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0" r:id="rId3"/>
  </p:sldMasterIdLst>
  <p:notesMasterIdLst>
    <p:notesMasterId r:id="rId15"/>
  </p:notesMasterIdLst>
  <p:sldIdLst>
    <p:sldId id="279" r:id="rId4"/>
    <p:sldId id="283" r:id="rId5"/>
    <p:sldId id="282" r:id="rId6"/>
    <p:sldId id="270" r:id="rId7"/>
    <p:sldId id="264" r:id="rId8"/>
    <p:sldId id="274" r:id="rId9"/>
    <p:sldId id="266" r:id="rId10"/>
    <p:sldId id="272" r:id="rId11"/>
    <p:sldId id="280" r:id="rId12"/>
    <p:sldId id="281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8" d="100"/>
          <a:sy n="38" d="100"/>
        </p:scale>
        <p:origin x="-2076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3BB09-F367-42CF-BFE3-FEF134845992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6729A-8F83-4E6D-9074-8956CD14B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3400" y="5181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 rot="10800000">
            <a:off x="7086600" y="5267324"/>
            <a:ext cx="2057400" cy="1666875"/>
            <a:chOff x="144" y="96"/>
            <a:chExt cx="1584" cy="1578"/>
          </a:xfrm>
        </p:grpSpPr>
        <p:sp>
          <p:nvSpPr>
            <p:cNvPr id="18778" name="AutoShape 20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18900" name="Freeform 22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>
                  <a:gd name="T0" fmla="*/ 0 w 220"/>
                  <a:gd name="T1" fmla="*/ 84 h 96"/>
                  <a:gd name="T2" fmla="*/ 0 w 220"/>
                  <a:gd name="T3" fmla="*/ 83 h 96"/>
                  <a:gd name="T4" fmla="*/ 3 w 220"/>
                  <a:gd name="T5" fmla="*/ 81 h 96"/>
                  <a:gd name="T6" fmla="*/ 6 w 220"/>
                  <a:gd name="T7" fmla="*/ 80 h 96"/>
                  <a:gd name="T8" fmla="*/ 6 w 220"/>
                  <a:gd name="T9" fmla="*/ 79 h 96"/>
                  <a:gd name="T10" fmla="*/ 24 w 220"/>
                  <a:gd name="T11" fmla="*/ 84 h 96"/>
                  <a:gd name="T12" fmla="*/ 42 w 220"/>
                  <a:gd name="T13" fmla="*/ 86 h 96"/>
                  <a:gd name="T14" fmla="*/ 59 w 220"/>
                  <a:gd name="T15" fmla="*/ 87 h 96"/>
                  <a:gd name="T16" fmla="*/ 75 w 220"/>
                  <a:gd name="T17" fmla="*/ 85 h 96"/>
                  <a:gd name="T18" fmla="*/ 90 w 220"/>
                  <a:gd name="T19" fmla="*/ 81 h 96"/>
                  <a:gd name="T20" fmla="*/ 106 w 220"/>
                  <a:gd name="T21" fmla="*/ 77 h 96"/>
                  <a:gd name="T22" fmla="*/ 121 w 220"/>
                  <a:gd name="T23" fmla="*/ 71 h 96"/>
                  <a:gd name="T24" fmla="*/ 135 w 220"/>
                  <a:gd name="T25" fmla="*/ 64 h 96"/>
                  <a:gd name="T26" fmla="*/ 148 w 220"/>
                  <a:gd name="T27" fmla="*/ 57 h 96"/>
                  <a:gd name="T28" fmla="*/ 161 w 220"/>
                  <a:gd name="T29" fmla="*/ 49 h 96"/>
                  <a:gd name="T30" fmla="*/ 172 w 220"/>
                  <a:gd name="T31" fmla="*/ 41 h 96"/>
                  <a:gd name="T32" fmla="*/ 183 w 220"/>
                  <a:gd name="T33" fmla="*/ 32 h 96"/>
                  <a:gd name="T34" fmla="*/ 194 w 220"/>
                  <a:gd name="T35" fmla="*/ 23 h 96"/>
                  <a:gd name="T36" fmla="*/ 203 w 220"/>
                  <a:gd name="T37" fmla="*/ 15 h 96"/>
                  <a:gd name="T38" fmla="*/ 212 w 220"/>
                  <a:gd name="T39" fmla="*/ 7 h 96"/>
                  <a:gd name="T40" fmla="*/ 220 w 220"/>
                  <a:gd name="T41" fmla="*/ 0 h 96"/>
                  <a:gd name="T42" fmla="*/ 217 w 220"/>
                  <a:gd name="T43" fmla="*/ 9 h 96"/>
                  <a:gd name="T44" fmla="*/ 212 w 220"/>
                  <a:gd name="T45" fmla="*/ 18 h 96"/>
                  <a:gd name="T46" fmla="*/ 204 w 220"/>
                  <a:gd name="T47" fmla="*/ 27 h 96"/>
                  <a:gd name="T48" fmla="*/ 192 w 220"/>
                  <a:gd name="T49" fmla="*/ 37 h 96"/>
                  <a:gd name="T50" fmla="*/ 180 w 220"/>
                  <a:gd name="T51" fmla="*/ 47 h 96"/>
                  <a:gd name="T52" fmla="*/ 166 w 220"/>
                  <a:gd name="T53" fmla="*/ 58 h 96"/>
                  <a:gd name="T54" fmla="*/ 151 w 220"/>
                  <a:gd name="T55" fmla="*/ 67 h 96"/>
                  <a:gd name="T56" fmla="*/ 134 w 220"/>
                  <a:gd name="T57" fmla="*/ 75 h 96"/>
                  <a:gd name="T58" fmla="*/ 117 w 220"/>
                  <a:gd name="T59" fmla="*/ 83 h 96"/>
                  <a:gd name="T60" fmla="*/ 98 w 220"/>
                  <a:gd name="T61" fmla="*/ 88 h 96"/>
                  <a:gd name="T62" fmla="*/ 80 w 220"/>
                  <a:gd name="T63" fmla="*/ 93 h 96"/>
                  <a:gd name="T64" fmla="*/ 63 w 220"/>
                  <a:gd name="T65" fmla="*/ 96 h 96"/>
                  <a:gd name="T66" fmla="*/ 45 w 220"/>
                  <a:gd name="T67" fmla="*/ 96 h 96"/>
                  <a:gd name="T68" fmla="*/ 29 w 220"/>
                  <a:gd name="T69" fmla="*/ 95 h 96"/>
                  <a:gd name="T70" fmla="*/ 13 w 220"/>
                  <a:gd name="T71" fmla="*/ 91 h 96"/>
                  <a:gd name="T72" fmla="*/ 0 w 220"/>
                  <a:gd name="T73" fmla="*/ 84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"/>
                  <a:gd name="T112" fmla="*/ 0 h 96"/>
                  <a:gd name="T113" fmla="*/ 220 w 220"/>
                  <a:gd name="T114" fmla="*/ 96 h 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1" name="Freeform 23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>
                  <a:gd name="T0" fmla="*/ 9 w 13"/>
                  <a:gd name="T1" fmla="*/ 0 h 74"/>
                  <a:gd name="T2" fmla="*/ 13 w 13"/>
                  <a:gd name="T3" fmla="*/ 9 h 74"/>
                  <a:gd name="T4" fmla="*/ 13 w 13"/>
                  <a:gd name="T5" fmla="*/ 30 h 74"/>
                  <a:gd name="T6" fmla="*/ 9 w 13"/>
                  <a:gd name="T7" fmla="*/ 55 h 74"/>
                  <a:gd name="T8" fmla="*/ 0 w 13"/>
                  <a:gd name="T9" fmla="*/ 74 h 74"/>
                  <a:gd name="T10" fmla="*/ 2 w 13"/>
                  <a:gd name="T11" fmla="*/ 55 h 74"/>
                  <a:gd name="T12" fmla="*/ 5 w 13"/>
                  <a:gd name="T13" fmla="*/ 30 h 74"/>
                  <a:gd name="T14" fmla="*/ 7 w 13"/>
                  <a:gd name="T15" fmla="*/ 9 h 74"/>
                  <a:gd name="T16" fmla="*/ 9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4"/>
                  <a:gd name="T29" fmla="*/ 13 w 1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2" name="Freeform 24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>
                  <a:gd name="T0" fmla="*/ 12 w 16"/>
                  <a:gd name="T1" fmla="*/ 0 h 90"/>
                  <a:gd name="T2" fmla="*/ 16 w 16"/>
                  <a:gd name="T3" fmla="*/ 12 h 90"/>
                  <a:gd name="T4" fmla="*/ 15 w 16"/>
                  <a:gd name="T5" fmla="*/ 38 h 90"/>
                  <a:gd name="T6" fmla="*/ 10 w 16"/>
                  <a:gd name="T7" fmla="*/ 67 h 90"/>
                  <a:gd name="T8" fmla="*/ 0 w 16"/>
                  <a:gd name="T9" fmla="*/ 90 h 90"/>
                  <a:gd name="T10" fmla="*/ 2 w 16"/>
                  <a:gd name="T11" fmla="*/ 72 h 90"/>
                  <a:gd name="T12" fmla="*/ 4 w 16"/>
                  <a:gd name="T13" fmla="*/ 41 h 90"/>
                  <a:gd name="T14" fmla="*/ 8 w 16"/>
                  <a:gd name="T15" fmla="*/ 13 h 90"/>
                  <a:gd name="T16" fmla="*/ 12 w 16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0"/>
                  <a:gd name="T29" fmla="*/ 16 w 16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3" name="Freeform 25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>
                  <a:gd name="T0" fmla="*/ 7 w 13"/>
                  <a:gd name="T1" fmla="*/ 0 h 94"/>
                  <a:gd name="T2" fmla="*/ 12 w 13"/>
                  <a:gd name="T3" fmla="*/ 13 h 94"/>
                  <a:gd name="T4" fmla="*/ 13 w 13"/>
                  <a:gd name="T5" fmla="*/ 41 h 94"/>
                  <a:gd name="T6" fmla="*/ 9 w 13"/>
                  <a:gd name="T7" fmla="*/ 73 h 94"/>
                  <a:gd name="T8" fmla="*/ 0 w 13"/>
                  <a:gd name="T9" fmla="*/ 94 h 94"/>
                  <a:gd name="T10" fmla="*/ 0 w 13"/>
                  <a:gd name="T11" fmla="*/ 75 h 94"/>
                  <a:gd name="T12" fmla="*/ 1 w 13"/>
                  <a:gd name="T13" fmla="*/ 43 h 94"/>
                  <a:gd name="T14" fmla="*/ 4 w 13"/>
                  <a:gd name="T15" fmla="*/ 14 h 94"/>
                  <a:gd name="T16" fmla="*/ 7 w 13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4"/>
                  <a:gd name="T29" fmla="*/ 13 w 13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4" name="Freeform 26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>
                  <a:gd name="T0" fmla="*/ 5 w 10"/>
                  <a:gd name="T1" fmla="*/ 0 h 84"/>
                  <a:gd name="T2" fmla="*/ 9 w 10"/>
                  <a:gd name="T3" fmla="*/ 11 h 84"/>
                  <a:gd name="T4" fmla="*/ 10 w 10"/>
                  <a:gd name="T5" fmla="*/ 37 h 84"/>
                  <a:gd name="T6" fmla="*/ 8 w 10"/>
                  <a:gd name="T7" fmla="*/ 66 h 84"/>
                  <a:gd name="T8" fmla="*/ 1 w 10"/>
                  <a:gd name="T9" fmla="*/ 84 h 84"/>
                  <a:gd name="T10" fmla="*/ 1 w 10"/>
                  <a:gd name="T11" fmla="*/ 65 h 84"/>
                  <a:gd name="T12" fmla="*/ 0 w 10"/>
                  <a:gd name="T13" fmla="*/ 36 h 84"/>
                  <a:gd name="T14" fmla="*/ 1 w 10"/>
                  <a:gd name="T15" fmla="*/ 11 h 84"/>
                  <a:gd name="T16" fmla="*/ 5 w 1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4"/>
                  <a:gd name="T29" fmla="*/ 10 w 1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5" name="Freeform 27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>
                  <a:gd name="T0" fmla="*/ 2 w 13"/>
                  <a:gd name="T1" fmla="*/ 0 h 70"/>
                  <a:gd name="T2" fmla="*/ 8 w 13"/>
                  <a:gd name="T3" fmla="*/ 7 h 70"/>
                  <a:gd name="T4" fmla="*/ 13 w 13"/>
                  <a:gd name="T5" fmla="*/ 28 h 70"/>
                  <a:gd name="T6" fmla="*/ 11 w 13"/>
                  <a:gd name="T7" fmla="*/ 51 h 70"/>
                  <a:gd name="T8" fmla="*/ 5 w 13"/>
                  <a:gd name="T9" fmla="*/ 70 h 70"/>
                  <a:gd name="T10" fmla="*/ 4 w 13"/>
                  <a:gd name="T11" fmla="*/ 53 h 70"/>
                  <a:gd name="T12" fmla="*/ 1 w 13"/>
                  <a:gd name="T13" fmla="*/ 29 h 70"/>
                  <a:gd name="T14" fmla="*/ 0 w 13"/>
                  <a:gd name="T15" fmla="*/ 9 h 70"/>
                  <a:gd name="T16" fmla="*/ 2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0"/>
                  <a:gd name="T29" fmla="*/ 13 w 13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6" name="Freeform 28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>
                  <a:gd name="T0" fmla="*/ 3 w 15"/>
                  <a:gd name="T1" fmla="*/ 0 h 34"/>
                  <a:gd name="T2" fmla="*/ 7 w 15"/>
                  <a:gd name="T3" fmla="*/ 4 h 34"/>
                  <a:gd name="T4" fmla="*/ 13 w 15"/>
                  <a:gd name="T5" fmla="*/ 14 h 34"/>
                  <a:gd name="T6" fmla="*/ 15 w 15"/>
                  <a:gd name="T7" fmla="*/ 26 h 34"/>
                  <a:gd name="T8" fmla="*/ 12 w 15"/>
                  <a:gd name="T9" fmla="*/ 34 h 34"/>
                  <a:gd name="T10" fmla="*/ 12 w 15"/>
                  <a:gd name="T11" fmla="*/ 23 h 34"/>
                  <a:gd name="T12" fmla="*/ 6 w 15"/>
                  <a:gd name="T13" fmla="*/ 12 h 34"/>
                  <a:gd name="T14" fmla="*/ 0 w 15"/>
                  <a:gd name="T15" fmla="*/ 4 h 34"/>
                  <a:gd name="T16" fmla="*/ 3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34"/>
                  <a:gd name="T29" fmla="*/ 15 w 1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7" name="Freeform 29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>
                  <a:gd name="T0" fmla="*/ 9 w 12"/>
                  <a:gd name="T1" fmla="*/ 0 h 64"/>
                  <a:gd name="T2" fmla="*/ 12 w 12"/>
                  <a:gd name="T3" fmla="*/ 7 h 64"/>
                  <a:gd name="T4" fmla="*/ 12 w 12"/>
                  <a:gd name="T5" fmla="*/ 25 h 64"/>
                  <a:gd name="T6" fmla="*/ 9 w 12"/>
                  <a:gd name="T7" fmla="*/ 45 h 64"/>
                  <a:gd name="T8" fmla="*/ 0 w 12"/>
                  <a:gd name="T9" fmla="*/ 64 h 64"/>
                  <a:gd name="T10" fmla="*/ 2 w 12"/>
                  <a:gd name="T11" fmla="*/ 46 h 64"/>
                  <a:gd name="T12" fmla="*/ 3 w 12"/>
                  <a:gd name="T13" fmla="*/ 25 h 64"/>
                  <a:gd name="T14" fmla="*/ 5 w 12"/>
                  <a:gd name="T15" fmla="*/ 8 h 64"/>
                  <a:gd name="T16" fmla="*/ 9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8" name="Freeform 30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>
                  <a:gd name="T0" fmla="*/ 7 w 13"/>
                  <a:gd name="T1" fmla="*/ 0 h 92"/>
                  <a:gd name="T2" fmla="*/ 12 w 13"/>
                  <a:gd name="T3" fmla="*/ 13 h 92"/>
                  <a:gd name="T4" fmla="*/ 13 w 13"/>
                  <a:gd name="T5" fmla="*/ 40 h 92"/>
                  <a:gd name="T6" fmla="*/ 9 w 13"/>
                  <a:gd name="T7" fmla="*/ 70 h 92"/>
                  <a:gd name="T8" fmla="*/ 0 w 13"/>
                  <a:gd name="T9" fmla="*/ 92 h 92"/>
                  <a:gd name="T10" fmla="*/ 0 w 13"/>
                  <a:gd name="T11" fmla="*/ 74 h 92"/>
                  <a:gd name="T12" fmla="*/ 1 w 13"/>
                  <a:gd name="T13" fmla="*/ 42 h 92"/>
                  <a:gd name="T14" fmla="*/ 4 w 13"/>
                  <a:gd name="T15" fmla="*/ 13 h 92"/>
                  <a:gd name="T16" fmla="*/ 7 w 13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2"/>
                  <a:gd name="T29" fmla="*/ 13 w 1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9" name="Freeform 31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>
                  <a:gd name="T0" fmla="*/ 2 w 12"/>
                  <a:gd name="T1" fmla="*/ 0 h 80"/>
                  <a:gd name="T2" fmla="*/ 8 w 12"/>
                  <a:gd name="T3" fmla="*/ 10 h 80"/>
                  <a:gd name="T4" fmla="*/ 12 w 12"/>
                  <a:gd name="T5" fmla="*/ 33 h 80"/>
                  <a:gd name="T6" fmla="*/ 12 w 12"/>
                  <a:gd name="T7" fmla="*/ 60 h 80"/>
                  <a:gd name="T8" fmla="*/ 6 w 12"/>
                  <a:gd name="T9" fmla="*/ 80 h 80"/>
                  <a:gd name="T10" fmla="*/ 5 w 12"/>
                  <a:gd name="T11" fmla="*/ 61 h 80"/>
                  <a:gd name="T12" fmla="*/ 2 w 12"/>
                  <a:gd name="T13" fmla="*/ 35 h 80"/>
                  <a:gd name="T14" fmla="*/ 0 w 12"/>
                  <a:gd name="T15" fmla="*/ 10 h 80"/>
                  <a:gd name="T16" fmla="*/ 2 w 12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0"/>
                  <a:gd name="T29" fmla="*/ 12 w 1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0" name="Freeform 32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>
                  <a:gd name="T0" fmla="*/ 2 w 6"/>
                  <a:gd name="T1" fmla="*/ 0 h 67"/>
                  <a:gd name="T2" fmla="*/ 5 w 6"/>
                  <a:gd name="T3" fmla="*/ 10 h 67"/>
                  <a:gd name="T4" fmla="*/ 6 w 6"/>
                  <a:gd name="T5" fmla="*/ 32 h 67"/>
                  <a:gd name="T6" fmla="*/ 5 w 6"/>
                  <a:gd name="T7" fmla="*/ 54 h 67"/>
                  <a:gd name="T8" fmla="*/ 1 w 6"/>
                  <a:gd name="T9" fmla="*/ 67 h 67"/>
                  <a:gd name="T10" fmla="*/ 1 w 6"/>
                  <a:gd name="T11" fmla="*/ 52 h 67"/>
                  <a:gd name="T12" fmla="*/ 0 w 6"/>
                  <a:gd name="T13" fmla="*/ 32 h 67"/>
                  <a:gd name="T14" fmla="*/ 0 w 6"/>
                  <a:gd name="T15" fmla="*/ 11 h 67"/>
                  <a:gd name="T16" fmla="*/ 2 w 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67"/>
                  <a:gd name="T29" fmla="*/ 6 w 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1" name="Freeform 33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>
                  <a:gd name="T0" fmla="*/ 2 w 13"/>
                  <a:gd name="T1" fmla="*/ 0 h 41"/>
                  <a:gd name="T2" fmla="*/ 7 w 13"/>
                  <a:gd name="T3" fmla="*/ 4 h 41"/>
                  <a:gd name="T4" fmla="*/ 11 w 13"/>
                  <a:gd name="T5" fmla="*/ 17 h 41"/>
                  <a:gd name="T6" fmla="*/ 13 w 13"/>
                  <a:gd name="T7" fmla="*/ 32 h 41"/>
                  <a:gd name="T8" fmla="*/ 9 w 13"/>
                  <a:gd name="T9" fmla="*/ 41 h 41"/>
                  <a:gd name="T10" fmla="*/ 9 w 13"/>
                  <a:gd name="T11" fmla="*/ 29 h 41"/>
                  <a:gd name="T12" fmla="*/ 4 w 13"/>
                  <a:gd name="T13" fmla="*/ 16 h 41"/>
                  <a:gd name="T14" fmla="*/ 0 w 13"/>
                  <a:gd name="T15" fmla="*/ 4 h 41"/>
                  <a:gd name="T16" fmla="*/ 2 w 1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1"/>
                  <a:gd name="T29" fmla="*/ 13 w 1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2" name="Freeform 34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>
                  <a:gd name="T0" fmla="*/ 0 w 13"/>
                  <a:gd name="T1" fmla="*/ 42 h 42"/>
                  <a:gd name="T2" fmla="*/ 0 w 13"/>
                  <a:gd name="T3" fmla="*/ 33 h 42"/>
                  <a:gd name="T4" fmla="*/ 1 w 13"/>
                  <a:gd name="T5" fmla="*/ 17 h 42"/>
                  <a:gd name="T6" fmla="*/ 4 w 13"/>
                  <a:gd name="T7" fmla="*/ 4 h 42"/>
                  <a:gd name="T8" fmla="*/ 10 w 13"/>
                  <a:gd name="T9" fmla="*/ 0 h 42"/>
                  <a:gd name="T10" fmla="*/ 13 w 13"/>
                  <a:gd name="T11" fmla="*/ 7 h 42"/>
                  <a:gd name="T12" fmla="*/ 10 w 13"/>
                  <a:gd name="T13" fmla="*/ 19 h 42"/>
                  <a:gd name="T14" fmla="*/ 4 w 13"/>
                  <a:gd name="T15" fmla="*/ 33 h 42"/>
                  <a:gd name="T16" fmla="*/ 0 w 13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3" name="Freeform 35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>
                  <a:gd name="T0" fmla="*/ 0 w 39"/>
                  <a:gd name="T1" fmla="*/ 8 h 9"/>
                  <a:gd name="T2" fmla="*/ 3 w 39"/>
                  <a:gd name="T3" fmla="*/ 8 h 9"/>
                  <a:gd name="T4" fmla="*/ 7 w 39"/>
                  <a:gd name="T5" fmla="*/ 8 h 9"/>
                  <a:gd name="T6" fmla="*/ 14 w 39"/>
                  <a:gd name="T7" fmla="*/ 8 h 9"/>
                  <a:gd name="T8" fmla="*/ 21 w 39"/>
                  <a:gd name="T9" fmla="*/ 9 h 9"/>
                  <a:gd name="T10" fmla="*/ 28 w 39"/>
                  <a:gd name="T11" fmla="*/ 9 h 9"/>
                  <a:gd name="T12" fmla="*/ 33 w 39"/>
                  <a:gd name="T13" fmla="*/ 8 h 9"/>
                  <a:gd name="T14" fmla="*/ 37 w 39"/>
                  <a:gd name="T15" fmla="*/ 6 h 9"/>
                  <a:gd name="T16" fmla="*/ 39 w 39"/>
                  <a:gd name="T17" fmla="*/ 3 h 9"/>
                  <a:gd name="T18" fmla="*/ 38 w 39"/>
                  <a:gd name="T19" fmla="*/ 1 h 9"/>
                  <a:gd name="T20" fmla="*/ 34 w 39"/>
                  <a:gd name="T21" fmla="*/ 0 h 9"/>
                  <a:gd name="T22" fmla="*/ 30 w 39"/>
                  <a:gd name="T23" fmla="*/ 0 h 9"/>
                  <a:gd name="T24" fmla="*/ 23 w 39"/>
                  <a:gd name="T25" fmla="*/ 1 h 9"/>
                  <a:gd name="T26" fmla="*/ 16 w 39"/>
                  <a:gd name="T27" fmla="*/ 3 h 9"/>
                  <a:gd name="T28" fmla="*/ 9 w 39"/>
                  <a:gd name="T29" fmla="*/ 4 h 9"/>
                  <a:gd name="T30" fmla="*/ 5 w 39"/>
                  <a:gd name="T31" fmla="*/ 7 h 9"/>
                  <a:gd name="T32" fmla="*/ 0 w 39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4" name="Freeform 36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>
                  <a:gd name="T0" fmla="*/ 0 w 31"/>
                  <a:gd name="T1" fmla="*/ 24 h 24"/>
                  <a:gd name="T2" fmla="*/ 2 w 31"/>
                  <a:gd name="T3" fmla="*/ 23 h 24"/>
                  <a:gd name="T4" fmla="*/ 6 w 31"/>
                  <a:gd name="T5" fmla="*/ 21 h 24"/>
                  <a:gd name="T6" fmla="*/ 12 w 31"/>
                  <a:gd name="T7" fmla="*/ 17 h 24"/>
                  <a:gd name="T8" fmla="*/ 18 w 31"/>
                  <a:gd name="T9" fmla="*/ 14 h 24"/>
                  <a:gd name="T10" fmla="*/ 23 w 31"/>
                  <a:gd name="T11" fmla="*/ 10 h 24"/>
                  <a:gd name="T12" fmla="*/ 29 w 31"/>
                  <a:gd name="T13" fmla="*/ 7 h 24"/>
                  <a:gd name="T14" fmla="*/ 31 w 31"/>
                  <a:gd name="T15" fmla="*/ 4 h 24"/>
                  <a:gd name="T16" fmla="*/ 31 w 31"/>
                  <a:gd name="T17" fmla="*/ 0 h 24"/>
                  <a:gd name="T18" fmla="*/ 26 w 31"/>
                  <a:gd name="T19" fmla="*/ 0 h 24"/>
                  <a:gd name="T20" fmla="*/ 17 w 31"/>
                  <a:gd name="T21" fmla="*/ 7 h 24"/>
                  <a:gd name="T22" fmla="*/ 6 w 31"/>
                  <a:gd name="T23" fmla="*/ 17 h 24"/>
                  <a:gd name="T24" fmla="*/ 0 w 31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"/>
                  <a:gd name="T41" fmla="*/ 31 w 31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5" name="Freeform 37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>
                  <a:gd name="T0" fmla="*/ 1 w 11"/>
                  <a:gd name="T1" fmla="*/ 0 h 51"/>
                  <a:gd name="T2" fmla="*/ 8 w 11"/>
                  <a:gd name="T3" fmla="*/ 13 h 51"/>
                  <a:gd name="T4" fmla="*/ 11 w 11"/>
                  <a:gd name="T5" fmla="*/ 28 h 51"/>
                  <a:gd name="T6" fmla="*/ 10 w 11"/>
                  <a:gd name="T7" fmla="*/ 43 h 51"/>
                  <a:gd name="T8" fmla="*/ 5 w 11"/>
                  <a:gd name="T9" fmla="*/ 51 h 51"/>
                  <a:gd name="T10" fmla="*/ 1 w 11"/>
                  <a:gd name="T11" fmla="*/ 47 h 51"/>
                  <a:gd name="T12" fmla="*/ 0 w 11"/>
                  <a:gd name="T13" fmla="*/ 32 h 51"/>
                  <a:gd name="T14" fmla="*/ 1 w 11"/>
                  <a:gd name="T15" fmla="*/ 15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6" name="Freeform 38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>
                  <a:gd name="T0" fmla="*/ 17 w 17"/>
                  <a:gd name="T1" fmla="*/ 0 h 49"/>
                  <a:gd name="T2" fmla="*/ 16 w 17"/>
                  <a:gd name="T3" fmla="*/ 12 h 49"/>
                  <a:gd name="T4" fmla="*/ 14 w 17"/>
                  <a:gd name="T5" fmla="*/ 28 h 49"/>
                  <a:gd name="T6" fmla="*/ 9 w 17"/>
                  <a:gd name="T7" fmla="*/ 42 h 49"/>
                  <a:gd name="T8" fmla="*/ 3 w 17"/>
                  <a:gd name="T9" fmla="*/ 49 h 49"/>
                  <a:gd name="T10" fmla="*/ 0 w 17"/>
                  <a:gd name="T11" fmla="*/ 42 h 49"/>
                  <a:gd name="T12" fmla="*/ 5 w 17"/>
                  <a:gd name="T13" fmla="*/ 28 h 49"/>
                  <a:gd name="T14" fmla="*/ 13 w 17"/>
                  <a:gd name="T15" fmla="*/ 11 h 49"/>
                  <a:gd name="T16" fmla="*/ 17 w 17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9"/>
                  <a:gd name="T29" fmla="*/ 17 w 17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7" name="Freeform 39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7 w 12"/>
                  <a:gd name="T3" fmla="*/ 6 h 46"/>
                  <a:gd name="T4" fmla="*/ 11 w 12"/>
                  <a:gd name="T5" fmla="*/ 20 h 46"/>
                  <a:gd name="T6" fmla="*/ 12 w 12"/>
                  <a:gd name="T7" fmla="*/ 36 h 46"/>
                  <a:gd name="T8" fmla="*/ 9 w 12"/>
                  <a:gd name="T9" fmla="*/ 46 h 46"/>
                  <a:gd name="T10" fmla="*/ 4 w 12"/>
                  <a:gd name="T11" fmla="*/ 44 h 46"/>
                  <a:gd name="T12" fmla="*/ 3 w 12"/>
                  <a:gd name="T13" fmla="*/ 30 h 46"/>
                  <a:gd name="T14" fmla="*/ 2 w 12"/>
                  <a:gd name="T15" fmla="*/ 13 h 46"/>
                  <a:gd name="T16" fmla="*/ 0 w 1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6"/>
                  <a:gd name="T29" fmla="*/ 12 w 1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8" name="Freeform 40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9 w 18"/>
                  <a:gd name="T3" fmla="*/ 7 h 48"/>
                  <a:gd name="T4" fmla="*/ 14 w 18"/>
                  <a:gd name="T5" fmla="*/ 23 h 48"/>
                  <a:gd name="T6" fmla="*/ 18 w 18"/>
                  <a:gd name="T7" fmla="*/ 39 h 48"/>
                  <a:gd name="T8" fmla="*/ 16 w 18"/>
                  <a:gd name="T9" fmla="*/ 48 h 48"/>
                  <a:gd name="T10" fmla="*/ 11 w 18"/>
                  <a:gd name="T11" fmla="*/ 45 h 48"/>
                  <a:gd name="T12" fmla="*/ 8 w 18"/>
                  <a:gd name="T13" fmla="*/ 32 h 48"/>
                  <a:gd name="T14" fmla="*/ 4 w 18"/>
                  <a:gd name="T15" fmla="*/ 15 h 48"/>
                  <a:gd name="T16" fmla="*/ 0 w 1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8"/>
                  <a:gd name="T29" fmla="*/ 18 w 1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9" name="Freeform 41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>
                  <a:gd name="T0" fmla="*/ 0 w 23"/>
                  <a:gd name="T1" fmla="*/ 0 h 46"/>
                  <a:gd name="T2" fmla="*/ 11 w 23"/>
                  <a:gd name="T3" fmla="*/ 9 h 46"/>
                  <a:gd name="T4" fmla="*/ 19 w 23"/>
                  <a:gd name="T5" fmla="*/ 24 h 46"/>
                  <a:gd name="T6" fmla="*/ 23 w 23"/>
                  <a:gd name="T7" fmla="*/ 39 h 46"/>
                  <a:gd name="T8" fmla="*/ 21 w 23"/>
                  <a:gd name="T9" fmla="*/ 46 h 46"/>
                  <a:gd name="T10" fmla="*/ 15 w 23"/>
                  <a:gd name="T11" fmla="*/ 42 h 46"/>
                  <a:gd name="T12" fmla="*/ 11 w 23"/>
                  <a:gd name="T13" fmla="*/ 29 h 46"/>
                  <a:gd name="T14" fmla="*/ 6 w 23"/>
                  <a:gd name="T15" fmla="*/ 13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46"/>
                  <a:gd name="T29" fmla="*/ 23 w 23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0" name="Freeform 42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>
                  <a:gd name="T0" fmla="*/ 0 w 34"/>
                  <a:gd name="T1" fmla="*/ 0 h 47"/>
                  <a:gd name="T2" fmla="*/ 6 w 34"/>
                  <a:gd name="T3" fmla="*/ 4 h 47"/>
                  <a:gd name="T4" fmla="*/ 12 w 34"/>
                  <a:gd name="T5" fmla="*/ 11 h 47"/>
                  <a:gd name="T6" fmla="*/ 19 w 34"/>
                  <a:gd name="T7" fmla="*/ 18 h 47"/>
                  <a:gd name="T8" fmla="*/ 25 w 34"/>
                  <a:gd name="T9" fmla="*/ 25 h 47"/>
                  <a:gd name="T10" fmla="*/ 30 w 34"/>
                  <a:gd name="T11" fmla="*/ 32 h 47"/>
                  <a:gd name="T12" fmla="*/ 33 w 34"/>
                  <a:gd name="T13" fmla="*/ 39 h 47"/>
                  <a:gd name="T14" fmla="*/ 34 w 34"/>
                  <a:gd name="T15" fmla="*/ 44 h 47"/>
                  <a:gd name="T16" fmla="*/ 32 w 34"/>
                  <a:gd name="T17" fmla="*/ 47 h 47"/>
                  <a:gd name="T18" fmla="*/ 24 w 34"/>
                  <a:gd name="T19" fmla="*/ 44 h 47"/>
                  <a:gd name="T20" fmla="*/ 15 w 34"/>
                  <a:gd name="T21" fmla="*/ 29 h 47"/>
                  <a:gd name="T22" fmla="*/ 7 w 34"/>
                  <a:gd name="T23" fmla="*/ 12 h 47"/>
                  <a:gd name="T24" fmla="*/ 0 w 34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7"/>
                  <a:gd name="T41" fmla="*/ 34 w 34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1" name="Freeform 43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>
                  <a:gd name="T0" fmla="*/ 0 w 44"/>
                  <a:gd name="T1" fmla="*/ 0 h 45"/>
                  <a:gd name="T2" fmla="*/ 5 w 44"/>
                  <a:gd name="T3" fmla="*/ 3 h 45"/>
                  <a:gd name="T4" fmla="*/ 12 w 44"/>
                  <a:gd name="T5" fmla="*/ 9 h 45"/>
                  <a:gd name="T6" fmla="*/ 20 w 44"/>
                  <a:gd name="T7" fmla="*/ 17 h 45"/>
                  <a:gd name="T8" fmla="*/ 29 w 44"/>
                  <a:gd name="T9" fmla="*/ 23 h 45"/>
                  <a:gd name="T10" fmla="*/ 36 w 44"/>
                  <a:gd name="T11" fmla="*/ 31 h 45"/>
                  <a:gd name="T12" fmla="*/ 42 w 44"/>
                  <a:gd name="T13" fmla="*/ 37 h 45"/>
                  <a:gd name="T14" fmla="*/ 44 w 44"/>
                  <a:gd name="T15" fmla="*/ 43 h 45"/>
                  <a:gd name="T16" fmla="*/ 43 w 44"/>
                  <a:gd name="T17" fmla="*/ 45 h 45"/>
                  <a:gd name="T18" fmla="*/ 38 w 44"/>
                  <a:gd name="T19" fmla="*/ 45 h 45"/>
                  <a:gd name="T20" fmla="*/ 33 w 44"/>
                  <a:gd name="T21" fmla="*/ 40 h 45"/>
                  <a:gd name="T22" fmla="*/ 26 w 44"/>
                  <a:gd name="T23" fmla="*/ 34 h 45"/>
                  <a:gd name="T24" fmla="*/ 19 w 44"/>
                  <a:gd name="T25" fmla="*/ 26 h 45"/>
                  <a:gd name="T26" fmla="*/ 13 w 44"/>
                  <a:gd name="T27" fmla="*/ 17 h 45"/>
                  <a:gd name="T28" fmla="*/ 8 w 44"/>
                  <a:gd name="T29" fmla="*/ 9 h 45"/>
                  <a:gd name="T30" fmla="*/ 3 w 44"/>
                  <a:gd name="T31" fmla="*/ 3 h 45"/>
                  <a:gd name="T32" fmla="*/ 0 w 4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5"/>
                  <a:gd name="T53" fmla="*/ 44 w 44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2" name="Freeform 44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>
                  <a:gd name="T0" fmla="*/ 0 w 49"/>
                  <a:gd name="T1" fmla="*/ 0 h 48"/>
                  <a:gd name="T2" fmla="*/ 5 w 49"/>
                  <a:gd name="T3" fmla="*/ 4 h 48"/>
                  <a:gd name="T4" fmla="*/ 13 w 49"/>
                  <a:gd name="T5" fmla="*/ 8 h 48"/>
                  <a:gd name="T6" fmla="*/ 22 w 49"/>
                  <a:gd name="T7" fmla="*/ 15 h 48"/>
                  <a:gd name="T8" fmla="*/ 31 w 49"/>
                  <a:gd name="T9" fmla="*/ 23 h 48"/>
                  <a:gd name="T10" fmla="*/ 40 w 49"/>
                  <a:gd name="T11" fmla="*/ 31 h 48"/>
                  <a:gd name="T12" fmla="*/ 46 w 49"/>
                  <a:gd name="T13" fmla="*/ 38 h 48"/>
                  <a:gd name="T14" fmla="*/ 49 w 49"/>
                  <a:gd name="T15" fmla="*/ 43 h 48"/>
                  <a:gd name="T16" fmla="*/ 48 w 49"/>
                  <a:gd name="T17" fmla="*/ 48 h 48"/>
                  <a:gd name="T18" fmla="*/ 44 w 49"/>
                  <a:gd name="T19" fmla="*/ 48 h 48"/>
                  <a:gd name="T20" fmla="*/ 38 w 49"/>
                  <a:gd name="T21" fmla="*/ 45 h 48"/>
                  <a:gd name="T22" fmla="*/ 31 w 49"/>
                  <a:gd name="T23" fmla="*/ 38 h 48"/>
                  <a:gd name="T24" fmla="*/ 25 w 49"/>
                  <a:gd name="T25" fmla="*/ 29 h 48"/>
                  <a:gd name="T26" fmla="*/ 17 w 49"/>
                  <a:gd name="T27" fmla="*/ 20 h 48"/>
                  <a:gd name="T28" fmla="*/ 10 w 49"/>
                  <a:gd name="T29" fmla="*/ 12 h 48"/>
                  <a:gd name="T30" fmla="*/ 4 w 49"/>
                  <a:gd name="T31" fmla="*/ 5 h 48"/>
                  <a:gd name="T32" fmla="*/ 0 w 4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8"/>
                  <a:gd name="T53" fmla="*/ 49 w 4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3" name="Freeform 45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6 w 56"/>
                  <a:gd name="T3" fmla="*/ 2 h 43"/>
                  <a:gd name="T4" fmla="*/ 15 w 56"/>
                  <a:gd name="T5" fmla="*/ 6 h 43"/>
                  <a:gd name="T6" fmla="*/ 25 w 56"/>
                  <a:gd name="T7" fmla="*/ 10 h 43"/>
                  <a:gd name="T8" fmla="*/ 34 w 56"/>
                  <a:gd name="T9" fmla="*/ 15 h 43"/>
                  <a:gd name="T10" fmla="*/ 43 w 56"/>
                  <a:gd name="T11" fmla="*/ 22 h 43"/>
                  <a:gd name="T12" fmla="*/ 49 w 56"/>
                  <a:gd name="T13" fmla="*/ 27 h 43"/>
                  <a:gd name="T14" fmla="*/ 54 w 56"/>
                  <a:gd name="T15" fmla="*/ 35 h 43"/>
                  <a:gd name="T16" fmla="*/ 56 w 56"/>
                  <a:gd name="T17" fmla="*/ 42 h 43"/>
                  <a:gd name="T18" fmla="*/ 54 w 56"/>
                  <a:gd name="T19" fmla="*/ 43 h 43"/>
                  <a:gd name="T20" fmla="*/ 49 w 56"/>
                  <a:gd name="T21" fmla="*/ 41 h 43"/>
                  <a:gd name="T22" fmla="*/ 40 w 56"/>
                  <a:gd name="T23" fmla="*/ 35 h 43"/>
                  <a:gd name="T24" fmla="*/ 31 w 56"/>
                  <a:gd name="T25" fmla="*/ 27 h 43"/>
                  <a:gd name="T26" fmla="*/ 21 w 56"/>
                  <a:gd name="T27" fmla="*/ 19 h 43"/>
                  <a:gd name="T28" fmla="*/ 12 w 56"/>
                  <a:gd name="T29" fmla="*/ 11 h 43"/>
                  <a:gd name="T30" fmla="*/ 4 w 56"/>
                  <a:gd name="T31" fmla="*/ 5 h 43"/>
                  <a:gd name="T32" fmla="*/ 0 w 5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3"/>
                  <a:gd name="T53" fmla="*/ 56 w 56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4" name="Freeform 46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>
                  <a:gd name="T0" fmla="*/ 60 w 60"/>
                  <a:gd name="T1" fmla="*/ 19 h 20"/>
                  <a:gd name="T2" fmla="*/ 58 w 60"/>
                  <a:gd name="T3" fmla="*/ 20 h 20"/>
                  <a:gd name="T4" fmla="*/ 51 w 60"/>
                  <a:gd name="T5" fmla="*/ 19 h 20"/>
                  <a:gd name="T6" fmla="*/ 43 w 60"/>
                  <a:gd name="T7" fmla="*/ 17 h 20"/>
                  <a:gd name="T8" fmla="*/ 34 w 60"/>
                  <a:gd name="T9" fmla="*/ 14 h 20"/>
                  <a:gd name="T10" fmla="*/ 24 w 60"/>
                  <a:gd name="T11" fmla="*/ 10 h 20"/>
                  <a:gd name="T12" fmla="*/ 15 w 60"/>
                  <a:gd name="T13" fmla="*/ 7 h 20"/>
                  <a:gd name="T14" fmla="*/ 6 w 60"/>
                  <a:gd name="T15" fmla="*/ 3 h 20"/>
                  <a:gd name="T16" fmla="*/ 0 w 60"/>
                  <a:gd name="T17" fmla="*/ 2 h 20"/>
                  <a:gd name="T18" fmla="*/ 8 w 60"/>
                  <a:gd name="T19" fmla="*/ 0 h 20"/>
                  <a:gd name="T20" fmla="*/ 17 w 60"/>
                  <a:gd name="T21" fmla="*/ 0 h 20"/>
                  <a:gd name="T22" fmla="*/ 29 w 60"/>
                  <a:gd name="T23" fmla="*/ 1 h 20"/>
                  <a:gd name="T24" fmla="*/ 39 w 60"/>
                  <a:gd name="T25" fmla="*/ 3 h 20"/>
                  <a:gd name="T26" fmla="*/ 49 w 60"/>
                  <a:gd name="T27" fmla="*/ 6 h 20"/>
                  <a:gd name="T28" fmla="*/ 56 w 60"/>
                  <a:gd name="T29" fmla="*/ 10 h 20"/>
                  <a:gd name="T30" fmla="*/ 60 w 60"/>
                  <a:gd name="T31" fmla="*/ 15 h 20"/>
                  <a:gd name="T32" fmla="*/ 60 w 60"/>
                  <a:gd name="T33" fmla="*/ 19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0"/>
                  <a:gd name="T53" fmla="*/ 60 w 6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5" name="Freeform 47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57 w 60"/>
                  <a:gd name="T3" fmla="*/ 19 h 19"/>
                  <a:gd name="T4" fmla="*/ 51 w 60"/>
                  <a:gd name="T5" fmla="*/ 18 h 19"/>
                  <a:gd name="T6" fmla="*/ 42 w 60"/>
                  <a:gd name="T7" fmla="*/ 16 h 19"/>
                  <a:gd name="T8" fmla="*/ 33 w 60"/>
                  <a:gd name="T9" fmla="*/ 14 h 19"/>
                  <a:gd name="T10" fmla="*/ 23 w 60"/>
                  <a:gd name="T11" fmla="*/ 10 h 19"/>
                  <a:gd name="T12" fmla="*/ 14 w 60"/>
                  <a:gd name="T13" fmla="*/ 7 h 19"/>
                  <a:gd name="T14" fmla="*/ 6 w 60"/>
                  <a:gd name="T15" fmla="*/ 4 h 19"/>
                  <a:gd name="T16" fmla="*/ 0 w 60"/>
                  <a:gd name="T17" fmla="*/ 2 h 19"/>
                  <a:gd name="T18" fmla="*/ 8 w 60"/>
                  <a:gd name="T19" fmla="*/ 0 h 19"/>
                  <a:gd name="T20" fmla="*/ 18 w 60"/>
                  <a:gd name="T21" fmla="*/ 0 h 19"/>
                  <a:gd name="T22" fmla="*/ 29 w 60"/>
                  <a:gd name="T23" fmla="*/ 1 h 19"/>
                  <a:gd name="T24" fmla="*/ 39 w 60"/>
                  <a:gd name="T25" fmla="*/ 3 h 19"/>
                  <a:gd name="T26" fmla="*/ 49 w 60"/>
                  <a:gd name="T27" fmla="*/ 6 h 19"/>
                  <a:gd name="T28" fmla="*/ 56 w 60"/>
                  <a:gd name="T29" fmla="*/ 10 h 19"/>
                  <a:gd name="T30" fmla="*/ 60 w 60"/>
                  <a:gd name="T31" fmla="*/ 15 h 19"/>
                  <a:gd name="T32" fmla="*/ 60 w 60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9"/>
                  <a:gd name="T53" fmla="*/ 60 w 6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6" name="Freeform 48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>
                  <a:gd name="T0" fmla="*/ 4 w 289"/>
                  <a:gd name="T1" fmla="*/ 69 h 80"/>
                  <a:gd name="T2" fmla="*/ 3 w 289"/>
                  <a:gd name="T3" fmla="*/ 72 h 80"/>
                  <a:gd name="T4" fmla="*/ 1 w 289"/>
                  <a:gd name="T5" fmla="*/ 74 h 80"/>
                  <a:gd name="T6" fmla="*/ 1 w 289"/>
                  <a:gd name="T7" fmla="*/ 77 h 80"/>
                  <a:gd name="T8" fmla="*/ 0 w 289"/>
                  <a:gd name="T9" fmla="*/ 80 h 80"/>
                  <a:gd name="T10" fmla="*/ 21 w 289"/>
                  <a:gd name="T11" fmla="*/ 66 h 80"/>
                  <a:gd name="T12" fmla="*/ 42 w 289"/>
                  <a:gd name="T13" fmla="*/ 55 h 80"/>
                  <a:gd name="T14" fmla="*/ 63 w 289"/>
                  <a:gd name="T15" fmla="*/ 46 h 80"/>
                  <a:gd name="T16" fmla="*/ 83 w 289"/>
                  <a:gd name="T17" fmla="*/ 37 h 80"/>
                  <a:gd name="T18" fmla="*/ 103 w 289"/>
                  <a:gd name="T19" fmla="*/ 30 h 80"/>
                  <a:gd name="T20" fmla="*/ 123 w 289"/>
                  <a:gd name="T21" fmla="*/ 24 h 80"/>
                  <a:gd name="T22" fmla="*/ 142 w 289"/>
                  <a:gd name="T23" fmla="*/ 20 h 80"/>
                  <a:gd name="T24" fmla="*/ 160 w 289"/>
                  <a:gd name="T25" fmla="*/ 15 h 80"/>
                  <a:gd name="T26" fmla="*/ 179 w 289"/>
                  <a:gd name="T27" fmla="*/ 13 h 80"/>
                  <a:gd name="T28" fmla="*/ 196 w 289"/>
                  <a:gd name="T29" fmla="*/ 11 h 80"/>
                  <a:gd name="T30" fmla="*/ 213 w 289"/>
                  <a:gd name="T31" fmla="*/ 8 h 80"/>
                  <a:gd name="T32" fmla="*/ 230 w 289"/>
                  <a:gd name="T33" fmla="*/ 7 h 80"/>
                  <a:gd name="T34" fmla="*/ 246 w 289"/>
                  <a:gd name="T35" fmla="*/ 7 h 80"/>
                  <a:gd name="T36" fmla="*/ 261 w 289"/>
                  <a:gd name="T37" fmla="*/ 6 h 80"/>
                  <a:gd name="T38" fmla="*/ 276 w 289"/>
                  <a:gd name="T39" fmla="*/ 6 h 80"/>
                  <a:gd name="T40" fmla="*/ 289 w 289"/>
                  <a:gd name="T41" fmla="*/ 5 h 80"/>
                  <a:gd name="T42" fmla="*/ 280 w 289"/>
                  <a:gd name="T43" fmla="*/ 3 h 80"/>
                  <a:gd name="T44" fmla="*/ 268 w 289"/>
                  <a:gd name="T45" fmla="*/ 1 h 80"/>
                  <a:gd name="T46" fmla="*/ 254 w 289"/>
                  <a:gd name="T47" fmla="*/ 0 h 80"/>
                  <a:gd name="T48" fmla="*/ 237 w 289"/>
                  <a:gd name="T49" fmla="*/ 0 h 80"/>
                  <a:gd name="T50" fmla="*/ 218 w 289"/>
                  <a:gd name="T51" fmla="*/ 0 h 80"/>
                  <a:gd name="T52" fmla="*/ 199 w 289"/>
                  <a:gd name="T53" fmla="*/ 3 h 80"/>
                  <a:gd name="T54" fmla="*/ 177 w 289"/>
                  <a:gd name="T55" fmla="*/ 5 h 80"/>
                  <a:gd name="T56" fmla="*/ 156 w 289"/>
                  <a:gd name="T57" fmla="*/ 8 h 80"/>
                  <a:gd name="T58" fmla="*/ 133 w 289"/>
                  <a:gd name="T59" fmla="*/ 12 h 80"/>
                  <a:gd name="T60" fmla="*/ 111 w 289"/>
                  <a:gd name="T61" fmla="*/ 17 h 80"/>
                  <a:gd name="T62" fmla="*/ 90 w 289"/>
                  <a:gd name="T63" fmla="*/ 23 h 80"/>
                  <a:gd name="T64" fmla="*/ 69 w 289"/>
                  <a:gd name="T65" fmla="*/ 30 h 80"/>
                  <a:gd name="T66" fmla="*/ 50 w 289"/>
                  <a:gd name="T67" fmla="*/ 39 h 80"/>
                  <a:gd name="T68" fmla="*/ 32 w 289"/>
                  <a:gd name="T69" fmla="*/ 48 h 80"/>
                  <a:gd name="T70" fmla="*/ 17 w 289"/>
                  <a:gd name="T71" fmla="*/ 58 h 80"/>
                  <a:gd name="T72" fmla="*/ 4 w 289"/>
                  <a:gd name="T73" fmla="*/ 69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9"/>
                  <a:gd name="T112" fmla="*/ 0 h 80"/>
                  <a:gd name="T113" fmla="*/ 289 w 289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7" name="Freeform 49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>
                  <a:gd name="T0" fmla="*/ 43 w 44"/>
                  <a:gd name="T1" fmla="*/ 41 h 41"/>
                  <a:gd name="T2" fmla="*/ 44 w 44"/>
                  <a:gd name="T3" fmla="*/ 38 h 41"/>
                  <a:gd name="T4" fmla="*/ 43 w 44"/>
                  <a:gd name="T5" fmla="*/ 34 h 41"/>
                  <a:gd name="T6" fmla="*/ 40 w 44"/>
                  <a:gd name="T7" fmla="*/ 27 h 41"/>
                  <a:gd name="T8" fmla="*/ 34 w 44"/>
                  <a:gd name="T9" fmla="*/ 20 h 41"/>
                  <a:gd name="T10" fmla="*/ 27 w 44"/>
                  <a:gd name="T11" fmla="*/ 13 h 41"/>
                  <a:gd name="T12" fmla="*/ 19 w 44"/>
                  <a:gd name="T13" fmla="*/ 7 h 41"/>
                  <a:gd name="T14" fmla="*/ 10 w 44"/>
                  <a:gd name="T15" fmla="*/ 2 h 41"/>
                  <a:gd name="T16" fmla="*/ 0 w 44"/>
                  <a:gd name="T17" fmla="*/ 0 h 41"/>
                  <a:gd name="T18" fmla="*/ 6 w 44"/>
                  <a:gd name="T19" fmla="*/ 4 h 41"/>
                  <a:gd name="T20" fmla="*/ 12 w 44"/>
                  <a:gd name="T21" fmla="*/ 10 h 41"/>
                  <a:gd name="T22" fmla="*/ 18 w 44"/>
                  <a:gd name="T23" fmla="*/ 17 h 41"/>
                  <a:gd name="T24" fmla="*/ 24 w 44"/>
                  <a:gd name="T25" fmla="*/ 25 h 41"/>
                  <a:gd name="T26" fmla="*/ 31 w 44"/>
                  <a:gd name="T27" fmla="*/ 32 h 41"/>
                  <a:gd name="T28" fmla="*/ 36 w 44"/>
                  <a:gd name="T29" fmla="*/ 37 h 41"/>
                  <a:gd name="T30" fmla="*/ 40 w 44"/>
                  <a:gd name="T31" fmla="*/ 41 h 41"/>
                  <a:gd name="T32" fmla="*/ 43 w 4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"/>
                  <a:gd name="T53" fmla="*/ 44 w 4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8" name="Freeform 50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>
                  <a:gd name="T0" fmla="*/ 57 w 58"/>
                  <a:gd name="T1" fmla="*/ 46 h 46"/>
                  <a:gd name="T2" fmla="*/ 58 w 58"/>
                  <a:gd name="T3" fmla="*/ 43 h 46"/>
                  <a:gd name="T4" fmla="*/ 55 w 58"/>
                  <a:gd name="T5" fmla="*/ 39 h 46"/>
                  <a:gd name="T6" fmla="*/ 50 w 58"/>
                  <a:gd name="T7" fmla="*/ 31 h 46"/>
                  <a:gd name="T8" fmla="*/ 42 w 58"/>
                  <a:gd name="T9" fmla="*/ 23 h 46"/>
                  <a:gd name="T10" fmla="*/ 33 w 58"/>
                  <a:gd name="T11" fmla="*/ 15 h 46"/>
                  <a:gd name="T12" fmla="*/ 21 w 58"/>
                  <a:gd name="T13" fmla="*/ 8 h 46"/>
                  <a:gd name="T14" fmla="*/ 11 w 58"/>
                  <a:gd name="T15" fmla="*/ 2 h 46"/>
                  <a:gd name="T16" fmla="*/ 0 w 58"/>
                  <a:gd name="T17" fmla="*/ 0 h 46"/>
                  <a:gd name="T18" fmla="*/ 5 w 58"/>
                  <a:gd name="T19" fmla="*/ 3 h 46"/>
                  <a:gd name="T20" fmla="*/ 11 w 58"/>
                  <a:gd name="T21" fmla="*/ 10 h 46"/>
                  <a:gd name="T22" fmla="*/ 19 w 58"/>
                  <a:gd name="T23" fmla="*/ 18 h 46"/>
                  <a:gd name="T24" fmla="*/ 28 w 58"/>
                  <a:gd name="T25" fmla="*/ 26 h 46"/>
                  <a:gd name="T26" fmla="*/ 36 w 58"/>
                  <a:gd name="T27" fmla="*/ 35 h 46"/>
                  <a:gd name="T28" fmla="*/ 45 w 58"/>
                  <a:gd name="T29" fmla="*/ 42 h 46"/>
                  <a:gd name="T30" fmla="*/ 52 w 58"/>
                  <a:gd name="T31" fmla="*/ 46 h 46"/>
                  <a:gd name="T32" fmla="*/ 57 w 5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6"/>
                  <a:gd name="T53" fmla="*/ 58 w 5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9" name="Freeform 51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>
                  <a:gd name="T0" fmla="*/ 50 w 51"/>
                  <a:gd name="T1" fmla="*/ 53 h 53"/>
                  <a:gd name="T2" fmla="*/ 51 w 51"/>
                  <a:gd name="T3" fmla="*/ 50 h 53"/>
                  <a:gd name="T4" fmla="*/ 50 w 51"/>
                  <a:gd name="T5" fmla="*/ 43 h 53"/>
                  <a:gd name="T6" fmla="*/ 44 w 51"/>
                  <a:gd name="T7" fmla="*/ 34 h 53"/>
                  <a:gd name="T8" fmla="*/ 37 w 51"/>
                  <a:gd name="T9" fmla="*/ 25 h 53"/>
                  <a:gd name="T10" fmla="*/ 29 w 51"/>
                  <a:gd name="T11" fmla="*/ 16 h 53"/>
                  <a:gd name="T12" fmla="*/ 19 w 51"/>
                  <a:gd name="T13" fmla="*/ 8 h 53"/>
                  <a:gd name="T14" fmla="*/ 10 w 51"/>
                  <a:gd name="T15" fmla="*/ 2 h 53"/>
                  <a:gd name="T16" fmla="*/ 0 w 51"/>
                  <a:gd name="T17" fmla="*/ 0 h 53"/>
                  <a:gd name="T18" fmla="*/ 3 w 51"/>
                  <a:gd name="T19" fmla="*/ 4 h 53"/>
                  <a:gd name="T20" fmla="*/ 9 w 51"/>
                  <a:gd name="T21" fmla="*/ 11 h 53"/>
                  <a:gd name="T22" fmla="*/ 16 w 51"/>
                  <a:gd name="T23" fmla="*/ 20 h 53"/>
                  <a:gd name="T24" fmla="*/ 24 w 51"/>
                  <a:gd name="T25" fmla="*/ 29 h 53"/>
                  <a:gd name="T26" fmla="*/ 32 w 51"/>
                  <a:gd name="T27" fmla="*/ 39 h 53"/>
                  <a:gd name="T28" fmla="*/ 40 w 51"/>
                  <a:gd name="T29" fmla="*/ 47 h 53"/>
                  <a:gd name="T30" fmla="*/ 46 w 51"/>
                  <a:gd name="T31" fmla="*/ 52 h 53"/>
                  <a:gd name="T32" fmla="*/ 50 w 51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3"/>
                  <a:gd name="T53" fmla="*/ 51 w 5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0" name="Freeform 52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>
                  <a:gd name="T0" fmla="*/ 43 w 44"/>
                  <a:gd name="T1" fmla="*/ 50 h 50"/>
                  <a:gd name="T2" fmla="*/ 44 w 44"/>
                  <a:gd name="T3" fmla="*/ 46 h 50"/>
                  <a:gd name="T4" fmla="*/ 42 w 44"/>
                  <a:gd name="T5" fmla="*/ 41 h 50"/>
                  <a:gd name="T6" fmla="*/ 38 w 44"/>
                  <a:gd name="T7" fmla="*/ 33 h 50"/>
                  <a:gd name="T8" fmla="*/ 31 w 44"/>
                  <a:gd name="T9" fmla="*/ 24 h 50"/>
                  <a:gd name="T10" fmla="*/ 24 w 44"/>
                  <a:gd name="T11" fmla="*/ 14 h 50"/>
                  <a:gd name="T12" fmla="*/ 16 w 44"/>
                  <a:gd name="T13" fmla="*/ 7 h 50"/>
                  <a:gd name="T14" fmla="*/ 7 w 44"/>
                  <a:gd name="T15" fmla="*/ 2 h 50"/>
                  <a:gd name="T16" fmla="*/ 0 w 44"/>
                  <a:gd name="T17" fmla="*/ 0 h 50"/>
                  <a:gd name="T18" fmla="*/ 4 w 44"/>
                  <a:gd name="T19" fmla="*/ 4 h 50"/>
                  <a:gd name="T20" fmla="*/ 8 w 44"/>
                  <a:gd name="T21" fmla="*/ 11 h 50"/>
                  <a:gd name="T22" fmla="*/ 14 w 44"/>
                  <a:gd name="T23" fmla="*/ 20 h 50"/>
                  <a:gd name="T24" fmla="*/ 21 w 44"/>
                  <a:gd name="T25" fmla="*/ 29 h 50"/>
                  <a:gd name="T26" fmla="*/ 26 w 44"/>
                  <a:gd name="T27" fmla="*/ 38 h 50"/>
                  <a:gd name="T28" fmla="*/ 33 w 44"/>
                  <a:gd name="T29" fmla="*/ 45 h 50"/>
                  <a:gd name="T30" fmla="*/ 39 w 44"/>
                  <a:gd name="T31" fmla="*/ 50 h 50"/>
                  <a:gd name="T32" fmla="*/ 43 w 44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1" name="Freeform 53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>
                  <a:gd name="T0" fmla="*/ 29 w 32"/>
                  <a:gd name="T1" fmla="*/ 45 h 45"/>
                  <a:gd name="T2" fmla="*/ 32 w 32"/>
                  <a:gd name="T3" fmla="*/ 43 h 45"/>
                  <a:gd name="T4" fmla="*/ 32 w 32"/>
                  <a:gd name="T5" fmla="*/ 37 h 45"/>
                  <a:gd name="T6" fmla="*/ 30 w 32"/>
                  <a:gd name="T7" fmla="*/ 30 h 45"/>
                  <a:gd name="T8" fmla="*/ 27 w 32"/>
                  <a:gd name="T9" fmla="*/ 22 h 45"/>
                  <a:gd name="T10" fmla="*/ 22 w 32"/>
                  <a:gd name="T11" fmla="*/ 16 h 45"/>
                  <a:gd name="T12" fmla="*/ 17 w 32"/>
                  <a:gd name="T13" fmla="*/ 9 h 45"/>
                  <a:gd name="T14" fmla="*/ 9 w 32"/>
                  <a:gd name="T15" fmla="*/ 3 h 45"/>
                  <a:gd name="T16" fmla="*/ 0 w 32"/>
                  <a:gd name="T17" fmla="*/ 0 h 45"/>
                  <a:gd name="T18" fmla="*/ 7 w 32"/>
                  <a:gd name="T19" fmla="*/ 11 h 45"/>
                  <a:gd name="T20" fmla="*/ 15 w 32"/>
                  <a:gd name="T21" fmla="*/ 27 h 45"/>
                  <a:gd name="T22" fmla="*/ 22 w 32"/>
                  <a:gd name="T23" fmla="*/ 40 h 45"/>
                  <a:gd name="T24" fmla="*/ 29 w 32"/>
                  <a:gd name="T25" fmla="*/ 45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45"/>
                  <a:gd name="T41" fmla="*/ 32 w 32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2" name="Freeform 54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>
                  <a:gd name="T0" fmla="*/ 22 w 25"/>
                  <a:gd name="T1" fmla="*/ 34 h 34"/>
                  <a:gd name="T2" fmla="*/ 25 w 25"/>
                  <a:gd name="T3" fmla="*/ 27 h 34"/>
                  <a:gd name="T4" fmla="*/ 19 w 25"/>
                  <a:gd name="T5" fmla="*/ 15 h 34"/>
                  <a:gd name="T6" fmla="*/ 9 w 25"/>
                  <a:gd name="T7" fmla="*/ 5 h 34"/>
                  <a:gd name="T8" fmla="*/ 0 w 25"/>
                  <a:gd name="T9" fmla="*/ 0 h 34"/>
                  <a:gd name="T10" fmla="*/ 4 w 25"/>
                  <a:gd name="T11" fmla="*/ 8 h 34"/>
                  <a:gd name="T12" fmla="*/ 10 w 25"/>
                  <a:gd name="T13" fmla="*/ 19 h 34"/>
                  <a:gd name="T14" fmla="*/ 17 w 25"/>
                  <a:gd name="T15" fmla="*/ 30 h 34"/>
                  <a:gd name="T16" fmla="*/ 22 w 25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4"/>
                  <a:gd name="T29" fmla="*/ 25 w 2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3" name="Freeform 55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>
                  <a:gd name="T0" fmla="*/ 17 w 18"/>
                  <a:gd name="T1" fmla="*/ 23 h 24"/>
                  <a:gd name="T2" fmla="*/ 18 w 18"/>
                  <a:gd name="T3" fmla="*/ 16 h 24"/>
                  <a:gd name="T4" fmla="*/ 15 w 18"/>
                  <a:gd name="T5" fmla="*/ 7 h 24"/>
                  <a:gd name="T6" fmla="*/ 9 w 18"/>
                  <a:gd name="T7" fmla="*/ 0 h 24"/>
                  <a:gd name="T8" fmla="*/ 0 w 18"/>
                  <a:gd name="T9" fmla="*/ 1 h 24"/>
                  <a:gd name="T10" fmla="*/ 7 w 18"/>
                  <a:gd name="T11" fmla="*/ 6 h 24"/>
                  <a:gd name="T12" fmla="*/ 11 w 18"/>
                  <a:gd name="T13" fmla="*/ 15 h 24"/>
                  <a:gd name="T14" fmla="*/ 14 w 18"/>
                  <a:gd name="T15" fmla="*/ 24 h 24"/>
                  <a:gd name="T16" fmla="*/ 17 w 18"/>
                  <a:gd name="T17" fmla="*/ 2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4"/>
                  <a:gd name="T29" fmla="*/ 18 w 1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4" name="Freeform 56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>
                  <a:gd name="T0" fmla="*/ 50 w 51"/>
                  <a:gd name="T1" fmla="*/ 44 h 44"/>
                  <a:gd name="T2" fmla="*/ 51 w 51"/>
                  <a:gd name="T3" fmla="*/ 41 h 44"/>
                  <a:gd name="T4" fmla="*/ 50 w 51"/>
                  <a:gd name="T5" fmla="*/ 36 h 44"/>
                  <a:gd name="T6" fmla="*/ 45 w 51"/>
                  <a:gd name="T7" fmla="*/ 29 h 44"/>
                  <a:gd name="T8" fmla="*/ 38 w 51"/>
                  <a:gd name="T9" fmla="*/ 21 h 44"/>
                  <a:gd name="T10" fmla="*/ 30 w 51"/>
                  <a:gd name="T11" fmla="*/ 15 h 44"/>
                  <a:gd name="T12" fmla="*/ 21 w 51"/>
                  <a:gd name="T13" fmla="*/ 8 h 44"/>
                  <a:gd name="T14" fmla="*/ 10 w 51"/>
                  <a:gd name="T15" fmla="*/ 2 h 44"/>
                  <a:gd name="T16" fmla="*/ 0 w 51"/>
                  <a:gd name="T17" fmla="*/ 0 h 44"/>
                  <a:gd name="T18" fmla="*/ 4 w 51"/>
                  <a:gd name="T19" fmla="*/ 3 h 44"/>
                  <a:gd name="T20" fmla="*/ 10 w 51"/>
                  <a:gd name="T21" fmla="*/ 9 h 44"/>
                  <a:gd name="T22" fmla="*/ 17 w 51"/>
                  <a:gd name="T23" fmla="*/ 17 h 44"/>
                  <a:gd name="T24" fmla="*/ 25 w 51"/>
                  <a:gd name="T25" fmla="*/ 25 h 44"/>
                  <a:gd name="T26" fmla="*/ 33 w 51"/>
                  <a:gd name="T27" fmla="*/ 33 h 44"/>
                  <a:gd name="T28" fmla="*/ 40 w 51"/>
                  <a:gd name="T29" fmla="*/ 40 h 44"/>
                  <a:gd name="T30" fmla="*/ 45 w 51"/>
                  <a:gd name="T31" fmla="*/ 44 h 44"/>
                  <a:gd name="T32" fmla="*/ 50 w 51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44"/>
                  <a:gd name="T53" fmla="*/ 51 w 5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5" name="Freeform 57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>
                  <a:gd name="T0" fmla="*/ 39 w 40"/>
                  <a:gd name="T1" fmla="*/ 35 h 35"/>
                  <a:gd name="T2" fmla="*/ 40 w 40"/>
                  <a:gd name="T3" fmla="*/ 32 h 35"/>
                  <a:gd name="T4" fmla="*/ 40 w 40"/>
                  <a:gd name="T5" fmla="*/ 29 h 35"/>
                  <a:gd name="T6" fmla="*/ 36 w 40"/>
                  <a:gd name="T7" fmla="*/ 23 h 35"/>
                  <a:gd name="T8" fmla="*/ 33 w 40"/>
                  <a:gd name="T9" fmla="*/ 18 h 35"/>
                  <a:gd name="T10" fmla="*/ 26 w 40"/>
                  <a:gd name="T11" fmla="*/ 12 h 35"/>
                  <a:gd name="T12" fmla="*/ 19 w 40"/>
                  <a:gd name="T13" fmla="*/ 6 h 35"/>
                  <a:gd name="T14" fmla="*/ 10 w 40"/>
                  <a:gd name="T15" fmla="*/ 2 h 35"/>
                  <a:gd name="T16" fmla="*/ 0 w 40"/>
                  <a:gd name="T17" fmla="*/ 0 h 35"/>
                  <a:gd name="T18" fmla="*/ 5 w 40"/>
                  <a:gd name="T19" fmla="*/ 4 h 35"/>
                  <a:gd name="T20" fmla="*/ 10 w 40"/>
                  <a:gd name="T21" fmla="*/ 10 h 35"/>
                  <a:gd name="T22" fmla="*/ 16 w 40"/>
                  <a:gd name="T23" fmla="*/ 15 h 35"/>
                  <a:gd name="T24" fmla="*/ 22 w 40"/>
                  <a:gd name="T25" fmla="*/ 22 h 35"/>
                  <a:gd name="T26" fmla="*/ 27 w 40"/>
                  <a:gd name="T27" fmla="*/ 28 h 35"/>
                  <a:gd name="T28" fmla="*/ 32 w 40"/>
                  <a:gd name="T29" fmla="*/ 32 h 35"/>
                  <a:gd name="T30" fmla="*/ 36 w 40"/>
                  <a:gd name="T31" fmla="*/ 35 h 35"/>
                  <a:gd name="T32" fmla="*/ 39 w 40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6" name="Freeform 58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>
                  <a:gd name="T0" fmla="*/ 43 w 44"/>
                  <a:gd name="T1" fmla="*/ 49 h 49"/>
                  <a:gd name="T2" fmla="*/ 44 w 44"/>
                  <a:gd name="T3" fmla="*/ 46 h 49"/>
                  <a:gd name="T4" fmla="*/ 42 w 44"/>
                  <a:gd name="T5" fmla="*/ 40 h 49"/>
                  <a:gd name="T6" fmla="*/ 37 w 44"/>
                  <a:gd name="T7" fmla="*/ 33 h 49"/>
                  <a:gd name="T8" fmla="*/ 30 w 44"/>
                  <a:gd name="T9" fmla="*/ 24 h 49"/>
                  <a:gd name="T10" fmla="*/ 23 w 44"/>
                  <a:gd name="T11" fmla="*/ 15 h 49"/>
                  <a:gd name="T12" fmla="*/ 15 w 44"/>
                  <a:gd name="T13" fmla="*/ 7 h 49"/>
                  <a:gd name="T14" fmla="*/ 6 w 44"/>
                  <a:gd name="T15" fmla="*/ 2 h 49"/>
                  <a:gd name="T16" fmla="*/ 0 w 44"/>
                  <a:gd name="T17" fmla="*/ 0 h 49"/>
                  <a:gd name="T18" fmla="*/ 3 w 44"/>
                  <a:gd name="T19" fmla="*/ 4 h 49"/>
                  <a:gd name="T20" fmla="*/ 8 w 44"/>
                  <a:gd name="T21" fmla="*/ 11 h 49"/>
                  <a:gd name="T22" fmla="*/ 13 w 44"/>
                  <a:gd name="T23" fmla="*/ 20 h 49"/>
                  <a:gd name="T24" fmla="*/ 20 w 44"/>
                  <a:gd name="T25" fmla="*/ 29 h 49"/>
                  <a:gd name="T26" fmla="*/ 26 w 44"/>
                  <a:gd name="T27" fmla="*/ 37 h 49"/>
                  <a:gd name="T28" fmla="*/ 32 w 44"/>
                  <a:gd name="T29" fmla="*/ 44 h 49"/>
                  <a:gd name="T30" fmla="*/ 38 w 44"/>
                  <a:gd name="T31" fmla="*/ 49 h 49"/>
                  <a:gd name="T32" fmla="*/ 43 w 4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9"/>
                  <a:gd name="T53" fmla="*/ 44 w 4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7" name="Freeform 59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>
                  <a:gd name="T0" fmla="*/ 31 w 33"/>
                  <a:gd name="T1" fmla="*/ 41 h 41"/>
                  <a:gd name="T2" fmla="*/ 33 w 33"/>
                  <a:gd name="T3" fmla="*/ 38 h 41"/>
                  <a:gd name="T4" fmla="*/ 32 w 33"/>
                  <a:gd name="T5" fmla="*/ 33 h 41"/>
                  <a:gd name="T6" fmla="*/ 28 w 33"/>
                  <a:gd name="T7" fmla="*/ 26 h 41"/>
                  <a:gd name="T8" fmla="*/ 23 w 33"/>
                  <a:gd name="T9" fmla="*/ 18 h 41"/>
                  <a:gd name="T10" fmla="*/ 17 w 33"/>
                  <a:gd name="T11" fmla="*/ 11 h 41"/>
                  <a:gd name="T12" fmla="*/ 11 w 33"/>
                  <a:gd name="T13" fmla="*/ 5 h 41"/>
                  <a:gd name="T14" fmla="*/ 5 w 33"/>
                  <a:gd name="T15" fmla="*/ 1 h 41"/>
                  <a:gd name="T16" fmla="*/ 0 w 33"/>
                  <a:gd name="T17" fmla="*/ 0 h 41"/>
                  <a:gd name="T18" fmla="*/ 6 w 33"/>
                  <a:gd name="T19" fmla="*/ 9 h 41"/>
                  <a:gd name="T20" fmla="*/ 14 w 33"/>
                  <a:gd name="T21" fmla="*/ 22 h 41"/>
                  <a:gd name="T22" fmla="*/ 23 w 33"/>
                  <a:gd name="T23" fmla="*/ 35 h 41"/>
                  <a:gd name="T24" fmla="*/ 31 w 33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41"/>
                  <a:gd name="T41" fmla="*/ 33 w 33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8" name="Freeform 60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>
                  <a:gd name="T0" fmla="*/ 0 w 45"/>
                  <a:gd name="T1" fmla="*/ 6 h 7"/>
                  <a:gd name="T2" fmla="*/ 4 w 45"/>
                  <a:gd name="T3" fmla="*/ 6 h 7"/>
                  <a:gd name="T4" fmla="*/ 9 w 45"/>
                  <a:gd name="T5" fmla="*/ 5 h 7"/>
                  <a:gd name="T6" fmla="*/ 16 w 45"/>
                  <a:gd name="T7" fmla="*/ 4 h 7"/>
                  <a:gd name="T8" fmla="*/ 24 w 45"/>
                  <a:gd name="T9" fmla="*/ 2 h 7"/>
                  <a:gd name="T10" fmla="*/ 32 w 45"/>
                  <a:gd name="T11" fmla="*/ 1 h 7"/>
                  <a:gd name="T12" fmla="*/ 39 w 45"/>
                  <a:gd name="T13" fmla="*/ 0 h 7"/>
                  <a:gd name="T14" fmla="*/ 43 w 45"/>
                  <a:gd name="T15" fmla="*/ 0 h 7"/>
                  <a:gd name="T16" fmla="*/ 45 w 45"/>
                  <a:gd name="T17" fmla="*/ 2 h 7"/>
                  <a:gd name="T18" fmla="*/ 43 w 45"/>
                  <a:gd name="T19" fmla="*/ 5 h 7"/>
                  <a:gd name="T20" fmla="*/ 39 w 45"/>
                  <a:gd name="T21" fmla="*/ 7 h 7"/>
                  <a:gd name="T22" fmla="*/ 33 w 45"/>
                  <a:gd name="T23" fmla="*/ 7 h 7"/>
                  <a:gd name="T24" fmla="*/ 26 w 45"/>
                  <a:gd name="T25" fmla="*/ 7 h 7"/>
                  <a:gd name="T26" fmla="*/ 19 w 45"/>
                  <a:gd name="T27" fmla="*/ 7 h 7"/>
                  <a:gd name="T28" fmla="*/ 11 w 45"/>
                  <a:gd name="T29" fmla="*/ 7 h 7"/>
                  <a:gd name="T30" fmla="*/ 5 w 45"/>
                  <a:gd name="T31" fmla="*/ 6 h 7"/>
                  <a:gd name="T32" fmla="*/ 0 w 45"/>
                  <a:gd name="T33" fmla="*/ 6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"/>
                  <a:gd name="T53" fmla="*/ 45 w 45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9" name="Freeform 61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>
                  <a:gd name="T0" fmla="*/ 0 w 59"/>
                  <a:gd name="T1" fmla="*/ 53 h 53"/>
                  <a:gd name="T2" fmla="*/ 7 w 59"/>
                  <a:gd name="T3" fmla="*/ 49 h 53"/>
                  <a:gd name="T4" fmla="*/ 16 w 59"/>
                  <a:gd name="T5" fmla="*/ 43 h 53"/>
                  <a:gd name="T6" fmla="*/ 28 w 59"/>
                  <a:gd name="T7" fmla="*/ 35 h 53"/>
                  <a:gd name="T8" fmla="*/ 39 w 59"/>
                  <a:gd name="T9" fmla="*/ 26 h 53"/>
                  <a:gd name="T10" fmla="*/ 48 w 59"/>
                  <a:gd name="T11" fmla="*/ 18 h 53"/>
                  <a:gd name="T12" fmla="*/ 56 w 59"/>
                  <a:gd name="T13" fmla="*/ 10 h 53"/>
                  <a:gd name="T14" fmla="*/ 59 w 59"/>
                  <a:gd name="T15" fmla="*/ 3 h 53"/>
                  <a:gd name="T16" fmla="*/ 58 w 59"/>
                  <a:gd name="T17" fmla="*/ 0 h 53"/>
                  <a:gd name="T18" fmla="*/ 54 w 59"/>
                  <a:gd name="T19" fmla="*/ 0 h 53"/>
                  <a:gd name="T20" fmla="*/ 47 w 59"/>
                  <a:gd name="T21" fmla="*/ 4 h 53"/>
                  <a:gd name="T22" fmla="*/ 39 w 59"/>
                  <a:gd name="T23" fmla="*/ 11 h 53"/>
                  <a:gd name="T24" fmla="*/ 31 w 59"/>
                  <a:gd name="T25" fmla="*/ 21 h 53"/>
                  <a:gd name="T26" fmla="*/ 22 w 59"/>
                  <a:gd name="T27" fmla="*/ 30 h 53"/>
                  <a:gd name="T28" fmla="*/ 14 w 59"/>
                  <a:gd name="T29" fmla="*/ 40 h 53"/>
                  <a:gd name="T30" fmla="*/ 6 w 59"/>
                  <a:gd name="T31" fmla="*/ 48 h 53"/>
                  <a:gd name="T32" fmla="*/ 0 w 59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0" name="Freeform 62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>
                  <a:gd name="T0" fmla="*/ 0 w 53"/>
                  <a:gd name="T1" fmla="*/ 55 h 55"/>
                  <a:gd name="T2" fmla="*/ 7 w 53"/>
                  <a:gd name="T3" fmla="*/ 50 h 55"/>
                  <a:gd name="T4" fmla="*/ 16 w 53"/>
                  <a:gd name="T5" fmla="*/ 43 h 55"/>
                  <a:gd name="T6" fmla="*/ 25 w 53"/>
                  <a:gd name="T7" fmla="*/ 35 h 55"/>
                  <a:gd name="T8" fmla="*/ 35 w 53"/>
                  <a:gd name="T9" fmla="*/ 24 h 55"/>
                  <a:gd name="T10" fmla="*/ 44 w 53"/>
                  <a:gd name="T11" fmla="*/ 15 h 55"/>
                  <a:gd name="T12" fmla="*/ 51 w 53"/>
                  <a:gd name="T13" fmla="*/ 7 h 55"/>
                  <a:gd name="T14" fmla="*/ 53 w 53"/>
                  <a:gd name="T15" fmla="*/ 2 h 55"/>
                  <a:gd name="T16" fmla="*/ 52 w 53"/>
                  <a:gd name="T17" fmla="*/ 0 h 55"/>
                  <a:gd name="T18" fmla="*/ 46 w 53"/>
                  <a:gd name="T19" fmla="*/ 2 h 55"/>
                  <a:gd name="T20" fmla="*/ 40 w 53"/>
                  <a:gd name="T21" fmla="*/ 7 h 55"/>
                  <a:gd name="T22" fmla="*/ 33 w 53"/>
                  <a:gd name="T23" fmla="*/ 15 h 55"/>
                  <a:gd name="T24" fmla="*/ 25 w 53"/>
                  <a:gd name="T25" fmla="*/ 26 h 55"/>
                  <a:gd name="T26" fmla="*/ 17 w 53"/>
                  <a:gd name="T27" fmla="*/ 35 h 55"/>
                  <a:gd name="T28" fmla="*/ 10 w 53"/>
                  <a:gd name="T29" fmla="*/ 45 h 55"/>
                  <a:gd name="T30" fmla="*/ 4 w 53"/>
                  <a:gd name="T31" fmla="*/ 52 h 55"/>
                  <a:gd name="T32" fmla="*/ 0 w 53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55"/>
                  <a:gd name="T53" fmla="*/ 53 w 5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1" name="Freeform 63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>
                  <a:gd name="T0" fmla="*/ 0 w 46"/>
                  <a:gd name="T1" fmla="*/ 59 h 59"/>
                  <a:gd name="T2" fmla="*/ 7 w 46"/>
                  <a:gd name="T3" fmla="*/ 54 h 59"/>
                  <a:gd name="T4" fmla="*/ 16 w 46"/>
                  <a:gd name="T5" fmla="*/ 46 h 59"/>
                  <a:gd name="T6" fmla="*/ 25 w 46"/>
                  <a:gd name="T7" fmla="*/ 35 h 59"/>
                  <a:gd name="T8" fmla="*/ 33 w 46"/>
                  <a:gd name="T9" fmla="*/ 26 h 59"/>
                  <a:gd name="T10" fmla="*/ 40 w 46"/>
                  <a:gd name="T11" fmla="*/ 16 h 59"/>
                  <a:gd name="T12" fmla="*/ 45 w 46"/>
                  <a:gd name="T13" fmla="*/ 8 h 59"/>
                  <a:gd name="T14" fmla="*/ 46 w 46"/>
                  <a:gd name="T15" fmla="*/ 3 h 59"/>
                  <a:gd name="T16" fmla="*/ 45 w 46"/>
                  <a:gd name="T17" fmla="*/ 0 h 59"/>
                  <a:gd name="T18" fmla="*/ 41 w 46"/>
                  <a:gd name="T19" fmla="*/ 3 h 59"/>
                  <a:gd name="T20" fmla="*/ 35 w 46"/>
                  <a:gd name="T21" fmla="*/ 8 h 59"/>
                  <a:gd name="T22" fmla="*/ 29 w 46"/>
                  <a:gd name="T23" fmla="*/ 16 h 59"/>
                  <a:gd name="T24" fmla="*/ 23 w 46"/>
                  <a:gd name="T25" fmla="*/ 26 h 59"/>
                  <a:gd name="T26" fmla="*/ 17 w 46"/>
                  <a:gd name="T27" fmla="*/ 38 h 59"/>
                  <a:gd name="T28" fmla="*/ 10 w 46"/>
                  <a:gd name="T29" fmla="*/ 47 h 59"/>
                  <a:gd name="T30" fmla="*/ 5 w 46"/>
                  <a:gd name="T31" fmla="*/ 55 h 59"/>
                  <a:gd name="T32" fmla="*/ 0 w 4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9"/>
                  <a:gd name="T53" fmla="*/ 46 w 4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2" name="Freeform 64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>
                  <a:gd name="T0" fmla="*/ 0 w 35"/>
                  <a:gd name="T1" fmla="*/ 54 h 54"/>
                  <a:gd name="T2" fmla="*/ 6 w 35"/>
                  <a:gd name="T3" fmla="*/ 49 h 54"/>
                  <a:gd name="T4" fmla="*/ 13 w 35"/>
                  <a:gd name="T5" fmla="*/ 41 h 54"/>
                  <a:gd name="T6" fmla="*/ 19 w 35"/>
                  <a:gd name="T7" fmla="*/ 32 h 54"/>
                  <a:gd name="T8" fmla="*/ 26 w 35"/>
                  <a:gd name="T9" fmla="*/ 23 h 54"/>
                  <a:gd name="T10" fmla="*/ 32 w 35"/>
                  <a:gd name="T11" fmla="*/ 14 h 54"/>
                  <a:gd name="T12" fmla="*/ 35 w 35"/>
                  <a:gd name="T13" fmla="*/ 6 h 54"/>
                  <a:gd name="T14" fmla="*/ 35 w 35"/>
                  <a:gd name="T15" fmla="*/ 2 h 54"/>
                  <a:gd name="T16" fmla="*/ 32 w 35"/>
                  <a:gd name="T17" fmla="*/ 0 h 54"/>
                  <a:gd name="T18" fmla="*/ 22 w 35"/>
                  <a:gd name="T19" fmla="*/ 7 h 54"/>
                  <a:gd name="T20" fmla="*/ 15 w 35"/>
                  <a:gd name="T21" fmla="*/ 23 h 54"/>
                  <a:gd name="T22" fmla="*/ 7 w 35"/>
                  <a:gd name="T23" fmla="*/ 41 h 54"/>
                  <a:gd name="T24" fmla="*/ 0 w 35"/>
                  <a:gd name="T25" fmla="*/ 54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4"/>
                  <a:gd name="T41" fmla="*/ 35 w 35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3" name="Freeform 65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>
                  <a:gd name="T0" fmla="*/ 0 w 32"/>
                  <a:gd name="T1" fmla="*/ 52 h 52"/>
                  <a:gd name="T2" fmla="*/ 4 w 32"/>
                  <a:gd name="T3" fmla="*/ 48 h 52"/>
                  <a:gd name="T4" fmla="*/ 10 w 32"/>
                  <a:gd name="T5" fmla="*/ 40 h 52"/>
                  <a:gd name="T6" fmla="*/ 16 w 32"/>
                  <a:gd name="T7" fmla="*/ 31 h 52"/>
                  <a:gd name="T8" fmla="*/ 23 w 32"/>
                  <a:gd name="T9" fmla="*/ 21 h 52"/>
                  <a:gd name="T10" fmla="*/ 27 w 32"/>
                  <a:gd name="T11" fmla="*/ 13 h 52"/>
                  <a:gd name="T12" fmla="*/ 30 w 32"/>
                  <a:gd name="T13" fmla="*/ 5 h 52"/>
                  <a:gd name="T14" fmla="*/ 32 w 32"/>
                  <a:gd name="T15" fmla="*/ 0 h 52"/>
                  <a:gd name="T16" fmla="*/ 28 w 32"/>
                  <a:gd name="T17" fmla="*/ 0 h 52"/>
                  <a:gd name="T18" fmla="*/ 18 w 32"/>
                  <a:gd name="T19" fmla="*/ 9 h 52"/>
                  <a:gd name="T20" fmla="*/ 10 w 32"/>
                  <a:gd name="T21" fmla="*/ 25 h 52"/>
                  <a:gd name="T22" fmla="*/ 4 w 32"/>
                  <a:gd name="T23" fmla="*/ 42 h 52"/>
                  <a:gd name="T24" fmla="*/ 0 w 32"/>
                  <a:gd name="T25" fmla="*/ 5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2"/>
                  <a:gd name="T41" fmla="*/ 32 w 3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4" name="Freeform 66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>
                  <a:gd name="T0" fmla="*/ 0 w 16"/>
                  <a:gd name="T1" fmla="*/ 45 h 45"/>
                  <a:gd name="T2" fmla="*/ 8 w 16"/>
                  <a:gd name="T3" fmla="*/ 33 h 45"/>
                  <a:gd name="T4" fmla="*/ 13 w 16"/>
                  <a:gd name="T5" fmla="*/ 17 h 45"/>
                  <a:gd name="T6" fmla="*/ 16 w 16"/>
                  <a:gd name="T7" fmla="*/ 4 h 45"/>
                  <a:gd name="T8" fmla="*/ 10 w 16"/>
                  <a:gd name="T9" fmla="*/ 0 h 45"/>
                  <a:gd name="T10" fmla="*/ 3 w 16"/>
                  <a:gd name="T11" fmla="*/ 7 h 45"/>
                  <a:gd name="T12" fmla="*/ 2 w 16"/>
                  <a:gd name="T13" fmla="*/ 19 h 45"/>
                  <a:gd name="T14" fmla="*/ 2 w 16"/>
                  <a:gd name="T15" fmla="*/ 34 h 45"/>
                  <a:gd name="T16" fmla="*/ 0 w 16"/>
                  <a:gd name="T17" fmla="*/ 45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5"/>
                  <a:gd name="T29" fmla="*/ 16 w 1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5" name="Freeform 67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>
                  <a:gd name="T0" fmla="*/ 2 w 9"/>
                  <a:gd name="T1" fmla="*/ 40 h 40"/>
                  <a:gd name="T2" fmla="*/ 6 w 9"/>
                  <a:gd name="T3" fmla="*/ 30 h 40"/>
                  <a:gd name="T4" fmla="*/ 9 w 9"/>
                  <a:gd name="T5" fmla="*/ 16 h 40"/>
                  <a:gd name="T6" fmla="*/ 9 w 9"/>
                  <a:gd name="T7" fmla="*/ 4 h 40"/>
                  <a:gd name="T8" fmla="*/ 5 w 9"/>
                  <a:gd name="T9" fmla="*/ 0 h 40"/>
                  <a:gd name="T10" fmla="*/ 0 w 9"/>
                  <a:gd name="T11" fmla="*/ 6 h 40"/>
                  <a:gd name="T12" fmla="*/ 1 w 9"/>
                  <a:gd name="T13" fmla="*/ 16 h 40"/>
                  <a:gd name="T14" fmla="*/ 2 w 9"/>
                  <a:gd name="T15" fmla="*/ 29 h 40"/>
                  <a:gd name="T16" fmla="*/ 2 w 9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0"/>
                  <a:gd name="T29" fmla="*/ 9 w 9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6" name="Freeform 68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>
                  <a:gd name="T0" fmla="*/ 8 w 12"/>
                  <a:gd name="T1" fmla="*/ 39 h 39"/>
                  <a:gd name="T2" fmla="*/ 11 w 12"/>
                  <a:gd name="T3" fmla="*/ 30 h 39"/>
                  <a:gd name="T4" fmla="*/ 12 w 12"/>
                  <a:gd name="T5" fmla="*/ 17 h 39"/>
                  <a:gd name="T6" fmla="*/ 9 w 12"/>
                  <a:gd name="T7" fmla="*/ 5 h 39"/>
                  <a:gd name="T8" fmla="*/ 4 w 12"/>
                  <a:gd name="T9" fmla="*/ 0 h 39"/>
                  <a:gd name="T10" fmla="*/ 0 w 12"/>
                  <a:gd name="T11" fmla="*/ 5 h 39"/>
                  <a:gd name="T12" fmla="*/ 3 w 12"/>
                  <a:gd name="T13" fmla="*/ 14 h 39"/>
                  <a:gd name="T14" fmla="*/ 6 w 12"/>
                  <a:gd name="T15" fmla="*/ 26 h 39"/>
                  <a:gd name="T16" fmla="*/ 8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7" name="Freeform 69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>
                  <a:gd name="T0" fmla="*/ 1 w 12"/>
                  <a:gd name="T1" fmla="*/ 37 h 37"/>
                  <a:gd name="T2" fmla="*/ 7 w 12"/>
                  <a:gd name="T3" fmla="*/ 32 h 37"/>
                  <a:gd name="T4" fmla="*/ 12 w 12"/>
                  <a:gd name="T5" fmla="*/ 20 h 37"/>
                  <a:gd name="T6" fmla="*/ 12 w 12"/>
                  <a:gd name="T7" fmla="*/ 8 h 37"/>
                  <a:gd name="T8" fmla="*/ 6 w 12"/>
                  <a:gd name="T9" fmla="*/ 0 h 37"/>
                  <a:gd name="T10" fmla="*/ 0 w 12"/>
                  <a:gd name="T11" fmla="*/ 3 h 37"/>
                  <a:gd name="T12" fmla="*/ 0 w 12"/>
                  <a:gd name="T13" fmla="*/ 14 h 37"/>
                  <a:gd name="T14" fmla="*/ 1 w 12"/>
                  <a:gd name="T15" fmla="*/ 27 h 37"/>
                  <a:gd name="T16" fmla="*/ 1 w 12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7"/>
                  <a:gd name="T29" fmla="*/ 12 w 1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8" name="Freeform 70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>
                  <a:gd name="T0" fmla="*/ 3 w 10"/>
                  <a:gd name="T1" fmla="*/ 42 h 42"/>
                  <a:gd name="T2" fmla="*/ 6 w 10"/>
                  <a:gd name="T3" fmla="*/ 33 h 42"/>
                  <a:gd name="T4" fmla="*/ 10 w 10"/>
                  <a:gd name="T5" fmla="*/ 21 h 42"/>
                  <a:gd name="T6" fmla="*/ 10 w 10"/>
                  <a:gd name="T7" fmla="*/ 8 h 42"/>
                  <a:gd name="T8" fmla="*/ 5 w 10"/>
                  <a:gd name="T9" fmla="*/ 0 h 42"/>
                  <a:gd name="T10" fmla="*/ 0 w 10"/>
                  <a:gd name="T11" fmla="*/ 4 h 42"/>
                  <a:gd name="T12" fmla="*/ 0 w 10"/>
                  <a:gd name="T13" fmla="*/ 16 h 42"/>
                  <a:gd name="T14" fmla="*/ 1 w 10"/>
                  <a:gd name="T15" fmla="*/ 32 h 42"/>
                  <a:gd name="T16" fmla="*/ 3 w 10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2"/>
                  <a:gd name="T29" fmla="*/ 10 w 1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9" name="Freeform 71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>
                  <a:gd name="T0" fmla="*/ 59 w 61"/>
                  <a:gd name="T1" fmla="*/ 0 h 44"/>
                  <a:gd name="T2" fmla="*/ 56 w 61"/>
                  <a:gd name="T3" fmla="*/ 1 h 44"/>
                  <a:gd name="T4" fmla="*/ 51 w 61"/>
                  <a:gd name="T5" fmla="*/ 5 h 44"/>
                  <a:gd name="T6" fmla="*/ 43 w 61"/>
                  <a:gd name="T7" fmla="*/ 12 h 44"/>
                  <a:gd name="T8" fmla="*/ 35 w 61"/>
                  <a:gd name="T9" fmla="*/ 20 h 44"/>
                  <a:gd name="T10" fmla="*/ 26 w 61"/>
                  <a:gd name="T11" fmla="*/ 28 h 44"/>
                  <a:gd name="T12" fmla="*/ 17 w 61"/>
                  <a:gd name="T13" fmla="*/ 35 h 44"/>
                  <a:gd name="T14" fmla="*/ 8 w 61"/>
                  <a:gd name="T15" fmla="*/ 40 h 44"/>
                  <a:gd name="T16" fmla="*/ 0 w 61"/>
                  <a:gd name="T17" fmla="*/ 44 h 44"/>
                  <a:gd name="T18" fmla="*/ 10 w 61"/>
                  <a:gd name="T19" fmla="*/ 40 h 44"/>
                  <a:gd name="T20" fmla="*/ 22 w 61"/>
                  <a:gd name="T21" fmla="*/ 35 h 44"/>
                  <a:gd name="T22" fmla="*/ 33 w 61"/>
                  <a:gd name="T23" fmla="*/ 29 h 44"/>
                  <a:gd name="T24" fmla="*/ 43 w 61"/>
                  <a:gd name="T25" fmla="*/ 21 h 44"/>
                  <a:gd name="T26" fmla="*/ 52 w 61"/>
                  <a:gd name="T27" fmla="*/ 14 h 44"/>
                  <a:gd name="T28" fmla="*/ 59 w 61"/>
                  <a:gd name="T29" fmla="*/ 7 h 44"/>
                  <a:gd name="T30" fmla="*/ 61 w 61"/>
                  <a:gd name="T31" fmla="*/ 3 h 44"/>
                  <a:gd name="T32" fmla="*/ 59 w 61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44"/>
                  <a:gd name="T53" fmla="*/ 61 w 6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0" name="Freeform 72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>
                  <a:gd name="T0" fmla="*/ 0 w 46"/>
                  <a:gd name="T1" fmla="*/ 28 h 28"/>
                  <a:gd name="T2" fmla="*/ 6 w 46"/>
                  <a:gd name="T3" fmla="*/ 24 h 28"/>
                  <a:gd name="T4" fmla="*/ 14 w 46"/>
                  <a:gd name="T5" fmla="*/ 21 h 28"/>
                  <a:gd name="T6" fmla="*/ 22 w 46"/>
                  <a:gd name="T7" fmla="*/ 17 h 28"/>
                  <a:gd name="T8" fmla="*/ 30 w 46"/>
                  <a:gd name="T9" fmla="*/ 12 h 28"/>
                  <a:gd name="T10" fmla="*/ 38 w 46"/>
                  <a:gd name="T11" fmla="*/ 9 h 28"/>
                  <a:gd name="T12" fmla="*/ 43 w 46"/>
                  <a:gd name="T13" fmla="*/ 4 h 28"/>
                  <a:gd name="T14" fmla="*/ 46 w 46"/>
                  <a:gd name="T15" fmla="*/ 2 h 28"/>
                  <a:gd name="T16" fmla="*/ 46 w 46"/>
                  <a:gd name="T17" fmla="*/ 0 h 28"/>
                  <a:gd name="T18" fmla="*/ 42 w 46"/>
                  <a:gd name="T19" fmla="*/ 0 h 28"/>
                  <a:gd name="T20" fmla="*/ 37 w 46"/>
                  <a:gd name="T21" fmla="*/ 2 h 28"/>
                  <a:gd name="T22" fmla="*/ 31 w 46"/>
                  <a:gd name="T23" fmla="*/ 6 h 28"/>
                  <a:gd name="T24" fmla="*/ 23 w 46"/>
                  <a:gd name="T25" fmla="*/ 11 h 28"/>
                  <a:gd name="T26" fmla="*/ 16 w 46"/>
                  <a:gd name="T27" fmla="*/ 17 h 28"/>
                  <a:gd name="T28" fmla="*/ 9 w 46"/>
                  <a:gd name="T29" fmla="*/ 21 h 28"/>
                  <a:gd name="T30" fmla="*/ 4 w 46"/>
                  <a:gd name="T31" fmla="*/ 26 h 28"/>
                  <a:gd name="T32" fmla="*/ 0 w 46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1" name="Freeform 73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>
                  <a:gd name="T0" fmla="*/ 1 w 250"/>
                  <a:gd name="T1" fmla="*/ 10 h 59"/>
                  <a:gd name="T2" fmla="*/ 0 w 250"/>
                  <a:gd name="T3" fmla="*/ 8 h 59"/>
                  <a:gd name="T4" fmla="*/ 1 w 250"/>
                  <a:gd name="T5" fmla="*/ 6 h 59"/>
                  <a:gd name="T6" fmla="*/ 2 w 250"/>
                  <a:gd name="T7" fmla="*/ 3 h 59"/>
                  <a:gd name="T8" fmla="*/ 2 w 250"/>
                  <a:gd name="T9" fmla="*/ 0 h 59"/>
                  <a:gd name="T10" fmla="*/ 18 w 250"/>
                  <a:gd name="T11" fmla="*/ 14 h 59"/>
                  <a:gd name="T12" fmla="*/ 34 w 250"/>
                  <a:gd name="T13" fmla="*/ 24 h 59"/>
                  <a:gd name="T14" fmla="*/ 51 w 250"/>
                  <a:gd name="T15" fmla="*/ 33 h 59"/>
                  <a:gd name="T16" fmla="*/ 68 w 250"/>
                  <a:gd name="T17" fmla="*/ 40 h 59"/>
                  <a:gd name="T18" fmla="*/ 85 w 250"/>
                  <a:gd name="T19" fmla="*/ 45 h 59"/>
                  <a:gd name="T20" fmla="*/ 102 w 250"/>
                  <a:gd name="T21" fmla="*/ 49 h 59"/>
                  <a:gd name="T22" fmla="*/ 119 w 250"/>
                  <a:gd name="T23" fmla="*/ 50 h 59"/>
                  <a:gd name="T24" fmla="*/ 136 w 250"/>
                  <a:gd name="T25" fmla="*/ 51 h 59"/>
                  <a:gd name="T26" fmla="*/ 152 w 250"/>
                  <a:gd name="T27" fmla="*/ 51 h 59"/>
                  <a:gd name="T28" fmla="*/ 169 w 250"/>
                  <a:gd name="T29" fmla="*/ 50 h 59"/>
                  <a:gd name="T30" fmla="*/ 184 w 250"/>
                  <a:gd name="T31" fmla="*/ 48 h 59"/>
                  <a:gd name="T32" fmla="*/ 199 w 250"/>
                  <a:gd name="T33" fmla="*/ 45 h 59"/>
                  <a:gd name="T34" fmla="*/ 213 w 250"/>
                  <a:gd name="T35" fmla="*/ 43 h 59"/>
                  <a:gd name="T36" fmla="*/ 226 w 250"/>
                  <a:gd name="T37" fmla="*/ 41 h 59"/>
                  <a:gd name="T38" fmla="*/ 239 w 250"/>
                  <a:gd name="T39" fmla="*/ 37 h 59"/>
                  <a:gd name="T40" fmla="*/ 250 w 250"/>
                  <a:gd name="T41" fmla="*/ 35 h 59"/>
                  <a:gd name="T42" fmla="*/ 242 w 250"/>
                  <a:gd name="T43" fmla="*/ 41 h 59"/>
                  <a:gd name="T44" fmla="*/ 232 w 250"/>
                  <a:gd name="T45" fmla="*/ 45 h 59"/>
                  <a:gd name="T46" fmla="*/ 218 w 250"/>
                  <a:gd name="T47" fmla="*/ 50 h 59"/>
                  <a:gd name="T48" fmla="*/ 204 w 250"/>
                  <a:gd name="T49" fmla="*/ 53 h 59"/>
                  <a:gd name="T50" fmla="*/ 187 w 250"/>
                  <a:gd name="T51" fmla="*/ 57 h 59"/>
                  <a:gd name="T52" fmla="*/ 169 w 250"/>
                  <a:gd name="T53" fmla="*/ 58 h 59"/>
                  <a:gd name="T54" fmla="*/ 149 w 250"/>
                  <a:gd name="T55" fmla="*/ 59 h 59"/>
                  <a:gd name="T56" fmla="*/ 130 w 250"/>
                  <a:gd name="T57" fmla="*/ 58 h 59"/>
                  <a:gd name="T58" fmla="*/ 111 w 250"/>
                  <a:gd name="T59" fmla="*/ 57 h 59"/>
                  <a:gd name="T60" fmla="*/ 91 w 250"/>
                  <a:gd name="T61" fmla="*/ 54 h 59"/>
                  <a:gd name="T62" fmla="*/ 72 w 250"/>
                  <a:gd name="T63" fmla="*/ 51 h 59"/>
                  <a:gd name="T64" fmla="*/ 54 w 250"/>
                  <a:gd name="T65" fmla="*/ 45 h 59"/>
                  <a:gd name="T66" fmla="*/ 38 w 250"/>
                  <a:gd name="T67" fmla="*/ 39 h 59"/>
                  <a:gd name="T68" fmla="*/ 23 w 250"/>
                  <a:gd name="T69" fmla="*/ 31 h 59"/>
                  <a:gd name="T70" fmla="*/ 11 w 250"/>
                  <a:gd name="T71" fmla="*/ 22 h 59"/>
                  <a:gd name="T72" fmla="*/ 1 w 250"/>
                  <a:gd name="T73" fmla="*/ 10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0"/>
                  <a:gd name="T112" fmla="*/ 0 h 59"/>
                  <a:gd name="T113" fmla="*/ 250 w 250"/>
                  <a:gd name="T114" fmla="*/ 59 h 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2" name="Freeform 74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>
                  <a:gd name="T0" fmla="*/ 0 w 31"/>
                  <a:gd name="T1" fmla="*/ 51 h 51"/>
                  <a:gd name="T2" fmla="*/ 6 w 31"/>
                  <a:gd name="T3" fmla="*/ 46 h 51"/>
                  <a:gd name="T4" fmla="*/ 13 w 31"/>
                  <a:gd name="T5" fmla="*/ 39 h 51"/>
                  <a:gd name="T6" fmla="*/ 19 w 31"/>
                  <a:gd name="T7" fmla="*/ 31 h 51"/>
                  <a:gd name="T8" fmla="*/ 24 w 31"/>
                  <a:gd name="T9" fmla="*/ 22 h 51"/>
                  <a:gd name="T10" fmla="*/ 28 w 31"/>
                  <a:gd name="T11" fmla="*/ 14 h 51"/>
                  <a:gd name="T12" fmla="*/ 30 w 31"/>
                  <a:gd name="T13" fmla="*/ 8 h 51"/>
                  <a:gd name="T14" fmla="*/ 31 w 31"/>
                  <a:gd name="T15" fmla="*/ 2 h 51"/>
                  <a:gd name="T16" fmla="*/ 30 w 31"/>
                  <a:gd name="T17" fmla="*/ 0 h 51"/>
                  <a:gd name="T18" fmla="*/ 24 w 31"/>
                  <a:gd name="T19" fmla="*/ 4 h 51"/>
                  <a:gd name="T20" fmla="*/ 19 w 31"/>
                  <a:gd name="T21" fmla="*/ 18 h 51"/>
                  <a:gd name="T22" fmla="*/ 11 w 31"/>
                  <a:gd name="T23" fmla="*/ 36 h 51"/>
                  <a:gd name="T24" fmla="*/ 0 w 31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51"/>
                  <a:gd name="T41" fmla="*/ 31 w 3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3" name="Freeform 75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>
                  <a:gd name="T0" fmla="*/ 45 w 45"/>
                  <a:gd name="T1" fmla="*/ 0 h 62"/>
                  <a:gd name="T2" fmla="*/ 45 w 45"/>
                  <a:gd name="T3" fmla="*/ 3 h 62"/>
                  <a:gd name="T4" fmla="*/ 44 w 45"/>
                  <a:gd name="T5" fmla="*/ 9 h 62"/>
                  <a:gd name="T6" fmla="*/ 39 w 45"/>
                  <a:gd name="T7" fmla="*/ 18 h 62"/>
                  <a:gd name="T8" fmla="*/ 34 w 45"/>
                  <a:gd name="T9" fmla="*/ 28 h 62"/>
                  <a:gd name="T10" fmla="*/ 27 w 45"/>
                  <a:gd name="T11" fmla="*/ 40 h 62"/>
                  <a:gd name="T12" fmla="*/ 19 w 45"/>
                  <a:gd name="T13" fmla="*/ 49 h 62"/>
                  <a:gd name="T14" fmla="*/ 9 w 45"/>
                  <a:gd name="T15" fmla="*/ 57 h 62"/>
                  <a:gd name="T16" fmla="*/ 0 w 45"/>
                  <a:gd name="T17" fmla="*/ 62 h 62"/>
                  <a:gd name="T18" fmla="*/ 5 w 45"/>
                  <a:gd name="T19" fmla="*/ 55 h 62"/>
                  <a:gd name="T20" fmla="*/ 11 w 45"/>
                  <a:gd name="T21" fmla="*/ 46 h 62"/>
                  <a:gd name="T22" fmla="*/ 18 w 45"/>
                  <a:gd name="T23" fmla="*/ 36 h 62"/>
                  <a:gd name="T24" fmla="*/ 25 w 45"/>
                  <a:gd name="T25" fmla="*/ 25 h 62"/>
                  <a:gd name="T26" fmla="*/ 31 w 45"/>
                  <a:gd name="T27" fmla="*/ 15 h 62"/>
                  <a:gd name="T28" fmla="*/ 37 w 45"/>
                  <a:gd name="T29" fmla="*/ 7 h 62"/>
                  <a:gd name="T30" fmla="*/ 42 w 45"/>
                  <a:gd name="T31" fmla="*/ 1 h 62"/>
                  <a:gd name="T32" fmla="*/ 45 w 4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2"/>
                  <a:gd name="T53" fmla="*/ 45 w 4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4" name="Freeform 76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>
                  <a:gd name="T0" fmla="*/ 58 w 59"/>
                  <a:gd name="T1" fmla="*/ 0 h 73"/>
                  <a:gd name="T2" fmla="*/ 59 w 59"/>
                  <a:gd name="T3" fmla="*/ 4 h 73"/>
                  <a:gd name="T4" fmla="*/ 56 w 59"/>
                  <a:gd name="T5" fmla="*/ 12 h 73"/>
                  <a:gd name="T6" fmla="*/ 50 w 59"/>
                  <a:gd name="T7" fmla="*/ 22 h 73"/>
                  <a:gd name="T8" fmla="*/ 41 w 59"/>
                  <a:gd name="T9" fmla="*/ 34 h 73"/>
                  <a:gd name="T10" fmla="*/ 32 w 59"/>
                  <a:gd name="T11" fmla="*/ 47 h 73"/>
                  <a:gd name="T12" fmla="*/ 21 w 59"/>
                  <a:gd name="T13" fmla="*/ 58 h 73"/>
                  <a:gd name="T14" fmla="*/ 11 w 59"/>
                  <a:gd name="T15" fmla="*/ 67 h 73"/>
                  <a:gd name="T16" fmla="*/ 0 w 59"/>
                  <a:gd name="T17" fmla="*/ 73 h 73"/>
                  <a:gd name="T18" fmla="*/ 5 w 59"/>
                  <a:gd name="T19" fmla="*/ 67 h 73"/>
                  <a:gd name="T20" fmla="*/ 12 w 59"/>
                  <a:gd name="T21" fmla="*/ 57 h 73"/>
                  <a:gd name="T22" fmla="*/ 20 w 59"/>
                  <a:gd name="T23" fmla="*/ 46 h 73"/>
                  <a:gd name="T24" fmla="*/ 30 w 59"/>
                  <a:gd name="T25" fmla="*/ 32 h 73"/>
                  <a:gd name="T26" fmla="*/ 39 w 59"/>
                  <a:gd name="T27" fmla="*/ 19 h 73"/>
                  <a:gd name="T28" fmla="*/ 47 w 59"/>
                  <a:gd name="T29" fmla="*/ 8 h 73"/>
                  <a:gd name="T30" fmla="*/ 54 w 59"/>
                  <a:gd name="T31" fmla="*/ 1 h 73"/>
                  <a:gd name="T32" fmla="*/ 58 w 59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3"/>
                  <a:gd name="T53" fmla="*/ 59 w 5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5" name="Freeform 77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>
                  <a:gd name="T0" fmla="*/ 52 w 53"/>
                  <a:gd name="T1" fmla="*/ 0 h 79"/>
                  <a:gd name="T2" fmla="*/ 53 w 53"/>
                  <a:gd name="T3" fmla="*/ 5 h 79"/>
                  <a:gd name="T4" fmla="*/ 51 w 53"/>
                  <a:gd name="T5" fmla="*/ 14 h 79"/>
                  <a:gd name="T6" fmla="*/ 45 w 53"/>
                  <a:gd name="T7" fmla="*/ 25 h 79"/>
                  <a:gd name="T8" fmla="*/ 37 w 53"/>
                  <a:gd name="T9" fmla="*/ 39 h 79"/>
                  <a:gd name="T10" fmla="*/ 28 w 53"/>
                  <a:gd name="T11" fmla="*/ 52 h 79"/>
                  <a:gd name="T12" fmla="*/ 19 w 53"/>
                  <a:gd name="T13" fmla="*/ 65 h 79"/>
                  <a:gd name="T14" fmla="*/ 9 w 53"/>
                  <a:gd name="T15" fmla="*/ 74 h 79"/>
                  <a:gd name="T16" fmla="*/ 0 w 53"/>
                  <a:gd name="T17" fmla="*/ 79 h 79"/>
                  <a:gd name="T18" fmla="*/ 3 w 53"/>
                  <a:gd name="T19" fmla="*/ 74 h 79"/>
                  <a:gd name="T20" fmla="*/ 9 w 53"/>
                  <a:gd name="T21" fmla="*/ 62 h 79"/>
                  <a:gd name="T22" fmla="*/ 17 w 53"/>
                  <a:gd name="T23" fmla="*/ 50 h 79"/>
                  <a:gd name="T24" fmla="*/ 25 w 53"/>
                  <a:gd name="T25" fmla="*/ 35 h 79"/>
                  <a:gd name="T26" fmla="*/ 34 w 53"/>
                  <a:gd name="T27" fmla="*/ 22 h 79"/>
                  <a:gd name="T28" fmla="*/ 42 w 53"/>
                  <a:gd name="T29" fmla="*/ 10 h 79"/>
                  <a:gd name="T30" fmla="*/ 48 w 53"/>
                  <a:gd name="T31" fmla="*/ 2 h 79"/>
                  <a:gd name="T32" fmla="*/ 52 w 53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9"/>
                  <a:gd name="T53" fmla="*/ 53 w 53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6" name="Freeform 78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>
                  <a:gd name="T0" fmla="*/ 45 w 45"/>
                  <a:gd name="T1" fmla="*/ 0 h 72"/>
                  <a:gd name="T2" fmla="*/ 45 w 45"/>
                  <a:gd name="T3" fmla="*/ 4 h 72"/>
                  <a:gd name="T4" fmla="*/ 43 w 45"/>
                  <a:gd name="T5" fmla="*/ 11 h 72"/>
                  <a:gd name="T6" fmla="*/ 37 w 45"/>
                  <a:gd name="T7" fmla="*/ 22 h 72"/>
                  <a:gd name="T8" fmla="*/ 32 w 45"/>
                  <a:gd name="T9" fmla="*/ 34 h 72"/>
                  <a:gd name="T10" fmla="*/ 24 w 45"/>
                  <a:gd name="T11" fmla="*/ 48 h 72"/>
                  <a:gd name="T12" fmla="*/ 15 w 45"/>
                  <a:gd name="T13" fmla="*/ 59 h 72"/>
                  <a:gd name="T14" fmla="*/ 7 w 45"/>
                  <a:gd name="T15" fmla="*/ 67 h 72"/>
                  <a:gd name="T16" fmla="*/ 0 w 45"/>
                  <a:gd name="T17" fmla="*/ 72 h 72"/>
                  <a:gd name="T18" fmla="*/ 3 w 45"/>
                  <a:gd name="T19" fmla="*/ 65 h 72"/>
                  <a:gd name="T20" fmla="*/ 9 w 45"/>
                  <a:gd name="T21" fmla="*/ 55 h 72"/>
                  <a:gd name="T22" fmla="*/ 15 w 45"/>
                  <a:gd name="T23" fmla="*/ 42 h 72"/>
                  <a:gd name="T24" fmla="*/ 21 w 45"/>
                  <a:gd name="T25" fmla="*/ 28 h 72"/>
                  <a:gd name="T26" fmla="*/ 28 w 45"/>
                  <a:gd name="T27" fmla="*/ 17 h 72"/>
                  <a:gd name="T28" fmla="*/ 35 w 45"/>
                  <a:gd name="T29" fmla="*/ 7 h 72"/>
                  <a:gd name="T30" fmla="*/ 41 w 45"/>
                  <a:gd name="T31" fmla="*/ 1 h 72"/>
                  <a:gd name="T32" fmla="*/ 45 w 4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2"/>
                  <a:gd name="T53" fmla="*/ 45 w 4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7" name="Freeform 79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>
                  <a:gd name="T0" fmla="*/ 37 w 38"/>
                  <a:gd name="T1" fmla="*/ 0 h 60"/>
                  <a:gd name="T2" fmla="*/ 38 w 38"/>
                  <a:gd name="T3" fmla="*/ 3 h 60"/>
                  <a:gd name="T4" fmla="*/ 37 w 38"/>
                  <a:gd name="T5" fmla="*/ 10 h 60"/>
                  <a:gd name="T6" fmla="*/ 35 w 38"/>
                  <a:gd name="T7" fmla="*/ 19 h 60"/>
                  <a:gd name="T8" fmla="*/ 30 w 38"/>
                  <a:gd name="T9" fmla="*/ 28 h 60"/>
                  <a:gd name="T10" fmla="*/ 25 w 38"/>
                  <a:gd name="T11" fmla="*/ 38 h 60"/>
                  <a:gd name="T12" fmla="*/ 17 w 38"/>
                  <a:gd name="T13" fmla="*/ 47 h 60"/>
                  <a:gd name="T14" fmla="*/ 9 w 38"/>
                  <a:gd name="T15" fmla="*/ 55 h 60"/>
                  <a:gd name="T16" fmla="*/ 0 w 38"/>
                  <a:gd name="T17" fmla="*/ 60 h 60"/>
                  <a:gd name="T18" fmla="*/ 4 w 38"/>
                  <a:gd name="T19" fmla="*/ 54 h 60"/>
                  <a:gd name="T20" fmla="*/ 9 w 38"/>
                  <a:gd name="T21" fmla="*/ 45 h 60"/>
                  <a:gd name="T22" fmla="*/ 14 w 38"/>
                  <a:gd name="T23" fmla="*/ 35 h 60"/>
                  <a:gd name="T24" fmla="*/ 20 w 38"/>
                  <a:gd name="T25" fmla="*/ 24 h 60"/>
                  <a:gd name="T26" fmla="*/ 25 w 38"/>
                  <a:gd name="T27" fmla="*/ 14 h 60"/>
                  <a:gd name="T28" fmla="*/ 30 w 38"/>
                  <a:gd name="T29" fmla="*/ 6 h 60"/>
                  <a:gd name="T30" fmla="*/ 34 w 38"/>
                  <a:gd name="T31" fmla="*/ 1 h 60"/>
                  <a:gd name="T32" fmla="*/ 37 w 38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0"/>
                  <a:gd name="T53" fmla="*/ 38 w 38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8" name="Freeform 80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>
                  <a:gd name="T0" fmla="*/ 6 w 10"/>
                  <a:gd name="T1" fmla="*/ 0 h 35"/>
                  <a:gd name="T2" fmla="*/ 9 w 10"/>
                  <a:gd name="T3" fmla="*/ 5 h 35"/>
                  <a:gd name="T4" fmla="*/ 10 w 10"/>
                  <a:gd name="T5" fmla="*/ 17 h 35"/>
                  <a:gd name="T6" fmla="*/ 7 w 10"/>
                  <a:gd name="T7" fmla="*/ 28 h 35"/>
                  <a:gd name="T8" fmla="*/ 0 w 10"/>
                  <a:gd name="T9" fmla="*/ 35 h 35"/>
                  <a:gd name="T10" fmla="*/ 3 w 10"/>
                  <a:gd name="T11" fmla="*/ 25 h 35"/>
                  <a:gd name="T12" fmla="*/ 3 w 10"/>
                  <a:gd name="T13" fmla="*/ 12 h 35"/>
                  <a:gd name="T14" fmla="*/ 2 w 10"/>
                  <a:gd name="T15" fmla="*/ 2 h 35"/>
                  <a:gd name="T16" fmla="*/ 6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5"/>
                  <a:gd name="T29" fmla="*/ 10 w 10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9" name="Freeform 81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>
                  <a:gd name="T0" fmla="*/ 51 w 52"/>
                  <a:gd name="T1" fmla="*/ 0 h 67"/>
                  <a:gd name="T2" fmla="*/ 52 w 52"/>
                  <a:gd name="T3" fmla="*/ 3 h 67"/>
                  <a:gd name="T4" fmla="*/ 50 w 52"/>
                  <a:gd name="T5" fmla="*/ 11 h 67"/>
                  <a:gd name="T6" fmla="*/ 45 w 52"/>
                  <a:gd name="T7" fmla="*/ 20 h 67"/>
                  <a:gd name="T8" fmla="*/ 38 w 52"/>
                  <a:gd name="T9" fmla="*/ 31 h 67"/>
                  <a:gd name="T10" fmla="*/ 29 w 52"/>
                  <a:gd name="T11" fmla="*/ 42 h 67"/>
                  <a:gd name="T12" fmla="*/ 20 w 52"/>
                  <a:gd name="T13" fmla="*/ 53 h 67"/>
                  <a:gd name="T14" fmla="*/ 10 w 52"/>
                  <a:gd name="T15" fmla="*/ 61 h 67"/>
                  <a:gd name="T16" fmla="*/ 0 w 52"/>
                  <a:gd name="T17" fmla="*/ 67 h 67"/>
                  <a:gd name="T18" fmla="*/ 4 w 52"/>
                  <a:gd name="T19" fmla="*/ 61 h 67"/>
                  <a:gd name="T20" fmla="*/ 10 w 52"/>
                  <a:gd name="T21" fmla="*/ 52 h 67"/>
                  <a:gd name="T22" fmla="*/ 17 w 52"/>
                  <a:gd name="T23" fmla="*/ 41 h 67"/>
                  <a:gd name="T24" fmla="*/ 26 w 52"/>
                  <a:gd name="T25" fmla="*/ 29 h 67"/>
                  <a:gd name="T26" fmla="*/ 34 w 52"/>
                  <a:gd name="T27" fmla="*/ 18 h 67"/>
                  <a:gd name="T28" fmla="*/ 41 w 52"/>
                  <a:gd name="T29" fmla="*/ 8 h 67"/>
                  <a:gd name="T30" fmla="*/ 46 w 52"/>
                  <a:gd name="T31" fmla="*/ 1 h 67"/>
                  <a:gd name="T32" fmla="*/ 51 w 52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67"/>
                  <a:gd name="T53" fmla="*/ 52 w 52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0" name="Freeform 82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>
                  <a:gd name="T0" fmla="*/ 50 w 51"/>
                  <a:gd name="T1" fmla="*/ 0 h 77"/>
                  <a:gd name="T2" fmla="*/ 51 w 51"/>
                  <a:gd name="T3" fmla="*/ 4 h 77"/>
                  <a:gd name="T4" fmla="*/ 49 w 51"/>
                  <a:gd name="T5" fmla="*/ 13 h 77"/>
                  <a:gd name="T6" fmla="*/ 44 w 51"/>
                  <a:gd name="T7" fmla="*/ 25 h 77"/>
                  <a:gd name="T8" fmla="*/ 37 w 51"/>
                  <a:gd name="T9" fmla="*/ 38 h 77"/>
                  <a:gd name="T10" fmla="*/ 28 w 51"/>
                  <a:gd name="T11" fmla="*/ 51 h 77"/>
                  <a:gd name="T12" fmla="*/ 18 w 51"/>
                  <a:gd name="T13" fmla="*/ 63 h 77"/>
                  <a:gd name="T14" fmla="*/ 9 w 51"/>
                  <a:gd name="T15" fmla="*/ 72 h 77"/>
                  <a:gd name="T16" fmla="*/ 0 w 51"/>
                  <a:gd name="T17" fmla="*/ 77 h 77"/>
                  <a:gd name="T18" fmla="*/ 3 w 51"/>
                  <a:gd name="T19" fmla="*/ 71 h 77"/>
                  <a:gd name="T20" fmla="*/ 9 w 51"/>
                  <a:gd name="T21" fmla="*/ 61 h 77"/>
                  <a:gd name="T22" fmla="*/ 16 w 51"/>
                  <a:gd name="T23" fmla="*/ 47 h 77"/>
                  <a:gd name="T24" fmla="*/ 25 w 51"/>
                  <a:gd name="T25" fmla="*/ 34 h 77"/>
                  <a:gd name="T26" fmla="*/ 33 w 51"/>
                  <a:gd name="T27" fmla="*/ 20 h 77"/>
                  <a:gd name="T28" fmla="*/ 41 w 51"/>
                  <a:gd name="T29" fmla="*/ 9 h 77"/>
                  <a:gd name="T30" fmla="*/ 46 w 51"/>
                  <a:gd name="T31" fmla="*/ 2 h 77"/>
                  <a:gd name="T32" fmla="*/ 50 w 5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77"/>
                  <a:gd name="T53" fmla="*/ 51 w 5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1" name="Freeform 83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>
                  <a:gd name="T0" fmla="*/ 36 w 37"/>
                  <a:gd name="T1" fmla="*/ 0 h 74"/>
                  <a:gd name="T2" fmla="*/ 37 w 37"/>
                  <a:gd name="T3" fmla="*/ 3 h 74"/>
                  <a:gd name="T4" fmla="*/ 36 w 37"/>
                  <a:gd name="T5" fmla="*/ 11 h 74"/>
                  <a:gd name="T6" fmla="*/ 34 w 37"/>
                  <a:gd name="T7" fmla="*/ 23 h 74"/>
                  <a:gd name="T8" fmla="*/ 29 w 37"/>
                  <a:gd name="T9" fmla="*/ 34 h 74"/>
                  <a:gd name="T10" fmla="*/ 24 w 37"/>
                  <a:gd name="T11" fmla="*/ 46 h 74"/>
                  <a:gd name="T12" fmla="*/ 17 w 37"/>
                  <a:gd name="T13" fmla="*/ 58 h 74"/>
                  <a:gd name="T14" fmla="*/ 9 w 37"/>
                  <a:gd name="T15" fmla="*/ 68 h 74"/>
                  <a:gd name="T16" fmla="*/ 0 w 37"/>
                  <a:gd name="T17" fmla="*/ 74 h 74"/>
                  <a:gd name="T18" fmla="*/ 3 w 37"/>
                  <a:gd name="T19" fmla="*/ 67 h 74"/>
                  <a:gd name="T20" fmla="*/ 8 w 37"/>
                  <a:gd name="T21" fmla="*/ 56 h 74"/>
                  <a:gd name="T22" fmla="*/ 12 w 37"/>
                  <a:gd name="T23" fmla="*/ 43 h 74"/>
                  <a:gd name="T24" fmla="*/ 18 w 37"/>
                  <a:gd name="T25" fmla="*/ 31 h 74"/>
                  <a:gd name="T26" fmla="*/ 24 w 37"/>
                  <a:gd name="T27" fmla="*/ 18 h 74"/>
                  <a:gd name="T28" fmla="*/ 28 w 37"/>
                  <a:gd name="T29" fmla="*/ 8 h 74"/>
                  <a:gd name="T30" fmla="*/ 33 w 37"/>
                  <a:gd name="T31" fmla="*/ 1 h 74"/>
                  <a:gd name="T32" fmla="*/ 36 w 3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74"/>
                  <a:gd name="T53" fmla="*/ 37 w 37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2" name="Freeform 84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>
                  <a:gd name="T0" fmla="*/ 39 w 40"/>
                  <a:gd name="T1" fmla="*/ 0 h 55"/>
                  <a:gd name="T2" fmla="*/ 40 w 40"/>
                  <a:gd name="T3" fmla="*/ 4 h 55"/>
                  <a:gd name="T4" fmla="*/ 36 w 40"/>
                  <a:gd name="T5" fmla="*/ 10 h 55"/>
                  <a:gd name="T6" fmla="*/ 32 w 40"/>
                  <a:gd name="T7" fmla="*/ 20 h 55"/>
                  <a:gd name="T8" fmla="*/ 26 w 40"/>
                  <a:gd name="T9" fmla="*/ 29 h 55"/>
                  <a:gd name="T10" fmla="*/ 18 w 40"/>
                  <a:gd name="T11" fmla="*/ 39 h 55"/>
                  <a:gd name="T12" fmla="*/ 11 w 40"/>
                  <a:gd name="T13" fmla="*/ 47 h 55"/>
                  <a:gd name="T14" fmla="*/ 5 w 40"/>
                  <a:gd name="T15" fmla="*/ 52 h 55"/>
                  <a:gd name="T16" fmla="*/ 0 w 40"/>
                  <a:gd name="T17" fmla="*/ 55 h 55"/>
                  <a:gd name="T18" fmla="*/ 3 w 40"/>
                  <a:gd name="T19" fmla="*/ 49 h 55"/>
                  <a:gd name="T20" fmla="*/ 8 w 40"/>
                  <a:gd name="T21" fmla="*/ 42 h 55"/>
                  <a:gd name="T22" fmla="*/ 14 w 40"/>
                  <a:gd name="T23" fmla="*/ 33 h 55"/>
                  <a:gd name="T24" fmla="*/ 19 w 40"/>
                  <a:gd name="T25" fmla="*/ 24 h 55"/>
                  <a:gd name="T26" fmla="*/ 25 w 40"/>
                  <a:gd name="T27" fmla="*/ 15 h 55"/>
                  <a:gd name="T28" fmla="*/ 31 w 40"/>
                  <a:gd name="T29" fmla="*/ 8 h 55"/>
                  <a:gd name="T30" fmla="*/ 35 w 40"/>
                  <a:gd name="T31" fmla="*/ 3 h 55"/>
                  <a:gd name="T32" fmla="*/ 39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5"/>
                  <a:gd name="T53" fmla="*/ 40 w 4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3" name="Freeform 85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>
                  <a:gd name="T0" fmla="*/ 13 w 15"/>
                  <a:gd name="T1" fmla="*/ 0 h 40"/>
                  <a:gd name="T2" fmla="*/ 15 w 15"/>
                  <a:gd name="T3" fmla="*/ 7 h 40"/>
                  <a:gd name="T4" fmla="*/ 13 w 15"/>
                  <a:gd name="T5" fmla="*/ 21 h 40"/>
                  <a:gd name="T6" fmla="*/ 8 w 15"/>
                  <a:gd name="T7" fmla="*/ 33 h 40"/>
                  <a:gd name="T8" fmla="*/ 0 w 15"/>
                  <a:gd name="T9" fmla="*/ 40 h 40"/>
                  <a:gd name="T10" fmla="*/ 5 w 15"/>
                  <a:gd name="T11" fmla="*/ 30 h 40"/>
                  <a:gd name="T12" fmla="*/ 7 w 15"/>
                  <a:gd name="T13" fmla="*/ 15 h 40"/>
                  <a:gd name="T14" fmla="*/ 8 w 15"/>
                  <a:gd name="T15" fmla="*/ 4 h 40"/>
                  <a:gd name="T16" fmla="*/ 13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0"/>
                  <a:gd name="T29" fmla="*/ 15 w 15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4" name="Freeform 86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>
                  <a:gd name="T0" fmla="*/ 0 w 31"/>
                  <a:gd name="T1" fmla="*/ 32 h 32"/>
                  <a:gd name="T2" fmla="*/ 5 w 31"/>
                  <a:gd name="T3" fmla="*/ 24 h 32"/>
                  <a:gd name="T4" fmla="*/ 13 w 31"/>
                  <a:gd name="T5" fmla="*/ 12 h 32"/>
                  <a:gd name="T6" fmla="*/ 22 w 31"/>
                  <a:gd name="T7" fmla="*/ 1 h 32"/>
                  <a:gd name="T8" fmla="*/ 30 w 31"/>
                  <a:gd name="T9" fmla="*/ 0 h 32"/>
                  <a:gd name="T10" fmla="*/ 31 w 31"/>
                  <a:gd name="T11" fmla="*/ 4 h 32"/>
                  <a:gd name="T12" fmla="*/ 30 w 31"/>
                  <a:gd name="T13" fmla="*/ 8 h 32"/>
                  <a:gd name="T14" fmla="*/ 26 w 31"/>
                  <a:gd name="T15" fmla="*/ 13 h 32"/>
                  <a:gd name="T16" fmla="*/ 20 w 31"/>
                  <a:gd name="T17" fmla="*/ 17 h 32"/>
                  <a:gd name="T18" fmla="*/ 14 w 31"/>
                  <a:gd name="T19" fmla="*/ 22 h 32"/>
                  <a:gd name="T20" fmla="*/ 9 w 31"/>
                  <a:gd name="T21" fmla="*/ 25 h 32"/>
                  <a:gd name="T22" fmla="*/ 3 w 31"/>
                  <a:gd name="T23" fmla="*/ 30 h 32"/>
                  <a:gd name="T24" fmla="*/ 0 w 31"/>
                  <a:gd name="T25" fmla="*/ 3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2"/>
                  <a:gd name="T41" fmla="*/ 31 w 31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5" name="Freeform 87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>
                  <a:gd name="T0" fmla="*/ 0 w 40"/>
                  <a:gd name="T1" fmla="*/ 8 h 9"/>
                  <a:gd name="T2" fmla="*/ 2 w 40"/>
                  <a:gd name="T3" fmla="*/ 8 h 9"/>
                  <a:gd name="T4" fmla="*/ 7 w 40"/>
                  <a:gd name="T5" fmla="*/ 8 h 9"/>
                  <a:gd name="T6" fmla="*/ 14 w 40"/>
                  <a:gd name="T7" fmla="*/ 8 h 9"/>
                  <a:gd name="T8" fmla="*/ 21 w 40"/>
                  <a:gd name="T9" fmla="*/ 9 h 9"/>
                  <a:gd name="T10" fmla="*/ 28 w 40"/>
                  <a:gd name="T11" fmla="*/ 9 h 9"/>
                  <a:gd name="T12" fmla="*/ 35 w 40"/>
                  <a:gd name="T13" fmla="*/ 8 h 9"/>
                  <a:gd name="T14" fmla="*/ 39 w 40"/>
                  <a:gd name="T15" fmla="*/ 5 h 9"/>
                  <a:gd name="T16" fmla="*/ 40 w 40"/>
                  <a:gd name="T17" fmla="*/ 3 h 9"/>
                  <a:gd name="T18" fmla="*/ 39 w 40"/>
                  <a:gd name="T19" fmla="*/ 1 h 9"/>
                  <a:gd name="T20" fmla="*/ 35 w 40"/>
                  <a:gd name="T21" fmla="*/ 0 h 9"/>
                  <a:gd name="T22" fmla="*/ 29 w 40"/>
                  <a:gd name="T23" fmla="*/ 0 h 9"/>
                  <a:gd name="T24" fmla="*/ 23 w 40"/>
                  <a:gd name="T25" fmla="*/ 1 h 9"/>
                  <a:gd name="T26" fmla="*/ 15 w 40"/>
                  <a:gd name="T27" fmla="*/ 3 h 9"/>
                  <a:gd name="T28" fmla="*/ 10 w 40"/>
                  <a:gd name="T29" fmla="*/ 4 h 9"/>
                  <a:gd name="T30" fmla="*/ 4 w 40"/>
                  <a:gd name="T31" fmla="*/ 7 h 9"/>
                  <a:gd name="T32" fmla="*/ 0 w 40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9"/>
                  <a:gd name="T53" fmla="*/ 40 w 4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" name="Freeform 88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>
                  <a:gd name="T0" fmla="*/ 0 w 40"/>
                  <a:gd name="T1" fmla="*/ 0 h 30"/>
                  <a:gd name="T2" fmla="*/ 5 w 40"/>
                  <a:gd name="T3" fmla="*/ 2 h 30"/>
                  <a:gd name="T4" fmla="*/ 12 w 40"/>
                  <a:gd name="T5" fmla="*/ 7 h 30"/>
                  <a:gd name="T6" fmla="*/ 19 w 40"/>
                  <a:gd name="T7" fmla="*/ 11 h 30"/>
                  <a:gd name="T8" fmla="*/ 27 w 40"/>
                  <a:gd name="T9" fmla="*/ 16 h 30"/>
                  <a:gd name="T10" fmla="*/ 32 w 40"/>
                  <a:gd name="T11" fmla="*/ 20 h 30"/>
                  <a:gd name="T12" fmla="*/ 38 w 40"/>
                  <a:gd name="T13" fmla="*/ 25 h 30"/>
                  <a:gd name="T14" fmla="*/ 40 w 40"/>
                  <a:gd name="T15" fmla="*/ 28 h 30"/>
                  <a:gd name="T16" fmla="*/ 39 w 40"/>
                  <a:gd name="T17" fmla="*/ 30 h 30"/>
                  <a:gd name="T18" fmla="*/ 36 w 40"/>
                  <a:gd name="T19" fmla="*/ 30 h 30"/>
                  <a:gd name="T20" fmla="*/ 31 w 40"/>
                  <a:gd name="T21" fmla="*/ 28 h 30"/>
                  <a:gd name="T22" fmla="*/ 26 w 40"/>
                  <a:gd name="T23" fmla="*/ 25 h 30"/>
                  <a:gd name="T24" fmla="*/ 20 w 40"/>
                  <a:gd name="T25" fmla="*/ 19 h 30"/>
                  <a:gd name="T26" fmla="*/ 13 w 40"/>
                  <a:gd name="T27" fmla="*/ 13 h 30"/>
                  <a:gd name="T28" fmla="*/ 8 w 40"/>
                  <a:gd name="T29" fmla="*/ 8 h 30"/>
                  <a:gd name="T30" fmla="*/ 3 w 40"/>
                  <a:gd name="T31" fmla="*/ 3 h 30"/>
                  <a:gd name="T32" fmla="*/ 0 w 4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0"/>
                  <a:gd name="T53" fmla="*/ 40 w 4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" name="Freeform 89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>
                  <a:gd name="T0" fmla="*/ 6 w 11"/>
                  <a:gd name="T1" fmla="*/ 0 h 51"/>
                  <a:gd name="T2" fmla="*/ 8 w 11"/>
                  <a:gd name="T3" fmla="*/ 14 h 51"/>
                  <a:gd name="T4" fmla="*/ 11 w 11"/>
                  <a:gd name="T5" fmla="*/ 30 h 51"/>
                  <a:gd name="T6" fmla="*/ 11 w 11"/>
                  <a:gd name="T7" fmla="*/ 45 h 51"/>
                  <a:gd name="T8" fmla="*/ 5 w 11"/>
                  <a:gd name="T9" fmla="*/ 51 h 51"/>
                  <a:gd name="T10" fmla="*/ 0 w 11"/>
                  <a:gd name="T11" fmla="*/ 46 h 51"/>
                  <a:gd name="T12" fmla="*/ 2 w 11"/>
                  <a:gd name="T13" fmla="*/ 31 h 51"/>
                  <a:gd name="T14" fmla="*/ 4 w 11"/>
                  <a:gd name="T15" fmla="*/ 14 h 51"/>
                  <a:gd name="T16" fmla="*/ 6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" name="Freeform 90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>
                  <a:gd name="T0" fmla="*/ 19 w 19"/>
                  <a:gd name="T1" fmla="*/ 0 h 50"/>
                  <a:gd name="T2" fmla="*/ 18 w 19"/>
                  <a:gd name="T3" fmla="*/ 12 h 50"/>
                  <a:gd name="T4" fmla="*/ 15 w 19"/>
                  <a:gd name="T5" fmla="*/ 29 h 50"/>
                  <a:gd name="T6" fmla="*/ 10 w 19"/>
                  <a:gd name="T7" fmla="*/ 44 h 50"/>
                  <a:gd name="T8" fmla="*/ 2 w 19"/>
                  <a:gd name="T9" fmla="*/ 50 h 50"/>
                  <a:gd name="T10" fmla="*/ 0 w 19"/>
                  <a:gd name="T11" fmla="*/ 44 h 50"/>
                  <a:gd name="T12" fmla="*/ 6 w 19"/>
                  <a:gd name="T13" fmla="*/ 29 h 50"/>
                  <a:gd name="T14" fmla="*/ 13 w 19"/>
                  <a:gd name="T15" fmla="*/ 12 h 50"/>
                  <a:gd name="T16" fmla="*/ 19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0"/>
                  <a:gd name="T29" fmla="*/ 19 w 1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" name="Freeform 91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>
                  <a:gd name="T0" fmla="*/ 2 w 10"/>
                  <a:gd name="T1" fmla="*/ 0 h 47"/>
                  <a:gd name="T2" fmla="*/ 7 w 10"/>
                  <a:gd name="T3" fmla="*/ 6 h 47"/>
                  <a:gd name="T4" fmla="*/ 10 w 10"/>
                  <a:gd name="T5" fmla="*/ 21 h 47"/>
                  <a:gd name="T6" fmla="*/ 10 w 10"/>
                  <a:gd name="T7" fmla="*/ 37 h 47"/>
                  <a:gd name="T8" fmla="*/ 4 w 10"/>
                  <a:gd name="T9" fmla="*/ 47 h 47"/>
                  <a:gd name="T10" fmla="*/ 0 w 10"/>
                  <a:gd name="T11" fmla="*/ 44 h 47"/>
                  <a:gd name="T12" fmla="*/ 0 w 10"/>
                  <a:gd name="T13" fmla="*/ 30 h 47"/>
                  <a:gd name="T14" fmla="*/ 2 w 10"/>
                  <a:gd name="T15" fmla="*/ 13 h 47"/>
                  <a:gd name="T16" fmla="*/ 2 w 10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7"/>
                  <a:gd name="T29" fmla="*/ 10 w 10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" name="Freeform 92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>
                  <a:gd name="T0" fmla="*/ 0 w 11"/>
                  <a:gd name="T1" fmla="*/ 0 h 51"/>
                  <a:gd name="T2" fmla="*/ 5 w 11"/>
                  <a:gd name="T3" fmla="*/ 10 h 51"/>
                  <a:gd name="T4" fmla="*/ 9 w 11"/>
                  <a:gd name="T5" fmla="*/ 26 h 51"/>
                  <a:gd name="T6" fmla="*/ 11 w 11"/>
                  <a:gd name="T7" fmla="*/ 42 h 51"/>
                  <a:gd name="T8" fmla="*/ 8 w 11"/>
                  <a:gd name="T9" fmla="*/ 51 h 51"/>
                  <a:gd name="T10" fmla="*/ 5 w 11"/>
                  <a:gd name="T11" fmla="*/ 47 h 51"/>
                  <a:gd name="T12" fmla="*/ 2 w 11"/>
                  <a:gd name="T13" fmla="*/ 34 h 51"/>
                  <a:gd name="T14" fmla="*/ 2 w 11"/>
                  <a:gd name="T15" fmla="*/ 15 h 51"/>
                  <a:gd name="T16" fmla="*/ 0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" name="Freeform 93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>
                  <a:gd name="T0" fmla="*/ 0 w 14"/>
                  <a:gd name="T1" fmla="*/ 0 h 51"/>
                  <a:gd name="T2" fmla="*/ 5 w 14"/>
                  <a:gd name="T3" fmla="*/ 11 h 51"/>
                  <a:gd name="T4" fmla="*/ 11 w 14"/>
                  <a:gd name="T5" fmla="*/ 28 h 51"/>
                  <a:gd name="T6" fmla="*/ 14 w 14"/>
                  <a:gd name="T7" fmla="*/ 44 h 51"/>
                  <a:gd name="T8" fmla="*/ 11 w 14"/>
                  <a:gd name="T9" fmla="*/ 51 h 51"/>
                  <a:gd name="T10" fmla="*/ 6 w 14"/>
                  <a:gd name="T11" fmla="*/ 45 h 51"/>
                  <a:gd name="T12" fmla="*/ 4 w 14"/>
                  <a:gd name="T13" fmla="*/ 30 h 51"/>
                  <a:gd name="T14" fmla="*/ 2 w 14"/>
                  <a:gd name="T15" fmla="*/ 14 h 51"/>
                  <a:gd name="T16" fmla="*/ 0 w 14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" name="Freeform 94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>
                  <a:gd name="T0" fmla="*/ 0 w 17"/>
                  <a:gd name="T1" fmla="*/ 0 h 57"/>
                  <a:gd name="T2" fmla="*/ 8 w 17"/>
                  <a:gd name="T3" fmla="*/ 15 h 57"/>
                  <a:gd name="T4" fmla="*/ 15 w 17"/>
                  <a:gd name="T5" fmla="*/ 33 h 57"/>
                  <a:gd name="T6" fmla="*/ 17 w 17"/>
                  <a:gd name="T7" fmla="*/ 49 h 57"/>
                  <a:gd name="T8" fmla="*/ 13 w 17"/>
                  <a:gd name="T9" fmla="*/ 57 h 57"/>
                  <a:gd name="T10" fmla="*/ 6 w 17"/>
                  <a:gd name="T11" fmla="*/ 50 h 57"/>
                  <a:gd name="T12" fmla="*/ 4 w 17"/>
                  <a:gd name="T13" fmla="*/ 33 h 57"/>
                  <a:gd name="T14" fmla="*/ 3 w 17"/>
                  <a:gd name="T15" fmla="*/ 14 h 57"/>
                  <a:gd name="T16" fmla="*/ 0 w 17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7"/>
                  <a:gd name="T29" fmla="*/ 17 w 17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3" name="Freeform 95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>
                  <a:gd name="T0" fmla="*/ 0 w 22"/>
                  <a:gd name="T1" fmla="*/ 0 h 60"/>
                  <a:gd name="T2" fmla="*/ 7 w 22"/>
                  <a:gd name="T3" fmla="*/ 14 h 60"/>
                  <a:gd name="T4" fmla="*/ 17 w 22"/>
                  <a:gd name="T5" fmla="*/ 35 h 60"/>
                  <a:gd name="T6" fmla="*/ 22 w 22"/>
                  <a:gd name="T7" fmla="*/ 54 h 60"/>
                  <a:gd name="T8" fmla="*/ 19 w 22"/>
                  <a:gd name="T9" fmla="*/ 60 h 60"/>
                  <a:gd name="T10" fmla="*/ 11 w 22"/>
                  <a:gd name="T11" fmla="*/ 51 h 60"/>
                  <a:gd name="T12" fmla="*/ 7 w 22"/>
                  <a:gd name="T13" fmla="*/ 32 h 60"/>
                  <a:gd name="T14" fmla="*/ 2 w 22"/>
                  <a:gd name="T15" fmla="*/ 13 h 60"/>
                  <a:gd name="T16" fmla="*/ 0 w 2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0"/>
                  <a:gd name="T29" fmla="*/ 22 w 2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" name="Freeform 96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>
                  <a:gd name="T0" fmla="*/ 0 w 29"/>
                  <a:gd name="T1" fmla="*/ 0 h 66"/>
                  <a:gd name="T2" fmla="*/ 5 w 29"/>
                  <a:gd name="T3" fmla="*/ 6 h 66"/>
                  <a:gd name="T4" fmla="*/ 12 w 29"/>
                  <a:gd name="T5" fmla="*/ 15 h 66"/>
                  <a:gd name="T6" fmla="*/ 18 w 29"/>
                  <a:gd name="T7" fmla="*/ 25 h 66"/>
                  <a:gd name="T8" fmla="*/ 23 w 29"/>
                  <a:gd name="T9" fmla="*/ 36 h 66"/>
                  <a:gd name="T10" fmla="*/ 27 w 29"/>
                  <a:gd name="T11" fmla="*/ 48 h 66"/>
                  <a:gd name="T12" fmla="*/ 29 w 29"/>
                  <a:gd name="T13" fmla="*/ 57 h 66"/>
                  <a:gd name="T14" fmla="*/ 28 w 29"/>
                  <a:gd name="T15" fmla="*/ 64 h 66"/>
                  <a:gd name="T16" fmla="*/ 25 w 29"/>
                  <a:gd name="T17" fmla="*/ 66 h 66"/>
                  <a:gd name="T18" fmla="*/ 16 w 29"/>
                  <a:gd name="T19" fmla="*/ 59 h 66"/>
                  <a:gd name="T20" fmla="*/ 8 w 29"/>
                  <a:gd name="T21" fmla="*/ 40 h 66"/>
                  <a:gd name="T22" fmla="*/ 3 w 29"/>
                  <a:gd name="T23" fmla="*/ 17 h 66"/>
                  <a:gd name="T24" fmla="*/ 0 w 2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66"/>
                  <a:gd name="T41" fmla="*/ 29 w 29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" name="Freeform 97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>
                  <a:gd name="T0" fmla="*/ 0 w 45"/>
                  <a:gd name="T1" fmla="*/ 0 h 60"/>
                  <a:gd name="T2" fmla="*/ 6 w 45"/>
                  <a:gd name="T3" fmla="*/ 4 h 60"/>
                  <a:gd name="T4" fmla="*/ 14 w 45"/>
                  <a:gd name="T5" fmla="*/ 12 h 60"/>
                  <a:gd name="T6" fmla="*/ 23 w 45"/>
                  <a:gd name="T7" fmla="*/ 21 h 60"/>
                  <a:gd name="T8" fmla="*/ 31 w 45"/>
                  <a:gd name="T9" fmla="*/ 32 h 60"/>
                  <a:gd name="T10" fmla="*/ 38 w 45"/>
                  <a:gd name="T11" fmla="*/ 42 h 60"/>
                  <a:gd name="T12" fmla="*/ 43 w 45"/>
                  <a:gd name="T13" fmla="*/ 50 h 60"/>
                  <a:gd name="T14" fmla="*/ 45 w 45"/>
                  <a:gd name="T15" fmla="*/ 57 h 60"/>
                  <a:gd name="T16" fmla="*/ 44 w 45"/>
                  <a:gd name="T17" fmla="*/ 60 h 60"/>
                  <a:gd name="T18" fmla="*/ 39 w 45"/>
                  <a:gd name="T19" fmla="*/ 60 h 60"/>
                  <a:gd name="T20" fmla="*/ 34 w 45"/>
                  <a:gd name="T21" fmla="*/ 55 h 60"/>
                  <a:gd name="T22" fmla="*/ 27 w 45"/>
                  <a:gd name="T23" fmla="*/ 49 h 60"/>
                  <a:gd name="T24" fmla="*/ 20 w 45"/>
                  <a:gd name="T25" fmla="*/ 40 h 60"/>
                  <a:gd name="T26" fmla="*/ 13 w 45"/>
                  <a:gd name="T27" fmla="*/ 29 h 60"/>
                  <a:gd name="T28" fmla="*/ 8 w 45"/>
                  <a:gd name="T29" fmla="*/ 19 h 60"/>
                  <a:gd name="T30" fmla="*/ 2 w 45"/>
                  <a:gd name="T31" fmla="*/ 9 h 60"/>
                  <a:gd name="T32" fmla="*/ 0 w 45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0"/>
                  <a:gd name="T53" fmla="*/ 45 w 4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6" name="Freeform 98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>
                  <a:gd name="T0" fmla="*/ 0 w 57"/>
                  <a:gd name="T1" fmla="*/ 0 h 50"/>
                  <a:gd name="T2" fmla="*/ 7 w 57"/>
                  <a:gd name="T3" fmla="*/ 3 h 50"/>
                  <a:gd name="T4" fmla="*/ 16 w 57"/>
                  <a:gd name="T5" fmla="*/ 10 h 50"/>
                  <a:gd name="T6" fmla="*/ 26 w 57"/>
                  <a:gd name="T7" fmla="*/ 17 h 50"/>
                  <a:gd name="T8" fmla="*/ 37 w 57"/>
                  <a:gd name="T9" fmla="*/ 25 h 50"/>
                  <a:gd name="T10" fmla="*/ 47 w 57"/>
                  <a:gd name="T11" fmla="*/ 33 h 50"/>
                  <a:gd name="T12" fmla="*/ 54 w 57"/>
                  <a:gd name="T13" fmla="*/ 39 h 50"/>
                  <a:gd name="T14" fmla="*/ 57 w 57"/>
                  <a:gd name="T15" fmla="*/ 46 h 50"/>
                  <a:gd name="T16" fmla="*/ 56 w 57"/>
                  <a:gd name="T17" fmla="*/ 50 h 50"/>
                  <a:gd name="T18" fmla="*/ 50 w 57"/>
                  <a:gd name="T19" fmla="*/ 50 h 50"/>
                  <a:gd name="T20" fmla="*/ 43 w 57"/>
                  <a:gd name="T21" fmla="*/ 46 h 50"/>
                  <a:gd name="T22" fmla="*/ 34 w 57"/>
                  <a:gd name="T23" fmla="*/ 39 h 50"/>
                  <a:gd name="T24" fmla="*/ 24 w 57"/>
                  <a:gd name="T25" fmla="*/ 31 h 50"/>
                  <a:gd name="T26" fmla="*/ 15 w 57"/>
                  <a:gd name="T27" fmla="*/ 21 h 50"/>
                  <a:gd name="T28" fmla="*/ 7 w 57"/>
                  <a:gd name="T29" fmla="*/ 13 h 50"/>
                  <a:gd name="T30" fmla="*/ 3 w 57"/>
                  <a:gd name="T31" fmla="*/ 5 h 50"/>
                  <a:gd name="T32" fmla="*/ 0 w 5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0"/>
                  <a:gd name="T53" fmla="*/ 57 w 5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7" name="Freeform 99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>
                  <a:gd name="T0" fmla="*/ 48 w 50"/>
                  <a:gd name="T1" fmla="*/ 46 h 46"/>
                  <a:gd name="T2" fmla="*/ 45 w 50"/>
                  <a:gd name="T3" fmla="*/ 44 h 46"/>
                  <a:gd name="T4" fmla="*/ 41 w 50"/>
                  <a:gd name="T5" fmla="*/ 41 h 46"/>
                  <a:gd name="T6" fmla="*/ 34 w 50"/>
                  <a:gd name="T7" fmla="*/ 34 h 46"/>
                  <a:gd name="T8" fmla="*/ 27 w 50"/>
                  <a:gd name="T9" fmla="*/ 26 h 46"/>
                  <a:gd name="T10" fmla="*/ 20 w 50"/>
                  <a:gd name="T11" fmla="*/ 18 h 46"/>
                  <a:gd name="T12" fmla="*/ 13 w 50"/>
                  <a:gd name="T13" fmla="*/ 10 h 46"/>
                  <a:gd name="T14" fmla="*/ 6 w 50"/>
                  <a:gd name="T15" fmla="*/ 5 h 46"/>
                  <a:gd name="T16" fmla="*/ 0 w 50"/>
                  <a:gd name="T17" fmla="*/ 0 h 46"/>
                  <a:gd name="T18" fmla="*/ 8 w 50"/>
                  <a:gd name="T19" fmla="*/ 3 h 46"/>
                  <a:gd name="T20" fmla="*/ 18 w 50"/>
                  <a:gd name="T21" fmla="*/ 7 h 46"/>
                  <a:gd name="T22" fmla="*/ 27 w 50"/>
                  <a:gd name="T23" fmla="*/ 14 h 46"/>
                  <a:gd name="T24" fmla="*/ 36 w 50"/>
                  <a:gd name="T25" fmla="*/ 21 h 46"/>
                  <a:gd name="T26" fmla="*/ 43 w 50"/>
                  <a:gd name="T27" fmla="*/ 29 h 46"/>
                  <a:gd name="T28" fmla="*/ 49 w 50"/>
                  <a:gd name="T29" fmla="*/ 35 h 46"/>
                  <a:gd name="T30" fmla="*/ 50 w 50"/>
                  <a:gd name="T31" fmla="*/ 41 h 46"/>
                  <a:gd name="T32" fmla="*/ 48 w 50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6"/>
                  <a:gd name="T53" fmla="*/ 50 w 5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8" name="Freeform 100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>
                  <a:gd name="T0" fmla="*/ 0 w 233"/>
                  <a:gd name="T1" fmla="*/ 7 h 50"/>
                  <a:gd name="T2" fmla="*/ 0 w 233"/>
                  <a:gd name="T3" fmla="*/ 4 h 50"/>
                  <a:gd name="T4" fmla="*/ 1 w 233"/>
                  <a:gd name="T5" fmla="*/ 3 h 50"/>
                  <a:gd name="T6" fmla="*/ 3 w 233"/>
                  <a:gd name="T7" fmla="*/ 1 h 50"/>
                  <a:gd name="T8" fmla="*/ 5 w 233"/>
                  <a:gd name="T9" fmla="*/ 0 h 50"/>
                  <a:gd name="T10" fmla="*/ 20 w 233"/>
                  <a:gd name="T11" fmla="*/ 11 h 50"/>
                  <a:gd name="T12" fmla="*/ 35 w 233"/>
                  <a:gd name="T13" fmla="*/ 21 h 50"/>
                  <a:gd name="T14" fmla="*/ 50 w 233"/>
                  <a:gd name="T15" fmla="*/ 28 h 50"/>
                  <a:gd name="T16" fmla="*/ 66 w 233"/>
                  <a:gd name="T17" fmla="*/ 34 h 50"/>
                  <a:gd name="T18" fmla="*/ 82 w 233"/>
                  <a:gd name="T19" fmla="*/ 37 h 50"/>
                  <a:gd name="T20" fmla="*/ 98 w 233"/>
                  <a:gd name="T21" fmla="*/ 39 h 50"/>
                  <a:gd name="T22" fmla="*/ 114 w 233"/>
                  <a:gd name="T23" fmla="*/ 39 h 50"/>
                  <a:gd name="T24" fmla="*/ 129 w 233"/>
                  <a:gd name="T25" fmla="*/ 39 h 50"/>
                  <a:gd name="T26" fmla="*/ 144 w 233"/>
                  <a:gd name="T27" fmla="*/ 38 h 50"/>
                  <a:gd name="T28" fmla="*/ 159 w 233"/>
                  <a:gd name="T29" fmla="*/ 36 h 50"/>
                  <a:gd name="T30" fmla="*/ 174 w 233"/>
                  <a:gd name="T31" fmla="*/ 33 h 50"/>
                  <a:gd name="T32" fmla="*/ 187 w 233"/>
                  <a:gd name="T33" fmla="*/ 29 h 50"/>
                  <a:gd name="T34" fmla="*/ 200 w 233"/>
                  <a:gd name="T35" fmla="*/ 26 h 50"/>
                  <a:gd name="T36" fmla="*/ 212 w 233"/>
                  <a:gd name="T37" fmla="*/ 21 h 50"/>
                  <a:gd name="T38" fmla="*/ 222 w 233"/>
                  <a:gd name="T39" fmla="*/ 18 h 50"/>
                  <a:gd name="T40" fmla="*/ 233 w 233"/>
                  <a:gd name="T41" fmla="*/ 15 h 50"/>
                  <a:gd name="T42" fmla="*/ 228 w 233"/>
                  <a:gd name="T43" fmla="*/ 21 h 50"/>
                  <a:gd name="T44" fmla="*/ 219 w 233"/>
                  <a:gd name="T45" fmla="*/ 28 h 50"/>
                  <a:gd name="T46" fmla="*/ 209 w 233"/>
                  <a:gd name="T47" fmla="*/ 34 h 50"/>
                  <a:gd name="T48" fmla="*/ 195 w 233"/>
                  <a:gd name="T49" fmla="*/ 38 h 50"/>
                  <a:gd name="T50" fmla="*/ 180 w 233"/>
                  <a:gd name="T51" fmla="*/ 43 h 50"/>
                  <a:gd name="T52" fmla="*/ 163 w 233"/>
                  <a:gd name="T53" fmla="*/ 46 h 50"/>
                  <a:gd name="T54" fmla="*/ 145 w 233"/>
                  <a:gd name="T55" fmla="*/ 48 h 50"/>
                  <a:gd name="T56" fmla="*/ 127 w 233"/>
                  <a:gd name="T57" fmla="*/ 50 h 50"/>
                  <a:gd name="T58" fmla="*/ 108 w 233"/>
                  <a:gd name="T59" fmla="*/ 50 h 50"/>
                  <a:gd name="T60" fmla="*/ 90 w 233"/>
                  <a:gd name="T61" fmla="*/ 48 h 50"/>
                  <a:gd name="T62" fmla="*/ 70 w 233"/>
                  <a:gd name="T63" fmla="*/ 45 h 50"/>
                  <a:gd name="T64" fmla="*/ 53 w 233"/>
                  <a:gd name="T65" fmla="*/ 42 h 50"/>
                  <a:gd name="T66" fmla="*/ 38 w 233"/>
                  <a:gd name="T67" fmla="*/ 35 h 50"/>
                  <a:gd name="T68" fmla="*/ 23 w 233"/>
                  <a:gd name="T69" fmla="*/ 28 h 50"/>
                  <a:gd name="T70" fmla="*/ 10 w 233"/>
                  <a:gd name="T71" fmla="*/ 18 h 50"/>
                  <a:gd name="T72" fmla="*/ 0 w 233"/>
                  <a:gd name="T73" fmla="*/ 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3"/>
                  <a:gd name="T112" fmla="*/ 0 h 50"/>
                  <a:gd name="T113" fmla="*/ 233 w 233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9" name="Freeform 101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>
                  <a:gd name="T0" fmla="*/ 0 w 26"/>
                  <a:gd name="T1" fmla="*/ 52 h 52"/>
                  <a:gd name="T2" fmla="*/ 11 w 26"/>
                  <a:gd name="T3" fmla="*/ 40 h 52"/>
                  <a:gd name="T4" fmla="*/ 20 w 26"/>
                  <a:gd name="T5" fmla="*/ 23 h 52"/>
                  <a:gd name="T6" fmla="*/ 26 w 26"/>
                  <a:gd name="T7" fmla="*/ 8 h 52"/>
                  <a:gd name="T8" fmla="*/ 25 w 26"/>
                  <a:gd name="T9" fmla="*/ 0 h 52"/>
                  <a:gd name="T10" fmla="*/ 20 w 26"/>
                  <a:gd name="T11" fmla="*/ 5 h 52"/>
                  <a:gd name="T12" fmla="*/ 15 w 26"/>
                  <a:gd name="T13" fmla="*/ 20 h 52"/>
                  <a:gd name="T14" fmla="*/ 8 w 26"/>
                  <a:gd name="T15" fmla="*/ 37 h 52"/>
                  <a:gd name="T16" fmla="*/ 0 w 26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52"/>
                  <a:gd name="T29" fmla="*/ 26 w 26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0" name="Freeform 102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>
                  <a:gd name="T0" fmla="*/ 28 w 28"/>
                  <a:gd name="T1" fmla="*/ 0 h 57"/>
                  <a:gd name="T2" fmla="*/ 28 w 28"/>
                  <a:gd name="T3" fmla="*/ 7 h 57"/>
                  <a:gd name="T4" fmla="*/ 23 w 28"/>
                  <a:gd name="T5" fmla="*/ 23 h 57"/>
                  <a:gd name="T6" fmla="*/ 13 w 28"/>
                  <a:gd name="T7" fmla="*/ 43 h 57"/>
                  <a:gd name="T8" fmla="*/ 0 w 28"/>
                  <a:gd name="T9" fmla="*/ 57 h 57"/>
                  <a:gd name="T10" fmla="*/ 6 w 28"/>
                  <a:gd name="T11" fmla="*/ 41 h 57"/>
                  <a:gd name="T12" fmla="*/ 16 w 28"/>
                  <a:gd name="T13" fmla="*/ 22 h 57"/>
                  <a:gd name="T14" fmla="*/ 22 w 28"/>
                  <a:gd name="T15" fmla="*/ 6 h 57"/>
                  <a:gd name="T16" fmla="*/ 28 w 2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7"/>
                  <a:gd name="T29" fmla="*/ 28 w 28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1" name="Freeform 103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>
                  <a:gd name="T0" fmla="*/ 40 w 41"/>
                  <a:gd name="T1" fmla="*/ 0 h 75"/>
                  <a:gd name="T2" fmla="*/ 41 w 41"/>
                  <a:gd name="T3" fmla="*/ 4 h 75"/>
                  <a:gd name="T4" fmla="*/ 40 w 41"/>
                  <a:gd name="T5" fmla="*/ 12 h 75"/>
                  <a:gd name="T6" fmla="*/ 36 w 41"/>
                  <a:gd name="T7" fmla="*/ 22 h 75"/>
                  <a:gd name="T8" fmla="*/ 31 w 41"/>
                  <a:gd name="T9" fmla="*/ 34 h 75"/>
                  <a:gd name="T10" fmla="*/ 24 w 41"/>
                  <a:gd name="T11" fmla="*/ 47 h 75"/>
                  <a:gd name="T12" fmla="*/ 17 w 41"/>
                  <a:gd name="T13" fmla="*/ 58 h 75"/>
                  <a:gd name="T14" fmla="*/ 8 w 41"/>
                  <a:gd name="T15" fmla="*/ 68 h 75"/>
                  <a:gd name="T16" fmla="*/ 0 w 41"/>
                  <a:gd name="T17" fmla="*/ 75 h 75"/>
                  <a:gd name="T18" fmla="*/ 4 w 41"/>
                  <a:gd name="T19" fmla="*/ 70 h 75"/>
                  <a:gd name="T20" fmla="*/ 8 w 41"/>
                  <a:gd name="T21" fmla="*/ 59 h 75"/>
                  <a:gd name="T22" fmla="*/ 14 w 41"/>
                  <a:gd name="T23" fmla="*/ 47 h 75"/>
                  <a:gd name="T24" fmla="*/ 21 w 41"/>
                  <a:gd name="T25" fmla="*/ 33 h 75"/>
                  <a:gd name="T26" fmla="*/ 26 w 41"/>
                  <a:gd name="T27" fmla="*/ 20 h 75"/>
                  <a:gd name="T28" fmla="*/ 32 w 41"/>
                  <a:gd name="T29" fmla="*/ 10 h 75"/>
                  <a:gd name="T30" fmla="*/ 36 w 41"/>
                  <a:gd name="T31" fmla="*/ 3 h 75"/>
                  <a:gd name="T32" fmla="*/ 40 w 41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75"/>
                  <a:gd name="T53" fmla="*/ 41 w 41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2" name="Freeform 104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>
                  <a:gd name="T0" fmla="*/ 44 w 45"/>
                  <a:gd name="T1" fmla="*/ 0 h 81"/>
                  <a:gd name="T2" fmla="*/ 45 w 45"/>
                  <a:gd name="T3" fmla="*/ 4 h 81"/>
                  <a:gd name="T4" fmla="*/ 43 w 45"/>
                  <a:gd name="T5" fmla="*/ 13 h 81"/>
                  <a:gd name="T6" fmla="*/ 39 w 45"/>
                  <a:gd name="T7" fmla="*/ 24 h 81"/>
                  <a:gd name="T8" fmla="*/ 33 w 45"/>
                  <a:gd name="T9" fmla="*/ 38 h 81"/>
                  <a:gd name="T10" fmla="*/ 25 w 45"/>
                  <a:gd name="T11" fmla="*/ 53 h 81"/>
                  <a:gd name="T12" fmla="*/ 17 w 45"/>
                  <a:gd name="T13" fmla="*/ 65 h 81"/>
                  <a:gd name="T14" fmla="*/ 8 w 45"/>
                  <a:gd name="T15" fmla="*/ 75 h 81"/>
                  <a:gd name="T16" fmla="*/ 0 w 45"/>
                  <a:gd name="T17" fmla="*/ 81 h 81"/>
                  <a:gd name="T18" fmla="*/ 4 w 45"/>
                  <a:gd name="T19" fmla="*/ 75 h 81"/>
                  <a:gd name="T20" fmla="*/ 8 w 45"/>
                  <a:gd name="T21" fmla="*/ 64 h 81"/>
                  <a:gd name="T22" fmla="*/ 15 w 45"/>
                  <a:gd name="T23" fmla="*/ 51 h 81"/>
                  <a:gd name="T24" fmla="*/ 22 w 45"/>
                  <a:gd name="T25" fmla="*/ 36 h 81"/>
                  <a:gd name="T26" fmla="*/ 30 w 45"/>
                  <a:gd name="T27" fmla="*/ 22 h 81"/>
                  <a:gd name="T28" fmla="*/ 35 w 45"/>
                  <a:gd name="T29" fmla="*/ 10 h 81"/>
                  <a:gd name="T30" fmla="*/ 41 w 45"/>
                  <a:gd name="T31" fmla="*/ 2 h 81"/>
                  <a:gd name="T32" fmla="*/ 44 w 45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81"/>
                  <a:gd name="T53" fmla="*/ 45 w 45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3" name="Freeform 105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>
                  <a:gd name="T0" fmla="*/ 49 w 49"/>
                  <a:gd name="T1" fmla="*/ 0 h 66"/>
                  <a:gd name="T2" fmla="*/ 49 w 49"/>
                  <a:gd name="T3" fmla="*/ 3 h 66"/>
                  <a:gd name="T4" fmla="*/ 45 w 49"/>
                  <a:gd name="T5" fmla="*/ 11 h 66"/>
                  <a:gd name="T6" fmla="*/ 39 w 49"/>
                  <a:gd name="T7" fmla="*/ 21 h 66"/>
                  <a:gd name="T8" fmla="*/ 33 w 49"/>
                  <a:gd name="T9" fmla="*/ 32 h 66"/>
                  <a:gd name="T10" fmla="*/ 24 w 49"/>
                  <a:gd name="T11" fmla="*/ 45 h 66"/>
                  <a:gd name="T12" fmla="*/ 15 w 49"/>
                  <a:gd name="T13" fmla="*/ 55 h 66"/>
                  <a:gd name="T14" fmla="*/ 7 w 49"/>
                  <a:gd name="T15" fmla="*/ 63 h 66"/>
                  <a:gd name="T16" fmla="*/ 0 w 49"/>
                  <a:gd name="T17" fmla="*/ 66 h 66"/>
                  <a:gd name="T18" fmla="*/ 4 w 49"/>
                  <a:gd name="T19" fmla="*/ 60 h 66"/>
                  <a:gd name="T20" fmla="*/ 10 w 49"/>
                  <a:gd name="T21" fmla="*/ 51 h 66"/>
                  <a:gd name="T22" fmla="*/ 17 w 49"/>
                  <a:gd name="T23" fmla="*/ 39 h 66"/>
                  <a:gd name="T24" fmla="*/ 24 w 49"/>
                  <a:gd name="T25" fmla="*/ 27 h 66"/>
                  <a:gd name="T26" fmla="*/ 32 w 49"/>
                  <a:gd name="T27" fmla="*/ 15 h 66"/>
                  <a:gd name="T28" fmla="*/ 38 w 49"/>
                  <a:gd name="T29" fmla="*/ 6 h 66"/>
                  <a:gd name="T30" fmla="*/ 44 w 49"/>
                  <a:gd name="T31" fmla="*/ 1 h 66"/>
                  <a:gd name="T32" fmla="*/ 49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4" name="Freeform 106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>
                  <a:gd name="T0" fmla="*/ 42 w 43"/>
                  <a:gd name="T1" fmla="*/ 0 h 56"/>
                  <a:gd name="T2" fmla="*/ 43 w 43"/>
                  <a:gd name="T3" fmla="*/ 4 h 56"/>
                  <a:gd name="T4" fmla="*/ 41 w 43"/>
                  <a:gd name="T5" fmla="*/ 9 h 56"/>
                  <a:gd name="T6" fmla="*/ 38 w 43"/>
                  <a:gd name="T7" fmla="*/ 17 h 56"/>
                  <a:gd name="T8" fmla="*/ 33 w 43"/>
                  <a:gd name="T9" fmla="*/ 26 h 56"/>
                  <a:gd name="T10" fmla="*/ 26 w 43"/>
                  <a:gd name="T11" fmla="*/ 36 h 56"/>
                  <a:gd name="T12" fmla="*/ 18 w 43"/>
                  <a:gd name="T13" fmla="*/ 44 h 56"/>
                  <a:gd name="T14" fmla="*/ 9 w 43"/>
                  <a:gd name="T15" fmla="*/ 51 h 56"/>
                  <a:gd name="T16" fmla="*/ 0 w 43"/>
                  <a:gd name="T17" fmla="*/ 56 h 56"/>
                  <a:gd name="T18" fmla="*/ 5 w 43"/>
                  <a:gd name="T19" fmla="*/ 50 h 56"/>
                  <a:gd name="T20" fmla="*/ 10 w 43"/>
                  <a:gd name="T21" fmla="*/ 42 h 56"/>
                  <a:gd name="T22" fmla="*/ 16 w 43"/>
                  <a:gd name="T23" fmla="*/ 32 h 56"/>
                  <a:gd name="T24" fmla="*/ 23 w 43"/>
                  <a:gd name="T25" fmla="*/ 22 h 56"/>
                  <a:gd name="T26" fmla="*/ 28 w 43"/>
                  <a:gd name="T27" fmla="*/ 13 h 56"/>
                  <a:gd name="T28" fmla="*/ 34 w 43"/>
                  <a:gd name="T29" fmla="*/ 6 h 56"/>
                  <a:gd name="T30" fmla="*/ 39 w 43"/>
                  <a:gd name="T31" fmla="*/ 1 h 56"/>
                  <a:gd name="T32" fmla="*/ 42 w 43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6"/>
                  <a:gd name="T53" fmla="*/ 43 w 43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5" name="Freeform 107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>
                  <a:gd name="T0" fmla="*/ 36 w 36"/>
                  <a:gd name="T1" fmla="*/ 0 h 41"/>
                  <a:gd name="T2" fmla="*/ 36 w 36"/>
                  <a:gd name="T3" fmla="*/ 4 h 41"/>
                  <a:gd name="T4" fmla="*/ 34 w 36"/>
                  <a:gd name="T5" fmla="*/ 8 h 41"/>
                  <a:gd name="T6" fmla="*/ 29 w 36"/>
                  <a:gd name="T7" fmla="*/ 15 h 41"/>
                  <a:gd name="T8" fmla="*/ 23 w 36"/>
                  <a:gd name="T9" fmla="*/ 23 h 41"/>
                  <a:gd name="T10" fmla="*/ 17 w 36"/>
                  <a:gd name="T11" fmla="*/ 30 h 41"/>
                  <a:gd name="T12" fmla="*/ 10 w 36"/>
                  <a:gd name="T13" fmla="*/ 35 h 41"/>
                  <a:gd name="T14" fmla="*/ 4 w 36"/>
                  <a:gd name="T15" fmla="*/ 40 h 41"/>
                  <a:gd name="T16" fmla="*/ 0 w 36"/>
                  <a:gd name="T17" fmla="*/ 41 h 41"/>
                  <a:gd name="T18" fmla="*/ 3 w 36"/>
                  <a:gd name="T19" fmla="*/ 37 h 41"/>
                  <a:gd name="T20" fmla="*/ 8 w 36"/>
                  <a:gd name="T21" fmla="*/ 31 h 41"/>
                  <a:gd name="T22" fmla="*/ 12 w 36"/>
                  <a:gd name="T23" fmla="*/ 24 h 41"/>
                  <a:gd name="T24" fmla="*/ 18 w 36"/>
                  <a:gd name="T25" fmla="*/ 17 h 41"/>
                  <a:gd name="T26" fmla="*/ 23 w 36"/>
                  <a:gd name="T27" fmla="*/ 12 h 41"/>
                  <a:gd name="T28" fmla="*/ 28 w 36"/>
                  <a:gd name="T29" fmla="*/ 6 h 41"/>
                  <a:gd name="T30" fmla="*/ 32 w 36"/>
                  <a:gd name="T31" fmla="*/ 3 h 41"/>
                  <a:gd name="T32" fmla="*/ 36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6" name="Freeform 108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>
                  <a:gd name="T0" fmla="*/ 25 w 25"/>
                  <a:gd name="T1" fmla="*/ 0 h 26"/>
                  <a:gd name="T2" fmla="*/ 24 w 25"/>
                  <a:gd name="T3" fmla="*/ 7 h 26"/>
                  <a:gd name="T4" fmla="*/ 18 w 25"/>
                  <a:gd name="T5" fmla="*/ 16 h 26"/>
                  <a:gd name="T6" fmla="*/ 9 w 25"/>
                  <a:gd name="T7" fmla="*/ 25 h 26"/>
                  <a:gd name="T8" fmla="*/ 0 w 25"/>
                  <a:gd name="T9" fmla="*/ 26 h 26"/>
                  <a:gd name="T10" fmla="*/ 9 w 25"/>
                  <a:gd name="T11" fmla="*/ 20 h 26"/>
                  <a:gd name="T12" fmla="*/ 16 w 25"/>
                  <a:gd name="T13" fmla="*/ 9 h 26"/>
                  <a:gd name="T14" fmla="*/ 21 w 25"/>
                  <a:gd name="T15" fmla="*/ 0 h 26"/>
                  <a:gd name="T16" fmla="*/ 25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7" name="Freeform 109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>
                  <a:gd name="T0" fmla="*/ 0 w 27"/>
                  <a:gd name="T1" fmla="*/ 33 h 33"/>
                  <a:gd name="T2" fmla="*/ 3 w 27"/>
                  <a:gd name="T3" fmla="*/ 25 h 33"/>
                  <a:gd name="T4" fmla="*/ 11 w 27"/>
                  <a:gd name="T5" fmla="*/ 13 h 33"/>
                  <a:gd name="T6" fmla="*/ 19 w 27"/>
                  <a:gd name="T7" fmla="*/ 3 h 33"/>
                  <a:gd name="T8" fmla="*/ 26 w 27"/>
                  <a:gd name="T9" fmla="*/ 0 h 33"/>
                  <a:gd name="T10" fmla="*/ 27 w 27"/>
                  <a:gd name="T11" fmla="*/ 4 h 33"/>
                  <a:gd name="T12" fmla="*/ 26 w 27"/>
                  <a:gd name="T13" fmla="*/ 7 h 33"/>
                  <a:gd name="T14" fmla="*/ 23 w 27"/>
                  <a:gd name="T15" fmla="*/ 12 h 33"/>
                  <a:gd name="T16" fmla="*/ 18 w 27"/>
                  <a:gd name="T17" fmla="*/ 17 h 33"/>
                  <a:gd name="T18" fmla="*/ 13 w 27"/>
                  <a:gd name="T19" fmla="*/ 22 h 33"/>
                  <a:gd name="T20" fmla="*/ 8 w 27"/>
                  <a:gd name="T21" fmla="*/ 27 h 33"/>
                  <a:gd name="T22" fmla="*/ 3 w 27"/>
                  <a:gd name="T23" fmla="*/ 31 h 33"/>
                  <a:gd name="T24" fmla="*/ 0 w 27"/>
                  <a:gd name="T25" fmla="*/ 33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33"/>
                  <a:gd name="T41" fmla="*/ 27 w 27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8" name="Freeform 110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>
                  <a:gd name="T0" fmla="*/ 0 w 35"/>
                  <a:gd name="T1" fmla="*/ 0 h 13"/>
                  <a:gd name="T2" fmla="*/ 2 w 35"/>
                  <a:gd name="T3" fmla="*/ 1 h 13"/>
                  <a:gd name="T4" fmla="*/ 7 w 35"/>
                  <a:gd name="T5" fmla="*/ 3 h 13"/>
                  <a:gd name="T6" fmla="*/ 11 w 35"/>
                  <a:gd name="T7" fmla="*/ 5 h 13"/>
                  <a:gd name="T8" fmla="*/ 17 w 35"/>
                  <a:gd name="T9" fmla="*/ 9 h 13"/>
                  <a:gd name="T10" fmla="*/ 23 w 35"/>
                  <a:gd name="T11" fmla="*/ 11 h 13"/>
                  <a:gd name="T12" fmla="*/ 28 w 35"/>
                  <a:gd name="T13" fmla="*/ 13 h 13"/>
                  <a:gd name="T14" fmla="*/ 33 w 35"/>
                  <a:gd name="T15" fmla="*/ 13 h 13"/>
                  <a:gd name="T16" fmla="*/ 35 w 35"/>
                  <a:gd name="T17" fmla="*/ 12 h 13"/>
                  <a:gd name="T18" fmla="*/ 35 w 35"/>
                  <a:gd name="T19" fmla="*/ 10 h 13"/>
                  <a:gd name="T20" fmla="*/ 33 w 35"/>
                  <a:gd name="T21" fmla="*/ 6 h 13"/>
                  <a:gd name="T22" fmla="*/ 28 w 35"/>
                  <a:gd name="T23" fmla="*/ 5 h 13"/>
                  <a:gd name="T24" fmla="*/ 23 w 35"/>
                  <a:gd name="T25" fmla="*/ 3 h 13"/>
                  <a:gd name="T26" fmla="*/ 16 w 35"/>
                  <a:gd name="T27" fmla="*/ 2 h 13"/>
                  <a:gd name="T28" fmla="*/ 9 w 35"/>
                  <a:gd name="T29" fmla="*/ 1 h 13"/>
                  <a:gd name="T30" fmla="*/ 4 w 35"/>
                  <a:gd name="T31" fmla="*/ 0 h 13"/>
                  <a:gd name="T32" fmla="*/ 0 w 3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13"/>
                  <a:gd name="T53" fmla="*/ 35 w 3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9" name="Freeform 111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>
                  <a:gd name="T0" fmla="*/ 0 w 38"/>
                  <a:gd name="T1" fmla="*/ 11 h 11"/>
                  <a:gd name="T2" fmla="*/ 2 w 38"/>
                  <a:gd name="T3" fmla="*/ 11 h 11"/>
                  <a:gd name="T4" fmla="*/ 8 w 38"/>
                  <a:gd name="T5" fmla="*/ 11 h 11"/>
                  <a:gd name="T6" fmla="*/ 13 w 38"/>
                  <a:gd name="T7" fmla="*/ 10 h 11"/>
                  <a:gd name="T8" fmla="*/ 21 w 38"/>
                  <a:gd name="T9" fmla="*/ 10 h 11"/>
                  <a:gd name="T10" fmla="*/ 27 w 38"/>
                  <a:gd name="T11" fmla="*/ 9 h 11"/>
                  <a:gd name="T12" fmla="*/ 34 w 38"/>
                  <a:gd name="T13" fmla="*/ 8 h 11"/>
                  <a:gd name="T14" fmla="*/ 37 w 38"/>
                  <a:gd name="T15" fmla="*/ 7 h 11"/>
                  <a:gd name="T16" fmla="*/ 38 w 38"/>
                  <a:gd name="T17" fmla="*/ 3 h 11"/>
                  <a:gd name="T18" fmla="*/ 37 w 38"/>
                  <a:gd name="T19" fmla="*/ 1 h 11"/>
                  <a:gd name="T20" fmla="*/ 34 w 38"/>
                  <a:gd name="T21" fmla="*/ 0 h 11"/>
                  <a:gd name="T22" fmla="*/ 28 w 38"/>
                  <a:gd name="T23" fmla="*/ 1 h 11"/>
                  <a:gd name="T24" fmla="*/ 22 w 38"/>
                  <a:gd name="T25" fmla="*/ 3 h 11"/>
                  <a:gd name="T26" fmla="*/ 16 w 38"/>
                  <a:gd name="T27" fmla="*/ 5 h 11"/>
                  <a:gd name="T28" fmla="*/ 9 w 38"/>
                  <a:gd name="T29" fmla="*/ 8 h 11"/>
                  <a:gd name="T30" fmla="*/ 3 w 38"/>
                  <a:gd name="T31" fmla="*/ 10 h 11"/>
                  <a:gd name="T32" fmla="*/ 0 w 38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1"/>
                  <a:gd name="T53" fmla="*/ 38 w 3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0" name="Freeform 112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4 w 36"/>
                  <a:gd name="T3" fmla="*/ 2 h 29"/>
                  <a:gd name="T4" fmla="*/ 11 w 36"/>
                  <a:gd name="T5" fmla="*/ 6 h 29"/>
                  <a:gd name="T6" fmla="*/ 17 w 36"/>
                  <a:gd name="T7" fmla="*/ 9 h 29"/>
                  <a:gd name="T8" fmla="*/ 23 w 36"/>
                  <a:gd name="T9" fmla="*/ 14 h 29"/>
                  <a:gd name="T10" fmla="*/ 29 w 36"/>
                  <a:gd name="T11" fmla="*/ 18 h 29"/>
                  <a:gd name="T12" fmla="*/ 34 w 36"/>
                  <a:gd name="T13" fmla="*/ 22 h 29"/>
                  <a:gd name="T14" fmla="*/ 36 w 36"/>
                  <a:gd name="T15" fmla="*/ 25 h 29"/>
                  <a:gd name="T16" fmla="*/ 36 w 36"/>
                  <a:gd name="T17" fmla="*/ 27 h 29"/>
                  <a:gd name="T18" fmla="*/ 32 w 36"/>
                  <a:gd name="T19" fmla="*/ 29 h 29"/>
                  <a:gd name="T20" fmla="*/ 28 w 36"/>
                  <a:gd name="T21" fmla="*/ 26 h 29"/>
                  <a:gd name="T22" fmla="*/ 23 w 36"/>
                  <a:gd name="T23" fmla="*/ 23 h 29"/>
                  <a:gd name="T24" fmla="*/ 18 w 36"/>
                  <a:gd name="T25" fmla="*/ 17 h 29"/>
                  <a:gd name="T26" fmla="*/ 12 w 36"/>
                  <a:gd name="T27" fmla="*/ 13 h 29"/>
                  <a:gd name="T28" fmla="*/ 6 w 36"/>
                  <a:gd name="T29" fmla="*/ 7 h 29"/>
                  <a:gd name="T30" fmla="*/ 2 w 36"/>
                  <a:gd name="T31" fmla="*/ 2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1" name="Freeform 113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>
                  <a:gd name="T0" fmla="*/ 6 w 9"/>
                  <a:gd name="T1" fmla="*/ 0 h 50"/>
                  <a:gd name="T2" fmla="*/ 8 w 9"/>
                  <a:gd name="T3" fmla="*/ 12 h 50"/>
                  <a:gd name="T4" fmla="*/ 9 w 9"/>
                  <a:gd name="T5" fmla="*/ 28 h 50"/>
                  <a:gd name="T6" fmla="*/ 8 w 9"/>
                  <a:gd name="T7" fmla="*/ 43 h 50"/>
                  <a:gd name="T8" fmla="*/ 4 w 9"/>
                  <a:gd name="T9" fmla="*/ 50 h 50"/>
                  <a:gd name="T10" fmla="*/ 0 w 9"/>
                  <a:gd name="T11" fmla="*/ 45 h 50"/>
                  <a:gd name="T12" fmla="*/ 1 w 9"/>
                  <a:gd name="T13" fmla="*/ 30 h 50"/>
                  <a:gd name="T14" fmla="*/ 4 w 9"/>
                  <a:gd name="T15" fmla="*/ 13 h 50"/>
                  <a:gd name="T16" fmla="*/ 6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0"/>
                  <a:gd name="T29" fmla="*/ 9 w 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2" name="Freeform 114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>
                  <a:gd name="T0" fmla="*/ 14 w 14"/>
                  <a:gd name="T1" fmla="*/ 0 h 50"/>
                  <a:gd name="T2" fmla="*/ 14 w 14"/>
                  <a:gd name="T3" fmla="*/ 11 h 50"/>
                  <a:gd name="T4" fmla="*/ 13 w 14"/>
                  <a:gd name="T5" fmla="*/ 28 h 50"/>
                  <a:gd name="T6" fmla="*/ 10 w 14"/>
                  <a:gd name="T7" fmla="*/ 43 h 50"/>
                  <a:gd name="T8" fmla="*/ 3 w 14"/>
                  <a:gd name="T9" fmla="*/ 50 h 50"/>
                  <a:gd name="T10" fmla="*/ 0 w 14"/>
                  <a:gd name="T11" fmla="*/ 43 h 50"/>
                  <a:gd name="T12" fmla="*/ 4 w 14"/>
                  <a:gd name="T13" fmla="*/ 28 h 50"/>
                  <a:gd name="T14" fmla="*/ 10 w 14"/>
                  <a:gd name="T15" fmla="*/ 11 h 50"/>
                  <a:gd name="T16" fmla="*/ 14 w 14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0"/>
                  <a:gd name="T29" fmla="*/ 14 w 14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3" name="Freeform 115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>
                  <a:gd name="T0" fmla="*/ 1 w 9"/>
                  <a:gd name="T1" fmla="*/ 0 h 48"/>
                  <a:gd name="T2" fmla="*/ 6 w 9"/>
                  <a:gd name="T3" fmla="*/ 7 h 48"/>
                  <a:gd name="T4" fmla="*/ 8 w 9"/>
                  <a:gd name="T5" fmla="*/ 22 h 48"/>
                  <a:gd name="T6" fmla="*/ 9 w 9"/>
                  <a:gd name="T7" fmla="*/ 38 h 48"/>
                  <a:gd name="T8" fmla="*/ 5 w 9"/>
                  <a:gd name="T9" fmla="*/ 48 h 48"/>
                  <a:gd name="T10" fmla="*/ 0 w 9"/>
                  <a:gd name="T11" fmla="*/ 45 h 48"/>
                  <a:gd name="T12" fmla="*/ 0 w 9"/>
                  <a:gd name="T13" fmla="*/ 31 h 48"/>
                  <a:gd name="T14" fmla="*/ 1 w 9"/>
                  <a:gd name="T15" fmla="*/ 14 h 48"/>
                  <a:gd name="T16" fmla="*/ 1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8"/>
                  <a:gd name="T29" fmla="*/ 9 w 9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4" name="Freeform 116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>
                  <a:gd name="T0" fmla="*/ 0 w 19"/>
                  <a:gd name="T1" fmla="*/ 0 h 54"/>
                  <a:gd name="T2" fmla="*/ 8 w 19"/>
                  <a:gd name="T3" fmla="*/ 14 h 54"/>
                  <a:gd name="T4" fmla="*/ 16 w 19"/>
                  <a:gd name="T5" fmla="*/ 31 h 54"/>
                  <a:gd name="T6" fmla="*/ 19 w 19"/>
                  <a:gd name="T7" fmla="*/ 46 h 54"/>
                  <a:gd name="T8" fmla="*/ 16 w 19"/>
                  <a:gd name="T9" fmla="*/ 54 h 54"/>
                  <a:gd name="T10" fmla="*/ 9 w 19"/>
                  <a:gd name="T11" fmla="*/ 49 h 54"/>
                  <a:gd name="T12" fmla="*/ 5 w 19"/>
                  <a:gd name="T13" fmla="*/ 32 h 54"/>
                  <a:gd name="T14" fmla="*/ 3 w 19"/>
                  <a:gd name="T15" fmla="*/ 14 h 54"/>
                  <a:gd name="T16" fmla="*/ 0 w 1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4"/>
                  <a:gd name="T29" fmla="*/ 19 w 19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5" name="Freeform 117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>
                  <a:gd name="T0" fmla="*/ 0 w 21"/>
                  <a:gd name="T1" fmla="*/ 0 h 60"/>
                  <a:gd name="T2" fmla="*/ 7 w 21"/>
                  <a:gd name="T3" fmla="*/ 13 h 60"/>
                  <a:gd name="T4" fmla="*/ 16 w 21"/>
                  <a:gd name="T5" fmla="*/ 34 h 60"/>
                  <a:gd name="T6" fmla="*/ 21 w 21"/>
                  <a:gd name="T7" fmla="*/ 52 h 60"/>
                  <a:gd name="T8" fmla="*/ 19 w 21"/>
                  <a:gd name="T9" fmla="*/ 60 h 60"/>
                  <a:gd name="T10" fmla="*/ 11 w 21"/>
                  <a:gd name="T11" fmla="*/ 51 h 60"/>
                  <a:gd name="T12" fmla="*/ 7 w 21"/>
                  <a:gd name="T13" fmla="*/ 32 h 60"/>
                  <a:gd name="T14" fmla="*/ 2 w 21"/>
                  <a:gd name="T15" fmla="*/ 12 h 60"/>
                  <a:gd name="T16" fmla="*/ 0 w 21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6" name="Freeform 118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>
                  <a:gd name="T0" fmla="*/ 0 w 36"/>
                  <a:gd name="T1" fmla="*/ 0 h 62"/>
                  <a:gd name="T2" fmla="*/ 6 w 36"/>
                  <a:gd name="T3" fmla="*/ 5 h 62"/>
                  <a:gd name="T4" fmla="*/ 13 w 36"/>
                  <a:gd name="T5" fmla="*/ 13 h 62"/>
                  <a:gd name="T6" fmla="*/ 19 w 36"/>
                  <a:gd name="T7" fmla="*/ 22 h 62"/>
                  <a:gd name="T8" fmla="*/ 26 w 36"/>
                  <a:gd name="T9" fmla="*/ 32 h 62"/>
                  <a:gd name="T10" fmla="*/ 32 w 36"/>
                  <a:gd name="T11" fmla="*/ 43 h 62"/>
                  <a:gd name="T12" fmla="*/ 35 w 36"/>
                  <a:gd name="T13" fmla="*/ 52 h 62"/>
                  <a:gd name="T14" fmla="*/ 36 w 36"/>
                  <a:gd name="T15" fmla="*/ 58 h 62"/>
                  <a:gd name="T16" fmla="*/ 35 w 36"/>
                  <a:gd name="T17" fmla="*/ 62 h 62"/>
                  <a:gd name="T18" fmla="*/ 32 w 36"/>
                  <a:gd name="T19" fmla="*/ 61 h 62"/>
                  <a:gd name="T20" fmla="*/ 27 w 36"/>
                  <a:gd name="T21" fmla="*/ 55 h 62"/>
                  <a:gd name="T22" fmla="*/ 23 w 36"/>
                  <a:gd name="T23" fmla="*/ 46 h 62"/>
                  <a:gd name="T24" fmla="*/ 18 w 36"/>
                  <a:gd name="T25" fmla="*/ 35 h 62"/>
                  <a:gd name="T26" fmla="*/ 14 w 36"/>
                  <a:gd name="T27" fmla="*/ 23 h 62"/>
                  <a:gd name="T28" fmla="*/ 9 w 36"/>
                  <a:gd name="T29" fmla="*/ 12 h 62"/>
                  <a:gd name="T30" fmla="*/ 5 w 36"/>
                  <a:gd name="T31" fmla="*/ 4 h 62"/>
                  <a:gd name="T32" fmla="*/ 0 w 3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2"/>
                  <a:gd name="T53" fmla="*/ 36 w 3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7" name="Freeform 119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>
                  <a:gd name="T0" fmla="*/ 0 w 41"/>
                  <a:gd name="T1" fmla="*/ 0 h 58"/>
                  <a:gd name="T2" fmla="*/ 5 w 41"/>
                  <a:gd name="T3" fmla="*/ 5 h 58"/>
                  <a:gd name="T4" fmla="*/ 13 w 41"/>
                  <a:gd name="T5" fmla="*/ 12 h 58"/>
                  <a:gd name="T6" fmla="*/ 19 w 41"/>
                  <a:gd name="T7" fmla="*/ 21 h 58"/>
                  <a:gd name="T8" fmla="*/ 27 w 41"/>
                  <a:gd name="T9" fmla="*/ 30 h 58"/>
                  <a:gd name="T10" fmla="*/ 34 w 41"/>
                  <a:gd name="T11" fmla="*/ 40 h 58"/>
                  <a:gd name="T12" fmla="*/ 40 w 41"/>
                  <a:gd name="T13" fmla="*/ 48 h 58"/>
                  <a:gd name="T14" fmla="*/ 41 w 41"/>
                  <a:gd name="T15" fmla="*/ 55 h 58"/>
                  <a:gd name="T16" fmla="*/ 40 w 41"/>
                  <a:gd name="T17" fmla="*/ 58 h 58"/>
                  <a:gd name="T18" fmla="*/ 35 w 41"/>
                  <a:gd name="T19" fmla="*/ 57 h 58"/>
                  <a:gd name="T20" fmla="*/ 31 w 41"/>
                  <a:gd name="T21" fmla="*/ 51 h 58"/>
                  <a:gd name="T22" fmla="*/ 25 w 41"/>
                  <a:gd name="T23" fmla="*/ 44 h 58"/>
                  <a:gd name="T24" fmla="*/ 19 w 41"/>
                  <a:gd name="T25" fmla="*/ 32 h 58"/>
                  <a:gd name="T26" fmla="*/ 14 w 41"/>
                  <a:gd name="T27" fmla="*/ 22 h 58"/>
                  <a:gd name="T28" fmla="*/ 8 w 41"/>
                  <a:gd name="T29" fmla="*/ 12 h 58"/>
                  <a:gd name="T30" fmla="*/ 3 w 41"/>
                  <a:gd name="T31" fmla="*/ 5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8"/>
                  <a:gd name="T53" fmla="*/ 41 w 41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8" name="Freeform 120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5 w 37"/>
                  <a:gd name="T3" fmla="*/ 4 h 53"/>
                  <a:gd name="T4" fmla="*/ 11 w 37"/>
                  <a:gd name="T5" fmla="*/ 11 h 53"/>
                  <a:gd name="T6" fmla="*/ 17 w 37"/>
                  <a:gd name="T7" fmla="*/ 20 h 53"/>
                  <a:gd name="T8" fmla="*/ 24 w 37"/>
                  <a:gd name="T9" fmla="*/ 29 h 53"/>
                  <a:gd name="T10" fmla="*/ 31 w 37"/>
                  <a:gd name="T11" fmla="*/ 37 h 53"/>
                  <a:gd name="T12" fmla="*/ 36 w 37"/>
                  <a:gd name="T13" fmla="*/ 45 h 53"/>
                  <a:gd name="T14" fmla="*/ 37 w 37"/>
                  <a:gd name="T15" fmla="*/ 51 h 53"/>
                  <a:gd name="T16" fmla="*/ 34 w 37"/>
                  <a:gd name="T17" fmla="*/ 53 h 53"/>
                  <a:gd name="T18" fmla="*/ 30 w 37"/>
                  <a:gd name="T19" fmla="*/ 52 h 53"/>
                  <a:gd name="T20" fmla="*/ 24 w 37"/>
                  <a:gd name="T21" fmla="*/ 46 h 53"/>
                  <a:gd name="T22" fmla="*/ 20 w 37"/>
                  <a:gd name="T23" fmla="*/ 40 h 53"/>
                  <a:gd name="T24" fmla="*/ 14 w 37"/>
                  <a:gd name="T25" fmla="*/ 29 h 53"/>
                  <a:gd name="T26" fmla="*/ 9 w 37"/>
                  <a:gd name="T27" fmla="*/ 20 h 53"/>
                  <a:gd name="T28" fmla="*/ 6 w 37"/>
                  <a:gd name="T29" fmla="*/ 11 h 53"/>
                  <a:gd name="T30" fmla="*/ 3 w 37"/>
                  <a:gd name="T31" fmla="*/ 4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9" name="Freeform 121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>
                  <a:gd name="T0" fmla="*/ 43 w 44"/>
                  <a:gd name="T1" fmla="*/ 0 h 81"/>
                  <a:gd name="T2" fmla="*/ 44 w 44"/>
                  <a:gd name="T3" fmla="*/ 4 h 81"/>
                  <a:gd name="T4" fmla="*/ 43 w 44"/>
                  <a:gd name="T5" fmla="*/ 14 h 81"/>
                  <a:gd name="T6" fmla="*/ 38 w 44"/>
                  <a:gd name="T7" fmla="*/ 25 h 81"/>
                  <a:gd name="T8" fmla="*/ 32 w 44"/>
                  <a:gd name="T9" fmla="*/ 38 h 81"/>
                  <a:gd name="T10" fmla="*/ 25 w 44"/>
                  <a:gd name="T11" fmla="*/ 53 h 81"/>
                  <a:gd name="T12" fmla="*/ 17 w 44"/>
                  <a:gd name="T13" fmla="*/ 66 h 81"/>
                  <a:gd name="T14" fmla="*/ 8 w 44"/>
                  <a:gd name="T15" fmla="*/ 76 h 81"/>
                  <a:gd name="T16" fmla="*/ 0 w 44"/>
                  <a:gd name="T17" fmla="*/ 81 h 81"/>
                  <a:gd name="T18" fmla="*/ 2 w 44"/>
                  <a:gd name="T19" fmla="*/ 76 h 81"/>
                  <a:gd name="T20" fmla="*/ 8 w 44"/>
                  <a:gd name="T21" fmla="*/ 64 h 81"/>
                  <a:gd name="T22" fmla="*/ 13 w 44"/>
                  <a:gd name="T23" fmla="*/ 51 h 81"/>
                  <a:gd name="T24" fmla="*/ 20 w 44"/>
                  <a:gd name="T25" fmla="*/ 36 h 81"/>
                  <a:gd name="T26" fmla="*/ 28 w 44"/>
                  <a:gd name="T27" fmla="*/ 23 h 81"/>
                  <a:gd name="T28" fmla="*/ 34 w 44"/>
                  <a:gd name="T29" fmla="*/ 10 h 81"/>
                  <a:gd name="T30" fmla="*/ 39 w 44"/>
                  <a:gd name="T31" fmla="*/ 2 h 81"/>
                  <a:gd name="T32" fmla="*/ 43 w 4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1"/>
                  <a:gd name="T53" fmla="*/ 44 w 44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0" name="Freeform 122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>
                  <a:gd name="T0" fmla="*/ 39 w 40"/>
                  <a:gd name="T1" fmla="*/ 0 h 65"/>
                  <a:gd name="T2" fmla="*/ 40 w 40"/>
                  <a:gd name="T3" fmla="*/ 4 h 65"/>
                  <a:gd name="T4" fmla="*/ 38 w 40"/>
                  <a:gd name="T5" fmla="*/ 9 h 65"/>
                  <a:gd name="T6" fmla="*/ 36 w 40"/>
                  <a:gd name="T7" fmla="*/ 18 h 65"/>
                  <a:gd name="T8" fmla="*/ 30 w 40"/>
                  <a:gd name="T9" fmla="*/ 29 h 65"/>
                  <a:gd name="T10" fmla="*/ 24 w 40"/>
                  <a:gd name="T11" fmla="*/ 40 h 65"/>
                  <a:gd name="T12" fmla="*/ 17 w 40"/>
                  <a:gd name="T13" fmla="*/ 50 h 65"/>
                  <a:gd name="T14" fmla="*/ 10 w 40"/>
                  <a:gd name="T15" fmla="*/ 59 h 65"/>
                  <a:gd name="T16" fmla="*/ 0 w 40"/>
                  <a:gd name="T17" fmla="*/ 65 h 65"/>
                  <a:gd name="T18" fmla="*/ 5 w 40"/>
                  <a:gd name="T19" fmla="*/ 58 h 65"/>
                  <a:gd name="T20" fmla="*/ 11 w 40"/>
                  <a:gd name="T21" fmla="*/ 48 h 65"/>
                  <a:gd name="T22" fmla="*/ 16 w 40"/>
                  <a:gd name="T23" fmla="*/ 38 h 65"/>
                  <a:gd name="T24" fmla="*/ 22 w 40"/>
                  <a:gd name="T25" fmla="*/ 26 h 65"/>
                  <a:gd name="T26" fmla="*/ 28 w 40"/>
                  <a:gd name="T27" fmla="*/ 16 h 65"/>
                  <a:gd name="T28" fmla="*/ 32 w 40"/>
                  <a:gd name="T29" fmla="*/ 7 h 65"/>
                  <a:gd name="T30" fmla="*/ 37 w 40"/>
                  <a:gd name="T31" fmla="*/ 1 h 65"/>
                  <a:gd name="T32" fmla="*/ 39 w 4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1" name="Freeform 123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>
                  <a:gd name="T0" fmla="*/ 0 w 41"/>
                  <a:gd name="T1" fmla="*/ 0 h 57"/>
                  <a:gd name="T2" fmla="*/ 5 w 41"/>
                  <a:gd name="T3" fmla="*/ 5 h 57"/>
                  <a:gd name="T4" fmla="*/ 13 w 41"/>
                  <a:gd name="T5" fmla="*/ 12 h 57"/>
                  <a:gd name="T6" fmla="*/ 19 w 41"/>
                  <a:gd name="T7" fmla="*/ 21 h 57"/>
                  <a:gd name="T8" fmla="*/ 27 w 41"/>
                  <a:gd name="T9" fmla="*/ 30 h 57"/>
                  <a:gd name="T10" fmla="*/ 34 w 41"/>
                  <a:gd name="T11" fmla="*/ 39 h 57"/>
                  <a:gd name="T12" fmla="*/ 40 w 41"/>
                  <a:gd name="T13" fmla="*/ 47 h 57"/>
                  <a:gd name="T14" fmla="*/ 41 w 41"/>
                  <a:gd name="T15" fmla="*/ 54 h 57"/>
                  <a:gd name="T16" fmla="*/ 40 w 41"/>
                  <a:gd name="T17" fmla="*/ 57 h 57"/>
                  <a:gd name="T18" fmla="*/ 35 w 41"/>
                  <a:gd name="T19" fmla="*/ 56 h 57"/>
                  <a:gd name="T20" fmla="*/ 31 w 41"/>
                  <a:gd name="T21" fmla="*/ 51 h 57"/>
                  <a:gd name="T22" fmla="*/ 25 w 41"/>
                  <a:gd name="T23" fmla="*/ 42 h 57"/>
                  <a:gd name="T24" fmla="*/ 18 w 41"/>
                  <a:gd name="T25" fmla="*/ 32 h 57"/>
                  <a:gd name="T26" fmla="*/ 13 w 41"/>
                  <a:gd name="T27" fmla="*/ 21 h 57"/>
                  <a:gd name="T28" fmla="*/ 8 w 41"/>
                  <a:gd name="T29" fmla="*/ 12 h 57"/>
                  <a:gd name="T30" fmla="*/ 4 w 41"/>
                  <a:gd name="T31" fmla="*/ 4 h 57"/>
                  <a:gd name="T32" fmla="*/ 0 w 41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7"/>
                  <a:gd name="T53" fmla="*/ 41 w 41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2" name="Freeform 124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>
                  <a:gd name="T0" fmla="*/ 0 w 198"/>
                  <a:gd name="T1" fmla="*/ 5 h 42"/>
                  <a:gd name="T2" fmla="*/ 0 w 198"/>
                  <a:gd name="T3" fmla="*/ 4 h 42"/>
                  <a:gd name="T4" fmla="*/ 1 w 198"/>
                  <a:gd name="T5" fmla="*/ 1 h 42"/>
                  <a:gd name="T6" fmla="*/ 2 w 198"/>
                  <a:gd name="T7" fmla="*/ 0 h 42"/>
                  <a:gd name="T8" fmla="*/ 4 w 198"/>
                  <a:gd name="T9" fmla="*/ 0 h 42"/>
                  <a:gd name="T10" fmla="*/ 17 w 198"/>
                  <a:gd name="T11" fmla="*/ 10 h 42"/>
                  <a:gd name="T12" fmla="*/ 29 w 198"/>
                  <a:gd name="T13" fmla="*/ 18 h 42"/>
                  <a:gd name="T14" fmla="*/ 43 w 198"/>
                  <a:gd name="T15" fmla="*/ 24 h 42"/>
                  <a:gd name="T16" fmla="*/ 56 w 198"/>
                  <a:gd name="T17" fmla="*/ 29 h 42"/>
                  <a:gd name="T18" fmla="*/ 70 w 198"/>
                  <a:gd name="T19" fmla="*/ 32 h 42"/>
                  <a:gd name="T20" fmla="*/ 83 w 198"/>
                  <a:gd name="T21" fmla="*/ 33 h 42"/>
                  <a:gd name="T22" fmla="*/ 96 w 198"/>
                  <a:gd name="T23" fmla="*/ 33 h 42"/>
                  <a:gd name="T24" fmla="*/ 109 w 198"/>
                  <a:gd name="T25" fmla="*/ 33 h 42"/>
                  <a:gd name="T26" fmla="*/ 122 w 198"/>
                  <a:gd name="T27" fmla="*/ 32 h 42"/>
                  <a:gd name="T28" fmla="*/ 134 w 198"/>
                  <a:gd name="T29" fmla="*/ 30 h 42"/>
                  <a:gd name="T30" fmla="*/ 147 w 198"/>
                  <a:gd name="T31" fmla="*/ 27 h 42"/>
                  <a:gd name="T32" fmla="*/ 158 w 198"/>
                  <a:gd name="T33" fmla="*/ 24 h 42"/>
                  <a:gd name="T34" fmla="*/ 169 w 198"/>
                  <a:gd name="T35" fmla="*/ 21 h 42"/>
                  <a:gd name="T36" fmla="*/ 180 w 198"/>
                  <a:gd name="T37" fmla="*/ 17 h 42"/>
                  <a:gd name="T38" fmla="*/ 189 w 198"/>
                  <a:gd name="T39" fmla="*/ 15 h 42"/>
                  <a:gd name="T40" fmla="*/ 198 w 198"/>
                  <a:gd name="T41" fmla="*/ 12 h 42"/>
                  <a:gd name="T42" fmla="*/ 193 w 198"/>
                  <a:gd name="T43" fmla="*/ 17 h 42"/>
                  <a:gd name="T44" fmla="*/ 186 w 198"/>
                  <a:gd name="T45" fmla="*/ 23 h 42"/>
                  <a:gd name="T46" fmla="*/ 177 w 198"/>
                  <a:gd name="T47" fmla="*/ 27 h 42"/>
                  <a:gd name="T48" fmla="*/ 166 w 198"/>
                  <a:gd name="T49" fmla="*/ 32 h 42"/>
                  <a:gd name="T50" fmla="*/ 152 w 198"/>
                  <a:gd name="T51" fmla="*/ 37 h 42"/>
                  <a:gd name="T52" fmla="*/ 139 w 198"/>
                  <a:gd name="T53" fmla="*/ 39 h 42"/>
                  <a:gd name="T54" fmla="*/ 123 w 198"/>
                  <a:gd name="T55" fmla="*/ 41 h 42"/>
                  <a:gd name="T56" fmla="*/ 107 w 198"/>
                  <a:gd name="T57" fmla="*/ 42 h 42"/>
                  <a:gd name="T58" fmla="*/ 91 w 198"/>
                  <a:gd name="T59" fmla="*/ 42 h 42"/>
                  <a:gd name="T60" fmla="*/ 75 w 198"/>
                  <a:gd name="T61" fmla="*/ 41 h 42"/>
                  <a:gd name="T62" fmla="*/ 60 w 198"/>
                  <a:gd name="T63" fmla="*/ 38 h 42"/>
                  <a:gd name="T64" fmla="*/ 45 w 198"/>
                  <a:gd name="T65" fmla="*/ 34 h 42"/>
                  <a:gd name="T66" fmla="*/ 31 w 198"/>
                  <a:gd name="T67" fmla="*/ 30 h 42"/>
                  <a:gd name="T68" fmla="*/ 19 w 198"/>
                  <a:gd name="T69" fmla="*/ 23 h 42"/>
                  <a:gd name="T70" fmla="*/ 9 w 198"/>
                  <a:gd name="T71" fmla="*/ 15 h 42"/>
                  <a:gd name="T72" fmla="*/ 0 w 198"/>
                  <a:gd name="T73" fmla="*/ 5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8"/>
                  <a:gd name="T112" fmla="*/ 0 h 42"/>
                  <a:gd name="T113" fmla="*/ 198 w 198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3" name="Freeform 125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>
                  <a:gd name="T0" fmla="*/ 0 w 21"/>
                  <a:gd name="T1" fmla="*/ 44 h 44"/>
                  <a:gd name="T2" fmla="*/ 9 w 21"/>
                  <a:gd name="T3" fmla="*/ 33 h 44"/>
                  <a:gd name="T4" fmla="*/ 17 w 21"/>
                  <a:gd name="T5" fmla="*/ 19 h 44"/>
                  <a:gd name="T6" fmla="*/ 21 w 21"/>
                  <a:gd name="T7" fmla="*/ 7 h 44"/>
                  <a:gd name="T8" fmla="*/ 20 w 21"/>
                  <a:gd name="T9" fmla="*/ 0 h 44"/>
                  <a:gd name="T10" fmla="*/ 16 w 21"/>
                  <a:gd name="T11" fmla="*/ 4 h 44"/>
                  <a:gd name="T12" fmla="*/ 12 w 21"/>
                  <a:gd name="T13" fmla="*/ 16 h 44"/>
                  <a:gd name="T14" fmla="*/ 7 w 21"/>
                  <a:gd name="T15" fmla="*/ 31 h 44"/>
                  <a:gd name="T16" fmla="*/ 0 w 21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4"/>
                  <a:gd name="T29" fmla="*/ 21 w 2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4" name="Freeform 126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>
                  <a:gd name="T0" fmla="*/ 24 w 25"/>
                  <a:gd name="T1" fmla="*/ 0 h 49"/>
                  <a:gd name="T2" fmla="*/ 25 w 25"/>
                  <a:gd name="T3" fmla="*/ 7 h 49"/>
                  <a:gd name="T4" fmla="*/ 20 w 25"/>
                  <a:gd name="T5" fmla="*/ 21 h 49"/>
                  <a:gd name="T6" fmla="*/ 12 w 25"/>
                  <a:gd name="T7" fmla="*/ 37 h 49"/>
                  <a:gd name="T8" fmla="*/ 0 w 25"/>
                  <a:gd name="T9" fmla="*/ 49 h 49"/>
                  <a:gd name="T10" fmla="*/ 5 w 25"/>
                  <a:gd name="T11" fmla="*/ 35 h 49"/>
                  <a:gd name="T12" fmla="*/ 13 w 25"/>
                  <a:gd name="T13" fmla="*/ 20 h 49"/>
                  <a:gd name="T14" fmla="*/ 19 w 25"/>
                  <a:gd name="T15" fmla="*/ 6 h 49"/>
                  <a:gd name="T16" fmla="*/ 24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9"/>
                  <a:gd name="T29" fmla="*/ 25 w 2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5" name="Freeform 127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>
                  <a:gd name="T0" fmla="*/ 34 w 35"/>
                  <a:gd name="T1" fmla="*/ 0 h 64"/>
                  <a:gd name="T2" fmla="*/ 35 w 35"/>
                  <a:gd name="T3" fmla="*/ 4 h 64"/>
                  <a:gd name="T4" fmla="*/ 34 w 35"/>
                  <a:gd name="T5" fmla="*/ 9 h 64"/>
                  <a:gd name="T6" fmla="*/ 31 w 35"/>
                  <a:gd name="T7" fmla="*/ 18 h 64"/>
                  <a:gd name="T8" fmla="*/ 26 w 35"/>
                  <a:gd name="T9" fmla="*/ 29 h 64"/>
                  <a:gd name="T10" fmla="*/ 20 w 35"/>
                  <a:gd name="T11" fmla="*/ 39 h 64"/>
                  <a:gd name="T12" fmla="*/ 15 w 35"/>
                  <a:gd name="T13" fmla="*/ 49 h 64"/>
                  <a:gd name="T14" fmla="*/ 7 w 35"/>
                  <a:gd name="T15" fmla="*/ 58 h 64"/>
                  <a:gd name="T16" fmla="*/ 0 w 35"/>
                  <a:gd name="T17" fmla="*/ 64 h 64"/>
                  <a:gd name="T18" fmla="*/ 3 w 35"/>
                  <a:gd name="T19" fmla="*/ 58 h 64"/>
                  <a:gd name="T20" fmla="*/ 7 w 35"/>
                  <a:gd name="T21" fmla="*/ 50 h 64"/>
                  <a:gd name="T22" fmla="*/ 13 w 35"/>
                  <a:gd name="T23" fmla="*/ 39 h 64"/>
                  <a:gd name="T24" fmla="*/ 17 w 35"/>
                  <a:gd name="T25" fmla="*/ 28 h 64"/>
                  <a:gd name="T26" fmla="*/ 22 w 35"/>
                  <a:gd name="T27" fmla="*/ 17 h 64"/>
                  <a:gd name="T28" fmla="*/ 27 w 35"/>
                  <a:gd name="T29" fmla="*/ 7 h 64"/>
                  <a:gd name="T30" fmla="*/ 31 w 35"/>
                  <a:gd name="T31" fmla="*/ 1 h 64"/>
                  <a:gd name="T32" fmla="*/ 34 w 3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4"/>
                  <a:gd name="T53" fmla="*/ 35 w 3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6" name="Freeform 128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>
                  <a:gd name="T0" fmla="*/ 37 w 38"/>
                  <a:gd name="T1" fmla="*/ 0 h 69"/>
                  <a:gd name="T2" fmla="*/ 38 w 38"/>
                  <a:gd name="T3" fmla="*/ 3 h 69"/>
                  <a:gd name="T4" fmla="*/ 36 w 38"/>
                  <a:gd name="T5" fmla="*/ 11 h 69"/>
                  <a:gd name="T6" fmla="*/ 33 w 38"/>
                  <a:gd name="T7" fmla="*/ 21 h 69"/>
                  <a:gd name="T8" fmla="*/ 27 w 38"/>
                  <a:gd name="T9" fmla="*/ 32 h 69"/>
                  <a:gd name="T10" fmla="*/ 21 w 38"/>
                  <a:gd name="T11" fmla="*/ 44 h 69"/>
                  <a:gd name="T12" fmla="*/ 13 w 38"/>
                  <a:gd name="T13" fmla="*/ 55 h 69"/>
                  <a:gd name="T14" fmla="*/ 7 w 38"/>
                  <a:gd name="T15" fmla="*/ 63 h 69"/>
                  <a:gd name="T16" fmla="*/ 0 w 38"/>
                  <a:gd name="T17" fmla="*/ 69 h 69"/>
                  <a:gd name="T18" fmla="*/ 2 w 38"/>
                  <a:gd name="T19" fmla="*/ 63 h 69"/>
                  <a:gd name="T20" fmla="*/ 7 w 38"/>
                  <a:gd name="T21" fmla="*/ 54 h 69"/>
                  <a:gd name="T22" fmla="*/ 12 w 38"/>
                  <a:gd name="T23" fmla="*/ 43 h 69"/>
                  <a:gd name="T24" fmla="*/ 18 w 38"/>
                  <a:gd name="T25" fmla="*/ 30 h 69"/>
                  <a:gd name="T26" fmla="*/ 25 w 38"/>
                  <a:gd name="T27" fmla="*/ 19 h 69"/>
                  <a:gd name="T28" fmla="*/ 30 w 38"/>
                  <a:gd name="T29" fmla="*/ 9 h 69"/>
                  <a:gd name="T30" fmla="*/ 35 w 38"/>
                  <a:gd name="T31" fmla="*/ 2 h 69"/>
                  <a:gd name="T32" fmla="*/ 37 w 38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9"/>
                  <a:gd name="T53" fmla="*/ 38 w 38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7" name="Freeform 129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>
                  <a:gd name="T0" fmla="*/ 42 w 42"/>
                  <a:gd name="T1" fmla="*/ 0 h 57"/>
                  <a:gd name="T2" fmla="*/ 42 w 42"/>
                  <a:gd name="T3" fmla="*/ 3 h 57"/>
                  <a:gd name="T4" fmla="*/ 40 w 42"/>
                  <a:gd name="T5" fmla="*/ 10 h 57"/>
                  <a:gd name="T6" fmla="*/ 34 w 42"/>
                  <a:gd name="T7" fmla="*/ 19 h 57"/>
                  <a:gd name="T8" fmla="*/ 28 w 42"/>
                  <a:gd name="T9" fmla="*/ 29 h 57"/>
                  <a:gd name="T10" fmla="*/ 20 w 42"/>
                  <a:gd name="T11" fmla="*/ 39 h 57"/>
                  <a:gd name="T12" fmla="*/ 12 w 42"/>
                  <a:gd name="T13" fmla="*/ 47 h 57"/>
                  <a:gd name="T14" fmla="*/ 6 w 42"/>
                  <a:gd name="T15" fmla="*/ 54 h 57"/>
                  <a:gd name="T16" fmla="*/ 0 w 42"/>
                  <a:gd name="T17" fmla="*/ 57 h 57"/>
                  <a:gd name="T18" fmla="*/ 3 w 42"/>
                  <a:gd name="T19" fmla="*/ 51 h 57"/>
                  <a:gd name="T20" fmla="*/ 9 w 42"/>
                  <a:gd name="T21" fmla="*/ 44 h 57"/>
                  <a:gd name="T22" fmla="*/ 15 w 42"/>
                  <a:gd name="T23" fmla="*/ 34 h 57"/>
                  <a:gd name="T24" fmla="*/ 21 w 42"/>
                  <a:gd name="T25" fmla="*/ 23 h 57"/>
                  <a:gd name="T26" fmla="*/ 28 w 42"/>
                  <a:gd name="T27" fmla="*/ 14 h 57"/>
                  <a:gd name="T28" fmla="*/ 34 w 42"/>
                  <a:gd name="T29" fmla="*/ 6 h 57"/>
                  <a:gd name="T30" fmla="*/ 38 w 42"/>
                  <a:gd name="T31" fmla="*/ 2 h 57"/>
                  <a:gd name="T32" fmla="*/ 42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57"/>
                  <a:gd name="T53" fmla="*/ 42 w 4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8" name="Freeform 130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>
                  <a:gd name="T0" fmla="*/ 35 w 36"/>
                  <a:gd name="T1" fmla="*/ 0 h 47"/>
                  <a:gd name="T2" fmla="*/ 36 w 36"/>
                  <a:gd name="T3" fmla="*/ 2 h 47"/>
                  <a:gd name="T4" fmla="*/ 34 w 36"/>
                  <a:gd name="T5" fmla="*/ 8 h 47"/>
                  <a:gd name="T6" fmla="*/ 32 w 36"/>
                  <a:gd name="T7" fmla="*/ 15 h 47"/>
                  <a:gd name="T8" fmla="*/ 27 w 36"/>
                  <a:gd name="T9" fmla="*/ 23 h 47"/>
                  <a:gd name="T10" fmla="*/ 21 w 36"/>
                  <a:gd name="T11" fmla="*/ 30 h 47"/>
                  <a:gd name="T12" fmla="*/ 15 w 36"/>
                  <a:gd name="T13" fmla="*/ 38 h 47"/>
                  <a:gd name="T14" fmla="*/ 8 w 36"/>
                  <a:gd name="T15" fmla="*/ 44 h 47"/>
                  <a:gd name="T16" fmla="*/ 0 w 36"/>
                  <a:gd name="T17" fmla="*/ 47 h 47"/>
                  <a:gd name="T18" fmla="*/ 3 w 36"/>
                  <a:gd name="T19" fmla="*/ 42 h 47"/>
                  <a:gd name="T20" fmla="*/ 8 w 36"/>
                  <a:gd name="T21" fmla="*/ 35 h 47"/>
                  <a:gd name="T22" fmla="*/ 13 w 36"/>
                  <a:gd name="T23" fmla="*/ 27 h 47"/>
                  <a:gd name="T24" fmla="*/ 19 w 36"/>
                  <a:gd name="T25" fmla="*/ 18 h 47"/>
                  <a:gd name="T26" fmla="*/ 24 w 36"/>
                  <a:gd name="T27" fmla="*/ 11 h 47"/>
                  <a:gd name="T28" fmla="*/ 28 w 36"/>
                  <a:gd name="T29" fmla="*/ 4 h 47"/>
                  <a:gd name="T30" fmla="*/ 33 w 36"/>
                  <a:gd name="T31" fmla="*/ 1 h 47"/>
                  <a:gd name="T32" fmla="*/ 35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9" name="Freeform 131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>
                  <a:gd name="T0" fmla="*/ 30 w 31"/>
                  <a:gd name="T1" fmla="*/ 0 h 34"/>
                  <a:gd name="T2" fmla="*/ 31 w 31"/>
                  <a:gd name="T3" fmla="*/ 2 h 34"/>
                  <a:gd name="T4" fmla="*/ 29 w 31"/>
                  <a:gd name="T5" fmla="*/ 7 h 34"/>
                  <a:gd name="T6" fmla="*/ 26 w 31"/>
                  <a:gd name="T7" fmla="*/ 12 h 34"/>
                  <a:gd name="T8" fmla="*/ 20 w 31"/>
                  <a:gd name="T9" fmla="*/ 19 h 34"/>
                  <a:gd name="T10" fmla="*/ 14 w 31"/>
                  <a:gd name="T11" fmla="*/ 25 h 34"/>
                  <a:gd name="T12" fmla="*/ 9 w 31"/>
                  <a:gd name="T13" fmla="*/ 31 h 34"/>
                  <a:gd name="T14" fmla="*/ 3 w 31"/>
                  <a:gd name="T15" fmla="*/ 33 h 34"/>
                  <a:gd name="T16" fmla="*/ 0 w 31"/>
                  <a:gd name="T17" fmla="*/ 34 h 34"/>
                  <a:gd name="T18" fmla="*/ 6 w 31"/>
                  <a:gd name="T19" fmla="*/ 26 h 34"/>
                  <a:gd name="T20" fmla="*/ 15 w 31"/>
                  <a:gd name="T21" fmla="*/ 15 h 34"/>
                  <a:gd name="T22" fmla="*/ 24 w 31"/>
                  <a:gd name="T23" fmla="*/ 5 h 34"/>
                  <a:gd name="T24" fmla="*/ 30 w 31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4"/>
                  <a:gd name="T41" fmla="*/ 31 w 31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0" name="Freeform 132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>
                  <a:gd name="T0" fmla="*/ 21 w 21"/>
                  <a:gd name="T1" fmla="*/ 0 h 21"/>
                  <a:gd name="T2" fmla="*/ 21 w 21"/>
                  <a:gd name="T3" fmla="*/ 5 h 21"/>
                  <a:gd name="T4" fmla="*/ 15 w 21"/>
                  <a:gd name="T5" fmla="*/ 13 h 21"/>
                  <a:gd name="T6" fmla="*/ 8 w 21"/>
                  <a:gd name="T7" fmla="*/ 20 h 21"/>
                  <a:gd name="T8" fmla="*/ 0 w 21"/>
                  <a:gd name="T9" fmla="*/ 21 h 21"/>
                  <a:gd name="T10" fmla="*/ 7 w 21"/>
                  <a:gd name="T11" fmla="*/ 17 h 21"/>
                  <a:gd name="T12" fmla="*/ 13 w 21"/>
                  <a:gd name="T13" fmla="*/ 8 h 21"/>
                  <a:gd name="T14" fmla="*/ 17 w 21"/>
                  <a:gd name="T15" fmla="*/ 0 h 21"/>
                  <a:gd name="T16" fmla="*/ 21 w 21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1" name="Freeform 133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>
                  <a:gd name="T0" fmla="*/ 0 w 23"/>
                  <a:gd name="T1" fmla="*/ 29 h 29"/>
                  <a:gd name="T2" fmla="*/ 4 w 23"/>
                  <a:gd name="T3" fmla="*/ 23 h 29"/>
                  <a:gd name="T4" fmla="*/ 11 w 23"/>
                  <a:gd name="T5" fmla="*/ 11 h 29"/>
                  <a:gd name="T6" fmla="*/ 17 w 23"/>
                  <a:gd name="T7" fmla="*/ 2 h 29"/>
                  <a:gd name="T8" fmla="*/ 23 w 23"/>
                  <a:gd name="T9" fmla="*/ 0 h 29"/>
                  <a:gd name="T10" fmla="*/ 23 w 23"/>
                  <a:gd name="T11" fmla="*/ 7 h 29"/>
                  <a:gd name="T12" fmla="*/ 16 w 23"/>
                  <a:gd name="T13" fmla="*/ 15 h 29"/>
                  <a:gd name="T14" fmla="*/ 7 w 23"/>
                  <a:gd name="T15" fmla="*/ 24 h 29"/>
                  <a:gd name="T16" fmla="*/ 0 w 23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9"/>
                  <a:gd name="T29" fmla="*/ 23 w 23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2" name="Freeform 134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>
                  <a:gd name="T0" fmla="*/ 0 w 31"/>
                  <a:gd name="T1" fmla="*/ 0 h 11"/>
                  <a:gd name="T2" fmla="*/ 6 w 31"/>
                  <a:gd name="T3" fmla="*/ 2 h 11"/>
                  <a:gd name="T4" fmla="*/ 15 w 31"/>
                  <a:gd name="T5" fmla="*/ 7 h 11"/>
                  <a:gd name="T6" fmla="*/ 25 w 31"/>
                  <a:gd name="T7" fmla="*/ 11 h 11"/>
                  <a:gd name="T8" fmla="*/ 31 w 31"/>
                  <a:gd name="T9" fmla="*/ 10 h 11"/>
                  <a:gd name="T10" fmla="*/ 31 w 31"/>
                  <a:gd name="T11" fmla="*/ 7 h 11"/>
                  <a:gd name="T12" fmla="*/ 29 w 31"/>
                  <a:gd name="T13" fmla="*/ 5 h 11"/>
                  <a:gd name="T14" fmla="*/ 24 w 31"/>
                  <a:gd name="T15" fmla="*/ 4 h 11"/>
                  <a:gd name="T16" fmla="*/ 20 w 31"/>
                  <a:gd name="T17" fmla="*/ 3 h 11"/>
                  <a:gd name="T18" fmla="*/ 14 w 31"/>
                  <a:gd name="T19" fmla="*/ 2 h 11"/>
                  <a:gd name="T20" fmla="*/ 8 w 31"/>
                  <a:gd name="T21" fmla="*/ 1 h 11"/>
                  <a:gd name="T22" fmla="*/ 4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1"/>
                  <a:gd name="T41" fmla="*/ 31 w 31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3" name="Freeform 135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>
                  <a:gd name="T0" fmla="*/ 0 w 33"/>
                  <a:gd name="T1" fmla="*/ 10 h 10"/>
                  <a:gd name="T2" fmla="*/ 2 w 33"/>
                  <a:gd name="T3" fmla="*/ 10 h 10"/>
                  <a:gd name="T4" fmla="*/ 7 w 33"/>
                  <a:gd name="T5" fmla="*/ 9 h 10"/>
                  <a:gd name="T6" fmla="*/ 12 w 33"/>
                  <a:gd name="T7" fmla="*/ 9 h 10"/>
                  <a:gd name="T8" fmla="*/ 18 w 33"/>
                  <a:gd name="T9" fmla="*/ 9 h 10"/>
                  <a:gd name="T10" fmla="*/ 24 w 33"/>
                  <a:gd name="T11" fmla="*/ 8 h 10"/>
                  <a:gd name="T12" fmla="*/ 28 w 33"/>
                  <a:gd name="T13" fmla="*/ 7 h 10"/>
                  <a:gd name="T14" fmla="*/ 32 w 33"/>
                  <a:gd name="T15" fmla="*/ 4 h 10"/>
                  <a:gd name="T16" fmla="*/ 33 w 33"/>
                  <a:gd name="T17" fmla="*/ 2 h 10"/>
                  <a:gd name="T18" fmla="*/ 28 w 33"/>
                  <a:gd name="T19" fmla="*/ 0 h 10"/>
                  <a:gd name="T20" fmla="*/ 19 w 33"/>
                  <a:gd name="T21" fmla="*/ 2 h 10"/>
                  <a:gd name="T22" fmla="*/ 8 w 33"/>
                  <a:gd name="T23" fmla="*/ 7 h 10"/>
                  <a:gd name="T24" fmla="*/ 0 w 33"/>
                  <a:gd name="T25" fmla="*/ 1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"/>
                  <a:gd name="T41" fmla="*/ 33 w 3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4" name="Freeform 136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5 w 32"/>
                  <a:gd name="T3" fmla="*/ 2 h 24"/>
                  <a:gd name="T4" fmla="*/ 9 w 32"/>
                  <a:gd name="T5" fmla="*/ 5 h 24"/>
                  <a:gd name="T6" fmla="*/ 15 w 32"/>
                  <a:gd name="T7" fmla="*/ 8 h 24"/>
                  <a:gd name="T8" fmla="*/ 22 w 32"/>
                  <a:gd name="T9" fmla="*/ 11 h 24"/>
                  <a:gd name="T10" fmla="*/ 26 w 32"/>
                  <a:gd name="T11" fmla="*/ 16 h 24"/>
                  <a:gd name="T12" fmla="*/ 30 w 32"/>
                  <a:gd name="T13" fmla="*/ 19 h 24"/>
                  <a:gd name="T14" fmla="*/ 32 w 32"/>
                  <a:gd name="T15" fmla="*/ 22 h 24"/>
                  <a:gd name="T16" fmla="*/ 32 w 32"/>
                  <a:gd name="T17" fmla="*/ 24 h 24"/>
                  <a:gd name="T18" fmla="*/ 26 w 32"/>
                  <a:gd name="T19" fmla="*/ 23 h 24"/>
                  <a:gd name="T20" fmla="*/ 16 w 32"/>
                  <a:gd name="T21" fmla="*/ 15 h 24"/>
                  <a:gd name="T22" fmla="*/ 7 w 32"/>
                  <a:gd name="T23" fmla="*/ 7 h 24"/>
                  <a:gd name="T24" fmla="*/ 0 w 3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5" name="Freeform 137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>
                  <a:gd name="T0" fmla="*/ 6 w 9"/>
                  <a:gd name="T1" fmla="*/ 0 h 43"/>
                  <a:gd name="T2" fmla="*/ 8 w 9"/>
                  <a:gd name="T3" fmla="*/ 10 h 43"/>
                  <a:gd name="T4" fmla="*/ 9 w 9"/>
                  <a:gd name="T5" fmla="*/ 25 h 43"/>
                  <a:gd name="T6" fmla="*/ 8 w 9"/>
                  <a:gd name="T7" fmla="*/ 36 h 43"/>
                  <a:gd name="T8" fmla="*/ 4 w 9"/>
                  <a:gd name="T9" fmla="*/ 43 h 43"/>
                  <a:gd name="T10" fmla="*/ 0 w 9"/>
                  <a:gd name="T11" fmla="*/ 38 h 43"/>
                  <a:gd name="T12" fmla="*/ 1 w 9"/>
                  <a:gd name="T13" fmla="*/ 26 h 43"/>
                  <a:gd name="T14" fmla="*/ 5 w 9"/>
                  <a:gd name="T15" fmla="*/ 11 h 43"/>
                  <a:gd name="T16" fmla="*/ 6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6" name="Freeform 138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3 w 13"/>
                  <a:gd name="T3" fmla="*/ 10 h 42"/>
                  <a:gd name="T4" fmla="*/ 11 w 13"/>
                  <a:gd name="T5" fmla="*/ 24 h 42"/>
                  <a:gd name="T6" fmla="*/ 8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4 h 42"/>
                  <a:gd name="T14" fmla="*/ 9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7" name="Freeform 139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>
                  <a:gd name="T0" fmla="*/ 2 w 8"/>
                  <a:gd name="T1" fmla="*/ 0 h 40"/>
                  <a:gd name="T2" fmla="*/ 5 w 8"/>
                  <a:gd name="T3" fmla="*/ 6 h 40"/>
                  <a:gd name="T4" fmla="*/ 8 w 8"/>
                  <a:gd name="T5" fmla="*/ 18 h 40"/>
                  <a:gd name="T6" fmla="*/ 8 w 8"/>
                  <a:gd name="T7" fmla="*/ 32 h 40"/>
                  <a:gd name="T8" fmla="*/ 4 w 8"/>
                  <a:gd name="T9" fmla="*/ 40 h 40"/>
                  <a:gd name="T10" fmla="*/ 0 w 8"/>
                  <a:gd name="T11" fmla="*/ 38 h 40"/>
                  <a:gd name="T12" fmla="*/ 0 w 8"/>
                  <a:gd name="T13" fmla="*/ 26 h 40"/>
                  <a:gd name="T14" fmla="*/ 2 w 8"/>
                  <a:gd name="T15" fmla="*/ 12 h 40"/>
                  <a:gd name="T16" fmla="*/ 2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0"/>
                  <a:gd name="T29" fmla="*/ 8 w 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8" name="Freeform 140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>
                  <a:gd name="T0" fmla="*/ 0 w 16"/>
                  <a:gd name="T1" fmla="*/ 0 h 46"/>
                  <a:gd name="T2" fmla="*/ 7 w 16"/>
                  <a:gd name="T3" fmla="*/ 11 h 46"/>
                  <a:gd name="T4" fmla="*/ 14 w 16"/>
                  <a:gd name="T5" fmla="*/ 26 h 46"/>
                  <a:gd name="T6" fmla="*/ 16 w 16"/>
                  <a:gd name="T7" fmla="*/ 39 h 46"/>
                  <a:gd name="T8" fmla="*/ 14 w 16"/>
                  <a:gd name="T9" fmla="*/ 46 h 46"/>
                  <a:gd name="T10" fmla="*/ 8 w 16"/>
                  <a:gd name="T11" fmla="*/ 42 h 46"/>
                  <a:gd name="T12" fmla="*/ 4 w 16"/>
                  <a:gd name="T13" fmla="*/ 27 h 46"/>
                  <a:gd name="T14" fmla="*/ 2 w 16"/>
                  <a:gd name="T15" fmla="*/ 11 h 46"/>
                  <a:gd name="T16" fmla="*/ 0 w 16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6"/>
                  <a:gd name="T29" fmla="*/ 16 w 16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9" name="Freeform 141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7 w 19"/>
                  <a:gd name="T3" fmla="*/ 11 h 49"/>
                  <a:gd name="T4" fmla="*/ 14 w 19"/>
                  <a:gd name="T5" fmla="*/ 28 h 49"/>
                  <a:gd name="T6" fmla="*/ 19 w 19"/>
                  <a:gd name="T7" fmla="*/ 44 h 49"/>
                  <a:gd name="T8" fmla="*/ 16 w 19"/>
                  <a:gd name="T9" fmla="*/ 49 h 49"/>
                  <a:gd name="T10" fmla="*/ 11 w 19"/>
                  <a:gd name="T11" fmla="*/ 43 h 49"/>
                  <a:gd name="T12" fmla="*/ 6 w 19"/>
                  <a:gd name="T13" fmla="*/ 27 h 49"/>
                  <a:gd name="T14" fmla="*/ 3 w 19"/>
                  <a:gd name="T15" fmla="*/ 10 h 49"/>
                  <a:gd name="T16" fmla="*/ 0 w 1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9"/>
                  <a:gd name="T29" fmla="*/ 19 w 19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0" name="Freeform 142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>
                  <a:gd name="T0" fmla="*/ 0 w 32"/>
                  <a:gd name="T1" fmla="*/ 0 h 54"/>
                  <a:gd name="T2" fmla="*/ 6 w 32"/>
                  <a:gd name="T3" fmla="*/ 5 h 54"/>
                  <a:gd name="T4" fmla="*/ 11 w 32"/>
                  <a:gd name="T5" fmla="*/ 12 h 54"/>
                  <a:gd name="T6" fmla="*/ 17 w 32"/>
                  <a:gd name="T7" fmla="*/ 20 h 54"/>
                  <a:gd name="T8" fmla="*/ 23 w 32"/>
                  <a:gd name="T9" fmla="*/ 29 h 54"/>
                  <a:gd name="T10" fmla="*/ 27 w 32"/>
                  <a:gd name="T11" fmla="*/ 37 h 54"/>
                  <a:gd name="T12" fmla="*/ 31 w 32"/>
                  <a:gd name="T13" fmla="*/ 44 h 54"/>
                  <a:gd name="T14" fmla="*/ 32 w 32"/>
                  <a:gd name="T15" fmla="*/ 50 h 54"/>
                  <a:gd name="T16" fmla="*/ 31 w 32"/>
                  <a:gd name="T17" fmla="*/ 54 h 54"/>
                  <a:gd name="T18" fmla="*/ 24 w 32"/>
                  <a:gd name="T19" fmla="*/ 47 h 54"/>
                  <a:gd name="T20" fmla="*/ 16 w 32"/>
                  <a:gd name="T21" fmla="*/ 30 h 54"/>
                  <a:gd name="T22" fmla="*/ 8 w 32"/>
                  <a:gd name="T23" fmla="*/ 10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4"/>
                  <a:gd name="T41" fmla="*/ 32 w 32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1" name="Freeform 143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>
                  <a:gd name="T0" fmla="*/ 0 w 36"/>
                  <a:gd name="T1" fmla="*/ 0 h 49"/>
                  <a:gd name="T2" fmla="*/ 5 w 36"/>
                  <a:gd name="T3" fmla="*/ 4 h 49"/>
                  <a:gd name="T4" fmla="*/ 10 w 36"/>
                  <a:gd name="T5" fmla="*/ 11 h 49"/>
                  <a:gd name="T6" fmla="*/ 17 w 36"/>
                  <a:gd name="T7" fmla="*/ 17 h 49"/>
                  <a:gd name="T8" fmla="*/ 24 w 36"/>
                  <a:gd name="T9" fmla="*/ 25 h 49"/>
                  <a:gd name="T10" fmla="*/ 29 w 36"/>
                  <a:gd name="T11" fmla="*/ 33 h 49"/>
                  <a:gd name="T12" fmla="*/ 34 w 36"/>
                  <a:gd name="T13" fmla="*/ 40 h 49"/>
                  <a:gd name="T14" fmla="*/ 36 w 36"/>
                  <a:gd name="T15" fmla="*/ 46 h 49"/>
                  <a:gd name="T16" fmla="*/ 35 w 36"/>
                  <a:gd name="T17" fmla="*/ 49 h 49"/>
                  <a:gd name="T18" fmla="*/ 32 w 36"/>
                  <a:gd name="T19" fmla="*/ 48 h 49"/>
                  <a:gd name="T20" fmla="*/ 27 w 36"/>
                  <a:gd name="T21" fmla="*/ 43 h 49"/>
                  <a:gd name="T22" fmla="*/ 22 w 36"/>
                  <a:gd name="T23" fmla="*/ 37 h 49"/>
                  <a:gd name="T24" fmla="*/ 17 w 36"/>
                  <a:gd name="T25" fmla="*/ 28 h 49"/>
                  <a:gd name="T26" fmla="*/ 11 w 36"/>
                  <a:gd name="T27" fmla="*/ 18 h 49"/>
                  <a:gd name="T28" fmla="*/ 7 w 36"/>
                  <a:gd name="T29" fmla="*/ 11 h 49"/>
                  <a:gd name="T30" fmla="*/ 3 w 36"/>
                  <a:gd name="T31" fmla="*/ 4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9"/>
                  <a:gd name="T53" fmla="*/ 36 w 36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2" name="Freeform 144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 w 30"/>
                  <a:gd name="T3" fmla="*/ 3 h 44"/>
                  <a:gd name="T4" fmla="*/ 9 w 30"/>
                  <a:gd name="T5" fmla="*/ 9 h 44"/>
                  <a:gd name="T6" fmla="*/ 14 w 30"/>
                  <a:gd name="T7" fmla="*/ 16 h 44"/>
                  <a:gd name="T8" fmla="*/ 21 w 30"/>
                  <a:gd name="T9" fmla="*/ 23 h 44"/>
                  <a:gd name="T10" fmla="*/ 26 w 30"/>
                  <a:gd name="T11" fmla="*/ 30 h 44"/>
                  <a:gd name="T12" fmla="*/ 29 w 30"/>
                  <a:gd name="T13" fmla="*/ 37 h 44"/>
                  <a:gd name="T14" fmla="*/ 30 w 30"/>
                  <a:gd name="T15" fmla="*/ 42 h 44"/>
                  <a:gd name="T16" fmla="*/ 28 w 30"/>
                  <a:gd name="T17" fmla="*/ 44 h 44"/>
                  <a:gd name="T18" fmla="*/ 20 w 30"/>
                  <a:gd name="T19" fmla="*/ 38 h 44"/>
                  <a:gd name="T20" fmla="*/ 12 w 30"/>
                  <a:gd name="T21" fmla="*/ 25 h 44"/>
                  <a:gd name="T22" fmla="*/ 4 w 30"/>
                  <a:gd name="T23" fmla="*/ 9 h 44"/>
                  <a:gd name="T24" fmla="*/ 0 w 3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4"/>
                  <a:gd name="T41" fmla="*/ 30 w 30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3" name="Freeform 145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>
                  <a:gd name="T0" fmla="*/ 37 w 38"/>
                  <a:gd name="T1" fmla="*/ 0 h 70"/>
                  <a:gd name="T2" fmla="*/ 38 w 38"/>
                  <a:gd name="T3" fmla="*/ 4 h 70"/>
                  <a:gd name="T4" fmla="*/ 37 w 38"/>
                  <a:gd name="T5" fmla="*/ 11 h 70"/>
                  <a:gd name="T6" fmla="*/ 33 w 38"/>
                  <a:gd name="T7" fmla="*/ 22 h 70"/>
                  <a:gd name="T8" fmla="*/ 28 w 38"/>
                  <a:gd name="T9" fmla="*/ 34 h 70"/>
                  <a:gd name="T10" fmla="*/ 21 w 38"/>
                  <a:gd name="T11" fmla="*/ 45 h 70"/>
                  <a:gd name="T12" fmla="*/ 15 w 38"/>
                  <a:gd name="T13" fmla="*/ 56 h 70"/>
                  <a:gd name="T14" fmla="*/ 7 w 38"/>
                  <a:gd name="T15" fmla="*/ 64 h 70"/>
                  <a:gd name="T16" fmla="*/ 0 w 38"/>
                  <a:gd name="T17" fmla="*/ 70 h 70"/>
                  <a:gd name="T18" fmla="*/ 2 w 38"/>
                  <a:gd name="T19" fmla="*/ 64 h 70"/>
                  <a:gd name="T20" fmla="*/ 7 w 38"/>
                  <a:gd name="T21" fmla="*/ 55 h 70"/>
                  <a:gd name="T22" fmla="*/ 12 w 38"/>
                  <a:gd name="T23" fmla="*/ 44 h 70"/>
                  <a:gd name="T24" fmla="*/ 18 w 38"/>
                  <a:gd name="T25" fmla="*/ 32 h 70"/>
                  <a:gd name="T26" fmla="*/ 25 w 38"/>
                  <a:gd name="T27" fmla="*/ 19 h 70"/>
                  <a:gd name="T28" fmla="*/ 31 w 38"/>
                  <a:gd name="T29" fmla="*/ 9 h 70"/>
                  <a:gd name="T30" fmla="*/ 35 w 38"/>
                  <a:gd name="T31" fmla="*/ 2 h 70"/>
                  <a:gd name="T32" fmla="*/ 37 w 38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70"/>
                  <a:gd name="T53" fmla="*/ 38 w 38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4" name="Freeform 146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>
                  <a:gd name="T0" fmla="*/ 33 w 33"/>
                  <a:gd name="T1" fmla="*/ 0 h 54"/>
                  <a:gd name="T2" fmla="*/ 33 w 33"/>
                  <a:gd name="T3" fmla="*/ 2 h 54"/>
                  <a:gd name="T4" fmla="*/ 32 w 33"/>
                  <a:gd name="T5" fmla="*/ 8 h 54"/>
                  <a:gd name="T6" fmla="*/ 30 w 33"/>
                  <a:gd name="T7" fmla="*/ 16 h 54"/>
                  <a:gd name="T8" fmla="*/ 25 w 33"/>
                  <a:gd name="T9" fmla="*/ 24 h 54"/>
                  <a:gd name="T10" fmla="*/ 19 w 33"/>
                  <a:gd name="T11" fmla="*/ 34 h 54"/>
                  <a:gd name="T12" fmla="*/ 14 w 33"/>
                  <a:gd name="T13" fmla="*/ 42 h 54"/>
                  <a:gd name="T14" fmla="*/ 7 w 33"/>
                  <a:gd name="T15" fmla="*/ 50 h 54"/>
                  <a:gd name="T16" fmla="*/ 0 w 33"/>
                  <a:gd name="T17" fmla="*/ 54 h 54"/>
                  <a:gd name="T18" fmla="*/ 8 w 33"/>
                  <a:gd name="T19" fmla="*/ 41 h 54"/>
                  <a:gd name="T20" fmla="*/ 18 w 33"/>
                  <a:gd name="T21" fmla="*/ 22 h 54"/>
                  <a:gd name="T22" fmla="*/ 27 w 33"/>
                  <a:gd name="T23" fmla="*/ 6 h 54"/>
                  <a:gd name="T24" fmla="*/ 33 w 33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54"/>
                  <a:gd name="T41" fmla="*/ 33 w 33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5" name="Freeform 147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>
                  <a:gd name="T0" fmla="*/ 0 w 35"/>
                  <a:gd name="T1" fmla="*/ 0 h 48"/>
                  <a:gd name="T2" fmla="*/ 4 w 35"/>
                  <a:gd name="T3" fmla="*/ 3 h 48"/>
                  <a:gd name="T4" fmla="*/ 10 w 35"/>
                  <a:gd name="T5" fmla="*/ 10 h 48"/>
                  <a:gd name="T6" fmla="*/ 15 w 35"/>
                  <a:gd name="T7" fmla="*/ 17 h 48"/>
                  <a:gd name="T8" fmla="*/ 22 w 35"/>
                  <a:gd name="T9" fmla="*/ 25 h 48"/>
                  <a:gd name="T10" fmla="*/ 28 w 35"/>
                  <a:gd name="T11" fmla="*/ 33 h 48"/>
                  <a:gd name="T12" fmla="*/ 32 w 35"/>
                  <a:gd name="T13" fmla="*/ 40 h 48"/>
                  <a:gd name="T14" fmla="*/ 35 w 35"/>
                  <a:gd name="T15" fmla="*/ 44 h 48"/>
                  <a:gd name="T16" fmla="*/ 34 w 35"/>
                  <a:gd name="T17" fmla="*/ 48 h 48"/>
                  <a:gd name="T18" fmla="*/ 30 w 35"/>
                  <a:gd name="T19" fmla="*/ 48 h 48"/>
                  <a:gd name="T20" fmla="*/ 26 w 35"/>
                  <a:gd name="T21" fmla="*/ 43 h 48"/>
                  <a:gd name="T22" fmla="*/ 20 w 35"/>
                  <a:gd name="T23" fmla="*/ 36 h 48"/>
                  <a:gd name="T24" fmla="*/ 15 w 35"/>
                  <a:gd name="T25" fmla="*/ 27 h 48"/>
                  <a:gd name="T26" fmla="*/ 11 w 35"/>
                  <a:gd name="T27" fmla="*/ 18 h 48"/>
                  <a:gd name="T28" fmla="*/ 6 w 35"/>
                  <a:gd name="T29" fmla="*/ 10 h 48"/>
                  <a:gd name="T30" fmla="*/ 2 w 35"/>
                  <a:gd name="T31" fmla="*/ 3 h 48"/>
                  <a:gd name="T32" fmla="*/ 0 w 35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8"/>
                  <a:gd name="T53" fmla="*/ 35 w 3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6" name="Freeform 148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>
                  <a:gd name="T0" fmla="*/ 16 w 86"/>
                  <a:gd name="T1" fmla="*/ 0 h 224"/>
                  <a:gd name="T2" fmla="*/ 17 w 86"/>
                  <a:gd name="T3" fmla="*/ 0 h 224"/>
                  <a:gd name="T4" fmla="*/ 18 w 86"/>
                  <a:gd name="T5" fmla="*/ 2 h 224"/>
                  <a:gd name="T6" fmla="*/ 19 w 86"/>
                  <a:gd name="T7" fmla="*/ 5 h 224"/>
                  <a:gd name="T8" fmla="*/ 20 w 86"/>
                  <a:gd name="T9" fmla="*/ 6 h 224"/>
                  <a:gd name="T10" fmla="*/ 11 w 86"/>
                  <a:gd name="T11" fmla="*/ 41 h 224"/>
                  <a:gd name="T12" fmla="*/ 10 w 86"/>
                  <a:gd name="T13" fmla="*/ 75 h 224"/>
                  <a:gd name="T14" fmla="*/ 16 w 86"/>
                  <a:gd name="T15" fmla="*/ 107 h 224"/>
                  <a:gd name="T16" fmla="*/ 27 w 86"/>
                  <a:gd name="T17" fmla="*/ 135 h 224"/>
                  <a:gd name="T18" fmla="*/ 41 w 86"/>
                  <a:gd name="T19" fmla="*/ 162 h 224"/>
                  <a:gd name="T20" fmla="*/ 57 w 86"/>
                  <a:gd name="T21" fmla="*/ 186 h 224"/>
                  <a:gd name="T22" fmla="*/ 73 w 86"/>
                  <a:gd name="T23" fmla="*/ 207 h 224"/>
                  <a:gd name="T24" fmla="*/ 86 w 86"/>
                  <a:gd name="T25" fmla="*/ 224 h 224"/>
                  <a:gd name="T26" fmla="*/ 69 w 86"/>
                  <a:gd name="T27" fmla="*/ 215 h 224"/>
                  <a:gd name="T28" fmla="*/ 51 w 86"/>
                  <a:gd name="T29" fmla="*/ 195 h 224"/>
                  <a:gd name="T30" fmla="*/ 33 w 86"/>
                  <a:gd name="T31" fmla="*/ 168 h 224"/>
                  <a:gd name="T32" fmla="*/ 17 w 86"/>
                  <a:gd name="T33" fmla="*/ 134 h 224"/>
                  <a:gd name="T34" fmla="*/ 6 w 86"/>
                  <a:gd name="T35" fmla="*/ 99 h 224"/>
                  <a:gd name="T36" fmla="*/ 0 w 86"/>
                  <a:gd name="T37" fmla="*/ 62 h 224"/>
                  <a:gd name="T38" fmla="*/ 3 w 86"/>
                  <a:gd name="T39" fmla="*/ 28 h 224"/>
                  <a:gd name="T40" fmla="*/ 16 w 86"/>
                  <a:gd name="T41" fmla="*/ 0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224"/>
                  <a:gd name="T65" fmla="*/ 86 w 86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7" name="Freeform 149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>
                  <a:gd name="T0" fmla="*/ 75 w 75"/>
                  <a:gd name="T1" fmla="*/ 13 h 15"/>
                  <a:gd name="T2" fmla="*/ 73 w 75"/>
                  <a:gd name="T3" fmla="*/ 14 h 15"/>
                  <a:gd name="T4" fmla="*/ 66 w 75"/>
                  <a:gd name="T5" fmla="*/ 15 h 15"/>
                  <a:gd name="T6" fmla="*/ 57 w 75"/>
                  <a:gd name="T7" fmla="*/ 15 h 15"/>
                  <a:gd name="T8" fmla="*/ 44 w 75"/>
                  <a:gd name="T9" fmla="*/ 14 h 15"/>
                  <a:gd name="T10" fmla="*/ 32 w 75"/>
                  <a:gd name="T11" fmla="*/ 13 h 15"/>
                  <a:gd name="T12" fmla="*/ 19 w 75"/>
                  <a:gd name="T13" fmla="*/ 10 h 15"/>
                  <a:gd name="T14" fmla="*/ 9 w 75"/>
                  <a:gd name="T15" fmla="*/ 5 h 15"/>
                  <a:gd name="T16" fmla="*/ 0 w 75"/>
                  <a:gd name="T17" fmla="*/ 0 h 15"/>
                  <a:gd name="T18" fmla="*/ 8 w 75"/>
                  <a:gd name="T19" fmla="*/ 1 h 15"/>
                  <a:gd name="T20" fmla="*/ 19 w 75"/>
                  <a:gd name="T21" fmla="*/ 3 h 15"/>
                  <a:gd name="T22" fmla="*/ 32 w 75"/>
                  <a:gd name="T23" fmla="*/ 4 h 15"/>
                  <a:gd name="T24" fmla="*/ 44 w 75"/>
                  <a:gd name="T25" fmla="*/ 6 h 15"/>
                  <a:gd name="T26" fmla="*/ 56 w 75"/>
                  <a:gd name="T27" fmla="*/ 8 h 15"/>
                  <a:gd name="T28" fmla="*/ 66 w 75"/>
                  <a:gd name="T29" fmla="*/ 10 h 15"/>
                  <a:gd name="T30" fmla="*/ 73 w 75"/>
                  <a:gd name="T31" fmla="*/ 11 h 15"/>
                  <a:gd name="T32" fmla="*/ 75 w 75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15"/>
                  <a:gd name="T53" fmla="*/ 75 w 7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8" name="Freeform 150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>
                  <a:gd name="T0" fmla="*/ 89 w 89"/>
                  <a:gd name="T1" fmla="*/ 19 h 23"/>
                  <a:gd name="T2" fmla="*/ 86 w 89"/>
                  <a:gd name="T3" fmla="*/ 22 h 23"/>
                  <a:gd name="T4" fmla="*/ 78 w 89"/>
                  <a:gd name="T5" fmla="*/ 23 h 23"/>
                  <a:gd name="T6" fmla="*/ 65 w 89"/>
                  <a:gd name="T7" fmla="*/ 22 h 23"/>
                  <a:gd name="T8" fmla="*/ 52 w 89"/>
                  <a:gd name="T9" fmla="*/ 19 h 23"/>
                  <a:gd name="T10" fmla="*/ 37 w 89"/>
                  <a:gd name="T11" fmla="*/ 16 h 23"/>
                  <a:gd name="T12" fmla="*/ 22 w 89"/>
                  <a:gd name="T13" fmla="*/ 12 h 23"/>
                  <a:gd name="T14" fmla="*/ 10 w 89"/>
                  <a:gd name="T15" fmla="*/ 7 h 23"/>
                  <a:gd name="T16" fmla="*/ 0 w 89"/>
                  <a:gd name="T17" fmla="*/ 0 h 23"/>
                  <a:gd name="T18" fmla="*/ 6 w 89"/>
                  <a:gd name="T19" fmla="*/ 2 h 23"/>
                  <a:gd name="T20" fmla="*/ 19 w 89"/>
                  <a:gd name="T21" fmla="*/ 4 h 23"/>
                  <a:gd name="T22" fmla="*/ 32 w 89"/>
                  <a:gd name="T23" fmla="*/ 6 h 23"/>
                  <a:gd name="T24" fmla="*/ 48 w 89"/>
                  <a:gd name="T25" fmla="*/ 8 h 23"/>
                  <a:gd name="T26" fmla="*/ 64 w 89"/>
                  <a:gd name="T27" fmla="*/ 12 h 23"/>
                  <a:gd name="T28" fmla="*/ 77 w 89"/>
                  <a:gd name="T29" fmla="*/ 14 h 23"/>
                  <a:gd name="T30" fmla="*/ 86 w 89"/>
                  <a:gd name="T31" fmla="*/ 16 h 23"/>
                  <a:gd name="T32" fmla="*/ 89 w 89"/>
                  <a:gd name="T33" fmla="*/ 19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23"/>
                  <a:gd name="T53" fmla="*/ 89 w 89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9" name="Freeform 151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>
                  <a:gd name="T0" fmla="*/ 94 w 94"/>
                  <a:gd name="T1" fmla="*/ 13 h 17"/>
                  <a:gd name="T2" fmla="*/ 89 w 94"/>
                  <a:gd name="T3" fmla="*/ 15 h 17"/>
                  <a:gd name="T4" fmla="*/ 80 w 94"/>
                  <a:gd name="T5" fmla="*/ 17 h 17"/>
                  <a:gd name="T6" fmla="*/ 68 w 94"/>
                  <a:gd name="T7" fmla="*/ 17 h 17"/>
                  <a:gd name="T8" fmla="*/ 52 w 94"/>
                  <a:gd name="T9" fmla="*/ 16 h 17"/>
                  <a:gd name="T10" fmla="*/ 36 w 94"/>
                  <a:gd name="T11" fmla="*/ 14 h 17"/>
                  <a:gd name="T12" fmla="*/ 21 w 94"/>
                  <a:gd name="T13" fmla="*/ 11 h 17"/>
                  <a:gd name="T14" fmla="*/ 9 w 94"/>
                  <a:gd name="T15" fmla="*/ 6 h 17"/>
                  <a:gd name="T16" fmla="*/ 0 w 94"/>
                  <a:gd name="T17" fmla="*/ 0 h 17"/>
                  <a:gd name="T18" fmla="*/ 6 w 94"/>
                  <a:gd name="T19" fmla="*/ 2 h 17"/>
                  <a:gd name="T20" fmla="*/ 19 w 94"/>
                  <a:gd name="T21" fmla="*/ 2 h 17"/>
                  <a:gd name="T22" fmla="*/ 34 w 94"/>
                  <a:gd name="T23" fmla="*/ 4 h 17"/>
                  <a:gd name="T24" fmla="*/ 51 w 94"/>
                  <a:gd name="T25" fmla="*/ 5 h 17"/>
                  <a:gd name="T26" fmla="*/ 67 w 94"/>
                  <a:gd name="T27" fmla="*/ 7 h 17"/>
                  <a:gd name="T28" fmla="*/ 80 w 94"/>
                  <a:gd name="T29" fmla="*/ 8 h 17"/>
                  <a:gd name="T30" fmla="*/ 90 w 94"/>
                  <a:gd name="T31" fmla="*/ 11 h 17"/>
                  <a:gd name="T32" fmla="*/ 94 w 94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7"/>
                  <a:gd name="T53" fmla="*/ 94 w 9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0" name="Freeform 152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>
                  <a:gd name="T0" fmla="*/ 83 w 83"/>
                  <a:gd name="T1" fmla="*/ 10 h 13"/>
                  <a:gd name="T2" fmla="*/ 81 w 83"/>
                  <a:gd name="T3" fmla="*/ 11 h 13"/>
                  <a:gd name="T4" fmla="*/ 72 w 83"/>
                  <a:gd name="T5" fmla="*/ 13 h 13"/>
                  <a:gd name="T6" fmla="*/ 60 w 83"/>
                  <a:gd name="T7" fmla="*/ 13 h 13"/>
                  <a:gd name="T8" fmla="*/ 45 w 83"/>
                  <a:gd name="T9" fmla="*/ 11 h 13"/>
                  <a:gd name="T10" fmla="*/ 31 w 83"/>
                  <a:gd name="T11" fmla="*/ 10 h 13"/>
                  <a:gd name="T12" fmla="*/ 17 w 83"/>
                  <a:gd name="T13" fmla="*/ 8 h 13"/>
                  <a:gd name="T14" fmla="*/ 7 w 83"/>
                  <a:gd name="T15" fmla="*/ 5 h 13"/>
                  <a:gd name="T16" fmla="*/ 0 w 83"/>
                  <a:gd name="T17" fmla="*/ 0 h 13"/>
                  <a:gd name="T18" fmla="*/ 8 w 83"/>
                  <a:gd name="T19" fmla="*/ 1 h 13"/>
                  <a:gd name="T20" fmla="*/ 19 w 83"/>
                  <a:gd name="T21" fmla="*/ 1 h 13"/>
                  <a:gd name="T22" fmla="*/ 33 w 83"/>
                  <a:gd name="T23" fmla="*/ 1 h 13"/>
                  <a:gd name="T24" fmla="*/ 47 w 83"/>
                  <a:gd name="T25" fmla="*/ 2 h 13"/>
                  <a:gd name="T26" fmla="*/ 61 w 83"/>
                  <a:gd name="T27" fmla="*/ 3 h 13"/>
                  <a:gd name="T28" fmla="*/ 73 w 83"/>
                  <a:gd name="T29" fmla="*/ 5 h 13"/>
                  <a:gd name="T30" fmla="*/ 81 w 83"/>
                  <a:gd name="T31" fmla="*/ 7 h 13"/>
                  <a:gd name="T32" fmla="*/ 83 w 83"/>
                  <a:gd name="T33" fmla="*/ 1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13"/>
                  <a:gd name="T53" fmla="*/ 83 w 8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1" name="Freeform 153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>
                  <a:gd name="T0" fmla="*/ 72 w 72"/>
                  <a:gd name="T1" fmla="*/ 3 h 11"/>
                  <a:gd name="T2" fmla="*/ 69 w 72"/>
                  <a:gd name="T3" fmla="*/ 5 h 11"/>
                  <a:gd name="T4" fmla="*/ 63 w 72"/>
                  <a:gd name="T5" fmla="*/ 9 h 11"/>
                  <a:gd name="T6" fmla="*/ 54 w 72"/>
                  <a:gd name="T7" fmla="*/ 10 h 11"/>
                  <a:gd name="T8" fmla="*/ 43 w 72"/>
                  <a:gd name="T9" fmla="*/ 11 h 11"/>
                  <a:gd name="T10" fmla="*/ 31 w 72"/>
                  <a:gd name="T11" fmla="*/ 11 h 11"/>
                  <a:gd name="T12" fmla="*/ 20 w 72"/>
                  <a:gd name="T13" fmla="*/ 9 h 11"/>
                  <a:gd name="T14" fmla="*/ 9 w 72"/>
                  <a:gd name="T15" fmla="*/ 5 h 11"/>
                  <a:gd name="T16" fmla="*/ 0 w 72"/>
                  <a:gd name="T17" fmla="*/ 1 h 11"/>
                  <a:gd name="T18" fmla="*/ 7 w 72"/>
                  <a:gd name="T19" fmla="*/ 1 h 11"/>
                  <a:gd name="T20" fmla="*/ 17 w 72"/>
                  <a:gd name="T21" fmla="*/ 1 h 11"/>
                  <a:gd name="T22" fmla="*/ 30 w 72"/>
                  <a:gd name="T23" fmla="*/ 1 h 11"/>
                  <a:gd name="T24" fmla="*/ 41 w 72"/>
                  <a:gd name="T25" fmla="*/ 0 h 11"/>
                  <a:gd name="T26" fmla="*/ 52 w 72"/>
                  <a:gd name="T27" fmla="*/ 0 h 11"/>
                  <a:gd name="T28" fmla="*/ 63 w 72"/>
                  <a:gd name="T29" fmla="*/ 0 h 11"/>
                  <a:gd name="T30" fmla="*/ 69 w 72"/>
                  <a:gd name="T31" fmla="*/ 1 h 11"/>
                  <a:gd name="T32" fmla="*/ 72 w 7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1"/>
                  <a:gd name="T53" fmla="*/ 72 w 7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2" name="Freeform 154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>
                  <a:gd name="T0" fmla="*/ 34 w 34"/>
                  <a:gd name="T1" fmla="*/ 2 h 13"/>
                  <a:gd name="T2" fmla="*/ 33 w 34"/>
                  <a:gd name="T3" fmla="*/ 4 h 13"/>
                  <a:gd name="T4" fmla="*/ 30 w 34"/>
                  <a:gd name="T5" fmla="*/ 7 h 13"/>
                  <a:gd name="T6" fmla="*/ 25 w 34"/>
                  <a:gd name="T7" fmla="*/ 9 h 13"/>
                  <a:gd name="T8" fmla="*/ 20 w 34"/>
                  <a:gd name="T9" fmla="*/ 11 h 13"/>
                  <a:gd name="T10" fmla="*/ 14 w 34"/>
                  <a:gd name="T11" fmla="*/ 13 h 13"/>
                  <a:gd name="T12" fmla="*/ 8 w 34"/>
                  <a:gd name="T13" fmla="*/ 13 h 13"/>
                  <a:gd name="T14" fmla="*/ 4 w 34"/>
                  <a:gd name="T15" fmla="*/ 12 h 13"/>
                  <a:gd name="T16" fmla="*/ 0 w 34"/>
                  <a:gd name="T17" fmla="*/ 10 h 13"/>
                  <a:gd name="T18" fmla="*/ 5 w 34"/>
                  <a:gd name="T19" fmla="*/ 11 h 13"/>
                  <a:gd name="T20" fmla="*/ 11 w 34"/>
                  <a:gd name="T21" fmla="*/ 10 h 13"/>
                  <a:gd name="T22" fmla="*/ 16 w 34"/>
                  <a:gd name="T23" fmla="*/ 8 h 13"/>
                  <a:gd name="T24" fmla="*/ 22 w 34"/>
                  <a:gd name="T25" fmla="*/ 4 h 13"/>
                  <a:gd name="T26" fmla="*/ 26 w 34"/>
                  <a:gd name="T27" fmla="*/ 2 h 13"/>
                  <a:gd name="T28" fmla="*/ 31 w 34"/>
                  <a:gd name="T29" fmla="*/ 0 h 13"/>
                  <a:gd name="T30" fmla="*/ 33 w 34"/>
                  <a:gd name="T31" fmla="*/ 0 h 13"/>
                  <a:gd name="T32" fmla="*/ 34 w 34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3"/>
                  <a:gd name="T53" fmla="*/ 34 w 3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3" name="Freeform 155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>
                  <a:gd name="T0" fmla="*/ 63 w 63"/>
                  <a:gd name="T1" fmla="*/ 14 h 16"/>
                  <a:gd name="T2" fmla="*/ 61 w 63"/>
                  <a:gd name="T3" fmla="*/ 15 h 16"/>
                  <a:gd name="T4" fmla="*/ 57 w 63"/>
                  <a:gd name="T5" fmla="*/ 16 h 16"/>
                  <a:gd name="T6" fmla="*/ 49 w 63"/>
                  <a:gd name="T7" fmla="*/ 16 h 16"/>
                  <a:gd name="T8" fmla="*/ 39 w 63"/>
                  <a:gd name="T9" fmla="*/ 15 h 16"/>
                  <a:gd name="T10" fmla="*/ 28 w 63"/>
                  <a:gd name="T11" fmla="*/ 14 h 16"/>
                  <a:gd name="T12" fmla="*/ 18 w 63"/>
                  <a:gd name="T13" fmla="*/ 10 h 16"/>
                  <a:gd name="T14" fmla="*/ 8 w 63"/>
                  <a:gd name="T15" fmla="*/ 6 h 16"/>
                  <a:gd name="T16" fmla="*/ 0 w 63"/>
                  <a:gd name="T17" fmla="*/ 0 h 16"/>
                  <a:gd name="T18" fmla="*/ 8 w 63"/>
                  <a:gd name="T19" fmla="*/ 2 h 16"/>
                  <a:gd name="T20" fmla="*/ 17 w 63"/>
                  <a:gd name="T21" fmla="*/ 4 h 16"/>
                  <a:gd name="T22" fmla="*/ 27 w 63"/>
                  <a:gd name="T23" fmla="*/ 6 h 16"/>
                  <a:gd name="T24" fmla="*/ 39 w 63"/>
                  <a:gd name="T25" fmla="*/ 7 h 16"/>
                  <a:gd name="T26" fmla="*/ 48 w 63"/>
                  <a:gd name="T27" fmla="*/ 8 h 16"/>
                  <a:gd name="T28" fmla="*/ 56 w 63"/>
                  <a:gd name="T29" fmla="*/ 10 h 16"/>
                  <a:gd name="T30" fmla="*/ 61 w 63"/>
                  <a:gd name="T31" fmla="*/ 11 h 16"/>
                  <a:gd name="T32" fmla="*/ 63 w 63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4" name="Freeform 156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>
                  <a:gd name="T0" fmla="*/ 90 w 90"/>
                  <a:gd name="T1" fmla="*/ 12 h 17"/>
                  <a:gd name="T2" fmla="*/ 87 w 90"/>
                  <a:gd name="T3" fmla="*/ 14 h 17"/>
                  <a:gd name="T4" fmla="*/ 78 w 90"/>
                  <a:gd name="T5" fmla="*/ 17 h 17"/>
                  <a:gd name="T6" fmla="*/ 65 w 90"/>
                  <a:gd name="T7" fmla="*/ 17 h 17"/>
                  <a:gd name="T8" fmla="*/ 51 w 90"/>
                  <a:gd name="T9" fmla="*/ 15 h 17"/>
                  <a:gd name="T10" fmla="*/ 35 w 90"/>
                  <a:gd name="T11" fmla="*/ 13 h 17"/>
                  <a:gd name="T12" fmla="*/ 20 w 90"/>
                  <a:gd name="T13" fmla="*/ 10 h 17"/>
                  <a:gd name="T14" fmla="*/ 8 w 90"/>
                  <a:gd name="T15" fmla="*/ 5 h 17"/>
                  <a:gd name="T16" fmla="*/ 0 w 90"/>
                  <a:gd name="T17" fmla="*/ 0 h 17"/>
                  <a:gd name="T18" fmla="*/ 7 w 90"/>
                  <a:gd name="T19" fmla="*/ 0 h 17"/>
                  <a:gd name="T20" fmla="*/ 18 w 90"/>
                  <a:gd name="T21" fmla="*/ 1 h 17"/>
                  <a:gd name="T22" fmla="*/ 33 w 90"/>
                  <a:gd name="T23" fmla="*/ 2 h 17"/>
                  <a:gd name="T24" fmla="*/ 48 w 90"/>
                  <a:gd name="T25" fmla="*/ 4 h 17"/>
                  <a:gd name="T26" fmla="*/ 64 w 90"/>
                  <a:gd name="T27" fmla="*/ 5 h 17"/>
                  <a:gd name="T28" fmla="*/ 78 w 90"/>
                  <a:gd name="T29" fmla="*/ 8 h 17"/>
                  <a:gd name="T30" fmla="*/ 87 w 90"/>
                  <a:gd name="T31" fmla="*/ 10 h 17"/>
                  <a:gd name="T32" fmla="*/ 90 w 90"/>
                  <a:gd name="T33" fmla="*/ 12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17"/>
                  <a:gd name="T53" fmla="*/ 90 w 9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5" name="Freeform 157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>
                  <a:gd name="T0" fmla="*/ 81 w 81"/>
                  <a:gd name="T1" fmla="*/ 3 h 10"/>
                  <a:gd name="T2" fmla="*/ 78 w 81"/>
                  <a:gd name="T3" fmla="*/ 5 h 10"/>
                  <a:gd name="T4" fmla="*/ 71 w 81"/>
                  <a:gd name="T5" fmla="*/ 8 h 10"/>
                  <a:gd name="T6" fmla="*/ 60 w 81"/>
                  <a:gd name="T7" fmla="*/ 10 h 10"/>
                  <a:gd name="T8" fmla="*/ 47 w 81"/>
                  <a:gd name="T9" fmla="*/ 10 h 10"/>
                  <a:gd name="T10" fmla="*/ 34 w 81"/>
                  <a:gd name="T11" fmla="*/ 10 h 10"/>
                  <a:gd name="T12" fmla="*/ 20 w 81"/>
                  <a:gd name="T13" fmla="*/ 9 h 10"/>
                  <a:gd name="T14" fmla="*/ 9 w 81"/>
                  <a:gd name="T15" fmla="*/ 5 h 10"/>
                  <a:gd name="T16" fmla="*/ 0 w 81"/>
                  <a:gd name="T17" fmla="*/ 1 h 10"/>
                  <a:gd name="T18" fmla="*/ 8 w 81"/>
                  <a:gd name="T19" fmla="*/ 1 h 10"/>
                  <a:gd name="T20" fmla="*/ 19 w 81"/>
                  <a:gd name="T21" fmla="*/ 1 h 10"/>
                  <a:gd name="T22" fmla="*/ 31 w 81"/>
                  <a:gd name="T23" fmla="*/ 1 h 10"/>
                  <a:gd name="T24" fmla="*/ 46 w 81"/>
                  <a:gd name="T25" fmla="*/ 0 h 10"/>
                  <a:gd name="T26" fmla="*/ 60 w 81"/>
                  <a:gd name="T27" fmla="*/ 0 h 10"/>
                  <a:gd name="T28" fmla="*/ 71 w 81"/>
                  <a:gd name="T29" fmla="*/ 0 h 10"/>
                  <a:gd name="T30" fmla="*/ 78 w 81"/>
                  <a:gd name="T31" fmla="*/ 1 h 10"/>
                  <a:gd name="T32" fmla="*/ 81 w 81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0"/>
                  <a:gd name="T53" fmla="*/ 81 w 81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6" name="Freeform 158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>
                  <a:gd name="T0" fmla="*/ 67 w 67"/>
                  <a:gd name="T1" fmla="*/ 6 h 9"/>
                  <a:gd name="T2" fmla="*/ 65 w 67"/>
                  <a:gd name="T3" fmla="*/ 8 h 9"/>
                  <a:gd name="T4" fmla="*/ 57 w 67"/>
                  <a:gd name="T5" fmla="*/ 9 h 9"/>
                  <a:gd name="T6" fmla="*/ 47 w 67"/>
                  <a:gd name="T7" fmla="*/ 9 h 9"/>
                  <a:gd name="T8" fmla="*/ 36 w 67"/>
                  <a:gd name="T9" fmla="*/ 9 h 9"/>
                  <a:gd name="T10" fmla="*/ 23 w 67"/>
                  <a:gd name="T11" fmla="*/ 8 h 9"/>
                  <a:gd name="T12" fmla="*/ 13 w 67"/>
                  <a:gd name="T13" fmla="*/ 6 h 9"/>
                  <a:gd name="T14" fmla="*/ 5 w 67"/>
                  <a:gd name="T15" fmla="*/ 3 h 9"/>
                  <a:gd name="T16" fmla="*/ 0 w 67"/>
                  <a:gd name="T17" fmla="*/ 0 h 9"/>
                  <a:gd name="T18" fmla="*/ 7 w 67"/>
                  <a:gd name="T19" fmla="*/ 0 h 9"/>
                  <a:gd name="T20" fmla="*/ 15 w 67"/>
                  <a:gd name="T21" fmla="*/ 0 h 9"/>
                  <a:gd name="T22" fmla="*/ 25 w 67"/>
                  <a:gd name="T23" fmla="*/ 1 h 9"/>
                  <a:gd name="T24" fmla="*/ 37 w 67"/>
                  <a:gd name="T25" fmla="*/ 1 h 9"/>
                  <a:gd name="T26" fmla="*/ 47 w 67"/>
                  <a:gd name="T27" fmla="*/ 1 h 9"/>
                  <a:gd name="T28" fmla="*/ 57 w 67"/>
                  <a:gd name="T29" fmla="*/ 2 h 9"/>
                  <a:gd name="T30" fmla="*/ 64 w 67"/>
                  <a:gd name="T31" fmla="*/ 3 h 9"/>
                  <a:gd name="T32" fmla="*/ 67 w 67"/>
                  <a:gd name="T33" fmla="*/ 6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"/>
                  <a:gd name="T53" fmla="*/ 67 w 67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7" name="Freeform 159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>
                  <a:gd name="T0" fmla="*/ 42 w 42"/>
                  <a:gd name="T1" fmla="*/ 3 h 11"/>
                  <a:gd name="T2" fmla="*/ 41 w 42"/>
                  <a:gd name="T3" fmla="*/ 5 h 11"/>
                  <a:gd name="T4" fmla="*/ 36 w 42"/>
                  <a:gd name="T5" fmla="*/ 7 h 11"/>
                  <a:gd name="T6" fmla="*/ 30 w 42"/>
                  <a:gd name="T7" fmla="*/ 8 h 11"/>
                  <a:gd name="T8" fmla="*/ 24 w 42"/>
                  <a:gd name="T9" fmla="*/ 11 h 11"/>
                  <a:gd name="T10" fmla="*/ 16 w 42"/>
                  <a:gd name="T11" fmla="*/ 11 h 11"/>
                  <a:gd name="T12" fmla="*/ 9 w 42"/>
                  <a:gd name="T13" fmla="*/ 11 h 11"/>
                  <a:gd name="T14" fmla="*/ 3 w 42"/>
                  <a:gd name="T15" fmla="*/ 9 h 11"/>
                  <a:gd name="T16" fmla="*/ 0 w 42"/>
                  <a:gd name="T17" fmla="*/ 6 h 11"/>
                  <a:gd name="T18" fmla="*/ 5 w 42"/>
                  <a:gd name="T19" fmla="*/ 7 h 11"/>
                  <a:gd name="T20" fmla="*/ 11 w 42"/>
                  <a:gd name="T21" fmla="*/ 7 h 11"/>
                  <a:gd name="T22" fmla="*/ 19 w 42"/>
                  <a:gd name="T23" fmla="*/ 5 h 11"/>
                  <a:gd name="T24" fmla="*/ 26 w 42"/>
                  <a:gd name="T25" fmla="*/ 3 h 11"/>
                  <a:gd name="T26" fmla="*/ 31 w 42"/>
                  <a:gd name="T27" fmla="*/ 1 h 11"/>
                  <a:gd name="T28" fmla="*/ 37 w 42"/>
                  <a:gd name="T29" fmla="*/ 0 h 11"/>
                  <a:gd name="T30" fmla="*/ 41 w 42"/>
                  <a:gd name="T31" fmla="*/ 0 h 11"/>
                  <a:gd name="T32" fmla="*/ 42 w 4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8" name="Freeform 160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3 w 40"/>
                  <a:gd name="T3" fmla="*/ 0 h 16"/>
                  <a:gd name="T4" fmla="*/ 9 w 40"/>
                  <a:gd name="T5" fmla="*/ 1 h 16"/>
                  <a:gd name="T6" fmla="*/ 15 w 40"/>
                  <a:gd name="T7" fmla="*/ 3 h 16"/>
                  <a:gd name="T8" fmla="*/ 23 w 40"/>
                  <a:gd name="T9" fmla="*/ 4 h 16"/>
                  <a:gd name="T10" fmla="*/ 30 w 40"/>
                  <a:gd name="T11" fmla="*/ 6 h 16"/>
                  <a:gd name="T12" fmla="*/ 36 w 40"/>
                  <a:gd name="T13" fmla="*/ 7 h 16"/>
                  <a:gd name="T14" fmla="*/ 39 w 40"/>
                  <a:gd name="T15" fmla="*/ 10 h 16"/>
                  <a:gd name="T16" fmla="*/ 40 w 40"/>
                  <a:gd name="T17" fmla="*/ 14 h 16"/>
                  <a:gd name="T18" fmla="*/ 38 w 40"/>
                  <a:gd name="T19" fmla="*/ 16 h 16"/>
                  <a:gd name="T20" fmla="*/ 34 w 40"/>
                  <a:gd name="T21" fmla="*/ 16 h 16"/>
                  <a:gd name="T22" fmla="*/ 27 w 40"/>
                  <a:gd name="T23" fmla="*/ 15 h 16"/>
                  <a:gd name="T24" fmla="*/ 21 w 40"/>
                  <a:gd name="T25" fmla="*/ 12 h 16"/>
                  <a:gd name="T26" fmla="*/ 14 w 40"/>
                  <a:gd name="T27" fmla="*/ 8 h 16"/>
                  <a:gd name="T28" fmla="*/ 9 w 40"/>
                  <a:gd name="T29" fmla="*/ 5 h 16"/>
                  <a:gd name="T30" fmla="*/ 3 w 40"/>
                  <a:gd name="T31" fmla="*/ 3 h 16"/>
                  <a:gd name="T32" fmla="*/ 0 w 4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9" name="Freeform 161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>
                  <a:gd name="T0" fmla="*/ 1 w 8"/>
                  <a:gd name="T1" fmla="*/ 0 h 38"/>
                  <a:gd name="T2" fmla="*/ 1 w 8"/>
                  <a:gd name="T3" fmla="*/ 7 h 38"/>
                  <a:gd name="T4" fmla="*/ 0 w 8"/>
                  <a:gd name="T5" fmla="*/ 20 h 38"/>
                  <a:gd name="T6" fmla="*/ 0 w 8"/>
                  <a:gd name="T7" fmla="*/ 33 h 38"/>
                  <a:gd name="T8" fmla="*/ 5 w 8"/>
                  <a:gd name="T9" fmla="*/ 38 h 38"/>
                  <a:gd name="T10" fmla="*/ 8 w 8"/>
                  <a:gd name="T11" fmla="*/ 34 h 38"/>
                  <a:gd name="T12" fmla="*/ 7 w 8"/>
                  <a:gd name="T13" fmla="*/ 23 h 38"/>
                  <a:gd name="T14" fmla="*/ 4 w 8"/>
                  <a:gd name="T15" fmla="*/ 9 h 38"/>
                  <a:gd name="T16" fmla="*/ 1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8"/>
                  <a:gd name="T29" fmla="*/ 8 w 8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0" name="Freeform 162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>
                  <a:gd name="T0" fmla="*/ 0 w 24"/>
                  <a:gd name="T1" fmla="*/ 0 h 33"/>
                  <a:gd name="T2" fmla="*/ 3 w 24"/>
                  <a:gd name="T3" fmla="*/ 7 h 33"/>
                  <a:gd name="T4" fmla="*/ 10 w 24"/>
                  <a:gd name="T5" fmla="*/ 20 h 33"/>
                  <a:gd name="T6" fmla="*/ 16 w 24"/>
                  <a:gd name="T7" fmla="*/ 30 h 33"/>
                  <a:gd name="T8" fmla="*/ 23 w 24"/>
                  <a:gd name="T9" fmla="*/ 33 h 33"/>
                  <a:gd name="T10" fmla="*/ 24 w 24"/>
                  <a:gd name="T11" fmla="*/ 27 h 33"/>
                  <a:gd name="T12" fmla="*/ 17 w 24"/>
                  <a:gd name="T13" fmla="*/ 17 h 33"/>
                  <a:gd name="T14" fmla="*/ 7 w 24"/>
                  <a:gd name="T15" fmla="*/ 7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3"/>
                  <a:gd name="T29" fmla="*/ 24 w 24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1" name="Freeform 163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>
                  <a:gd name="T0" fmla="*/ 51 w 51"/>
                  <a:gd name="T1" fmla="*/ 2 h 11"/>
                  <a:gd name="T2" fmla="*/ 46 w 51"/>
                  <a:gd name="T3" fmla="*/ 5 h 11"/>
                  <a:gd name="T4" fmla="*/ 39 w 51"/>
                  <a:gd name="T5" fmla="*/ 8 h 11"/>
                  <a:gd name="T6" fmla="*/ 31 w 51"/>
                  <a:gd name="T7" fmla="*/ 10 h 11"/>
                  <a:gd name="T8" fmla="*/ 23 w 51"/>
                  <a:gd name="T9" fmla="*/ 11 h 11"/>
                  <a:gd name="T10" fmla="*/ 14 w 51"/>
                  <a:gd name="T11" fmla="*/ 11 h 11"/>
                  <a:gd name="T12" fmla="*/ 7 w 51"/>
                  <a:gd name="T13" fmla="*/ 10 h 11"/>
                  <a:gd name="T14" fmla="*/ 3 w 51"/>
                  <a:gd name="T15" fmla="*/ 8 h 11"/>
                  <a:gd name="T16" fmla="*/ 0 w 51"/>
                  <a:gd name="T17" fmla="*/ 4 h 11"/>
                  <a:gd name="T18" fmla="*/ 1 w 51"/>
                  <a:gd name="T19" fmla="*/ 1 h 11"/>
                  <a:gd name="T20" fmla="*/ 6 w 51"/>
                  <a:gd name="T21" fmla="*/ 0 h 11"/>
                  <a:gd name="T22" fmla="*/ 12 w 51"/>
                  <a:gd name="T23" fmla="*/ 0 h 11"/>
                  <a:gd name="T24" fmla="*/ 21 w 51"/>
                  <a:gd name="T25" fmla="*/ 0 h 11"/>
                  <a:gd name="T26" fmla="*/ 29 w 51"/>
                  <a:gd name="T27" fmla="*/ 1 h 11"/>
                  <a:gd name="T28" fmla="*/ 38 w 51"/>
                  <a:gd name="T29" fmla="*/ 1 h 11"/>
                  <a:gd name="T30" fmla="*/ 46 w 51"/>
                  <a:gd name="T31" fmla="*/ 2 h 11"/>
                  <a:gd name="T32" fmla="*/ 51 w 51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2" name="Freeform 164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4 w 48"/>
                  <a:gd name="T3" fmla="*/ 21 h 21"/>
                  <a:gd name="T4" fmla="*/ 36 w 48"/>
                  <a:gd name="T5" fmla="*/ 19 h 21"/>
                  <a:gd name="T6" fmla="*/ 28 w 48"/>
                  <a:gd name="T7" fmla="*/ 17 h 21"/>
                  <a:gd name="T8" fmla="*/ 20 w 48"/>
                  <a:gd name="T9" fmla="*/ 15 h 21"/>
                  <a:gd name="T10" fmla="*/ 12 w 48"/>
                  <a:gd name="T11" fmla="*/ 13 h 21"/>
                  <a:gd name="T12" fmla="*/ 5 w 48"/>
                  <a:gd name="T13" fmla="*/ 9 h 21"/>
                  <a:gd name="T14" fmla="*/ 1 w 48"/>
                  <a:gd name="T15" fmla="*/ 6 h 21"/>
                  <a:gd name="T16" fmla="*/ 0 w 48"/>
                  <a:gd name="T17" fmla="*/ 2 h 21"/>
                  <a:gd name="T18" fmla="*/ 2 w 48"/>
                  <a:gd name="T19" fmla="*/ 0 h 21"/>
                  <a:gd name="T20" fmla="*/ 6 w 48"/>
                  <a:gd name="T21" fmla="*/ 0 h 21"/>
                  <a:gd name="T22" fmla="*/ 13 w 48"/>
                  <a:gd name="T23" fmla="*/ 2 h 21"/>
                  <a:gd name="T24" fmla="*/ 22 w 48"/>
                  <a:gd name="T25" fmla="*/ 6 h 21"/>
                  <a:gd name="T26" fmla="*/ 30 w 48"/>
                  <a:gd name="T27" fmla="*/ 10 h 21"/>
                  <a:gd name="T28" fmla="*/ 38 w 48"/>
                  <a:gd name="T29" fmla="*/ 15 h 21"/>
                  <a:gd name="T30" fmla="*/ 45 w 48"/>
                  <a:gd name="T31" fmla="*/ 18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3" name="Freeform 165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>
                  <a:gd name="T0" fmla="*/ 47 w 47"/>
                  <a:gd name="T1" fmla="*/ 0 h 11"/>
                  <a:gd name="T2" fmla="*/ 44 w 47"/>
                  <a:gd name="T3" fmla="*/ 3 h 11"/>
                  <a:gd name="T4" fmla="*/ 40 w 47"/>
                  <a:gd name="T5" fmla="*/ 7 h 11"/>
                  <a:gd name="T6" fmla="*/ 33 w 47"/>
                  <a:gd name="T7" fmla="*/ 9 h 11"/>
                  <a:gd name="T8" fmla="*/ 25 w 47"/>
                  <a:gd name="T9" fmla="*/ 11 h 11"/>
                  <a:gd name="T10" fmla="*/ 17 w 47"/>
                  <a:gd name="T11" fmla="*/ 11 h 11"/>
                  <a:gd name="T12" fmla="*/ 10 w 47"/>
                  <a:gd name="T13" fmla="*/ 11 h 11"/>
                  <a:gd name="T14" fmla="*/ 4 w 47"/>
                  <a:gd name="T15" fmla="*/ 9 h 11"/>
                  <a:gd name="T16" fmla="*/ 0 w 47"/>
                  <a:gd name="T17" fmla="*/ 7 h 11"/>
                  <a:gd name="T18" fmla="*/ 0 w 47"/>
                  <a:gd name="T19" fmla="*/ 4 h 11"/>
                  <a:gd name="T20" fmla="*/ 3 w 47"/>
                  <a:gd name="T21" fmla="*/ 2 h 11"/>
                  <a:gd name="T22" fmla="*/ 8 w 47"/>
                  <a:gd name="T23" fmla="*/ 1 h 11"/>
                  <a:gd name="T24" fmla="*/ 16 w 47"/>
                  <a:gd name="T25" fmla="*/ 1 h 11"/>
                  <a:gd name="T26" fmla="*/ 25 w 47"/>
                  <a:gd name="T27" fmla="*/ 1 h 11"/>
                  <a:gd name="T28" fmla="*/ 33 w 47"/>
                  <a:gd name="T29" fmla="*/ 1 h 11"/>
                  <a:gd name="T30" fmla="*/ 41 w 47"/>
                  <a:gd name="T31" fmla="*/ 1 h 11"/>
                  <a:gd name="T32" fmla="*/ 47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4" name="Freeform 166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>
                  <a:gd name="T0" fmla="*/ 50 w 50"/>
                  <a:gd name="T1" fmla="*/ 0 h 16"/>
                  <a:gd name="T2" fmla="*/ 46 w 50"/>
                  <a:gd name="T3" fmla="*/ 4 h 16"/>
                  <a:gd name="T4" fmla="*/ 41 w 50"/>
                  <a:gd name="T5" fmla="*/ 8 h 16"/>
                  <a:gd name="T6" fmla="*/ 34 w 50"/>
                  <a:gd name="T7" fmla="*/ 11 h 16"/>
                  <a:gd name="T8" fmla="*/ 25 w 50"/>
                  <a:gd name="T9" fmla="*/ 13 h 16"/>
                  <a:gd name="T10" fmla="*/ 17 w 50"/>
                  <a:gd name="T11" fmla="*/ 15 h 16"/>
                  <a:gd name="T12" fmla="*/ 9 w 50"/>
                  <a:gd name="T13" fmla="*/ 16 h 16"/>
                  <a:gd name="T14" fmla="*/ 3 w 50"/>
                  <a:gd name="T15" fmla="*/ 15 h 16"/>
                  <a:gd name="T16" fmla="*/ 0 w 50"/>
                  <a:gd name="T17" fmla="*/ 12 h 16"/>
                  <a:gd name="T18" fmla="*/ 0 w 50"/>
                  <a:gd name="T19" fmla="*/ 10 h 16"/>
                  <a:gd name="T20" fmla="*/ 3 w 50"/>
                  <a:gd name="T21" fmla="*/ 9 h 16"/>
                  <a:gd name="T22" fmla="*/ 9 w 50"/>
                  <a:gd name="T23" fmla="*/ 7 h 16"/>
                  <a:gd name="T24" fmla="*/ 16 w 50"/>
                  <a:gd name="T25" fmla="*/ 6 h 16"/>
                  <a:gd name="T26" fmla="*/ 25 w 50"/>
                  <a:gd name="T27" fmla="*/ 6 h 16"/>
                  <a:gd name="T28" fmla="*/ 34 w 50"/>
                  <a:gd name="T29" fmla="*/ 3 h 16"/>
                  <a:gd name="T30" fmla="*/ 42 w 50"/>
                  <a:gd name="T31" fmla="*/ 2 h 16"/>
                  <a:gd name="T32" fmla="*/ 50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5" name="Freeform 167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>
                  <a:gd name="T0" fmla="*/ 48 w 48"/>
                  <a:gd name="T1" fmla="*/ 0 h 20"/>
                  <a:gd name="T2" fmla="*/ 44 w 48"/>
                  <a:gd name="T3" fmla="*/ 4 h 20"/>
                  <a:gd name="T4" fmla="*/ 38 w 48"/>
                  <a:gd name="T5" fmla="*/ 10 h 20"/>
                  <a:gd name="T6" fmla="*/ 31 w 48"/>
                  <a:gd name="T7" fmla="*/ 13 h 20"/>
                  <a:gd name="T8" fmla="*/ 23 w 48"/>
                  <a:gd name="T9" fmla="*/ 17 h 20"/>
                  <a:gd name="T10" fmla="*/ 15 w 48"/>
                  <a:gd name="T11" fmla="*/ 19 h 20"/>
                  <a:gd name="T12" fmla="*/ 8 w 48"/>
                  <a:gd name="T13" fmla="*/ 20 h 20"/>
                  <a:gd name="T14" fmla="*/ 3 w 48"/>
                  <a:gd name="T15" fmla="*/ 20 h 20"/>
                  <a:gd name="T16" fmla="*/ 0 w 48"/>
                  <a:gd name="T17" fmla="*/ 18 h 20"/>
                  <a:gd name="T18" fmla="*/ 1 w 48"/>
                  <a:gd name="T19" fmla="*/ 15 h 20"/>
                  <a:gd name="T20" fmla="*/ 5 w 48"/>
                  <a:gd name="T21" fmla="*/ 12 h 20"/>
                  <a:gd name="T22" fmla="*/ 10 w 48"/>
                  <a:gd name="T23" fmla="*/ 10 h 20"/>
                  <a:gd name="T24" fmla="*/ 18 w 48"/>
                  <a:gd name="T25" fmla="*/ 9 h 20"/>
                  <a:gd name="T26" fmla="*/ 26 w 48"/>
                  <a:gd name="T27" fmla="*/ 6 h 20"/>
                  <a:gd name="T28" fmla="*/ 34 w 48"/>
                  <a:gd name="T29" fmla="*/ 4 h 20"/>
                  <a:gd name="T30" fmla="*/ 42 w 48"/>
                  <a:gd name="T31" fmla="*/ 2 h 20"/>
                  <a:gd name="T32" fmla="*/ 48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6" name="Freeform 168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>
                  <a:gd name="T0" fmla="*/ 49 w 49"/>
                  <a:gd name="T1" fmla="*/ 0 h 30"/>
                  <a:gd name="T2" fmla="*/ 44 w 49"/>
                  <a:gd name="T3" fmla="*/ 4 h 30"/>
                  <a:gd name="T4" fmla="*/ 38 w 49"/>
                  <a:gd name="T5" fmla="*/ 10 h 30"/>
                  <a:gd name="T6" fmla="*/ 30 w 49"/>
                  <a:gd name="T7" fmla="*/ 17 h 30"/>
                  <a:gd name="T8" fmla="*/ 22 w 49"/>
                  <a:gd name="T9" fmla="*/ 22 h 30"/>
                  <a:gd name="T10" fmla="*/ 14 w 49"/>
                  <a:gd name="T11" fmla="*/ 27 h 30"/>
                  <a:gd name="T12" fmla="*/ 9 w 49"/>
                  <a:gd name="T13" fmla="*/ 29 h 30"/>
                  <a:gd name="T14" fmla="*/ 3 w 49"/>
                  <a:gd name="T15" fmla="*/ 30 h 30"/>
                  <a:gd name="T16" fmla="*/ 0 w 49"/>
                  <a:gd name="T17" fmla="*/ 28 h 30"/>
                  <a:gd name="T18" fmla="*/ 0 w 49"/>
                  <a:gd name="T19" fmla="*/ 25 h 30"/>
                  <a:gd name="T20" fmla="*/ 4 w 49"/>
                  <a:gd name="T21" fmla="*/ 20 h 30"/>
                  <a:gd name="T22" fmla="*/ 10 w 49"/>
                  <a:gd name="T23" fmla="*/ 17 h 30"/>
                  <a:gd name="T24" fmla="*/ 19 w 49"/>
                  <a:gd name="T25" fmla="*/ 12 h 30"/>
                  <a:gd name="T26" fmla="*/ 28 w 49"/>
                  <a:gd name="T27" fmla="*/ 9 h 30"/>
                  <a:gd name="T28" fmla="*/ 37 w 49"/>
                  <a:gd name="T29" fmla="*/ 5 h 30"/>
                  <a:gd name="T30" fmla="*/ 44 w 49"/>
                  <a:gd name="T31" fmla="*/ 2 h 30"/>
                  <a:gd name="T32" fmla="*/ 49 w 4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0"/>
                  <a:gd name="T53" fmla="*/ 49 w 4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7" name="Freeform 169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>
                  <a:gd name="T0" fmla="*/ 48 w 48"/>
                  <a:gd name="T1" fmla="*/ 0 h 42"/>
                  <a:gd name="T2" fmla="*/ 44 w 48"/>
                  <a:gd name="T3" fmla="*/ 5 h 42"/>
                  <a:gd name="T4" fmla="*/ 38 w 48"/>
                  <a:gd name="T5" fmla="*/ 11 h 42"/>
                  <a:gd name="T6" fmla="*/ 30 w 48"/>
                  <a:gd name="T7" fmla="*/ 19 h 42"/>
                  <a:gd name="T8" fmla="*/ 22 w 48"/>
                  <a:gd name="T9" fmla="*/ 27 h 42"/>
                  <a:gd name="T10" fmla="*/ 14 w 48"/>
                  <a:gd name="T11" fmla="*/ 34 h 42"/>
                  <a:gd name="T12" fmla="*/ 8 w 48"/>
                  <a:gd name="T13" fmla="*/ 40 h 42"/>
                  <a:gd name="T14" fmla="*/ 2 w 48"/>
                  <a:gd name="T15" fmla="*/ 42 h 42"/>
                  <a:gd name="T16" fmla="*/ 0 w 48"/>
                  <a:gd name="T17" fmla="*/ 40 h 42"/>
                  <a:gd name="T18" fmla="*/ 1 w 48"/>
                  <a:gd name="T19" fmla="*/ 35 h 42"/>
                  <a:gd name="T20" fmla="*/ 5 w 48"/>
                  <a:gd name="T21" fmla="*/ 30 h 42"/>
                  <a:gd name="T22" fmla="*/ 12 w 48"/>
                  <a:gd name="T23" fmla="*/ 24 h 42"/>
                  <a:gd name="T24" fmla="*/ 21 w 48"/>
                  <a:gd name="T25" fmla="*/ 18 h 42"/>
                  <a:gd name="T26" fmla="*/ 29 w 48"/>
                  <a:gd name="T27" fmla="*/ 13 h 42"/>
                  <a:gd name="T28" fmla="*/ 38 w 48"/>
                  <a:gd name="T29" fmla="*/ 7 h 42"/>
                  <a:gd name="T30" fmla="*/ 45 w 48"/>
                  <a:gd name="T31" fmla="*/ 3 h 42"/>
                  <a:gd name="T32" fmla="*/ 48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" name="Freeform 170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>
                  <a:gd name="T0" fmla="*/ 50 w 50"/>
                  <a:gd name="T1" fmla="*/ 0 h 47"/>
                  <a:gd name="T2" fmla="*/ 47 w 50"/>
                  <a:gd name="T3" fmla="*/ 6 h 47"/>
                  <a:gd name="T4" fmla="*/ 41 w 50"/>
                  <a:gd name="T5" fmla="*/ 13 h 47"/>
                  <a:gd name="T6" fmla="*/ 33 w 50"/>
                  <a:gd name="T7" fmla="*/ 23 h 47"/>
                  <a:gd name="T8" fmla="*/ 25 w 50"/>
                  <a:gd name="T9" fmla="*/ 32 h 47"/>
                  <a:gd name="T10" fmla="*/ 17 w 50"/>
                  <a:gd name="T11" fmla="*/ 40 h 47"/>
                  <a:gd name="T12" fmla="*/ 11 w 50"/>
                  <a:gd name="T13" fmla="*/ 45 h 47"/>
                  <a:gd name="T14" fmla="*/ 4 w 50"/>
                  <a:gd name="T15" fmla="*/ 47 h 47"/>
                  <a:gd name="T16" fmla="*/ 0 w 50"/>
                  <a:gd name="T17" fmla="*/ 45 h 47"/>
                  <a:gd name="T18" fmla="*/ 0 w 50"/>
                  <a:gd name="T19" fmla="*/ 41 h 47"/>
                  <a:gd name="T20" fmla="*/ 4 w 50"/>
                  <a:gd name="T21" fmla="*/ 35 h 47"/>
                  <a:gd name="T22" fmla="*/ 12 w 50"/>
                  <a:gd name="T23" fmla="*/ 29 h 47"/>
                  <a:gd name="T24" fmla="*/ 21 w 50"/>
                  <a:gd name="T25" fmla="*/ 23 h 47"/>
                  <a:gd name="T26" fmla="*/ 30 w 50"/>
                  <a:gd name="T27" fmla="*/ 17 h 47"/>
                  <a:gd name="T28" fmla="*/ 39 w 50"/>
                  <a:gd name="T29" fmla="*/ 10 h 47"/>
                  <a:gd name="T30" fmla="*/ 46 w 50"/>
                  <a:gd name="T31" fmla="*/ 4 h 47"/>
                  <a:gd name="T32" fmla="*/ 50 w 5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7"/>
                  <a:gd name="T53" fmla="*/ 50 w 50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9" name="Freeform 171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5 w 48"/>
                  <a:gd name="T3" fmla="*/ 7 h 54"/>
                  <a:gd name="T4" fmla="*/ 41 w 48"/>
                  <a:gd name="T5" fmla="*/ 16 h 54"/>
                  <a:gd name="T6" fmla="*/ 35 w 48"/>
                  <a:gd name="T7" fmla="*/ 25 h 54"/>
                  <a:gd name="T8" fmla="*/ 29 w 48"/>
                  <a:gd name="T9" fmla="*/ 34 h 54"/>
                  <a:gd name="T10" fmla="*/ 23 w 48"/>
                  <a:gd name="T11" fmla="*/ 42 h 54"/>
                  <a:gd name="T12" fmla="*/ 16 w 48"/>
                  <a:gd name="T13" fmla="*/ 49 h 54"/>
                  <a:gd name="T14" fmla="*/ 8 w 48"/>
                  <a:gd name="T15" fmla="*/ 53 h 54"/>
                  <a:gd name="T16" fmla="*/ 1 w 48"/>
                  <a:gd name="T17" fmla="*/ 54 h 54"/>
                  <a:gd name="T18" fmla="*/ 0 w 48"/>
                  <a:gd name="T19" fmla="*/ 52 h 54"/>
                  <a:gd name="T20" fmla="*/ 2 w 48"/>
                  <a:gd name="T21" fmla="*/ 46 h 54"/>
                  <a:gd name="T22" fmla="*/ 9 w 48"/>
                  <a:gd name="T23" fmla="*/ 39 h 54"/>
                  <a:gd name="T24" fmla="*/ 17 w 48"/>
                  <a:gd name="T25" fmla="*/ 29 h 54"/>
                  <a:gd name="T26" fmla="*/ 26 w 48"/>
                  <a:gd name="T27" fmla="*/ 20 h 54"/>
                  <a:gd name="T28" fmla="*/ 35 w 48"/>
                  <a:gd name="T29" fmla="*/ 11 h 54"/>
                  <a:gd name="T30" fmla="*/ 43 w 48"/>
                  <a:gd name="T31" fmla="*/ 5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0" name="Freeform 172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>
                  <a:gd name="T0" fmla="*/ 0 w 21"/>
                  <a:gd name="T1" fmla="*/ 60 h 60"/>
                  <a:gd name="T2" fmla="*/ 1 w 21"/>
                  <a:gd name="T3" fmla="*/ 51 h 60"/>
                  <a:gd name="T4" fmla="*/ 6 w 21"/>
                  <a:gd name="T5" fmla="*/ 32 h 60"/>
                  <a:gd name="T6" fmla="*/ 14 w 21"/>
                  <a:gd name="T7" fmla="*/ 13 h 60"/>
                  <a:gd name="T8" fmla="*/ 20 w 21"/>
                  <a:gd name="T9" fmla="*/ 0 h 60"/>
                  <a:gd name="T10" fmla="*/ 21 w 21"/>
                  <a:gd name="T11" fmla="*/ 18 h 60"/>
                  <a:gd name="T12" fmla="*/ 17 w 21"/>
                  <a:gd name="T13" fmla="*/ 39 h 60"/>
                  <a:gd name="T14" fmla="*/ 10 w 21"/>
                  <a:gd name="T15" fmla="*/ 55 h 60"/>
                  <a:gd name="T16" fmla="*/ 0 w 21"/>
                  <a:gd name="T17" fmla="*/ 6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1" name="Freeform 173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>
                  <a:gd name="T0" fmla="*/ 0 w 21"/>
                  <a:gd name="T1" fmla="*/ 58 h 58"/>
                  <a:gd name="T2" fmla="*/ 1 w 21"/>
                  <a:gd name="T3" fmla="*/ 49 h 58"/>
                  <a:gd name="T4" fmla="*/ 8 w 21"/>
                  <a:gd name="T5" fmla="*/ 31 h 58"/>
                  <a:gd name="T6" fmla="*/ 15 w 21"/>
                  <a:gd name="T7" fmla="*/ 12 h 58"/>
                  <a:gd name="T8" fmla="*/ 20 w 21"/>
                  <a:gd name="T9" fmla="*/ 0 h 58"/>
                  <a:gd name="T10" fmla="*/ 21 w 21"/>
                  <a:gd name="T11" fmla="*/ 18 h 58"/>
                  <a:gd name="T12" fmla="*/ 17 w 21"/>
                  <a:gd name="T13" fmla="*/ 38 h 58"/>
                  <a:gd name="T14" fmla="*/ 10 w 21"/>
                  <a:gd name="T15" fmla="*/ 54 h 58"/>
                  <a:gd name="T16" fmla="*/ 0 w 21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8"/>
                  <a:gd name="T29" fmla="*/ 21 w 21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2" name="Freeform 174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>
                  <a:gd name="T0" fmla="*/ 9 w 64"/>
                  <a:gd name="T1" fmla="*/ 3 h 293"/>
                  <a:gd name="T2" fmla="*/ 7 w 64"/>
                  <a:gd name="T3" fmla="*/ 2 h 293"/>
                  <a:gd name="T4" fmla="*/ 5 w 64"/>
                  <a:gd name="T5" fmla="*/ 1 h 293"/>
                  <a:gd name="T6" fmla="*/ 2 w 64"/>
                  <a:gd name="T7" fmla="*/ 1 h 293"/>
                  <a:gd name="T8" fmla="*/ 0 w 64"/>
                  <a:gd name="T9" fmla="*/ 0 h 293"/>
                  <a:gd name="T10" fmla="*/ 22 w 64"/>
                  <a:gd name="T11" fmla="*/ 43 h 293"/>
                  <a:gd name="T12" fmla="*/ 37 w 64"/>
                  <a:gd name="T13" fmla="*/ 85 h 293"/>
                  <a:gd name="T14" fmla="*/ 48 w 64"/>
                  <a:gd name="T15" fmla="*/ 126 h 293"/>
                  <a:gd name="T16" fmla="*/ 53 w 64"/>
                  <a:gd name="T17" fmla="*/ 164 h 293"/>
                  <a:gd name="T18" fmla="*/ 56 w 64"/>
                  <a:gd name="T19" fmla="*/ 201 h 293"/>
                  <a:gd name="T20" fmla="*/ 57 w 64"/>
                  <a:gd name="T21" fmla="*/ 235 h 293"/>
                  <a:gd name="T22" fmla="*/ 57 w 64"/>
                  <a:gd name="T23" fmla="*/ 265 h 293"/>
                  <a:gd name="T24" fmla="*/ 56 w 64"/>
                  <a:gd name="T25" fmla="*/ 293 h 293"/>
                  <a:gd name="T26" fmla="*/ 60 w 64"/>
                  <a:gd name="T27" fmla="*/ 272 h 293"/>
                  <a:gd name="T28" fmla="*/ 64 w 64"/>
                  <a:gd name="T29" fmla="*/ 241 h 293"/>
                  <a:gd name="T30" fmla="*/ 64 w 64"/>
                  <a:gd name="T31" fmla="*/ 202 h 293"/>
                  <a:gd name="T32" fmla="*/ 61 w 64"/>
                  <a:gd name="T33" fmla="*/ 159 h 293"/>
                  <a:gd name="T34" fmla="*/ 54 w 64"/>
                  <a:gd name="T35" fmla="*/ 114 h 293"/>
                  <a:gd name="T36" fmla="*/ 44 w 64"/>
                  <a:gd name="T37" fmla="*/ 71 h 293"/>
                  <a:gd name="T38" fmla="*/ 30 w 64"/>
                  <a:gd name="T39" fmla="*/ 34 h 293"/>
                  <a:gd name="T40" fmla="*/ 9 w 64"/>
                  <a:gd name="T41" fmla="*/ 3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93"/>
                  <a:gd name="T65" fmla="*/ 64 w 64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3" name="Freeform 175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>
                  <a:gd name="T0" fmla="*/ 0 w 44"/>
                  <a:gd name="T1" fmla="*/ 42 h 43"/>
                  <a:gd name="T2" fmla="*/ 2 w 44"/>
                  <a:gd name="T3" fmla="*/ 43 h 43"/>
                  <a:gd name="T4" fmla="*/ 7 w 44"/>
                  <a:gd name="T5" fmla="*/ 42 h 43"/>
                  <a:gd name="T6" fmla="*/ 14 w 44"/>
                  <a:gd name="T7" fmla="*/ 39 h 43"/>
                  <a:gd name="T8" fmla="*/ 21 w 44"/>
                  <a:gd name="T9" fmla="*/ 34 h 43"/>
                  <a:gd name="T10" fmla="*/ 28 w 44"/>
                  <a:gd name="T11" fmla="*/ 27 h 43"/>
                  <a:gd name="T12" fmla="*/ 36 w 44"/>
                  <a:gd name="T13" fmla="*/ 20 h 43"/>
                  <a:gd name="T14" fmla="*/ 41 w 44"/>
                  <a:gd name="T15" fmla="*/ 10 h 43"/>
                  <a:gd name="T16" fmla="*/ 44 w 44"/>
                  <a:gd name="T17" fmla="*/ 0 h 43"/>
                  <a:gd name="T18" fmla="*/ 40 w 44"/>
                  <a:gd name="T19" fmla="*/ 6 h 43"/>
                  <a:gd name="T20" fmla="*/ 33 w 44"/>
                  <a:gd name="T21" fmla="*/ 12 h 43"/>
                  <a:gd name="T22" fmla="*/ 26 w 44"/>
                  <a:gd name="T23" fmla="*/ 17 h 43"/>
                  <a:gd name="T24" fmla="*/ 18 w 44"/>
                  <a:gd name="T25" fmla="*/ 23 h 43"/>
                  <a:gd name="T26" fmla="*/ 10 w 44"/>
                  <a:gd name="T27" fmla="*/ 30 h 43"/>
                  <a:gd name="T28" fmla="*/ 4 w 44"/>
                  <a:gd name="T29" fmla="*/ 34 h 43"/>
                  <a:gd name="T30" fmla="*/ 1 w 44"/>
                  <a:gd name="T31" fmla="*/ 39 h 43"/>
                  <a:gd name="T32" fmla="*/ 0 w 44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3"/>
                  <a:gd name="T53" fmla="*/ 44 w 4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4" name="Freeform 176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>
                  <a:gd name="T0" fmla="*/ 0 w 51"/>
                  <a:gd name="T1" fmla="*/ 53 h 55"/>
                  <a:gd name="T2" fmla="*/ 4 w 51"/>
                  <a:gd name="T3" fmla="*/ 55 h 55"/>
                  <a:gd name="T4" fmla="*/ 9 w 51"/>
                  <a:gd name="T5" fmla="*/ 53 h 55"/>
                  <a:gd name="T6" fmla="*/ 16 w 51"/>
                  <a:gd name="T7" fmla="*/ 48 h 55"/>
                  <a:gd name="T8" fmla="*/ 25 w 51"/>
                  <a:gd name="T9" fmla="*/ 41 h 55"/>
                  <a:gd name="T10" fmla="*/ 33 w 51"/>
                  <a:gd name="T11" fmla="*/ 32 h 55"/>
                  <a:gd name="T12" fmla="*/ 41 w 51"/>
                  <a:gd name="T13" fmla="*/ 22 h 55"/>
                  <a:gd name="T14" fmla="*/ 48 w 51"/>
                  <a:gd name="T15" fmla="*/ 12 h 55"/>
                  <a:gd name="T16" fmla="*/ 51 w 51"/>
                  <a:gd name="T17" fmla="*/ 0 h 55"/>
                  <a:gd name="T18" fmla="*/ 48 w 51"/>
                  <a:gd name="T19" fmla="*/ 5 h 55"/>
                  <a:gd name="T20" fmla="*/ 40 w 51"/>
                  <a:gd name="T21" fmla="*/ 10 h 55"/>
                  <a:gd name="T22" fmla="*/ 32 w 51"/>
                  <a:gd name="T23" fmla="*/ 18 h 55"/>
                  <a:gd name="T24" fmla="*/ 23 w 51"/>
                  <a:gd name="T25" fmla="*/ 26 h 55"/>
                  <a:gd name="T26" fmla="*/ 14 w 51"/>
                  <a:gd name="T27" fmla="*/ 34 h 55"/>
                  <a:gd name="T28" fmla="*/ 6 w 51"/>
                  <a:gd name="T29" fmla="*/ 42 h 55"/>
                  <a:gd name="T30" fmla="*/ 2 w 51"/>
                  <a:gd name="T31" fmla="*/ 49 h 55"/>
                  <a:gd name="T32" fmla="*/ 0 w 51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5"/>
                  <a:gd name="T53" fmla="*/ 51 w 51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5" name="Freeform 177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>
                  <a:gd name="T0" fmla="*/ 0 w 57"/>
                  <a:gd name="T1" fmla="*/ 45 h 48"/>
                  <a:gd name="T2" fmla="*/ 4 w 57"/>
                  <a:gd name="T3" fmla="*/ 48 h 48"/>
                  <a:gd name="T4" fmla="*/ 12 w 57"/>
                  <a:gd name="T5" fmla="*/ 47 h 48"/>
                  <a:gd name="T6" fmla="*/ 19 w 57"/>
                  <a:gd name="T7" fmla="*/ 42 h 48"/>
                  <a:gd name="T8" fmla="*/ 30 w 57"/>
                  <a:gd name="T9" fmla="*/ 36 h 48"/>
                  <a:gd name="T10" fmla="*/ 39 w 57"/>
                  <a:gd name="T11" fmla="*/ 28 h 48"/>
                  <a:gd name="T12" fmla="*/ 48 w 57"/>
                  <a:gd name="T13" fmla="*/ 19 h 48"/>
                  <a:gd name="T14" fmla="*/ 53 w 57"/>
                  <a:gd name="T15" fmla="*/ 9 h 48"/>
                  <a:gd name="T16" fmla="*/ 57 w 57"/>
                  <a:gd name="T17" fmla="*/ 0 h 48"/>
                  <a:gd name="T18" fmla="*/ 52 w 57"/>
                  <a:gd name="T19" fmla="*/ 2 h 48"/>
                  <a:gd name="T20" fmla="*/ 46 w 57"/>
                  <a:gd name="T21" fmla="*/ 8 h 48"/>
                  <a:gd name="T22" fmla="*/ 35 w 57"/>
                  <a:gd name="T23" fmla="*/ 14 h 48"/>
                  <a:gd name="T24" fmla="*/ 25 w 57"/>
                  <a:gd name="T25" fmla="*/ 22 h 48"/>
                  <a:gd name="T26" fmla="*/ 16 w 57"/>
                  <a:gd name="T27" fmla="*/ 28 h 48"/>
                  <a:gd name="T28" fmla="*/ 7 w 57"/>
                  <a:gd name="T29" fmla="*/ 36 h 48"/>
                  <a:gd name="T30" fmla="*/ 1 w 57"/>
                  <a:gd name="T31" fmla="*/ 42 h 48"/>
                  <a:gd name="T32" fmla="*/ 0 w 57"/>
                  <a:gd name="T33" fmla="*/ 45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8"/>
                  <a:gd name="T53" fmla="*/ 57 w 57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" name="Freeform 178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>
                  <a:gd name="T0" fmla="*/ 0 w 52"/>
                  <a:gd name="T1" fmla="*/ 40 h 41"/>
                  <a:gd name="T2" fmla="*/ 2 w 52"/>
                  <a:gd name="T3" fmla="*/ 41 h 41"/>
                  <a:gd name="T4" fmla="*/ 9 w 52"/>
                  <a:gd name="T5" fmla="*/ 40 h 41"/>
                  <a:gd name="T6" fmla="*/ 17 w 52"/>
                  <a:gd name="T7" fmla="*/ 35 h 41"/>
                  <a:gd name="T8" fmla="*/ 26 w 52"/>
                  <a:gd name="T9" fmla="*/ 30 h 41"/>
                  <a:gd name="T10" fmla="*/ 35 w 52"/>
                  <a:gd name="T11" fmla="*/ 23 h 41"/>
                  <a:gd name="T12" fmla="*/ 43 w 52"/>
                  <a:gd name="T13" fmla="*/ 16 h 41"/>
                  <a:gd name="T14" fmla="*/ 50 w 52"/>
                  <a:gd name="T15" fmla="*/ 8 h 41"/>
                  <a:gd name="T16" fmla="*/ 52 w 52"/>
                  <a:gd name="T17" fmla="*/ 0 h 41"/>
                  <a:gd name="T18" fmla="*/ 48 w 52"/>
                  <a:gd name="T19" fmla="*/ 4 h 41"/>
                  <a:gd name="T20" fmla="*/ 40 w 52"/>
                  <a:gd name="T21" fmla="*/ 8 h 41"/>
                  <a:gd name="T22" fmla="*/ 31 w 52"/>
                  <a:gd name="T23" fmla="*/ 13 h 41"/>
                  <a:gd name="T24" fmla="*/ 22 w 52"/>
                  <a:gd name="T25" fmla="*/ 18 h 41"/>
                  <a:gd name="T26" fmla="*/ 13 w 52"/>
                  <a:gd name="T27" fmla="*/ 24 h 41"/>
                  <a:gd name="T28" fmla="*/ 5 w 52"/>
                  <a:gd name="T29" fmla="*/ 30 h 41"/>
                  <a:gd name="T30" fmla="*/ 1 w 52"/>
                  <a:gd name="T31" fmla="*/ 35 h 41"/>
                  <a:gd name="T32" fmla="*/ 0 w 52"/>
                  <a:gd name="T33" fmla="*/ 4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7" name="Freeform 179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>
                  <a:gd name="T0" fmla="*/ 0 w 47"/>
                  <a:gd name="T1" fmla="*/ 26 h 29"/>
                  <a:gd name="T2" fmla="*/ 2 w 47"/>
                  <a:gd name="T3" fmla="*/ 28 h 29"/>
                  <a:gd name="T4" fmla="*/ 8 w 47"/>
                  <a:gd name="T5" fmla="*/ 29 h 29"/>
                  <a:gd name="T6" fmla="*/ 15 w 47"/>
                  <a:gd name="T7" fmla="*/ 28 h 29"/>
                  <a:gd name="T8" fmla="*/ 22 w 47"/>
                  <a:gd name="T9" fmla="*/ 26 h 29"/>
                  <a:gd name="T10" fmla="*/ 30 w 47"/>
                  <a:gd name="T11" fmla="*/ 21 h 29"/>
                  <a:gd name="T12" fmla="*/ 38 w 47"/>
                  <a:gd name="T13" fmla="*/ 16 h 29"/>
                  <a:gd name="T14" fmla="*/ 44 w 47"/>
                  <a:gd name="T15" fmla="*/ 9 h 29"/>
                  <a:gd name="T16" fmla="*/ 47 w 47"/>
                  <a:gd name="T17" fmla="*/ 0 h 29"/>
                  <a:gd name="T18" fmla="*/ 43 w 47"/>
                  <a:gd name="T19" fmla="*/ 2 h 29"/>
                  <a:gd name="T20" fmla="*/ 36 w 47"/>
                  <a:gd name="T21" fmla="*/ 6 h 29"/>
                  <a:gd name="T22" fmla="*/ 27 w 47"/>
                  <a:gd name="T23" fmla="*/ 9 h 29"/>
                  <a:gd name="T24" fmla="*/ 19 w 47"/>
                  <a:gd name="T25" fmla="*/ 12 h 29"/>
                  <a:gd name="T26" fmla="*/ 11 w 47"/>
                  <a:gd name="T27" fmla="*/ 16 h 29"/>
                  <a:gd name="T28" fmla="*/ 4 w 47"/>
                  <a:gd name="T29" fmla="*/ 19 h 29"/>
                  <a:gd name="T30" fmla="*/ 1 w 47"/>
                  <a:gd name="T31" fmla="*/ 23 h 29"/>
                  <a:gd name="T32" fmla="*/ 0 w 47"/>
                  <a:gd name="T33" fmla="*/ 2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9"/>
                  <a:gd name="T53" fmla="*/ 47 w 4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" name="Freeform 180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>
                  <a:gd name="T0" fmla="*/ 0 w 36"/>
                  <a:gd name="T1" fmla="*/ 20 h 22"/>
                  <a:gd name="T2" fmla="*/ 2 w 36"/>
                  <a:gd name="T3" fmla="*/ 22 h 22"/>
                  <a:gd name="T4" fmla="*/ 7 w 36"/>
                  <a:gd name="T5" fmla="*/ 22 h 22"/>
                  <a:gd name="T6" fmla="*/ 12 w 36"/>
                  <a:gd name="T7" fmla="*/ 20 h 22"/>
                  <a:gd name="T8" fmla="*/ 19 w 36"/>
                  <a:gd name="T9" fmla="*/ 18 h 22"/>
                  <a:gd name="T10" fmla="*/ 26 w 36"/>
                  <a:gd name="T11" fmla="*/ 13 h 22"/>
                  <a:gd name="T12" fmla="*/ 31 w 36"/>
                  <a:gd name="T13" fmla="*/ 9 h 22"/>
                  <a:gd name="T14" fmla="*/ 35 w 36"/>
                  <a:gd name="T15" fmla="*/ 4 h 22"/>
                  <a:gd name="T16" fmla="*/ 36 w 36"/>
                  <a:gd name="T17" fmla="*/ 0 h 22"/>
                  <a:gd name="T18" fmla="*/ 33 w 36"/>
                  <a:gd name="T19" fmla="*/ 2 h 22"/>
                  <a:gd name="T20" fmla="*/ 27 w 36"/>
                  <a:gd name="T21" fmla="*/ 4 h 22"/>
                  <a:gd name="T22" fmla="*/ 22 w 36"/>
                  <a:gd name="T23" fmla="*/ 6 h 22"/>
                  <a:gd name="T24" fmla="*/ 16 w 36"/>
                  <a:gd name="T25" fmla="*/ 9 h 22"/>
                  <a:gd name="T26" fmla="*/ 10 w 36"/>
                  <a:gd name="T27" fmla="*/ 11 h 22"/>
                  <a:gd name="T28" fmla="*/ 5 w 36"/>
                  <a:gd name="T29" fmla="*/ 14 h 22"/>
                  <a:gd name="T30" fmla="*/ 1 w 36"/>
                  <a:gd name="T31" fmla="*/ 17 h 22"/>
                  <a:gd name="T32" fmla="*/ 0 w 36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2"/>
                  <a:gd name="T53" fmla="*/ 36 w 36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9" name="Freeform 181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>
                  <a:gd name="T0" fmla="*/ 2 w 24"/>
                  <a:gd name="T1" fmla="*/ 16 h 17"/>
                  <a:gd name="T2" fmla="*/ 8 w 24"/>
                  <a:gd name="T3" fmla="*/ 17 h 17"/>
                  <a:gd name="T4" fmla="*/ 17 w 24"/>
                  <a:gd name="T5" fmla="*/ 15 h 17"/>
                  <a:gd name="T6" fmla="*/ 24 w 24"/>
                  <a:gd name="T7" fmla="*/ 8 h 17"/>
                  <a:gd name="T8" fmla="*/ 23 w 24"/>
                  <a:gd name="T9" fmla="*/ 0 h 17"/>
                  <a:gd name="T10" fmla="*/ 19 w 24"/>
                  <a:gd name="T11" fmla="*/ 7 h 17"/>
                  <a:gd name="T12" fmla="*/ 9 w 24"/>
                  <a:gd name="T13" fmla="*/ 9 h 17"/>
                  <a:gd name="T14" fmla="*/ 0 w 24"/>
                  <a:gd name="T15" fmla="*/ 12 h 17"/>
                  <a:gd name="T16" fmla="*/ 2 w 24"/>
                  <a:gd name="T17" fmla="*/ 1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" name="Freeform 182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>
                  <a:gd name="T0" fmla="*/ 0 w 47"/>
                  <a:gd name="T1" fmla="*/ 47 h 49"/>
                  <a:gd name="T2" fmla="*/ 3 w 47"/>
                  <a:gd name="T3" fmla="*/ 49 h 49"/>
                  <a:gd name="T4" fmla="*/ 9 w 47"/>
                  <a:gd name="T5" fmla="*/ 47 h 49"/>
                  <a:gd name="T6" fmla="*/ 16 w 47"/>
                  <a:gd name="T7" fmla="*/ 43 h 49"/>
                  <a:gd name="T8" fmla="*/ 23 w 47"/>
                  <a:gd name="T9" fmla="*/ 37 h 49"/>
                  <a:gd name="T10" fmla="*/ 31 w 47"/>
                  <a:gd name="T11" fmla="*/ 30 h 49"/>
                  <a:gd name="T12" fmla="*/ 38 w 47"/>
                  <a:gd name="T13" fmla="*/ 21 h 49"/>
                  <a:gd name="T14" fmla="*/ 44 w 47"/>
                  <a:gd name="T15" fmla="*/ 10 h 49"/>
                  <a:gd name="T16" fmla="*/ 47 w 47"/>
                  <a:gd name="T17" fmla="*/ 0 h 49"/>
                  <a:gd name="T18" fmla="*/ 44 w 47"/>
                  <a:gd name="T19" fmla="*/ 4 h 49"/>
                  <a:gd name="T20" fmla="*/ 37 w 47"/>
                  <a:gd name="T21" fmla="*/ 9 h 49"/>
                  <a:gd name="T22" fmla="*/ 29 w 47"/>
                  <a:gd name="T23" fmla="*/ 16 h 49"/>
                  <a:gd name="T24" fmla="*/ 20 w 47"/>
                  <a:gd name="T25" fmla="*/ 23 h 49"/>
                  <a:gd name="T26" fmla="*/ 12 w 47"/>
                  <a:gd name="T27" fmla="*/ 30 h 49"/>
                  <a:gd name="T28" fmla="*/ 5 w 47"/>
                  <a:gd name="T29" fmla="*/ 36 h 49"/>
                  <a:gd name="T30" fmla="*/ 1 w 47"/>
                  <a:gd name="T31" fmla="*/ 42 h 49"/>
                  <a:gd name="T32" fmla="*/ 0 w 47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9"/>
                  <a:gd name="T53" fmla="*/ 47 w 4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" name="Freeform 183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>
                  <a:gd name="T0" fmla="*/ 0 w 37"/>
                  <a:gd name="T1" fmla="*/ 37 h 38"/>
                  <a:gd name="T2" fmla="*/ 2 w 37"/>
                  <a:gd name="T3" fmla="*/ 38 h 38"/>
                  <a:gd name="T4" fmla="*/ 5 w 37"/>
                  <a:gd name="T5" fmla="*/ 38 h 38"/>
                  <a:gd name="T6" fmla="*/ 11 w 37"/>
                  <a:gd name="T7" fmla="*/ 35 h 38"/>
                  <a:gd name="T8" fmla="*/ 18 w 37"/>
                  <a:gd name="T9" fmla="*/ 32 h 38"/>
                  <a:gd name="T10" fmla="*/ 24 w 37"/>
                  <a:gd name="T11" fmla="*/ 26 h 38"/>
                  <a:gd name="T12" fmla="*/ 29 w 37"/>
                  <a:gd name="T13" fmla="*/ 18 h 38"/>
                  <a:gd name="T14" fmla="*/ 35 w 37"/>
                  <a:gd name="T15" fmla="*/ 11 h 38"/>
                  <a:gd name="T16" fmla="*/ 37 w 37"/>
                  <a:gd name="T17" fmla="*/ 0 h 38"/>
                  <a:gd name="T18" fmla="*/ 33 w 37"/>
                  <a:gd name="T19" fmla="*/ 5 h 38"/>
                  <a:gd name="T20" fmla="*/ 27 w 37"/>
                  <a:gd name="T21" fmla="*/ 11 h 38"/>
                  <a:gd name="T22" fmla="*/ 20 w 37"/>
                  <a:gd name="T23" fmla="*/ 15 h 38"/>
                  <a:gd name="T24" fmla="*/ 13 w 37"/>
                  <a:gd name="T25" fmla="*/ 21 h 38"/>
                  <a:gd name="T26" fmla="*/ 8 w 37"/>
                  <a:gd name="T27" fmla="*/ 25 h 38"/>
                  <a:gd name="T28" fmla="*/ 3 w 37"/>
                  <a:gd name="T29" fmla="*/ 30 h 38"/>
                  <a:gd name="T30" fmla="*/ 0 w 37"/>
                  <a:gd name="T31" fmla="*/ 34 h 38"/>
                  <a:gd name="T32" fmla="*/ 0 w 37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2" name="Freeform 184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>
                  <a:gd name="T0" fmla="*/ 0 w 52"/>
                  <a:gd name="T1" fmla="*/ 39 h 41"/>
                  <a:gd name="T2" fmla="*/ 2 w 52"/>
                  <a:gd name="T3" fmla="*/ 41 h 41"/>
                  <a:gd name="T4" fmla="*/ 9 w 52"/>
                  <a:gd name="T5" fmla="*/ 38 h 41"/>
                  <a:gd name="T6" fmla="*/ 17 w 52"/>
                  <a:gd name="T7" fmla="*/ 35 h 41"/>
                  <a:gd name="T8" fmla="*/ 26 w 52"/>
                  <a:gd name="T9" fmla="*/ 29 h 41"/>
                  <a:gd name="T10" fmla="*/ 35 w 52"/>
                  <a:gd name="T11" fmla="*/ 22 h 41"/>
                  <a:gd name="T12" fmla="*/ 43 w 52"/>
                  <a:gd name="T13" fmla="*/ 15 h 41"/>
                  <a:gd name="T14" fmla="*/ 50 w 52"/>
                  <a:gd name="T15" fmla="*/ 7 h 41"/>
                  <a:gd name="T16" fmla="*/ 52 w 52"/>
                  <a:gd name="T17" fmla="*/ 0 h 41"/>
                  <a:gd name="T18" fmla="*/ 47 w 52"/>
                  <a:gd name="T19" fmla="*/ 3 h 41"/>
                  <a:gd name="T20" fmla="*/ 39 w 52"/>
                  <a:gd name="T21" fmla="*/ 7 h 41"/>
                  <a:gd name="T22" fmla="*/ 30 w 52"/>
                  <a:gd name="T23" fmla="*/ 12 h 41"/>
                  <a:gd name="T24" fmla="*/ 21 w 52"/>
                  <a:gd name="T25" fmla="*/ 18 h 41"/>
                  <a:gd name="T26" fmla="*/ 12 w 52"/>
                  <a:gd name="T27" fmla="*/ 24 h 41"/>
                  <a:gd name="T28" fmla="*/ 4 w 52"/>
                  <a:gd name="T29" fmla="*/ 29 h 41"/>
                  <a:gd name="T30" fmla="*/ 1 w 52"/>
                  <a:gd name="T31" fmla="*/ 35 h 41"/>
                  <a:gd name="T32" fmla="*/ 0 w 52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3" name="Freeform 185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>
                  <a:gd name="T0" fmla="*/ 0 w 43"/>
                  <a:gd name="T1" fmla="*/ 28 h 31"/>
                  <a:gd name="T2" fmla="*/ 4 w 43"/>
                  <a:gd name="T3" fmla="*/ 31 h 31"/>
                  <a:gd name="T4" fmla="*/ 8 w 43"/>
                  <a:gd name="T5" fmla="*/ 30 h 31"/>
                  <a:gd name="T6" fmla="*/ 16 w 43"/>
                  <a:gd name="T7" fmla="*/ 26 h 31"/>
                  <a:gd name="T8" fmla="*/ 24 w 43"/>
                  <a:gd name="T9" fmla="*/ 22 h 31"/>
                  <a:gd name="T10" fmla="*/ 31 w 43"/>
                  <a:gd name="T11" fmla="*/ 16 h 31"/>
                  <a:gd name="T12" fmla="*/ 38 w 43"/>
                  <a:gd name="T13" fmla="*/ 10 h 31"/>
                  <a:gd name="T14" fmla="*/ 42 w 43"/>
                  <a:gd name="T15" fmla="*/ 5 h 31"/>
                  <a:gd name="T16" fmla="*/ 43 w 43"/>
                  <a:gd name="T17" fmla="*/ 0 h 31"/>
                  <a:gd name="T18" fmla="*/ 40 w 43"/>
                  <a:gd name="T19" fmla="*/ 2 h 31"/>
                  <a:gd name="T20" fmla="*/ 34 w 43"/>
                  <a:gd name="T21" fmla="*/ 6 h 31"/>
                  <a:gd name="T22" fmla="*/ 28 w 43"/>
                  <a:gd name="T23" fmla="*/ 9 h 31"/>
                  <a:gd name="T24" fmla="*/ 20 w 43"/>
                  <a:gd name="T25" fmla="*/ 13 h 31"/>
                  <a:gd name="T26" fmla="*/ 13 w 43"/>
                  <a:gd name="T27" fmla="*/ 17 h 31"/>
                  <a:gd name="T28" fmla="*/ 7 w 43"/>
                  <a:gd name="T29" fmla="*/ 22 h 31"/>
                  <a:gd name="T30" fmla="*/ 3 w 43"/>
                  <a:gd name="T31" fmla="*/ 25 h 31"/>
                  <a:gd name="T32" fmla="*/ 0 w 43"/>
                  <a:gd name="T33" fmla="*/ 2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4" name="Freeform 186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>
                  <a:gd name="T0" fmla="*/ 4 w 7"/>
                  <a:gd name="T1" fmla="*/ 0 h 44"/>
                  <a:gd name="T2" fmla="*/ 5 w 7"/>
                  <a:gd name="T3" fmla="*/ 9 h 44"/>
                  <a:gd name="T4" fmla="*/ 6 w 7"/>
                  <a:gd name="T5" fmla="*/ 25 h 44"/>
                  <a:gd name="T6" fmla="*/ 7 w 7"/>
                  <a:gd name="T7" fmla="*/ 38 h 44"/>
                  <a:gd name="T8" fmla="*/ 4 w 7"/>
                  <a:gd name="T9" fmla="*/ 44 h 44"/>
                  <a:gd name="T10" fmla="*/ 0 w 7"/>
                  <a:gd name="T11" fmla="*/ 38 h 44"/>
                  <a:gd name="T12" fmla="*/ 0 w 7"/>
                  <a:gd name="T13" fmla="*/ 25 h 44"/>
                  <a:gd name="T14" fmla="*/ 3 w 7"/>
                  <a:gd name="T15" fmla="*/ 10 h 44"/>
                  <a:gd name="T16" fmla="*/ 4 w 7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4"/>
                  <a:gd name="T29" fmla="*/ 7 w 7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5" name="Freeform 187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>
                  <a:gd name="T0" fmla="*/ 0 w 49"/>
                  <a:gd name="T1" fmla="*/ 0 h 62"/>
                  <a:gd name="T2" fmla="*/ 4 w 49"/>
                  <a:gd name="T3" fmla="*/ 6 h 62"/>
                  <a:gd name="T4" fmla="*/ 9 w 49"/>
                  <a:gd name="T5" fmla="*/ 17 h 62"/>
                  <a:gd name="T6" fmla="*/ 16 w 49"/>
                  <a:gd name="T7" fmla="*/ 28 h 62"/>
                  <a:gd name="T8" fmla="*/ 24 w 49"/>
                  <a:gd name="T9" fmla="*/ 39 h 62"/>
                  <a:gd name="T10" fmla="*/ 32 w 49"/>
                  <a:gd name="T11" fmla="*/ 49 h 62"/>
                  <a:gd name="T12" fmla="*/ 39 w 49"/>
                  <a:gd name="T13" fmla="*/ 57 h 62"/>
                  <a:gd name="T14" fmla="*/ 46 w 49"/>
                  <a:gd name="T15" fmla="*/ 62 h 62"/>
                  <a:gd name="T16" fmla="*/ 49 w 49"/>
                  <a:gd name="T17" fmla="*/ 61 h 62"/>
                  <a:gd name="T18" fmla="*/ 49 w 49"/>
                  <a:gd name="T19" fmla="*/ 56 h 62"/>
                  <a:gd name="T20" fmla="*/ 46 w 49"/>
                  <a:gd name="T21" fmla="*/ 48 h 62"/>
                  <a:gd name="T22" fmla="*/ 39 w 49"/>
                  <a:gd name="T23" fmla="*/ 40 h 62"/>
                  <a:gd name="T24" fmla="*/ 30 w 49"/>
                  <a:gd name="T25" fmla="*/ 31 h 62"/>
                  <a:gd name="T26" fmla="*/ 21 w 49"/>
                  <a:gd name="T27" fmla="*/ 22 h 62"/>
                  <a:gd name="T28" fmla="*/ 12 w 49"/>
                  <a:gd name="T29" fmla="*/ 13 h 62"/>
                  <a:gd name="T30" fmla="*/ 5 w 49"/>
                  <a:gd name="T31" fmla="*/ 5 h 62"/>
                  <a:gd name="T32" fmla="*/ 0 w 49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2"/>
                  <a:gd name="T53" fmla="*/ 49 w 49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6" name="Freeform 188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>
                  <a:gd name="T0" fmla="*/ 0 w 52"/>
                  <a:gd name="T1" fmla="*/ 0 h 57"/>
                  <a:gd name="T2" fmla="*/ 5 w 52"/>
                  <a:gd name="T3" fmla="*/ 7 h 57"/>
                  <a:gd name="T4" fmla="*/ 11 w 52"/>
                  <a:gd name="T5" fmla="*/ 17 h 57"/>
                  <a:gd name="T6" fmla="*/ 19 w 52"/>
                  <a:gd name="T7" fmla="*/ 27 h 57"/>
                  <a:gd name="T8" fmla="*/ 28 w 52"/>
                  <a:gd name="T9" fmla="*/ 37 h 57"/>
                  <a:gd name="T10" fmla="*/ 36 w 52"/>
                  <a:gd name="T11" fmla="*/ 47 h 57"/>
                  <a:gd name="T12" fmla="*/ 44 w 52"/>
                  <a:gd name="T13" fmla="*/ 53 h 57"/>
                  <a:gd name="T14" fmla="*/ 50 w 52"/>
                  <a:gd name="T15" fmla="*/ 57 h 57"/>
                  <a:gd name="T16" fmla="*/ 52 w 52"/>
                  <a:gd name="T17" fmla="*/ 56 h 57"/>
                  <a:gd name="T18" fmla="*/ 51 w 52"/>
                  <a:gd name="T19" fmla="*/ 50 h 57"/>
                  <a:gd name="T20" fmla="*/ 45 w 52"/>
                  <a:gd name="T21" fmla="*/ 43 h 57"/>
                  <a:gd name="T22" fmla="*/ 38 w 52"/>
                  <a:gd name="T23" fmla="*/ 35 h 57"/>
                  <a:gd name="T24" fmla="*/ 28 w 52"/>
                  <a:gd name="T25" fmla="*/ 26 h 57"/>
                  <a:gd name="T26" fmla="*/ 19 w 52"/>
                  <a:gd name="T27" fmla="*/ 18 h 57"/>
                  <a:gd name="T28" fmla="*/ 10 w 52"/>
                  <a:gd name="T29" fmla="*/ 10 h 57"/>
                  <a:gd name="T30" fmla="*/ 4 w 52"/>
                  <a:gd name="T31" fmla="*/ 5 h 57"/>
                  <a:gd name="T32" fmla="*/ 0 w 5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7"/>
                  <a:gd name="T53" fmla="*/ 52 w 5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7" name="Freeform 189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>
                  <a:gd name="T0" fmla="*/ 0 w 55"/>
                  <a:gd name="T1" fmla="*/ 0 h 50"/>
                  <a:gd name="T2" fmla="*/ 6 w 55"/>
                  <a:gd name="T3" fmla="*/ 8 h 50"/>
                  <a:gd name="T4" fmla="*/ 13 w 55"/>
                  <a:gd name="T5" fmla="*/ 17 h 50"/>
                  <a:gd name="T6" fmla="*/ 22 w 55"/>
                  <a:gd name="T7" fmla="*/ 26 h 50"/>
                  <a:gd name="T8" fmla="*/ 31 w 55"/>
                  <a:gd name="T9" fmla="*/ 35 h 50"/>
                  <a:gd name="T10" fmla="*/ 39 w 55"/>
                  <a:gd name="T11" fmla="*/ 43 h 50"/>
                  <a:gd name="T12" fmla="*/ 47 w 55"/>
                  <a:gd name="T13" fmla="*/ 48 h 50"/>
                  <a:gd name="T14" fmla="*/ 52 w 55"/>
                  <a:gd name="T15" fmla="*/ 50 h 50"/>
                  <a:gd name="T16" fmla="*/ 55 w 55"/>
                  <a:gd name="T17" fmla="*/ 49 h 50"/>
                  <a:gd name="T18" fmla="*/ 53 w 55"/>
                  <a:gd name="T19" fmla="*/ 44 h 50"/>
                  <a:gd name="T20" fmla="*/ 48 w 55"/>
                  <a:gd name="T21" fmla="*/ 39 h 50"/>
                  <a:gd name="T22" fmla="*/ 40 w 55"/>
                  <a:gd name="T23" fmla="*/ 32 h 50"/>
                  <a:gd name="T24" fmla="*/ 31 w 55"/>
                  <a:gd name="T25" fmla="*/ 25 h 50"/>
                  <a:gd name="T26" fmla="*/ 21 w 55"/>
                  <a:gd name="T27" fmla="*/ 18 h 50"/>
                  <a:gd name="T28" fmla="*/ 11 w 55"/>
                  <a:gd name="T29" fmla="*/ 12 h 50"/>
                  <a:gd name="T30" fmla="*/ 5 w 55"/>
                  <a:gd name="T31" fmla="*/ 6 h 50"/>
                  <a:gd name="T32" fmla="*/ 0 w 5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0"/>
                  <a:gd name="T53" fmla="*/ 55 w 55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8" name="Freeform 190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>
                  <a:gd name="T0" fmla="*/ 0 w 52"/>
                  <a:gd name="T1" fmla="*/ 0 h 39"/>
                  <a:gd name="T2" fmla="*/ 4 w 52"/>
                  <a:gd name="T3" fmla="*/ 6 h 39"/>
                  <a:gd name="T4" fmla="*/ 11 w 52"/>
                  <a:gd name="T5" fmla="*/ 13 h 39"/>
                  <a:gd name="T6" fmla="*/ 20 w 52"/>
                  <a:gd name="T7" fmla="*/ 21 h 39"/>
                  <a:gd name="T8" fmla="*/ 29 w 52"/>
                  <a:gd name="T9" fmla="*/ 27 h 39"/>
                  <a:gd name="T10" fmla="*/ 37 w 52"/>
                  <a:gd name="T11" fmla="*/ 34 h 39"/>
                  <a:gd name="T12" fmla="*/ 45 w 52"/>
                  <a:gd name="T13" fmla="*/ 38 h 39"/>
                  <a:gd name="T14" fmla="*/ 49 w 52"/>
                  <a:gd name="T15" fmla="*/ 39 h 39"/>
                  <a:gd name="T16" fmla="*/ 52 w 52"/>
                  <a:gd name="T17" fmla="*/ 35 h 39"/>
                  <a:gd name="T18" fmla="*/ 49 w 52"/>
                  <a:gd name="T19" fmla="*/ 30 h 39"/>
                  <a:gd name="T20" fmla="*/ 45 w 52"/>
                  <a:gd name="T21" fmla="*/ 25 h 39"/>
                  <a:gd name="T22" fmla="*/ 38 w 52"/>
                  <a:gd name="T23" fmla="*/ 21 h 39"/>
                  <a:gd name="T24" fmla="*/ 29 w 52"/>
                  <a:gd name="T25" fmla="*/ 16 h 39"/>
                  <a:gd name="T26" fmla="*/ 20 w 52"/>
                  <a:gd name="T27" fmla="*/ 12 h 39"/>
                  <a:gd name="T28" fmla="*/ 12 w 52"/>
                  <a:gd name="T29" fmla="*/ 8 h 39"/>
                  <a:gd name="T30" fmla="*/ 4 w 52"/>
                  <a:gd name="T31" fmla="*/ 4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39"/>
                  <a:gd name="T53" fmla="*/ 52 w 5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9" name="Freeform 191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>
                  <a:gd name="T0" fmla="*/ 0 w 51"/>
                  <a:gd name="T1" fmla="*/ 0 h 35"/>
                  <a:gd name="T2" fmla="*/ 5 w 51"/>
                  <a:gd name="T3" fmla="*/ 4 h 35"/>
                  <a:gd name="T4" fmla="*/ 13 w 51"/>
                  <a:gd name="T5" fmla="*/ 11 h 35"/>
                  <a:gd name="T6" fmla="*/ 22 w 51"/>
                  <a:gd name="T7" fmla="*/ 18 h 35"/>
                  <a:gd name="T8" fmla="*/ 31 w 51"/>
                  <a:gd name="T9" fmla="*/ 25 h 35"/>
                  <a:gd name="T10" fmla="*/ 39 w 51"/>
                  <a:gd name="T11" fmla="*/ 31 h 35"/>
                  <a:gd name="T12" fmla="*/ 46 w 51"/>
                  <a:gd name="T13" fmla="*/ 34 h 35"/>
                  <a:gd name="T14" fmla="*/ 50 w 51"/>
                  <a:gd name="T15" fmla="*/ 35 h 35"/>
                  <a:gd name="T16" fmla="*/ 51 w 51"/>
                  <a:gd name="T17" fmla="*/ 32 h 35"/>
                  <a:gd name="T18" fmla="*/ 49 w 51"/>
                  <a:gd name="T19" fmla="*/ 26 h 35"/>
                  <a:gd name="T20" fmla="*/ 43 w 51"/>
                  <a:gd name="T21" fmla="*/ 21 h 35"/>
                  <a:gd name="T22" fmla="*/ 35 w 51"/>
                  <a:gd name="T23" fmla="*/ 17 h 35"/>
                  <a:gd name="T24" fmla="*/ 27 w 51"/>
                  <a:gd name="T25" fmla="*/ 12 h 35"/>
                  <a:gd name="T26" fmla="*/ 18 w 51"/>
                  <a:gd name="T27" fmla="*/ 9 h 35"/>
                  <a:gd name="T28" fmla="*/ 10 w 51"/>
                  <a:gd name="T29" fmla="*/ 6 h 35"/>
                  <a:gd name="T30" fmla="*/ 4 w 51"/>
                  <a:gd name="T31" fmla="*/ 2 h 35"/>
                  <a:gd name="T32" fmla="*/ 0 w 51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35"/>
                  <a:gd name="T53" fmla="*/ 51 w 51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0" name="Freeform 192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>
                  <a:gd name="T0" fmla="*/ 0 w 44"/>
                  <a:gd name="T1" fmla="*/ 0 h 18"/>
                  <a:gd name="T2" fmla="*/ 5 w 44"/>
                  <a:gd name="T3" fmla="*/ 4 h 18"/>
                  <a:gd name="T4" fmla="*/ 12 w 44"/>
                  <a:gd name="T5" fmla="*/ 8 h 18"/>
                  <a:gd name="T6" fmla="*/ 19 w 44"/>
                  <a:gd name="T7" fmla="*/ 12 h 18"/>
                  <a:gd name="T8" fmla="*/ 27 w 44"/>
                  <a:gd name="T9" fmla="*/ 16 h 18"/>
                  <a:gd name="T10" fmla="*/ 34 w 44"/>
                  <a:gd name="T11" fmla="*/ 18 h 18"/>
                  <a:gd name="T12" fmla="*/ 39 w 44"/>
                  <a:gd name="T13" fmla="*/ 18 h 18"/>
                  <a:gd name="T14" fmla="*/ 43 w 44"/>
                  <a:gd name="T15" fmla="*/ 17 h 18"/>
                  <a:gd name="T16" fmla="*/ 44 w 44"/>
                  <a:gd name="T17" fmla="*/ 13 h 18"/>
                  <a:gd name="T18" fmla="*/ 42 w 44"/>
                  <a:gd name="T19" fmla="*/ 9 h 18"/>
                  <a:gd name="T20" fmla="*/ 38 w 44"/>
                  <a:gd name="T21" fmla="*/ 6 h 18"/>
                  <a:gd name="T22" fmla="*/ 33 w 44"/>
                  <a:gd name="T23" fmla="*/ 4 h 18"/>
                  <a:gd name="T24" fmla="*/ 26 w 44"/>
                  <a:gd name="T25" fmla="*/ 3 h 18"/>
                  <a:gd name="T26" fmla="*/ 18 w 44"/>
                  <a:gd name="T27" fmla="*/ 3 h 18"/>
                  <a:gd name="T28" fmla="*/ 11 w 44"/>
                  <a:gd name="T29" fmla="*/ 2 h 18"/>
                  <a:gd name="T30" fmla="*/ 4 w 44"/>
                  <a:gd name="T31" fmla="*/ 1 h 18"/>
                  <a:gd name="T32" fmla="*/ 0 w 4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8"/>
                  <a:gd name="T53" fmla="*/ 44 w 4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1" name="Freeform 193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5 w 39"/>
                  <a:gd name="T3" fmla="*/ 1 h 9"/>
                  <a:gd name="T4" fmla="*/ 9 w 39"/>
                  <a:gd name="T5" fmla="*/ 3 h 9"/>
                  <a:gd name="T6" fmla="*/ 16 w 39"/>
                  <a:gd name="T7" fmla="*/ 5 h 9"/>
                  <a:gd name="T8" fmla="*/ 23 w 39"/>
                  <a:gd name="T9" fmla="*/ 7 h 9"/>
                  <a:gd name="T10" fmla="*/ 30 w 39"/>
                  <a:gd name="T11" fmla="*/ 9 h 9"/>
                  <a:gd name="T12" fmla="*/ 34 w 39"/>
                  <a:gd name="T13" fmla="*/ 9 h 9"/>
                  <a:gd name="T14" fmla="*/ 38 w 39"/>
                  <a:gd name="T15" fmla="*/ 7 h 9"/>
                  <a:gd name="T16" fmla="*/ 39 w 39"/>
                  <a:gd name="T17" fmla="*/ 4 h 9"/>
                  <a:gd name="T18" fmla="*/ 36 w 39"/>
                  <a:gd name="T19" fmla="*/ 1 h 9"/>
                  <a:gd name="T20" fmla="*/ 33 w 39"/>
                  <a:gd name="T21" fmla="*/ 0 h 9"/>
                  <a:gd name="T22" fmla="*/ 28 w 39"/>
                  <a:gd name="T23" fmla="*/ 0 h 9"/>
                  <a:gd name="T24" fmla="*/ 23 w 39"/>
                  <a:gd name="T25" fmla="*/ 0 h 9"/>
                  <a:gd name="T26" fmla="*/ 17 w 39"/>
                  <a:gd name="T27" fmla="*/ 1 h 9"/>
                  <a:gd name="T28" fmla="*/ 10 w 39"/>
                  <a:gd name="T29" fmla="*/ 1 h 9"/>
                  <a:gd name="T30" fmla="*/ 5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2" name="Freeform 194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>
                  <a:gd name="T0" fmla="*/ 0 w 39"/>
                  <a:gd name="T1" fmla="*/ 5 h 11"/>
                  <a:gd name="T2" fmla="*/ 4 w 39"/>
                  <a:gd name="T3" fmla="*/ 8 h 11"/>
                  <a:gd name="T4" fmla="*/ 9 w 39"/>
                  <a:gd name="T5" fmla="*/ 9 h 11"/>
                  <a:gd name="T6" fmla="*/ 15 w 39"/>
                  <a:gd name="T7" fmla="*/ 10 h 11"/>
                  <a:gd name="T8" fmla="*/ 22 w 39"/>
                  <a:gd name="T9" fmla="*/ 11 h 11"/>
                  <a:gd name="T10" fmla="*/ 28 w 39"/>
                  <a:gd name="T11" fmla="*/ 10 h 11"/>
                  <a:gd name="T12" fmla="*/ 33 w 39"/>
                  <a:gd name="T13" fmla="*/ 9 h 11"/>
                  <a:gd name="T14" fmla="*/ 37 w 39"/>
                  <a:gd name="T15" fmla="*/ 6 h 11"/>
                  <a:gd name="T16" fmla="*/ 39 w 39"/>
                  <a:gd name="T17" fmla="*/ 3 h 11"/>
                  <a:gd name="T18" fmla="*/ 38 w 39"/>
                  <a:gd name="T19" fmla="*/ 1 h 11"/>
                  <a:gd name="T20" fmla="*/ 35 w 39"/>
                  <a:gd name="T21" fmla="*/ 0 h 11"/>
                  <a:gd name="T22" fmla="*/ 31 w 39"/>
                  <a:gd name="T23" fmla="*/ 0 h 11"/>
                  <a:gd name="T24" fmla="*/ 25 w 39"/>
                  <a:gd name="T25" fmla="*/ 1 h 11"/>
                  <a:gd name="T26" fmla="*/ 18 w 39"/>
                  <a:gd name="T27" fmla="*/ 2 h 11"/>
                  <a:gd name="T28" fmla="*/ 13 w 39"/>
                  <a:gd name="T29" fmla="*/ 4 h 11"/>
                  <a:gd name="T30" fmla="*/ 6 w 39"/>
                  <a:gd name="T31" fmla="*/ 5 h 11"/>
                  <a:gd name="T32" fmla="*/ 0 w 39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1"/>
                  <a:gd name="T53" fmla="*/ 39 w 39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3" name="Freeform 195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>
                  <a:gd name="T0" fmla="*/ 0 w 42"/>
                  <a:gd name="T1" fmla="*/ 2 h 11"/>
                  <a:gd name="T2" fmla="*/ 3 w 42"/>
                  <a:gd name="T3" fmla="*/ 3 h 11"/>
                  <a:gd name="T4" fmla="*/ 9 w 42"/>
                  <a:gd name="T5" fmla="*/ 5 h 11"/>
                  <a:gd name="T6" fmla="*/ 15 w 42"/>
                  <a:gd name="T7" fmla="*/ 8 h 11"/>
                  <a:gd name="T8" fmla="*/ 22 w 42"/>
                  <a:gd name="T9" fmla="*/ 10 h 11"/>
                  <a:gd name="T10" fmla="*/ 27 w 42"/>
                  <a:gd name="T11" fmla="*/ 11 h 11"/>
                  <a:gd name="T12" fmla="*/ 33 w 42"/>
                  <a:gd name="T13" fmla="*/ 11 h 11"/>
                  <a:gd name="T14" fmla="*/ 39 w 42"/>
                  <a:gd name="T15" fmla="*/ 10 h 11"/>
                  <a:gd name="T16" fmla="*/ 42 w 42"/>
                  <a:gd name="T17" fmla="*/ 8 h 11"/>
                  <a:gd name="T18" fmla="*/ 42 w 42"/>
                  <a:gd name="T19" fmla="*/ 4 h 11"/>
                  <a:gd name="T20" fmla="*/ 40 w 42"/>
                  <a:gd name="T21" fmla="*/ 2 h 11"/>
                  <a:gd name="T22" fmla="*/ 34 w 42"/>
                  <a:gd name="T23" fmla="*/ 1 h 11"/>
                  <a:gd name="T24" fmla="*/ 26 w 42"/>
                  <a:gd name="T25" fmla="*/ 0 h 11"/>
                  <a:gd name="T26" fmla="*/ 18 w 42"/>
                  <a:gd name="T27" fmla="*/ 1 h 11"/>
                  <a:gd name="T28" fmla="*/ 10 w 42"/>
                  <a:gd name="T29" fmla="*/ 1 h 11"/>
                  <a:gd name="T30" fmla="*/ 5 w 42"/>
                  <a:gd name="T31" fmla="*/ 2 h 11"/>
                  <a:gd name="T32" fmla="*/ 0 w 42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4" name="Freeform 196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>
                  <a:gd name="T0" fmla="*/ 40 w 40"/>
                  <a:gd name="T1" fmla="*/ 63 h 65"/>
                  <a:gd name="T2" fmla="*/ 39 w 40"/>
                  <a:gd name="T3" fmla="*/ 59 h 65"/>
                  <a:gd name="T4" fmla="*/ 34 w 40"/>
                  <a:gd name="T5" fmla="*/ 54 h 65"/>
                  <a:gd name="T6" fmla="*/ 28 w 40"/>
                  <a:gd name="T7" fmla="*/ 46 h 65"/>
                  <a:gd name="T8" fmla="*/ 22 w 40"/>
                  <a:gd name="T9" fmla="*/ 37 h 65"/>
                  <a:gd name="T10" fmla="*/ 14 w 40"/>
                  <a:gd name="T11" fmla="*/ 28 h 65"/>
                  <a:gd name="T12" fmla="*/ 7 w 40"/>
                  <a:gd name="T13" fmla="*/ 17 h 65"/>
                  <a:gd name="T14" fmla="*/ 2 w 40"/>
                  <a:gd name="T15" fmla="*/ 8 h 65"/>
                  <a:gd name="T16" fmla="*/ 0 w 40"/>
                  <a:gd name="T17" fmla="*/ 0 h 65"/>
                  <a:gd name="T18" fmla="*/ 2 w 40"/>
                  <a:gd name="T19" fmla="*/ 11 h 65"/>
                  <a:gd name="T20" fmla="*/ 7 w 40"/>
                  <a:gd name="T21" fmla="*/ 22 h 65"/>
                  <a:gd name="T22" fmla="*/ 14 w 40"/>
                  <a:gd name="T23" fmla="*/ 34 h 65"/>
                  <a:gd name="T24" fmla="*/ 19 w 40"/>
                  <a:gd name="T25" fmla="*/ 46 h 65"/>
                  <a:gd name="T26" fmla="*/ 26 w 40"/>
                  <a:gd name="T27" fmla="*/ 55 h 65"/>
                  <a:gd name="T28" fmla="*/ 32 w 40"/>
                  <a:gd name="T29" fmla="*/ 62 h 65"/>
                  <a:gd name="T30" fmla="*/ 36 w 40"/>
                  <a:gd name="T31" fmla="*/ 65 h 65"/>
                  <a:gd name="T32" fmla="*/ 40 w 40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5" name="Freeform 197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>
                  <a:gd name="T0" fmla="*/ 0 w 25"/>
                  <a:gd name="T1" fmla="*/ 0 h 46"/>
                  <a:gd name="T2" fmla="*/ 5 w 25"/>
                  <a:gd name="T3" fmla="*/ 14 h 46"/>
                  <a:gd name="T4" fmla="*/ 13 w 25"/>
                  <a:gd name="T5" fmla="*/ 30 h 46"/>
                  <a:gd name="T6" fmla="*/ 20 w 25"/>
                  <a:gd name="T7" fmla="*/ 44 h 46"/>
                  <a:gd name="T8" fmla="*/ 25 w 25"/>
                  <a:gd name="T9" fmla="*/ 46 h 46"/>
                  <a:gd name="T10" fmla="*/ 22 w 25"/>
                  <a:gd name="T11" fmla="*/ 37 h 46"/>
                  <a:gd name="T12" fmla="*/ 16 w 25"/>
                  <a:gd name="T13" fmla="*/ 23 h 46"/>
                  <a:gd name="T14" fmla="*/ 7 w 25"/>
                  <a:gd name="T15" fmla="*/ 10 h 46"/>
                  <a:gd name="T16" fmla="*/ 0 w 2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6"/>
                  <a:gd name="T29" fmla="*/ 25 w 2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6" name="Freeform 198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>
                  <a:gd name="T0" fmla="*/ 59 w 68"/>
                  <a:gd name="T1" fmla="*/ 0 h 247"/>
                  <a:gd name="T2" fmla="*/ 61 w 68"/>
                  <a:gd name="T3" fmla="*/ 0 h 247"/>
                  <a:gd name="T4" fmla="*/ 64 w 68"/>
                  <a:gd name="T5" fmla="*/ 0 h 247"/>
                  <a:gd name="T6" fmla="*/ 66 w 68"/>
                  <a:gd name="T7" fmla="*/ 1 h 247"/>
                  <a:gd name="T8" fmla="*/ 68 w 68"/>
                  <a:gd name="T9" fmla="*/ 1 h 247"/>
                  <a:gd name="T10" fmla="*/ 42 w 68"/>
                  <a:gd name="T11" fmla="*/ 32 h 247"/>
                  <a:gd name="T12" fmla="*/ 25 w 68"/>
                  <a:gd name="T13" fmla="*/ 65 h 247"/>
                  <a:gd name="T14" fmla="*/ 14 w 68"/>
                  <a:gd name="T15" fmla="*/ 99 h 247"/>
                  <a:gd name="T16" fmla="*/ 9 w 68"/>
                  <a:gd name="T17" fmla="*/ 133 h 247"/>
                  <a:gd name="T18" fmla="*/ 8 w 68"/>
                  <a:gd name="T19" fmla="*/ 165 h 247"/>
                  <a:gd name="T20" fmla="*/ 10 w 68"/>
                  <a:gd name="T21" fmla="*/ 196 h 247"/>
                  <a:gd name="T22" fmla="*/ 15 w 68"/>
                  <a:gd name="T23" fmla="*/ 223 h 247"/>
                  <a:gd name="T24" fmla="*/ 18 w 68"/>
                  <a:gd name="T25" fmla="*/ 247 h 247"/>
                  <a:gd name="T26" fmla="*/ 9 w 68"/>
                  <a:gd name="T27" fmla="*/ 228 h 247"/>
                  <a:gd name="T28" fmla="*/ 2 w 68"/>
                  <a:gd name="T29" fmla="*/ 199 h 247"/>
                  <a:gd name="T30" fmla="*/ 0 w 68"/>
                  <a:gd name="T31" fmla="*/ 164 h 247"/>
                  <a:gd name="T32" fmla="*/ 2 w 68"/>
                  <a:gd name="T33" fmla="*/ 126 h 247"/>
                  <a:gd name="T34" fmla="*/ 9 w 68"/>
                  <a:gd name="T35" fmla="*/ 87 h 247"/>
                  <a:gd name="T36" fmla="*/ 21 w 68"/>
                  <a:gd name="T37" fmla="*/ 51 h 247"/>
                  <a:gd name="T38" fmla="*/ 36 w 68"/>
                  <a:gd name="T39" fmla="*/ 22 h 247"/>
                  <a:gd name="T40" fmla="*/ 59 w 68"/>
                  <a:gd name="T41" fmla="*/ 0 h 2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47"/>
                  <a:gd name="T65" fmla="*/ 68 w 68"/>
                  <a:gd name="T66" fmla="*/ 247 h 2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7" name="Freeform 199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>
                  <a:gd name="T0" fmla="*/ 0 w 49"/>
                  <a:gd name="T1" fmla="*/ 0 h 33"/>
                  <a:gd name="T2" fmla="*/ 5 w 49"/>
                  <a:gd name="T3" fmla="*/ 7 h 33"/>
                  <a:gd name="T4" fmla="*/ 11 w 49"/>
                  <a:gd name="T5" fmla="*/ 14 h 33"/>
                  <a:gd name="T6" fmla="*/ 18 w 49"/>
                  <a:gd name="T7" fmla="*/ 20 h 33"/>
                  <a:gd name="T8" fmla="*/ 26 w 49"/>
                  <a:gd name="T9" fmla="*/ 25 h 33"/>
                  <a:gd name="T10" fmla="*/ 34 w 49"/>
                  <a:gd name="T11" fmla="*/ 30 h 33"/>
                  <a:gd name="T12" fmla="*/ 41 w 49"/>
                  <a:gd name="T13" fmla="*/ 32 h 33"/>
                  <a:gd name="T14" fmla="*/ 47 w 49"/>
                  <a:gd name="T15" fmla="*/ 33 h 33"/>
                  <a:gd name="T16" fmla="*/ 49 w 49"/>
                  <a:gd name="T17" fmla="*/ 32 h 33"/>
                  <a:gd name="T18" fmla="*/ 49 w 49"/>
                  <a:gd name="T19" fmla="*/ 30 h 33"/>
                  <a:gd name="T20" fmla="*/ 44 w 49"/>
                  <a:gd name="T21" fmla="*/ 26 h 33"/>
                  <a:gd name="T22" fmla="*/ 39 w 49"/>
                  <a:gd name="T23" fmla="*/ 23 h 33"/>
                  <a:gd name="T24" fmla="*/ 32 w 49"/>
                  <a:gd name="T25" fmla="*/ 20 h 33"/>
                  <a:gd name="T26" fmla="*/ 23 w 49"/>
                  <a:gd name="T27" fmla="*/ 15 h 33"/>
                  <a:gd name="T28" fmla="*/ 15 w 49"/>
                  <a:gd name="T29" fmla="*/ 11 h 33"/>
                  <a:gd name="T30" fmla="*/ 7 w 49"/>
                  <a:gd name="T31" fmla="*/ 6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3"/>
                  <a:gd name="T53" fmla="*/ 49 w 4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8" name="Freeform 200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>
                  <a:gd name="T0" fmla="*/ 58 w 58"/>
                  <a:gd name="T1" fmla="*/ 48 h 48"/>
                  <a:gd name="T2" fmla="*/ 54 w 58"/>
                  <a:gd name="T3" fmla="*/ 48 h 48"/>
                  <a:gd name="T4" fmla="*/ 49 w 58"/>
                  <a:gd name="T5" fmla="*/ 46 h 48"/>
                  <a:gd name="T6" fmla="*/ 41 w 58"/>
                  <a:gd name="T7" fmla="*/ 41 h 48"/>
                  <a:gd name="T8" fmla="*/ 30 w 58"/>
                  <a:gd name="T9" fmla="*/ 36 h 48"/>
                  <a:gd name="T10" fmla="*/ 20 w 58"/>
                  <a:gd name="T11" fmla="*/ 28 h 48"/>
                  <a:gd name="T12" fmla="*/ 11 w 58"/>
                  <a:gd name="T13" fmla="*/ 19 h 48"/>
                  <a:gd name="T14" fmla="*/ 4 w 58"/>
                  <a:gd name="T15" fmla="*/ 10 h 48"/>
                  <a:gd name="T16" fmla="*/ 0 w 58"/>
                  <a:gd name="T17" fmla="*/ 0 h 48"/>
                  <a:gd name="T18" fmla="*/ 6 w 58"/>
                  <a:gd name="T19" fmla="*/ 5 h 48"/>
                  <a:gd name="T20" fmla="*/ 15 w 58"/>
                  <a:gd name="T21" fmla="*/ 12 h 48"/>
                  <a:gd name="T22" fmla="*/ 25 w 58"/>
                  <a:gd name="T23" fmla="*/ 20 h 48"/>
                  <a:gd name="T24" fmla="*/ 35 w 58"/>
                  <a:gd name="T25" fmla="*/ 27 h 48"/>
                  <a:gd name="T26" fmla="*/ 44 w 58"/>
                  <a:gd name="T27" fmla="*/ 34 h 48"/>
                  <a:gd name="T28" fmla="*/ 52 w 58"/>
                  <a:gd name="T29" fmla="*/ 40 h 48"/>
                  <a:gd name="T30" fmla="*/ 56 w 58"/>
                  <a:gd name="T31" fmla="*/ 45 h 48"/>
                  <a:gd name="T32" fmla="*/ 58 w 58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9" name="Freeform 201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>
                  <a:gd name="T0" fmla="*/ 69 w 69"/>
                  <a:gd name="T1" fmla="*/ 62 h 64"/>
                  <a:gd name="T2" fmla="*/ 65 w 69"/>
                  <a:gd name="T3" fmla="*/ 64 h 64"/>
                  <a:gd name="T4" fmla="*/ 57 w 69"/>
                  <a:gd name="T5" fmla="*/ 60 h 64"/>
                  <a:gd name="T6" fmla="*/ 47 w 69"/>
                  <a:gd name="T7" fmla="*/ 53 h 64"/>
                  <a:gd name="T8" fmla="*/ 36 w 69"/>
                  <a:gd name="T9" fmla="*/ 44 h 64"/>
                  <a:gd name="T10" fmla="*/ 25 w 69"/>
                  <a:gd name="T11" fmla="*/ 33 h 64"/>
                  <a:gd name="T12" fmla="*/ 13 w 69"/>
                  <a:gd name="T13" fmla="*/ 22 h 64"/>
                  <a:gd name="T14" fmla="*/ 5 w 69"/>
                  <a:gd name="T15" fmla="*/ 10 h 64"/>
                  <a:gd name="T16" fmla="*/ 0 w 69"/>
                  <a:gd name="T17" fmla="*/ 0 h 64"/>
                  <a:gd name="T18" fmla="*/ 5 w 69"/>
                  <a:gd name="T19" fmla="*/ 5 h 64"/>
                  <a:gd name="T20" fmla="*/ 14 w 69"/>
                  <a:gd name="T21" fmla="*/ 13 h 64"/>
                  <a:gd name="T22" fmla="*/ 26 w 69"/>
                  <a:gd name="T23" fmla="*/ 22 h 64"/>
                  <a:gd name="T24" fmla="*/ 39 w 69"/>
                  <a:gd name="T25" fmla="*/ 32 h 64"/>
                  <a:gd name="T26" fmla="*/ 51 w 69"/>
                  <a:gd name="T27" fmla="*/ 42 h 64"/>
                  <a:gd name="T28" fmla="*/ 61 w 69"/>
                  <a:gd name="T29" fmla="*/ 51 h 64"/>
                  <a:gd name="T30" fmla="*/ 68 w 69"/>
                  <a:gd name="T31" fmla="*/ 58 h 64"/>
                  <a:gd name="T32" fmla="*/ 69 w 69"/>
                  <a:gd name="T33" fmla="*/ 6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4"/>
                  <a:gd name="T53" fmla="*/ 69 w 6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0" name="Freeform 202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>
                  <a:gd name="T0" fmla="*/ 75 w 75"/>
                  <a:gd name="T1" fmla="*/ 57 h 58"/>
                  <a:gd name="T2" fmla="*/ 70 w 75"/>
                  <a:gd name="T3" fmla="*/ 58 h 58"/>
                  <a:gd name="T4" fmla="*/ 61 w 75"/>
                  <a:gd name="T5" fmla="*/ 54 h 58"/>
                  <a:gd name="T6" fmla="*/ 50 w 75"/>
                  <a:gd name="T7" fmla="*/ 49 h 58"/>
                  <a:gd name="T8" fmla="*/ 38 w 75"/>
                  <a:gd name="T9" fmla="*/ 40 h 58"/>
                  <a:gd name="T10" fmla="*/ 25 w 75"/>
                  <a:gd name="T11" fmla="*/ 29 h 58"/>
                  <a:gd name="T12" fmla="*/ 14 w 75"/>
                  <a:gd name="T13" fmla="*/ 19 h 58"/>
                  <a:gd name="T14" fmla="*/ 5 w 75"/>
                  <a:gd name="T15" fmla="*/ 9 h 58"/>
                  <a:gd name="T16" fmla="*/ 0 w 75"/>
                  <a:gd name="T17" fmla="*/ 0 h 58"/>
                  <a:gd name="T18" fmla="*/ 6 w 75"/>
                  <a:gd name="T19" fmla="*/ 3 h 58"/>
                  <a:gd name="T20" fmla="*/ 16 w 75"/>
                  <a:gd name="T21" fmla="*/ 10 h 58"/>
                  <a:gd name="T22" fmla="*/ 29 w 75"/>
                  <a:gd name="T23" fmla="*/ 18 h 58"/>
                  <a:gd name="T24" fmla="*/ 42 w 75"/>
                  <a:gd name="T25" fmla="*/ 28 h 58"/>
                  <a:gd name="T26" fmla="*/ 55 w 75"/>
                  <a:gd name="T27" fmla="*/ 37 h 58"/>
                  <a:gd name="T28" fmla="*/ 66 w 75"/>
                  <a:gd name="T29" fmla="*/ 46 h 58"/>
                  <a:gd name="T30" fmla="*/ 73 w 75"/>
                  <a:gd name="T31" fmla="*/ 53 h 58"/>
                  <a:gd name="T32" fmla="*/ 75 w 75"/>
                  <a:gd name="T33" fmla="*/ 57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1" name="Freeform 203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>
                  <a:gd name="T0" fmla="*/ 68 w 68"/>
                  <a:gd name="T1" fmla="*/ 50 h 50"/>
                  <a:gd name="T2" fmla="*/ 65 w 68"/>
                  <a:gd name="T3" fmla="*/ 50 h 50"/>
                  <a:gd name="T4" fmla="*/ 57 w 68"/>
                  <a:gd name="T5" fmla="*/ 46 h 50"/>
                  <a:gd name="T6" fmla="*/ 47 w 68"/>
                  <a:gd name="T7" fmla="*/ 41 h 50"/>
                  <a:gd name="T8" fmla="*/ 34 w 68"/>
                  <a:gd name="T9" fmla="*/ 33 h 50"/>
                  <a:gd name="T10" fmla="*/ 22 w 68"/>
                  <a:gd name="T11" fmla="*/ 25 h 50"/>
                  <a:gd name="T12" fmla="*/ 12 w 68"/>
                  <a:gd name="T13" fmla="*/ 16 h 50"/>
                  <a:gd name="T14" fmla="*/ 4 w 68"/>
                  <a:gd name="T15" fmla="*/ 7 h 50"/>
                  <a:gd name="T16" fmla="*/ 0 w 68"/>
                  <a:gd name="T17" fmla="*/ 0 h 50"/>
                  <a:gd name="T18" fmla="*/ 7 w 68"/>
                  <a:gd name="T19" fmla="*/ 4 h 50"/>
                  <a:gd name="T20" fmla="*/ 16 w 68"/>
                  <a:gd name="T21" fmla="*/ 10 h 50"/>
                  <a:gd name="T22" fmla="*/ 29 w 68"/>
                  <a:gd name="T23" fmla="*/ 17 h 50"/>
                  <a:gd name="T24" fmla="*/ 41 w 68"/>
                  <a:gd name="T25" fmla="*/ 24 h 50"/>
                  <a:gd name="T26" fmla="*/ 52 w 68"/>
                  <a:gd name="T27" fmla="*/ 32 h 50"/>
                  <a:gd name="T28" fmla="*/ 61 w 68"/>
                  <a:gd name="T29" fmla="*/ 38 h 50"/>
                  <a:gd name="T30" fmla="*/ 67 w 68"/>
                  <a:gd name="T31" fmla="*/ 45 h 50"/>
                  <a:gd name="T32" fmla="*/ 68 w 68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0"/>
                  <a:gd name="T53" fmla="*/ 68 w 6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2" name="Freeform 204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>
                  <a:gd name="T0" fmla="*/ 58 w 58"/>
                  <a:gd name="T1" fmla="*/ 40 h 42"/>
                  <a:gd name="T2" fmla="*/ 55 w 58"/>
                  <a:gd name="T3" fmla="*/ 42 h 42"/>
                  <a:gd name="T4" fmla="*/ 48 w 58"/>
                  <a:gd name="T5" fmla="*/ 40 h 42"/>
                  <a:gd name="T6" fmla="*/ 40 w 58"/>
                  <a:gd name="T7" fmla="*/ 37 h 42"/>
                  <a:gd name="T8" fmla="*/ 30 w 58"/>
                  <a:gd name="T9" fmla="*/ 31 h 42"/>
                  <a:gd name="T10" fmla="*/ 21 w 58"/>
                  <a:gd name="T11" fmla="*/ 26 h 42"/>
                  <a:gd name="T12" fmla="*/ 12 w 58"/>
                  <a:gd name="T13" fmla="*/ 18 h 42"/>
                  <a:gd name="T14" fmla="*/ 5 w 58"/>
                  <a:gd name="T15" fmla="*/ 9 h 42"/>
                  <a:gd name="T16" fmla="*/ 0 w 58"/>
                  <a:gd name="T17" fmla="*/ 0 h 42"/>
                  <a:gd name="T18" fmla="*/ 6 w 58"/>
                  <a:gd name="T19" fmla="*/ 4 h 42"/>
                  <a:gd name="T20" fmla="*/ 15 w 58"/>
                  <a:gd name="T21" fmla="*/ 9 h 42"/>
                  <a:gd name="T22" fmla="*/ 25 w 58"/>
                  <a:gd name="T23" fmla="*/ 16 h 42"/>
                  <a:gd name="T24" fmla="*/ 35 w 58"/>
                  <a:gd name="T25" fmla="*/ 21 h 42"/>
                  <a:gd name="T26" fmla="*/ 45 w 58"/>
                  <a:gd name="T27" fmla="*/ 28 h 42"/>
                  <a:gd name="T28" fmla="*/ 52 w 58"/>
                  <a:gd name="T29" fmla="*/ 33 h 42"/>
                  <a:gd name="T30" fmla="*/ 57 w 58"/>
                  <a:gd name="T31" fmla="*/ 37 h 42"/>
                  <a:gd name="T32" fmla="*/ 58 w 58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2"/>
                  <a:gd name="T53" fmla="*/ 58 w 5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3" name="Freeform 205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>
                  <a:gd name="T0" fmla="*/ 34 w 34"/>
                  <a:gd name="T1" fmla="*/ 8 h 11"/>
                  <a:gd name="T2" fmla="*/ 32 w 34"/>
                  <a:gd name="T3" fmla="*/ 10 h 11"/>
                  <a:gd name="T4" fmla="*/ 28 w 34"/>
                  <a:gd name="T5" fmla="*/ 11 h 11"/>
                  <a:gd name="T6" fmla="*/ 23 w 34"/>
                  <a:gd name="T7" fmla="*/ 11 h 11"/>
                  <a:gd name="T8" fmla="*/ 16 w 34"/>
                  <a:gd name="T9" fmla="*/ 11 h 11"/>
                  <a:gd name="T10" fmla="*/ 11 w 34"/>
                  <a:gd name="T11" fmla="*/ 10 h 11"/>
                  <a:gd name="T12" fmla="*/ 5 w 34"/>
                  <a:gd name="T13" fmla="*/ 8 h 11"/>
                  <a:gd name="T14" fmla="*/ 2 w 34"/>
                  <a:gd name="T15" fmla="*/ 5 h 11"/>
                  <a:gd name="T16" fmla="*/ 0 w 34"/>
                  <a:gd name="T17" fmla="*/ 0 h 11"/>
                  <a:gd name="T18" fmla="*/ 5 w 34"/>
                  <a:gd name="T19" fmla="*/ 4 h 11"/>
                  <a:gd name="T20" fmla="*/ 10 w 34"/>
                  <a:gd name="T21" fmla="*/ 5 h 11"/>
                  <a:gd name="T22" fmla="*/ 16 w 34"/>
                  <a:gd name="T23" fmla="*/ 5 h 11"/>
                  <a:gd name="T24" fmla="*/ 23 w 34"/>
                  <a:gd name="T25" fmla="*/ 5 h 11"/>
                  <a:gd name="T26" fmla="*/ 29 w 34"/>
                  <a:gd name="T27" fmla="*/ 5 h 11"/>
                  <a:gd name="T28" fmla="*/ 32 w 34"/>
                  <a:gd name="T29" fmla="*/ 5 h 11"/>
                  <a:gd name="T30" fmla="*/ 34 w 34"/>
                  <a:gd name="T31" fmla="*/ 6 h 11"/>
                  <a:gd name="T32" fmla="*/ 34 w 34"/>
                  <a:gd name="T33" fmla="*/ 8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1"/>
                  <a:gd name="T53" fmla="*/ 34 w 3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4" name="Freeform 206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>
                  <a:gd name="T0" fmla="*/ 65 w 65"/>
                  <a:gd name="T1" fmla="*/ 54 h 55"/>
                  <a:gd name="T2" fmla="*/ 62 w 65"/>
                  <a:gd name="T3" fmla="*/ 55 h 55"/>
                  <a:gd name="T4" fmla="*/ 55 w 65"/>
                  <a:gd name="T5" fmla="*/ 52 h 55"/>
                  <a:gd name="T6" fmla="*/ 45 w 65"/>
                  <a:gd name="T7" fmla="*/ 47 h 55"/>
                  <a:gd name="T8" fmla="*/ 34 w 65"/>
                  <a:gd name="T9" fmla="*/ 39 h 55"/>
                  <a:gd name="T10" fmla="*/ 23 w 65"/>
                  <a:gd name="T11" fmla="*/ 30 h 55"/>
                  <a:gd name="T12" fmla="*/ 14 w 65"/>
                  <a:gd name="T13" fmla="*/ 20 h 55"/>
                  <a:gd name="T14" fmla="*/ 6 w 65"/>
                  <a:gd name="T15" fmla="*/ 10 h 55"/>
                  <a:gd name="T16" fmla="*/ 0 w 65"/>
                  <a:gd name="T17" fmla="*/ 0 h 55"/>
                  <a:gd name="T18" fmla="*/ 6 w 65"/>
                  <a:gd name="T19" fmla="*/ 4 h 55"/>
                  <a:gd name="T20" fmla="*/ 14 w 65"/>
                  <a:gd name="T21" fmla="*/ 10 h 55"/>
                  <a:gd name="T22" fmla="*/ 25 w 65"/>
                  <a:gd name="T23" fmla="*/ 18 h 55"/>
                  <a:gd name="T24" fmla="*/ 37 w 65"/>
                  <a:gd name="T25" fmla="*/ 27 h 55"/>
                  <a:gd name="T26" fmla="*/ 48 w 65"/>
                  <a:gd name="T27" fmla="*/ 36 h 55"/>
                  <a:gd name="T28" fmla="*/ 57 w 65"/>
                  <a:gd name="T29" fmla="*/ 44 h 55"/>
                  <a:gd name="T30" fmla="*/ 64 w 65"/>
                  <a:gd name="T31" fmla="*/ 49 h 55"/>
                  <a:gd name="T32" fmla="*/ 65 w 65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5"/>
                  <a:gd name="T53" fmla="*/ 65 w 6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5" name="Freeform 207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>
                  <a:gd name="T0" fmla="*/ 73 w 73"/>
                  <a:gd name="T1" fmla="*/ 54 h 55"/>
                  <a:gd name="T2" fmla="*/ 69 w 73"/>
                  <a:gd name="T3" fmla="*/ 55 h 55"/>
                  <a:gd name="T4" fmla="*/ 60 w 73"/>
                  <a:gd name="T5" fmla="*/ 52 h 55"/>
                  <a:gd name="T6" fmla="*/ 50 w 73"/>
                  <a:gd name="T7" fmla="*/ 46 h 55"/>
                  <a:gd name="T8" fmla="*/ 37 w 73"/>
                  <a:gd name="T9" fmla="*/ 38 h 55"/>
                  <a:gd name="T10" fmla="*/ 24 w 73"/>
                  <a:gd name="T11" fmla="*/ 29 h 55"/>
                  <a:gd name="T12" fmla="*/ 13 w 73"/>
                  <a:gd name="T13" fmla="*/ 19 h 55"/>
                  <a:gd name="T14" fmla="*/ 4 w 73"/>
                  <a:gd name="T15" fmla="*/ 9 h 55"/>
                  <a:gd name="T16" fmla="*/ 0 w 73"/>
                  <a:gd name="T17" fmla="*/ 0 h 55"/>
                  <a:gd name="T18" fmla="*/ 5 w 73"/>
                  <a:gd name="T19" fmla="*/ 3 h 55"/>
                  <a:gd name="T20" fmla="*/ 16 w 73"/>
                  <a:gd name="T21" fmla="*/ 9 h 55"/>
                  <a:gd name="T22" fmla="*/ 27 w 73"/>
                  <a:gd name="T23" fmla="*/ 18 h 55"/>
                  <a:gd name="T24" fmla="*/ 41 w 73"/>
                  <a:gd name="T25" fmla="*/ 27 h 55"/>
                  <a:gd name="T26" fmla="*/ 54 w 73"/>
                  <a:gd name="T27" fmla="*/ 36 h 55"/>
                  <a:gd name="T28" fmla="*/ 64 w 73"/>
                  <a:gd name="T29" fmla="*/ 44 h 55"/>
                  <a:gd name="T30" fmla="*/ 71 w 73"/>
                  <a:gd name="T31" fmla="*/ 51 h 55"/>
                  <a:gd name="T32" fmla="*/ 73 w 73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55"/>
                  <a:gd name="T53" fmla="*/ 73 w 7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6" name="Freeform 208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>
                  <a:gd name="T0" fmla="*/ 71 w 71"/>
                  <a:gd name="T1" fmla="*/ 40 h 42"/>
                  <a:gd name="T2" fmla="*/ 67 w 71"/>
                  <a:gd name="T3" fmla="*/ 42 h 42"/>
                  <a:gd name="T4" fmla="*/ 59 w 71"/>
                  <a:gd name="T5" fmla="*/ 40 h 42"/>
                  <a:gd name="T6" fmla="*/ 49 w 71"/>
                  <a:gd name="T7" fmla="*/ 37 h 42"/>
                  <a:gd name="T8" fmla="*/ 38 w 71"/>
                  <a:gd name="T9" fmla="*/ 31 h 42"/>
                  <a:gd name="T10" fmla="*/ 25 w 71"/>
                  <a:gd name="T11" fmla="*/ 25 h 42"/>
                  <a:gd name="T12" fmla="*/ 14 w 71"/>
                  <a:gd name="T13" fmla="*/ 18 h 42"/>
                  <a:gd name="T14" fmla="*/ 6 w 71"/>
                  <a:gd name="T15" fmla="*/ 9 h 42"/>
                  <a:gd name="T16" fmla="*/ 0 w 71"/>
                  <a:gd name="T17" fmla="*/ 0 h 42"/>
                  <a:gd name="T18" fmla="*/ 7 w 71"/>
                  <a:gd name="T19" fmla="*/ 4 h 42"/>
                  <a:gd name="T20" fmla="*/ 17 w 71"/>
                  <a:gd name="T21" fmla="*/ 9 h 42"/>
                  <a:gd name="T22" fmla="*/ 30 w 71"/>
                  <a:gd name="T23" fmla="*/ 14 h 42"/>
                  <a:gd name="T24" fmla="*/ 42 w 71"/>
                  <a:gd name="T25" fmla="*/ 21 h 42"/>
                  <a:gd name="T26" fmla="*/ 54 w 71"/>
                  <a:gd name="T27" fmla="*/ 27 h 42"/>
                  <a:gd name="T28" fmla="*/ 64 w 71"/>
                  <a:gd name="T29" fmla="*/ 33 h 42"/>
                  <a:gd name="T30" fmla="*/ 69 w 71"/>
                  <a:gd name="T31" fmla="*/ 37 h 42"/>
                  <a:gd name="T32" fmla="*/ 71 w 71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42"/>
                  <a:gd name="T53" fmla="*/ 71 w 7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7" name="Freeform 209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>
                  <a:gd name="T0" fmla="*/ 53 w 53"/>
                  <a:gd name="T1" fmla="*/ 42 h 43"/>
                  <a:gd name="T2" fmla="*/ 49 w 53"/>
                  <a:gd name="T3" fmla="*/ 43 h 43"/>
                  <a:gd name="T4" fmla="*/ 42 w 53"/>
                  <a:gd name="T5" fmla="*/ 40 h 43"/>
                  <a:gd name="T6" fmla="*/ 34 w 53"/>
                  <a:gd name="T7" fmla="*/ 34 h 43"/>
                  <a:gd name="T8" fmla="*/ 25 w 53"/>
                  <a:gd name="T9" fmla="*/ 27 h 43"/>
                  <a:gd name="T10" fmla="*/ 15 w 53"/>
                  <a:gd name="T11" fmla="*/ 19 h 43"/>
                  <a:gd name="T12" fmla="*/ 7 w 53"/>
                  <a:gd name="T13" fmla="*/ 11 h 43"/>
                  <a:gd name="T14" fmla="*/ 3 w 53"/>
                  <a:gd name="T15" fmla="*/ 5 h 43"/>
                  <a:gd name="T16" fmla="*/ 0 w 53"/>
                  <a:gd name="T17" fmla="*/ 0 h 43"/>
                  <a:gd name="T18" fmla="*/ 6 w 53"/>
                  <a:gd name="T19" fmla="*/ 4 h 43"/>
                  <a:gd name="T20" fmla="*/ 13 w 53"/>
                  <a:gd name="T21" fmla="*/ 8 h 43"/>
                  <a:gd name="T22" fmla="*/ 22 w 53"/>
                  <a:gd name="T23" fmla="*/ 14 h 43"/>
                  <a:gd name="T24" fmla="*/ 30 w 53"/>
                  <a:gd name="T25" fmla="*/ 20 h 43"/>
                  <a:gd name="T26" fmla="*/ 39 w 53"/>
                  <a:gd name="T27" fmla="*/ 27 h 43"/>
                  <a:gd name="T28" fmla="*/ 46 w 53"/>
                  <a:gd name="T29" fmla="*/ 33 h 43"/>
                  <a:gd name="T30" fmla="*/ 50 w 53"/>
                  <a:gd name="T31" fmla="*/ 39 h 43"/>
                  <a:gd name="T32" fmla="*/ 53 w 53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3"/>
                  <a:gd name="T53" fmla="*/ 53 w 5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8" name="Freeform 210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>
                  <a:gd name="T0" fmla="*/ 39 w 39"/>
                  <a:gd name="T1" fmla="*/ 15 h 17"/>
                  <a:gd name="T2" fmla="*/ 36 w 39"/>
                  <a:gd name="T3" fmla="*/ 16 h 17"/>
                  <a:gd name="T4" fmla="*/ 32 w 39"/>
                  <a:gd name="T5" fmla="*/ 17 h 17"/>
                  <a:gd name="T6" fmla="*/ 26 w 39"/>
                  <a:gd name="T7" fmla="*/ 16 h 17"/>
                  <a:gd name="T8" fmla="*/ 19 w 39"/>
                  <a:gd name="T9" fmla="*/ 15 h 17"/>
                  <a:gd name="T10" fmla="*/ 13 w 39"/>
                  <a:gd name="T11" fmla="*/ 13 h 17"/>
                  <a:gd name="T12" fmla="*/ 7 w 39"/>
                  <a:gd name="T13" fmla="*/ 9 h 17"/>
                  <a:gd name="T14" fmla="*/ 3 w 39"/>
                  <a:gd name="T15" fmla="*/ 5 h 17"/>
                  <a:gd name="T16" fmla="*/ 0 w 39"/>
                  <a:gd name="T17" fmla="*/ 0 h 17"/>
                  <a:gd name="T18" fmla="*/ 5 w 39"/>
                  <a:gd name="T19" fmla="*/ 4 h 17"/>
                  <a:gd name="T20" fmla="*/ 10 w 39"/>
                  <a:gd name="T21" fmla="*/ 6 h 17"/>
                  <a:gd name="T22" fmla="*/ 18 w 39"/>
                  <a:gd name="T23" fmla="*/ 7 h 17"/>
                  <a:gd name="T24" fmla="*/ 25 w 39"/>
                  <a:gd name="T25" fmla="*/ 8 h 17"/>
                  <a:gd name="T26" fmla="*/ 32 w 39"/>
                  <a:gd name="T27" fmla="*/ 9 h 17"/>
                  <a:gd name="T28" fmla="*/ 36 w 39"/>
                  <a:gd name="T29" fmla="*/ 11 h 17"/>
                  <a:gd name="T30" fmla="*/ 39 w 39"/>
                  <a:gd name="T31" fmla="*/ 13 h 17"/>
                  <a:gd name="T32" fmla="*/ 39 w 39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7"/>
                  <a:gd name="T53" fmla="*/ 39 w 3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9" name="Freeform 211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3 w 30"/>
                  <a:gd name="T3" fmla="*/ 2 h 32"/>
                  <a:gd name="T4" fmla="*/ 8 w 30"/>
                  <a:gd name="T5" fmla="*/ 5 h 32"/>
                  <a:gd name="T6" fmla="*/ 13 w 30"/>
                  <a:gd name="T7" fmla="*/ 10 h 32"/>
                  <a:gd name="T8" fmla="*/ 19 w 30"/>
                  <a:gd name="T9" fmla="*/ 14 h 32"/>
                  <a:gd name="T10" fmla="*/ 25 w 30"/>
                  <a:gd name="T11" fmla="*/ 20 h 32"/>
                  <a:gd name="T12" fmla="*/ 28 w 30"/>
                  <a:gd name="T13" fmla="*/ 25 h 32"/>
                  <a:gd name="T14" fmla="*/ 30 w 30"/>
                  <a:gd name="T15" fmla="*/ 29 h 32"/>
                  <a:gd name="T16" fmla="*/ 29 w 30"/>
                  <a:gd name="T17" fmla="*/ 32 h 32"/>
                  <a:gd name="T18" fmla="*/ 22 w 30"/>
                  <a:gd name="T19" fmla="*/ 31 h 32"/>
                  <a:gd name="T20" fmla="*/ 13 w 30"/>
                  <a:gd name="T21" fmla="*/ 21 h 32"/>
                  <a:gd name="T22" fmla="*/ 5 w 30"/>
                  <a:gd name="T23" fmla="*/ 9 h 32"/>
                  <a:gd name="T24" fmla="*/ 0 w 30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2"/>
                  <a:gd name="T41" fmla="*/ 30 w 30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0" name="Freeform 212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>
                  <a:gd name="T0" fmla="*/ 2 w 7"/>
                  <a:gd name="T1" fmla="*/ 0 h 41"/>
                  <a:gd name="T2" fmla="*/ 2 w 7"/>
                  <a:gd name="T3" fmla="*/ 8 h 41"/>
                  <a:gd name="T4" fmla="*/ 0 w 7"/>
                  <a:gd name="T5" fmla="*/ 22 h 41"/>
                  <a:gd name="T6" fmla="*/ 0 w 7"/>
                  <a:gd name="T7" fmla="*/ 36 h 41"/>
                  <a:gd name="T8" fmla="*/ 4 w 7"/>
                  <a:gd name="T9" fmla="*/ 41 h 41"/>
                  <a:gd name="T10" fmla="*/ 7 w 7"/>
                  <a:gd name="T11" fmla="*/ 36 h 41"/>
                  <a:gd name="T12" fmla="*/ 7 w 7"/>
                  <a:gd name="T13" fmla="*/ 24 h 41"/>
                  <a:gd name="T14" fmla="*/ 4 w 7"/>
                  <a:gd name="T15" fmla="*/ 11 h 41"/>
                  <a:gd name="T16" fmla="*/ 2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1" name="Freeform 213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2 h 38"/>
                  <a:gd name="T4" fmla="*/ 15 w 33"/>
                  <a:gd name="T5" fmla="*/ 25 h 38"/>
                  <a:gd name="T6" fmla="*/ 6 w 33"/>
                  <a:gd name="T7" fmla="*/ 37 h 38"/>
                  <a:gd name="T8" fmla="*/ 0 w 33"/>
                  <a:gd name="T9" fmla="*/ 38 h 38"/>
                  <a:gd name="T10" fmla="*/ 0 w 33"/>
                  <a:gd name="T11" fmla="*/ 34 h 38"/>
                  <a:gd name="T12" fmla="*/ 2 w 33"/>
                  <a:gd name="T13" fmla="*/ 30 h 38"/>
                  <a:gd name="T14" fmla="*/ 7 w 33"/>
                  <a:gd name="T15" fmla="*/ 25 h 38"/>
                  <a:gd name="T16" fmla="*/ 12 w 33"/>
                  <a:gd name="T17" fmla="*/ 19 h 38"/>
                  <a:gd name="T18" fmla="*/ 19 w 33"/>
                  <a:gd name="T19" fmla="*/ 13 h 38"/>
                  <a:gd name="T20" fmla="*/ 25 w 33"/>
                  <a:gd name="T21" fmla="*/ 8 h 38"/>
                  <a:gd name="T22" fmla="*/ 29 w 33"/>
                  <a:gd name="T23" fmla="*/ 4 h 38"/>
                  <a:gd name="T24" fmla="*/ 33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38"/>
                  <a:gd name="T41" fmla="*/ 33 w 33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2" name="Freeform 214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>
                  <a:gd name="T0" fmla="*/ 51 w 51"/>
                  <a:gd name="T1" fmla="*/ 9 h 12"/>
                  <a:gd name="T2" fmla="*/ 45 w 51"/>
                  <a:gd name="T3" fmla="*/ 10 h 12"/>
                  <a:gd name="T4" fmla="*/ 37 w 51"/>
                  <a:gd name="T5" fmla="*/ 12 h 12"/>
                  <a:gd name="T6" fmla="*/ 29 w 51"/>
                  <a:gd name="T7" fmla="*/ 12 h 12"/>
                  <a:gd name="T8" fmla="*/ 21 w 51"/>
                  <a:gd name="T9" fmla="*/ 12 h 12"/>
                  <a:gd name="T10" fmla="*/ 13 w 51"/>
                  <a:gd name="T11" fmla="*/ 12 h 12"/>
                  <a:gd name="T12" fmla="*/ 7 w 51"/>
                  <a:gd name="T13" fmla="*/ 10 h 12"/>
                  <a:gd name="T14" fmla="*/ 2 w 51"/>
                  <a:gd name="T15" fmla="*/ 8 h 12"/>
                  <a:gd name="T16" fmla="*/ 0 w 51"/>
                  <a:gd name="T17" fmla="*/ 5 h 12"/>
                  <a:gd name="T18" fmla="*/ 1 w 51"/>
                  <a:gd name="T19" fmla="*/ 1 h 12"/>
                  <a:gd name="T20" fmla="*/ 5 w 51"/>
                  <a:gd name="T21" fmla="*/ 0 h 12"/>
                  <a:gd name="T22" fmla="*/ 12 w 51"/>
                  <a:gd name="T23" fmla="*/ 1 h 12"/>
                  <a:gd name="T24" fmla="*/ 20 w 51"/>
                  <a:gd name="T25" fmla="*/ 2 h 12"/>
                  <a:gd name="T26" fmla="*/ 28 w 51"/>
                  <a:gd name="T27" fmla="*/ 5 h 12"/>
                  <a:gd name="T28" fmla="*/ 37 w 51"/>
                  <a:gd name="T29" fmla="*/ 7 h 12"/>
                  <a:gd name="T30" fmla="*/ 45 w 51"/>
                  <a:gd name="T31" fmla="*/ 8 h 12"/>
                  <a:gd name="T32" fmla="*/ 51 w 51"/>
                  <a:gd name="T33" fmla="*/ 9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3" name="Freeform 215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3 w 48"/>
                  <a:gd name="T3" fmla="*/ 21 h 21"/>
                  <a:gd name="T4" fmla="*/ 36 w 48"/>
                  <a:gd name="T5" fmla="*/ 20 h 21"/>
                  <a:gd name="T6" fmla="*/ 28 w 48"/>
                  <a:gd name="T7" fmla="*/ 18 h 21"/>
                  <a:gd name="T8" fmla="*/ 20 w 48"/>
                  <a:gd name="T9" fmla="*/ 16 h 21"/>
                  <a:gd name="T10" fmla="*/ 14 w 48"/>
                  <a:gd name="T11" fmla="*/ 12 h 21"/>
                  <a:gd name="T12" fmla="*/ 7 w 48"/>
                  <a:gd name="T13" fmla="*/ 9 h 21"/>
                  <a:gd name="T14" fmla="*/ 2 w 48"/>
                  <a:gd name="T15" fmla="*/ 5 h 21"/>
                  <a:gd name="T16" fmla="*/ 0 w 48"/>
                  <a:gd name="T17" fmla="*/ 2 h 21"/>
                  <a:gd name="T18" fmla="*/ 1 w 48"/>
                  <a:gd name="T19" fmla="*/ 0 h 21"/>
                  <a:gd name="T20" fmla="*/ 6 w 48"/>
                  <a:gd name="T21" fmla="*/ 0 h 21"/>
                  <a:gd name="T22" fmla="*/ 14 w 48"/>
                  <a:gd name="T23" fmla="*/ 2 h 21"/>
                  <a:gd name="T24" fmla="*/ 22 w 48"/>
                  <a:gd name="T25" fmla="*/ 6 h 21"/>
                  <a:gd name="T26" fmla="*/ 30 w 48"/>
                  <a:gd name="T27" fmla="*/ 11 h 21"/>
                  <a:gd name="T28" fmla="*/ 37 w 48"/>
                  <a:gd name="T29" fmla="*/ 16 h 21"/>
                  <a:gd name="T30" fmla="*/ 44 w 48"/>
                  <a:gd name="T31" fmla="*/ 19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4" name="Freeform 216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>
                  <a:gd name="T0" fmla="*/ 47 w 47"/>
                  <a:gd name="T1" fmla="*/ 4 h 11"/>
                  <a:gd name="T2" fmla="*/ 45 w 47"/>
                  <a:gd name="T3" fmla="*/ 6 h 11"/>
                  <a:gd name="T4" fmla="*/ 41 w 47"/>
                  <a:gd name="T5" fmla="*/ 9 h 11"/>
                  <a:gd name="T6" fmla="*/ 33 w 47"/>
                  <a:gd name="T7" fmla="*/ 10 h 11"/>
                  <a:gd name="T8" fmla="*/ 25 w 47"/>
                  <a:gd name="T9" fmla="*/ 11 h 11"/>
                  <a:gd name="T10" fmla="*/ 17 w 47"/>
                  <a:gd name="T11" fmla="*/ 11 h 11"/>
                  <a:gd name="T12" fmla="*/ 9 w 47"/>
                  <a:gd name="T13" fmla="*/ 10 h 11"/>
                  <a:gd name="T14" fmla="*/ 3 w 47"/>
                  <a:gd name="T15" fmla="*/ 8 h 11"/>
                  <a:gd name="T16" fmla="*/ 0 w 47"/>
                  <a:gd name="T17" fmla="*/ 4 h 11"/>
                  <a:gd name="T18" fmla="*/ 0 w 47"/>
                  <a:gd name="T19" fmla="*/ 1 h 11"/>
                  <a:gd name="T20" fmla="*/ 3 w 47"/>
                  <a:gd name="T21" fmla="*/ 0 h 11"/>
                  <a:gd name="T22" fmla="*/ 10 w 47"/>
                  <a:gd name="T23" fmla="*/ 0 h 11"/>
                  <a:gd name="T24" fmla="*/ 17 w 47"/>
                  <a:gd name="T25" fmla="*/ 1 h 11"/>
                  <a:gd name="T26" fmla="*/ 26 w 47"/>
                  <a:gd name="T27" fmla="*/ 2 h 11"/>
                  <a:gd name="T28" fmla="*/ 34 w 47"/>
                  <a:gd name="T29" fmla="*/ 3 h 11"/>
                  <a:gd name="T30" fmla="*/ 42 w 47"/>
                  <a:gd name="T31" fmla="*/ 4 h 11"/>
                  <a:gd name="T32" fmla="*/ 47 w 47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5" name="Freeform 217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>
                  <a:gd name="T0" fmla="*/ 51 w 51"/>
                  <a:gd name="T1" fmla="*/ 0 h 8"/>
                  <a:gd name="T2" fmla="*/ 47 w 51"/>
                  <a:gd name="T3" fmla="*/ 2 h 8"/>
                  <a:gd name="T4" fmla="*/ 41 w 51"/>
                  <a:gd name="T5" fmla="*/ 3 h 8"/>
                  <a:gd name="T6" fmla="*/ 33 w 51"/>
                  <a:gd name="T7" fmla="*/ 6 h 8"/>
                  <a:gd name="T8" fmla="*/ 24 w 51"/>
                  <a:gd name="T9" fmla="*/ 7 h 8"/>
                  <a:gd name="T10" fmla="*/ 16 w 51"/>
                  <a:gd name="T11" fmla="*/ 8 h 8"/>
                  <a:gd name="T12" fmla="*/ 8 w 51"/>
                  <a:gd name="T13" fmla="*/ 8 h 8"/>
                  <a:gd name="T14" fmla="*/ 4 w 51"/>
                  <a:gd name="T15" fmla="*/ 7 h 8"/>
                  <a:gd name="T16" fmla="*/ 0 w 51"/>
                  <a:gd name="T17" fmla="*/ 5 h 8"/>
                  <a:gd name="T18" fmla="*/ 0 w 51"/>
                  <a:gd name="T19" fmla="*/ 2 h 8"/>
                  <a:gd name="T20" fmla="*/ 4 w 51"/>
                  <a:gd name="T21" fmla="*/ 0 h 8"/>
                  <a:gd name="T22" fmla="*/ 9 w 51"/>
                  <a:gd name="T23" fmla="*/ 0 h 8"/>
                  <a:gd name="T24" fmla="*/ 17 w 51"/>
                  <a:gd name="T25" fmla="*/ 0 h 8"/>
                  <a:gd name="T26" fmla="*/ 26 w 51"/>
                  <a:gd name="T27" fmla="*/ 0 h 8"/>
                  <a:gd name="T28" fmla="*/ 35 w 51"/>
                  <a:gd name="T29" fmla="*/ 1 h 8"/>
                  <a:gd name="T30" fmla="*/ 43 w 51"/>
                  <a:gd name="T31" fmla="*/ 1 h 8"/>
                  <a:gd name="T32" fmla="*/ 51 w 51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6" name="Freeform 218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>
                  <a:gd name="T0" fmla="*/ 51 w 51"/>
                  <a:gd name="T1" fmla="*/ 0 h 11"/>
                  <a:gd name="T2" fmla="*/ 47 w 51"/>
                  <a:gd name="T3" fmla="*/ 1 h 11"/>
                  <a:gd name="T4" fmla="*/ 40 w 51"/>
                  <a:gd name="T5" fmla="*/ 3 h 11"/>
                  <a:gd name="T6" fmla="*/ 31 w 51"/>
                  <a:gd name="T7" fmla="*/ 7 h 11"/>
                  <a:gd name="T8" fmla="*/ 23 w 51"/>
                  <a:gd name="T9" fmla="*/ 9 h 11"/>
                  <a:gd name="T10" fmla="*/ 14 w 51"/>
                  <a:gd name="T11" fmla="*/ 10 h 11"/>
                  <a:gd name="T12" fmla="*/ 7 w 51"/>
                  <a:gd name="T13" fmla="*/ 11 h 11"/>
                  <a:gd name="T14" fmla="*/ 2 w 51"/>
                  <a:gd name="T15" fmla="*/ 10 h 11"/>
                  <a:gd name="T16" fmla="*/ 0 w 51"/>
                  <a:gd name="T17" fmla="*/ 8 h 11"/>
                  <a:gd name="T18" fmla="*/ 1 w 51"/>
                  <a:gd name="T19" fmla="*/ 5 h 11"/>
                  <a:gd name="T20" fmla="*/ 6 w 51"/>
                  <a:gd name="T21" fmla="*/ 3 h 11"/>
                  <a:gd name="T22" fmla="*/ 13 w 51"/>
                  <a:gd name="T23" fmla="*/ 2 h 11"/>
                  <a:gd name="T24" fmla="*/ 21 w 51"/>
                  <a:gd name="T25" fmla="*/ 1 h 11"/>
                  <a:gd name="T26" fmla="*/ 29 w 51"/>
                  <a:gd name="T27" fmla="*/ 1 h 11"/>
                  <a:gd name="T28" fmla="*/ 36 w 51"/>
                  <a:gd name="T29" fmla="*/ 1 h 11"/>
                  <a:gd name="T30" fmla="*/ 44 w 51"/>
                  <a:gd name="T31" fmla="*/ 1 h 11"/>
                  <a:gd name="T32" fmla="*/ 5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7" name="Freeform 219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>
                  <a:gd name="T0" fmla="*/ 57 w 57"/>
                  <a:gd name="T1" fmla="*/ 0 h 14"/>
                  <a:gd name="T2" fmla="*/ 50 w 57"/>
                  <a:gd name="T3" fmla="*/ 4 h 14"/>
                  <a:gd name="T4" fmla="*/ 42 w 57"/>
                  <a:gd name="T5" fmla="*/ 7 h 14"/>
                  <a:gd name="T6" fmla="*/ 33 w 57"/>
                  <a:gd name="T7" fmla="*/ 9 h 14"/>
                  <a:gd name="T8" fmla="*/ 24 w 57"/>
                  <a:gd name="T9" fmla="*/ 13 h 14"/>
                  <a:gd name="T10" fmla="*/ 15 w 57"/>
                  <a:gd name="T11" fmla="*/ 14 h 14"/>
                  <a:gd name="T12" fmla="*/ 7 w 57"/>
                  <a:gd name="T13" fmla="*/ 14 h 14"/>
                  <a:gd name="T14" fmla="*/ 2 w 57"/>
                  <a:gd name="T15" fmla="*/ 12 h 14"/>
                  <a:gd name="T16" fmla="*/ 0 w 57"/>
                  <a:gd name="T17" fmla="*/ 8 h 14"/>
                  <a:gd name="T18" fmla="*/ 1 w 57"/>
                  <a:gd name="T19" fmla="*/ 5 h 14"/>
                  <a:gd name="T20" fmla="*/ 7 w 57"/>
                  <a:gd name="T21" fmla="*/ 2 h 14"/>
                  <a:gd name="T22" fmla="*/ 15 w 57"/>
                  <a:gd name="T23" fmla="*/ 1 h 14"/>
                  <a:gd name="T24" fmla="*/ 24 w 57"/>
                  <a:gd name="T25" fmla="*/ 0 h 14"/>
                  <a:gd name="T26" fmla="*/ 34 w 57"/>
                  <a:gd name="T27" fmla="*/ 1 h 14"/>
                  <a:gd name="T28" fmla="*/ 43 w 57"/>
                  <a:gd name="T29" fmla="*/ 1 h 14"/>
                  <a:gd name="T30" fmla="*/ 51 w 57"/>
                  <a:gd name="T31" fmla="*/ 1 h 14"/>
                  <a:gd name="T32" fmla="*/ 57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8" name="Freeform 220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>
                  <a:gd name="T0" fmla="*/ 62 w 62"/>
                  <a:gd name="T1" fmla="*/ 0 h 19"/>
                  <a:gd name="T2" fmla="*/ 57 w 62"/>
                  <a:gd name="T3" fmla="*/ 2 h 19"/>
                  <a:gd name="T4" fmla="*/ 48 w 62"/>
                  <a:gd name="T5" fmla="*/ 6 h 19"/>
                  <a:gd name="T6" fmla="*/ 36 w 62"/>
                  <a:gd name="T7" fmla="*/ 11 h 19"/>
                  <a:gd name="T8" fmla="*/ 26 w 62"/>
                  <a:gd name="T9" fmla="*/ 14 h 19"/>
                  <a:gd name="T10" fmla="*/ 15 w 62"/>
                  <a:gd name="T11" fmla="*/ 18 h 19"/>
                  <a:gd name="T12" fmla="*/ 7 w 62"/>
                  <a:gd name="T13" fmla="*/ 19 h 19"/>
                  <a:gd name="T14" fmla="*/ 1 w 62"/>
                  <a:gd name="T15" fmla="*/ 19 h 19"/>
                  <a:gd name="T16" fmla="*/ 0 w 62"/>
                  <a:gd name="T17" fmla="*/ 15 h 19"/>
                  <a:gd name="T18" fmla="*/ 3 w 62"/>
                  <a:gd name="T19" fmla="*/ 11 h 19"/>
                  <a:gd name="T20" fmla="*/ 9 w 62"/>
                  <a:gd name="T21" fmla="*/ 9 h 19"/>
                  <a:gd name="T22" fmla="*/ 18 w 62"/>
                  <a:gd name="T23" fmla="*/ 6 h 19"/>
                  <a:gd name="T24" fmla="*/ 29 w 62"/>
                  <a:gd name="T25" fmla="*/ 4 h 19"/>
                  <a:gd name="T26" fmla="*/ 40 w 62"/>
                  <a:gd name="T27" fmla="*/ 3 h 19"/>
                  <a:gd name="T28" fmla="*/ 50 w 62"/>
                  <a:gd name="T29" fmla="*/ 2 h 19"/>
                  <a:gd name="T30" fmla="*/ 58 w 62"/>
                  <a:gd name="T31" fmla="*/ 1 h 19"/>
                  <a:gd name="T32" fmla="*/ 62 w 6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9"/>
                  <a:gd name="T53" fmla="*/ 62 w 6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9" name="Freeform 221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>
                  <a:gd name="T0" fmla="*/ 67 w 67"/>
                  <a:gd name="T1" fmla="*/ 0 h 27"/>
                  <a:gd name="T2" fmla="*/ 61 w 67"/>
                  <a:gd name="T3" fmla="*/ 6 h 27"/>
                  <a:gd name="T4" fmla="*/ 52 w 67"/>
                  <a:gd name="T5" fmla="*/ 13 h 27"/>
                  <a:gd name="T6" fmla="*/ 41 w 67"/>
                  <a:gd name="T7" fmla="*/ 17 h 27"/>
                  <a:gd name="T8" fmla="*/ 30 w 67"/>
                  <a:gd name="T9" fmla="*/ 22 h 27"/>
                  <a:gd name="T10" fmla="*/ 18 w 67"/>
                  <a:gd name="T11" fmla="*/ 25 h 27"/>
                  <a:gd name="T12" fmla="*/ 9 w 67"/>
                  <a:gd name="T13" fmla="*/ 27 h 27"/>
                  <a:gd name="T14" fmla="*/ 3 w 67"/>
                  <a:gd name="T15" fmla="*/ 25 h 27"/>
                  <a:gd name="T16" fmla="*/ 0 w 67"/>
                  <a:gd name="T17" fmla="*/ 22 h 27"/>
                  <a:gd name="T18" fmla="*/ 1 w 67"/>
                  <a:gd name="T19" fmla="*/ 17 h 27"/>
                  <a:gd name="T20" fmla="*/ 8 w 67"/>
                  <a:gd name="T21" fmla="*/ 13 h 27"/>
                  <a:gd name="T22" fmla="*/ 16 w 67"/>
                  <a:gd name="T23" fmla="*/ 10 h 27"/>
                  <a:gd name="T24" fmla="*/ 27 w 67"/>
                  <a:gd name="T25" fmla="*/ 7 h 27"/>
                  <a:gd name="T26" fmla="*/ 39 w 67"/>
                  <a:gd name="T27" fmla="*/ 5 h 27"/>
                  <a:gd name="T28" fmla="*/ 50 w 67"/>
                  <a:gd name="T29" fmla="*/ 3 h 27"/>
                  <a:gd name="T30" fmla="*/ 60 w 67"/>
                  <a:gd name="T31" fmla="*/ 2 h 27"/>
                  <a:gd name="T32" fmla="*/ 6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27"/>
                  <a:gd name="T53" fmla="*/ 67 w 6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780" name="Freeform 222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>
                <a:gd name="T0" fmla="*/ 63 w 63"/>
                <a:gd name="T1" fmla="*/ 0 h 41"/>
                <a:gd name="T2" fmla="*/ 58 w 63"/>
                <a:gd name="T3" fmla="*/ 6 h 41"/>
                <a:gd name="T4" fmla="*/ 50 w 63"/>
                <a:gd name="T5" fmla="*/ 13 h 41"/>
                <a:gd name="T6" fmla="*/ 39 w 63"/>
                <a:gd name="T7" fmla="*/ 21 h 41"/>
                <a:gd name="T8" fmla="*/ 29 w 63"/>
                <a:gd name="T9" fmla="*/ 29 h 41"/>
                <a:gd name="T10" fmla="*/ 19 w 63"/>
                <a:gd name="T11" fmla="*/ 35 h 41"/>
                <a:gd name="T12" fmla="*/ 10 w 63"/>
                <a:gd name="T13" fmla="*/ 39 h 41"/>
                <a:gd name="T14" fmla="*/ 3 w 63"/>
                <a:gd name="T15" fmla="*/ 41 h 41"/>
                <a:gd name="T16" fmla="*/ 0 w 63"/>
                <a:gd name="T17" fmla="*/ 39 h 41"/>
                <a:gd name="T18" fmla="*/ 1 w 63"/>
                <a:gd name="T19" fmla="*/ 35 h 41"/>
                <a:gd name="T20" fmla="*/ 5 w 63"/>
                <a:gd name="T21" fmla="*/ 29 h 41"/>
                <a:gd name="T22" fmla="*/ 12 w 63"/>
                <a:gd name="T23" fmla="*/ 23 h 41"/>
                <a:gd name="T24" fmla="*/ 22 w 63"/>
                <a:gd name="T25" fmla="*/ 17 h 41"/>
                <a:gd name="T26" fmla="*/ 33 w 63"/>
                <a:gd name="T27" fmla="*/ 11 h 41"/>
                <a:gd name="T28" fmla="*/ 44 w 63"/>
                <a:gd name="T29" fmla="*/ 5 h 41"/>
                <a:gd name="T30" fmla="*/ 54 w 63"/>
                <a:gd name="T31" fmla="*/ 2 h 41"/>
                <a:gd name="T32" fmla="*/ 63 w 63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1"/>
                <a:gd name="T53" fmla="*/ 63 w 63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1" name="Freeform 223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>
                <a:gd name="T0" fmla="*/ 53 w 53"/>
                <a:gd name="T1" fmla="*/ 0 h 54"/>
                <a:gd name="T2" fmla="*/ 50 w 53"/>
                <a:gd name="T3" fmla="*/ 7 h 54"/>
                <a:gd name="T4" fmla="*/ 43 w 53"/>
                <a:gd name="T5" fmla="*/ 15 h 54"/>
                <a:gd name="T6" fmla="*/ 35 w 53"/>
                <a:gd name="T7" fmla="*/ 25 h 54"/>
                <a:gd name="T8" fmla="*/ 27 w 53"/>
                <a:gd name="T9" fmla="*/ 34 h 54"/>
                <a:gd name="T10" fmla="*/ 18 w 53"/>
                <a:gd name="T11" fmla="*/ 43 h 54"/>
                <a:gd name="T12" fmla="*/ 10 w 53"/>
                <a:gd name="T13" fmla="*/ 50 h 54"/>
                <a:gd name="T14" fmla="*/ 3 w 53"/>
                <a:gd name="T15" fmla="*/ 54 h 54"/>
                <a:gd name="T16" fmla="*/ 0 w 53"/>
                <a:gd name="T17" fmla="*/ 52 h 54"/>
                <a:gd name="T18" fmla="*/ 0 w 53"/>
                <a:gd name="T19" fmla="*/ 47 h 54"/>
                <a:gd name="T20" fmla="*/ 5 w 53"/>
                <a:gd name="T21" fmla="*/ 40 h 54"/>
                <a:gd name="T22" fmla="*/ 11 w 53"/>
                <a:gd name="T23" fmla="*/ 31 h 54"/>
                <a:gd name="T24" fmla="*/ 20 w 53"/>
                <a:gd name="T25" fmla="*/ 23 h 54"/>
                <a:gd name="T26" fmla="*/ 31 w 53"/>
                <a:gd name="T27" fmla="*/ 14 h 54"/>
                <a:gd name="T28" fmla="*/ 40 w 53"/>
                <a:gd name="T29" fmla="*/ 7 h 54"/>
                <a:gd name="T30" fmla="*/ 48 w 53"/>
                <a:gd name="T31" fmla="*/ 3 h 54"/>
                <a:gd name="T32" fmla="*/ 53 w 5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2" name="Freeform 224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>
                <a:gd name="T0" fmla="*/ 0 w 49"/>
                <a:gd name="T1" fmla="*/ 45 h 48"/>
                <a:gd name="T2" fmla="*/ 1 w 49"/>
                <a:gd name="T3" fmla="*/ 42 h 48"/>
                <a:gd name="T4" fmla="*/ 5 w 49"/>
                <a:gd name="T5" fmla="*/ 37 h 48"/>
                <a:gd name="T6" fmla="*/ 12 w 49"/>
                <a:gd name="T7" fmla="*/ 33 h 48"/>
                <a:gd name="T8" fmla="*/ 20 w 49"/>
                <a:gd name="T9" fmla="*/ 26 h 48"/>
                <a:gd name="T10" fmla="*/ 29 w 49"/>
                <a:gd name="T11" fmla="*/ 19 h 48"/>
                <a:gd name="T12" fmla="*/ 37 w 49"/>
                <a:gd name="T13" fmla="*/ 12 h 48"/>
                <a:gd name="T14" fmla="*/ 44 w 49"/>
                <a:gd name="T15" fmla="*/ 6 h 48"/>
                <a:gd name="T16" fmla="*/ 49 w 49"/>
                <a:gd name="T17" fmla="*/ 0 h 48"/>
                <a:gd name="T18" fmla="*/ 46 w 49"/>
                <a:gd name="T19" fmla="*/ 8 h 48"/>
                <a:gd name="T20" fmla="*/ 41 w 49"/>
                <a:gd name="T21" fmla="*/ 17 h 48"/>
                <a:gd name="T22" fmla="*/ 34 w 49"/>
                <a:gd name="T23" fmla="*/ 26 h 48"/>
                <a:gd name="T24" fmla="*/ 26 w 49"/>
                <a:gd name="T25" fmla="*/ 35 h 48"/>
                <a:gd name="T26" fmla="*/ 18 w 49"/>
                <a:gd name="T27" fmla="*/ 42 h 48"/>
                <a:gd name="T28" fmla="*/ 11 w 49"/>
                <a:gd name="T29" fmla="*/ 46 h 48"/>
                <a:gd name="T30" fmla="*/ 4 w 49"/>
                <a:gd name="T31" fmla="*/ 48 h 48"/>
                <a:gd name="T32" fmla="*/ 0 w 49"/>
                <a:gd name="T33" fmla="*/ 45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8"/>
                <a:gd name="T53" fmla="*/ 49 w 49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3" name="Freeform 225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>
                <a:gd name="T0" fmla="*/ 52 w 58"/>
                <a:gd name="T1" fmla="*/ 0 h 232"/>
                <a:gd name="T2" fmla="*/ 53 w 58"/>
                <a:gd name="T3" fmla="*/ 0 h 232"/>
                <a:gd name="T4" fmla="*/ 55 w 58"/>
                <a:gd name="T5" fmla="*/ 1 h 232"/>
                <a:gd name="T6" fmla="*/ 56 w 58"/>
                <a:gd name="T7" fmla="*/ 3 h 232"/>
                <a:gd name="T8" fmla="*/ 58 w 58"/>
                <a:gd name="T9" fmla="*/ 5 h 232"/>
                <a:gd name="T10" fmla="*/ 35 w 58"/>
                <a:gd name="T11" fmla="*/ 34 h 232"/>
                <a:gd name="T12" fmla="*/ 20 w 58"/>
                <a:gd name="T13" fmla="*/ 64 h 232"/>
                <a:gd name="T14" fmla="*/ 12 w 58"/>
                <a:gd name="T15" fmla="*/ 96 h 232"/>
                <a:gd name="T16" fmla="*/ 11 w 58"/>
                <a:gd name="T17" fmla="*/ 127 h 232"/>
                <a:gd name="T18" fmla="*/ 12 w 58"/>
                <a:gd name="T19" fmla="*/ 157 h 232"/>
                <a:gd name="T20" fmla="*/ 17 w 58"/>
                <a:gd name="T21" fmla="*/ 184 h 232"/>
                <a:gd name="T22" fmla="*/ 22 w 58"/>
                <a:gd name="T23" fmla="*/ 211 h 232"/>
                <a:gd name="T24" fmla="*/ 28 w 58"/>
                <a:gd name="T25" fmla="*/ 232 h 232"/>
                <a:gd name="T26" fmla="*/ 16 w 58"/>
                <a:gd name="T27" fmla="*/ 217 h 232"/>
                <a:gd name="T28" fmla="*/ 7 w 58"/>
                <a:gd name="T29" fmla="*/ 192 h 232"/>
                <a:gd name="T30" fmla="*/ 1 w 58"/>
                <a:gd name="T31" fmla="*/ 161 h 232"/>
                <a:gd name="T32" fmla="*/ 0 w 58"/>
                <a:gd name="T33" fmla="*/ 124 h 232"/>
                <a:gd name="T34" fmla="*/ 4 w 58"/>
                <a:gd name="T35" fmla="*/ 87 h 232"/>
                <a:gd name="T36" fmla="*/ 13 w 58"/>
                <a:gd name="T37" fmla="*/ 51 h 232"/>
                <a:gd name="T38" fmla="*/ 29 w 58"/>
                <a:gd name="T39" fmla="*/ 21 h 232"/>
                <a:gd name="T40" fmla="*/ 52 w 58"/>
                <a:gd name="T41" fmla="*/ 0 h 2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232"/>
                <a:gd name="T65" fmla="*/ 58 w 58"/>
                <a:gd name="T66" fmla="*/ 232 h 2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4" name="Freeform 226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>
                <a:gd name="T0" fmla="*/ 0 w 50"/>
                <a:gd name="T1" fmla="*/ 0 h 29"/>
                <a:gd name="T2" fmla="*/ 6 w 50"/>
                <a:gd name="T3" fmla="*/ 6 h 29"/>
                <a:gd name="T4" fmla="*/ 13 w 50"/>
                <a:gd name="T5" fmla="*/ 12 h 29"/>
                <a:gd name="T6" fmla="*/ 21 w 50"/>
                <a:gd name="T7" fmla="*/ 17 h 29"/>
                <a:gd name="T8" fmla="*/ 29 w 50"/>
                <a:gd name="T9" fmla="*/ 22 h 29"/>
                <a:gd name="T10" fmla="*/ 37 w 50"/>
                <a:gd name="T11" fmla="*/ 25 h 29"/>
                <a:gd name="T12" fmla="*/ 43 w 50"/>
                <a:gd name="T13" fmla="*/ 29 h 29"/>
                <a:gd name="T14" fmla="*/ 48 w 50"/>
                <a:gd name="T15" fmla="*/ 29 h 29"/>
                <a:gd name="T16" fmla="*/ 50 w 50"/>
                <a:gd name="T17" fmla="*/ 27 h 29"/>
                <a:gd name="T18" fmla="*/ 50 w 50"/>
                <a:gd name="T19" fmla="*/ 25 h 29"/>
                <a:gd name="T20" fmla="*/ 46 w 50"/>
                <a:gd name="T21" fmla="*/ 23 h 29"/>
                <a:gd name="T22" fmla="*/ 40 w 50"/>
                <a:gd name="T23" fmla="*/ 20 h 29"/>
                <a:gd name="T24" fmla="*/ 32 w 50"/>
                <a:gd name="T25" fmla="*/ 16 h 29"/>
                <a:gd name="T26" fmla="*/ 24 w 50"/>
                <a:gd name="T27" fmla="*/ 13 h 29"/>
                <a:gd name="T28" fmla="*/ 15 w 50"/>
                <a:gd name="T29" fmla="*/ 9 h 29"/>
                <a:gd name="T30" fmla="*/ 7 w 50"/>
                <a:gd name="T31" fmla="*/ 5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9"/>
                <a:gd name="T53" fmla="*/ 50 w 5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5" name="Freeform 227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>
                <a:gd name="T0" fmla="*/ 56 w 56"/>
                <a:gd name="T1" fmla="*/ 33 h 34"/>
                <a:gd name="T2" fmla="*/ 54 w 56"/>
                <a:gd name="T3" fmla="*/ 34 h 34"/>
                <a:gd name="T4" fmla="*/ 48 w 56"/>
                <a:gd name="T5" fmla="*/ 33 h 34"/>
                <a:gd name="T6" fmla="*/ 42 w 56"/>
                <a:gd name="T7" fmla="*/ 31 h 34"/>
                <a:gd name="T8" fmla="*/ 33 w 56"/>
                <a:gd name="T9" fmla="*/ 26 h 34"/>
                <a:gd name="T10" fmla="*/ 24 w 56"/>
                <a:gd name="T11" fmla="*/ 21 h 34"/>
                <a:gd name="T12" fmla="*/ 14 w 56"/>
                <a:gd name="T13" fmla="*/ 16 h 34"/>
                <a:gd name="T14" fmla="*/ 7 w 56"/>
                <a:gd name="T15" fmla="*/ 8 h 34"/>
                <a:gd name="T16" fmla="*/ 0 w 56"/>
                <a:gd name="T17" fmla="*/ 0 h 34"/>
                <a:gd name="T18" fmla="*/ 7 w 56"/>
                <a:gd name="T19" fmla="*/ 3 h 34"/>
                <a:gd name="T20" fmla="*/ 16 w 56"/>
                <a:gd name="T21" fmla="*/ 8 h 34"/>
                <a:gd name="T22" fmla="*/ 25 w 56"/>
                <a:gd name="T23" fmla="*/ 12 h 34"/>
                <a:gd name="T24" fmla="*/ 35 w 56"/>
                <a:gd name="T25" fmla="*/ 18 h 34"/>
                <a:gd name="T26" fmla="*/ 43 w 56"/>
                <a:gd name="T27" fmla="*/ 23 h 34"/>
                <a:gd name="T28" fmla="*/ 51 w 56"/>
                <a:gd name="T29" fmla="*/ 26 h 34"/>
                <a:gd name="T30" fmla="*/ 55 w 56"/>
                <a:gd name="T31" fmla="*/ 31 h 34"/>
                <a:gd name="T32" fmla="*/ 56 w 56"/>
                <a:gd name="T33" fmla="*/ 33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4"/>
                <a:gd name="T53" fmla="*/ 56 w 5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6" name="Freeform 228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>
                <a:gd name="T0" fmla="*/ 73 w 73"/>
                <a:gd name="T1" fmla="*/ 45 h 46"/>
                <a:gd name="T2" fmla="*/ 69 w 73"/>
                <a:gd name="T3" fmla="*/ 46 h 46"/>
                <a:gd name="T4" fmla="*/ 61 w 73"/>
                <a:gd name="T5" fmla="*/ 44 h 46"/>
                <a:gd name="T6" fmla="*/ 51 w 73"/>
                <a:gd name="T7" fmla="*/ 40 h 46"/>
                <a:gd name="T8" fmla="*/ 40 w 73"/>
                <a:gd name="T9" fmla="*/ 34 h 46"/>
                <a:gd name="T10" fmla="*/ 27 w 73"/>
                <a:gd name="T11" fmla="*/ 27 h 46"/>
                <a:gd name="T12" fmla="*/ 16 w 73"/>
                <a:gd name="T13" fmla="*/ 19 h 46"/>
                <a:gd name="T14" fmla="*/ 6 w 73"/>
                <a:gd name="T15" fmla="*/ 10 h 46"/>
                <a:gd name="T16" fmla="*/ 0 w 73"/>
                <a:gd name="T17" fmla="*/ 0 h 46"/>
                <a:gd name="T18" fmla="*/ 6 w 73"/>
                <a:gd name="T19" fmla="*/ 4 h 46"/>
                <a:gd name="T20" fmla="*/ 15 w 73"/>
                <a:gd name="T21" fmla="*/ 10 h 46"/>
                <a:gd name="T22" fmla="*/ 27 w 73"/>
                <a:gd name="T23" fmla="*/ 16 h 46"/>
                <a:gd name="T24" fmla="*/ 41 w 73"/>
                <a:gd name="T25" fmla="*/ 23 h 46"/>
                <a:gd name="T26" fmla="*/ 53 w 73"/>
                <a:gd name="T27" fmla="*/ 30 h 46"/>
                <a:gd name="T28" fmla="*/ 64 w 73"/>
                <a:gd name="T29" fmla="*/ 36 h 46"/>
                <a:gd name="T30" fmla="*/ 70 w 73"/>
                <a:gd name="T31" fmla="*/ 41 h 46"/>
                <a:gd name="T32" fmla="*/ 73 w 73"/>
                <a:gd name="T33" fmla="*/ 45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46"/>
                <a:gd name="T53" fmla="*/ 73 w 73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7" name="Freeform 229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4 w 79"/>
                <a:gd name="T3" fmla="*/ 50 h 50"/>
                <a:gd name="T4" fmla="*/ 65 w 79"/>
                <a:gd name="T5" fmla="*/ 48 h 50"/>
                <a:gd name="T6" fmla="*/ 54 w 79"/>
                <a:gd name="T7" fmla="*/ 42 h 50"/>
                <a:gd name="T8" fmla="*/ 40 w 79"/>
                <a:gd name="T9" fmla="*/ 36 h 50"/>
                <a:gd name="T10" fmla="*/ 27 w 79"/>
                <a:gd name="T11" fmla="*/ 28 h 50"/>
                <a:gd name="T12" fmla="*/ 15 w 79"/>
                <a:gd name="T13" fmla="*/ 19 h 50"/>
                <a:gd name="T14" fmla="*/ 5 w 79"/>
                <a:gd name="T15" fmla="*/ 9 h 50"/>
                <a:gd name="T16" fmla="*/ 0 w 79"/>
                <a:gd name="T17" fmla="*/ 0 h 50"/>
                <a:gd name="T18" fmla="*/ 5 w 79"/>
                <a:gd name="T19" fmla="*/ 4 h 50"/>
                <a:gd name="T20" fmla="*/ 17 w 79"/>
                <a:gd name="T21" fmla="*/ 9 h 50"/>
                <a:gd name="T22" fmla="*/ 29 w 79"/>
                <a:gd name="T23" fmla="*/ 16 h 50"/>
                <a:gd name="T24" fmla="*/ 44 w 79"/>
                <a:gd name="T25" fmla="*/ 24 h 50"/>
                <a:gd name="T26" fmla="*/ 57 w 79"/>
                <a:gd name="T27" fmla="*/ 33 h 50"/>
                <a:gd name="T28" fmla="*/ 69 w 79"/>
                <a:gd name="T29" fmla="*/ 40 h 50"/>
                <a:gd name="T30" fmla="*/ 77 w 79"/>
                <a:gd name="T31" fmla="*/ 46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8" name="Freeform 230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>
                <a:gd name="T0" fmla="*/ 63 w 63"/>
                <a:gd name="T1" fmla="*/ 53 h 53"/>
                <a:gd name="T2" fmla="*/ 60 w 63"/>
                <a:gd name="T3" fmla="*/ 53 h 53"/>
                <a:gd name="T4" fmla="*/ 53 w 63"/>
                <a:gd name="T5" fmla="*/ 50 h 53"/>
                <a:gd name="T6" fmla="*/ 43 w 63"/>
                <a:gd name="T7" fmla="*/ 43 h 53"/>
                <a:gd name="T8" fmla="*/ 31 w 63"/>
                <a:gd name="T9" fmla="*/ 35 h 53"/>
                <a:gd name="T10" fmla="*/ 20 w 63"/>
                <a:gd name="T11" fmla="*/ 25 h 53"/>
                <a:gd name="T12" fmla="*/ 10 w 63"/>
                <a:gd name="T13" fmla="*/ 16 h 53"/>
                <a:gd name="T14" fmla="*/ 3 w 63"/>
                <a:gd name="T15" fmla="*/ 7 h 53"/>
                <a:gd name="T16" fmla="*/ 0 w 63"/>
                <a:gd name="T17" fmla="*/ 0 h 53"/>
                <a:gd name="T18" fmla="*/ 5 w 63"/>
                <a:gd name="T19" fmla="*/ 5 h 53"/>
                <a:gd name="T20" fmla="*/ 14 w 63"/>
                <a:gd name="T21" fmla="*/ 11 h 53"/>
                <a:gd name="T22" fmla="*/ 26 w 63"/>
                <a:gd name="T23" fmla="*/ 19 h 53"/>
                <a:gd name="T24" fmla="*/ 38 w 63"/>
                <a:gd name="T25" fmla="*/ 27 h 53"/>
                <a:gd name="T26" fmla="*/ 48 w 63"/>
                <a:gd name="T27" fmla="*/ 35 h 53"/>
                <a:gd name="T28" fmla="*/ 57 w 63"/>
                <a:gd name="T29" fmla="*/ 43 h 53"/>
                <a:gd name="T30" fmla="*/ 63 w 63"/>
                <a:gd name="T31" fmla="*/ 49 h 53"/>
                <a:gd name="T32" fmla="*/ 63 w 63"/>
                <a:gd name="T33" fmla="*/ 53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3"/>
                <a:gd name="T53" fmla="*/ 63 w 63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9" name="Freeform 231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>
                <a:gd name="T0" fmla="*/ 54 w 54"/>
                <a:gd name="T1" fmla="*/ 45 h 45"/>
                <a:gd name="T2" fmla="*/ 50 w 54"/>
                <a:gd name="T3" fmla="*/ 45 h 45"/>
                <a:gd name="T4" fmla="*/ 45 w 54"/>
                <a:gd name="T5" fmla="*/ 44 h 45"/>
                <a:gd name="T6" fmla="*/ 37 w 54"/>
                <a:gd name="T7" fmla="*/ 39 h 45"/>
                <a:gd name="T8" fmla="*/ 28 w 54"/>
                <a:gd name="T9" fmla="*/ 34 h 45"/>
                <a:gd name="T10" fmla="*/ 19 w 54"/>
                <a:gd name="T11" fmla="*/ 26 h 45"/>
                <a:gd name="T12" fmla="*/ 11 w 54"/>
                <a:gd name="T13" fmla="*/ 18 h 45"/>
                <a:gd name="T14" fmla="*/ 4 w 54"/>
                <a:gd name="T15" fmla="*/ 9 h 45"/>
                <a:gd name="T16" fmla="*/ 0 w 54"/>
                <a:gd name="T17" fmla="*/ 0 h 45"/>
                <a:gd name="T18" fmla="*/ 6 w 54"/>
                <a:gd name="T19" fmla="*/ 4 h 45"/>
                <a:gd name="T20" fmla="*/ 14 w 54"/>
                <a:gd name="T21" fmla="*/ 11 h 45"/>
                <a:gd name="T22" fmla="*/ 23 w 54"/>
                <a:gd name="T23" fmla="*/ 18 h 45"/>
                <a:gd name="T24" fmla="*/ 33 w 54"/>
                <a:gd name="T25" fmla="*/ 25 h 45"/>
                <a:gd name="T26" fmla="*/ 42 w 54"/>
                <a:gd name="T27" fmla="*/ 31 h 45"/>
                <a:gd name="T28" fmla="*/ 49 w 54"/>
                <a:gd name="T29" fmla="*/ 37 h 45"/>
                <a:gd name="T30" fmla="*/ 54 w 54"/>
                <a:gd name="T31" fmla="*/ 41 h 45"/>
                <a:gd name="T32" fmla="*/ 54 w 54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5"/>
                <a:gd name="T53" fmla="*/ 54 w 5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0" name="Freeform 232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>
                <a:gd name="T0" fmla="*/ 38 w 38"/>
                <a:gd name="T1" fmla="*/ 40 h 40"/>
                <a:gd name="T2" fmla="*/ 34 w 38"/>
                <a:gd name="T3" fmla="*/ 40 h 40"/>
                <a:gd name="T4" fmla="*/ 30 w 38"/>
                <a:gd name="T5" fmla="*/ 36 h 40"/>
                <a:gd name="T6" fmla="*/ 23 w 38"/>
                <a:gd name="T7" fmla="*/ 32 h 40"/>
                <a:gd name="T8" fmla="*/ 16 w 38"/>
                <a:gd name="T9" fmla="*/ 25 h 40"/>
                <a:gd name="T10" fmla="*/ 11 w 38"/>
                <a:gd name="T11" fmla="*/ 18 h 40"/>
                <a:gd name="T12" fmla="*/ 5 w 38"/>
                <a:gd name="T13" fmla="*/ 10 h 40"/>
                <a:gd name="T14" fmla="*/ 1 w 38"/>
                <a:gd name="T15" fmla="*/ 5 h 40"/>
                <a:gd name="T16" fmla="*/ 0 w 38"/>
                <a:gd name="T17" fmla="*/ 0 h 40"/>
                <a:gd name="T18" fmla="*/ 4 w 38"/>
                <a:gd name="T19" fmla="*/ 5 h 40"/>
                <a:gd name="T20" fmla="*/ 9 w 38"/>
                <a:gd name="T21" fmla="*/ 9 h 40"/>
                <a:gd name="T22" fmla="*/ 16 w 38"/>
                <a:gd name="T23" fmla="*/ 15 h 40"/>
                <a:gd name="T24" fmla="*/ 22 w 38"/>
                <a:gd name="T25" fmla="*/ 20 h 40"/>
                <a:gd name="T26" fmla="*/ 28 w 38"/>
                <a:gd name="T27" fmla="*/ 26 h 40"/>
                <a:gd name="T28" fmla="*/ 33 w 38"/>
                <a:gd name="T29" fmla="*/ 32 h 40"/>
                <a:gd name="T30" fmla="*/ 37 w 38"/>
                <a:gd name="T31" fmla="*/ 36 h 40"/>
                <a:gd name="T32" fmla="*/ 38 w 38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40"/>
                <a:gd name="T53" fmla="*/ 38 w 3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1" name="Freeform 233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17 w 23"/>
                <a:gd name="T3" fmla="*/ 25 h 26"/>
                <a:gd name="T4" fmla="*/ 8 w 23"/>
                <a:gd name="T5" fmla="*/ 18 h 26"/>
                <a:gd name="T6" fmla="*/ 0 w 23"/>
                <a:gd name="T7" fmla="*/ 9 h 26"/>
                <a:gd name="T8" fmla="*/ 0 w 23"/>
                <a:gd name="T9" fmla="*/ 0 h 26"/>
                <a:gd name="T10" fmla="*/ 6 w 23"/>
                <a:gd name="T11" fmla="*/ 9 h 26"/>
                <a:gd name="T12" fmla="*/ 15 w 23"/>
                <a:gd name="T13" fmla="*/ 15 h 26"/>
                <a:gd name="T14" fmla="*/ 23 w 23"/>
                <a:gd name="T15" fmla="*/ 21 h 26"/>
                <a:gd name="T16" fmla="*/ 23 w 23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2" name="Freeform 234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>
                <a:gd name="T0" fmla="*/ 0 w 33"/>
                <a:gd name="T1" fmla="*/ 0 h 29"/>
                <a:gd name="T2" fmla="*/ 3 w 33"/>
                <a:gd name="T3" fmla="*/ 3 h 29"/>
                <a:gd name="T4" fmla="*/ 7 w 33"/>
                <a:gd name="T5" fmla="*/ 5 h 29"/>
                <a:gd name="T6" fmla="*/ 14 w 33"/>
                <a:gd name="T7" fmla="*/ 9 h 29"/>
                <a:gd name="T8" fmla="*/ 20 w 33"/>
                <a:gd name="T9" fmla="*/ 13 h 29"/>
                <a:gd name="T10" fmla="*/ 27 w 33"/>
                <a:gd name="T11" fmla="*/ 17 h 29"/>
                <a:gd name="T12" fmla="*/ 31 w 33"/>
                <a:gd name="T13" fmla="*/ 22 h 29"/>
                <a:gd name="T14" fmla="*/ 33 w 33"/>
                <a:gd name="T15" fmla="*/ 25 h 29"/>
                <a:gd name="T16" fmla="*/ 32 w 33"/>
                <a:gd name="T17" fmla="*/ 29 h 29"/>
                <a:gd name="T18" fmla="*/ 25 w 33"/>
                <a:gd name="T19" fmla="*/ 29 h 29"/>
                <a:gd name="T20" fmla="*/ 16 w 33"/>
                <a:gd name="T21" fmla="*/ 20 h 29"/>
                <a:gd name="T22" fmla="*/ 7 w 33"/>
                <a:gd name="T23" fmla="*/ 8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29"/>
                <a:gd name="T41" fmla="*/ 33 w 3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3" name="Freeform 235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3 w 16"/>
                <a:gd name="T3" fmla="*/ 6 h 35"/>
                <a:gd name="T4" fmla="*/ 6 w 16"/>
                <a:gd name="T5" fmla="*/ 17 h 35"/>
                <a:gd name="T6" fmla="*/ 0 w 16"/>
                <a:gd name="T7" fmla="*/ 27 h 35"/>
                <a:gd name="T8" fmla="*/ 2 w 16"/>
                <a:gd name="T9" fmla="*/ 35 h 35"/>
                <a:gd name="T10" fmla="*/ 6 w 16"/>
                <a:gd name="T11" fmla="*/ 33 h 35"/>
                <a:gd name="T12" fmla="*/ 11 w 16"/>
                <a:gd name="T13" fmla="*/ 23 h 35"/>
                <a:gd name="T14" fmla="*/ 14 w 16"/>
                <a:gd name="T15" fmla="*/ 9 h 35"/>
                <a:gd name="T16" fmla="*/ 16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5"/>
                <a:gd name="T29" fmla="*/ 16 w 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4" name="Freeform 236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8 h 40"/>
                <a:gd name="T4" fmla="*/ 1 w 10"/>
                <a:gd name="T5" fmla="*/ 22 h 40"/>
                <a:gd name="T6" fmla="*/ 2 w 10"/>
                <a:gd name="T7" fmla="*/ 34 h 40"/>
                <a:gd name="T8" fmla="*/ 6 w 10"/>
                <a:gd name="T9" fmla="*/ 40 h 40"/>
                <a:gd name="T10" fmla="*/ 10 w 10"/>
                <a:gd name="T11" fmla="*/ 35 h 40"/>
                <a:gd name="T12" fmla="*/ 8 w 10"/>
                <a:gd name="T13" fmla="*/ 23 h 40"/>
                <a:gd name="T14" fmla="*/ 3 w 10"/>
                <a:gd name="T15" fmla="*/ 9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0"/>
                <a:gd name="T29" fmla="*/ 10 w 10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5" name="Freeform 237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>
                <a:gd name="T0" fmla="*/ 30 w 30"/>
                <a:gd name="T1" fmla="*/ 0 h 35"/>
                <a:gd name="T2" fmla="*/ 23 w 30"/>
                <a:gd name="T3" fmla="*/ 11 h 35"/>
                <a:gd name="T4" fmla="*/ 15 w 30"/>
                <a:gd name="T5" fmla="*/ 24 h 35"/>
                <a:gd name="T6" fmla="*/ 6 w 30"/>
                <a:gd name="T7" fmla="*/ 34 h 35"/>
                <a:gd name="T8" fmla="*/ 0 w 30"/>
                <a:gd name="T9" fmla="*/ 35 h 35"/>
                <a:gd name="T10" fmla="*/ 0 w 30"/>
                <a:gd name="T11" fmla="*/ 32 h 35"/>
                <a:gd name="T12" fmla="*/ 3 w 30"/>
                <a:gd name="T13" fmla="*/ 28 h 35"/>
                <a:gd name="T14" fmla="*/ 6 w 30"/>
                <a:gd name="T15" fmla="*/ 22 h 35"/>
                <a:gd name="T16" fmla="*/ 12 w 30"/>
                <a:gd name="T17" fmla="*/ 17 h 35"/>
                <a:gd name="T18" fmla="*/ 17 w 30"/>
                <a:gd name="T19" fmla="*/ 12 h 35"/>
                <a:gd name="T20" fmla="*/ 23 w 30"/>
                <a:gd name="T21" fmla="*/ 7 h 35"/>
                <a:gd name="T22" fmla="*/ 27 w 30"/>
                <a:gd name="T23" fmla="*/ 3 h 35"/>
                <a:gd name="T24" fmla="*/ 30 w 3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5"/>
                <a:gd name="T41" fmla="*/ 30 w 3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6" name="Freeform 238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>
                <a:gd name="T0" fmla="*/ 51 w 51"/>
                <a:gd name="T1" fmla="*/ 9 h 11"/>
                <a:gd name="T2" fmla="*/ 45 w 51"/>
                <a:gd name="T3" fmla="*/ 9 h 11"/>
                <a:gd name="T4" fmla="*/ 37 w 51"/>
                <a:gd name="T5" fmla="*/ 11 h 11"/>
                <a:gd name="T6" fmla="*/ 29 w 51"/>
                <a:gd name="T7" fmla="*/ 11 h 11"/>
                <a:gd name="T8" fmla="*/ 21 w 51"/>
                <a:gd name="T9" fmla="*/ 11 h 11"/>
                <a:gd name="T10" fmla="*/ 13 w 51"/>
                <a:gd name="T11" fmla="*/ 11 h 11"/>
                <a:gd name="T12" fmla="*/ 6 w 51"/>
                <a:gd name="T13" fmla="*/ 9 h 11"/>
                <a:gd name="T14" fmla="*/ 2 w 51"/>
                <a:gd name="T15" fmla="*/ 7 h 11"/>
                <a:gd name="T16" fmla="*/ 0 w 51"/>
                <a:gd name="T17" fmla="*/ 4 h 11"/>
                <a:gd name="T18" fmla="*/ 1 w 51"/>
                <a:gd name="T19" fmla="*/ 2 h 11"/>
                <a:gd name="T20" fmla="*/ 5 w 51"/>
                <a:gd name="T21" fmla="*/ 0 h 11"/>
                <a:gd name="T22" fmla="*/ 12 w 51"/>
                <a:gd name="T23" fmla="*/ 0 h 11"/>
                <a:gd name="T24" fmla="*/ 20 w 51"/>
                <a:gd name="T25" fmla="*/ 3 h 11"/>
                <a:gd name="T26" fmla="*/ 28 w 51"/>
                <a:gd name="T27" fmla="*/ 5 h 11"/>
                <a:gd name="T28" fmla="*/ 37 w 51"/>
                <a:gd name="T29" fmla="*/ 7 h 11"/>
                <a:gd name="T30" fmla="*/ 45 w 51"/>
                <a:gd name="T31" fmla="*/ 8 h 11"/>
                <a:gd name="T32" fmla="*/ 51 w 51"/>
                <a:gd name="T33" fmla="*/ 9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1"/>
                <a:gd name="T53" fmla="*/ 51 w 51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7" name="Freeform 239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>
                <a:gd name="T0" fmla="*/ 48 w 48"/>
                <a:gd name="T1" fmla="*/ 17 h 17"/>
                <a:gd name="T2" fmla="*/ 44 w 48"/>
                <a:gd name="T3" fmla="*/ 17 h 17"/>
                <a:gd name="T4" fmla="*/ 37 w 48"/>
                <a:gd name="T5" fmla="*/ 16 h 17"/>
                <a:gd name="T6" fmla="*/ 29 w 48"/>
                <a:gd name="T7" fmla="*/ 15 h 17"/>
                <a:gd name="T8" fmla="*/ 21 w 48"/>
                <a:gd name="T9" fmla="*/ 14 h 17"/>
                <a:gd name="T10" fmla="*/ 13 w 48"/>
                <a:gd name="T11" fmla="*/ 11 h 17"/>
                <a:gd name="T12" fmla="*/ 6 w 48"/>
                <a:gd name="T13" fmla="*/ 9 h 17"/>
                <a:gd name="T14" fmla="*/ 2 w 48"/>
                <a:gd name="T15" fmla="*/ 6 h 17"/>
                <a:gd name="T16" fmla="*/ 0 w 48"/>
                <a:gd name="T17" fmla="*/ 2 h 17"/>
                <a:gd name="T18" fmla="*/ 1 w 48"/>
                <a:gd name="T19" fmla="*/ 0 h 17"/>
                <a:gd name="T20" fmla="*/ 6 w 48"/>
                <a:gd name="T21" fmla="*/ 0 h 17"/>
                <a:gd name="T22" fmla="*/ 13 w 48"/>
                <a:gd name="T23" fmla="*/ 2 h 17"/>
                <a:gd name="T24" fmla="*/ 21 w 48"/>
                <a:gd name="T25" fmla="*/ 6 h 17"/>
                <a:gd name="T26" fmla="*/ 30 w 48"/>
                <a:gd name="T27" fmla="*/ 9 h 17"/>
                <a:gd name="T28" fmla="*/ 38 w 48"/>
                <a:gd name="T29" fmla="*/ 12 h 17"/>
                <a:gd name="T30" fmla="*/ 45 w 48"/>
                <a:gd name="T31" fmla="*/ 16 h 17"/>
                <a:gd name="T32" fmla="*/ 48 w 48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7"/>
                <a:gd name="T53" fmla="*/ 48 w 4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8" name="Freeform 240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>
                <a:gd name="T0" fmla="*/ 48 w 48"/>
                <a:gd name="T1" fmla="*/ 5 h 11"/>
                <a:gd name="T2" fmla="*/ 45 w 48"/>
                <a:gd name="T3" fmla="*/ 7 h 11"/>
                <a:gd name="T4" fmla="*/ 41 w 48"/>
                <a:gd name="T5" fmla="*/ 8 h 11"/>
                <a:gd name="T6" fmla="*/ 34 w 48"/>
                <a:gd name="T7" fmla="*/ 11 h 11"/>
                <a:gd name="T8" fmla="*/ 26 w 48"/>
                <a:gd name="T9" fmla="*/ 11 h 11"/>
                <a:gd name="T10" fmla="*/ 17 w 48"/>
                <a:gd name="T11" fmla="*/ 11 h 11"/>
                <a:gd name="T12" fmla="*/ 10 w 48"/>
                <a:gd name="T13" fmla="*/ 9 h 11"/>
                <a:gd name="T14" fmla="*/ 3 w 48"/>
                <a:gd name="T15" fmla="*/ 8 h 11"/>
                <a:gd name="T16" fmla="*/ 0 w 48"/>
                <a:gd name="T17" fmla="*/ 5 h 11"/>
                <a:gd name="T18" fmla="*/ 0 w 48"/>
                <a:gd name="T19" fmla="*/ 1 h 11"/>
                <a:gd name="T20" fmla="*/ 3 w 48"/>
                <a:gd name="T21" fmla="*/ 0 h 11"/>
                <a:gd name="T22" fmla="*/ 10 w 48"/>
                <a:gd name="T23" fmla="*/ 0 h 11"/>
                <a:gd name="T24" fmla="*/ 17 w 48"/>
                <a:gd name="T25" fmla="*/ 1 h 11"/>
                <a:gd name="T26" fmla="*/ 26 w 48"/>
                <a:gd name="T27" fmla="*/ 3 h 11"/>
                <a:gd name="T28" fmla="*/ 34 w 48"/>
                <a:gd name="T29" fmla="*/ 4 h 11"/>
                <a:gd name="T30" fmla="*/ 42 w 48"/>
                <a:gd name="T31" fmla="*/ 5 h 11"/>
                <a:gd name="T32" fmla="*/ 48 w 48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1"/>
                <a:gd name="T53" fmla="*/ 48 w 4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9" name="Freeform 241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0 w 56"/>
                <a:gd name="T3" fmla="*/ 4 h 16"/>
                <a:gd name="T4" fmla="*/ 42 w 56"/>
                <a:gd name="T5" fmla="*/ 7 h 16"/>
                <a:gd name="T6" fmla="*/ 33 w 56"/>
                <a:gd name="T7" fmla="*/ 10 h 16"/>
                <a:gd name="T8" fmla="*/ 25 w 56"/>
                <a:gd name="T9" fmla="*/ 14 h 16"/>
                <a:gd name="T10" fmla="*/ 16 w 56"/>
                <a:gd name="T11" fmla="*/ 16 h 16"/>
                <a:gd name="T12" fmla="*/ 8 w 56"/>
                <a:gd name="T13" fmla="*/ 16 h 16"/>
                <a:gd name="T14" fmla="*/ 4 w 56"/>
                <a:gd name="T15" fmla="*/ 16 h 16"/>
                <a:gd name="T16" fmla="*/ 0 w 56"/>
                <a:gd name="T17" fmla="*/ 13 h 16"/>
                <a:gd name="T18" fmla="*/ 2 w 56"/>
                <a:gd name="T19" fmla="*/ 9 h 16"/>
                <a:gd name="T20" fmla="*/ 7 w 56"/>
                <a:gd name="T21" fmla="*/ 7 h 16"/>
                <a:gd name="T22" fmla="*/ 14 w 56"/>
                <a:gd name="T23" fmla="*/ 5 h 16"/>
                <a:gd name="T24" fmla="*/ 23 w 56"/>
                <a:gd name="T25" fmla="*/ 4 h 16"/>
                <a:gd name="T26" fmla="*/ 33 w 56"/>
                <a:gd name="T27" fmla="*/ 4 h 16"/>
                <a:gd name="T28" fmla="*/ 42 w 56"/>
                <a:gd name="T29" fmla="*/ 2 h 16"/>
                <a:gd name="T30" fmla="*/ 50 w 56"/>
                <a:gd name="T31" fmla="*/ 1 h 16"/>
                <a:gd name="T32" fmla="*/ 56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6"/>
                <a:gd name="T53" fmla="*/ 56 w 5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0" name="Freeform 242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>
                <a:gd name="T0" fmla="*/ 60 w 60"/>
                <a:gd name="T1" fmla="*/ 0 h 19"/>
                <a:gd name="T2" fmla="*/ 54 w 60"/>
                <a:gd name="T3" fmla="*/ 2 h 19"/>
                <a:gd name="T4" fmla="*/ 46 w 60"/>
                <a:gd name="T5" fmla="*/ 7 h 19"/>
                <a:gd name="T6" fmla="*/ 36 w 60"/>
                <a:gd name="T7" fmla="*/ 10 h 19"/>
                <a:gd name="T8" fmla="*/ 26 w 60"/>
                <a:gd name="T9" fmla="*/ 15 h 19"/>
                <a:gd name="T10" fmla="*/ 16 w 60"/>
                <a:gd name="T11" fmla="*/ 17 h 19"/>
                <a:gd name="T12" fmla="*/ 8 w 60"/>
                <a:gd name="T13" fmla="*/ 19 h 19"/>
                <a:gd name="T14" fmla="*/ 2 w 60"/>
                <a:gd name="T15" fmla="*/ 18 h 19"/>
                <a:gd name="T16" fmla="*/ 0 w 60"/>
                <a:gd name="T17" fmla="*/ 16 h 19"/>
                <a:gd name="T18" fmla="*/ 2 w 60"/>
                <a:gd name="T19" fmla="*/ 11 h 19"/>
                <a:gd name="T20" fmla="*/ 9 w 60"/>
                <a:gd name="T21" fmla="*/ 9 h 19"/>
                <a:gd name="T22" fmla="*/ 18 w 60"/>
                <a:gd name="T23" fmla="*/ 7 h 19"/>
                <a:gd name="T24" fmla="*/ 28 w 60"/>
                <a:gd name="T25" fmla="*/ 5 h 19"/>
                <a:gd name="T26" fmla="*/ 38 w 60"/>
                <a:gd name="T27" fmla="*/ 3 h 19"/>
                <a:gd name="T28" fmla="*/ 47 w 60"/>
                <a:gd name="T29" fmla="*/ 2 h 19"/>
                <a:gd name="T30" fmla="*/ 55 w 60"/>
                <a:gd name="T31" fmla="*/ 1 h 19"/>
                <a:gd name="T32" fmla="*/ 60 w 6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9"/>
                <a:gd name="T53" fmla="*/ 60 w 6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1" name="Freeform 243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>
                <a:gd name="T0" fmla="*/ 65 w 65"/>
                <a:gd name="T1" fmla="*/ 0 h 34"/>
                <a:gd name="T2" fmla="*/ 59 w 65"/>
                <a:gd name="T3" fmla="*/ 6 h 34"/>
                <a:gd name="T4" fmla="*/ 50 w 65"/>
                <a:gd name="T5" fmla="*/ 13 h 34"/>
                <a:gd name="T6" fmla="*/ 41 w 65"/>
                <a:gd name="T7" fmla="*/ 18 h 34"/>
                <a:gd name="T8" fmla="*/ 30 w 65"/>
                <a:gd name="T9" fmla="*/ 24 h 34"/>
                <a:gd name="T10" fmla="*/ 20 w 65"/>
                <a:gd name="T11" fmla="*/ 30 h 34"/>
                <a:gd name="T12" fmla="*/ 11 w 65"/>
                <a:gd name="T13" fmla="*/ 33 h 34"/>
                <a:gd name="T14" fmla="*/ 4 w 65"/>
                <a:gd name="T15" fmla="*/ 34 h 34"/>
                <a:gd name="T16" fmla="*/ 0 w 65"/>
                <a:gd name="T17" fmla="*/ 32 h 34"/>
                <a:gd name="T18" fmla="*/ 1 w 65"/>
                <a:gd name="T19" fmla="*/ 29 h 34"/>
                <a:gd name="T20" fmla="*/ 8 w 65"/>
                <a:gd name="T21" fmla="*/ 25 h 34"/>
                <a:gd name="T22" fmla="*/ 17 w 65"/>
                <a:gd name="T23" fmla="*/ 21 h 34"/>
                <a:gd name="T24" fmla="*/ 29 w 65"/>
                <a:gd name="T25" fmla="*/ 16 h 34"/>
                <a:gd name="T26" fmla="*/ 41 w 65"/>
                <a:gd name="T27" fmla="*/ 13 h 34"/>
                <a:gd name="T28" fmla="*/ 51 w 65"/>
                <a:gd name="T29" fmla="*/ 8 h 34"/>
                <a:gd name="T30" fmla="*/ 60 w 65"/>
                <a:gd name="T31" fmla="*/ 4 h 34"/>
                <a:gd name="T32" fmla="*/ 65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4"/>
                <a:gd name="T53" fmla="*/ 65 w 6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2" name="Freeform 244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>
                <a:gd name="T0" fmla="*/ 60 w 60"/>
                <a:gd name="T1" fmla="*/ 0 h 39"/>
                <a:gd name="T2" fmla="*/ 55 w 60"/>
                <a:gd name="T3" fmla="*/ 5 h 39"/>
                <a:gd name="T4" fmla="*/ 47 w 60"/>
                <a:gd name="T5" fmla="*/ 12 h 39"/>
                <a:gd name="T6" fmla="*/ 38 w 60"/>
                <a:gd name="T7" fmla="*/ 19 h 39"/>
                <a:gd name="T8" fmla="*/ 28 w 60"/>
                <a:gd name="T9" fmla="*/ 25 h 39"/>
                <a:gd name="T10" fmla="*/ 18 w 60"/>
                <a:gd name="T11" fmla="*/ 32 h 39"/>
                <a:gd name="T12" fmla="*/ 10 w 60"/>
                <a:gd name="T13" fmla="*/ 37 h 39"/>
                <a:gd name="T14" fmla="*/ 3 w 60"/>
                <a:gd name="T15" fmla="*/ 39 h 39"/>
                <a:gd name="T16" fmla="*/ 0 w 60"/>
                <a:gd name="T17" fmla="*/ 37 h 39"/>
                <a:gd name="T18" fmla="*/ 1 w 60"/>
                <a:gd name="T19" fmla="*/ 32 h 39"/>
                <a:gd name="T20" fmla="*/ 6 w 60"/>
                <a:gd name="T21" fmla="*/ 28 h 39"/>
                <a:gd name="T22" fmla="*/ 15 w 60"/>
                <a:gd name="T23" fmla="*/ 22 h 39"/>
                <a:gd name="T24" fmla="*/ 27 w 60"/>
                <a:gd name="T25" fmla="*/ 16 h 39"/>
                <a:gd name="T26" fmla="*/ 37 w 60"/>
                <a:gd name="T27" fmla="*/ 12 h 39"/>
                <a:gd name="T28" fmla="*/ 47 w 60"/>
                <a:gd name="T29" fmla="*/ 7 h 39"/>
                <a:gd name="T30" fmla="*/ 55 w 60"/>
                <a:gd name="T31" fmla="*/ 3 h 39"/>
                <a:gd name="T32" fmla="*/ 60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9"/>
                <a:gd name="T53" fmla="*/ 60 w 6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3" name="Freeform 245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>
                <a:gd name="T0" fmla="*/ 55 w 55"/>
                <a:gd name="T1" fmla="*/ 0 h 33"/>
                <a:gd name="T2" fmla="*/ 50 w 55"/>
                <a:gd name="T3" fmla="*/ 4 h 33"/>
                <a:gd name="T4" fmla="*/ 42 w 55"/>
                <a:gd name="T5" fmla="*/ 10 h 33"/>
                <a:gd name="T6" fmla="*/ 34 w 55"/>
                <a:gd name="T7" fmla="*/ 16 h 33"/>
                <a:gd name="T8" fmla="*/ 24 w 55"/>
                <a:gd name="T9" fmla="*/ 22 h 33"/>
                <a:gd name="T10" fmla="*/ 16 w 55"/>
                <a:gd name="T11" fmla="*/ 28 h 33"/>
                <a:gd name="T12" fmla="*/ 8 w 55"/>
                <a:gd name="T13" fmla="*/ 31 h 33"/>
                <a:gd name="T14" fmla="*/ 3 w 55"/>
                <a:gd name="T15" fmla="*/ 33 h 33"/>
                <a:gd name="T16" fmla="*/ 0 w 55"/>
                <a:gd name="T17" fmla="*/ 30 h 33"/>
                <a:gd name="T18" fmla="*/ 3 w 55"/>
                <a:gd name="T19" fmla="*/ 26 h 33"/>
                <a:gd name="T20" fmla="*/ 7 w 55"/>
                <a:gd name="T21" fmla="*/ 21 h 33"/>
                <a:gd name="T22" fmla="*/ 15 w 55"/>
                <a:gd name="T23" fmla="*/ 17 h 33"/>
                <a:gd name="T24" fmla="*/ 25 w 55"/>
                <a:gd name="T25" fmla="*/ 12 h 33"/>
                <a:gd name="T26" fmla="*/ 34 w 55"/>
                <a:gd name="T27" fmla="*/ 8 h 33"/>
                <a:gd name="T28" fmla="*/ 43 w 55"/>
                <a:gd name="T29" fmla="*/ 4 h 33"/>
                <a:gd name="T30" fmla="*/ 50 w 55"/>
                <a:gd name="T31" fmla="*/ 2 h 33"/>
                <a:gd name="T32" fmla="*/ 55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3"/>
                <a:gd name="T53" fmla="*/ 55 w 5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4" name="Freeform 246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5 w 79"/>
                <a:gd name="T3" fmla="*/ 50 h 50"/>
                <a:gd name="T4" fmla="*/ 66 w 79"/>
                <a:gd name="T5" fmla="*/ 48 h 50"/>
                <a:gd name="T6" fmla="*/ 54 w 79"/>
                <a:gd name="T7" fmla="*/ 42 h 50"/>
                <a:gd name="T8" fmla="*/ 41 w 79"/>
                <a:gd name="T9" fmla="*/ 35 h 50"/>
                <a:gd name="T10" fmla="*/ 27 w 79"/>
                <a:gd name="T11" fmla="*/ 27 h 50"/>
                <a:gd name="T12" fmla="*/ 15 w 79"/>
                <a:gd name="T13" fmla="*/ 18 h 50"/>
                <a:gd name="T14" fmla="*/ 6 w 79"/>
                <a:gd name="T15" fmla="*/ 9 h 50"/>
                <a:gd name="T16" fmla="*/ 0 w 79"/>
                <a:gd name="T17" fmla="*/ 0 h 50"/>
                <a:gd name="T18" fmla="*/ 6 w 79"/>
                <a:gd name="T19" fmla="*/ 3 h 50"/>
                <a:gd name="T20" fmla="*/ 17 w 79"/>
                <a:gd name="T21" fmla="*/ 9 h 50"/>
                <a:gd name="T22" fmla="*/ 30 w 79"/>
                <a:gd name="T23" fmla="*/ 16 h 50"/>
                <a:gd name="T24" fmla="*/ 44 w 79"/>
                <a:gd name="T25" fmla="*/ 24 h 50"/>
                <a:gd name="T26" fmla="*/ 58 w 79"/>
                <a:gd name="T27" fmla="*/ 33 h 50"/>
                <a:gd name="T28" fmla="*/ 69 w 79"/>
                <a:gd name="T29" fmla="*/ 40 h 50"/>
                <a:gd name="T30" fmla="*/ 77 w 79"/>
                <a:gd name="T31" fmla="*/ 45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5" name="Freeform 247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>
                <a:gd name="T0" fmla="*/ 63 w 63"/>
                <a:gd name="T1" fmla="*/ 43 h 43"/>
                <a:gd name="T2" fmla="*/ 59 w 63"/>
                <a:gd name="T3" fmla="*/ 43 h 43"/>
                <a:gd name="T4" fmla="*/ 54 w 63"/>
                <a:gd name="T5" fmla="*/ 42 h 43"/>
                <a:gd name="T6" fmla="*/ 45 w 63"/>
                <a:gd name="T7" fmla="*/ 38 h 43"/>
                <a:gd name="T8" fmla="*/ 34 w 63"/>
                <a:gd name="T9" fmla="*/ 33 h 43"/>
                <a:gd name="T10" fmla="*/ 24 w 63"/>
                <a:gd name="T11" fmla="*/ 26 h 43"/>
                <a:gd name="T12" fmla="*/ 14 w 63"/>
                <a:gd name="T13" fmla="*/ 18 h 43"/>
                <a:gd name="T14" fmla="*/ 6 w 63"/>
                <a:gd name="T15" fmla="*/ 9 h 43"/>
                <a:gd name="T16" fmla="*/ 0 w 63"/>
                <a:gd name="T17" fmla="*/ 0 h 43"/>
                <a:gd name="T18" fmla="*/ 7 w 63"/>
                <a:gd name="T19" fmla="*/ 5 h 43"/>
                <a:gd name="T20" fmla="*/ 16 w 63"/>
                <a:gd name="T21" fmla="*/ 11 h 43"/>
                <a:gd name="T22" fmla="*/ 28 w 63"/>
                <a:gd name="T23" fmla="*/ 18 h 43"/>
                <a:gd name="T24" fmla="*/ 38 w 63"/>
                <a:gd name="T25" fmla="*/ 25 h 43"/>
                <a:gd name="T26" fmla="*/ 48 w 63"/>
                <a:gd name="T27" fmla="*/ 30 h 43"/>
                <a:gd name="T28" fmla="*/ 56 w 63"/>
                <a:gd name="T29" fmla="*/ 36 h 43"/>
                <a:gd name="T30" fmla="*/ 62 w 63"/>
                <a:gd name="T31" fmla="*/ 41 h 43"/>
                <a:gd name="T32" fmla="*/ 63 w 63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3"/>
                <a:gd name="T53" fmla="*/ 63 w 6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6" name="Freeform 248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>
                <a:gd name="T0" fmla="*/ 59 w 59"/>
                <a:gd name="T1" fmla="*/ 0 h 39"/>
                <a:gd name="T2" fmla="*/ 54 w 59"/>
                <a:gd name="T3" fmla="*/ 5 h 39"/>
                <a:gd name="T4" fmla="*/ 47 w 59"/>
                <a:gd name="T5" fmla="*/ 12 h 39"/>
                <a:gd name="T6" fmla="*/ 38 w 59"/>
                <a:gd name="T7" fmla="*/ 19 h 39"/>
                <a:gd name="T8" fmla="*/ 28 w 59"/>
                <a:gd name="T9" fmla="*/ 26 h 39"/>
                <a:gd name="T10" fmla="*/ 18 w 59"/>
                <a:gd name="T11" fmla="*/ 32 h 39"/>
                <a:gd name="T12" fmla="*/ 10 w 59"/>
                <a:gd name="T13" fmla="*/ 37 h 39"/>
                <a:gd name="T14" fmla="*/ 4 w 59"/>
                <a:gd name="T15" fmla="*/ 39 h 39"/>
                <a:gd name="T16" fmla="*/ 0 w 59"/>
                <a:gd name="T17" fmla="*/ 37 h 39"/>
                <a:gd name="T18" fmla="*/ 1 w 59"/>
                <a:gd name="T19" fmla="*/ 32 h 39"/>
                <a:gd name="T20" fmla="*/ 6 w 59"/>
                <a:gd name="T21" fmla="*/ 28 h 39"/>
                <a:gd name="T22" fmla="*/ 15 w 59"/>
                <a:gd name="T23" fmla="*/ 23 h 39"/>
                <a:gd name="T24" fmla="*/ 26 w 59"/>
                <a:gd name="T25" fmla="*/ 17 h 39"/>
                <a:gd name="T26" fmla="*/ 36 w 59"/>
                <a:gd name="T27" fmla="*/ 12 h 39"/>
                <a:gd name="T28" fmla="*/ 47 w 59"/>
                <a:gd name="T29" fmla="*/ 7 h 39"/>
                <a:gd name="T30" fmla="*/ 54 w 59"/>
                <a:gd name="T31" fmla="*/ 4 h 39"/>
                <a:gd name="T32" fmla="*/ 59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9"/>
                <a:gd name="T53" fmla="*/ 59 w 5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7" name="Freeform 249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>
                <a:gd name="T0" fmla="*/ 43 w 48"/>
                <a:gd name="T1" fmla="*/ 0 h 197"/>
                <a:gd name="T2" fmla="*/ 44 w 48"/>
                <a:gd name="T3" fmla="*/ 0 h 197"/>
                <a:gd name="T4" fmla="*/ 47 w 48"/>
                <a:gd name="T5" fmla="*/ 1 h 197"/>
                <a:gd name="T6" fmla="*/ 48 w 48"/>
                <a:gd name="T7" fmla="*/ 3 h 197"/>
                <a:gd name="T8" fmla="*/ 48 w 48"/>
                <a:gd name="T9" fmla="*/ 4 h 197"/>
                <a:gd name="T10" fmla="*/ 28 w 48"/>
                <a:gd name="T11" fmla="*/ 28 h 197"/>
                <a:gd name="T12" fmla="*/ 16 w 48"/>
                <a:gd name="T13" fmla="*/ 54 h 197"/>
                <a:gd name="T14" fmla="*/ 10 w 48"/>
                <a:gd name="T15" fmla="*/ 81 h 197"/>
                <a:gd name="T16" fmla="*/ 8 w 48"/>
                <a:gd name="T17" fmla="*/ 107 h 197"/>
                <a:gd name="T18" fmla="*/ 10 w 48"/>
                <a:gd name="T19" fmla="*/ 133 h 197"/>
                <a:gd name="T20" fmla="*/ 14 w 48"/>
                <a:gd name="T21" fmla="*/ 157 h 197"/>
                <a:gd name="T22" fmla="*/ 19 w 48"/>
                <a:gd name="T23" fmla="*/ 179 h 197"/>
                <a:gd name="T24" fmla="*/ 24 w 48"/>
                <a:gd name="T25" fmla="*/ 197 h 197"/>
                <a:gd name="T26" fmla="*/ 14 w 48"/>
                <a:gd name="T27" fmla="*/ 184 h 197"/>
                <a:gd name="T28" fmla="*/ 6 w 48"/>
                <a:gd name="T29" fmla="*/ 164 h 197"/>
                <a:gd name="T30" fmla="*/ 1 w 48"/>
                <a:gd name="T31" fmla="*/ 136 h 197"/>
                <a:gd name="T32" fmla="*/ 0 w 48"/>
                <a:gd name="T33" fmla="*/ 105 h 197"/>
                <a:gd name="T34" fmla="*/ 3 w 48"/>
                <a:gd name="T35" fmla="*/ 73 h 197"/>
                <a:gd name="T36" fmla="*/ 11 w 48"/>
                <a:gd name="T37" fmla="*/ 43 h 197"/>
                <a:gd name="T38" fmla="*/ 24 w 48"/>
                <a:gd name="T39" fmla="*/ 18 h 197"/>
                <a:gd name="T40" fmla="*/ 43 w 48"/>
                <a:gd name="T41" fmla="*/ 0 h 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7"/>
                <a:gd name="T65" fmla="*/ 48 w 48"/>
                <a:gd name="T66" fmla="*/ 197 h 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8" name="Freeform 250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>
                <a:gd name="T0" fmla="*/ 0 w 43"/>
                <a:gd name="T1" fmla="*/ 0 h 25"/>
                <a:gd name="T2" fmla="*/ 5 w 43"/>
                <a:gd name="T3" fmla="*/ 4 h 25"/>
                <a:gd name="T4" fmla="*/ 10 w 43"/>
                <a:gd name="T5" fmla="*/ 10 h 25"/>
                <a:gd name="T6" fmla="*/ 17 w 43"/>
                <a:gd name="T7" fmla="*/ 14 h 25"/>
                <a:gd name="T8" fmla="*/ 25 w 43"/>
                <a:gd name="T9" fmla="*/ 18 h 25"/>
                <a:gd name="T10" fmla="*/ 31 w 43"/>
                <a:gd name="T11" fmla="*/ 21 h 25"/>
                <a:gd name="T12" fmla="*/ 37 w 43"/>
                <a:gd name="T13" fmla="*/ 23 h 25"/>
                <a:gd name="T14" fmla="*/ 41 w 43"/>
                <a:gd name="T15" fmla="*/ 25 h 25"/>
                <a:gd name="T16" fmla="*/ 43 w 43"/>
                <a:gd name="T17" fmla="*/ 23 h 25"/>
                <a:gd name="T18" fmla="*/ 43 w 43"/>
                <a:gd name="T19" fmla="*/ 21 h 25"/>
                <a:gd name="T20" fmla="*/ 40 w 43"/>
                <a:gd name="T21" fmla="*/ 19 h 25"/>
                <a:gd name="T22" fmla="*/ 35 w 43"/>
                <a:gd name="T23" fmla="*/ 17 h 25"/>
                <a:gd name="T24" fmla="*/ 29 w 43"/>
                <a:gd name="T25" fmla="*/ 13 h 25"/>
                <a:gd name="T26" fmla="*/ 22 w 43"/>
                <a:gd name="T27" fmla="*/ 11 h 25"/>
                <a:gd name="T28" fmla="*/ 14 w 43"/>
                <a:gd name="T29" fmla="*/ 8 h 25"/>
                <a:gd name="T30" fmla="*/ 6 w 43"/>
                <a:gd name="T31" fmla="*/ 4 h 25"/>
                <a:gd name="T32" fmla="*/ 0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5"/>
                <a:gd name="T53" fmla="*/ 43 w 43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9" name="Freeform 251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>
                <a:gd name="T0" fmla="*/ 46 w 46"/>
                <a:gd name="T1" fmla="*/ 27 h 28"/>
                <a:gd name="T2" fmla="*/ 44 w 46"/>
                <a:gd name="T3" fmla="*/ 28 h 28"/>
                <a:gd name="T4" fmla="*/ 41 w 46"/>
                <a:gd name="T5" fmla="*/ 27 h 28"/>
                <a:gd name="T6" fmla="*/ 34 w 46"/>
                <a:gd name="T7" fmla="*/ 26 h 28"/>
                <a:gd name="T8" fmla="*/ 27 w 46"/>
                <a:gd name="T9" fmla="*/ 22 h 28"/>
                <a:gd name="T10" fmla="*/ 19 w 46"/>
                <a:gd name="T11" fmla="*/ 18 h 28"/>
                <a:gd name="T12" fmla="*/ 11 w 46"/>
                <a:gd name="T13" fmla="*/ 12 h 28"/>
                <a:gd name="T14" fmla="*/ 6 w 46"/>
                <a:gd name="T15" fmla="*/ 6 h 28"/>
                <a:gd name="T16" fmla="*/ 0 w 46"/>
                <a:gd name="T17" fmla="*/ 0 h 28"/>
                <a:gd name="T18" fmla="*/ 6 w 46"/>
                <a:gd name="T19" fmla="*/ 3 h 28"/>
                <a:gd name="T20" fmla="*/ 12 w 46"/>
                <a:gd name="T21" fmla="*/ 6 h 28"/>
                <a:gd name="T22" fmla="*/ 20 w 46"/>
                <a:gd name="T23" fmla="*/ 11 h 28"/>
                <a:gd name="T24" fmla="*/ 28 w 46"/>
                <a:gd name="T25" fmla="*/ 14 h 28"/>
                <a:gd name="T26" fmla="*/ 36 w 46"/>
                <a:gd name="T27" fmla="*/ 19 h 28"/>
                <a:gd name="T28" fmla="*/ 42 w 46"/>
                <a:gd name="T29" fmla="*/ 22 h 28"/>
                <a:gd name="T30" fmla="*/ 45 w 46"/>
                <a:gd name="T31" fmla="*/ 25 h 28"/>
                <a:gd name="T32" fmla="*/ 46 w 46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0" name="Freeform 252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>
                <a:gd name="T0" fmla="*/ 62 w 62"/>
                <a:gd name="T1" fmla="*/ 37 h 39"/>
                <a:gd name="T2" fmla="*/ 58 w 62"/>
                <a:gd name="T3" fmla="*/ 39 h 39"/>
                <a:gd name="T4" fmla="*/ 51 w 62"/>
                <a:gd name="T5" fmla="*/ 37 h 39"/>
                <a:gd name="T6" fmla="*/ 43 w 62"/>
                <a:gd name="T7" fmla="*/ 34 h 39"/>
                <a:gd name="T8" fmla="*/ 33 w 62"/>
                <a:gd name="T9" fmla="*/ 28 h 39"/>
                <a:gd name="T10" fmla="*/ 23 w 62"/>
                <a:gd name="T11" fmla="*/ 23 h 39"/>
                <a:gd name="T12" fmla="*/ 13 w 62"/>
                <a:gd name="T13" fmla="*/ 16 h 39"/>
                <a:gd name="T14" fmla="*/ 5 w 62"/>
                <a:gd name="T15" fmla="*/ 8 h 39"/>
                <a:gd name="T16" fmla="*/ 0 w 62"/>
                <a:gd name="T17" fmla="*/ 0 h 39"/>
                <a:gd name="T18" fmla="*/ 5 w 62"/>
                <a:gd name="T19" fmla="*/ 3 h 39"/>
                <a:gd name="T20" fmla="*/ 13 w 62"/>
                <a:gd name="T21" fmla="*/ 8 h 39"/>
                <a:gd name="T22" fmla="*/ 24 w 62"/>
                <a:gd name="T23" fmla="*/ 14 h 39"/>
                <a:gd name="T24" fmla="*/ 34 w 62"/>
                <a:gd name="T25" fmla="*/ 19 h 39"/>
                <a:gd name="T26" fmla="*/ 46 w 62"/>
                <a:gd name="T27" fmla="*/ 25 h 39"/>
                <a:gd name="T28" fmla="*/ 55 w 62"/>
                <a:gd name="T29" fmla="*/ 31 h 39"/>
                <a:gd name="T30" fmla="*/ 60 w 62"/>
                <a:gd name="T31" fmla="*/ 34 h 39"/>
                <a:gd name="T32" fmla="*/ 62 w 62"/>
                <a:gd name="T33" fmla="*/ 3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"/>
                <a:gd name="T53" fmla="*/ 62 w 6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1" name="Freeform 253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3 w 67"/>
                <a:gd name="T3" fmla="*/ 43 h 43"/>
                <a:gd name="T4" fmla="*/ 55 w 67"/>
                <a:gd name="T5" fmla="*/ 41 h 43"/>
                <a:gd name="T6" fmla="*/ 45 w 67"/>
                <a:gd name="T7" fmla="*/ 36 h 43"/>
                <a:gd name="T8" fmla="*/ 34 w 67"/>
                <a:gd name="T9" fmla="*/ 29 h 43"/>
                <a:gd name="T10" fmla="*/ 22 w 67"/>
                <a:gd name="T11" fmla="*/ 22 h 43"/>
                <a:gd name="T12" fmla="*/ 12 w 67"/>
                <a:gd name="T13" fmla="*/ 14 h 43"/>
                <a:gd name="T14" fmla="*/ 4 w 67"/>
                <a:gd name="T15" fmla="*/ 7 h 43"/>
                <a:gd name="T16" fmla="*/ 0 w 67"/>
                <a:gd name="T17" fmla="*/ 0 h 43"/>
                <a:gd name="T18" fmla="*/ 4 w 67"/>
                <a:gd name="T19" fmla="*/ 3 h 43"/>
                <a:gd name="T20" fmla="*/ 13 w 67"/>
                <a:gd name="T21" fmla="*/ 8 h 43"/>
                <a:gd name="T22" fmla="*/ 25 w 67"/>
                <a:gd name="T23" fmla="*/ 13 h 43"/>
                <a:gd name="T24" fmla="*/ 37 w 67"/>
                <a:gd name="T25" fmla="*/ 20 h 43"/>
                <a:gd name="T26" fmla="*/ 48 w 67"/>
                <a:gd name="T27" fmla="*/ 28 h 43"/>
                <a:gd name="T28" fmla="*/ 58 w 67"/>
                <a:gd name="T29" fmla="*/ 34 h 43"/>
                <a:gd name="T30" fmla="*/ 64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2" name="Freeform 254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>
                <a:gd name="T0" fmla="*/ 55 w 55"/>
                <a:gd name="T1" fmla="*/ 45 h 45"/>
                <a:gd name="T2" fmla="*/ 51 w 55"/>
                <a:gd name="T3" fmla="*/ 45 h 45"/>
                <a:gd name="T4" fmla="*/ 46 w 55"/>
                <a:gd name="T5" fmla="*/ 42 h 45"/>
                <a:gd name="T6" fmla="*/ 37 w 55"/>
                <a:gd name="T7" fmla="*/ 36 h 45"/>
                <a:gd name="T8" fmla="*/ 28 w 55"/>
                <a:gd name="T9" fmla="*/ 29 h 45"/>
                <a:gd name="T10" fmla="*/ 17 w 55"/>
                <a:gd name="T11" fmla="*/ 21 h 45"/>
                <a:gd name="T12" fmla="*/ 9 w 55"/>
                <a:gd name="T13" fmla="*/ 14 h 45"/>
                <a:gd name="T14" fmla="*/ 3 w 55"/>
                <a:gd name="T15" fmla="*/ 6 h 45"/>
                <a:gd name="T16" fmla="*/ 0 w 55"/>
                <a:gd name="T17" fmla="*/ 0 h 45"/>
                <a:gd name="T18" fmla="*/ 6 w 55"/>
                <a:gd name="T19" fmla="*/ 3 h 45"/>
                <a:gd name="T20" fmla="*/ 14 w 55"/>
                <a:gd name="T21" fmla="*/ 9 h 45"/>
                <a:gd name="T22" fmla="*/ 23 w 55"/>
                <a:gd name="T23" fmla="*/ 16 h 45"/>
                <a:gd name="T24" fmla="*/ 33 w 55"/>
                <a:gd name="T25" fmla="*/ 23 h 45"/>
                <a:gd name="T26" fmla="*/ 42 w 55"/>
                <a:gd name="T27" fmla="*/ 31 h 45"/>
                <a:gd name="T28" fmla="*/ 50 w 55"/>
                <a:gd name="T29" fmla="*/ 36 h 45"/>
                <a:gd name="T30" fmla="*/ 55 w 55"/>
                <a:gd name="T31" fmla="*/ 42 h 45"/>
                <a:gd name="T32" fmla="*/ 55 w 55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45"/>
                <a:gd name="T53" fmla="*/ 55 w 5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3" name="Freeform 255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>
                <a:gd name="T0" fmla="*/ 45 w 45"/>
                <a:gd name="T1" fmla="*/ 37 h 37"/>
                <a:gd name="T2" fmla="*/ 42 w 45"/>
                <a:gd name="T3" fmla="*/ 37 h 37"/>
                <a:gd name="T4" fmla="*/ 37 w 45"/>
                <a:gd name="T5" fmla="*/ 36 h 37"/>
                <a:gd name="T6" fmla="*/ 30 w 45"/>
                <a:gd name="T7" fmla="*/ 33 h 37"/>
                <a:gd name="T8" fmla="*/ 23 w 45"/>
                <a:gd name="T9" fmla="*/ 28 h 37"/>
                <a:gd name="T10" fmla="*/ 15 w 45"/>
                <a:gd name="T11" fmla="*/ 21 h 37"/>
                <a:gd name="T12" fmla="*/ 8 w 45"/>
                <a:gd name="T13" fmla="*/ 15 h 37"/>
                <a:gd name="T14" fmla="*/ 3 w 45"/>
                <a:gd name="T15" fmla="*/ 8 h 37"/>
                <a:gd name="T16" fmla="*/ 0 w 45"/>
                <a:gd name="T17" fmla="*/ 0 h 37"/>
                <a:gd name="T18" fmla="*/ 5 w 45"/>
                <a:gd name="T19" fmla="*/ 4 h 37"/>
                <a:gd name="T20" fmla="*/ 12 w 45"/>
                <a:gd name="T21" fmla="*/ 9 h 37"/>
                <a:gd name="T22" fmla="*/ 18 w 45"/>
                <a:gd name="T23" fmla="*/ 15 h 37"/>
                <a:gd name="T24" fmla="*/ 28 w 45"/>
                <a:gd name="T25" fmla="*/ 20 h 37"/>
                <a:gd name="T26" fmla="*/ 34 w 45"/>
                <a:gd name="T27" fmla="*/ 26 h 37"/>
                <a:gd name="T28" fmla="*/ 41 w 45"/>
                <a:gd name="T29" fmla="*/ 32 h 37"/>
                <a:gd name="T30" fmla="*/ 45 w 45"/>
                <a:gd name="T31" fmla="*/ 35 h 37"/>
                <a:gd name="T32" fmla="*/ 45 w 45"/>
                <a:gd name="T33" fmla="*/ 37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7"/>
                <a:gd name="T53" fmla="*/ 45 w 4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4" name="Freeform 256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>
                <a:gd name="T0" fmla="*/ 32 w 32"/>
                <a:gd name="T1" fmla="*/ 33 h 33"/>
                <a:gd name="T2" fmla="*/ 29 w 32"/>
                <a:gd name="T3" fmla="*/ 33 h 33"/>
                <a:gd name="T4" fmla="*/ 25 w 32"/>
                <a:gd name="T5" fmla="*/ 30 h 33"/>
                <a:gd name="T6" fmla="*/ 19 w 32"/>
                <a:gd name="T7" fmla="*/ 26 h 33"/>
                <a:gd name="T8" fmla="*/ 13 w 32"/>
                <a:gd name="T9" fmla="*/ 20 h 33"/>
                <a:gd name="T10" fmla="*/ 8 w 32"/>
                <a:gd name="T11" fmla="*/ 14 h 33"/>
                <a:gd name="T12" fmla="*/ 3 w 32"/>
                <a:gd name="T13" fmla="*/ 9 h 33"/>
                <a:gd name="T14" fmla="*/ 1 w 32"/>
                <a:gd name="T15" fmla="*/ 3 h 33"/>
                <a:gd name="T16" fmla="*/ 0 w 32"/>
                <a:gd name="T17" fmla="*/ 0 h 33"/>
                <a:gd name="T18" fmla="*/ 8 w 32"/>
                <a:gd name="T19" fmla="*/ 6 h 33"/>
                <a:gd name="T20" fmla="*/ 18 w 32"/>
                <a:gd name="T21" fmla="*/ 17 h 33"/>
                <a:gd name="T22" fmla="*/ 27 w 32"/>
                <a:gd name="T23" fmla="*/ 26 h 33"/>
                <a:gd name="T24" fmla="*/ 32 w 32"/>
                <a:gd name="T25" fmla="*/ 3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33"/>
                <a:gd name="T41" fmla="*/ 32 w 32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5" name="Freeform 257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>
                <a:gd name="T0" fmla="*/ 19 w 19"/>
                <a:gd name="T1" fmla="*/ 22 h 22"/>
                <a:gd name="T2" fmla="*/ 13 w 19"/>
                <a:gd name="T3" fmla="*/ 21 h 22"/>
                <a:gd name="T4" fmla="*/ 7 w 19"/>
                <a:gd name="T5" fmla="*/ 16 h 22"/>
                <a:gd name="T6" fmla="*/ 0 w 19"/>
                <a:gd name="T7" fmla="*/ 8 h 22"/>
                <a:gd name="T8" fmla="*/ 0 w 19"/>
                <a:gd name="T9" fmla="*/ 0 h 22"/>
                <a:gd name="T10" fmla="*/ 4 w 19"/>
                <a:gd name="T11" fmla="*/ 8 h 22"/>
                <a:gd name="T12" fmla="*/ 13 w 19"/>
                <a:gd name="T13" fmla="*/ 14 h 22"/>
                <a:gd name="T14" fmla="*/ 19 w 19"/>
                <a:gd name="T15" fmla="*/ 18 h 22"/>
                <a:gd name="T16" fmla="*/ 19 w 1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2"/>
                <a:gd name="T29" fmla="*/ 19 w 1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6" name="Freeform 258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7 w 27"/>
                <a:gd name="T3" fmla="*/ 4 h 25"/>
                <a:gd name="T4" fmla="*/ 17 w 27"/>
                <a:gd name="T5" fmla="*/ 11 h 25"/>
                <a:gd name="T6" fmla="*/ 26 w 27"/>
                <a:gd name="T7" fmla="*/ 19 h 25"/>
                <a:gd name="T8" fmla="*/ 27 w 27"/>
                <a:gd name="T9" fmla="*/ 25 h 25"/>
                <a:gd name="T10" fmla="*/ 22 w 27"/>
                <a:gd name="T11" fmla="*/ 24 h 25"/>
                <a:gd name="T12" fmla="*/ 14 w 27"/>
                <a:gd name="T13" fmla="*/ 17 h 25"/>
                <a:gd name="T14" fmla="*/ 6 w 27"/>
                <a:gd name="T15" fmla="*/ 7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5"/>
                <a:gd name="T29" fmla="*/ 27 w 2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7" name="Freeform 259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>
                <a:gd name="T0" fmla="*/ 14 w 14"/>
                <a:gd name="T1" fmla="*/ 0 h 30"/>
                <a:gd name="T2" fmla="*/ 11 w 14"/>
                <a:gd name="T3" fmla="*/ 6 h 30"/>
                <a:gd name="T4" fmla="*/ 5 w 14"/>
                <a:gd name="T5" fmla="*/ 15 h 30"/>
                <a:gd name="T6" fmla="*/ 0 w 14"/>
                <a:gd name="T7" fmla="*/ 24 h 30"/>
                <a:gd name="T8" fmla="*/ 2 w 14"/>
                <a:gd name="T9" fmla="*/ 30 h 30"/>
                <a:gd name="T10" fmla="*/ 6 w 14"/>
                <a:gd name="T11" fmla="*/ 28 h 30"/>
                <a:gd name="T12" fmla="*/ 10 w 14"/>
                <a:gd name="T13" fmla="*/ 20 h 30"/>
                <a:gd name="T14" fmla="*/ 13 w 14"/>
                <a:gd name="T15" fmla="*/ 8 h 30"/>
                <a:gd name="T16" fmla="*/ 1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8" name="Freeform 260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6 h 33"/>
                <a:gd name="T4" fmla="*/ 0 w 8"/>
                <a:gd name="T5" fmla="*/ 17 h 33"/>
                <a:gd name="T6" fmla="*/ 2 w 8"/>
                <a:gd name="T7" fmla="*/ 28 h 33"/>
                <a:gd name="T8" fmla="*/ 5 w 8"/>
                <a:gd name="T9" fmla="*/ 33 h 33"/>
                <a:gd name="T10" fmla="*/ 8 w 8"/>
                <a:gd name="T11" fmla="*/ 28 h 33"/>
                <a:gd name="T12" fmla="*/ 6 w 8"/>
                <a:gd name="T13" fmla="*/ 18 h 33"/>
                <a:gd name="T14" fmla="*/ 3 w 8"/>
                <a:gd name="T15" fmla="*/ 8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3"/>
                <a:gd name="T29" fmla="*/ 8 w 8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9" name="Freeform 261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>
                <a:gd name="T0" fmla="*/ 25 w 25"/>
                <a:gd name="T1" fmla="*/ 0 h 30"/>
                <a:gd name="T2" fmla="*/ 19 w 25"/>
                <a:gd name="T3" fmla="*/ 9 h 30"/>
                <a:gd name="T4" fmla="*/ 12 w 25"/>
                <a:gd name="T5" fmla="*/ 21 h 30"/>
                <a:gd name="T6" fmla="*/ 5 w 25"/>
                <a:gd name="T7" fmla="*/ 28 h 30"/>
                <a:gd name="T8" fmla="*/ 0 w 25"/>
                <a:gd name="T9" fmla="*/ 30 h 30"/>
                <a:gd name="T10" fmla="*/ 1 w 25"/>
                <a:gd name="T11" fmla="*/ 24 h 30"/>
                <a:gd name="T12" fmla="*/ 9 w 25"/>
                <a:gd name="T13" fmla="*/ 15 h 30"/>
                <a:gd name="T14" fmla="*/ 18 w 25"/>
                <a:gd name="T15" fmla="*/ 6 h 30"/>
                <a:gd name="T16" fmla="*/ 25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0"/>
                <a:gd name="T29" fmla="*/ 25 w 2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0" name="Freeform 262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>
                <a:gd name="T0" fmla="*/ 43 w 43"/>
                <a:gd name="T1" fmla="*/ 8 h 9"/>
                <a:gd name="T2" fmla="*/ 39 w 43"/>
                <a:gd name="T3" fmla="*/ 8 h 9"/>
                <a:gd name="T4" fmla="*/ 32 w 43"/>
                <a:gd name="T5" fmla="*/ 9 h 9"/>
                <a:gd name="T6" fmla="*/ 25 w 43"/>
                <a:gd name="T7" fmla="*/ 9 h 9"/>
                <a:gd name="T8" fmla="*/ 18 w 43"/>
                <a:gd name="T9" fmla="*/ 9 h 9"/>
                <a:gd name="T10" fmla="*/ 11 w 43"/>
                <a:gd name="T11" fmla="*/ 9 h 9"/>
                <a:gd name="T12" fmla="*/ 6 w 43"/>
                <a:gd name="T13" fmla="*/ 8 h 9"/>
                <a:gd name="T14" fmla="*/ 2 w 43"/>
                <a:gd name="T15" fmla="*/ 6 h 9"/>
                <a:gd name="T16" fmla="*/ 0 w 43"/>
                <a:gd name="T17" fmla="*/ 3 h 9"/>
                <a:gd name="T18" fmla="*/ 1 w 43"/>
                <a:gd name="T19" fmla="*/ 1 h 9"/>
                <a:gd name="T20" fmla="*/ 5 w 43"/>
                <a:gd name="T21" fmla="*/ 0 h 9"/>
                <a:gd name="T22" fmla="*/ 10 w 43"/>
                <a:gd name="T23" fmla="*/ 0 h 9"/>
                <a:gd name="T24" fmla="*/ 17 w 43"/>
                <a:gd name="T25" fmla="*/ 2 h 9"/>
                <a:gd name="T26" fmla="*/ 24 w 43"/>
                <a:gd name="T27" fmla="*/ 3 h 9"/>
                <a:gd name="T28" fmla="*/ 32 w 43"/>
                <a:gd name="T29" fmla="*/ 6 h 9"/>
                <a:gd name="T30" fmla="*/ 37 w 43"/>
                <a:gd name="T31" fmla="*/ 7 h 9"/>
                <a:gd name="T32" fmla="*/ 43 w 43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9"/>
                <a:gd name="T53" fmla="*/ 43 w 43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1" name="Freeform 263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>
                <a:gd name="T0" fmla="*/ 42 w 42"/>
                <a:gd name="T1" fmla="*/ 15 h 15"/>
                <a:gd name="T2" fmla="*/ 37 w 42"/>
                <a:gd name="T3" fmla="*/ 15 h 15"/>
                <a:gd name="T4" fmla="*/ 32 w 42"/>
                <a:gd name="T5" fmla="*/ 14 h 15"/>
                <a:gd name="T6" fmla="*/ 25 w 42"/>
                <a:gd name="T7" fmla="*/ 13 h 15"/>
                <a:gd name="T8" fmla="*/ 18 w 42"/>
                <a:gd name="T9" fmla="*/ 11 h 15"/>
                <a:gd name="T10" fmla="*/ 11 w 42"/>
                <a:gd name="T11" fmla="*/ 10 h 15"/>
                <a:gd name="T12" fmla="*/ 5 w 42"/>
                <a:gd name="T13" fmla="*/ 8 h 15"/>
                <a:gd name="T14" fmla="*/ 2 w 42"/>
                <a:gd name="T15" fmla="*/ 5 h 15"/>
                <a:gd name="T16" fmla="*/ 0 w 42"/>
                <a:gd name="T17" fmla="*/ 2 h 15"/>
                <a:gd name="T18" fmla="*/ 1 w 42"/>
                <a:gd name="T19" fmla="*/ 0 h 15"/>
                <a:gd name="T20" fmla="*/ 5 w 42"/>
                <a:gd name="T21" fmla="*/ 0 h 15"/>
                <a:gd name="T22" fmla="*/ 11 w 42"/>
                <a:gd name="T23" fmla="*/ 1 h 15"/>
                <a:gd name="T24" fmla="*/ 18 w 42"/>
                <a:gd name="T25" fmla="*/ 5 h 15"/>
                <a:gd name="T26" fmla="*/ 26 w 42"/>
                <a:gd name="T27" fmla="*/ 8 h 15"/>
                <a:gd name="T28" fmla="*/ 33 w 42"/>
                <a:gd name="T29" fmla="*/ 10 h 15"/>
                <a:gd name="T30" fmla="*/ 38 w 42"/>
                <a:gd name="T31" fmla="*/ 14 h 15"/>
                <a:gd name="T32" fmla="*/ 42 w 42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5"/>
                <a:gd name="T53" fmla="*/ 42 w 4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2" name="Freeform 264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>
                <a:gd name="T0" fmla="*/ 39 w 39"/>
                <a:gd name="T1" fmla="*/ 3 h 9"/>
                <a:gd name="T2" fmla="*/ 38 w 39"/>
                <a:gd name="T3" fmla="*/ 5 h 9"/>
                <a:gd name="T4" fmla="*/ 34 w 39"/>
                <a:gd name="T5" fmla="*/ 6 h 9"/>
                <a:gd name="T6" fmla="*/ 28 w 39"/>
                <a:gd name="T7" fmla="*/ 7 h 9"/>
                <a:gd name="T8" fmla="*/ 21 w 39"/>
                <a:gd name="T9" fmla="*/ 9 h 9"/>
                <a:gd name="T10" fmla="*/ 13 w 39"/>
                <a:gd name="T11" fmla="*/ 9 h 9"/>
                <a:gd name="T12" fmla="*/ 8 w 39"/>
                <a:gd name="T13" fmla="*/ 7 h 9"/>
                <a:gd name="T14" fmla="*/ 2 w 39"/>
                <a:gd name="T15" fmla="*/ 6 h 9"/>
                <a:gd name="T16" fmla="*/ 0 w 39"/>
                <a:gd name="T17" fmla="*/ 3 h 9"/>
                <a:gd name="T18" fmla="*/ 0 w 39"/>
                <a:gd name="T19" fmla="*/ 1 h 9"/>
                <a:gd name="T20" fmla="*/ 2 w 39"/>
                <a:gd name="T21" fmla="*/ 0 h 9"/>
                <a:gd name="T22" fmla="*/ 8 w 39"/>
                <a:gd name="T23" fmla="*/ 0 h 9"/>
                <a:gd name="T24" fmla="*/ 13 w 39"/>
                <a:gd name="T25" fmla="*/ 1 h 9"/>
                <a:gd name="T26" fmla="*/ 20 w 39"/>
                <a:gd name="T27" fmla="*/ 2 h 9"/>
                <a:gd name="T28" fmla="*/ 28 w 39"/>
                <a:gd name="T29" fmla="*/ 2 h 9"/>
                <a:gd name="T30" fmla="*/ 34 w 39"/>
                <a:gd name="T31" fmla="*/ 3 h 9"/>
                <a:gd name="T32" fmla="*/ 39 w 39"/>
                <a:gd name="T33" fmla="*/ 3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9"/>
                <a:gd name="T53" fmla="*/ 39 w 3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3" name="Freeform 265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>
                <a:gd name="T0" fmla="*/ 47 w 47"/>
                <a:gd name="T1" fmla="*/ 0 h 15"/>
                <a:gd name="T2" fmla="*/ 41 w 47"/>
                <a:gd name="T3" fmla="*/ 3 h 15"/>
                <a:gd name="T4" fmla="*/ 35 w 47"/>
                <a:gd name="T5" fmla="*/ 7 h 15"/>
                <a:gd name="T6" fmla="*/ 28 w 47"/>
                <a:gd name="T7" fmla="*/ 9 h 15"/>
                <a:gd name="T8" fmla="*/ 20 w 47"/>
                <a:gd name="T9" fmla="*/ 12 h 15"/>
                <a:gd name="T10" fmla="*/ 13 w 47"/>
                <a:gd name="T11" fmla="*/ 13 h 15"/>
                <a:gd name="T12" fmla="*/ 6 w 47"/>
                <a:gd name="T13" fmla="*/ 15 h 15"/>
                <a:gd name="T14" fmla="*/ 3 w 47"/>
                <a:gd name="T15" fmla="*/ 13 h 15"/>
                <a:gd name="T16" fmla="*/ 0 w 47"/>
                <a:gd name="T17" fmla="*/ 11 h 15"/>
                <a:gd name="T18" fmla="*/ 1 w 47"/>
                <a:gd name="T19" fmla="*/ 8 h 15"/>
                <a:gd name="T20" fmla="*/ 5 w 47"/>
                <a:gd name="T21" fmla="*/ 5 h 15"/>
                <a:gd name="T22" fmla="*/ 12 w 47"/>
                <a:gd name="T23" fmla="*/ 4 h 15"/>
                <a:gd name="T24" fmla="*/ 20 w 47"/>
                <a:gd name="T25" fmla="*/ 3 h 15"/>
                <a:gd name="T26" fmla="*/ 28 w 47"/>
                <a:gd name="T27" fmla="*/ 3 h 15"/>
                <a:gd name="T28" fmla="*/ 35 w 47"/>
                <a:gd name="T29" fmla="*/ 2 h 15"/>
                <a:gd name="T30" fmla="*/ 42 w 47"/>
                <a:gd name="T31" fmla="*/ 1 h 15"/>
                <a:gd name="T32" fmla="*/ 47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5"/>
                <a:gd name="T53" fmla="*/ 47 w 4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4" name="Freeform 266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6 w 51"/>
                <a:gd name="T3" fmla="*/ 3 h 17"/>
                <a:gd name="T4" fmla="*/ 38 w 51"/>
                <a:gd name="T5" fmla="*/ 6 h 17"/>
                <a:gd name="T6" fmla="*/ 30 w 51"/>
                <a:gd name="T7" fmla="*/ 9 h 17"/>
                <a:gd name="T8" fmla="*/ 21 w 51"/>
                <a:gd name="T9" fmla="*/ 13 h 17"/>
                <a:gd name="T10" fmla="*/ 13 w 51"/>
                <a:gd name="T11" fmla="*/ 15 h 17"/>
                <a:gd name="T12" fmla="*/ 6 w 51"/>
                <a:gd name="T13" fmla="*/ 17 h 17"/>
                <a:gd name="T14" fmla="*/ 1 w 51"/>
                <a:gd name="T15" fmla="*/ 16 h 17"/>
                <a:gd name="T16" fmla="*/ 0 w 51"/>
                <a:gd name="T17" fmla="*/ 14 h 17"/>
                <a:gd name="T18" fmla="*/ 2 w 51"/>
                <a:gd name="T19" fmla="*/ 11 h 17"/>
                <a:gd name="T20" fmla="*/ 8 w 51"/>
                <a:gd name="T21" fmla="*/ 8 h 17"/>
                <a:gd name="T22" fmla="*/ 15 w 51"/>
                <a:gd name="T23" fmla="*/ 6 h 17"/>
                <a:gd name="T24" fmla="*/ 24 w 51"/>
                <a:gd name="T25" fmla="*/ 5 h 17"/>
                <a:gd name="T26" fmla="*/ 33 w 51"/>
                <a:gd name="T27" fmla="*/ 4 h 17"/>
                <a:gd name="T28" fmla="*/ 41 w 51"/>
                <a:gd name="T29" fmla="*/ 3 h 17"/>
                <a:gd name="T30" fmla="*/ 47 w 51"/>
                <a:gd name="T31" fmla="*/ 1 h 17"/>
                <a:gd name="T32" fmla="*/ 51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7"/>
                <a:gd name="T53" fmla="*/ 51 w 51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5" name="Freeform 267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>
                <a:gd name="T0" fmla="*/ 55 w 55"/>
                <a:gd name="T1" fmla="*/ 0 h 27"/>
                <a:gd name="T2" fmla="*/ 49 w 55"/>
                <a:gd name="T3" fmla="*/ 5 h 27"/>
                <a:gd name="T4" fmla="*/ 42 w 55"/>
                <a:gd name="T5" fmla="*/ 10 h 27"/>
                <a:gd name="T6" fmla="*/ 34 w 55"/>
                <a:gd name="T7" fmla="*/ 16 h 27"/>
                <a:gd name="T8" fmla="*/ 25 w 55"/>
                <a:gd name="T9" fmla="*/ 20 h 27"/>
                <a:gd name="T10" fmla="*/ 16 w 55"/>
                <a:gd name="T11" fmla="*/ 24 h 27"/>
                <a:gd name="T12" fmla="*/ 10 w 55"/>
                <a:gd name="T13" fmla="*/ 27 h 27"/>
                <a:gd name="T14" fmla="*/ 4 w 55"/>
                <a:gd name="T15" fmla="*/ 27 h 27"/>
                <a:gd name="T16" fmla="*/ 0 w 55"/>
                <a:gd name="T17" fmla="*/ 26 h 27"/>
                <a:gd name="T18" fmla="*/ 2 w 55"/>
                <a:gd name="T19" fmla="*/ 23 h 27"/>
                <a:gd name="T20" fmla="*/ 7 w 55"/>
                <a:gd name="T21" fmla="*/ 19 h 27"/>
                <a:gd name="T22" fmla="*/ 15 w 55"/>
                <a:gd name="T23" fmla="*/ 16 h 27"/>
                <a:gd name="T24" fmla="*/ 24 w 55"/>
                <a:gd name="T25" fmla="*/ 12 h 27"/>
                <a:gd name="T26" fmla="*/ 34 w 55"/>
                <a:gd name="T27" fmla="*/ 10 h 27"/>
                <a:gd name="T28" fmla="*/ 44 w 55"/>
                <a:gd name="T29" fmla="*/ 7 h 27"/>
                <a:gd name="T30" fmla="*/ 50 w 55"/>
                <a:gd name="T31" fmla="*/ 3 h 27"/>
                <a:gd name="T32" fmla="*/ 55 w 55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27"/>
                <a:gd name="T53" fmla="*/ 55 w 55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6" name="Freeform 268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>
                <a:gd name="T0" fmla="*/ 49 w 49"/>
                <a:gd name="T1" fmla="*/ 0 h 33"/>
                <a:gd name="T2" fmla="*/ 46 w 49"/>
                <a:gd name="T3" fmla="*/ 5 h 33"/>
                <a:gd name="T4" fmla="*/ 39 w 49"/>
                <a:gd name="T5" fmla="*/ 10 h 33"/>
                <a:gd name="T6" fmla="*/ 31 w 49"/>
                <a:gd name="T7" fmla="*/ 16 h 33"/>
                <a:gd name="T8" fmla="*/ 23 w 49"/>
                <a:gd name="T9" fmla="*/ 23 h 33"/>
                <a:gd name="T10" fmla="*/ 15 w 49"/>
                <a:gd name="T11" fmla="*/ 27 h 33"/>
                <a:gd name="T12" fmla="*/ 7 w 49"/>
                <a:gd name="T13" fmla="*/ 32 h 33"/>
                <a:gd name="T14" fmla="*/ 3 w 49"/>
                <a:gd name="T15" fmla="*/ 33 h 33"/>
                <a:gd name="T16" fmla="*/ 0 w 49"/>
                <a:gd name="T17" fmla="*/ 32 h 33"/>
                <a:gd name="T18" fmla="*/ 1 w 49"/>
                <a:gd name="T19" fmla="*/ 28 h 33"/>
                <a:gd name="T20" fmla="*/ 5 w 49"/>
                <a:gd name="T21" fmla="*/ 24 h 33"/>
                <a:gd name="T22" fmla="*/ 12 w 49"/>
                <a:gd name="T23" fmla="*/ 19 h 33"/>
                <a:gd name="T24" fmla="*/ 21 w 49"/>
                <a:gd name="T25" fmla="*/ 15 h 33"/>
                <a:gd name="T26" fmla="*/ 31 w 49"/>
                <a:gd name="T27" fmla="*/ 10 h 33"/>
                <a:gd name="T28" fmla="*/ 39 w 49"/>
                <a:gd name="T29" fmla="*/ 6 h 33"/>
                <a:gd name="T30" fmla="*/ 46 w 49"/>
                <a:gd name="T31" fmla="*/ 2 h 33"/>
                <a:gd name="T32" fmla="*/ 49 w 49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3"/>
                <a:gd name="T53" fmla="*/ 49 w 49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7" name="Freeform 269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>
                <a:gd name="T0" fmla="*/ 46 w 46"/>
                <a:gd name="T1" fmla="*/ 0 h 28"/>
                <a:gd name="T2" fmla="*/ 42 w 46"/>
                <a:gd name="T3" fmla="*/ 3 h 28"/>
                <a:gd name="T4" fmla="*/ 35 w 46"/>
                <a:gd name="T5" fmla="*/ 8 h 28"/>
                <a:gd name="T6" fmla="*/ 29 w 46"/>
                <a:gd name="T7" fmla="*/ 13 h 28"/>
                <a:gd name="T8" fmla="*/ 21 w 46"/>
                <a:gd name="T9" fmla="*/ 19 h 28"/>
                <a:gd name="T10" fmla="*/ 14 w 46"/>
                <a:gd name="T11" fmla="*/ 23 h 28"/>
                <a:gd name="T12" fmla="*/ 7 w 46"/>
                <a:gd name="T13" fmla="*/ 27 h 28"/>
                <a:gd name="T14" fmla="*/ 3 w 46"/>
                <a:gd name="T15" fmla="*/ 28 h 28"/>
                <a:gd name="T16" fmla="*/ 0 w 46"/>
                <a:gd name="T17" fmla="*/ 26 h 28"/>
                <a:gd name="T18" fmla="*/ 1 w 46"/>
                <a:gd name="T19" fmla="*/ 22 h 28"/>
                <a:gd name="T20" fmla="*/ 6 w 46"/>
                <a:gd name="T21" fmla="*/ 18 h 28"/>
                <a:gd name="T22" fmla="*/ 13 w 46"/>
                <a:gd name="T23" fmla="*/ 14 h 28"/>
                <a:gd name="T24" fmla="*/ 21 w 46"/>
                <a:gd name="T25" fmla="*/ 11 h 28"/>
                <a:gd name="T26" fmla="*/ 29 w 46"/>
                <a:gd name="T27" fmla="*/ 8 h 28"/>
                <a:gd name="T28" fmla="*/ 37 w 46"/>
                <a:gd name="T29" fmla="*/ 4 h 28"/>
                <a:gd name="T30" fmla="*/ 42 w 46"/>
                <a:gd name="T31" fmla="*/ 2 h 28"/>
                <a:gd name="T32" fmla="*/ 46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8" name="Freeform 270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4 w 67"/>
                <a:gd name="T3" fmla="*/ 43 h 43"/>
                <a:gd name="T4" fmla="*/ 56 w 67"/>
                <a:gd name="T5" fmla="*/ 41 h 43"/>
                <a:gd name="T6" fmla="*/ 46 w 67"/>
                <a:gd name="T7" fmla="*/ 36 h 43"/>
                <a:gd name="T8" fmla="*/ 34 w 67"/>
                <a:gd name="T9" fmla="*/ 30 h 43"/>
                <a:gd name="T10" fmla="*/ 23 w 67"/>
                <a:gd name="T11" fmla="*/ 23 h 43"/>
                <a:gd name="T12" fmla="*/ 13 w 67"/>
                <a:gd name="T13" fmla="*/ 15 h 43"/>
                <a:gd name="T14" fmla="*/ 5 w 67"/>
                <a:gd name="T15" fmla="*/ 7 h 43"/>
                <a:gd name="T16" fmla="*/ 0 w 67"/>
                <a:gd name="T17" fmla="*/ 0 h 43"/>
                <a:gd name="T18" fmla="*/ 6 w 67"/>
                <a:gd name="T19" fmla="*/ 3 h 43"/>
                <a:gd name="T20" fmla="*/ 14 w 67"/>
                <a:gd name="T21" fmla="*/ 8 h 43"/>
                <a:gd name="T22" fmla="*/ 25 w 67"/>
                <a:gd name="T23" fmla="*/ 13 h 43"/>
                <a:gd name="T24" fmla="*/ 38 w 67"/>
                <a:gd name="T25" fmla="*/ 20 h 43"/>
                <a:gd name="T26" fmla="*/ 49 w 67"/>
                <a:gd name="T27" fmla="*/ 28 h 43"/>
                <a:gd name="T28" fmla="*/ 59 w 67"/>
                <a:gd name="T29" fmla="*/ 34 h 43"/>
                <a:gd name="T30" fmla="*/ 65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9" name="Freeform 271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>
                <a:gd name="T0" fmla="*/ 52 w 52"/>
                <a:gd name="T1" fmla="*/ 36 h 36"/>
                <a:gd name="T2" fmla="*/ 49 w 52"/>
                <a:gd name="T3" fmla="*/ 36 h 36"/>
                <a:gd name="T4" fmla="*/ 44 w 52"/>
                <a:gd name="T5" fmla="*/ 35 h 36"/>
                <a:gd name="T6" fmla="*/ 36 w 52"/>
                <a:gd name="T7" fmla="*/ 32 h 36"/>
                <a:gd name="T8" fmla="*/ 28 w 52"/>
                <a:gd name="T9" fmla="*/ 27 h 36"/>
                <a:gd name="T10" fmla="*/ 19 w 52"/>
                <a:gd name="T11" fmla="*/ 22 h 36"/>
                <a:gd name="T12" fmla="*/ 11 w 52"/>
                <a:gd name="T13" fmla="*/ 15 h 36"/>
                <a:gd name="T14" fmla="*/ 4 w 52"/>
                <a:gd name="T15" fmla="*/ 8 h 36"/>
                <a:gd name="T16" fmla="*/ 0 w 52"/>
                <a:gd name="T17" fmla="*/ 0 h 36"/>
                <a:gd name="T18" fmla="*/ 5 w 52"/>
                <a:gd name="T19" fmla="*/ 5 h 36"/>
                <a:gd name="T20" fmla="*/ 13 w 52"/>
                <a:gd name="T21" fmla="*/ 9 h 36"/>
                <a:gd name="T22" fmla="*/ 21 w 52"/>
                <a:gd name="T23" fmla="*/ 15 h 36"/>
                <a:gd name="T24" fmla="*/ 31 w 52"/>
                <a:gd name="T25" fmla="*/ 20 h 36"/>
                <a:gd name="T26" fmla="*/ 39 w 52"/>
                <a:gd name="T27" fmla="*/ 26 h 36"/>
                <a:gd name="T28" fmla="*/ 46 w 52"/>
                <a:gd name="T29" fmla="*/ 31 h 36"/>
                <a:gd name="T30" fmla="*/ 51 w 52"/>
                <a:gd name="T31" fmla="*/ 34 h 36"/>
                <a:gd name="T32" fmla="*/ 52 w 52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6"/>
                <a:gd name="T53" fmla="*/ 52 w 5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0" name="Freeform 272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>
                <a:gd name="T0" fmla="*/ 51 w 51"/>
                <a:gd name="T1" fmla="*/ 0 h 31"/>
                <a:gd name="T2" fmla="*/ 48 w 51"/>
                <a:gd name="T3" fmla="*/ 4 h 31"/>
                <a:gd name="T4" fmla="*/ 41 w 51"/>
                <a:gd name="T5" fmla="*/ 10 h 31"/>
                <a:gd name="T6" fmla="*/ 33 w 51"/>
                <a:gd name="T7" fmla="*/ 15 h 31"/>
                <a:gd name="T8" fmla="*/ 25 w 51"/>
                <a:gd name="T9" fmla="*/ 21 h 31"/>
                <a:gd name="T10" fmla="*/ 16 w 51"/>
                <a:gd name="T11" fmla="*/ 27 h 31"/>
                <a:gd name="T12" fmla="*/ 9 w 51"/>
                <a:gd name="T13" fmla="*/ 30 h 31"/>
                <a:gd name="T14" fmla="*/ 3 w 51"/>
                <a:gd name="T15" fmla="*/ 31 h 31"/>
                <a:gd name="T16" fmla="*/ 0 w 51"/>
                <a:gd name="T17" fmla="*/ 30 h 31"/>
                <a:gd name="T18" fmla="*/ 1 w 51"/>
                <a:gd name="T19" fmla="*/ 27 h 31"/>
                <a:gd name="T20" fmla="*/ 6 w 51"/>
                <a:gd name="T21" fmla="*/ 23 h 31"/>
                <a:gd name="T22" fmla="*/ 14 w 51"/>
                <a:gd name="T23" fmla="*/ 19 h 31"/>
                <a:gd name="T24" fmla="*/ 23 w 51"/>
                <a:gd name="T25" fmla="*/ 14 h 31"/>
                <a:gd name="T26" fmla="*/ 33 w 51"/>
                <a:gd name="T27" fmla="*/ 10 h 31"/>
                <a:gd name="T28" fmla="*/ 41 w 51"/>
                <a:gd name="T29" fmla="*/ 5 h 31"/>
                <a:gd name="T30" fmla="*/ 48 w 51"/>
                <a:gd name="T31" fmla="*/ 2 h 31"/>
                <a:gd name="T32" fmla="*/ 51 w 5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1"/>
                <a:gd name="T53" fmla="*/ 51 w 5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1" name="Freeform 273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>
                <a:gd name="T0" fmla="*/ 198 w 500"/>
                <a:gd name="T1" fmla="*/ 114 h 493"/>
                <a:gd name="T2" fmla="*/ 137 w 500"/>
                <a:gd name="T3" fmla="*/ 72 h 493"/>
                <a:gd name="T4" fmla="*/ 58 w 500"/>
                <a:gd name="T5" fmla="*/ 55 h 493"/>
                <a:gd name="T6" fmla="*/ 29 w 500"/>
                <a:gd name="T7" fmla="*/ 46 h 493"/>
                <a:gd name="T8" fmla="*/ 49 w 500"/>
                <a:gd name="T9" fmla="*/ 113 h 493"/>
                <a:gd name="T10" fmla="*/ 80 w 500"/>
                <a:gd name="T11" fmla="*/ 172 h 493"/>
                <a:gd name="T12" fmla="*/ 140 w 500"/>
                <a:gd name="T13" fmla="*/ 208 h 493"/>
                <a:gd name="T14" fmla="*/ 186 w 500"/>
                <a:gd name="T15" fmla="*/ 234 h 493"/>
                <a:gd name="T16" fmla="*/ 166 w 500"/>
                <a:gd name="T17" fmla="*/ 244 h 493"/>
                <a:gd name="T18" fmla="*/ 127 w 500"/>
                <a:gd name="T19" fmla="*/ 236 h 493"/>
                <a:gd name="T20" fmla="*/ 76 w 500"/>
                <a:gd name="T21" fmla="*/ 259 h 493"/>
                <a:gd name="T22" fmla="*/ 42 w 500"/>
                <a:gd name="T23" fmla="*/ 304 h 493"/>
                <a:gd name="T24" fmla="*/ 8 w 500"/>
                <a:gd name="T25" fmla="*/ 327 h 493"/>
                <a:gd name="T26" fmla="*/ 13 w 500"/>
                <a:gd name="T27" fmla="*/ 343 h 493"/>
                <a:gd name="T28" fmla="*/ 42 w 500"/>
                <a:gd name="T29" fmla="*/ 357 h 493"/>
                <a:gd name="T30" fmla="*/ 104 w 500"/>
                <a:gd name="T31" fmla="*/ 365 h 493"/>
                <a:gd name="T32" fmla="*/ 173 w 500"/>
                <a:gd name="T33" fmla="*/ 323 h 493"/>
                <a:gd name="T34" fmla="*/ 188 w 500"/>
                <a:gd name="T35" fmla="*/ 289 h 493"/>
                <a:gd name="T36" fmla="*/ 209 w 500"/>
                <a:gd name="T37" fmla="*/ 258 h 493"/>
                <a:gd name="T38" fmla="*/ 222 w 500"/>
                <a:gd name="T39" fmla="*/ 272 h 493"/>
                <a:gd name="T40" fmla="*/ 201 w 500"/>
                <a:gd name="T41" fmla="*/ 315 h 493"/>
                <a:gd name="T42" fmla="*/ 165 w 500"/>
                <a:gd name="T43" fmla="*/ 341 h 493"/>
                <a:gd name="T44" fmla="*/ 142 w 500"/>
                <a:gd name="T45" fmla="*/ 394 h 493"/>
                <a:gd name="T46" fmla="*/ 145 w 500"/>
                <a:gd name="T47" fmla="*/ 438 h 493"/>
                <a:gd name="T48" fmla="*/ 140 w 500"/>
                <a:gd name="T49" fmla="*/ 485 h 493"/>
                <a:gd name="T50" fmla="*/ 184 w 500"/>
                <a:gd name="T51" fmla="*/ 486 h 493"/>
                <a:gd name="T52" fmla="*/ 270 w 500"/>
                <a:gd name="T53" fmla="*/ 379 h 493"/>
                <a:gd name="T54" fmla="*/ 246 w 500"/>
                <a:gd name="T55" fmla="*/ 296 h 493"/>
                <a:gd name="T56" fmla="*/ 261 w 500"/>
                <a:gd name="T57" fmla="*/ 280 h 493"/>
                <a:gd name="T58" fmla="*/ 280 w 500"/>
                <a:gd name="T59" fmla="*/ 343 h 493"/>
                <a:gd name="T60" fmla="*/ 306 w 500"/>
                <a:gd name="T61" fmla="*/ 394 h 493"/>
                <a:gd name="T62" fmla="*/ 377 w 500"/>
                <a:gd name="T63" fmla="*/ 426 h 493"/>
                <a:gd name="T64" fmla="*/ 425 w 500"/>
                <a:gd name="T65" fmla="*/ 464 h 493"/>
                <a:gd name="T66" fmla="*/ 424 w 500"/>
                <a:gd name="T67" fmla="*/ 353 h 493"/>
                <a:gd name="T68" fmla="*/ 356 w 500"/>
                <a:gd name="T69" fmla="*/ 300 h 493"/>
                <a:gd name="T70" fmla="*/ 324 w 500"/>
                <a:gd name="T71" fmla="*/ 292 h 493"/>
                <a:gd name="T72" fmla="*/ 330 w 500"/>
                <a:gd name="T73" fmla="*/ 275 h 493"/>
                <a:gd name="T74" fmla="*/ 411 w 500"/>
                <a:gd name="T75" fmla="*/ 298 h 493"/>
                <a:gd name="T76" fmla="*/ 466 w 500"/>
                <a:gd name="T77" fmla="*/ 284 h 493"/>
                <a:gd name="T78" fmla="*/ 496 w 500"/>
                <a:gd name="T79" fmla="*/ 275 h 493"/>
                <a:gd name="T80" fmla="*/ 464 w 500"/>
                <a:gd name="T81" fmla="*/ 253 h 493"/>
                <a:gd name="T82" fmla="*/ 430 w 500"/>
                <a:gd name="T83" fmla="*/ 211 h 493"/>
                <a:gd name="T84" fmla="*/ 362 w 500"/>
                <a:gd name="T85" fmla="*/ 183 h 493"/>
                <a:gd name="T86" fmla="*/ 318 w 500"/>
                <a:gd name="T87" fmla="*/ 202 h 493"/>
                <a:gd name="T88" fmla="*/ 300 w 500"/>
                <a:gd name="T89" fmla="*/ 210 h 493"/>
                <a:gd name="T90" fmla="*/ 302 w 500"/>
                <a:gd name="T91" fmla="*/ 189 h 493"/>
                <a:gd name="T92" fmla="*/ 322 w 500"/>
                <a:gd name="T93" fmla="*/ 183 h 493"/>
                <a:gd name="T94" fmla="*/ 360 w 500"/>
                <a:gd name="T95" fmla="*/ 144 h 493"/>
                <a:gd name="T96" fmla="*/ 365 w 500"/>
                <a:gd name="T97" fmla="*/ 68 h 493"/>
                <a:gd name="T98" fmla="*/ 347 w 500"/>
                <a:gd name="T99" fmla="*/ 10 h 493"/>
                <a:gd name="T100" fmla="*/ 306 w 500"/>
                <a:gd name="T101" fmla="*/ 48 h 493"/>
                <a:gd name="T102" fmla="*/ 252 w 500"/>
                <a:gd name="T103" fmla="*/ 84 h 493"/>
                <a:gd name="T104" fmla="*/ 236 w 500"/>
                <a:gd name="T105" fmla="*/ 179 h 4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0"/>
                <a:gd name="T160" fmla="*/ 0 h 493"/>
                <a:gd name="T161" fmla="*/ 500 w 500"/>
                <a:gd name="T162" fmla="*/ 493 h 4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2" name="Freeform 274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>
                <a:gd name="T0" fmla="*/ 152 w 152"/>
                <a:gd name="T1" fmla="*/ 88 h 214"/>
                <a:gd name="T2" fmla="*/ 143 w 152"/>
                <a:gd name="T3" fmla="*/ 92 h 214"/>
                <a:gd name="T4" fmla="*/ 133 w 152"/>
                <a:gd name="T5" fmla="*/ 97 h 214"/>
                <a:gd name="T6" fmla="*/ 124 w 152"/>
                <a:gd name="T7" fmla="*/ 104 h 214"/>
                <a:gd name="T8" fmla="*/ 115 w 152"/>
                <a:gd name="T9" fmla="*/ 112 h 214"/>
                <a:gd name="T10" fmla="*/ 109 w 152"/>
                <a:gd name="T11" fmla="*/ 121 h 214"/>
                <a:gd name="T12" fmla="*/ 102 w 152"/>
                <a:gd name="T13" fmla="*/ 133 h 214"/>
                <a:gd name="T14" fmla="*/ 96 w 152"/>
                <a:gd name="T15" fmla="*/ 144 h 214"/>
                <a:gd name="T16" fmla="*/ 93 w 152"/>
                <a:gd name="T17" fmla="*/ 156 h 214"/>
                <a:gd name="T18" fmla="*/ 92 w 152"/>
                <a:gd name="T19" fmla="*/ 161 h 214"/>
                <a:gd name="T20" fmla="*/ 92 w 152"/>
                <a:gd name="T21" fmla="*/ 164 h 214"/>
                <a:gd name="T22" fmla="*/ 90 w 152"/>
                <a:gd name="T23" fmla="*/ 169 h 214"/>
                <a:gd name="T24" fmla="*/ 90 w 152"/>
                <a:gd name="T25" fmla="*/ 173 h 214"/>
                <a:gd name="T26" fmla="*/ 90 w 152"/>
                <a:gd name="T27" fmla="*/ 182 h 214"/>
                <a:gd name="T28" fmla="*/ 92 w 152"/>
                <a:gd name="T29" fmla="*/ 193 h 214"/>
                <a:gd name="T30" fmla="*/ 93 w 152"/>
                <a:gd name="T31" fmla="*/ 203 h 214"/>
                <a:gd name="T32" fmla="*/ 96 w 152"/>
                <a:gd name="T33" fmla="*/ 213 h 214"/>
                <a:gd name="T34" fmla="*/ 93 w 152"/>
                <a:gd name="T35" fmla="*/ 212 h 214"/>
                <a:gd name="T36" fmla="*/ 87 w 152"/>
                <a:gd name="T37" fmla="*/ 212 h 214"/>
                <a:gd name="T38" fmla="*/ 81 w 152"/>
                <a:gd name="T39" fmla="*/ 212 h 214"/>
                <a:gd name="T40" fmla="*/ 78 w 152"/>
                <a:gd name="T41" fmla="*/ 214 h 214"/>
                <a:gd name="T42" fmla="*/ 77 w 152"/>
                <a:gd name="T43" fmla="*/ 197 h 214"/>
                <a:gd name="T44" fmla="*/ 72 w 152"/>
                <a:gd name="T45" fmla="*/ 180 h 214"/>
                <a:gd name="T46" fmla="*/ 67 w 152"/>
                <a:gd name="T47" fmla="*/ 164 h 214"/>
                <a:gd name="T48" fmla="*/ 58 w 152"/>
                <a:gd name="T49" fmla="*/ 148 h 214"/>
                <a:gd name="T50" fmla="*/ 47 w 152"/>
                <a:gd name="T51" fmla="*/ 135 h 214"/>
                <a:gd name="T52" fmla="*/ 36 w 152"/>
                <a:gd name="T53" fmla="*/ 123 h 214"/>
                <a:gd name="T54" fmla="*/ 24 w 152"/>
                <a:gd name="T55" fmla="*/ 114 h 214"/>
                <a:gd name="T56" fmla="*/ 11 w 152"/>
                <a:gd name="T57" fmla="*/ 110 h 214"/>
                <a:gd name="T58" fmla="*/ 12 w 152"/>
                <a:gd name="T59" fmla="*/ 100 h 214"/>
                <a:gd name="T60" fmla="*/ 12 w 152"/>
                <a:gd name="T61" fmla="*/ 89 h 214"/>
                <a:gd name="T62" fmla="*/ 8 w 152"/>
                <a:gd name="T63" fmla="*/ 82 h 214"/>
                <a:gd name="T64" fmla="*/ 0 w 152"/>
                <a:gd name="T65" fmla="*/ 76 h 214"/>
                <a:gd name="T66" fmla="*/ 9 w 152"/>
                <a:gd name="T67" fmla="*/ 61 h 214"/>
                <a:gd name="T68" fmla="*/ 17 w 152"/>
                <a:gd name="T69" fmla="*/ 41 h 214"/>
                <a:gd name="T70" fmla="*/ 20 w 152"/>
                <a:gd name="T71" fmla="*/ 18 h 214"/>
                <a:gd name="T72" fmla="*/ 13 w 152"/>
                <a:gd name="T73" fmla="*/ 0 h 214"/>
                <a:gd name="T74" fmla="*/ 20 w 152"/>
                <a:gd name="T75" fmla="*/ 6 h 214"/>
                <a:gd name="T76" fmla="*/ 28 w 152"/>
                <a:gd name="T77" fmla="*/ 12 h 214"/>
                <a:gd name="T78" fmla="*/ 36 w 152"/>
                <a:gd name="T79" fmla="*/ 19 h 214"/>
                <a:gd name="T80" fmla="*/ 45 w 152"/>
                <a:gd name="T81" fmla="*/ 25 h 214"/>
                <a:gd name="T82" fmla="*/ 55 w 152"/>
                <a:gd name="T83" fmla="*/ 29 h 214"/>
                <a:gd name="T84" fmla="*/ 67 w 152"/>
                <a:gd name="T85" fmla="*/ 33 h 214"/>
                <a:gd name="T86" fmla="*/ 79 w 152"/>
                <a:gd name="T87" fmla="*/ 34 h 214"/>
                <a:gd name="T88" fmla="*/ 93 w 152"/>
                <a:gd name="T89" fmla="*/ 33 h 214"/>
                <a:gd name="T90" fmla="*/ 93 w 152"/>
                <a:gd name="T91" fmla="*/ 43 h 214"/>
                <a:gd name="T92" fmla="*/ 94 w 152"/>
                <a:gd name="T93" fmla="*/ 54 h 214"/>
                <a:gd name="T94" fmla="*/ 96 w 152"/>
                <a:gd name="T95" fmla="*/ 66 h 214"/>
                <a:gd name="T96" fmla="*/ 101 w 152"/>
                <a:gd name="T97" fmla="*/ 76 h 214"/>
                <a:gd name="T98" fmla="*/ 109 w 152"/>
                <a:gd name="T99" fmla="*/ 85 h 214"/>
                <a:gd name="T100" fmla="*/ 119 w 152"/>
                <a:gd name="T101" fmla="*/ 89 h 214"/>
                <a:gd name="T102" fmla="*/ 133 w 152"/>
                <a:gd name="T103" fmla="*/ 92 h 214"/>
                <a:gd name="T104" fmla="*/ 152 w 152"/>
                <a:gd name="T105" fmla="*/ 88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214"/>
                <a:gd name="T161" fmla="*/ 152 w 152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3" name="Freeform 275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>
                <a:gd name="T0" fmla="*/ 61 w 171"/>
                <a:gd name="T1" fmla="*/ 39 h 199"/>
                <a:gd name="T2" fmla="*/ 71 w 171"/>
                <a:gd name="T3" fmla="*/ 42 h 199"/>
                <a:gd name="T4" fmla="*/ 81 w 171"/>
                <a:gd name="T5" fmla="*/ 42 h 199"/>
                <a:gd name="T6" fmla="*/ 93 w 171"/>
                <a:gd name="T7" fmla="*/ 42 h 199"/>
                <a:gd name="T8" fmla="*/ 104 w 171"/>
                <a:gd name="T9" fmla="*/ 42 h 199"/>
                <a:gd name="T10" fmla="*/ 114 w 171"/>
                <a:gd name="T11" fmla="*/ 39 h 199"/>
                <a:gd name="T12" fmla="*/ 127 w 171"/>
                <a:gd name="T13" fmla="*/ 36 h 199"/>
                <a:gd name="T14" fmla="*/ 140 w 171"/>
                <a:gd name="T15" fmla="*/ 29 h 199"/>
                <a:gd name="T16" fmla="*/ 153 w 171"/>
                <a:gd name="T17" fmla="*/ 20 h 199"/>
                <a:gd name="T18" fmla="*/ 164 w 171"/>
                <a:gd name="T19" fmla="*/ 8 h 199"/>
                <a:gd name="T20" fmla="*/ 171 w 171"/>
                <a:gd name="T21" fmla="*/ 2 h 199"/>
                <a:gd name="T22" fmla="*/ 171 w 171"/>
                <a:gd name="T23" fmla="*/ 8 h 199"/>
                <a:gd name="T24" fmla="*/ 162 w 171"/>
                <a:gd name="T25" fmla="*/ 18 h 199"/>
                <a:gd name="T26" fmla="*/ 149 w 171"/>
                <a:gd name="T27" fmla="*/ 37 h 199"/>
                <a:gd name="T28" fmla="*/ 141 w 171"/>
                <a:gd name="T29" fmla="*/ 59 h 199"/>
                <a:gd name="T30" fmla="*/ 138 w 171"/>
                <a:gd name="T31" fmla="*/ 83 h 199"/>
                <a:gd name="T32" fmla="*/ 140 w 171"/>
                <a:gd name="T33" fmla="*/ 102 h 199"/>
                <a:gd name="T34" fmla="*/ 142 w 171"/>
                <a:gd name="T35" fmla="*/ 115 h 199"/>
                <a:gd name="T36" fmla="*/ 138 w 171"/>
                <a:gd name="T37" fmla="*/ 120 h 199"/>
                <a:gd name="T38" fmla="*/ 124 w 171"/>
                <a:gd name="T39" fmla="*/ 127 h 199"/>
                <a:gd name="T40" fmla="*/ 112 w 171"/>
                <a:gd name="T41" fmla="*/ 141 h 199"/>
                <a:gd name="T42" fmla="*/ 105 w 171"/>
                <a:gd name="T43" fmla="*/ 167 h 199"/>
                <a:gd name="T44" fmla="*/ 98 w 171"/>
                <a:gd name="T45" fmla="*/ 179 h 199"/>
                <a:gd name="T46" fmla="*/ 78 w 171"/>
                <a:gd name="T47" fmla="*/ 173 h 199"/>
                <a:gd name="T48" fmla="*/ 54 w 171"/>
                <a:gd name="T49" fmla="*/ 175 h 199"/>
                <a:gd name="T50" fmla="*/ 35 w 171"/>
                <a:gd name="T51" fmla="*/ 188 h 199"/>
                <a:gd name="T52" fmla="*/ 29 w 171"/>
                <a:gd name="T53" fmla="*/ 178 h 199"/>
                <a:gd name="T54" fmla="*/ 16 w 171"/>
                <a:gd name="T55" fmla="*/ 136 h 199"/>
                <a:gd name="T56" fmla="*/ 10 w 171"/>
                <a:gd name="T57" fmla="*/ 113 h 199"/>
                <a:gd name="T58" fmla="*/ 18 w 171"/>
                <a:gd name="T59" fmla="*/ 81 h 199"/>
                <a:gd name="T60" fmla="*/ 21 w 171"/>
                <a:gd name="T61" fmla="*/ 69 h 199"/>
                <a:gd name="T62" fmla="*/ 34 w 171"/>
                <a:gd name="T63" fmla="*/ 63 h 199"/>
                <a:gd name="T64" fmla="*/ 45 w 171"/>
                <a:gd name="T65" fmla="*/ 55 h 199"/>
                <a:gd name="T66" fmla="*/ 54 w 171"/>
                <a:gd name="T67" fmla="*/ 45 h 1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"/>
                <a:gd name="T103" fmla="*/ 0 h 199"/>
                <a:gd name="T104" fmla="*/ 171 w 171"/>
                <a:gd name="T105" fmla="*/ 199 h 1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4" name="Freeform 276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>
                <a:gd name="T0" fmla="*/ 84 w 105"/>
                <a:gd name="T1" fmla="*/ 137 h 149"/>
                <a:gd name="T2" fmla="*/ 82 w 105"/>
                <a:gd name="T3" fmla="*/ 145 h 149"/>
                <a:gd name="T4" fmla="*/ 78 w 105"/>
                <a:gd name="T5" fmla="*/ 141 h 149"/>
                <a:gd name="T6" fmla="*/ 69 w 105"/>
                <a:gd name="T7" fmla="*/ 121 h 149"/>
                <a:gd name="T8" fmla="*/ 64 w 105"/>
                <a:gd name="T9" fmla="*/ 113 h 149"/>
                <a:gd name="T10" fmla="*/ 55 w 105"/>
                <a:gd name="T11" fmla="*/ 109 h 149"/>
                <a:gd name="T12" fmla="*/ 44 w 105"/>
                <a:gd name="T13" fmla="*/ 105 h 149"/>
                <a:gd name="T14" fmla="*/ 34 w 105"/>
                <a:gd name="T15" fmla="*/ 102 h 149"/>
                <a:gd name="T16" fmla="*/ 29 w 105"/>
                <a:gd name="T17" fmla="*/ 101 h 149"/>
                <a:gd name="T18" fmla="*/ 27 w 105"/>
                <a:gd name="T19" fmla="*/ 98 h 149"/>
                <a:gd name="T20" fmla="*/ 29 w 105"/>
                <a:gd name="T21" fmla="*/ 97 h 149"/>
                <a:gd name="T22" fmla="*/ 40 w 105"/>
                <a:gd name="T23" fmla="*/ 98 h 149"/>
                <a:gd name="T24" fmla="*/ 53 w 105"/>
                <a:gd name="T25" fmla="*/ 101 h 149"/>
                <a:gd name="T26" fmla="*/ 63 w 105"/>
                <a:gd name="T27" fmla="*/ 102 h 149"/>
                <a:gd name="T28" fmla="*/ 63 w 105"/>
                <a:gd name="T29" fmla="*/ 94 h 149"/>
                <a:gd name="T30" fmla="*/ 57 w 105"/>
                <a:gd name="T31" fmla="*/ 82 h 149"/>
                <a:gd name="T32" fmla="*/ 47 w 105"/>
                <a:gd name="T33" fmla="*/ 75 h 149"/>
                <a:gd name="T34" fmla="*/ 31 w 105"/>
                <a:gd name="T35" fmla="*/ 67 h 149"/>
                <a:gd name="T36" fmla="*/ 18 w 105"/>
                <a:gd name="T37" fmla="*/ 59 h 149"/>
                <a:gd name="T38" fmla="*/ 6 w 105"/>
                <a:gd name="T39" fmla="*/ 53 h 149"/>
                <a:gd name="T40" fmla="*/ 1 w 105"/>
                <a:gd name="T41" fmla="*/ 51 h 149"/>
                <a:gd name="T42" fmla="*/ 1 w 105"/>
                <a:gd name="T43" fmla="*/ 47 h 149"/>
                <a:gd name="T44" fmla="*/ 9 w 105"/>
                <a:gd name="T45" fmla="*/ 51 h 149"/>
                <a:gd name="T46" fmla="*/ 20 w 105"/>
                <a:gd name="T47" fmla="*/ 55 h 149"/>
                <a:gd name="T48" fmla="*/ 34 w 105"/>
                <a:gd name="T49" fmla="*/ 62 h 149"/>
                <a:gd name="T50" fmla="*/ 47 w 105"/>
                <a:gd name="T51" fmla="*/ 68 h 149"/>
                <a:gd name="T52" fmla="*/ 50 w 105"/>
                <a:gd name="T53" fmla="*/ 53 h 149"/>
                <a:gd name="T54" fmla="*/ 31 w 105"/>
                <a:gd name="T55" fmla="*/ 16 h 149"/>
                <a:gd name="T56" fmla="*/ 21 w 105"/>
                <a:gd name="T57" fmla="*/ 1 h 149"/>
                <a:gd name="T58" fmla="*/ 26 w 105"/>
                <a:gd name="T59" fmla="*/ 1 h 149"/>
                <a:gd name="T60" fmla="*/ 39 w 105"/>
                <a:gd name="T61" fmla="*/ 18 h 149"/>
                <a:gd name="T62" fmla="*/ 56 w 105"/>
                <a:gd name="T63" fmla="*/ 50 h 149"/>
                <a:gd name="T64" fmla="*/ 68 w 105"/>
                <a:gd name="T65" fmla="*/ 54 h 149"/>
                <a:gd name="T66" fmla="*/ 78 w 105"/>
                <a:gd name="T67" fmla="*/ 29 h 149"/>
                <a:gd name="T68" fmla="*/ 79 w 105"/>
                <a:gd name="T69" fmla="*/ 16 h 149"/>
                <a:gd name="T70" fmla="*/ 81 w 105"/>
                <a:gd name="T71" fmla="*/ 18 h 149"/>
                <a:gd name="T72" fmla="*/ 81 w 105"/>
                <a:gd name="T73" fmla="*/ 33 h 149"/>
                <a:gd name="T74" fmla="*/ 76 w 105"/>
                <a:gd name="T75" fmla="*/ 62 h 149"/>
                <a:gd name="T76" fmla="*/ 69 w 105"/>
                <a:gd name="T77" fmla="*/ 82 h 149"/>
                <a:gd name="T78" fmla="*/ 73 w 105"/>
                <a:gd name="T79" fmla="*/ 98 h 149"/>
                <a:gd name="T80" fmla="*/ 82 w 105"/>
                <a:gd name="T81" fmla="*/ 98 h 149"/>
                <a:gd name="T82" fmla="*/ 95 w 105"/>
                <a:gd name="T83" fmla="*/ 88 h 149"/>
                <a:gd name="T84" fmla="*/ 102 w 105"/>
                <a:gd name="T85" fmla="*/ 76 h 149"/>
                <a:gd name="T86" fmla="*/ 105 w 105"/>
                <a:gd name="T87" fmla="*/ 77 h 149"/>
                <a:gd name="T88" fmla="*/ 102 w 105"/>
                <a:gd name="T89" fmla="*/ 89 h 149"/>
                <a:gd name="T90" fmla="*/ 86 w 105"/>
                <a:gd name="T91" fmla="*/ 109 h 149"/>
                <a:gd name="T92" fmla="*/ 80 w 105"/>
                <a:gd name="T93" fmla="*/ 119 h 149"/>
                <a:gd name="T94" fmla="*/ 84 w 105"/>
                <a:gd name="T95" fmla="*/ 129 h 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"/>
                <a:gd name="T145" fmla="*/ 0 h 149"/>
                <a:gd name="T146" fmla="*/ 105 w 105"/>
                <a:gd name="T147" fmla="*/ 149 h 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5" name="Freeform 277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>
                <a:gd name="T0" fmla="*/ 98 w 104"/>
                <a:gd name="T1" fmla="*/ 1 h 135"/>
                <a:gd name="T2" fmla="*/ 88 w 104"/>
                <a:gd name="T3" fmla="*/ 4 h 135"/>
                <a:gd name="T4" fmla="*/ 81 w 104"/>
                <a:gd name="T5" fmla="*/ 9 h 135"/>
                <a:gd name="T6" fmla="*/ 73 w 104"/>
                <a:gd name="T7" fmla="*/ 22 h 135"/>
                <a:gd name="T8" fmla="*/ 62 w 104"/>
                <a:gd name="T9" fmla="*/ 25 h 135"/>
                <a:gd name="T10" fmla="*/ 48 w 104"/>
                <a:gd name="T11" fmla="*/ 28 h 135"/>
                <a:gd name="T12" fmla="*/ 32 w 104"/>
                <a:gd name="T13" fmla="*/ 31 h 135"/>
                <a:gd name="T14" fmla="*/ 20 w 104"/>
                <a:gd name="T15" fmla="*/ 37 h 135"/>
                <a:gd name="T16" fmla="*/ 15 w 104"/>
                <a:gd name="T17" fmla="*/ 42 h 135"/>
                <a:gd name="T18" fmla="*/ 15 w 104"/>
                <a:gd name="T19" fmla="*/ 42 h 135"/>
                <a:gd name="T20" fmla="*/ 22 w 104"/>
                <a:gd name="T21" fmla="*/ 40 h 135"/>
                <a:gd name="T22" fmla="*/ 32 w 104"/>
                <a:gd name="T23" fmla="*/ 37 h 135"/>
                <a:gd name="T24" fmla="*/ 45 w 104"/>
                <a:gd name="T25" fmla="*/ 33 h 135"/>
                <a:gd name="T26" fmla="*/ 58 w 104"/>
                <a:gd name="T27" fmla="*/ 33 h 135"/>
                <a:gd name="T28" fmla="*/ 60 w 104"/>
                <a:gd name="T29" fmla="*/ 43 h 135"/>
                <a:gd name="T30" fmla="*/ 51 w 104"/>
                <a:gd name="T31" fmla="*/ 63 h 135"/>
                <a:gd name="T32" fmla="*/ 43 w 104"/>
                <a:gd name="T33" fmla="*/ 68 h 135"/>
                <a:gd name="T34" fmla="*/ 31 w 104"/>
                <a:gd name="T35" fmla="*/ 72 h 135"/>
                <a:gd name="T36" fmla="*/ 18 w 104"/>
                <a:gd name="T37" fmla="*/ 75 h 135"/>
                <a:gd name="T38" fmla="*/ 6 w 104"/>
                <a:gd name="T39" fmla="*/ 77 h 135"/>
                <a:gd name="T40" fmla="*/ 1 w 104"/>
                <a:gd name="T41" fmla="*/ 80 h 135"/>
                <a:gd name="T42" fmla="*/ 1 w 104"/>
                <a:gd name="T43" fmla="*/ 81 h 135"/>
                <a:gd name="T44" fmla="*/ 9 w 104"/>
                <a:gd name="T45" fmla="*/ 81 h 135"/>
                <a:gd name="T46" fmla="*/ 18 w 104"/>
                <a:gd name="T47" fmla="*/ 80 h 135"/>
                <a:gd name="T48" fmla="*/ 28 w 104"/>
                <a:gd name="T49" fmla="*/ 77 h 135"/>
                <a:gd name="T50" fmla="*/ 39 w 104"/>
                <a:gd name="T51" fmla="*/ 76 h 135"/>
                <a:gd name="T52" fmla="*/ 37 w 104"/>
                <a:gd name="T53" fmla="*/ 84 h 135"/>
                <a:gd name="T54" fmla="*/ 24 w 104"/>
                <a:gd name="T55" fmla="*/ 109 h 135"/>
                <a:gd name="T56" fmla="*/ 28 w 104"/>
                <a:gd name="T57" fmla="*/ 123 h 135"/>
                <a:gd name="T58" fmla="*/ 44 w 104"/>
                <a:gd name="T59" fmla="*/ 90 h 135"/>
                <a:gd name="T60" fmla="*/ 54 w 104"/>
                <a:gd name="T61" fmla="*/ 91 h 135"/>
                <a:gd name="T62" fmla="*/ 64 w 104"/>
                <a:gd name="T63" fmla="*/ 114 h 135"/>
                <a:gd name="T64" fmla="*/ 73 w 104"/>
                <a:gd name="T65" fmla="*/ 125 h 135"/>
                <a:gd name="T66" fmla="*/ 72 w 104"/>
                <a:gd name="T67" fmla="*/ 122 h 135"/>
                <a:gd name="T68" fmla="*/ 65 w 104"/>
                <a:gd name="T69" fmla="*/ 106 h 135"/>
                <a:gd name="T70" fmla="*/ 60 w 104"/>
                <a:gd name="T71" fmla="*/ 82 h 135"/>
                <a:gd name="T72" fmla="*/ 62 w 104"/>
                <a:gd name="T73" fmla="*/ 64 h 135"/>
                <a:gd name="T74" fmla="*/ 73 w 104"/>
                <a:gd name="T75" fmla="*/ 42 h 135"/>
                <a:gd name="T76" fmla="*/ 83 w 104"/>
                <a:gd name="T77" fmla="*/ 43 h 135"/>
                <a:gd name="T78" fmla="*/ 97 w 104"/>
                <a:gd name="T79" fmla="*/ 65 h 135"/>
                <a:gd name="T80" fmla="*/ 100 w 104"/>
                <a:gd name="T81" fmla="*/ 86 h 135"/>
                <a:gd name="T82" fmla="*/ 104 w 104"/>
                <a:gd name="T83" fmla="*/ 83 h 135"/>
                <a:gd name="T84" fmla="*/ 102 w 104"/>
                <a:gd name="T85" fmla="*/ 64 h 135"/>
                <a:gd name="T86" fmla="*/ 92 w 104"/>
                <a:gd name="T87" fmla="*/ 37 h 135"/>
                <a:gd name="T88" fmla="*/ 92 w 104"/>
                <a:gd name="T89" fmla="*/ 23 h 135"/>
                <a:gd name="T90" fmla="*/ 102 w 104"/>
                <a:gd name="T91" fmla="*/ 7 h 135"/>
                <a:gd name="T92" fmla="*/ 104 w 104"/>
                <a:gd name="T93" fmla="*/ 0 h 1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135"/>
                <a:gd name="T143" fmla="*/ 104 w 104"/>
                <a:gd name="T144" fmla="*/ 135 h 1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6" name="Freeform 278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>
                <a:gd name="T0" fmla="*/ 88 w 148"/>
                <a:gd name="T1" fmla="*/ 7 h 114"/>
                <a:gd name="T2" fmla="*/ 103 w 148"/>
                <a:gd name="T3" fmla="*/ 7 h 114"/>
                <a:gd name="T4" fmla="*/ 116 w 148"/>
                <a:gd name="T5" fmla="*/ 15 h 114"/>
                <a:gd name="T6" fmla="*/ 119 w 148"/>
                <a:gd name="T7" fmla="*/ 22 h 114"/>
                <a:gd name="T8" fmla="*/ 115 w 148"/>
                <a:gd name="T9" fmla="*/ 35 h 114"/>
                <a:gd name="T10" fmla="*/ 95 w 148"/>
                <a:gd name="T11" fmla="*/ 41 h 114"/>
                <a:gd name="T12" fmla="*/ 86 w 148"/>
                <a:gd name="T13" fmla="*/ 49 h 114"/>
                <a:gd name="T14" fmla="*/ 85 w 148"/>
                <a:gd name="T15" fmla="*/ 52 h 114"/>
                <a:gd name="T16" fmla="*/ 89 w 148"/>
                <a:gd name="T17" fmla="*/ 50 h 114"/>
                <a:gd name="T18" fmla="*/ 104 w 148"/>
                <a:gd name="T19" fmla="*/ 46 h 114"/>
                <a:gd name="T20" fmla="*/ 111 w 148"/>
                <a:gd name="T21" fmla="*/ 52 h 114"/>
                <a:gd name="T22" fmla="*/ 114 w 148"/>
                <a:gd name="T23" fmla="*/ 56 h 114"/>
                <a:gd name="T24" fmla="*/ 114 w 148"/>
                <a:gd name="T25" fmla="*/ 63 h 114"/>
                <a:gd name="T26" fmla="*/ 110 w 148"/>
                <a:gd name="T27" fmla="*/ 71 h 114"/>
                <a:gd name="T28" fmla="*/ 114 w 148"/>
                <a:gd name="T29" fmla="*/ 75 h 114"/>
                <a:gd name="T30" fmla="*/ 130 w 148"/>
                <a:gd name="T31" fmla="*/ 72 h 114"/>
                <a:gd name="T32" fmla="*/ 146 w 148"/>
                <a:gd name="T33" fmla="*/ 86 h 114"/>
                <a:gd name="T34" fmla="*/ 142 w 148"/>
                <a:gd name="T35" fmla="*/ 107 h 114"/>
                <a:gd name="T36" fmla="*/ 121 w 148"/>
                <a:gd name="T37" fmla="*/ 114 h 114"/>
                <a:gd name="T38" fmla="*/ 107 w 148"/>
                <a:gd name="T39" fmla="*/ 100 h 114"/>
                <a:gd name="T40" fmla="*/ 104 w 148"/>
                <a:gd name="T41" fmla="*/ 85 h 114"/>
                <a:gd name="T42" fmla="*/ 85 w 148"/>
                <a:gd name="T43" fmla="*/ 71 h 114"/>
                <a:gd name="T44" fmla="*/ 82 w 148"/>
                <a:gd name="T45" fmla="*/ 71 h 114"/>
                <a:gd name="T46" fmla="*/ 86 w 148"/>
                <a:gd name="T47" fmla="*/ 88 h 114"/>
                <a:gd name="T48" fmla="*/ 77 w 148"/>
                <a:gd name="T49" fmla="*/ 104 h 114"/>
                <a:gd name="T50" fmla="*/ 62 w 148"/>
                <a:gd name="T51" fmla="*/ 110 h 114"/>
                <a:gd name="T52" fmla="*/ 46 w 148"/>
                <a:gd name="T53" fmla="*/ 103 h 114"/>
                <a:gd name="T54" fmla="*/ 38 w 148"/>
                <a:gd name="T55" fmla="*/ 89 h 114"/>
                <a:gd name="T56" fmla="*/ 40 w 148"/>
                <a:gd name="T57" fmla="*/ 75 h 114"/>
                <a:gd name="T58" fmla="*/ 48 w 148"/>
                <a:gd name="T59" fmla="*/ 67 h 114"/>
                <a:gd name="T60" fmla="*/ 34 w 148"/>
                <a:gd name="T61" fmla="*/ 59 h 114"/>
                <a:gd name="T62" fmla="*/ 28 w 148"/>
                <a:gd name="T63" fmla="*/ 64 h 114"/>
                <a:gd name="T64" fmla="*/ 8 w 148"/>
                <a:gd name="T65" fmla="*/ 63 h 114"/>
                <a:gd name="T66" fmla="*/ 0 w 148"/>
                <a:gd name="T67" fmla="*/ 51 h 114"/>
                <a:gd name="T68" fmla="*/ 6 w 148"/>
                <a:gd name="T69" fmla="*/ 34 h 114"/>
                <a:gd name="T70" fmla="*/ 12 w 148"/>
                <a:gd name="T71" fmla="*/ 28 h 114"/>
                <a:gd name="T72" fmla="*/ 20 w 148"/>
                <a:gd name="T73" fmla="*/ 26 h 114"/>
                <a:gd name="T74" fmla="*/ 26 w 148"/>
                <a:gd name="T75" fmla="*/ 25 h 114"/>
                <a:gd name="T76" fmla="*/ 29 w 148"/>
                <a:gd name="T77" fmla="*/ 7 h 114"/>
                <a:gd name="T78" fmla="*/ 45 w 148"/>
                <a:gd name="T79" fmla="*/ 0 h 114"/>
                <a:gd name="T80" fmla="*/ 61 w 148"/>
                <a:gd name="T81" fmla="*/ 4 h 114"/>
                <a:gd name="T82" fmla="*/ 59 w 148"/>
                <a:gd name="T83" fmla="*/ 27 h 114"/>
                <a:gd name="T84" fmla="*/ 72 w 148"/>
                <a:gd name="T85" fmla="*/ 36 h 114"/>
                <a:gd name="T86" fmla="*/ 72 w 148"/>
                <a:gd name="T87" fmla="*/ 45 h 114"/>
                <a:gd name="T88" fmla="*/ 77 w 148"/>
                <a:gd name="T89" fmla="*/ 43 h 114"/>
                <a:gd name="T90" fmla="*/ 82 w 148"/>
                <a:gd name="T91" fmla="*/ 34 h 114"/>
                <a:gd name="T92" fmla="*/ 79 w 148"/>
                <a:gd name="T93" fmla="*/ 18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8"/>
                <a:gd name="T142" fmla="*/ 0 h 114"/>
                <a:gd name="T143" fmla="*/ 148 w 148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7" name="Freeform 279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>
                <a:gd name="T0" fmla="*/ 134 w 139"/>
                <a:gd name="T1" fmla="*/ 132 h 134"/>
                <a:gd name="T2" fmla="*/ 127 w 139"/>
                <a:gd name="T3" fmla="*/ 129 h 134"/>
                <a:gd name="T4" fmla="*/ 113 w 139"/>
                <a:gd name="T5" fmla="*/ 125 h 134"/>
                <a:gd name="T6" fmla="*/ 99 w 139"/>
                <a:gd name="T7" fmla="*/ 126 h 134"/>
                <a:gd name="T8" fmla="*/ 83 w 139"/>
                <a:gd name="T9" fmla="*/ 126 h 134"/>
                <a:gd name="T10" fmla="*/ 73 w 139"/>
                <a:gd name="T11" fmla="*/ 122 h 134"/>
                <a:gd name="T12" fmla="*/ 79 w 139"/>
                <a:gd name="T13" fmla="*/ 120 h 134"/>
                <a:gd name="T14" fmla="*/ 104 w 139"/>
                <a:gd name="T15" fmla="*/ 116 h 134"/>
                <a:gd name="T16" fmla="*/ 97 w 139"/>
                <a:gd name="T17" fmla="*/ 100 h 134"/>
                <a:gd name="T18" fmla="*/ 82 w 139"/>
                <a:gd name="T19" fmla="*/ 93 h 134"/>
                <a:gd name="T20" fmla="*/ 58 w 139"/>
                <a:gd name="T21" fmla="*/ 96 h 134"/>
                <a:gd name="T22" fmla="*/ 36 w 139"/>
                <a:gd name="T23" fmla="*/ 94 h 134"/>
                <a:gd name="T24" fmla="*/ 28 w 139"/>
                <a:gd name="T25" fmla="*/ 86 h 134"/>
                <a:gd name="T26" fmla="*/ 39 w 139"/>
                <a:gd name="T27" fmla="*/ 88 h 134"/>
                <a:gd name="T28" fmla="*/ 55 w 139"/>
                <a:gd name="T29" fmla="*/ 87 h 134"/>
                <a:gd name="T30" fmla="*/ 71 w 139"/>
                <a:gd name="T31" fmla="*/ 83 h 134"/>
                <a:gd name="T32" fmla="*/ 67 w 139"/>
                <a:gd name="T33" fmla="*/ 70 h 134"/>
                <a:gd name="T34" fmla="*/ 49 w 139"/>
                <a:gd name="T35" fmla="*/ 64 h 134"/>
                <a:gd name="T36" fmla="*/ 24 w 139"/>
                <a:gd name="T37" fmla="*/ 65 h 134"/>
                <a:gd name="T38" fmla="*/ 5 w 139"/>
                <a:gd name="T39" fmla="*/ 57 h 134"/>
                <a:gd name="T40" fmla="*/ 0 w 139"/>
                <a:gd name="T41" fmla="*/ 49 h 134"/>
                <a:gd name="T42" fmla="*/ 10 w 139"/>
                <a:gd name="T43" fmla="*/ 54 h 134"/>
                <a:gd name="T44" fmla="*/ 24 w 139"/>
                <a:gd name="T45" fmla="*/ 56 h 134"/>
                <a:gd name="T46" fmla="*/ 41 w 139"/>
                <a:gd name="T47" fmla="*/ 55 h 134"/>
                <a:gd name="T48" fmla="*/ 34 w 139"/>
                <a:gd name="T49" fmla="*/ 43 h 134"/>
                <a:gd name="T50" fmla="*/ 16 w 139"/>
                <a:gd name="T51" fmla="*/ 23 h 134"/>
                <a:gd name="T52" fmla="*/ 4 w 139"/>
                <a:gd name="T53" fmla="*/ 8 h 134"/>
                <a:gd name="T54" fmla="*/ 5 w 139"/>
                <a:gd name="T55" fmla="*/ 1 h 134"/>
                <a:gd name="T56" fmla="*/ 15 w 139"/>
                <a:gd name="T57" fmla="*/ 12 h 134"/>
                <a:gd name="T58" fmla="*/ 33 w 139"/>
                <a:gd name="T59" fmla="*/ 31 h 134"/>
                <a:gd name="T60" fmla="*/ 48 w 139"/>
                <a:gd name="T61" fmla="*/ 45 h 134"/>
                <a:gd name="T62" fmla="*/ 55 w 139"/>
                <a:gd name="T63" fmla="*/ 22 h 134"/>
                <a:gd name="T64" fmla="*/ 54 w 139"/>
                <a:gd name="T65" fmla="*/ 8 h 134"/>
                <a:gd name="T66" fmla="*/ 61 w 139"/>
                <a:gd name="T67" fmla="*/ 23 h 134"/>
                <a:gd name="T68" fmla="*/ 63 w 139"/>
                <a:gd name="T69" fmla="*/ 52 h 134"/>
                <a:gd name="T70" fmla="*/ 79 w 139"/>
                <a:gd name="T71" fmla="*/ 69 h 134"/>
                <a:gd name="T72" fmla="*/ 96 w 139"/>
                <a:gd name="T73" fmla="*/ 63 h 134"/>
                <a:gd name="T74" fmla="*/ 98 w 139"/>
                <a:gd name="T75" fmla="*/ 36 h 134"/>
                <a:gd name="T76" fmla="*/ 102 w 139"/>
                <a:gd name="T77" fmla="*/ 38 h 134"/>
                <a:gd name="T78" fmla="*/ 106 w 139"/>
                <a:gd name="T79" fmla="*/ 74 h 134"/>
                <a:gd name="T80" fmla="*/ 114 w 139"/>
                <a:gd name="T81" fmla="*/ 96 h 134"/>
                <a:gd name="T82" fmla="*/ 125 w 139"/>
                <a:gd name="T83" fmla="*/ 103 h 134"/>
                <a:gd name="T84" fmla="*/ 131 w 139"/>
                <a:gd name="T85" fmla="*/ 90 h 134"/>
                <a:gd name="T86" fmla="*/ 136 w 139"/>
                <a:gd name="T87" fmla="*/ 88 h 134"/>
                <a:gd name="T88" fmla="*/ 134 w 139"/>
                <a:gd name="T89" fmla="*/ 105 h 134"/>
                <a:gd name="T90" fmla="*/ 132 w 139"/>
                <a:gd name="T91" fmla="*/ 119 h 134"/>
                <a:gd name="T92" fmla="*/ 139 w 139"/>
                <a:gd name="T93" fmla="*/ 130 h 1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9"/>
                <a:gd name="T142" fmla="*/ 0 h 134"/>
                <a:gd name="T143" fmla="*/ 139 w 139"/>
                <a:gd name="T144" fmla="*/ 134 h 1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8" name="Freeform 280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>
                <a:gd name="T0" fmla="*/ 14 w 111"/>
                <a:gd name="T1" fmla="*/ 141 h 148"/>
                <a:gd name="T2" fmla="*/ 0 w 111"/>
                <a:gd name="T3" fmla="*/ 112 h 148"/>
                <a:gd name="T4" fmla="*/ 2 w 111"/>
                <a:gd name="T5" fmla="*/ 89 h 148"/>
                <a:gd name="T6" fmla="*/ 5 w 111"/>
                <a:gd name="T7" fmla="*/ 90 h 148"/>
                <a:gd name="T8" fmla="*/ 6 w 111"/>
                <a:gd name="T9" fmla="*/ 106 h 148"/>
                <a:gd name="T10" fmla="*/ 15 w 111"/>
                <a:gd name="T11" fmla="*/ 131 h 148"/>
                <a:gd name="T12" fmla="*/ 28 w 111"/>
                <a:gd name="T13" fmla="*/ 136 h 148"/>
                <a:gd name="T14" fmla="*/ 31 w 111"/>
                <a:gd name="T15" fmla="*/ 128 h 148"/>
                <a:gd name="T16" fmla="*/ 29 w 111"/>
                <a:gd name="T17" fmla="*/ 112 h 148"/>
                <a:gd name="T18" fmla="*/ 23 w 111"/>
                <a:gd name="T19" fmla="*/ 80 h 148"/>
                <a:gd name="T20" fmla="*/ 25 w 111"/>
                <a:gd name="T21" fmla="*/ 64 h 148"/>
                <a:gd name="T22" fmla="*/ 28 w 111"/>
                <a:gd name="T23" fmla="*/ 64 h 148"/>
                <a:gd name="T24" fmla="*/ 29 w 111"/>
                <a:gd name="T25" fmla="*/ 80 h 148"/>
                <a:gd name="T26" fmla="*/ 35 w 111"/>
                <a:gd name="T27" fmla="*/ 105 h 148"/>
                <a:gd name="T28" fmla="*/ 44 w 111"/>
                <a:gd name="T29" fmla="*/ 106 h 148"/>
                <a:gd name="T30" fmla="*/ 52 w 111"/>
                <a:gd name="T31" fmla="*/ 88 h 148"/>
                <a:gd name="T32" fmla="*/ 48 w 111"/>
                <a:gd name="T33" fmla="*/ 64 h 148"/>
                <a:gd name="T34" fmla="*/ 48 w 111"/>
                <a:gd name="T35" fmla="*/ 31 h 148"/>
                <a:gd name="T36" fmla="*/ 57 w 111"/>
                <a:gd name="T37" fmla="*/ 17 h 148"/>
                <a:gd name="T38" fmla="*/ 60 w 111"/>
                <a:gd name="T39" fmla="*/ 18 h 148"/>
                <a:gd name="T40" fmla="*/ 55 w 111"/>
                <a:gd name="T41" fmla="*/ 35 h 148"/>
                <a:gd name="T42" fmla="*/ 56 w 111"/>
                <a:gd name="T43" fmla="*/ 60 h 148"/>
                <a:gd name="T44" fmla="*/ 66 w 111"/>
                <a:gd name="T45" fmla="*/ 59 h 148"/>
                <a:gd name="T46" fmla="*/ 74 w 111"/>
                <a:gd name="T47" fmla="*/ 42 h 148"/>
                <a:gd name="T48" fmla="*/ 78 w 111"/>
                <a:gd name="T49" fmla="*/ 26 h 148"/>
                <a:gd name="T50" fmla="*/ 87 w 111"/>
                <a:gd name="T51" fmla="*/ 9 h 148"/>
                <a:gd name="T52" fmla="*/ 95 w 111"/>
                <a:gd name="T53" fmla="*/ 1 h 148"/>
                <a:gd name="T54" fmla="*/ 100 w 111"/>
                <a:gd name="T55" fmla="*/ 1 h 148"/>
                <a:gd name="T56" fmla="*/ 91 w 111"/>
                <a:gd name="T57" fmla="*/ 14 h 148"/>
                <a:gd name="T58" fmla="*/ 80 w 111"/>
                <a:gd name="T59" fmla="*/ 33 h 148"/>
                <a:gd name="T60" fmla="*/ 78 w 111"/>
                <a:gd name="T61" fmla="*/ 47 h 148"/>
                <a:gd name="T62" fmla="*/ 72 w 111"/>
                <a:gd name="T63" fmla="*/ 64 h 148"/>
                <a:gd name="T64" fmla="*/ 74 w 111"/>
                <a:gd name="T65" fmla="*/ 69 h 148"/>
                <a:gd name="T66" fmla="*/ 86 w 111"/>
                <a:gd name="T67" fmla="*/ 64 h 148"/>
                <a:gd name="T68" fmla="*/ 97 w 111"/>
                <a:gd name="T69" fmla="*/ 59 h 148"/>
                <a:gd name="T70" fmla="*/ 104 w 111"/>
                <a:gd name="T71" fmla="*/ 53 h 148"/>
                <a:gd name="T72" fmla="*/ 108 w 111"/>
                <a:gd name="T73" fmla="*/ 48 h 148"/>
                <a:gd name="T74" fmla="*/ 111 w 111"/>
                <a:gd name="T75" fmla="*/ 50 h 148"/>
                <a:gd name="T76" fmla="*/ 105 w 111"/>
                <a:gd name="T77" fmla="*/ 60 h 148"/>
                <a:gd name="T78" fmla="*/ 94 w 111"/>
                <a:gd name="T79" fmla="*/ 70 h 148"/>
                <a:gd name="T80" fmla="*/ 81 w 111"/>
                <a:gd name="T81" fmla="*/ 76 h 148"/>
                <a:gd name="T82" fmla="*/ 71 w 111"/>
                <a:gd name="T83" fmla="*/ 79 h 148"/>
                <a:gd name="T84" fmla="*/ 63 w 111"/>
                <a:gd name="T85" fmla="*/ 88 h 148"/>
                <a:gd name="T86" fmla="*/ 52 w 111"/>
                <a:gd name="T87" fmla="*/ 111 h 148"/>
                <a:gd name="T88" fmla="*/ 54 w 111"/>
                <a:gd name="T89" fmla="*/ 120 h 148"/>
                <a:gd name="T90" fmla="*/ 65 w 111"/>
                <a:gd name="T91" fmla="*/ 121 h 148"/>
                <a:gd name="T92" fmla="*/ 77 w 111"/>
                <a:gd name="T93" fmla="*/ 119 h 148"/>
                <a:gd name="T94" fmla="*/ 87 w 111"/>
                <a:gd name="T95" fmla="*/ 113 h 148"/>
                <a:gd name="T96" fmla="*/ 94 w 111"/>
                <a:gd name="T97" fmla="*/ 104 h 148"/>
                <a:gd name="T98" fmla="*/ 96 w 111"/>
                <a:gd name="T99" fmla="*/ 104 h 148"/>
                <a:gd name="T100" fmla="*/ 91 w 111"/>
                <a:gd name="T101" fmla="*/ 114 h 148"/>
                <a:gd name="T102" fmla="*/ 81 w 111"/>
                <a:gd name="T103" fmla="*/ 124 h 148"/>
                <a:gd name="T104" fmla="*/ 68 w 111"/>
                <a:gd name="T105" fmla="*/ 129 h 148"/>
                <a:gd name="T106" fmla="*/ 54 w 111"/>
                <a:gd name="T107" fmla="*/ 130 h 148"/>
                <a:gd name="T108" fmla="*/ 45 w 111"/>
                <a:gd name="T109" fmla="*/ 132 h 148"/>
                <a:gd name="T110" fmla="*/ 40 w 111"/>
                <a:gd name="T111" fmla="*/ 140 h 148"/>
                <a:gd name="T112" fmla="*/ 34 w 111"/>
                <a:gd name="T113" fmla="*/ 142 h 148"/>
                <a:gd name="T114" fmla="*/ 25 w 111"/>
                <a:gd name="T115" fmla="*/ 146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148"/>
                <a:gd name="T176" fmla="*/ 111 w 111"/>
                <a:gd name="T177" fmla="*/ 148 h 1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9" name="Freeform 281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>
                <a:gd name="T0" fmla="*/ 1 w 178"/>
                <a:gd name="T1" fmla="*/ 26 h 82"/>
                <a:gd name="T2" fmla="*/ 1 w 178"/>
                <a:gd name="T3" fmla="*/ 30 h 82"/>
                <a:gd name="T4" fmla="*/ 8 w 178"/>
                <a:gd name="T5" fmla="*/ 31 h 82"/>
                <a:gd name="T6" fmla="*/ 23 w 178"/>
                <a:gd name="T7" fmla="*/ 31 h 82"/>
                <a:gd name="T8" fmla="*/ 39 w 178"/>
                <a:gd name="T9" fmla="*/ 33 h 82"/>
                <a:gd name="T10" fmla="*/ 49 w 178"/>
                <a:gd name="T11" fmla="*/ 37 h 82"/>
                <a:gd name="T12" fmla="*/ 56 w 178"/>
                <a:gd name="T13" fmla="*/ 46 h 82"/>
                <a:gd name="T14" fmla="*/ 68 w 178"/>
                <a:gd name="T15" fmla="*/ 66 h 82"/>
                <a:gd name="T16" fmla="*/ 84 w 178"/>
                <a:gd name="T17" fmla="*/ 75 h 82"/>
                <a:gd name="T18" fmla="*/ 84 w 178"/>
                <a:gd name="T19" fmla="*/ 72 h 82"/>
                <a:gd name="T20" fmla="*/ 74 w 178"/>
                <a:gd name="T21" fmla="*/ 60 h 82"/>
                <a:gd name="T22" fmla="*/ 68 w 178"/>
                <a:gd name="T23" fmla="*/ 46 h 82"/>
                <a:gd name="T24" fmla="*/ 75 w 178"/>
                <a:gd name="T25" fmla="*/ 40 h 82"/>
                <a:gd name="T26" fmla="*/ 93 w 178"/>
                <a:gd name="T27" fmla="*/ 43 h 82"/>
                <a:gd name="T28" fmla="*/ 102 w 178"/>
                <a:gd name="T29" fmla="*/ 55 h 82"/>
                <a:gd name="T30" fmla="*/ 118 w 178"/>
                <a:gd name="T31" fmla="*/ 73 h 82"/>
                <a:gd name="T32" fmla="*/ 136 w 178"/>
                <a:gd name="T33" fmla="*/ 82 h 82"/>
                <a:gd name="T34" fmla="*/ 143 w 178"/>
                <a:gd name="T35" fmla="*/ 81 h 82"/>
                <a:gd name="T36" fmla="*/ 128 w 178"/>
                <a:gd name="T37" fmla="*/ 71 h 82"/>
                <a:gd name="T38" fmla="*/ 112 w 178"/>
                <a:gd name="T39" fmla="*/ 56 h 82"/>
                <a:gd name="T40" fmla="*/ 117 w 178"/>
                <a:gd name="T41" fmla="*/ 52 h 82"/>
                <a:gd name="T42" fmla="*/ 135 w 178"/>
                <a:gd name="T43" fmla="*/ 57 h 82"/>
                <a:gd name="T44" fmla="*/ 154 w 178"/>
                <a:gd name="T45" fmla="*/ 60 h 82"/>
                <a:gd name="T46" fmla="*/ 169 w 178"/>
                <a:gd name="T47" fmla="*/ 63 h 82"/>
                <a:gd name="T48" fmla="*/ 177 w 178"/>
                <a:gd name="T49" fmla="*/ 63 h 82"/>
                <a:gd name="T50" fmla="*/ 174 w 178"/>
                <a:gd name="T51" fmla="*/ 58 h 82"/>
                <a:gd name="T52" fmla="*/ 163 w 178"/>
                <a:gd name="T53" fmla="*/ 56 h 82"/>
                <a:gd name="T54" fmla="*/ 147 w 178"/>
                <a:gd name="T55" fmla="*/ 52 h 82"/>
                <a:gd name="T56" fmla="*/ 131 w 178"/>
                <a:gd name="T57" fmla="*/ 47 h 82"/>
                <a:gd name="T58" fmla="*/ 119 w 178"/>
                <a:gd name="T59" fmla="*/ 42 h 82"/>
                <a:gd name="T60" fmla="*/ 121 w 178"/>
                <a:gd name="T61" fmla="*/ 35 h 82"/>
                <a:gd name="T62" fmla="*/ 133 w 178"/>
                <a:gd name="T63" fmla="*/ 30 h 82"/>
                <a:gd name="T64" fmla="*/ 143 w 178"/>
                <a:gd name="T65" fmla="*/ 27 h 82"/>
                <a:gd name="T66" fmla="*/ 142 w 178"/>
                <a:gd name="T67" fmla="*/ 24 h 82"/>
                <a:gd name="T68" fmla="*/ 129 w 178"/>
                <a:gd name="T69" fmla="*/ 22 h 82"/>
                <a:gd name="T70" fmla="*/ 112 w 178"/>
                <a:gd name="T71" fmla="*/ 30 h 82"/>
                <a:gd name="T72" fmla="*/ 103 w 178"/>
                <a:gd name="T73" fmla="*/ 35 h 82"/>
                <a:gd name="T74" fmla="*/ 92 w 178"/>
                <a:gd name="T75" fmla="*/ 33 h 82"/>
                <a:gd name="T76" fmla="*/ 82 w 178"/>
                <a:gd name="T77" fmla="*/ 32 h 82"/>
                <a:gd name="T78" fmla="*/ 74 w 178"/>
                <a:gd name="T79" fmla="*/ 32 h 82"/>
                <a:gd name="T80" fmla="*/ 70 w 178"/>
                <a:gd name="T81" fmla="*/ 25 h 82"/>
                <a:gd name="T82" fmla="*/ 78 w 178"/>
                <a:gd name="T83" fmla="*/ 10 h 82"/>
                <a:gd name="T84" fmla="*/ 92 w 178"/>
                <a:gd name="T85" fmla="*/ 3 h 82"/>
                <a:gd name="T86" fmla="*/ 91 w 178"/>
                <a:gd name="T87" fmla="*/ 0 h 82"/>
                <a:gd name="T88" fmla="*/ 83 w 178"/>
                <a:gd name="T89" fmla="*/ 1 h 82"/>
                <a:gd name="T90" fmla="*/ 73 w 178"/>
                <a:gd name="T91" fmla="*/ 7 h 82"/>
                <a:gd name="T92" fmla="*/ 62 w 178"/>
                <a:gd name="T93" fmla="*/ 15 h 82"/>
                <a:gd name="T94" fmla="*/ 54 w 178"/>
                <a:gd name="T95" fmla="*/ 22 h 82"/>
                <a:gd name="T96" fmla="*/ 48 w 178"/>
                <a:gd name="T97" fmla="*/ 24 h 82"/>
                <a:gd name="T98" fmla="*/ 34 w 178"/>
                <a:gd name="T99" fmla="*/ 24 h 82"/>
                <a:gd name="T100" fmla="*/ 18 w 178"/>
                <a:gd name="T101" fmla="*/ 24 h 82"/>
                <a:gd name="T102" fmla="*/ 5 w 178"/>
                <a:gd name="T103" fmla="*/ 24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82"/>
                <a:gd name="T158" fmla="*/ 178 w 178"/>
                <a:gd name="T159" fmla="*/ 82 h 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0" name="Freeform 282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>
                <a:gd name="T0" fmla="*/ 6 w 145"/>
                <a:gd name="T1" fmla="*/ 4 h 165"/>
                <a:gd name="T2" fmla="*/ 19 w 145"/>
                <a:gd name="T3" fmla="*/ 21 h 165"/>
                <a:gd name="T4" fmla="*/ 20 w 145"/>
                <a:gd name="T5" fmla="*/ 38 h 165"/>
                <a:gd name="T6" fmla="*/ 21 w 145"/>
                <a:gd name="T7" fmla="*/ 75 h 165"/>
                <a:gd name="T8" fmla="*/ 26 w 145"/>
                <a:gd name="T9" fmla="*/ 72 h 165"/>
                <a:gd name="T10" fmla="*/ 29 w 145"/>
                <a:gd name="T11" fmla="*/ 44 h 165"/>
                <a:gd name="T12" fmla="*/ 36 w 145"/>
                <a:gd name="T13" fmla="*/ 34 h 165"/>
                <a:gd name="T14" fmla="*/ 40 w 145"/>
                <a:gd name="T15" fmla="*/ 37 h 165"/>
                <a:gd name="T16" fmla="*/ 47 w 145"/>
                <a:gd name="T17" fmla="*/ 46 h 165"/>
                <a:gd name="T18" fmla="*/ 61 w 145"/>
                <a:gd name="T19" fmla="*/ 62 h 165"/>
                <a:gd name="T20" fmla="*/ 63 w 145"/>
                <a:gd name="T21" fmla="*/ 81 h 165"/>
                <a:gd name="T22" fmla="*/ 63 w 145"/>
                <a:gd name="T23" fmla="*/ 112 h 165"/>
                <a:gd name="T24" fmla="*/ 70 w 145"/>
                <a:gd name="T25" fmla="*/ 110 h 165"/>
                <a:gd name="T26" fmla="*/ 72 w 145"/>
                <a:gd name="T27" fmla="*/ 82 h 165"/>
                <a:gd name="T28" fmla="*/ 84 w 145"/>
                <a:gd name="T29" fmla="*/ 80 h 165"/>
                <a:gd name="T30" fmla="*/ 100 w 145"/>
                <a:gd name="T31" fmla="*/ 101 h 165"/>
                <a:gd name="T32" fmla="*/ 119 w 145"/>
                <a:gd name="T33" fmla="*/ 127 h 165"/>
                <a:gd name="T34" fmla="*/ 135 w 145"/>
                <a:gd name="T35" fmla="*/ 150 h 165"/>
                <a:gd name="T36" fmla="*/ 143 w 145"/>
                <a:gd name="T37" fmla="*/ 164 h 165"/>
                <a:gd name="T38" fmla="*/ 145 w 145"/>
                <a:gd name="T39" fmla="*/ 162 h 165"/>
                <a:gd name="T40" fmla="*/ 140 w 145"/>
                <a:gd name="T41" fmla="*/ 149 h 165"/>
                <a:gd name="T42" fmla="*/ 127 w 145"/>
                <a:gd name="T43" fmla="*/ 126 h 165"/>
                <a:gd name="T44" fmla="*/ 109 w 145"/>
                <a:gd name="T45" fmla="*/ 98 h 165"/>
                <a:gd name="T46" fmla="*/ 93 w 145"/>
                <a:gd name="T47" fmla="*/ 77 h 165"/>
                <a:gd name="T48" fmla="*/ 91 w 145"/>
                <a:gd name="T49" fmla="*/ 69 h 165"/>
                <a:gd name="T50" fmla="*/ 100 w 145"/>
                <a:gd name="T51" fmla="*/ 64 h 165"/>
                <a:gd name="T52" fmla="*/ 108 w 145"/>
                <a:gd name="T53" fmla="*/ 62 h 165"/>
                <a:gd name="T54" fmla="*/ 117 w 145"/>
                <a:gd name="T55" fmla="*/ 63 h 165"/>
                <a:gd name="T56" fmla="*/ 128 w 145"/>
                <a:gd name="T57" fmla="*/ 69 h 165"/>
                <a:gd name="T58" fmla="*/ 131 w 145"/>
                <a:gd name="T59" fmla="*/ 69 h 165"/>
                <a:gd name="T60" fmla="*/ 126 w 145"/>
                <a:gd name="T61" fmla="*/ 61 h 165"/>
                <a:gd name="T62" fmla="*/ 113 w 145"/>
                <a:gd name="T63" fmla="*/ 56 h 165"/>
                <a:gd name="T64" fmla="*/ 98 w 145"/>
                <a:gd name="T65" fmla="*/ 55 h 165"/>
                <a:gd name="T66" fmla="*/ 85 w 145"/>
                <a:gd name="T67" fmla="*/ 58 h 165"/>
                <a:gd name="T68" fmla="*/ 71 w 145"/>
                <a:gd name="T69" fmla="*/ 54 h 165"/>
                <a:gd name="T70" fmla="*/ 55 w 145"/>
                <a:gd name="T71" fmla="*/ 39 h 165"/>
                <a:gd name="T72" fmla="*/ 57 w 145"/>
                <a:gd name="T73" fmla="*/ 32 h 165"/>
                <a:gd name="T74" fmla="*/ 74 w 145"/>
                <a:gd name="T75" fmla="*/ 29 h 165"/>
                <a:gd name="T76" fmla="*/ 85 w 145"/>
                <a:gd name="T77" fmla="*/ 32 h 165"/>
                <a:gd name="T78" fmla="*/ 84 w 145"/>
                <a:gd name="T79" fmla="*/ 28 h 165"/>
                <a:gd name="T80" fmla="*/ 76 w 145"/>
                <a:gd name="T81" fmla="*/ 27 h 165"/>
                <a:gd name="T82" fmla="*/ 66 w 145"/>
                <a:gd name="T83" fmla="*/ 25 h 165"/>
                <a:gd name="T84" fmla="*/ 54 w 145"/>
                <a:gd name="T85" fmla="*/ 24 h 165"/>
                <a:gd name="T86" fmla="*/ 44 w 145"/>
                <a:gd name="T87" fmla="*/ 24 h 165"/>
                <a:gd name="T88" fmla="*/ 36 w 145"/>
                <a:gd name="T89" fmla="*/ 22 h 165"/>
                <a:gd name="T90" fmla="*/ 25 w 145"/>
                <a:gd name="T91" fmla="*/ 15 h 165"/>
                <a:gd name="T92" fmla="*/ 13 w 145"/>
                <a:gd name="T93" fmla="*/ 5 h 165"/>
                <a:gd name="T94" fmla="*/ 4 w 145"/>
                <a:gd name="T95" fmla="*/ 0 h 1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165"/>
                <a:gd name="T146" fmla="*/ 145 w 145"/>
                <a:gd name="T147" fmla="*/ 165 h 1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1" name="Freeform 283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>
                <a:gd name="T0" fmla="*/ 72 w 109"/>
                <a:gd name="T1" fmla="*/ 23 h 191"/>
                <a:gd name="T2" fmla="*/ 60 w 109"/>
                <a:gd name="T3" fmla="*/ 35 h 191"/>
                <a:gd name="T4" fmla="*/ 35 w 109"/>
                <a:gd name="T5" fmla="*/ 47 h 191"/>
                <a:gd name="T6" fmla="*/ 14 w 109"/>
                <a:gd name="T7" fmla="*/ 62 h 191"/>
                <a:gd name="T8" fmla="*/ 13 w 109"/>
                <a:gd name="T9" fmla="*/ 71 h 191"/>
                <a:gd name="T10" fmla="*/ 21 w 109"/>
                <a:gd name="T11" fmla="*/ 64 h 191"/>
                <a:gd name="T12" fmla="*/ 36 w 109"/>
                <a:gd name="T13" fmla="*/ 54 h 191"/>
                <a:gd name="T14" fmla="*/ 56 w 109"/>
                <a:gd name="T15" fmla="*/ 47 h 191"/>
                <a:gd name="T16" fmla="*/ 58 w 109"/>
                <a:gd name="T17" fmla="*/ 66 h 191"/>
                <a:gd name="T18" fmla="*/ 44 w 109"/>
                <a:gd name="T19" fmla="*/ 80 h 191"/>
                <a:gd name="T20" fmla="*/ 22 w 109"/>
                <a:gd name="T21" fmla="*/ 90 h 191"/>
                <a:gd name="T22" fmla="*/ 8 w 109"/>
                <a:gd name="T23" fmla="*/ 105 h 191"/>
                <a:gd name="T24" fmla="*/ 8 w 109"/>
                <a:gd name="T25" fmla="*/ 115 h 191"/>
                <a:gd name="T26" fmla="*/ 14 w 109"/>
                <a:gd name="T27" fmla="*/ 106 h 191"/>
                <a:gd name="T28" fmla="*/ 29 w 109"/>
                <a:gd name="T29" fmla="*/ 96 h 191"/>
                <a:gd name="T30" fmla="*/ 48 w 109"/>
                <a:gd name="T31" fmla="*/ 89 h 191"/>
                <a:gd name="T32" fmla="*/ 51 w 109"/>
                <a:gd name="T33" fmla="*/ 108 h 191"/>
                <a:gd name="T34" fmla="*/ 39 w 109"/>
                <a:gd name="T35" fmla="*/ 124 h 191"/>
                <a:gd name="T36" fmla="*/ 21 w 109"/>
                <a:gd name="T37" fmla="*/ 133 h 191"/>
                <a:gd name="T38" fmla="*/ 10 w 109"/>
                <a:gd name="T39" fmla="*/ 148 h 191"/>
                <a:gd name="T40" fmla="*/ 26 w 109"/>
                <a:gd name="T41" fmla="*/ 138 h 191"/>
                <a:gd name="T42" fmla="*/ 41 w 109"/>
                <a:gd name="T43" fmla="*/ 135 h 191"/>
                <a:gd name="T44" fmla="*/ 31 w 109"/>
                <a:gd name="T45" fmla="*/ 159 h 191"/>
                <a:gd name="T46" fmla="*/ 12 w 109"/>
                <a:gd name="T47" fmla="*/ 181 h 191"/>
                <a:gd name="T48" fmla="*/ 0 w 109"/>
                <a:gd name="T49" fmla="*/ 190 h 191"/>
                <a:gd name="T50" fmla="*/ 10 w 109"/>
                <a:gd name="T51" fmla="*/ 188 h 191"/>
                <a:gd name="T52" fmla="*/ 30 w 109"/>
                <a:gd name="T53" fmla="*/ 171 h 191"/>
                <a:gd name="T54" fmla="*/ 48 w 109"/>
                <a:gd name="T55" fmla="*/ 141 h 191"/>
                <a:gd name="T56" fmla="*/ 66 w 109"/>
                <a:gd name="T57" fmla="*/ 138 h 191"/>
                <a:gd name="T58" fmla="*/ 68 w 109"/>
                <a:gd name="T59" fmla="*/ 159 h 191"/>
                <a:gd name="T60" fmla="*/ 73 w 109"/>
                <a:gd name="T61" fmla="*/ 162 h 191"/>
                <a:gd name="T62" fmla="*/ 77 w 109"/>
                <a:gd name="T63" fmla="*/ 151 h 191"/>
                <a:gd name="T64" fmla="*/ 68 w 109"/>
                <a:gd name="T65" fmla="*/ 131 h 191"/>
                <a:gd name="T66" fmla="*/ 63 w 109"/>
                <a:gd name="T67" fmla="*/ 113 h 191"/>
                <a:gd name="T68" fmla="*/ 66 w 109"/>
                <a:gd name="T69" fmla="*/ 86 h 191"/>
                <a:gd name="T70" fmla="*/ 72 w 109"/>
                <a:gd name="T71" fmla="*/ 83 h 191"/>
                <a:gd name="T72" fmla="*/ 90 w 109"/>
                <a:gd name="T73" fmla="*/ 96 h 191"/>
                <a:gd name="T74" fmla="*/ 99 w 109"/>
                <a:gd name="T75" fmla="*/ 122 h 191"/>
                <a:gd name="T76" fmla="*/ 102 w 109"/>
                <a:gd name="T77" fmla="*/ 116 h 191"/>
                <a:gd name="T78" fmla="*/ 99 w 109"/>
                <a:gd name="T79" fmla="*/ 98 h 191"/>
                <a:gd name="T80" fmla="*/ 84 w 109"/>
                <a:gd name="T81" fmla="*/ 79 h 191"/>
                <a:gd name="T82" fmla="*/ 70 w 109"/>
                <a:gd name="T83" fmla="*/ 65 h 191"/>
                <a:gd name="T84" fmla="*/ 75 w 109"/>
                <a:gd name="T85" fmla="*/ 46 h 191"/>
                <a:gd name="T86" fmla="*/ 101 w 109"/>
                <a:gd name="T87" fmla="*/ 58 h 191"/>
                <a:gd name="T88" fmla="*/ 108 w 109"/>
                <a:gd name="T89" fmla="*/ 74 h 191"/>
                <a:gd name="T90" fmla="*/ 106 w 109"/>
                <a:gd name="T91" fmla="*/ 57 h 191"/>
                <a:gd name="T92" fmla="*/ 81 w 109"/>
                <a:gd name="T93" fmla="*/ 35 h 191"/>
                <a:gd name="T94" fmla="*/ 81 w 109"/>
                <a:gd name="T95" fmla="*/ 11 h 191"/>
                <a:gd name="T96" fmla="*/ 76 w 109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91"/>
                <a:gd name="T149" fmla="*/ 109 w 109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2" name="Freeform 284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>
                <a:gd name="T0" fmla="*/ 150 w 175"/>
                <a:gd name="T1" fmla="*/ 5 h 99"/>
                <a:gd name="T2" fmla="*/ 135 w 175"/>
                <a:gd name="T3" fmla="*/ 11 h 99"/>
                <a:gd name="T4" fmla="*/ 118 w 175"/>
                <a:gd name="T5" fmla="*/ 18 h 99"/>
                <a:gd name="T6" fmla="*/ 105 w 175"/>
                <a:gd name="T7" fmla="*/ 24 h 99"/>
                <a:gd name="T8" fmla="*/ 100 w 175"/>
                <a:gd name="T9" fmla="*/ 24 h 99"/>
                <a:gd name="T10" fmla="*/ 90 w 175"/>
                <a:gd name="T11" fmla="*/ 20 h 99"/>
                <a:gd name="T12" fmla="*/ 77 w 175"/>
                <a:gd name="T13" fmla="*/ 17 h 99"/>
                <a:gd name="T14" fmla="*/ 66 w 175"/>
                <a:gd name="T15" fmla="*/ 17 h 99"/>
                <a:gd name="T16" fmla="*/ 57 w 175"/>
                <a:gd name="T17" fmla="*/ 21 h 99"/>
                <a:gd name="T18" fmla="*/ 60 w 175"/>
                <a:gd name="T19" fmla="*/ 22 h 99"/>
                <a:gd name="T20" fmla="*/ 72 w 175"/>
                <a:gd name="T21" fmla="*/ 23 h 99"/>
                <a:gd name="T22" fmla="*/ 90 w 175"/>
                <a:gd name="T23" fmla="*/ 31 h 99"/>
                <a:gd name="T24" fmla="*/ 92 w 175"/>
                <a:gd name="T25" fmla="*/ 39 h 99"/>
                <a:gd name="T26" fmla="*/ 82 w 175"/>
                <a:gd name="T27" fmla="*/ 48 h 99"/>
                <a:gd name="T28" fmla="*/ 72 w 175"/>
                <a:gd name="T29" fmla="*/ 49 h 99"/>
                <a:gd name="T30" fmla="*/ 57 w 175"/>
                <a:gd name="T31" fmla="*/ 47 h 99"/>
                <a:gd name="T32" fmla="*/ 41 w 175"/>
                <a:gd name="T33" fmla="*/ 45 h 99"/>
                <a:gd name="T34" fmla="*/ 28 w 175"/>
                <a:gd name="T35" fmla="*/ 46 h 99"/>
                <a:gd name="T36" fmla="*/ 28 w 175"/>
                <a:gd name="T37" fmla="*/ 47 h 99"/>
                <a:gd name="T38" fmla="*/ 39 w 175"/>
                <a:gd name="T39" fmla="*/ 49 h 99"/>
                <a:gd name="T40" fmla="*/ 50 w 175"/>
                <a:gd name="T41" fmla="*/ 51 h 99"/>
                <a:gd name="T42" fmla="*/ 60 w 175"/>
                <a:gd name="T43" fmla="*/ 55 h 99"/>
                <a:gd name="T44" fmla="*/ 59 w 175"/>
                <a:gd name="T45" fmla="*/ 63 h 99"/>
                <a:gd name="T46" fmla="*/ 44 w 175"/>
                <a:gd name="T47" fmla="*/ 72 h 99"/>
                <a:gd name="T48" fmla="*/ 28 w 175"/>
                <a:gd name="T49" fmla="*/ 77 h 99"/>
                <a:gd name="T50" fmla="*/ 13 w 175"/>
                <a:gd name="T51" fmla="*/ 80 h 99"/>
                <a:gd name="T52" fmla="*/ 2 w 175"/>
                <a:gd name="T53" fmla="*/ 80 h 99"/>
                <a:gd name="T54" fmla="*/ 1 w 175"/>
                <a:gd name="T55" fmla="*/ 82 h 99"/>
                <a:gd name="T56" fmla="*/ 11 w 175"/>
                <a:gd name="T57" fmla="*/ 83 h 99"/>
                <a:gd name="T58" fmla="*/ 27 w 175"/>
                <a:gd name="T59" fmla="*/ 82 h 99"/>
                <a:gd name="T60" fmla="*/ 47 w 175"/>
                <a:gd name="T61" fmla="*/ 78 h 99"/>
                <a:gd name="T62" fmla="*/ 65 w 175"/>
                <a:gd name="T63" fmla="*/ 71 h 99"/>
                <a:gd name="T64" fmla="*/ 77 w 175"/>
                <a:gd name="T65" fmla="*/ 72 h 99"/>
                <a:gd name="T66" fmla="*/ 76 w 175"/>
                <a:gd name="T67" fmla="*/ 88 h 99"/>
                <a:gd name="T68" fmla="*/ 69 w 175"/>
                <a:gd name="T69" fmla="*/ 98 h 99"/>
                <a:gd name="T70" fmla="*/ 73 w 175"/>
                <a:gd name="T71" fmla="*/ 99 h 99"/>
                <a:gd name="T72" fmla="*/ 81 w 175"/>
                <a:gd name="T73" fmla="*/ 92 h 99"/>
                <a:gd name="T74" fmla="*/ 85 w 175"/>
                <a:gd name="T75" fmla="*/ 73 h 99"/>
                <a:gd name="T76" fmla="*/ 92 w 175"/>
                <a:gd name="T77" fmla="*/ 55 h 99"/>
                <a:gd name="T78" fmla="*/ 108 w 175"/>
                <a:gd name="T79" fmla="*/ 39 h 99"/>
                <a:gd name="T80" fmla="*/ 121 w 175"/>
                <a:gd name="T81" fmla="*/ 42 h 99"/>
                <a:gd name="T82" fmla="*/ 124 w 175"/>
                <a:gd name="T83" fmla="*/ 63 h 99"/>
                <a:gd name="T84" fmla="*/ 120 w 175"/>
                <a:gd name="T85" fmla="*/ 75 h 99"/>
                <a:gd name="T86" fmla="*/ 124 w 175"/>
                <a:gd name="T87" fmla="*/ 76 h 99"/>
                <a:gd name="T88" fmla="*/ 129 w 175"/>
                <a:gd name="T89" fmla="*/ 65 h 99"/>
                <a:gd name="T90" fmla="*/ 130 w 175"/>
                <a:gd name="T91" fmla="*/ 42 h 99"/>
                <a:gd name="T92" fmla="*/ 130 w 175"/>
                <a:gd name="T93" fmla="*/ 26 h 99"/>
                <a:gd name="T94" fmla="*/ 142 w 175"/>
                <a:gd name="T95" fmla="*/ 18 h 99"/>
                <a:gd name="T96" fmla="*/ 158 w 175"/>
                <a:gd name="T97" fmla="*/ 9 h 99"/>
                <a:gd name="T98" fmla="*/ 170 w 175"/>
                <a:gd name="T99" fmla="*/ 4 h 99"/>
                <a:gd name="T100" fmla="*/ 171 w 175"/>
                <a:gd name="T101" fmla="*/ 0 h 99"/>
                <a:gd name="T102" fmla="*/ 159 w 175"/>
                <a:gd name="T103" fmla="*/ 3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99"/>
                <a:gd name="T158" fmla="*/ 175 w 175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3" name="Freeform 285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>
                <a:gd name="T0" fmla="*/ 2 w 15"/>
                <a:gd name="T1" fmla="*/ 1 h 17"/>
                <a:gd name="T2" fmla="*/ 6 w 15"/>
                <a:gd name="T3" fmla="*/ 0 h 17"/>
                <a:gd name="T4" fmla="*/ 10 w 15"/>
                <a:gd name="T5" fmla="*/ 0 h 17"/>
                <a:gd name="T6" fmla="*/ 13 w 15"/>
                <a:gd name="T7" fmla="*/ 1 h 17"/>
                <a:gd name="T8" fmla="*/ 14 w 15"/>
                <a:gd name="T9" fmla="*/ 4 h 17"/>
                <a:gd name="T10" fmla="*/ 15 w 15"/>
                <a:gd name="T11" fmla="*/ 8 h 17"/>
                <a:gd name="T12" fmla="*/ 15 w 15"/>
                <a:gd name="T13" fmla="*/ 11 h 17"/>
                <a:gd name="T14" fmla="*/ 14 w 15"/>
                <a:gd name="T15" fmla="*/ 14 h 17"/>
                <a:gd name="T16" fmla="*/ 13 w 15"/>
                <a:gd name="T17" fmla="*/ 16 h 17"/>
                <a:gd name="T18" fmla="*/ 11 w 15"/>
                <a:gd name="T19" fmla="*/ 17 h 17"/>
                <a:gd name="T20" fmla="*/ 9 w 15"/>
                <a:gd name="T21" fmla="*/ 17 h 17"/>
                <a:gd name="T22" fmla="*/ 5 w 15"/>
                <a:gd name="T23" fmla="*/ 16 h 17"/>
                <a:gd name="T24" fmla="*/ 2 w 15"/>
                <a:gd name="T25" fmla="*/ 14 h 17"/>
                <a:gd name="T26" fmla="*/ 1 w 15"/>
                <a:gd name="T27" fmla="*/ 10 h 17"/>
                <a:gd name="T28" fmla="*/ 0 w 15"/>
                <a:gd name="T29" fmla="*/ 6 h 17"/>
                <a:gd name="T30" fmla="*/ 0 w 15"/>
                <a:gd name="T31" fmla="*/ 2 h 17"/>
                <a:gd name="T32" fmla="*/ 2 w 15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4" name="Freeform 286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>
                <a:gd name="T0" fmla="*/ 1 w 14"/>
                <a:gd name="T1" fmla="*/ 1 h 11"/>
                <a:gd name="T2" fmla="*/ 5 w 14"/>
                <a:gd name="T3" fmla="*/ 0 h 11"/>
                <a:gd name="T4" fmla="*/ 7 w 14"/>
                <a:gd name="T5" fmla="*/ 0 h 11"/>
                <a:gd name="T6" fmla="*/ 10 w 14"/>
                <a:gd name="T7" fmla="*/ 1 h 11"/>
                <a:gd name="T8" fmla="*/ 13 w 14"/>
                <a:gd name="T9" fmla="*/ 2 h 11"/>
                <a:gd name="T10" fmla="*/ 14 w 14"/>
                <a:gd name="T11" fmla="*/ 4 h 11"/>
                <a:gd name="T12" fmla="*/ 14 w 14"/>
                <a:gd name="T13" fmla="*/ 5 h 11"/>
                <a:gd name="T14" fmla="*/ 13 w 14"/>
                <a:gd name="T15" fmla="*/ 8 h 11"/>
                <a:gd name="T16" fmla="*/ 12 w 14"/>
                <a:gd name="T17" fmla="*/ 10 h 11"/>
                <a:gd name="T18" fmla="*/ 9 w 14"/>
                <a:gd name="T19" fmla="*/ 11 h 11"/>
                <a:gd name="T20" fmla="*/ 6 w 14"/>
                <a:gd name="T21" fmla="*/ 11 h 11"/>
                <a:gd name="T22" fmla="*/ 2 w 14"/>
                <a:gd name="T23" fmla="*/ 10 h 11"/>
                <a:gd name="T24" fmla="*/ 1 w 14"/>
                <a:gd name="T25" fmla="*/ 9 h 11"/>
                <a:gd name="T26" fmla="*/ 1 w 14"/>
                <a:gd name="T27" fmla="*/ 8 h 11"/>
                <a:gd name="T28" fmla="*/ 0 w 14"/>
                <a:gd name="T29" fmla="*/ 6 h 11"/>
                <a:gd name="T30" fmla="*/ 0 w 14"/>
                <a:gd name="T31" fmla="*/ 3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1"/>
                <a:gd name="T53" fmla="*/ 14 w 1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5" name="Freeform 287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>
                <a:gd name="T0" fmla="*/ 2 w 18"/>
                <a:gd name="T1" fmla="*/ 4 h 17"/>
                <a:gd name="T2" fmla="*/ 5 w 18"/>
                <a:gd name="T3" fmla="*/ 1 h 17"/>
                <a:gd name="T4" fmla="*/ 9 w 18"/>
                <a:gd name="T5" fmla="*/ 0 h 17"/>
                <a:gd name="T6" fmla="*/ 11 w 18"/>
                <a:gd name="T7" fmla="*/ 0 h 17"/>
                <a:gd name="T8" fmla="*/ 14 w 18"/>
                <a:gd name="T9" fmla="*/ 2 h 17"/>
                <a:gd name="T10" fmla="*/ 17 w 18"/>
                <a:gd name="T11" fmla="*/ 4 h 17"/>
                <a:gd name="T12" fmla="*/ 18 w 18"/>
                <a:gd name="T13" fmla="*/ 8 h 17"/>
                <a:gd name="T14" fmla="*/ 18 w 18"/>
                <a:gd name="T15" fmla="*/ 11 h 17"/>
                <a:gd name="T16" fmla="*/ 16 w 18"/>
                <a:gd name="T17" fmla="*/ 13 h 17"/>
                <a:gd name="T18" fmla="*/ 13 w 18"/>
                <a:gd name="T19" fmla="*/ 16 h 17"/>
                <a:gd name="T20" fmla="*/ 10 w 18"/>
                <a:gd name="T21" fmla="*/ 17 h 17"/>
                <a:gd name="T22" fmla="*/ 5 w 18"/>
                <a:gd name="T23" fmla="*/ 17 h 17"/>
                <a:gd name="T24" fmla="*/ 3 w 18"/>
                <a:gd name="T25" fmla="*/ 16 h 17"/>
                <a:gd name="T26" fmla="*/ 1 w 18"/>
                <a:gd name="T27" fmla="*/ 12 h 17"/>
                <a:gd name="T28" fmla="*/ 0 w 18"/>
                <a:gd name="T29" fmla="*/ 10 h 17"/>
                <a:gd name="T30" fmla="*/ 0 w 18"/>
                <a:gd name="T31" fmla="*/ 7 h 17"/>
                <a:gd name="T32" fmla="*/ 2 w 1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6" name="Freeform 288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>
                <a:gd name="T0" fmla="*/ 10 w 20"/>
                <a:gd name="T1" fmla="*/ 0 h 19"/>
                <a:gd name="T2" fmla="*/ 15 w 20"/>
                <a:gd name="T3" fmla="*/ 1 h 19"/>
                <a:gd name="T4" fmla="*/ 18 w 20"/>
                <a:gd name="T5" fmla="*/ 2 h 19"/>
                <a:gd name="T6" fmla="*/ 20 w 20"/>
                <a:gd name="T7" fmla="*/ 6 h 19"/>
                <a:gd name="T8" fmla="*/ 20 w 20"/>
                <a:gd name="T9" fmla="*/ 9 h 19"/>
                <a:gd name="T10" fmla="*/ 19 w 20"/>
                <a:gd name="T11" fmla="*/ 14 h 19"/>
                <a:gd name="T12" fmla="*/ 18 w 20"/>
                <a:gd name="T13" fmla="*/ 17 h 19"/>
                <a:gd name="T14" fmla="*/ 15 w 20"/>
                <a:gd name="T15" fmla="*/ 19 h 19"/>
                <a:gd name="T16" fmla="*/ 11 w 20"/>
                <a:gd name="T17" fmla="*/ 19 h 19"/>
                <a:gd name="T18" fmla="*/ 7 w 20"/>
                <a:gd name="T19" fmla="*/ 18 h 19"/>
                <a:gd name="T20" fmla="*/ 3 w 20"/>
                <a:gd name="T21" fmla="*/ 17 h 19"/>
                <a:gd name="T22" fmla="*/ 1 w 20"/>
                <a:gd name="T23" fmla="*/ 15 h 19"/>
                <a:gd name="T24" fmla="*/ 0 w 20"/>
                <a:gd name="T25" fmla="*/ 11 h 19"/>
                <a:gd name="T26" fmla="*/ 1 w 20"/>
                <a:gd name="T27" fmla="*/ 8 h 19"/>
                <a:gd name="T28" fmla="*/ 2 w 20"/>
                <a:gd name="T29" fmla="*/ 3 h 19"/>
                <a:gd name="T30" fmla="*/ 5 w 20"/>
                <a:gd name="T31" fmla="*/ 1 h 19"/>
                <a:gd name="T32" fmla="*/ 10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7" name="Freeform 289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>
                <a:gd name="T0" fmla="*/ 0 w 20"/>
                <a:gd name="T1" fmla="*/ 10 h 18"/>
                <a:gd name="T2" fmla="*/ 0 w 20"/>
                <a:gd name="T3" fmla="*/ 6 h 18"/>
                <a:gd name="T4" fmla="*/ 2 w 20"/>
                <a:gd name="T5" fmla="*/ 2 h 18"/>
                <a:gd name="T6" fmla="*/ 5 w 20"/>
                <a:gd name="T7" fmla="*/ 1 h 18"/>
                <a:gd name="T8" fmla="*/ 10 w 20"/>
                <a:gd name="T9" fmla="*/ 0 h 18"/>
                <a:gd name="T10" fmla="*/ 13 w 20"/>
                <a:gd name="T11" fmla="*/ 0 h 18"/>
                <a:gd name="T12" fmla="*/ 17 w 20"/>
                <a:gd name="T13" fmla="*/ 1 h 18"/>
                <a:gd name="T14" fmla="*/ 19 w 20"/>
                <a:gd name="T15" fmla="*/ 3 h 18"/>
                <a:gd name="T16" fmla="*/ 20 w 20"/>
                <a:gd name="T17" fmla="*/ 6 h 18"/>
                <a:gd name="T18" fmla="*/ 20 w 20"/>
                <a:gd name="T19" fmla="*/ 9 h 18"/>
                <a:gd name="T20" fmla="*/ 19 w 20"/>
                <a:gd name="T21" fmla="*/ 13 h 18"/>
                <a:gd name="T22" fmla="*/ 17 w 20"/>
                <a:gd name="T23" fmla="*/ 16 h 18"/>
                <a:gd name="T24" fmla="*/ 13 w 20"/>
                <a:gd name="T25" fmla="*/ 18 h 18"/>
                <a:gd name="T26" fmla="*/ 10 w 20"/>
                <a:gd name="T27" fmla="*/ 18 h 18"/>
                <a:gd name="T28" fmla="*/ 5 w 20"/>
                <a:gd name="T29" fmla="*/ 17 h 18"/>
                <a:gd name="T30" fmla="*/ 2 w 20"/>
                <a:gd name="T31" fmla="*/ 14 h 18"/>
                <a:gd name="T32" fmla="*/ 0 w 20"/>
                <a:gd name="T33" fmla="*/ 1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8"/>
                <a:gd name="T53" fmla="*/ 20 w 2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8" name="Freeform 290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>
                <a:gd name="T0" fmla="*/ 0 w 17"/>
                <a:gd name="T1" fmla="*/ 10 h 16"/>
                <a:gd name="T2" fmla="*/ 0 w 17"/>
                <a:gd name="T3" fmla="*/ 7 h 16"/>
                <a:gd name="T4" fmla="*/ 2 w 17"/>
                <a:gd name="T5" fmla="*/ 3 h 16"/>
                <a:gd name="T6" fmla="*/ 5 w 17"/>
                <a:gd name="T7" fmla="*/ 1 h 16"/>
                <a:gd name="T8" fmla="*/ 8 w 17"/>
                <a:gd name="T9" fmla="*/ 0 h 16"/>
                <a:gd name="T10" fmla="*/ 11 w 17"/>
                <a:gd name="T11" fmla="*/ 0 h 16"/>
                <a:gd name="T12" fmla="*/ 15 w 17"/>
                <a:gd name="T13" fmla="*/ 1 h 16"/>
                <a:gd name="T14" fmla="*/ 16 w 17"/>
                <a:gd name="T15" fmla="*/ 4 h 16"/>
                <a:gd name="T16" fmla="*/ 17 w 17"/>
                <a:gd name="T17" fmla="*/ 7 h 16"/>
                <a:gd name="T18" fmla="*/ 16 w 17"/>
                <a:gd name="T19" fmla="*/ 10 h 16"/>
                <a:gd name="T20" fmla="*/ 15 w 17"/>
                <a:gd name="T21" fmla="*/ 12 h 16"/>
                <a:gd name="T22" fmla="*/ 12 w 17"/>
                <a:gd name="T23" fmla="*/ 15 h 16"/>
                <a:gd name="T24" fmla="*/ 10 w 17"/>
                <a:gd name="T25" fmla="*/ 16 h 16"/>
                <a:gd name="T26" fmla="*/ 7 w 17"/>
                <a:gd name="T27" fmla="*/ 16 h 16"/>
                <a:gd name="T28" fmla="*/ 3 w 17"/>
                <a:gd name="T29" fmla="*/ 15 h 16"/>
                <a:gd name="T30" fmla="*/ 0 w 17"/>
                <a:gd name="T31" fmla="*/ 14 h 16"/>
                <a:gd name="T32" fmla="*/ 0 w 17"/>
                <a:gd name="T33" fmla="*/ 1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6"/>
                <a:gd name="T53" fmla="*/ 17 w 17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9" name="Freeform 291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>
                <a:gd name="T0" fmla="*/ 0 w 18"/>
                <a:gd name="T1" fmla="*/ 9 h 17"/>
                <a:gd name="T2" fmla="*/ 1 w 18"/>
                <a:gd name="T3" fmla="*/ 6 h 17"/>
                <a:gd name="T4" fmla="*/ 2 w 18"/>
                <a:gd name="T5" fmla="*/ 3 h 17"/>
                <a:gd name="T6" fmla="*/ 4 w 18"/>
                <a:gd name="T7" fmla="*/ 1 h 17"/>
                <a:gd name="T8" fmla="*/ 8 w 18"/>
                <a:gd name="T9" fmla="*/ 0 h 17"/>
                <a:gd name="T10" fmla="*/ 11 w 18"/>
                <a:gd name="T11" fmla="*/ 0 h 17"/>
                <a:gd name="T12" fmla="*/ 15 w 18"/>
                <a:gd name="T13" fmla="*/ 1 h 17"/>
                <a:gd name="T14" fmla="*/ 17 w 18"/>
                <a:gd name="T15" fmla="*/ 3 h 17"/>
                <a:gd name="T16" fmla="*/ 18 w 18"/>
                <a:gd name="T17" fmla="*/ 5 h 17"/>
                <a:gd name="T18" fmla="*/ 18 w 18"/>
                <a:gd name="T19" fmla="*/ 9 h 17"/>
                <a:gd name="T20" fmla="*/ 17 w 18"/>
                <a:gd name="T21" fmla="*/ 12 h 17"/>
                <a:gd name="T22" fmla="*/ 15 w 18"/>
                <a:gd name="T23" fmla="*/ 15 h 17"/>
                <a:gd name="T24" fmla="*/ 11 w 18"/>
                <a:gd name="T25" fmla="*/ 17 h 17"/>
                <a:gd name="T26" fmla="*/ 8 w 18"/>
                <a:gd name="T27" fmla="*/ 17 h 17"/>
                <a:gd name="T28" fmla="*/ 4 w 18"/>
                <a:gd name="T29" fmla="*/ 15 h 17"/>
                <a:gd name="T30" fmla="*/ 1 w 18"/>
                <a:gd name="T31" fmla="*/ 12 h 17"/>
                <a:gd name="T32" fmla="*/ 0 w 18"/>
                <a:gd name="T33" fmla="*/ 9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0" name="Freeform 292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>
                <a:gd name="T0" fmla="*/ 14 w 129"/>
                <a:gd name="T1" fmla="*/ 37 h 132"/>
                <a:gd name="T2" fmla="*/ 20 w 129"/>
                <a:gd name="T3" fmla="*/ 64 h 132"/>
                <a:gd name="T4" fmla="*/ 32 w 129"/>
                <a:gd name="T5" fmla="*/ 61 h 132"/>
                <a:gd name="T6" fmla="*/ 42 w 129"/>
                <a:gd name="T7" fmla="*/ 70 h 132"/>
                <a:gd name="T8" fmla="*/ 45 w 129"/>
                <a:gd name="T9" fmla="*/ 77 h 132"/>
                <a:gd name="T10" fmla="*/ 34 w 129"/>
                <a:gd name="T11" fmla="*/ 75 h 132"/>
                <a:gd name="T12" fmla="*/ 27 w 129"/>
                <a:gd name="T13" fmla="*/ 73 h 132"/>
                <a:gd name="T14" fmla="*/ 18 w 129"/>
                <a:gd name="T15" fmla="*/ 67 h 132"/>
                <a:gd name="T16" fmla="*/ 2 w 129"/>
                <a:gd name="T17" fmla="*/ 74 h 132"/>
                <a:gd name="T18" fmla="*/ 1 w 129"/>
                <a:gd name="T19" fmla="*/ 91 h 132"/>
                <a:gd name="T20" fmla="*/ 5 w 129"/>
                <a:gd name="T21" fmla="*/ 99 h 132"/>
                <a:gd name="T22" fmla="*/ 26 w 129"/>
                <a:gd name="T23" fmla="*/ 101 h 132"/>
                <a:gd name="T24" fmla="*/ 37 w 129"/>
                <a:gd name="T25" fmla="*/ 95 h 132"/>
                <a:gd name="T26" fmla="*/ 37 w 129"/>
                <a:gd name="T27" fmla="*/ 102 h 132"/>
                <a:gd name="T28" fmla="*/ 31 w 129"/>
                <a:gd name="T29" fmla="*/ 127 h 132"/>
                <a:gd name="T30" fmla="*/ 52 w 129"/>
                <a:gd name="T31" fmla="*/ 129 h 132"/>
                <a:gd name="T32" fmla="*/ 61 w 129"/>
                <a:gd name="T33" fmla="*/ 111 h 132"/>
                <a:gd name="T34" fmla="*/ 54 w 129"/>
                <a:gd name="T35" fmla="*/ 96 h 132"/>
                <a:gd name="T36" fmla="*/ 59 w 129"/>
                <a:gd name="T37" fmla="*/ 92 h 132"/>
                <a:gd name="T38" fmla="*/ 62 w 129"/>
                <a:gd name="T39" fmla="*/ 99 h 132"/>
                <a:gd name="T40" fmla="*/ 69 w 129"/>
                <a:gd name="T41" fmla="*/ 112 h 132"/>
                <a:gd name="T42" fmla="*/ 87 w 129"/>
                <a:gd name="T43" fmla="*/ 111 h 132"/>
                <a:gd name="T44" fmla="*/ 103 w 129"/>
                <a:gd name="T45" fmla="*/ 116 h 132"/>
                <a:gd name="T46" fmla="*/ 118 w 129"/>
                <a:gd name="T47" fmla="*/ 107 h 132"/>
                <a:gd name="T48" fmla="*/ 121 w 129"/>
                <a:gd name="T49" fmla="*/ 98 h 132"/>
                <a:gd name="T50" fmla="*/ 118 w 129"/>
                <a:gd name="T51" fmla="*/ 92 h 132"/>
                <a:gd name="T52" fmla="*/ 101 w 129"/>
                <a:gd name="T53" fmla="*/ 84 h 132"/>
                <a:gd name="T54" fmla="*/ 90 w 129"/>
                <a:gd name="T55" fmla="*/ 81 h 132"/>
                <a:gd name="T56" fmla="*/ 95 w 129"/>
                <a:gd name="T57" fmla="*/ 68 h 132"/>
                <a:gd name="T58" fmla="*/ 111 w 129"/>
                <a:gd name="T59" fmla="*/ 62 h 132"/>
                <a:gd name="T60" fmla="*/ 127 w 129"/>
                <a:gd name="T61" fmla="*/ 53 h 132"/>
                <a:gd name="T62" fmla="*/ 127 w 129"/>
                <a:gd name="T63" fmla="*/ 37 h 132"/>
                <a:gd name="T64" fmla="*/ 112 w 129"/>
                <a:gd name="T65" fmla="*/ 28 h 132"/>
                <a:gd name="T66" fmla="*/ 96 w 129"/>
                <a:gd name="T67" fmla="*/ 36 h 132"/>
                <a:gd name="T68" fmla="*/ 96 w 129"/>
                <a:gd name="T69" fmla="*/ 47 h 132"/>
                <a:gd name="T70" fmla="*/ 82 w 129"/>
                <a:gd name="T71" fmla="*/ 59 h 132"/>
                <a:gd name="T72" fmla="*/ 76 w 129"/>
                <a:gd name="T73" fmla="*/ 58 h 132"/>
                <a:gd name="T74" fmla="*/ 74 w 129"/>
                <a:gd name="T75" fmla="*/ 50 h 132"/>
                <a:gd name="T76" fmla="*/ 78 w 129"/>
                <a:gd name="T77" fmla="*/ 35 h 132"/>
                <a:gd name="T78" fmla="*/ 91 w 129"/>
                <a:gd name="T79" fmla="*/ 19 h 132"/>
                <a:gd name="T80" fmla="*/ 83 w 129"/>
                <a:gd name="T81" fmla="*/ 2 h 132"/>
                <a:gd name="T82" fmla="*/ 66 w 129"/>
                <a:gd name="T83" fmla="*/ 1 h 132"/>
                <a:gd name="T84" fmla="*/ 56 w 129"/>
                <a:gd name="T85" fmla="*/ 8 h 132"/>
                <a:gd name="T86" fmla="*/ 51 w 129"/>
                <a:gd name="T87" fmla="*/ 16 h 132"/>
                <a:gd name="T88" fmla="*/ 56 w 129"/>
                <a:gd name="T89" fmla="*/ 28 h 132"/>
                <a:gd name="T90" fmla="*/ 62 w 129"/>
                <a:gd name="T91" fmla="*/ 40 h 132"/>
                <a:gd name="T92" fmla="*/ 61 w 129"/>
                <a:gd name="T93" fmla="*/ 52 h 132"/>
                <a:gd name="T94" fmla="*/ 54 w 129"/>
                <a:gd name="T95" fmla="*/ 54 h 132"/>
                <a:gd name="T96" fmla="*/ 47 w 129"/>
                <a:gd name="T97" fmla="*/ 40 h 1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"/>
                <a:gd name="T148" fmla="*/ 0 h 132"/>
                <a:gd name="T149" fmla="*/ 129 w 129"/>
                <a:gd name="T150" fmla="*/ 132 h 1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1" name="Freeform 293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>
                <a:gd name="T0" fmla="*/ 132 w 133"/>
                <a:gd name="T1" fmla="*/ 0 h 232"/>
                <a:gd name="T2" fmla="*/ 122 w 133"/>
                <a:gd name="T3" fmla="*/ 15 h 232"/>
                <a:gd name="T4" fmla="*/ 109 w 133"/>
                <a:gd name="T5" fmla="*/ 28 h 232"/>
                <a:gd name="T6" fmla="*/ 96 w 133"/>
                <a:gd name="T7" fmla="*/ 39 h 232"/>
                <a:gd name="T8" fmla="*/ 82 w 133"/>
                <a:gd name="T9" fmla="*/ 47 h 232"/>
                <a:gd name="T10" fmla="*/ 67 w 133"/>
                <a:gd name="T11" fmla="*/ 53 h 232"/>
                <a:gd name="T12" fmla="*/ 53 w 133"/>
                <a:gd name="T13" fmla="*/ 57 h 232"/>
                <a:gd name="T14" fmla="*/ 39 w 133"/>
                <a:gd name="T15" fmla="*/ 59 h 232"/>
                <a:gd name="T16" fmla="*/ 25 w 133"/>
                <a:gd name="T17" fmla="*/ 59 h 232"/>
                <a:gd name="T18" fmla="*/ 25 w 133"/>
                <a:gd name="T19" fmla="*/ 71 h 232"/>
                <a:gd name="T20" fmla="*/ 23 w 133"/>
                <a:gd name="T21" fmla="*/ 83 h 232"/>
                <a:gd name="T22" fmla="*/ 15 w 133"/>
                <a:gd name="T23" fmla="*/ 97 h 232"/>
                <a:gd name="T24" fmla="*/ 0 w 133"/>
                <a:gd name="T25" fmla="*/ 107 h 232"/>
                <a:gd name="T26" fmla="*/ 9 w 133"/>
                <a:gd name="T27" fmla="*/ 122 h 232"/>
                <a:gd name="T28" fmla="*/ 15 w 133"/>
                <a:gd name="T29" fmla="*/ 140 h 232"/>
                <a:gd name="T30" fmla="*/ 16 w 133"/>
                <a:gd name="T31" fmla="*/ 159 h 232"/>
                <a:gd name="T32" fmla="*/ 9 w 133"/>
                <a:gd name="T33" fmla="*/ 175 h 232"/>
                <a:gd name="T34" fmla="*/ 15 w 133"/>
                <a:gd name="T35" fmla="*/ 177 h 232"/>
                <a:gd name="T36" fmla="*/ 22 w 133"/>
                <a:gd name="T37" fmla="*/ 181 h 232"/>
                <a:gd name="T38" fmla="*/ 30 w 133"/>
                <a:gd name="T39" fmla="*/ 184 h 232"/>
                <a:gd name="T40" fmla="*/ 39 w 133"/>
                <a:gd name="T41" fmla="*/ 190 h 232"/>
                <a:gd name="T42" fmla="*/ 47 w 133"/>
                <a:gd name="T43" fmla="*/ 198 h 232"/>
                <a:gd name="T44" fmla="*/ 55 w 133"/>
                <a:gd name="T45" fmla="*/ 207 h 232"/>
                <a:gd name="T46" fmla="*/ 60 w 133"/>
                <a:gd name="T47" fmla="*/ 218 h 232"/>
                <a:gd name="T48" fmla="*/ 65 w 133"/>
                <a:gd name="T49" fmla="*/ 232 h 232"/>
                <a:gd name="T50" fmla="*/ 68 w 133"/>
                <a:gd name="T51" fmla="*/ 224 h 232"/>
                <a:gd name="T52" fmla="*/ 73 w 133"/>
                <a:gd name="T53" fmla="*/ 215 h 232"/>
                <a:gd name="T54" fmla="*/ 79 w 133"/>
                <a:gd name="T55" fmla="*/ 207 h 232"/>
                <a:gd name="T56" fmla="*/ 84 w 133"/>
                <a:gd name="T57" fmla="*/ 199 h 232"/>
                <a:gd name="T58" fmla="*/ 92 w 133"/>
                <a:gd name="T59" fmla="*/ 191 h 232"/>
                <a:gd name="T60" fmla="*/ 101 w 133"/>
                <a:gd name="T61" fmla="*/ 185 h 232"/>
                <a:gd name="T62" fmla="*/ 110 w 133"/>
                <a:gd name="T63" fmla="*/ 182 h 232"/>
                <a:gd name="T64" fmla="*/ 121 w 133"/>
                <a:gd name="T65" fmla="*/ 179 h 232"/>
                <a:gd name="T66" fmla="*/ 116 w 133"/>
                <a:gd name="T67" fmla="*/ 169 h 232"/>
                <a:gd name="T68" fmla="*/ 113 w 133"/>
                <a:gd name="T69" fmla="*/ 156 h 232"/>
                <a:gd name="T70" fmla="*/ 115 w 133"/>
                <a:gd name="T71" fmla="*/ 142 h 232"/>
                <a:gd name="T72" fmla="*/ 124 w 133"/>
                <a:gd name="T73" fmla="*/ 126 h 232"/>
                <a:gd name="T74" fmla="*/ 115 w 133"/>
                <a:gd name="T75" fmla="*/ 101 h 232"/>
                <a:gd name="T76" fmla="*/ 113 w 133"/>
                <a:gd name="T77" fmla="*/ 77 h 232"/>
                <a:gd name="T78" fmla="*/ 114 w 133"/>
                <a:gd name="T79" fmla="*/ 56 h 232"/>
                <a:gd name="T80" fmla="*/ 116 w 133"/>
                <a:gd name="T81" fmla="*/ 40 h 232"/>
                <a:gd name="T82" fmla="*/ 119 w 133"/>
                <a:gd name="T83" fmla="*/ 31 h 232"/>
                <a:gd name="T84" fmla="*/ 124 w 133"/>
                <a:gd name="T85" fmla="*/ 21 h 232"/>
                <a:gd name="T86" fmla="*/ 128 w 133"/>
                <a:gd name="T87" fmla="*/ 12 h 232"/>
                <a:gd name="T88" fmla="*/ 132 w 133"/>
                <a:gd name="T89" fmla="*/ 7 h 232"/>
                <a:gd name="T90" fmla="*/ 133 w 133"/>
                <a:gd name="T91" fmla="*/ 6 h 232"/>
                <a:gd name="T92" fmla="*/ 133 w 133"/>
                <a:gd name="T93" fmla="*/ 4 h 232"/>
                <a:gd name="T94" fmla="*/ 132 w 133"/>
                <a:gd name="T95" fmla="*/ 3 h 232"/>
                <a:gd name="T96" fmla="*/ 132 w 133"/>
                <a:gd name="T97" fmla="*/ 3 h 232"/>
                <a:gd name="T98" fmla="*/ 132 w 133"/>
                <a:gd name="T99" fmla="*/ 0 h 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2"/>
                <a:gd name="T152" fmla="*/ 133 w 133"/>
                <a:gd name="T153" fmla="*/ 232 h 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2" name="Freeform 294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6 h 190"/>
                <a:gd name="T6" fmla="*/ 82 w 249"/>
                <a:gd name="T7" fmla="*/ 10 h 190"/>
                <a:gd name="T8" fmla="*/ 68 w 249"/>
                <a:gd name="T9" fmla="*/ 14 h 190"/>
                <a:gd name="T10" fmla="*/ 53 w 249"/>
                <a:gd name="T11" fmla="*/ 19 h 190"/>
                <a:gd name="T12" fmla="*/ 40 w 249"/>
                <a:gd name="T13" fmla="*/ 22 h 190"/>
                <a:gd name="T14" fmla="*/ 27 w 249"/>
                <a:gd name="T15" fmla="*/ 25 h 190"/>
                <a:gd name="T16" fmla="*/ 16 w 249"/>
                <a:gd name="T17" fmla="*/ 26 h 190"/>
                <a:gd name="T18" fmla="*/ 12 w 249"/>
                <a:gd name="T19" fmla="*/ 25 h 190"/>
                <a:gd name="T20" fmla="*/ 7 w 249"/>
                <a:gd name="T21" fmla="*/ 25 h 190"/>
                <a:gd name="T22" fmla="*/ 2 w 249"/>
                <a:gd name="T23" fmla="*/ 23 h 190"/>
                <a:gd name="T24" fmla="*/ 0 w 249"/>
                <a:gd name="T25" fmla="*/ 23 h 190"/>
                <a:gd name="T26" fmla="*/ 14 w 249"/>
                <a:gd name="T27" fmla="*/ 31 h 190"/>
                <a:gd name="T28" fmla="*/ 26 w 249"/>
                <a:gd name="T29" fmla="*/ 43 h 190"/>
                <a:gd name="T30" fmla="*/ 36 w 249"/>
                <a:gd name="T31" fmla="*/ 56 h 190"/>
                <a:gd name="T32" fmla="*/ 47 w 249"/>
                <a:gd name="T33" fmla="*/ 71 h 190"/>
                <a:gd name="T34" fmla="*/ 55 w 249"/>
                <a:gd name="T35" fmla="*/ 88 h 190"/>
                <a:gd name="T36" fmla="*/ 61 w 249"/>
                <a:gd name="T37" fmla="*/ 106 h 190"/>
                <a:gd name="T38" fmla="*/ 66 w 249"/>
                <a:gd name="T39" fmla="*/ 124 h 190"/>
                <a:gd name="T40" fmla="*/ 69 w 249"/>
                <a:gd name="T41" fmla="*/ 142 h 190"/>
                <a:gd name="T42" fmla="*/ 76 w 249"/>
                <a:gd name="T43" fmla="*/ 142 h 190"/>
                <a:gd name="T44" fmla="*/ 84 w 249"/>
                <a:gd name="T45" fmla="*/ 145 h 190"/>
                <a:gd name="T46" fmla="*/ 93 w 249"/>
                <a:gd name="T47" fmla="*/ 149 h 190"/>
                <a:gd name="T48" fmla="*/ 103 w 249"/>
                <a:gd name="T49" fmla="*/ 154 h 190"/>
                <a:gd name="T50" fmla="*/ 112 w 249"/>
                <a:gd name="T51" fmla="*/ 162 h 190"/>
                <a:gd name="T52" fmla="*/ 121 w 249"/>
                <a:gd name="T53" fmla="*/ 170 h 190"/>
                <a:gd name="T54" fmla="*/ 129 w 249"/>
                <a:gd name="T55" fmla="*/ 180 h 190"/>
                <a:gd name="T56" fmla="*/ 135 w 249"/>
                <a:gd name="T57" fmla="*/ 190 h 190"/>
                <a:gd name="T58" fmla="*/ 142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3 w 249"/>
                <a:gd name="T67" fmla="*/ 170 h 190"/>
                <a:gd name="T68" fmla="*/ 211 w 249"/>
                <a:gd name="T69" fmla="*/ 171 h 190"/>
                <a:gd name="T70" fmla="*/ 229 w 249"/>
                <a:gd name="T71" fmla="*/ 176 h 190"/>
                <a:gd name="T72" fmla="*/ 249 w 249"/>
                <a:gd name="T73" fmla="*/ 184 h 190"/>
                <a:gd name="T74" fmla="*/ 244 w 249"/>
                <a:gd name="T75" fmla="*/ 176 h 190"/>
                <a:gd name="T76" fmla="*/ 237 w 249"/>
                <a:gd name="T77" fmla="*/ 168 h 190"/>
                <a:gd name="T78" fmla="*/ 232 w 249"/>
                <a:gd name="T79" fmla="*/ 158 h 190"/>
                <a:gd name="T80" fmla="*/ 228 w 249"/>
                <a:gd name="T81" fmla="*/ 146 h 190"/>
                <a:gd name="T82" fmla="*/ 227 w 249"/>
                <a:gd name="T83" fmla="*/ 132 h 190"/>
                <a:gd name="T84" fmla="*/ 227 w 249"/>
                <a:gd name="T85" fmla="*/ 117 h 190"/>
                <a:gd name="T86" fmla="*/ 231 w 249"/>
                <a:gd name="T87" fmla="*/ 100 h 190"/>
                <a:gd name="T88" fmla="*/ 239 w 249"/>
                <a:gd name="T89" fmla="*/ 81 h 190"/>
                <a:gd name="T90" fmla="*/ 228 w 249"/>
                <a:gd name="T91" fmla="*/ 79 h 190"/>
                <a:gd name="T92" fmla="*/ 215 w 249"/>
                <a:gd name="T93" fmla="*/ 76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5 h 190"/>
                <a:gd name="T100" fmla="*/ 178 w 249"/>
                <a:gd name="T101" fmla="*/ 43 h 190"/>
                <a:gd name="T102" fmla="*/ 175 w 249"/>
                <a:gd name="T103" fmla="*/ 29 h 190"/>
                <a:gd name="T104" fmla="*/ 174 w 249"/>
                <a:gd name="T105" fmla="*/ 11 h 190"/>
                <a:gd name="T106" fmla="*/ 167 w 249"/>
                <a:gd name="T107" fmla="*/ 12 h 190"/>
                <a:gd name="T108" fmla="*/ 160 w 249"/>
                <a:gd name="T109" fmla="*/ 14 h 190"/>
                <a:gd name="T110" fmla="*/ 153 w 249"/>
                <a:gd name="T111" fmla="*/ 14 h 190"/>
                <a:gd name="T112" fmla="*/ 146 w 249"/>
                <a:gd name="T113" fmla="*/ 14 h 190"/>
                <a:gd name="T114" fmla="*/ 138 w 249"/>
                <a:gd name="T115" fmla="*/ 13 h 190"/>
                <a:gd name="T116" fmla="*/ 130 w 249"/>
                <a:gd name="T117" fmla="*/ 10 h 190"/>
                <a:gd name="T118" fmla="*/ 123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3" name="Freeform 295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>
                <a:gd name="T0" fmla="*/ 185 w 219"/>
                <a:gd name="T1" fmla="*/ 130 h 270"/>
                <a:gd name="T2" fmla="*/ 157 w 219"/>
                <a:gd name="T3" fmla="*/ 133 h 270"/>
                <a:gd name="T4" fmla="*/ 119 w 219"/>
                <a:gd name="T5" fmla="*/ 145 h 270"/>
                <a:gd name="T6" fmla="*/ 84 w 219"/>
                <a:gd name="T7" fmla="*/ 176 h 270"/>
                <a:gd name="T8" fmla="*/ 64 w 219"/>
                <a:gd name="T9" fmla="*/ 224 h 270"/>
                <a:gd name="T10" fmla="*/ 49 w 219"/>
                <a:gd name="T11" fmla="*/ 254 h 270"/>
                <a:gd name="T12" fmla="*/ 34 w 219"/>
                <a:gd name="T13" fmla="*/ 261 h 270"/>
                <a:gd name="T14" fmla="*/ 24 w 219"/>
                <a:gd name="T15" fmla="*/ 263 h 270"/>
                <a:gd name="T16" fmla="*/ 14 w 219"/>
                <a:gd name="T17" fmla="*/ 265 h 270"/>
                <a:gd name="T18" fmla="*/ 5 w 219"/>
                <a:gd name="T19" fmla="*/ 269 h 270"/>
                <a:gd name="T20" fmla="*/ 1 w 219"/>
                <a:gd name="T21" fmla="*/ 269 h 270"/>
                <a:gd name="T22" fmla="*/ 0 w 219"/>
                <a:gd name="T23" fmla="*/ 266 h 270"/>
                <a:gd name="T24" fmla="*/ 18 w 219"/>
                <a:gd name="T25" fmla="*/ 257 h 270"/>
                <a:gd name="T26" fmla="*/ 42 w 219"/>
                <a:gd name="T27" fmla="*/ 230 h 270"/>
                <a:gd name="T28" fmla="*/ 52 w 219"/>
                <a:gd name="T29" fmla="*/ 197 h 270"/>
                <a:gd name="T30" fmla="*/ 55 w 219"/>
                <a:gd name="T31" fmla="*/ 169 h 270"/>
                <a:gd name="T32" fmla="*/ 53 w 219"/>
                <a:gd name="T33" fmla="*/ 150 h 270"/>
                <a:gd name="T34" fmla="*/ 49 w 219"/>
                <a:gd name="T35" fmla="*/ 128 h 270"/>
                <a:gd name="T36" fmla="*/ 52 w 219"/>
                <a:gd name="T37" fmla="*/ 115 h 270"/>
                <a:gd name="T38" fmla="*/ 69 w 219"/>
                <a:gd name="T39" fmla="*/ 102 h 270"/>
                <a:gd name="T40" fmla="*/ 85 w 219"/>
                <a:gd name="T41" fmla="*/ 83 h 270"/>
                <a:gd name="T42" fmla="*/ 91 w 219"/>
                <a:gd name="T43" fmla="*/ 60 h 270"/>
                <a:gd name="T44" fmla="*/ 96 w 219"/>
                <a:gd name="T45" fmla="*/ 47 h 270"/>
                <a:gd name="T46" fmla="*/ 121 w 219"/>
                <a:gd name="T47" fmla="*/ 39 h 270"/>
                <a:gd name="T48" fmla="*/ 149 w 219"/>
                <a:gd name="T49" fmla="*/ 25 h 270"/>
                <a:gd name="T50" fmla="*/ 171 w 219"/>
                <a:gd name="T51" fmla="*/ 8 h 270"/>
                <a:gd name="T52" fmla="*/ 178 w 219"/>
                <a:gd name="T53" fmla="*/ 10 h 270"/>
                <a:gd name="T54" fmla="*/ 181 w 219"/>
                <a:gd name="T55" fmla="*/ 36 h 270"/>
                <a:gd name="T56" fmla="*/ 192 w 219"/>
                <a:gd name="T57" fmla="*/ 61 h 270"/>
                <a:gd name="T58" fmla="*/ 209 w 219"/>
                <a:gd name="T59" fmla="*/ 82 h 270"/>
                <a:gd name="T60" fmla="*/ 212 w 219"/>
                <a:gd name="T61" fmla="*/ 90 h 270"/>
                <a:gd name="T62" fmla="*/ 198 w 219"/>
                <a:gd name="T63" fmla="*/ 95 h 270"/>
                <a:gd name="T64" fmla="*/ 188 w 219"/>
                <a:gd name="T65" fmla="*/ 106 h 270"/>
                <a:gd name="T66" fmla="*/ 187 w 219"/>
                <a:gd name="T67" fmla="*/ 121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270"/>
                <a:gd name="T104" fmla="*/ 219 w 219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4" name="Freeform 296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>
                <a:gd name="T0" fmla="*/ 69 w 129"/>
                <a:gd name="T1" fmla="*/ 257 h 260"/>
                <a:gd name="T2" fmla="*/ 60 w 129"/>
                <a:gd name="T3" fmla="*/ 249 h 260"/>
                <a:gd name="T4" fmla="*/ 47 w 129"/>
                <a:gd name="T5" fmla="*/ 249 h 260"/>
                <a:gd name="T6" fmla="*/ 41 w 129"/>
                <a:gd name="T7" fmla="*/ 246 h 260"/>
                <a:gd name="T8" fmla="*/ 42 w 129"/>
                <a:gd name="T9" fmla="*/ 239 h 260"/>
                <a:gd name="T10" fmla="*/ 50 w 129"/>
                <a:gd name="T11" fmla="*/ 230 h 260"/>
                <a:gd name="T12" fmla="*/ 62 w 129"/>
                <a:gd name="T13" fmla="*/ 227 h 260"/>
                <a:gd name="T14" fmla="*/ 73 w 129"/>
                <a:gd name="T15" fmla="*/ 223 h 260"/>
                <a:gd name="T16" fmla="*/ 79 w 129"/>
                <a:gd name="T17" fmla="*/ 216 h 260"/>
                <a:gd name="T18" fmla="*/ 80 w 129"/>
                <a:gd name="T19" fmla="*/ 210 h 260"/>
                <a:gd name="T20" fmla="*/ 79 w 129"/>
                <a:gd name="T21" fmla="*/ 206 h 260"/>
                <a:gd name="T22" fmla="*/ 77 w 129"/>
                <a:gd name="T23" fmla="*/ 200 h 260"/>
                <a:gd name="T24" fmla="*/ 70 w 129"/>
                <a:gd name="T25" fmla="*/ 195 h 260"/>
                <a:gd name="T26" fmla="*/ 56 w 129"/>
                <a:gd name="T27" fmla="*/ 195 h 260"/>
                <a:gd name="T28" fmla="*/ 47 w 129"/>
                <a:gd name="T29" fmla="*/ 201 h 260"/>
                <a:gd name="T30" fmla="*/ 46 w 129"/>
                <a:gd name="T31" fmla="*/ 208 h 260"/>
                <a:gd name="T32" fmla="*/ 43 w 129"/>
                <a:gd name="T33" fmla="*/ 216 h 260"/>
                <a:gd name="T34" fmla="*/ 33 w 129"/>
                <a:gd name="T35" fmla="*/ 224 h 260"/>
                <a:gd name="T36" fmla="*/ 29 w 129"/>
                <a:gd name="T37" fmla="*/ 224 h 260"/>
                <a:gd name="T38" fmla="*/ 25 w 129"/>
                <a:gd name="T39" fmla="*/ 221 h 260"/>
                <a:gd name="T40" fmla="*/ 25 w 129"/>
                <a:gd name="T41" fmla="*/ 215 h 260"/>
                <a:gd name="T42" fmla="*/ 28 w 129"/>
                <a:gd name="T43" fmla="*/ 205 h 260"/>
                <a:gd name="T44" fmla="*/ 34 w 129"/>
                <a:gd name="T45" fmla="*/ 197 h 260"/>
                <a:gd name="T46" fmla="*/ 41 w 129"/>
                <a:gd name="T47" fmla="*/ 189 h 260"/>
                <a:gd name="T48" fmla="*/ 42 w 129"/>
                <a:gd name="T49" fmla="*/ 182 h 260"/>
                <a:gd name="T50" fmla="*/ 42 w 129"/>
                <a:gd name="T51" fmla="*/ 179 h 260"/>
                <a:gd name="T52" fmla="*/ 39 w 129"/>
                <a:gd name="T53" fmla="*/ 173 h 260"/>
                <a:gd name="T54" fmla="*/ 33 w 129"/>
                <a:gd name="T55" fmla="*/ 167 h 260"/>
                <a:gd name="T56" fmla="*/ 24 w 129"/>
                <a:gd name="T57" fmla="*/ 165 h 260"/>
                <a:gd name="T58" fmla="*/ 17 w 129"/>
                <a:gd name="T59" fmla="*/ 166 h 260"/>
                <a:gd name="T60" fmla="*/ 12 w 129"/>
                <a:gd name="T61" fmla="*/ 168 h 260"/>
                <a:gd name="T62" fmla="*/ 8 w 129"/>
                <a:gd name="T63" fmla="*/ 172 h 260"/>
                <a:gd name="T64" fmla="*/ 0 w 129"/>
                <a:gd name="T65" fmla="*/ 149 h 260"/>
                <a:gd name="T66" fmla="*/ 11 w 129"/>
                <a:gd name="T67" fmla="*/ 98 h 260"/>
                <a:gd name="T68" fmla="*/ 46 w 129"/>
                <a:gd name="T69" fmla="*/ 52 h 260"/>
                <a:gd name="T70" fmla="*/ 90 w 129"/>
                <a:gd name="T71" fmla="*/ 18 h 260"/>
                <a:gd name="T72" fmla="*/ 115 w 129"/>
                <a:gd name="T73" fmla="*/ 4 h 260"/>
                <a:gd name="T74" fmla="*/ 129 w 129"/>
                <a:gd name="T75" fmla="*/ 0 h 260"/>
                <a:gd name="T76" fmla="*/ 118 w 129"/>
                <a:gd name="T77" fmla="*/ 16 h 260"/>
                <a:gd name="T78" fmla="*/ 105 w 129"/>
                <a:gd name="T79" fmla="*/ 45 h 260"/>
                <a:gd name="T80" fmla="*/ 105 w 129"/>
                <a:gd name="T81" fmla="*/ 71 h 260"/>
                <a:gd name="T82" fmla="*/ 112 w 129"/>
                <a:gd name="T83" fmla="*/ 96 h 260"/>
                <a:gd name="T84" fmla="*/ 120 w 129"/>
                <a:gd name="T85" fmla="*/ 123 h 260"/>
                <a:gd name="T86" fmla="*/ 124 w 129"/>
                <a:gd name="T87" fmla="*/ 145 h 260"/>
                <a:gd name="T88" fmla="*/ 126 w 129"/>
                <a:gd name="T89" fmla="*/ 164 h 260"/>
                <a:gd name="T90" fmla="*/ 123 w 129"/>
                <a:gd name="T91" fmla="*/ 192 h 260"/>
                <a:gd name="T92" fmla="*/ 113 w 129"/>
                <a:gd name="T93" fmla="*/ 225 h 260"/>
                <a:gd name="T94" fmla="*/ 89 w 129"/>
                <a:gd name="T95" fmla="*/ 252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0"/>
                <a:gd name="T146" fmla="*/ 129 w 129"/>
                <a:gd name="T147" fmla="*/ 260 h 2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5" name="Freeform 297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>
                <a:gd name="T0" fmla="*/ 291 w 630"/>
                <a:gd name="T1" fmla="*/ 378 h 443"/>
                <a:gd name="T2" fmla="*/ 257 w 630"/>
                <a:gd name="T3" fmla="*/ 438 h 443"/>
                <a:gd name="T4" fmla="*/ 229 w 630"/>
                <a:gd name="T5" fmla="*/ 387 h 443"/>
                <a:gd name="T6" fmla="*/ 191 w 630"/>
                <a:gd name="T7" fmla="*/ 347 h 443"/>
                <a:gd name="T8" fmla="*/ 179 w 630"/>
                <a:gd name="T9" fmla="*/ 253 h 443"/>
                <a:gd name="T10" fmla="*/ 205 w 630"/>
                <a:gd name="T11" fmla="*/ 210 h 443"/>
                <a:gd name="T12" fmla="*/ 227 w 630"/>
                <a:gd name="T13" fmla="*/ 165 h 443"/>
                <a:gd name="T14" fmla="*/ 212 w 630"/>
                <a:gd name="T15" fmla="*/ 174 h 443"/>
                <a:gd name="T16" fmla="*/ 195 w 630"/>
                <a:gd name="T17" fmla="*/ 213 h 443"/>
                <a:gd name="T18" fmla="*/ 130 w 630"/>
                <a:gd name="T19" fmla="*/ 266 h 443"/>
                <a:gd name="T20" fmla="*/ 79 w 630"/>
                <a:gd name="T21" fmla="*/ 270 h 443"/>
                <a:gd name="T22" fmla="*/ 48 w 630"/>
                <a:gd name="T23" fmla="*/ 259 h 443"/>
                <a:gd name="T24" fmla="*/ 0 w 630"/>
                <a:gd name="T25" fmla="*/ 237 h 443"/>
                <a:gd name="T26" fmla="*/ 40 w 630"/>
                <a:gd name="T27" fmla="*/ 222 h 443"/>
                <a:gd name="T28" fmla="*/ 74 w 630"/>
                <a:gd name="T29" fmla="*/ 181 h 443"/>
                <a:gd name="T30" fmla="*/ 143 w 630"/>
                <a:gd name="T31" fmla="*/ 136 h 443"/>
                <a:gd name="T32" fmla="*/ 185 w 630"/>
                <a:gd name="T33" fmla="*/ 138 h 443"/>
                <a:gd name="T34" fmla="*/ 193 w 630"/>
                <a:gd name="T35" fmla="*/ 141 h 443"/>
                <a:gd name="T36" fmla="*/ 184 w 630"/>
                <a:gd name="T37" fmla="*/ 165 h 443"/>
                <a:gd name="T38" fmla="*/ 189 w 630"/>
                <a:gd name="T39" fmla="*/ 169 h 443"/>
                <a:gd name="T40" fmla="*/ 212 w 630"/>
                <a:gd name="T41" fmla="*/ 165 h 443"/>
                <a:gd name="T42" fmla="*/ 208 w 630"/>
                <a:gd name="T43" fmla="*/ 136 h 443"/>
                <a:gd name="T44" fmla="*/ 215 w 630"/>
                <a:gd name="T45" fmla="*/ 135 h 443"/>
                <a:gd name="T46" fmla="*/ 229 w 630"/>
                <a:gd name="T47" fmla="*/ 152 h 443"/>
                <a:gd name="T48" fmla="*/ 257 w 630"/>
                <a:gd name="T49" fmla="*/ 156 h 443"/>
                <a:gd name="T50" fmla="*/ 279 w 630"/>
                <a:gd name="T51" fmla="*/ 139 h 443"/>
                <a:gd name="T52" fmla="*/ 304 w 630"/>
                <a:gd name="T53" fmla="*/ 132 h 443"/>
                <a:gd name="T54" fmla="*/ 338 w 630"/>
                <a:gd name="T55" fmla="*/ 94 h 443"/>
                <a:gd name="T56" fmla="*/ 412 w 630"/>
                <a:gd name="T57" fmla="*/ 7 h 443"/>
                <a:gd name="T58" fmla="*/ 471 w 630"/>
                <a:gd name="T59" fmla="*/ 0 h 443"/>
                <a:gd name="T60" fmla="*/ 519 w 630"/>
                <a:gd name="T61" fmla="*/ 10 h 443"/>
                <a:gd name="T62" fmla="*/ 570 w 630"/>
                <a:gd name="T63" fmla="*/ 29 h 443"/>
                <a:gd name="T64" fmla="*/ 620 w 630"/>
                <a:gd name="T65" fmla="*/ 31 h 443"/>
                <a:gd name="T66" fmla="*/ 612 w 630"/>
                <a:gd name="T67" fmla="*/ 56 h 443"/>
                <a:gd name="T68" fmla="*/ 544 w 630"/>
                <a:gd name="T69" fmla="*/ 139 h 443"/>
                <a:gd name="T70" fmla="*/ 484 w 630"/>
                <a:gd name="T71" fmla="*/ 166 h 443"/>
                <a:gd name="T72" fmla="*/ 418 w 630"/>
                <a:gd name="T73" fmla="*/ 182 h 443"/>
                <a:gd name="T74" fmla="*/ 358 w 630"/>
                <a:gd name="T75" fmla="*/ 167 h 443"/>
                <a:gd name="T76" fmla="*/ 326 w 630"/>
                <a:gd name="T77" fmla="*/ 150 h 443"/>
                <a:gd name="T78" fmla="*/ 304 w 630"/>
                <a:gd name="T79" fmla="*/ 143 h 443"/>
                <a:gd name="T80" fmla="*/ 279 w 630"/>
                <a:gd name="T81" fmla="*/ 150 h 443"/>
                <a:gd name="T82" fmla="*/ 281 w 630"/>
                <a:gd name="T83" fmla="*/ 161 h 443"/>
                <a:gd name="T84" fmla="*/ 308 w 630"/>
                <a:gd name="T85" fmla="*/ 160 h 443"/>
                <a:gd name="T86" fmla="*/ 341 w 630"/>
                <a:gd name="T87" fmla="*/ 158 h 443"/>
                <a:gd name="T88" fmla="*/ 402 w 630"/>
                <a:gd name="T89" fmla="*/ 179 h 443"/>
                <a:gd name="T90" fmla="*/ 457 w 630"/>
                <a:gd name="T91" fmla="*/ 244 h 443"/>
                <a:gd name="T92" fmla="*/ 474 w 630"/>
                <a:gd name="T93" fmla="*/ 323 h 443"/>
                <a:gd name="T94" fmla="*/ 441 w 630"/>
                <a:gd name="T95" fmla="*/ 322 h 443"/>
                <a:gd name="T96" fmla="*/ 367 w 630"/>
                <a:gd name="T97" fmla="*/ 302 h 443"/>
                <a:gd name="T98" fmla="*/ 321 w 630"/>
                <a:gd name="T99" fmla="*/ 287 h 443"/>
                <a:gd name="T100" fmla="*/ 284 w 630"/>
                <a:gd name="T101" fmla="*/ 230 h 443"/>
                <a:gd name="T102" fmla="*/ 273 w 630"/>
                <a:gd name="T103" fmla="*/ 178 h 443"/>
                <a:gd name="T104" fmla="*/ 247 w 630"/>
                <a:gd name="T105" fmla="*/ 160 h 443"/>
                <a:gd name="T106" fmla="*/ 233 w 630"/>
                <a:gd name="T107" fmla="*/ 165 h 443"/>
                <a:gd name="T108" fmla="*/ 247 w 630"/>
                <a:gd name="T109" fmla="*/ 188 h 443"/>
                <a:gd name="T110" fmla="*/ 293 w 630"/>
                <a:gd name="T111" fmla="*/ 245 h 4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3"/>
                <a:gd name="T170" fmla="*/ 630 w 630"/>
                <a:gd name="T171" fmla="*/ 443 h 4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6" name="Freeform 298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>
                <a:gd name="T0" fmla="*/ 144 w 189"/>
                <a:gd name="T1" fmla="*/ 186 h 192"/>
                <a:gd name="T2" fmla="*/ 151 w 189"/>
                <a:gd name="T3" fmla="*/ 174 h 192"/>
                <a:gd name="T4" fmla="*/ 162 w 189"/>
                <a:gd name="T5" fmla="*/ 172 h 192"/>
                <a:gd name="T6" fmla="*/ 170 w 189"/>
                <a:gd name="T7" fmla="*/ 175 h 192"/>
                <a:gd name="T8" fmla="*/ 172 w 189"/>
                <a:gd name="T9" fmla="*/ 179 h 192"/>
                <a:gd name="T10" fmla="*/ 178 w 189"/>
                <a:gd name="T11" fmla="*/ 180 h 192"/>
                <a:gd name="T12" fmla="*/ 187 w 189"/>
                <a:gd name="T13" fmla="*/ 182 h 192"/>
                <a:gd name="T14" fmla="*/ 189 w 189"/>
                <a:gd name="T15" fmla="*/ 181 h 192"/>
                <a:gd name="T16" fmla="*/ 186 w 189"/>
                <a:gd name="T17" fmla="*/ 175 h 192"/>
                <a:gd name="T18" fmla="*/ 179 w 189"/>
                <a:gd name="T19" fmla="*/ 170 h 192"/>
                <a:gd name="T20" fmla="*/ 174 w 189"/>
                <a:gd name="T21" fmla="*/ 169 h 192"/>
                <a:gd name="T22" fmla="*/ 164 w 189"/>
                <a:gd name="T23" fmla="*/ 169 h 192"/>
                <a:gd name="T24" fmla="*/ 158 w 189"/>
                <a:gd name="T25" fmla="*/ 162 h 192"/>
                <a:gd name="T26" fmla="*/ 155 w 189"/>
                <a:gd name="T27" fmla="*/ 153 h 192"/>
                <a:gd name="T28" fmla="*/ 155 w 189"/>
                <a:gd name="T29" fmla="*/ 147 h 192"/>
                <a:gd name="T30" fmla="*/ 159 w 189"/>
                <a:gd name="T31" fmla="*/ 144 h 192"/>
                <a:gd name="T32" fmla="*/ 163 w 189"/>
                <a:gd name="T33" fmla="*/ 138 h 192"/>
                <a:gd name="T34" fmla="*/ 172 w 189"/>
                <a:gd name="T35" fmla="*/ 135 h 192"/>
                <a:gd name="T36" fmla="*/ 180 w 189"/>
                <a:gd name="T37" fmla="*/ 115 h 192"/>
                <a:gd name="T38" fmla="*/ 174 w 189"/>
                <a:gd name="T39" fmla="*/ 79 h 192"/>
                <a:gd name="T40" fmla="*/ 150 w 189"/>
                <a:gd name="T41" fmla="*/ 48 h 192"/>
                <a:gd name="T42" fmla="*/ 106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2 w 189"/>
                <a:gd name="T49" fmla="*/ 8 h 192"/>
                <a:gd name="T50" fmla="*/ 6 w 189"/>
                <a:gd name="T51" fmla="*/ 2 h 192"/>
                <a:gd name="T52" fmla="*/ 7 w 189"/>
                <a:gd name="T53" fmla="*/ 9 h 192"/>
                <a:gd name="T54" fmla="*/ 18 w 189"/>
                <a:gd name="T55" fmla="*/ 33 h 192"/>
                <a:gd name="T56" fmla="*/ 27 w 189"/>
                <a:gd name="T57" fmla="*/ 59 h 192"/>
                <a:gd name="T58" fmla="*/ 34 w 189"/>
                <a:gd name="T59" fmla="*/ 84 h 192"/>
                <a:gd name="T60" fmla="*/ 40 w 189"/>
                <a:gd name="T61" fmla="*/ 107 h 192"/>
                <a:gd name="T62" fmla="*/ 52 w 189"/>
                <a:gd name="T63" fmla="*/ 137 h 192"/>
                <a:gd name="T64" fmla="*/ 77 w 189"/>
                <a:gd name="T65" fmla="*/ 169 h 192"/>
                <a:gd name="T66" fmla="*/ 117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7" name="Freeform 299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>
                <a:gd name="T0" fmla="*/ 0 w 21"/>
                <a:gd name="T1" fmla="*/ 9 h 21"/>
                <a:gd name="T2" fmla="*/ 1 w 21"/>
                <a:gd name="T3" fmla="*/ 5 h 21"/>
                <a:gd name="T4" fmla="*/ 4 w 21"/>
                <a:gd name="T5" fmla="*/ 1 h 21"/>
                <a:gd name="T6" fmla="*/ 7 w 21"/>
                <a:gd name="T7" fmla="*/ 0 h 21"/>
                <a:gd name="T8" fmla="*/ 10 w 21"/>
                <a:gd name="T9" fmla="*/ 0 h 21"/>
                <a:gd name="T10" fmla="*/ 15 w 21"/>
                <a:gd name="T11" fmla="*/ 1 h 21"/>
                <a:gd name="T12" fmla="*/ 17 w 21"/>
                <a:gd name="T13" fmla="*/ 4 h 21"/>
                <a:gd name="T14" fmla="*/ 19 w 21"/>
                <a:gd name="T15" fmla="*/ 7 h 21"/>
                <a:gd name="T16" fmla="*/ 21 w 21"/>
                <a:gd name="T17" fmla="*/ 10 h 21"/>
                <a:gd name="T18" fmla="*/ 19 w 21"/>
                <a:gd name="T19" fmla="*/ 15 h 21"/>
                <a:gd name="T20" fmla="*/ 17 w 21"/>
                <a:gd name="T21" fmla="*/ 17 h 21"/>
                <a:gd name="T22" fmla="*/ 15 w 21"/>
                <a:gd name="T23" fmla="*/ 19 h 21"/>
                <a:gd name="T24" fmla="*/ 11 w 21"/>
                <a:gd name="T25" fmla="*/ 21 h 21"/>
                <a:gd name="T26" fmla="*/ 8 w 21"/>
                <a:gd name="T27" fmla="*/ 19 h 21"/>
                <a:gd name="T28" fmla="*/ 5 w 21"/>
                <a:gd name="T29" fmla="*/ 16 h 21"/>
                <a:gd name="T30" fmla="*/ 1 w 21"/>
                <a:gd name="T31" fmla="*/ 13 h 21"/>
                <a:gd name="T32" fmla="*/ 0 w 21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8" name="Freeform 300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>
                <a:gd name="T0" fmla="*/ 1 w 20"/>
                <a:gd name="T1" fmla="*/ 4 h 22"/>
                <a:gd name="T2" fmla="*/ 6 w 20"/>
                <a:gd name="T3" fmla="*/ 1 h 22"/>
                <a:gd name="T4" fmla="*/ 10 w 20"/>
                <a:gd name="T5" fmla="*/ 0 h 22"/>
                <a:gd name="T6" fmla="*/ 15 w 20"/>
                <a:gd name="T7" fmla="*/ 1 h 22"/>
                <a:gd name="T8" fmla="*/ 18 w 20"/>
                <a:gd name="T9" fmla="*/ 4 h 22"/>
                <a:gd name="T10" fmla="*/ 20 w 20"/>
                <a:gd name="T11" fmla="*/ 7 h 22"/>
                <a:gd name="T12" fmla="*/ 20 w 20"/>
                <a:gd name="T13" fmla="*/ 12 h 22"/>
                <a:gd name="T14" fmla="*/ 20 w 20"/>
                <a:gd name="T15" fmla="*/ 16 h 22"/>
                <a:gd name="T16" fmla="*/ 19 w 20"/>
                <a:gd name="T17" fmla="*/ 21 h 22"/>
                <a:gd name="T18" fmla="*/ 16 w 20"/>
                <a:gd name="T19" fmla="*/ 22 h 22"/>
                <a:gd name="T20" fmla="*/ 11 w 20"/>
                <a:gd name="T21" fmla="*/ 22 h 22"/>
                <a:gd name="T22" fmla="*/ 6 w 20"/>
                <a:gd name="T23" fmla="*/ 21 h 22"/>
                <a:gd name="T24" fmla="*/ 2 w 20"/>
                <a:gd name="T25" fmla="*/ 17 h 22"/>
                <a:gd name="T26" fmla="*/ 1 w 20"/>
                <a:gd name="T27" fmla="*/ 14 h 22"/>
                <a:gd name="T28" fmla="*/ 0 w 20"/>
                <a:gd name="T29" fmla="*/ 11 h 22"/>
                <a:gd name="T30" fmla="*/ 0 w 20"/>
                <a:gd name="T31" fmla="*/ 7 h 22"/>
                <a:gd name="T32" fmla="*/ 1 w 20"/>
                <a:gd name="T33" fmla="*/ 4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9" name="Freeform 301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>
                <a:gd name="T0" fmla="*/ 2 w 21"/>
                <a:gd name="T1" fmla="*/ 5 h 22"/>
                <a:gd name="T2" fmla="*/ 5 w 21"/>
                <a:gd name="T3" fmla="*/ 3 h 22"/>
                <a:gd name="T4" fmla="*/ 9 w 21"/>
                <a:gd name="T5" fmla="*/ 0 h 22"/>
                <a:gd name="T6" fmla="*/ 14 w 21"/>
                <a:gd name="T7" fmla="*/ 0 h 22"/>
                <a:gd name="T8" fmla="*/ 18 w 21"/>
                <a:gd name="T9" fmla="*/ 3 h 22"/>
                <a:gd name="T10" fmla="*/ 21 w 21"/>
                <a:gd name="T11" fmla="*/ 7 h 22"/>
                <a:gd name="T12" fmla="*/ 21 w 21"/>
                <a:gd name="T13" fmla="*/ 12 h 22"/>
                <a:gd name="T14" fmla="*/ 19 w 21"/>
                <a:gd name="T15" fmla="*/ 16 h 22"/>
                <a:gd name="T16" fmla="*/ 17 w 21"/>
                <a:gd name="T17" fmla="*/ 19 h 22"/>
                <a:gd name="T18" fmla="*/ 15 w 21"/>
                <a:gd name="T19" fmla="*/ 21 h 22"/>
                <a:gd name="T20" fmla="*/ 10 w 21"/>
                <a:gd name="T21" fmla="*/ 22 h 22"/>
                <a:gd name="T22" fmla="*/ 6 w 21"/>
                <a:gd name="T23" fmla="*/ 22 h 22"/>
                <a:gd name="T24" fmla="*/ 2 w 21"/>
                <a:gd name="T25" fmla="*/ 20 h 22"/>
                <a:gd name="T26" fmla="*/ 0 w 21"/>
                <a:gd name="T27" fmla="*/ 16 h 22"/>
                <a:gd name="T28" fmla="*/ 0 w 21"/>
                <a:gd name="T29" fmla="*/ 12 h 22"/>
                <a:gd name="T30" fmla="*/ 1 w 21"/>
                <a:gd name="T31" fmla="*/ 7 h 22"/>
                <a:gd name="T32" fmla="*/ 2 w 21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0" name="Freeform 302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>
                <a:gd name="T0" fmla="*/ 4 w 22"/>
                <a:gd name="T1" fmla="*/ 1 h 21"/>
                <a:gd name="T2" fmla="*/ 1 w 22"/>
                <a:gd name="T3" fmla="*/ 4 h 21"/>
                <a:gd name="T4" fmla="*/ 0 w 22"/>
                <a:gd name="T5" fmla="*/ 8 h 21"/>
                <a:gd name="T6" fmla="*/ 0 w 22"/>
                <a:gd name="T7" fmla="*/ 13 h 21"/>
                <a:gd name="T8" fmla="*/ 2 w 22"/>
                <a:gd name="T9" fmla="*/ 17 h 21"/>
                <a:gd name="T10" fmla="*/ 6 w 22"/>
                <a:gd name="T11" fmla="*/ 20 h 21"/>
                <a:gd name="T12" fmla="*/ 10 w 22"/>
                <a:gd name="T13" fmla="*/ 21 h 21"/>
                <a:gd name="T14" fmla="*/ 15 w 22"/>
                <a:gd name="T15" fmla="*/ 21 h 21"/>
                <a:gd name="T16" fmla="*/ 18 w 22"/>
                <a:gd name="T17" fmla="*/ 18 h 21"/>
                <a:gd name="T18" fmla="*/ 21 w 22"/>
                <a:gd name="T19" fmla="*/ 16 h 21"/>
                <a:gd name="T20" fmla="*/ 22 w 22"/>
                <a:gd name="T21" fmla="*/ 13 h 21"/>
                <a:gd name="T22" fmla="*/ 22 w 22"/>
                <a:gd name="T23" fmla="*/ 9 h 21"/>
                <a:gd name="T24" fmla="*/ 21 w 22"/>
                <a:gd name="T25" fmla="*/ 6 h 21"/>
                <a:gd name="T26" fmla="*/ 17 w 22"/>
                <a:gd name="T27" fmla="*/ 3 h 21"/>
                <a:gd name="T28" fmla="*/ 13 w 22"/>
                <a:gd name="T29" fmla="*/ 0 h 21"/>
                <a:gd name="T30" fmla="*/ 7 w 22"/>
                <a:gd name="T31" fmla="*/ 0 h 21"/>
                <a:gd name="T32" fmla="*/ 4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1" name="Freeform 303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8 h 18"/>
                <a:gd name="T4" fmla="*/ 0 w 18"/>
                <a:gd name="T5" fmla="*/ 5 h 18"/>
                <a:gd name="T6" fmla="*/ 2 w 18"/>
                <a:gd name="T7" fmla="*/ 2 h 18"/>
                <a:gd name="T8" fmla="*/ 7 w 18"/>
                <a:gd name="T9" fmla="*/ 1 h 18"/>
                <a:gd name="T10" fmla="*/ 11 w 18"/>
                <a:gd name="T11" fmla="*/ 0 h 18"/>
                <a:gd name="T12" fmla="*/ 14 w 18"/>
                <a:gd name="T13" fmla="*/ 1 h 18"/>
                <a:gd name="T14" fmla="*/ 17 w 18"/>
                <a:gd name="T15" fmla="*/ 3 h 18"/>
                <a:gd name="T16" fmla="*/ 18 w 18"/>
                <a:gd name="T17" fmla="*/ 6 h 18"/>
                <a:gd name="T18" fmla="*/ 18 w 18"/>
                <a:gd name="T19" fmla="*/ 9 h 18"/>
                <a:gd name="T20" fmla="*/ 17 w 18"/>
                <a:gd name="T21" fmla="*/ 14 h 18"/>
                <a:gd name="T22" fmla="*/ 13 w 18"/>
                <a:gd name="T23" fmla="*/ 16 h 18"/>
                <a:gd name="T24" fmla="*/ 11 w 18"/>
                <a:gd name="T25" fmla="*/ 18 h 18"/>
                <a:gd name="T26" fmla="*/ 8 w 18"/>
                <a:gd name="T27" fmla="*/ 18 h 18"/>
                <a:gd name="T28" fmla="*/ 4 w 18"/>
                <a:gd name="T29" fmla="*/ 17 h 18"/>
                <a:gd name="T30" fmla="*/ 1 w 18"/>
                <a:gd name="T31" fmla="*/ 15 h 18"/>
                <a:gd name="T32" fmla="*/ 0 w 18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2" name="Freeform 304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>
                <a:gd name="T0" fmla="*/ 5 w 15"/>
                <a:gd name="T1" fmla="*/ 22 h 22"/>
                <a:gd name="T2" fmla="*/ 2 w 15"/>
                <a:gd name="T3" fmla="*/ 21 h 22"/>
                <a:gd name="T4" fmla="*/ 1 w 15"/>
                <a:gd name="T5" fmla="*/ 19 h 22"/>
                <a:gd name="T6" fmla="*/ 0 w 15"/>
                <a:gd name="T7" fmla="*/ 15 h 22"/>
                <a:gd name="T8" fmla="*/ 0 w 15"/>
                <a:gd name="T9" fmla="*/ 11 h 22"/>
                <a:gd name="T10" fmla="*/ 1 w 15"/>
                <a:gd name="T11" fmla="*/ 6 h 22"/>
                <a:gd name="T12" fmla="*/ 4 w 15"/>
                <a:gd name="T13" fmla="*/ 3 h 22"/>
                <a:gd name="T14" fmla="*/ 6 w 15"/>
                <a:gd name="T15" fmla="*/ 2 h 22"/>
                <a:gd name="T16" fmla="*/ 10 w 15"/>
                <a:gd name="T17" fmla="*/ 0 h 22"/>
                <a:gd name="T18" fmla="*/ 12 w 15"/>
                <a:gd name="T19" fmla="*/ 2 h 22"/>
                <a:gd name="T20" fmla="*/ 14 w 15"/>
                <a:gd name="T21" fmla="*/ 4 h 22"/>
                <a:gd name="T22" fmla="*/ 15 w 15"/>
                <a:gd name="T23" fmla="*/ 8 h 22"/>
                <a:gd name="T24" fmla="*/ 15 w 15"/>
                <a:gd name="T25" fmla="*/ 12 h 22"/>
                <a:gd name="T26" fmla="*/ 14 w 15"/>
                <a:gd name="T27" fmla="*/ 15 h 22"/>
                <a:gd name="T28" fmla="*/ 12 w 15"/>
                <a:gd name="T29" fmla="*/ 19 h 22"/>
                <a:gd name="T30" fmla="*/ 10 w 15"/>
                <a:gd name="T31" fmla="*/ 21 h 22"/>
                <a:gd name="T32" fmla="*/ 5 w 15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2"/>
                <a:gd name="T53" fmla="*/ 15 w 1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3" name="Freeform 305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>
                <a:gd name="T0" fmla="*/ 1 w 19"/>
                <a:gd name="T1" fmla="*/ 13 h 24"/>
                <a:gd name="T2" fmla="*/ 2 w 19"/>
                <a:gd name="T3" fmla="*/ 8 h 24"/>
                <a:gd name="T4" fmla="*/ 5 w 19"/>
                <a:gd name="T5" fmla="*/ 5 h 24"/>
                <a:gd name="T6" fmla="*/ 7 w 19"/>
                <a:gd name="T7" fmla="*/ 1 h 24"/>
                <a:gd name="T8" fmla="*/ 11 w 19"/>
                <a:gd name="T9" fmla="*/ 0 h 24"/>
                <a:gd name="T10" fmla="*/ 16 w 19"/>
                <a:gd name="T11" fmla="*/ 1 h 24"/>
                <a:gd name="T12" fmla="*/ 19 w 19"/>
                <a:gd name="T13" fmla="*/ 5 h 24"/>
                <a:gd name="T14" fmla="*/ 19 w 19"/>
                <a:gd name="T15" fmla="*/ 8 h 24"/>
                <a:gd name="T16" fmla="*/ 19 w 19"/>
                <a:gd name="T17" fmla="*/ 13 h 24"/>
                <a:gd name="T18" fmla="*/ 17 w 19"/>
                <a:gd name="T19" fmla="*/ 17 h 24"/>
                <a:gd name="T20" fmla="*/ 14 w 19"/>
                <a:gd name="T21" fmla="*/ 20 h 24"/>
                <a:gd name="T22" fmla="*/ 9 w 19"/>
                <a:gd name="T23" fmla="*/ 23 h 24"/>
                <a:gd name="T24" fmla="*/ 6 w 19"/>
                <a:gd name="T25" fmla="*/ 24 h 24"/>
                <a:gd name="T26" fmla="*/ 3 w 19"/>
                <a:gd name="T27" fmla="*/ 23 h 24"/>
                <a:gd name="T28" fmla="*/ 1 w 19"/>
                <a:gd name="T29" fmla="*/ 19 h 24"/>
                <a:gd name="T30" fmla="*/ 0 w 19"/>
                <a:gd name="T31" fmla="*/ 16 h 24"/>
                <a:gd name="T32" fmla="*/ 1 w 19"/>
                <a:gd name="T33" fmla="*/ 1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4"/>
                <a:gd name="T53" fmla="*/ 19 w 19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4" name="Freeform 306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>
                <a:gd name="T0" fmla="*/ 15 w 19"/>
                <a:gd name="T1" fmla="*/ 1 h 18"/>
                <a:gd name="T2" fmla="*/ 17 w 19"/>
                <a:gd name="T3" fmla="*/ 3 h 18"/>
                <a:gd name="T4" fmla="*/ 18 w 19"/>
                <a:gd name="T5" fmla="*/ 5 h 18"/>
                <a:gd name="T6" fmla="*/ 19 w 19"/>
                <a:gd name="T7" fmla="*/ 9 h 18"/>
                <a:gd name="T8" fmla="*/ 18 w 19"/>
                <a:gd name="T9" fmla="*/ 12 h 18"/>
                <a:gd name="T10" fmla="*/ 16 w 19"/>
                <a:gd name="T11" fmla="*/ 16 h 18"/>
                <a:gd name="T12" fmla="*/ 12 w 19"/>
                <a:gd name="T13" fmla="*/ 17 h 18"/>
                <a:gd name="T14" fmla="*/ 9 w 19"/>
                <a:gd name="T15" fmla="*/ 18 h 18"/>
                <a:gd name="T16" fmla="*/ 6 w 19"/>
                <a:gd name="T17" fmla="*/ 18 h 18"/>
                <a:gd name="T18" fmla="*/ 3 w 19"/>
                <a:gd name="T19" fmla="*/ 17 h 18"/>
                <a:gd name="T20" fmla="*/ 1 w 19"/>
                <a:gd name="T21" fmla="*/ 13 h 18"/>
                <a:gd name="T22" fmla="*/ 0 w 19"/>
                <a:gd name="T23" fmla="*/ 10 h 18"/>
                <a:gd name="T24" fmla="*/ 0 w 19"/>
                <a:gd name="T25" fmla="*/ 7 h 18"/>
                <a:gd name="T26" fmla="*/ 2 w 19"/>
                <a:gd name="T27" fmla="*/ 3 h 18"/>
                <a:gd name="T28" fmla="*/ 6 w 19"/>
                <a:gd name="T29" fmla="*/ 0 h 18"/>
                <a:gd name="T30" fmla="*/ 9 w 19"/>
                <a:gd name="T31" fmla="*/ 0 h 18"/>
                <a:gd name="T32" fmla="*/ 15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5" name="Freeform 307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>
                <a:gd name="T0" fmla="*/ 159 w 161"/>
                <a:gd name="T1" fmla="*/ 11 h 111"/>
                <a:gd name="T2" fmla="*/ 155 w 161"/>
                <a:gd name="T3" fmla="*/ 8 h 111"/>
                <a:gd name="T4" fmla="*/ 153 w 161"/>
                <a:gd name="T5" fmla="*/ 3 h 111"/>
                <a:gd name="T6" fmla="*/ 145 w 161"/>
                <a:gd name="T7" fmla="*/ 11 h 111"/>
                <a:gd name="T8" fmla="*/ 130 w 161"/>
                <a:gd name="T9" fmla="*/ 8 h 111"/>
                <a:gd name="T10" fmla="*/ 96 w 161"/>
                <a:gd name="T11" fmla="*/ 1 h 111"/>
                <a:gd name="T12" fmla="*/ 70 w 161"/>
                <a:gd name="T13" fmla="*/ 1 h 111"/>
                <a:gd name="T14" fmla="*/ 65 w 161"/>
                <a:gd name="T15" fmla="*/ 4 h 111"/>
                <a:gd name="T16" fmla="*/ 88 w 161"/>
                <a:gd name="T17" fmla="*/ 3 h 111"/>
                <a:gd name="T18" fmla="*/ 116 w 161"/>
                <a:gd name="T19" fmla="*/ 10 h 111"/>
                <a:gd name="T20" fmla="*/ 136 w 161"/>
                <a:gd name="T21" fmla="*/ 19 h 111"/>
                <a:gd name="T22" fmla="*/ 134 w 161"/>
                <a:gd name="T23" fmla="*/ 24 h 111"/>
                <a:gd name="T24" fmla="*/ 121 w 161"/>
                <a:gd name="T25" fmla="*/ 32 h 111"/>
                <a:gd name="T26" fmla="*/ 107 w 161"/>
                <a:gd name="T27" fmla="*/ 34 h 111"/>
                <a:gd name="T28" fmla="*/ 82 w 161"/>
                <a:gd name="T29" fmla="*/ 26 h 111"/>
                <a:gd name="T30" fmla="*/ 55 w 161"/>
                <a:gd name="T31" fmla="*/ 24 h 111"/>
                <a:gd name="T32" fmla="*/ 41 w 161"/>
                <a:gd name="T33" fmla="*/ 29 h 111"/>
                <a:gd name="T34" fmla="*/ 51 w 161"/>
                <a:gd name="T35" fmla="*/ 29 h 111"/>
                <a:gd name="T36" fmla="*/ 65 w 161"/>
                <a:gd name="T37" fmla="*/ 29 h 111"/>
                <a:gd name="T38" fmla="*/ 80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6 w 161"/>
                <a:gd name="T47" fmla="*/ 49 h 111"/>
                <a:gd name="T48" fmla="*/ 36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6 h 111"/>
                <a:gd name="T56" fmla="*/ 14 w 161"/>
                <a:gd name="T57" fmla="*/ 72 h 111"/>
                <a:gd name="T58" fmla="*/ 0 w 161"/>
                <a:gd name="T59" fmla="*/ 77 h 111"/>
                <a:gd name="T60" fmla="*/ 8 w 161"/>
                <a:gd name="T61" fmla="*/ 79 h 111"/>
                <a:gd name="T62" fmla="*/ 31 w 161"/>
                <a:gd name="T63" fmla="*/ 76 h 111"/>
                <a:gd name="T64" fmla="*/ 57 w 161"/>
                <a:gd name="T65" fmla="*/ 69 h 111"/>
                <a:gd name="T66" fmla="*/ 67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2 w 161"/>
                <a:gd name="T73" fmla="*/ 86 h 111"/>
                <a:gd name="T74" fmla="*/ 83 w 161"/>
                <a:gd name="T75" fmla="*/ 63 h 111"/>
                <a:gd name="T76" fmla="*/ 98 w 161"/>
                <a:gd name="T77" fmla="*/ 57 h 111"/>
                <a:gd name="T78" fmla="*/ 113 w 161"/>
                <a:gd name="T79" fmla="*/ 51 h 111"/>
                <a:gd name="T80" fmla="*/ 115 w 161"/>
                <a:gd name="T81" fmla="*/ 72 h 111"/>
                <a:gd name="T82" fmla="*/ 108 w 161"/>
                <a:gd name="T83" fmla="*/ 101 h 111"/>
                <a:gd name="T84" fmla="*/ 113 w 161"/>
                <a:gd name="T85" fmla="*/ 96 h 111"/>
                <a:gd name="T86" fmla="*/ 125 w 161"/>
                <a:gd name="T87" fmla="*/ 59 h 111"/>
                <a:gd name="T88" fmla="*/ 136 w 161"/>
                <a:gd name="T89" fmla="*/ 35 h 111"/>
                <a:gd name="T90" fmla="*/ 147 w 161"/>
                <a:gd name="T91" fmla="*/ 25 h 111"/>
                <a:gd name="T92" fmla="*/ 150 w 161"/>
                <a:gd name="T93" fmla="*/ 30 h 111"/>
                <a:gd name="T94" fmla="*/ 147 w 161"/>
                <a:gd name="T95" fmla="*/ 68 h 111"/>
                <a:gd name="T96" fmla="*/ 157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6" name="Freeform 308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>
                <a:gd name="T0" fmla="*/ 124 w 129"/>
                <a:gd name="T1" fmla="*/ 120 h 122"/>
                <a:gd name="T2" fmla="*/ 128 w 129"/>
                <a:gd name="T3" fmla="*/ 117 h 122"/>
                <a:gd name="T4" fmla="*/ 123 w 129"/>
                <a:gd name="T5" fmla="*/ 110 h 122"/>
                <a:gd name="T6" fmla="*/ 115 w 129"/>
                <a:gd name="T7" fmla="*/ 100 h 122"/>
                <a:gd name="T8" fmla="*/ 114 w 129"/>
                <a:gd name="T9" fmla="*/ 86 h 122"/>
                <a:gd name="T10" fmla="*/ 110 w 129"/>
                <a:gd name="T11" fmla="*/ 57 h 122"/>
                <a:gd name="T12" fmla="*/ 105 w 129"/>
                <a:gd name="T13" fmla="*/ 42 h 122"/>
                <a:gd name="T14" fmla="*/ 102 w 129"/>
                <a:gd name="T15" fmla="*/ 41 h 122"/>
                <a:gd name="T16" fmla="*/ 103 w 129"/>
                <a:gd name="T17" fmla="*/ 54 h 122"/>
                <a:gd name="T18" fmla="*/ 104 w 129"/>
                <a:gd name="T19" fmla="*/ 79 h 122"/>
                <a:gd name="T20" fmla="*/ 97 w 129"/>
                <a:gd name="T21" fmla="*/ 84 h 122"/>
                <a:gd name="T22" fmla="*/ 82 w 129"/>
                <a:gd name="T23" fmla="*/ 74 h 122"/>
                <a:gd name="T24" fmla="*/ 75 w 129"/>
                <a:gd name="T25" fmla="*/ 61 h 122"/>
                <a:gd name="T26" fmla="*/ 69 w 129"/>
                <a:gd name="T27" fmla="*/ 38 h 122"/>
                <a:gd name="T28" fmla="*/ 68 w 129"/>
                <a:gd name="T29" fmla="*/ 23 h 122"/>
                <a:gd name="T30" fmla="*/ 67 w 129"/>
                <a:gd name="T31" fmla="*/ 9 h 122"/>
                <a:gd name="T32" fmla="*/ 62 w 129"/>
                <a:gd name="T33" fmla="*/ 2 h 122"/>
                <a:gd name="T34" fmla="*/ 62 w 129"/>
                <a:gd name="T35" fmla="*/ 7 h 122"/>
                <a:gd name="T36" fmla="*/ 64 w 129"/>
                <a:gd name="T37" fmla="*/ 17 h 122"/>
                <a:gd name="T38" fmla="*/ 62 w 129"/>
                <a:gd name="T39" fmla="*/ 27 h 122"/>
                <a:gd name="T40" fmla="*/ 61 w 129"/>
                <a:gd name="T41" fmla="*/ 37 h 122"/>
                <a:gd name="T42" fmla="*/ 64 w 129"/>
                <a:gd name="T43" fmla="*/ 54 h 122"/>
                <a:gd name="T44" fmla="*/ 56 w 129"/>
                <a:gd name="T45" fmla="*/ 53 h 122"/>
                <a:gd name="T46" fmla="*/ 37 w 129"/>
                <a:gd name="T47" fmla="*/ 34 h 122"/>
                <a:gd name="T48" fmla="*/ 19 w 129"/>
                <a:gd name="T49" fmla="*/ 15 h 122"/>
                <a:gd name="T50" fmla="*/ 4 w 129"/>
                <a:gd name="T51" fmla="*/ 2 h 122"/>
                <a:gd name="T52" fmla="*/ 8 w 129"/>
                <a:gd name="T53" fmla="*/ 11 h 122"/>
                <a:gd name="T54" fmla="*/ 26 w 129"/>
                <a:gd name="T55" fmla="*/ 34 h 122"/>
                <a:gd name="T56" fmla="*/ 35 w 129"/>
                <a:gd name="T57" fmla="*/ 49 h 122"/>
                <a:gd name="T58" fmla="*/ 52 w 129"/>
                <a:gd name="T59" fmla="*/ 63 h 122"/>
                <a:gd name="T60" fmla="*/ 52 w 129"/>
                <a:gd name="T61" fmla="*/ 68 h 122"/>
                <a:gd name="T62" fmla="*/ 35 w 129"/>
                <a:gd name="T63" fmla="*/ 65 h 122"/>
                <a:gd name="T64" fmla="*/ 26 w 129"/>
                <a:gd name="T65" fmla="*/ 60 h 122"/>
                <a:gd name="T66" fmla="*/ 21 w 129"/>
                <a:gd name="T67" fmla="*/ 61 h 122"/>
                <a:gd name="T68" fmla="*/ 27 w 129"/>
                <a:gd name="T69" fmla="*/ 67 h 122"/>
                <a:gd name="T70" fmla="*/ 38 w 129"/>
                <a:gd name="T71" fmla="*/ 72 h 122"/>
                <a:gd name="T72" fmla="*/ 53 w 129"/>
                <a:gd name="T73" fmla="*/ 78 h 122"/>
                <a:gd name="T74" fmla="*/ 68 w 129"/>
                <a:gd name="T75" fmla="*/ 81 h 122"/>
                <a:gd name="T76" fmla="*/ 80 w 129"/>
                <a:gd name="T77" fmla="*/ 84 h 122"/>
                <a:gd name="T78" fmla="*/ 95 w 129"/>
                <a:gd name="T79" fmla="*/ 94 h 122"/>
                <a:gd name="T80" fmla="*/ 96 w 129"/>
                <a:gd name="T81" fmla="*/ 101 h 122"/>
                <a:gd name="T82" fmla="*/ 86 w 129"/>
                <a:gd name="T83" fmla="*/ 104 h 122"/>
                <a:gd name="T84" fmla="*/ 75 w 129"/>
                <a:gd name="T85" fmla="*/ 105 h 122"/>
                <a:gd name="T86" fmla="*/ 64 w 129"/>
                <a:gd name="T87" fmla="*/ 106 h 122"/>
                <a:gd name="T88" fmla="*/ 54 w 129"/>
                <a:gd name="T89" fmla="*/ 104 h 122"/>
                <a:gd name="T90" fmla="*/ 53 w 129"/>
                <a:gd name="T91" fmla="*/ 108 h 122"/>
                <a:gd name="T92" fmla="*/ 67 w 129"/>
                <a:gd name="T93" fmla="*/ 111 h 122"/>
                <a:gd name="T94" fmla="*/ 81 w 129"/>
                <a:gd name="T95" fmla="*/ 111 h 122"/>
                <a:gd name="T96" fmla="*/ 95 w 129"/>
                <a:gd name="T97" fmla="*/ 111 h 122"/>
                <a:gd name="T98" fmla="*/ 106 w 129"/>
                <a:gd name="T99" fmla="*/ 110 h 122"/>
                <a:gd name="T100" fmla="*/ 115 w 129"/>
                <a:gd name="T101" fmla="*/ 111 h 122"/>
                <a:gd name="T102" fmla="*/ 122 w 129"/>
                <a:gd name="T103" fmla="*/ 118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"/>
                <a:gd name="T157" fmla="*/ 0 h 122"/>
                <a:gd name="T158" fmla="*/ 129 w 129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7" name="Freeform 309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>
                <a:gd name="T0" fmla="*/ 8 w 80"/>
                <a:gd name="T1" fmla="*/ 154 h 187"/>
                <a:gd name="T2" fmla="*/ 14 w 80"/>
                <a:gd name="T3" fmla="*/ 148 h 187"/>
                <a:gd name="T4" fmla="*/ 18 w 80"/>
                <a:gd name="T5" fmla="*/ 150 h 187"/>
                <a:gd name="T6" fmla="*/ 22 w 80"/>
                <a:gd name="T7" fmla="*/ 133 h 187"/>
                <a:gd name="T8" fmla="*/ 8 w 80"/>
                <a:gd name="T9" fmla="*/ 106 h 187"/>
                <a:gd name="T10" fmla="*/ 0 w 80"/>
                <a:gd name="T11" fmla="*/ 77 h 187"/>
                <a:gd name="T12" fmla="*/ 4 w 80"/>
                <a:gd name="T13" fmla="*/ 79 h 187"/>
                <a:gd name="T14" fmla="*/ 18 w 80"/>
                <a:gd name="T15" fmla="*/ 108 h 187"/>
                <a:gd name="T16" fmla="*/ 31 w 80"/>
                <a:gd name="T17" fmla="*/ 88 h 187"/>
                <a:gd name="T18" fmla="*/ 30 w 80"/>
                <a:gd name="T19" fmla="*/ 52 h 187"/>
                <a:gd name="T20" fmla="*/ 30 w 80"/>
                <a:gd name="T21" fmla="*/ 22 h 187"/>
                <a:gd name="T22" fmla="*/ 33 w 80"/>
                <a:gd name="T23" fmla="*/ 23 h 187"/>
                <a:gd name="T24" fmla="*/ 33 w 80"/>
                <a:gd name="T25" fmla="*/ 41 h 187"/>
                <a:gd name="T26" fmla="*/ 41 w 80"/>
                <a:gd name="T27" fmla="*/ 41 h 187"/>
                <a:gd name="T28" fmla="*/ 60 w 80"/>
                <a:gd name="T29" fmla="*/ 3 h 187"/>
                <a:gd name="T30" fmla="*/ 64 w 80"/>
                <a:gd name="T31" fmla="*/ 3 h 187"/>
                <a:gd name="T32" fmla="*/ 52 w 80"/>
                <a:gd name="T33" fmla="*/ 29 h 187"/>
                <a:gd name="T34" fmla="*/ 51 w 80"/>
                <a:gd name="T35" fmla="*/ 51 h 187"/>
                <a:gd name="T36" fmla="*/ 67 w 80"/>
                <a:gd name="T37" fmla="*/ 45 h 187"/>
                <a:gd name="T38" fmla="*/ 70 w 80"/>
                <a:gd name="T39" fmla="*/ 45 h 187"/>
                <a:gd name="T40" fmla="*/ 56 w 80"/>
                <a:gd name="T41" fmla="*/ 57 h 187"/>
                <a:gd name="T42" fmla="*/ 41 w 80"/>
                <a:gd name="T43" fmla="*/ 77 h 187"/>
                <a:gd name="T44" fmla="*/ 33 w 80"/>
                <a:gd name="T45" fmla="*/ 115 h 187"/>
                <a:gd name="T46" fmla="*/ 50 w 80"/>
                <a:gd name="T47" fmla="*/ 114 h 187"/>
                <a:gd name="T48" fmla="*/ 67 w 80"/>
                <a:gd name="T49" fmla="*/ 110 h 187"/>
                <a:gd name="T50" fmla="*/ 75 w 80"/>
                <a:gd name="T51" fmla="*/ 105 h 187"/>
                <a:gd name="T52" fmla="*/ 74 w 80"/>
                <a:gd name="T53" fmla="*/ 109 h 187"/>
                <a:gd name="T54" fmla="*/ 61 w 80"/>
                <a:gd name="T55" fmla="*/ 117 h 187"/>
                <a:gd name="T56" fmla="*/ 42 w 80"/>
                <a:gd name="T57" fmla="*/ 125 h 187"/>
                <a:gd name="T58" fmla="*/ 31 w 80"/>
                <a:gd name="T59" fmla="*/ 132 h 187"/>
                <a:gd name="T60" fmla="*/ 27 w 80"/>
                <a:gd name="T61" fmla="*/ 151 h 187"/>
                <a:gd name="T62" fmla="*/ 39 w 80"/>
                <a:gd name="T63" fmla="*/ 153 h 187"/>
                <a:gd name="T64" fmla="*/ 61 w 80"/>
                <a:gd name="T65" fmla="*/ 144 h 187"/>
                <a:gd name="T66" fmla="*/ 77 w 80"/>
                <a:gd name="T67" fmla="*/ 133 h 187"/>
                <a:gd name="T68" fmla="*/ 77 w 80"/>
                <a:gd name="T69" fmla="*/ 137 h 187"/>
                <a:gd name="T70" fmla="*/ 57 w 80"/>
                <a:gd name="T71" fmla="*/ 163 h 187"/>
                <a:gd name="T72" fmla="*/ 49 w 80"/>
                <a:gd name="T73" fmla="*/ 163 h 187"/>
                <a:gd name="T74" fmla="*/ 41 w 80"/>
                <a:gd name="T75" fmla="*/ 156 h 187"/>
                <a:gd name="T76" fmla="*/ 22 w 80"/>
                <a:gd name="T77" fmla="*/ 158 h 187"/>
                <a:gd name="T78" fmla="*/ 17 w 80"/>
                <a:gd name="T79" fmla="*/ 169 h 187"/>
                <a:gd name="T80" fmla="*/ 8 w 80"/>
                <a:gd name="T81" fmla="*/ 182 h 187"/>
                <a:gd name="T82" fmla="*/ 6 w 80"/>
                <a:gd name="T83" fmla="*/ 182 h 187"/>
                <a:gd name="T84" fmla="*/ 13 w 80"/>
                <a:gd name="T85" fmla="*/ 166 h 187"/>
                <a:gd name="T86" fmla="*/ 4 w 80"/>
                <a:gd name="T87" fmla="*/ 160 h 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87"/>
                <a:gd name="T134" fmla="*/ 80 w 80"/>
                <a:gd name="T135" fmla="*/ 187 h 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8" name="Freeform 310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>
                <a:gd name="T0" fmla="*/ 14 w 14"/>
                <a:gd name="T1" fmla="*/ 21 h 23"/>
                <a:gd name="T2" fmla="*/ 12 w 14"/>
                <a:gd name="T3" fmla="*/ 21 h 23"/>
                <a:gd name="T4" fmla="*/ 8 w 14"/>
                <a:gd name="T5" fmla="*/ 21 h 23"/>
                <a:gd name="T6" fmla="*/ 5 w 14"/>
                <a:gd name="T7" fmla="*/ 22 h 23"/>
                <a:gd name="T8" fmla="*/ 3 w 14"/>
                <a:gd name="T9" fmla="*/ 23 h 23"/>
                <a:gd name="T10" fmla="*/ 1 w 14"/>
                <a:gd name="T11" fmla="*/ 17 h 23"/>
                <a:gd name="T12" fmla="*/ 0 w 14"/>
                <a:gd name="T13" fmla="*/ 12 h 23"/>
                <a:gd name="T14" fmla="*/ 0 w 14"/>
                <a:gd name="T15" fmla="*/ 6 h 23"/>
                <a:gd name="T16" fmla="*/ 0 w 14"/>
                <a:gd name="T17" fmla="*/ 2 h 23"/>
                <a:gd name="T18" fmla="*/ 0 w 14"/>
                <a:gd name="T19" fmla="*/ 0 h 23"/>
                <a:gd name="T20" fmla="*/ 1 w 14"/>
                <a:gd name="T21" fmla="*/ 0 h 23"/>
                <a:gd name="T22" fmla="*/ 3 w 14"/>
                <a:gd name="T23" fmla="*/ 1 h 23"/>
                <a:gd name="T24" fmla="*/ 3 w 14"/>
                <a:gd name="T25" fmla="*/ 3 h 23"/>
                <a:gd name="T26" fmla="*/ 4 w 14"/>
                <a:gd name="T27" fmla="*/ 6 h 23"/>
                <a:gd name="T28" fmla="*/ 7 w 14"/>
                <a:gd name="T29" fmla="*/ 12 h 23"/>
                <a:gd name="T30" fmla="*/ 10 w 14"/>
                <a:gd name="T31" fmla="*/ 18 h 23"/>
                <a:gd name="T32" fmla="*/ 14 w 14"/>
                <a:gd name="T33" fmla="*/ 2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3"/>
                <a:gd name="T53" fmla="*/ 14 w 1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9" name="Freeform 311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>
                <a:gd name="T0" fmla="*/ 25 w 254"/>
                <a:gd name="T1" fmla="*/ 109 h 155"/>
                <a:gd name="T2" fmla="*/ 49 w 254"/>
                <a:gd name="T3" fmla="*/ 94 h 155"/>
                <a:gd name="T4" fmla="*/ 64 w 254"/>
                <a:gd name="T5" fmla="*/ 58 h 155"/>
                <a:gd name="T6" fmla="*/ 83 w 254"/>
                <a:gd name="T7" fmla="*/ 29 h 155"/>
                <a:gd name="T8" fmla="*/ 108 w 254"/>
                <a:gd name="T9" fmla="*/ 3 h 155"/>
                <a:gd name="T10" fmla="*/ 114 w 254"/>
                <a:gd name="T11" fmla="*/ 2 h 155"/>
                <a:gd name="T12" fmla="*/ 100 w 254"/>
                <a:gd name="T13" fmla="*/ 19 h 155"/>
                <a:gd name="T14" fmla="*/ 76 w 254"/>
                <a:gd name="T15" fmla="*/ 47 h 155"/>
                <a:gd name="T16" fmla="*/ 66 w 254"/>
                <a:gd name="T17" fmla="*/ 76 h 155"/>
                <a:gd name="T18" fmla="*/ 68 w 254"/>
                <a:gd name="T19" fmla="*/ 84 h 155"/>
                <a:gd name="T20" fmla="*/ 85 w 254"/>
                <a:gd name="T21" fmla="*/ 72 h 155"/>
                <a:gd name="T22" fmla="*/ 103 w 254"/>
                <a:gd name="T23" fmla="*/ 61 h 155"/>
                <a:gd name="T24" fmla="*/ 128 w 254"/>
                <a:gd name="T25" fmla="*/ 31 h 155"/>
                <a:gd name="T26" fmla="*/ 164 w 254"/>
                <a:gd name="T27" fmla="*/ 5 h 155"/>
                <a:gd name="T28" fmla="*/ 179 w 254"/>
                <a:gd name="T29" fmla="*/ 3 h 155"/>
                <a:gd name="T30" fmla="*/ 148 w 254"/>
                <a:gd name="T31" fmla="*/ 25 h 155"/>
                <a:gd name="T32" fmla="*/ 119 w 254"/>
                <a:gd name="T33" fmla="*/ 56 h 155"/>
                <a:gd name="T34" fmla="*/ 122 w 254"/>
                <a:gd name="T35" fmla="*/ 62 h 155"/>
                <a:gd name="T36" fmla="*/ 152 w 254"/>
                <a:gd name="T37" fmla="*/ 56 h 155"/>
                <a:gd name="T38" fmla="*/ 183 w 254"/>
                <a:gd name="T39" fmla="*/ 38 h 155"/>
                <a:gd name="T40" fmla="*/ 220 w 254"/>
                <a:gd name="T41" fmla="*/ 21 h 155"/>
                <a:gd name="T42" fmla="*/ 230 w 254"/>
                <a:gd name="T43" fmla="*/ 21 h 155"/>
                <a:gd name="T44" fmla="*/ 202 w 254"/>
                <a:gd name="T45" fmla="*/ 35 h 155"/>
                <a:gd name="T46" fmla="*/ 177 w 254"/>
                <a:gd name="T47" fmla="*/ 54 h 155"/>
                <a:gd name="T48" fmla="*/ 203 w 254"/>
                <a:gd name="T49" fmla="*/ 56 h 155"/>
                <a:gd name="T50" fmla="*/ 239 w 254"/>
                <a:gd name="T51" fmla="*/ 48 h 155"/>
                <a:gd name="T52" fmla="*/ 254 w 254"/>
                <a:gd name="T53" fmla="*/ 44 h 155"/>
                <a:gd name="T54" fmla="*/ 232 w 254"/>
                <a:gd name="T55" fmla="*/ 58 h 155"/>
                <a:gd name="T56" fmla="*/ 189 w 254"/>
                <a:gd name="T57" fmla="*/ 69 h 155"/>
                <a:gd name="T58" fmla="*/ 194 w 254"/>
                <a:gd name="T59" fmla="*/ 81 h 155"/>
                <a:gd name="T60" fmla="*/ 221 w 254"/>
                <a:gd name="T61" fmla="*/ 95 h 155"/>
                <a:gd name="T62" fmla="*/ 232 w 254"/>
                <a:gd name="T63" fmla="*/ 104 h 155"/>
                <a:gd name="T64" fmla="*/ 203 w 254"/>
                <a:gd name="T65" fmla="*/ 95 h 155"/>
                <a:gd name="T66" fmla="*/ 166 w 254"/>
                <a:gd name="T67" fmla="*/ 77 h 155"/>
                <a:gd name="T68" fmla="*/ 147 w 254"/>
                <a:gd name="T69" fmla="*/ 75 h 155"/>
                <a:gd name="T70" fmla="*/ 128 w 254"/>
                <a:gd name="T71" fmla="*/ 77 h 155"/>
                <a:gd name="T72" fmla="*/ 135 w 254"/>
                <a:gd name="T73" fmla="*/ 92 h 155"/>
                <a:gd name="T74" fmla="*/ 156 w 254"/>
                <a:gd name="T75" fmla="*/ 109 h 155"/>
                <a:gd name="T76" fmla="*/ 180 w 254"/>
                <a:gd name="T77" fmla="*/ 122 h 155"/>
                <a:gd name="T78" fmla="*/ 188 w 254"/>
                <a:gd name="T79" fmla="*/ 132 h 155"/>
                <a:gd name="T80" fmla="*/ 154 w 254"/>
                <a:gd name="T81" fmla="*/ 113 h 155"/>
                <a:gd name="T82" fmla="*/ 121 w 254"/>
                <a:gd name="T83" fmla="*/ 92 h 155"/>
                <a:gd name="T84" fmla="*/ 104 w 254"/>
                <a:gd name="T85" fmla="*/ 85 h 155"/>
                <a:gd name="T86" fmla="*/ 74 w 254"/>
                <a:gd name="T87" fmla="*/ 95 h 155"/>
                <a:gd name="T88" fmla="*/ 69 w 254"/>
                <a:gd name="T89" fmla="*/ 105 h 155"/>
                <a:gd name="T90" fmla="*/ 92 w 254"/>
                <a:gd name="T91" fmla="*/ 123 h 155"/>
                <a:gd name="T92" fmla="*/ 126 w 254"/>
                <a:gd name="T93" fmla="*/ 147 h 155"/>
                <a:gd name="T94" fmla="*/ 130 w 254"/>
                <a:gd name="T95" fmla="*/ 155 h 155"/>
                <a:gd name="T96" fmla="*/ 97 w 254"/>
                <a:gd name="T97" fmla="*/ 135 h 155"/>
                <a:gd name="T98" fmla="*/ 61 w 254"/>
                <a:gd name="T99" fmla="*/ 113 h 155"/>
                <a:gd name="T100" fmla="*/ 41 w 254"/>
                <a:gd name="T101" fmla="*/ 116 h 155"/>
                <a:gd name="T102" fmla="*/ 7 w 254"/>
                <a:gd name="T103" fmla="*/ 127 h 155"/>
                <a:gd name="T104" fmla="*/ 6 w 254"/>
                <a:gd name="T105" fmla="*/ 123 h 1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4"/>
                <a:gd name="T160" fmla="*/ 0 h 155"/>
                <a:gd name="T161" fmla="*/ 254 w 254"/>
                <a:gd name="T162" fmla="*/ 155 h 1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0" name="Freeform 312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>
                <a:gd name="T0" fmla="*/ 21 w 183"/>
                <a:gd name="T1" fmla="*/ 13 h 153"/>
                <a:gd name="T2" fmla="*/ 45 w 183"/>
                <a:gd name="T3" fmla="*/ 15 h 153"/>
                <a:gd name="T4" fmla="*/ 83 w 183"/>
                <a:gd name="T5" fmla="*/ 9 h 153"/>
                <a:gd name="T6" fmla="*/ 117 w 183"/>
                <a:gd name="T7" fmla="*/ 9 h 153"/>
                <a:gd name="T8" fmla="*/ 128 w 183"/>
                <a:gd name="T9" fmla="*/ 16 h 153"/>
                <a:gd name="T10" fmla="*/ 109 w 183"/>
                <a:gd name="T11" fmla="*/ 16 h 153"/>
                <a:gd name="T12" fmla="*/ 78 w 183"/>
                <a:gd name="T13" fmla="*/ 17 h 153"/>
                <a:gd name="T14" fmla="*/ 50 w 183"/>
                <a:gd name="T15" fmla="*/ 23 h 153"/>
                <a:gd name="T16" fmla="*/ 54 w 183"/>
                <a:gd name="T17" fmla="*/ 30 h 153"/>
                <a:gd name="T18" fmla="*/ 70 w 183"/>
                <a:gd name="T19" fmla="*/ 36 h 153"/>
                <a:gd name="T20" fmla="*/ 80 w 183"/>
                <a:gd name="T21" fmla="*/ 42 h 153"/>
                <a:gd name="T22" fmla="*/ 114 w 183"/>
                <a:gd name="T23" fmla="*/ 41 h 153"/>
                <a:gd name="T24" fmla="*/ 152 w 183"/>
                <a:gd name="T25" fmla="*/ 47 h 153"/>
                <a:gd name="T26" fmla="*/ 172 w 183"/>
                <a:gd name="T27" fmla="*/ 58 h 153"/>
                <a:gd name="T28" fmla="*/ 162 w 183"/>
                <a:gd name="T29" fmla="*/ 57 h 153"/>
                <a:gd name="T30" fmla="*/ 138 w 183"/>
                <a:gd name="T31" fmla="*/ 51 h 153"/>
                <a:gd name="T32" fmla="*/ 108 w 183"/>
                <a:gd name="T33" fmla="*/ 49 h 153"/>
                <a:gd name="T34" fmla="*/ 102 w 183"/>
                <a:gd name="T35" fmla="*/ 57 h 153"/>
                <a:gd name="T36" fmla="*/ 117 w 183"/>
                <a:gd name="T37" fmla="*/ 68 h 153"/>
                <a:gd name="T38" fmla="*/ 142 w 183"/>
                <a:gd name="T39" fmla="*/ 71 h 153"/>
                <a:gd name="T40" fmla="*/ 171 w 183"/>
                <a:gd name="T41" fmla="*/ 83 h 153"/>
                <a:gd name="T42" fmla="*/ 178 w 183"/>
                <a:gd name="T43" fmla="*/ 96 h 153"/>
                <a:gd name="T44" fmla="*/ 157 w 183"/>
                <a:gd name="T45" fmla="*/ 85 h 153"/>
                <a:gd name="T46" fmla="*/ 136 w 183"/>
                <a:gd name="T47" fmla="*/ 79 h 153"/>
                <a:gd name="T48" fmla="*/ 145 w 183"/>
                <a:gd name="T49" fmla="*/ 96 h 153"/>
                <a:gd name="T50" fmla="*/ 166 w 183"/>
                <a:gd name="T51" fmla="*/ 118 h 153"/>
                <a:gd name="T52" fmla="*/ 177 w 183"/>
                <a:gd name="T53" fmla="*/ 130 h 153"/>
                <a:gd name="T54" fmla="*/ 181 w 183"/>
                <a:gd name="T55" fmla="*/ 147 h 153"/>
                <a:gd name="T56" fmla="*/ 171 w 183"/>
                <a:gd name="T57" fmla="*/ 136 h 153"/>
                <a:gd name="T58" fmla="*/ 143 w 183"/>
                <a:gd name="T59" fmla="*/ 103 h 153"/>
                <a:gd name="T60" fmla="*/ 123 w 183"/>
                <a:gd name="T61" fmla="*/ 84 h 153"/>
                <a:gd name="T62" fmla="*/ 118 w 183"/>
                <a:gd name="T63" fmla="*/ 88 h 153"/>
                <a:gd name="T64" fmla="*/ 127 w 183"/>
                <a:gd name="T65" fmla="*/ 115 h 153"/>
                <a:gd name="T66" fmla="*/ 136 w 183"/>
                <a:gd name="T67" fmla="*/ 139 h 153"/>
                <a:gd name="T68" fmla="*/ 129 w 183"/>
                <a:gd name="T69" fmla="*/ 134 h 153"/>
                <a:gd name="T70" fmla="*/ 110 w 183"/>
                <a:gd name="T71" fmla="*/ 90 h 153"/>
                <a:gd name="T72" fmla="*/ 91 w 183"/>
                <a:gd name="T73" fmla="*/ 62 h 153"/>
                <a:gd name="T74" fmla="*/ 77 w 183"/>
                <a:gd name="T75" fmla="*/ 53 h 153"/>
                <a:gd name="T76" fmla="*/ 72 w 183"/>
                <a:gd name="T77" fmla="*/ 59 h 153"/>
                <a:gd name="T78" fmla="*/ 83 w 183"/>
                <a:gd name="T79" fmla="*/ 103 h 153"/>
                <a:gd name="T80" fmla="*/ 96 w 183"/>
                <a:gd name="T81" fmla="*/ 126 h 153"/>
                <a:gd name="T82" fmla="*/ 81 w 183"/>
                <a:gd name="T83" fmla="*/ 111 h 153"/>
                <a:gd name="T84" fmla="*/ 66 w 183"/>
                <a:gd name="T85" fmla="*/ 48 h 153"/>
                <a:gd name="T86" fmla="*/ 43 w 183"/>
                <a:gd name="T87" fmla="*/ 34 h 153"/>
                <a:gd name="T88" fmla="*/ 36 w 183"/>
                <a:gd name="T89" fmla="*/ 49 h 153"/>
                <a:gd name="T90" fmla="*/ 42 w 183"/>
                <a:gd name="T91" fmla="*/ 78 h 153"/>
                <a:gd name="T92" fmla="*/ 50 w 183"/>
                <a:gd name="T93" fmla="*/ 111 h 153"/>
                <a:gd name="T94" fmla="*/ 43 w 183"/>
                <a:gd name="T95" fmla="*/ 108 h 153"/>
                <a:gd name="T96" fmla="*/ 34 w 183"/>
                <a:gd name="T97" fmla="*/ 64 h 153"/>
                <a:gd name="T98" fmla="*/ 17 w 183"/>
                <a:gd name="T99" fmla="*/ 19 h 153"/>
                <a:gd name="T100" fmla="*/ 0 w 183"/>
                <a:gd name="T101" fmla="*/ 2 h 153"/>
                <a:gd name="T102" fmla="*/ 3 w 183"/>
                <a:gd name="T103" fmla="*/ 0 h 1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3"/>
                <a:gd name="T158" fmla="*/ 183 w 183"/>
                <a:gd name="T159" fmla="*/ 153 h 1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1" name="Freeform 313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>
                <a:gd name="T0" fmla="*/ 56 w 127"/>
                <a:gd name="T1" fmla="*/ 1 h 211"/>
                <a:gd name="T2" fmla="*/ 60 w 127"/>
                <a:gd name="T3" fmla="*/ 24 h 211"/>
                <a:gd name="T4" fmla="*/ 63 w 127"/>
                <a:gd name="T5" fmla="*/ 33 h 211"/>
                <a:gd name="T6" fmla="*/ 72 w 127"/>
                <a:gd name="T7" fmla="*/ 40 h 211"/>
                <a:gd name="T8" fmla="*/ 85 w 127"/>
                <a:gd name="T9" fmla="*/ 51 h 211"/>
                <a:gd name="T10" fmla="*/ 98 w 127"/>
                <a:gd name="T11" fmla="*/ 67 h 211"/>
                <a:gd name="T12" fmla="*/ 113 w 127"/>
                <a:gd name="T13" fmla="*/ 93 h 211"/>
                <a:gd name="T14" fmla="*/ 124 w 127"/>
                <a:gd name="T15" fmla="*/ 112 h 211"/>
                <a:gd name="T16" fmla="*/ 127 w 127"/>
                <a:gd name="T17" fmla="*/ 121 h 211"/>
                <a:gd name="T18" fmla="*/ 123 w 127"/>
                <a:gd name="T19" fmla="*/ 121 h 211"/>
                <a:gd name="T20" fmla="*/ 118 w 127"/>
                <a:gd name="T21" fmla="*/ 111 h 211"/>
                <a:gd name="T22" fmla="*/ 110 w 127"/>
                <a:gd name="T23" fmla="*/ 97 h 211"/>
                <a:gd name="T24" fmla="*/ 98 w 127"/>
                <a:gd name="T25" fmla="*/ 80 h 211"/>
                <a:gd name="T26" fmla="*/ 88 w 127"/>
                <a:gd name="T27" fmla="*/ 65 h 211"/>
                <a:gd name="T28" fmla="*/ 79 w 127"/>
                <a:gd name="T29" fmla="*/ 57 h 211"/>
                <a:gd name="T30" fmla="*/ 71 w 127"/>
                <a:gd name="T31" fmla="*/ 51 h 211"/>
                <a:gd name="T32" fmla="*/ 67 w 127"/>
                <a:gd name="T33" fmla="*/ 61 h 211"/>
                <a:gd name="T34" fmla="*/ 68 w 127"/>
                <a:gd name="T35" fmla="*/ 85 h 211"/>
                <a:gd name="T36" fmla="*/ 74 w 127"/>
                <a:gd name="T37" fmla="*/ 98 h 211"/>
                <a:gd name="T38" fmla="*/ 89 w 127"/>
                <a:gd name="T39" fmla="*/ 111 h 211"/>
                <a:gd name="T40" fmla="*/ 105 w 127"/>
                <a:gd name="T41" fmla="*/ 131 h 211"/>
                <a:gd name="T42" fmla="*/ 116 w 127"/>
                <a:gd name="T43" fmla="*/ 154 h 211"/>
                <a:gd name="T44" fmla="*/ 119 w 127"/>
                <a:gd name="T45" fmla="*/ 174 h 211"/>
                <a:gd name="T46" fmla="*/ 113 w 127"/>
                <a:gd name="T47" fmla="*/ 163 h 211"/>
                <a:gd name="T48" fmla="*/ 104 w 127"/>
                <a:gd name="T49" fmla="*/ 144 h 211"/>
                <a:gd name="T50" fmla="*/ 95 w 127"/>
                <a:gd name="T51" fmla="*/ 131 h 211"/>
                <a:gd name="T52" fmla="*/ 85 w 127"/>
                <a:gd name="T53" fmla="*/ 119 h 211"/>
                <a:gd name="T54" fmla="*/ 74 w 127"/>
                <a:gd name="T55" fmla="*/ 111 h 211"/>
                <a:gd name="T56" fmla="*/ 77 w 127"/>
                <a:gd name="T57" fmla="*/ 128 h 211"/>
                <a:gd name="T58" fmla="*/ 85 w 127"/>
                <a:gd name="T59" fmla="*/ 181 h 211"/>
                <a:gd name="T60" fmla="*/ 81 w 127"/>
                <a:gd name="T61" fmla="*/ 210 h 211"/>
                <a:gd name="T62" fmla="*/ 79 w 127"/>
                <a:gd name="T63" fmla="*/ 208 h 211"/>
                <a:gd name="T64" fmla="*/ 77 w 127"/>
                <a:gd name="T65" fmla="*/ 185 h 211"/>
                <a:gd name="T66" fmla="*/ 65 w 127"/>
                <a:gd name="T67" fmla="*/ 134 h 211"/>
                <a:gd name="T68" fmla="*/ 52 w 127"/>
                <a:gd name="T69" fmla="*/ 126 h 211"/>
                <a:gd name="T70" fmla="*/ 34 w 127"/>
                <a:gd name="T71" fmla="*/ 152 h 211"/>
                <a:gd name="T72" fmla="*/ 27 w 127"/>
                <a:gd name="T73" fmla="*/ 171 h 211"/>
                <a:gd name="T74" fmla="*/ 24 w 127"/>
                <a:gd name="T75" fmla="*/ 167 h 211"/>
                <a:gd name="T76" fmla="*/ 31 w 127"/>
                <a:gd name="T77" fmla="*/ 145 h 211"/>
                <a:gd name="T78" fmla="*/ 50 w 127"/>
                <a:gd name="T79" fmla="*/ 112 h 211"/>
                <a:gd name="T80" fmla="*/ 58 w 127"/>
                <a:gd name="T81" fmla="*/ 90 h 211"/>
                <a:gd name="T82" fmla="*/ 58 w 127"/>
                <a:gd name="T83" fmla="*/ 61 h 211"/>
                <a:gd name="T84" fmla="*/ 51 w 127"/>
                <a:gd name="T85" fmla="*/ 57 h 211"/>
                <a:gd name="T86" fmla="*/ 35 w 127"/>
                <a:gd name="T87" fmla="*/ 72 h 211"/>
                <a:gd name="T88" fmla="*/ 19 w 127"/>
                <a:gd name="T89" fmla="*/ 91 h 211"/>
                <a:gd name="T90" fmla="*/ 8 w 127"/>
                <a:gd name="T91" fmla="*/ 110 h 211"/>
                <a:gd name="T92" fmla="*/ 2 w 127"/>
                <a:gd name="T93" fmla="*/ 123 h 211"/>
                <a:gd name="T94" fmla="*/ 0 w 127"/>
                <a:gd name="T95" fmla="*/ 120 h 211"/>
                <a:gd name="T96" fmla="*/ 3 w 127"/>
                <a:gd name="T97" fmla="*/ 108 h 211"/>
                <a:gd name="T98" fmla="*/ 14 w 127"/>
                <a:gd name="T99" fmla="*/ 89 h 211"/>
                <a:gd name="T100" fmla="*/ 29 w 127"/>
                <a:gd name="T101" fmla="*/ 65 h 211"/>
                <a:gd name="T102" fmla="*/ 45 w 127"/>
                <a:gd name="T103" fmla="*/ 46 h 211"/>
                <a:gd name="T104" fmla="*/ 55 w 127"/>
                <a:gd name="T105" fmla="*/ 32 h 211"/>
                <a:gd name="T106" fmla="*/ 53 w 127"/>
                <a:gd name="T107" fmla="*/ 14 h 211"/>
                <a:gd name="T108" fmla="*/ 52 w 127"/>
                <a:gd name="T109" fmla="*/ 6 h 211"/>
                <a:gd name="T110" fmla="*/ 53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2" name="Freeform 314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>
                <a:gd name="T0" fmla="*/ 4 w 153"/>
                <a:gd name="T1" fmla="*/ 209 h 219"/>
                <a:gd name="T2" fmla="*/ 18 w 153"/>
                <a:gd name="T3" fmla="*/ 180 h 219"/>
                <a:gd name="T4" fmla="*/ 27 w 153"/>
                <a:gd name="T5" fmla="*/ 160 h 219"/>
                <a:gd name="T6" fmla="*/ 38 w 153"/>
                <a:gd name="T7" fmla="*/ 131 h 219"/>
                <a:gd name="T8" fmla="*/ 37 w 153"/>
                <a:gd name="T9" fmla="*/ 117 h 219"/>
                <a:gd name="T10" fmla="*/ 28 w 153"/>
                <a:gd name="T11" fmla="*/ 105 h 219"/>
                <a:gd name="T12" fmla="*/ 27 w 153"/>
                <a:gd name="T13" fmla="*/ 93 h 219"/>
                <a:gd name="T14" fmla="*/ 29 w 153"/>
                <a:gd name="T15" fmla="*/ 96 h 219"/>
                <a:gd name="T16" fmla="*/ 35 w 153"/>
                <a:gd name="T17" fmla="*/ 104 h 219"/>
                <a:gd name="T18" fmla="*/ 44 w 153"/>
                <a:gd name="T19" fmla="*/ 109 h 219"/>
                <a:gd name="T20" fmla="*/ 53 w 153"/>
                <a:gd name="T21" fmla="*/ 104 h 219"/>
                <a:gd name="T22" fmla="*/ 64 w 153"/>
                <a:gd name="T23" fmla="*/ 91 h 219"/>
                <a:gd name="T24" fmla="*/ 76 w 153"/>
                <a:gd name="T25" fmla="*/ 77 h 219"/>
                <a:gd name="T26" fmla="*/ 84 w 153"/>
                <a:gd name="T27" fmla="*/ 66 h 219"/>
                <a:gd name="T28" fmla="*/ 85 w 153"/>
                <a:gd name="T29" fmla="*/ 54 h 219"/>
                <a:gd name="T30" fmla="*/ 79 w 153"/>
                <a:gd name="T31" fmla="*/ 30 h 219"/>
                <a:gd name="T32" fmla="*/ 70 w 153"/>
                <a:gd name="T33" fmla="*/ 15 h 219"/>
                <a:gd name="T34" fmla="*/ 69 w 153"/>
                <a:gd name="T35" fmla="*/ 10 h 219"/>
                <a:gd name="T36" fmla="*/ 78 w 153"/>
                <a:gd name="T37" fmla="*/ 19 h 219"/>
                <a:gd name="T38" fmla="*/ 90 w 153"/>
                <a:gd name="T39" fmla="*/ 45 h 219"/>
                <a:gd name="T40" fmla="*/ 98 w 153"/>
                <a:gd name="T41" fmla="*/ 41 h 219"/>
                <a:gd name="T42" fmla="*/ 115 w 153"/>
                <a:gd name="T43" fmla="*/ 11 h 219"/>
                <a:gd name="T44" fmla="*/ 128 w 153"/>
                <a:gd name="T45" fmla="*/ 0 h 219"/>
                <a:gd name="T46" fmla="*/ 128 w 153"/>
                <a:gd name="T47" fmla="*/ 3 h 219"/>
                <a:gd name="T48" fmla="*/ 120 w 153"/>
                <a:gd name="T49" fmla="*/ 18 h 219"/>
                <a:gd name="T50" fmla="*/ 103 w 153"/>
                <a:gd name="T51" fmla="*/ 53 h 219"/>
                <a:gd name="T52" fmla="*/ 103 w 153"/>
                <a:gd name="T53" fmla="*/ 60 h 219"/>
                <a:gd name="T54" fmla="*/ 118 w 153"/>
                <a:gd name="T55" fmla="*/ 57 h 219"/>
                <a:gd name="T56" fmla="*/ 129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3 h 219"/>
                <a:gd name="T64" fmla="*/ 146 w 153"/>
                <a:gd name="T65" fmla="*/ 50 h 219"/>
                <a:gd name="T66" fmla="*/ 131 w 153"/>
                <a:gd name="T67" fmla="*/ 58 h 219"/>
                <a:gd name="T68" fmla="*/ 113 w 153"/>
                <a:gd name="T69" fmla="*/ 67 h 219"/>
                <a:gd name="T70" fmla="*/ 98 w 153"/>
                <a:gd name="T71" fmla="*/ 74 h 219"/>
                <a:gd name="T72" fmla="*/ 86 w 153"/>
                <a:gd name="T73" fmla="*/ 78 h 219"/>
                <a:gd name="T74" fmla="*/ 72 w 153"/>
                <a:gd name="T75" fmla="*/ 96 h 219"/>
                <a:gd name="T76" fmla="*/ 72 w 153"/>
                <a:gd name="T77" fmla="*/ 104 h 219"/>
                <a:gd name="T78" fmla="*/ 78 w 153"/>
                <a:gd name="T79" fmla="*/ 108 h 219"/>
                <a:gd name="T80" fmla="*/ 76 w 153"/>
                <a:gd name="T81" fmla="*/ 110 h 219"/>
                <a:gd name="T82" fmla="*/ 69 w 153"/>
                <a:gd name="T83" fmla="*/ 116 h 219"/>
                <a:gd name="T84" fmla="*/ 64 w 153"/>
                <a:gd name="T85" fmla="*/ 117 h 219"/>
                <a:gd name="T86" fmla="*/ 61 w 153"/>
                <a:gd name="T87" fmla="*/ 117 h 219"/>
                <a:gd name="T88" fmla="*/ 58 w 153"/>
                <a:gd name="T89" fmla="*/ 122 h 219"/>
                <a:gd name="T90" fmla="*/ 47 w 153"/>
                <a:gd name="T91" fmla="*/ 142 h 219"/>
                <a:gd name="T92" fmla="*/ 35 w 153"/>
                <a:gd name="T93" fmla="*/ 165 h 219"/>
                <a:gd name="T94" fmla="*/ 28 w 153"/>
                <a:gd name="T95" fmla="*/ 188 h 219"/>
                <a:gd name="T96" fmla="*/ 25 w 153"/>
                <a:gd name="T97" fmla="*/ 201 h 219"/>
                <a:gd name="T98" fmla="*/ 21 w 153"/>
                <a:gd name="T99" fmla="*/ 210 h 219"/>
                <a:gd name="T100" fmla="*/ 14 w 153"/>
                <a:gd name="T101" fmla="*/ 215 h 219"/>
                <a:gd name="T102" fmla="*/ 3 w 153"/>
                <a:gd name="T103" fmla="*/ 219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3" name="Freeform 315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>
                <a:gd name="T0" fmla="*/ 64 w 98"/>
                <a:gd name="T1" fmla="*/ 10 h 170"/>
                <a:gd name="T2" fmla="*/ 55 w 98"/>
                <a:gd name="T3" fmla="*/ 30 h 170"/>
                <a:gd name="T4" fmla="*/ 47 w 98"/>
                <a:gd name="T5" fmla="*/ 36 h 170"/>
                <a:gd name="T6" fmla="*/ 31 w 98"/>
                <a:gd name="T7" fmla="*/ 42 h 170"/>
                <a:gd name="T8" fmla="*/ 15 w 98"/>
                <a:gd name="T9" fmla="*/ 51 h 170"/>
                <a:gd name="T10" fmla="*/ 3 w 98"/>
                <a:gd name="T11" fmla="*/ 59 h 170"/>
                <a:gd name="T12" fmla="*/ 0 w 98"/>
                <a:gd name="T13" fmla="*/ 64 h 170"/>
                <a:gd name="T14" fmla="*/ 1 w 98"/>
                <a:gd name="T15" fmla="*/ 66 h 170"/>
                <a:gd name="T16" fmla="*/ 7 w 98"/>
                <a:gd name="T17" fmla="*/ 62 h 170"/>
                <a:gd name="T18" fmla="*/ 18 w 98"/>
                <a:gd name="T19" fmla="*/ 57 h 170"/>
                <a:gd name="T20" fmla="*/ 31 w 98"/>
                <a:gd name="T21" fmla="*/ 49 h 170"/>
                <a:gd name="T22" fmla="*/ 44 w 98"/>
                <a:gd name="T23" fmla="*/ 44 h 170"/>
                <a:gd name="T24" fmla="*/ 46 w 98"/>
                <a:gd name="T25" fmla="*/ 51 h 170"/>
                <a:gd name="T26" fmla="*/ 41 w 98"/>
                <a:gd name="T27" fmla="*/ 72 h 170"/>
                <a:gd name="T28" fmla="*/ 37 w 98"/>
                <a:gd name="T29" fmla="*/ 84 h 170"/>
                <a:gd name="T30" fmla="*/ 26 w 98"/>
                <a:gd name="T31" fmla="*/ 95 h 170"/>
                <a:gd name="T32" fmla="*/ 14 w 98"/>
                <a:gd name="T33" fmla="*/ 107 h 170"/>
                <a:gd name="T34" fmla="*/ 5 w 98"/>
                <a:gd name="T35" fmla="*/ 117 h 170"/>
                <a:gd name="T36" fmla="*/ 3 w 98"/>
                <a:gd name="T37" fmla="*/ 123 h 170"/>
                <a:gd name="T38" fmla="*/ 5 w 98"/>
                <a:gd name="T39" fmla="*/ 126 h 170"/>
                <a:gd name="T40" fmla="*/ 14 w 98"/>
                <a:gd name="T41" fmla="*/ 115 h 170"/>
                <a:gd name="T42" fmla="*/ 34 w 98"/>
                <a:gd name="T43" fmla="*/ 97 h 170"/>
                <a:gd name="T44" fmla="*/ 41 w 98"/>
                <a:gd name="T45" fmla="*/ 105 h 170"/>
                <a:gd name="T46" fmla="*/ 45 w 98"/>
                <a:gd name="T47" fmla="*/ 151 h 170"/>
                <a:gd name="T48" fmla="*/ 48 w 98"/>
                <a:gd name="T49" fmla="*/ 169 h 170"/>
                <a:gd name="T50" fmla="*/ 49 w 98"/>
                <a:gd name="T51" fmla="*/ 168 h 170"/>
                <a:gd name="T52" fmla="*/ 51 w 98"/>
                <a:gd name="T53" fmla="*/ 147 h 170"/>
                <a:gd name="T54" fmla="*/ 48 w 98"/>
                <a:gd name="T55" fmla="*/ 98 h 170"/>
                <a:gd name="T56" fmla="*/ 52 w 98"/>
                <a:gd name="T57" fmla="*/ 83 h 170"/>
                <a:gd name="T58" fmla="*/ 54 w 98"/>
                <a:gd name="T59" fmla="*/ 85 h 170"/>
                <a:gd name="T60" fmla="*/ 60 w 98"/>
                <a:gd name="T61" fmla="*/ 97 h 170"/>
                <a:gd name="T62" fmla="*/ 81 w 98"/>
                <a:gd name="T63" fmla="*/ 122 h 170"/>
                <a:gd name="T64" fmla="*/ 91 w 98"/>
                <a:gd name="T65" fmla="*/ 128 h 170"/>
                <a:gd name="T66" fmla="*/ 88 w 98"/>
                <a:gd name="T67" fmla="*/ 121 h 170"/>
                <a:gd name="T68" fmla="*/ 77 w 98"/>
                <a:gd name="T69" fmla="*/ 107 h 170"/>
                <a:gd name="T70" fmla="*/ 62 w 98"/>
                <a:gd name="T71" fmla="*/ 87 h 170"/>
                <a:gd name="T72" fmla="*/ 57 w 98"/>
                <a:gd name="T73" fmla="*/ 71 h 170"/>
                <a:gd name="T74" fmla="*/ 58 w 98"/>
                <a:gd name="T75" fmla="*/ 51 h 170"/>
                <a:gd name="T76" fmla="*/ 61 w 98"/>
                <a:gd name="T77" fmla="*/ 43 h 170"/>
                <a:gd name="T78" fmla="*/ 65 w 98"/>
                <a:gd name="T79" fmla="*/ 45 h 170"/>
                <a:gd name="T80" fmla="*/ 74 w 98"/>
                <a:gd name="T81" fmla="*/ 54 h 170"/>
                <a:gd name="T82" fmla="*/ 91 w 98"/>
                <a:gd name="T83" fmla="*/ 70 h 170"/>
                <a:gd name="T84" fmla="*/ 98 w 98"/>
                <a:gd name="T85" fmla="*/ 75 h 170"/>
                <a:gd name="T86" fmla="*/ 92 w 98"/>
                <a:gd name="T87" fmla="*/ 66 h 170"/>
                <a:gd name="T88" fmla="*/ 82 w 98"/>
                <a:gd name="T89" fmla="*/ 54 h 170"/>
                <a:gd name="T90" fmla="*/ 73 w 98"/>
                <a:gd name="T91" fmla="*/ 43 h 170"/>
                <a:gd name="T92" fmla="*/ 69 w 98"/>
                <a:gd name="T93" fmla="*/ 34 h 170"/>
                <a:gd name="T94" fmla="*/ 69 w 98"/>
                <a:gd name="T95" fmla="*/ 17 h 170"/>
                <a:gd name="T96" fmla="*/ 74 w 98"/>
                <a:gd name="T97" fmla="*/ 3 h 170"/>
                <a:gd name="T98" fmla="*/ 72 w 98"/>
                <a:gd name="T99" fmla="*/ 0 h 1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70"/>
                <a:gd name="T152" fmla="*/ 98 w 98"/>
                <a:gd name="T153" fmla="*/ 170 h 1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4" name="Freeform 316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>
                <a:gd name="T0" fmla="*/ 5 w 196"/>
                <a:gd name="T1" fmla="*/ 16 h 155"/>
                <a:gd name="T2" fmla="*/ 16 w 196"/>
                <a:gd name="T3" fmla="*/ 26 h 155"/>
                <a:gd name="T4" fmla="*/ 23 w 196"/>
                <a:gd name="T5" fmla="*/ 32 h 155"/>
                <a:gd name="T6" fmla="*/ 39 w 196"/>
                <a:gd name="T7" fmla="*/ 38 h 155"/>
                <a:gd name="T8" fmla="*/ 45 w 196"/>
                <a:gd name="T9" fmla="*/ 57 h 155"/>
                <a:gd name="T10" fmla="*/ 45 w 196"/>
                <a:gd name="T11" fmla="*/ 87 h 155"/>
                <a:gd name="T12" fmla="*/ 49 w 196"/>
                <a:gd name="T13" fmla="*/ 103 h 155"/>
                <a:gd name="T14" fmla="*/ 50 w 196"/>
                <a:gd name="T15" fmla="*/ 99 h 155"/>
                <a:gd name="T16" fmla="*/ 49 w 196"/>
                <a:gd name="T17" fmla="*/ 84 h 155"/>
                <a:gd name="T18" fmla="*/ 53 w 196"/>
                <a:gd name="T19" fmla="*/ 52 h 155"/>
                <a:gd name="T20" fmla="*/ 58 w 196"/>
                <a:gd name="T21" fmla="*/ 45 h 155"/>
                <a:gd name="T22" fmla="*/ 67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2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6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100 h 155"/>
                <a:gd name="T44" fmla="*/ 166 w 196"/>
                <a:gd name="T45" fmla="*/ 117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3 w 196"/>
                <a:gd name="T53" fmla="*/ 121 h 155"/>
                <a:gd name="T54" fmla="*/ 160 w 196"/>
                <a:gd name="T55" fmla="*/ 106 h 155"/>
                <a:gd name="T56" fmla="*/ 133 w 196"/>
                <a:gd name="T57" fmla="*/ 89 h 155"/>
                <a:gd name="T58" fmla="*/ 110 w 196"/>
                <a:gd name="T59" fmla="*/ 76 h 155"/>
                <a:gd name="T60" fmla="*/ 100 w 196"/>
                <a:gd name="T61" fmla="*/ 71 h 155"/>
                <a:gd name="T62" fmla="*/ 106 w 196"/>
                <a:gd name="T63" fmla="*/ 70 h 155"/>
                <a:gd name="T64" fmla="*/ 120 w 196"/>
                <a:gd name="T65" fmla="*/ 66 h 155"/>
                <a:gd name="T66" fmla="*/ 141 w 196"/>
                <a:gd name="T67" fmla="*/ 62 h 155"/>
                <a:gd name="T68" fmla="*/ 164 w 196"/>
                <a:gd name="T69" fmla="*/ 60 h 155"/>
                <a:gd name="T70" fmla="*/ 184 w 196"/>
                <a:gd name="T71" fmla="*/ 62 h 155"/>
                <a:gd name="T72" fmla="*/ 196 w 196"/>
                <a:gd name="T73" fmla="*/ 68 h 155"/>
                <a:gd name="T74" fmla="*/ 193 w 196"/>
                <a:gd name="T75" fmla="*/ 62 h 155"/>
                <a:gd name="T76" fmla="*/ 182 w 196"/>
                <a:gd name="T77" fmla="*/ 58 h 155"/>
                <a:gd name="T78" fmla="*/ 159 w 196"/>
                <a:gd name="T79" fmla="*/ 57 h 155"/>
                <a:gd name="T80" fmla="*/ 131 w 196"/>
                <a:gd name="T81" fmla="*/ 57 h 155"/>
                <a:gd name="T82" fmla="*/ 108 w 196"/>
                <a:gd name="T83" fmla="*/ 58 h 155"/>
                <a:gd name="T84" fmla="*/ 99 w 196"/>
                <a:gd name="T85" fmla="*/ 58 h 155"/>
                <a:gd name="T86" fmla="*/ 89 w 196"/>
                <a:gd name="T87" fmla="*/ 52 h 155"/>
                <a:gd name="T88" fmla="*/ 77 w 196"/>
                <a:gd name="T89" fmla="*/ 43 h 155"/>
                <a:gd name="T90" fmla="*/ 68 w 196"/>
                <a:gd name="T91" fmla="*/ 36 h 155"/>
                <a:gd name="T92" fmla="*/ 72 w 196"/>
                <a:gd name="T93" fmla="*/ 31 h 155"/>
                <a:gd name="T94" fmla="*/ 86 w 196"/>
                <a:gd name="T95" fmla="*/ 21 h 155"/>
                <a:gd name="T96" fmla="*/ 103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20 w 196"/>
                <a:gd name="T103" fmla="*/ 0 h 155"/>
                <a:gd name="T104" fmla="*/ 107 w 196"/>
                <a:gd name="T105" fmla="*/ 4 h 155"/>
                <a:gd name="T106" fmla="*/ 91 w 196"/>
                <a:gd name="T107" fmla="*/ 11 h 155"/>
                <a:gd name="T108" fmla="*/ 74 w 196"/>
                <a:gd name="T109" fmla="*/ 19 h 155"/>
                <a:gd name="T110" fmla="*/ 60 w 196"/>
                <a:gd name="T111" fmla="*/ 25 h 155"/>
                <a:gd name="T112" fmla="*/ 53 w 196"/>
                <a:gd name="T113" fmla="*/ 29 h 155"/>
                <a:gd name="T114" fmla="*/ 42 w 196"/>
                <a:gd name="T115" fmla="*/ 28 h 155"/>
                <a:gd name="T116" fmla="*/ 32 w 196"/>
                <a:gd name="T117" fmla="*/ 23 h 155"/>
                <a:gd name="T118" fmla="*/ 22 w 196"/>
                <a:gd name="T119" fmla="*/ 18 h 155"/>
                <a:gd name="T120" fmla="*/ 12 w 196"/>
                <a:gd name="T121" fmla="*/ 15 h 155"/>
                <a:gd name="T122" fmla="*/ 3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5" name="Freeform 317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>
                <a:gd name="T0" fmla="*/ 13 w 128"/>
                <a:gd name="T1" fmla="*/ 38 h 131"/>
                <a:gd name="T2" fmla="*/ 19 w 128"/>
                <a:gd name="T3" fmla="*/ 64 h 131"/>
                <a:gd name="T4" fmla="*/ 30 w 128"/>
                <a:gd name="T5" fmla="*/ 62 h 131"/>
                <a:gd name="T6" fmla="*/ 42 w 128"/>
                <a:gd name="T7" fmla="*/ 70 h 131"/>
                <a:gd name="T8" fmla="*/ 45 w 128"/>
                <a:gd name="T9" fmla="*/ 78 h 131"/>
                <a:gd name="T10" fmla="*/ 34 w 128"/>
                <a:gd name="T11" fmla="*/ 76 h 131"/>
                <a:gd name="T12" fmla="*/ 27 w 128"/>
                <a:gd name="T13" fmla="*/ 72 h 131"/>
                <a:gd name="T14" fmla="*/ 17 w 128"/>
                <a:gd name="T15" fmla="*/ 67 h 131"/>
                <a:gd name="T16" fmla="*/ 2 w 128"/>
                <a:gd name="T17" fmla="*/ 75 h 131"/>
                <a:gd name="T18" fmla="*/ 0 w 128"/>
                <a:gd name="T19" fmla="*/ 90 h 131"/>
                <a:gd name="T20" fmla="*/ 4 w 128"/>
                <a:gd name="T21" fmla="*/ 98 h 131"/>
                <a:gd name="T22" fmla="*/ 26 w 128"/>
                <a:gd name="T23" fmla="*/ 102 h 131"/>
                <a:gd name="T24" fmla="*/ 37 w 128"/>
                <a:gd name="T25" fmla="*/ 95 h 131"/>
                <a:gd name="T26" fmla="*/ 37 w 128"/>
                <a:gd name="T27" fmla="*/ 103 h 131"/>
                <a:gd name="T28" fmla="*/ 30 w 128"/>
                <a:gd name="T29" fmla="*/ 128 h 131"/>
                <a:gd name="T30" fmla="*/ 52 w 128"/>
                <a:gd name="T31" fmla="*/ 129 h 131"/>
                <a:gd name="T32" fmla="*/ 60 w 128"/>
                <a:gd name="T33" fmla="*/ 112 h 131"/>
                <a:gd name="T34" fmla="*/ 54 w 128"/>
                <a:gd name="T35" fmla="*/ 97 h 131"/>
                <a:gd name="T36" fmla="*/ 57 w 128"/>
                <a:gd name="T37" fmla="*/ 93 h 131"/>
                <a:gd name="T38" fmla="*/ 62 w 128"/>
                <a:gd name="T39" fmla="*/ 100 h 131"/>
                <a:gd name="T40" fmla="*/ 69 w 128"/>
                <a:gd name="T41" fmla="*/ 112 h 131"/>
                <a:gd name="T42" fmla="*/ 87 w 128"/>
                <a:gd name="T43" fmla="*/ 112 h 131"/>
                <a:gd name="T44" fmla="*/ 103 w 128"/>
                <a:gd name="T45" fmla="*/ 117 h 131"/>
                <a:gd name="T46" fmla="*/ 118 w 128"/>
                <a:gd name="T47" fmla="*/ 107 h 131"/>
                <a:gd name="T48" fmla="*/ 121 w 128"/>
                <a:gd name="T49" fmla="*/ 97 h 131"/>
                <a:gd name="T50" fmla="*/ 118 w 128"/>
                <a:gd name="T51" fmla="*/ 93 h 131"/>
                <a:gd name="T52" fmla="*/ 101 w 128"/>
                <a:gd name="T53" fmla="*/ 84 h 131"/>
                <a:gd name="T54" fmla="*/ 88 w 128"/>
                <a:gd name="T55" fmla="*/ 80 h 131"/>
                <a:gd name="T56" fmla="*/ 94 w 128"/>
                <a:gd name="T57" fmla="*/ 69 h 131"/>
                <a:gd name="T58" fmla="*/ 111 w 128"/>
                <a:gd name="T59" fmla="*/ 63 h 131"/>
                <a:gd name="T60" fmla="*/ 125 w 128"/>
                <a:gd name="T61" fmla="*/ 54 h 131"/>
                <a:gd name="T62" fmla="*/ 127 w 128"/>
                <a:gd name="T63" fmla="*/ 38 h 131"/>
                <a:gd name="T64" fmla="*/ 112 w 128"/>
                <a:gd name="T65" fmla="*/ 29 h 131"/>
                <a:gd name="T66" fmla="*/ 95 w 128"/>
                <a:gd name="T67" fmla="*/ 36 h 131"/>
                <a:gd name="T68" fmla="*/ 95 w 128"/>
                <a:gd name="T69" fmla="*/ 47 h 131"/>
                <a:gd name="T70" fmla="*/ 81 w 128"/>
                <a:gd name="T71" fmla="*/ 59 h 131"/>
                <a:gd name="T72" fmla="*/ 76 w 128"/>
                <a:gd name="T73" fmla="*/ 58 h 131"/>
                <a:gd name="T74" fmla="*/ 73 w 128"/>
                <a:gd name="T75" fmla="*/ 51 h 131"/>
                <a:gd name="T76" fmla="*/ 78 w 128"/>
                <a:gd name="T77" fmla="*/ 36 h 131"/>
                <a:gd name="T78" fmla="*/ 90 w 128"/>
                <a:gd name="T79" fmla="*/ 20 h 131"/>
                <a:gd name="T80" fmla="*/ 81 w 128"/>
                <a:gd name="T81" fmla="*/ 3 h 131"/>
                <a:gd name="T82" fmla="*/ 65 w 128"/>
                <a:gd name="T83" fmla="*/ 1 h 131"/>
                <a:gd name="T84" fmla="*/ 54 w 128"/>
                <a:gd name="T85" fmla="*/ 9 h 131"/>
                <a:gd name="T86" fmla="*/ 50 w 128"/>
                <a:gd name="T87" fmla="*/ 17 h 131"/>
                <a:gd name="T88" fmla="*/ 55 w 128"/>
                <a:gd name="T89" fmla="*/ 29 h 131"/>
                <a:gd name="T90" fmla="*/ 62 w 128"/>
                <a:gd name="T91" fmla="*/ 40 h 131"/>
                <a:gd name="T92" fmla="*/ 61 w 128"/>
                <a:gd name="T93" fmla="*/ 52 h 131"/>
                <a:gd name="T94" fmla="*/ 54 w 128"/>
                <a:gd name="T95" fmla="*/ 54 h 131"/>
                <a:gd name="T96" fmla="*/ 45 w 128"/>
                <a:gd name="T97" fmla="*/ 4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131"/>
                <a:gd name="T149" fmla="*/ 128 w 128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6" name="Freeform 318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>
                <a:gd name="T0" fmla="*/ 131 w 133"/>
                <a:gd name="T1" fmla="*/ 0 h 230"/>
                <a:gd name="T2" fmla="*/ 121 w 133"/>
                <a:gd name="T3" fmla="*/ 15 h 230"/>
                <a:gd name="T4" fmla="*/ 109 w 133"/>
                <a:gd name="T5" fmla="*/ 27 h 230"/>
                <a:gd name="T6" fmla="*/ 95 w 133"/>
                <a:gd name="T7" fmla="*/ 39 h 230"/>
                <a:gd name="T8" fmla="*/ 80 w 133"/>
                <a:gd name="T9" fmla="*/ 47 h 230"/>
                <a:gd name="T10" fmla="*/ 66 w 133"/>
                <a:gd name="T11" fmla="*/ 52 h 230"/>
                <a:gd name="T12" fmla="*/ 51 w 133"/>
                <a:gd name="T13" fmla="*/ 57 h 230"/>
                <a:gd name="T14" fmla="*/ 37 w 133"/>
                <a:gd name="T15" fmla="*/ 58 h 230"/>
                <a:gd name="T16" fmla="*/ 24 w 133"/>
                <a:gd name="T17" fmla="*/ 58 h 230"/>
                <a:gd name="T18" fmla="*/ 25 w 133"/>
                <a:gd name="T19" fmla="*/ 69 h 230"/>
                <a:gd name="T20" fmla="*/ 23 w 133"/>
                <a:gd name="T21" fmla="*/ 83 h 230"/>
                <a:gd name="T22" fmla="*/ 15 w 133"/>
                <a:gd name="T23" fmla="*/ 97 h 230"/>
                <a:gd name="T24" fmla="*/ 0 w 133"/>
                <a:gd name="T25" fmla="*/ 107 h 230"/>
                <a:gd name="T26" fmla="*/ 9 w 133"/>
                <a:gd name="T27" fmla="*/ 122 h 230"/>
                <a:gd name="T28" fmla="*/ 15 w 133"/>
                <a:gd name="T29" fmla="*/ 140 h 230"/>
                <a:gd name="T30" fmla="*/ 15 w 133"/>
                <a:gd name="T31" fmla="*/ 158 h 230"/>
                <a:gd name="T32" fmla="*/ 9 w 133"/>
                <a:gd name="T33" fmla="*/ 174 h 230"/>
                <a:gd name="T34" fmla="*/ 15 w 133"/>
                <a:gd name="T35" fmla="*/ 176 h 230"/>
                <a:gd name="T36" fmla="*/ 22 w 133"/>
                <a:gd name="T37" fmla="*/ 179 h 230"/>
                <a:gd name="T38" fmla="*/ 30 w 133"/>
                <a:gd name="T39" fmla="*/ 183 h 230"/>
                <a:gd name="T40" fmla="*/ 39 w 133"/>
                <a:gd name="T41" fmla="*/ 188 h 230"/>
                <a:gd name="T42" fmla="*/ 47 w 133"/>
                <a:gd name="T43" fmla="*/ 196 h 230"/>
                <a:gd name="T44" fmla="*/ 53 w 133"/>
                <a:gd name="T45" fmla="*/ 205 h 230"/>
                <a:gd name="T46" fmla="*/ 59 w 133"/>
                <a:gd name="T47" fmla="*/ 217 h 230"/>
                <a:gd name="T48" fmla="*/ 63 w 133"/>
                <a:gd name="T49" fmla="*/ 230 h 230"/>
                <a:gd name="T50" fmla="*/ 67 w 133"/>
                <a:gd name="T51" fmla="*/ 222 h 230"/>
                <a:gd name="T52" fmla="*/ 71 w 133"/>
                <a:gd name="T53" fmla="*/ 213 h 230"/>
                <a:gd name="T54" fmla="*/ 77 w 133"/>
                <a:gd name="T55" fmla="*/ 205 h 230"/>
                <a:gd name="T56" fmla="*/ 84 w 133"/>
                <a:gd name="T57" fmla="*/ 197 h 230"/>
                <a:gd name="T58" fmla="*/ 91 w 133"/>
                <a:gd name="T59" fmla="*/ 189 h 230"/>
                <a:gd name="T60" fmla="*/ 100 w 133"/>
                <a:gd name="T61" fmla="*/ 184 h 230"/>
                <a:gd name="T62" fmla="*/ 109 w 133"/>
                <a:gd name="T63" fmla="*/ 180 h 230"/>
                <a:gd name="T64" fmla="*/ 119 w 133"/>
                <a:gd name="T65" fmla="*/ 178 h 230"/>
                <a:gd name="T66" fmla="*/ 114 w 133"/>
                <a:gd name="T67" fmla="*/ 169 h 230"/>
                <a:gd name="T68" fmla="*/ 112 w 133"/>
                <a:gd name="T69" fmla="*/ 156 h 230"/>
                <a:gd name="T70" fmla="*/ 114 w 133"/>
                <a:gd name="T71" fmla="*/ 142 h 230"/>
                <a:gd name="T72" fmla="*/ 124 w 133"/>
                <a:gd name="T73" fmla="*/ 126 h 230"/>
                <a:gd name="T74" fmla="*/ 114 w 133"/>
                <a:gd name="T75" fmla="*/ 101 h 230"/>
                <a:gd name="T76" fmla="*/ 112 w 133"/>
                <a:gd name="T77" fmla="*/ 77 h 230"/>
                <a:gd name="T78" fmla="*/ 113 w 133"/>
                <a:gd name="T79" fmla="*/ 56 h 230"/>
                <a:gd name="T80" fmla="*/ 116 w 133"/>
                <a:gd name="T81" fmla="*/ 40 h 230"/>
                <a:gd name="T82" fmla="*/ 119 w 133"/>
                <a:gd name="T83" fmla="*/ 31 h 230"/>
                <a:gd name="T84" fmla="*/ 124 w 133"/>
                <a:gd name="T85" fmla="*/ 20 h 230"/>
                <a:gd name="T86" fmla="*/ 128 w 133"/>
                <a:gd name="T87" fmla="*/ 12 h 230"/>
                <a:gd name="T88" fmla="*/ 131 w 133"/>
                <a:gd name="T89" fmla="*/ 7 h 230"/>
                <a:gd name="T90" fmla="*/ 133 w 133"/>
                <a:gd name="T91" fmla="*/ 5 h 230"/>
                <a:gd name="T92" fmla="*/ 133 w 133"/>
                <a:gd name="T93" fmla="*/ 4 h 230"/>
                <a:gd name="T94" fmla="*/ 131 w 133"/>
                <a:gd name="T95" fmla="*/ 1 h 230"/>
                <a:gd name="T96" fmla="*/ 131 w 133"/>
                <a:gd name="T97" fmla="*/ 1 h 230"/>
                <a:gd name="T98" fmla="*/ 131 w 133"/>
                <a:gd name="T99" fmla="*/ 0 h 2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0"/>
                <a:gd name="T152" fmla="*/ 133 w 133"/>
                <a:gd name="T153" fmla="*/ 230 h 2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7" name="Freeform 319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5 h 190"/>
                <a:gd name="T6" fmla="*/ 80 w 249"/>
                <a:gd name="T7" fmla="*/ 10 h 190"/>
                <a:gd name="T8" fmla="*/ 67 w 249"/>
                <a:gd name="T9" fmla="*/ 13 h 190"/>
                <a:gd name="T10" fmla="*/ 53 w 249"/>
                <a:gd name="T11" fmla="*/ 18 h 190"/>
                <a:gd name="T12" fmla="*/ 39 w 249"/>
                <a:gd name="T13" fmla="*/ 21 h 190"/>
                <a:gd name="T14" fmla="*/ 27 w 249"/>
                <a:gd name="T15" fmla="*/ 23 h 190"/>
                <a:gd name="T16" fmla="*/ 16 w 249"/>
                <a:gd name="T17" fmla="*/ 24 h 190"/>
                <a:gd name="T18" fmla="*/ 11 w 249"/>
                <a:gd name="T19" fmla="*/ 24 h 190"/>
                <a:gd name="T20" fmla="*/ 7 w 249"/>
                <a:gd name="T21" fmla="*/ 23 h 190"/>
                <a:gd name="T22" fmla="*/ 2 w 249"/>
                <a:gd name="T23" fmla="*/ 23 h 190"/>
                <a:gd name="T24" fmla="*/ 0 w 249"/>
                <a:gd name="T25" fmla="*/ 23 h 190"/>
                <a:gd name="T26" fmla="*/ 13 w 249"/>
                <a:gd name="T27" fmla="*/ 31 h 190"/>
                <a:gd name="T28" fmla="*/ 25 w 249"/>
                <a:gd name="T29" fmla="*/ 43 h 190"/>
                <a:gd name="T30" fmla="*/ 36 w 249"/>
                <a:gd name="T31" fmla="*/ 56 h 190"/>
                <a:gd name="T32" fmla="*/ 45 w 249"/>
                <a:gd name="T33" fmla="*/ 71 h 190"/>
                <a:gd name="T34" fmla="*/ 54 w 249"/>
                <a:gd name="T35" fmla="*/ 88 h 190"/>
                <a:gd name="T36" fmla="*/ 60 w 249"/>
                <a:gd name="T37" fmla="*/ 105 h 190"/>
                <a:gd name="T38" fmla="*/ 66 w 249"/>
                <a:gd name="T39" fmla="*/ 124 h 190"/>
                <a:gd name="T40" fmla="*/ 69 w 249"/>
                <a:gd name="T41" fmla="*/ 142 h 190"/>
                <a:gd name="T42" fmla="*/ 75 w 249"/>
                <a:gd name="T43" fmla="*/ 142 h 190"/>
                <a:gd name="T44" fmla="*/ 84 w 249"/>
                <a:gd name="T45" fmla="*/ 143 h 190"/>
                <a:gd name="T46" fmla="*/ 93 w 249"/>
                <a:gd name="T47" fmla="*/ 148 h 190"/>
                <a:gd name="T48" fmla="*/ 102 w 249"/>
                <a:gd name="T49" fmla="*/ 154 h 190"/>
                <a:gd name="T50" fmla="*/ 112 w 249"/>
                <a:gd name="T51" fmla="*/ 160 h 190"/>
                <a:gd name="T52" fmla="*/ 121 w 249"/>
                <a:gd name="T53" fmla="*/ 169 h 190"/>
                <a:gd name="T54" fmla="*/ 129 w 249"/>
                <a:gd name="T55" fmla="*/ 179 h 190"/>
                <a:gd name="T56" fmla="*/ 135 w 249"/>
                <a:gd name="T57" fmla="*/ 190 h 190"/>
                <a:gd name="T58" fmla="*/ 141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2 w 249"/>
                <a:gd name="T67" fmla="*/ 169 h 190"/>
                <a:gd name="T68" fmla="*/ 211 w 249"/>
                <a:gd name="T69" fmla="*/ 171 h 190"/>
                <a:gd name="T70" fmla="*/ 229 w 249"/>
                <a:gd name="T71" fmla="*/ 175 h 190"/>
                <a:gd name="T72" fmla="*/ 249 w 249"/>
                <a:gd name="T73" fmla="*/ 183 h 190"/>
                <a:gd name="T74" fmla="*/ 243 w 249"/>
                <a:gd name="T75" fmla="*/ 176 h 190"/>
                <a:gd name="T76" fmla="*/ 237 w 249"/>
                <a:gd name="T77" fmla="*/ 167 h 190"/>
                <a:gd name="T78" fmla="*/ 232 w 249"/>
                <a:gd name="T79" fmla="*/ 157 h 190"/>
                <a:gd name="T80" fmla="*/ 228 w 249"/>
                <a:gd name="T81" fmla="*/ 146 h 190"/>
                <a:gd name="T82" fmla="*/ 226 w 249"/>
                <a:gd name="T83" fmla="*/ 132 h 190"/>
                <a:gd name="T84" fmla="*/ 226 w 249"/>
                <a:gd name="T85" fmla="*/ 116 h 190"/>
                <a:gd name="T86" fmla="*/ 231 w 249"/>
                <a:gd name="T87" fmla="*/ 99 h 190"/>
                <a:gd name="T88" fmla="*/ 239 w 249"/>
                <a:gd name="T89" fmla="*/ 81 h 190"/>
                <a:gd name="T90" fmla="*/ 228 w 249"/>
                <a:gd name="T91" fmla="*/ 78 h 190"/>
                <a:gd name="T92" fmla="*/ 215 w 249"/>
                <a:gd name="T93" fmla="*/ 74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4 h 190"/>
                <a:gd name="T100" fmla="*/ 178 w 249"/>
                <a:gd name="T101" fmla="*/ 43 h 190"/>
                <a:gd name="T102" fmla="*/ 174 w 249"/>
                <a:gd name="T103" fmla="*/ 28 h 190"/>
                <a:gd name="T104" fmla="*/ 173 w 249"/>
                <a:gd name="T105" fmla="*/ 11 h 190"/>
                <a:gd name="T106" fmla="*/ 166 w 249"/>
                <a:gd name="T107" fmla="*/ 12 h 190"/>
                <a:gd name="T108" fmla="*/ 160 w 249"/>
                <a:gd name="T109" fmla="*/ 13 h 190"/>
                <a:gd name="T110" fmla="*/ 153 w 249"/>
                <a:gd name="T111" fmla="*/ 14 h 190"/>
                <a:gd name="T112" fmla="*/ 146 w 249"/>
                <a:gd name="T113" fmla="*/ 13 h 190"/>
                <a:gd name="T114" fmla="*/ 138 w 249"/>
                <a:gd name="T115" fmla="*/ 12 h 190"/>
                <a:gd name="T116" fmla="*/ 130 w 249"/>
                <a:gd name="T117" fmla="*/ 10 h 190"/>
                <a:gd name="T118" fmla="*/ 122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8" name="Freeform 320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>
                <a:gd name="T0" fmla="*/ 184 w 218"/>
                <a:gd name="T1" fmla="*/ 131 h 270"/>
                <a:gd name="T2" fmla="*/ 156 w 218"/>
                <a:gd name="T3" fmla="*/ 132 h 270"/>
                <a:gd name="T4" fmla="*/ 119 w 218"/>
                <a:gd name="T5" fmla="*/ 145 h 270"/>
                <a:gd name="T6" fmla="*/ 84 w 218"/>
                <a:gd name="T7" fmla="*/ 177 h 270"/>
                <a:gd name="T8" fmla="*/ 63 w 218"/>
                <a:gd name="T9" fmla="*/ 224 h 270"/>
                <a:gd name="T10" fmla="*/ 49 w 218"/>
                <a:gd name="T11" fmla="*/ 254 h 270"/>
                <a:gd name="T12" fmla="*/ 34 w 218"/>
                <a:gd name="T13" fmla="*/ 260 h 270"/>
                <a:gd name="T14" fmla="*/ 22 w 218"/>
                <a:gd name="T15" fmla="*/ 263 h 270"/>
                <a:gd name="T16" fmla="*/ 12 w 218"/>
                <a:gd name="T17" fmla="*/ 265 h 270"/>
                <a:gd name="T18" fmla="*/ 4 w 218"/>
                <a:gd name="T19" fmla="*/ 268 h 270"/>
                <a:gd name="T20" fmla="*/ 1 w 218"/>
                <a:gd name="T21" fmla="*/ 268 h 270"/>
                <a:gd name="T22" fmla="*/ 0 w 218"/>
                <a:gd name="T23" fmla="*/ 267 h 270"/>
                <a:gd name="T24" fmla="*/ 18 w 218"/>
                <a:gd name="T25" fmla="*/ 257 h 270"/>
                <a:gd name="T26" fmla="*/ 41 w 218"/>
                <a:gd name="T27" fmla="*/ 230 h 270"/>
                <a:gd name="T28" fmla="*/ 51 w 218"/>
                <a:gd name="T29" fmla="*/ 198 h 270"/>
                <a:gd name="T30" fmla="*/ 54 w 218"/>
                <a:gd name="T31" fmla="*/ 170 h 270"/>
                <a:gd name="T32" fmla="*/ 53 w 218"/>
                <a:gd name="T33" fmla="*/ 151 h 270"/>
                <a:gd name="T34" fmla="*/ 49 w 218"/>
                <a:gd name="T35" fmla="*/ 128 h 270"/>
                <a:gd name="T36" fmla="*/ 52 w 218"/>
                <a:gd name="T37" fmla="*/ 114 h 270"/>
                <a:gd name="T38" fmla="*/ 69 w 218"/>
                <a:gd name="T39" fmla="*/ 103 h 270"/>
                <a:gd name="T40" fmla="*/ 84 w 218"/>
                <a:gd name="T41" fmla="*/ 84 h 270"/>
                <a:gd name="T42" fmla="*/ 89 w 218"/>
                <a:gd name="T43" fmla="*/ 60 h 270"/>
                <a:gd name="T44" fmla="*/ 96 w 218"/>
                <a:gd name="T45" fmla="*/ 46 h 270"/>
                <a:gd name="T46" fmla="*/ 121 w 218"/>
                <a:gd name="T47" fmla="*/ 38 h 270"/>
                <a:gd name="T48" fmla="*/ 148 w 218"/>
                <a:gd name="T49" fmla="*/ 25 h 270"/>
                <a:gd name="T50" fmla="*/ 171 w 218"/>
                <a:gd name="T51" fmla="*/ 9 h 270"/>
                <a:gd name="T52" fmla="*/ 178 w 218"/>
                <a:gd name="T53" fmla="*/ 10 h 270"/>
                <a:gd name="T54" fmla="*/ 181 w 218"/>
                <a:gd name="T55" fmla="*/ 36 h 270"/>
                <a:gd name="T56" fmla="*/ 191 w 218"/>
                <a:gd name="T57" fmla="*/ 61 h 270"/>
                <a:gd name="T58" fmla="*/ 208 w 218"/>
                <a:gd name="T59" fmla="*/ 83 h 270"/>
                <a:gd name="T60" fmla="*/ 212 w 218"/>
                <a:gd name="T61" fmla="*/ 91 h 270"/>
                <a:gd name="T62" fmla="*/ 198 w 218"/>
                <a:gd name="T63" fmla="*/ 96 h 270"/>
                <a:gd name="T64" fmla="*/ 188 w 218"/>
                <a:gd name="T65" fmla="*/ 106 h 270"/>
                <a:gd name="T66" fmla="*/ 187 w 218"/>
                <a:gd name="T67" fmla="*/ 12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270"/>
                <a:gd name="T104" fmla="*/ 218 w 218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9" name="Freeform 321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>
                <a:gd name="T0" fmla="*/ 71 w 129"/>
                <a:gd name="T1" fmla="*/ 259 h 262"/>
                <a:gd name="T2" fmla="*/ 61 w 129"/>
                <a:gd name="T3" fmla="*/ 250 h 262"/>
                <a:gd name="T4" fmla="*/ 49 w 129"/>
                <a:gd name="T5" fmla="*/ 251 h 262"/>
                <a:gd name="T6" fmla="*/ 41 w 129"/>
                <a:gd name="T7" fmla="*/ 246 h 262"/>
                <a:gd name="T8" fmla="*/ 43 w 129"/>
                <a:gd name="T9" fmla="*/ 239 h 262"/>
                <a:gd name="T10" fmla="*/ 51 w 129"/>
                <a:gd name="T11" fmla="*/ 232 h 262"/>
                <a:gd name="T12" fmla="*/ 64 w 129"/>
                <a:gd name="T13" fmla="*/ 229 h 262"/>
                <a:gd name="T14" fmla="*/ 75 w 129"/>
                <a:gd name="T15" fmla="*/ 225 h 262"/>
                <a:gd name="T16" fmla="*/ 80 w 129"/>
                <a:gd name="T17" fmla="*/ 218 h 262"/>
                <a:gd name="T18" fmla="*/ 81 w 129"/>
                <a:gd name="T19" fmla="*/ 212 h 262"/>
                <a:gd name="T20" fmla="*/ 81 w 129"/>
                <a:gd name="T21" fmla="*/ 207 h 262"/>
                <a:gd name="T22" fmla="*/ 77 w 129"/>
                <a:gd name="T23" fmla="*/ 202 h 262"/>
                <a:gd name="T24" fmla="*/ 72 w 129"/>
                <a:gd name="T25" fmla="*/ 196 h 262"/>
                <a:gd name="T26" fmla="*/ 57 w 129"/>
                <a:gd name="T27" fmla="*/ 196 h 262"/>
                <a:gd name="T28" fmla="*/ 48 w 129"/>
                <a:gd name="T29" fmla="*/ 202 h 262"/>
                <a:gd name="T30" fmla="*/ 48 w 129"/>
                <a:gd name="T31" fmla="*/ 210 h 262"/>
                <a:gd name="T32" fmla="*/ 43 w 129"/>
                <a:gd name="T33" fmla="*/ 218 h 262"/>
                <a:gd name="T34" fmla="*/ 34 w 129"/>
                <a:gd name="T35" fmla="*/ 225 h 262"/>
                <a:gd name="T36" fmla="*/ 30 w 129"/>
                <a:gd name="T37" fmla="*/ 226 h 262"/>
                <a:gd name="T38" fmla="*/ 26 w 129"/>
                <a:gd name="T39" fmla="*/ 222 h 262"/>
                <a:gd name="T40" fmla="*/ 26 w 129"/>
                <a:gd name="T41" fmla="*/ 217 h 262"/>
                <a:gd name="T42" fmla="*/ 30 w 129"/>
                <a:gd name="T43" fmla="*/ 206 h 262"/>
                <a:gd name="T44" fmla="*/ 35 w 129"/>
                <a:gd name="T45" fmla="*/ 199 h 262"/>
                <a:gd name="T46" fmla="*/ 42 w 129"/>
                <a:gd name="T47" fmla="*/ 190 h 262"/>
                <a:gd name="T48" fmla="*/ 43 w 129"/>
                <a:gd name="T49" fmla="*/ 184 h 262"/>
                <a:gd name="T50" fmla="*/ 43 w 129"/>
                <a:gd name="T51" fmla="*/ 181 h 262"/>
                <a:gd name="T52" fmla="*/ 41 w 129"/>
                <a:gd name="T53" fmla="*/ 175 h 262"/>
                <a:gd name="T54" fmla="*/ 34 w 129"/>
                <a:gd name="T55" fmla="*/ 169 h 262"/>
                <a:gd name="T56" fmla="*/ 24 w 129"/>
                <a:gd name="T57" fmla="*/ 166 h 262"/>
                <a:gd name="T58" fmla="*/ 18 w 129"/>
                <a:gd name="T59" fmla="*/ 167 h 262"/>
                <a:gd name="T60" fmla="*/ 14 w 129"/>
                <a:gd name="T61" fmla="*/ 169 h 262"/>
                <a:gd name="T62" fmla="*/ 9 w 129"/>
                <a:gd name="T63" fmla="*/ 173 h 262"/>
                <a:gd name="T64" fmla="*/ 0 w 129"/>
                <a:gd name="T65" fmla="*/ 150 h 262"/>
                <a:gd name="T66" fmla="*/ 13 w 129"/>
                <a:gd name="T67" fmla="*/ 99 h 262"/>
                <a:gd name="T68" fmla="*/ 48 w 129"/>
                <a:gd name="T69" fmla="*/ 53 h 262"/>
                <a:gd name="T70" fmla="*/ 91 w 129"/>
                <a:gd name="T71" fmla="*/ 19 h 262"/>
                <a:gd name="T72" fmla="*/ 117 w 129"/>
                <a:gd name="T73" fmla="*/ 6 h 262"/>
                <a:gd name="T74" fmla="*/ 129 w 129"/>
                <a:gd name="T75" fmla="*/ 0 h 262"/>
                <a:gd name="T76" fmla="*/ 119 w 129"/>
                <a:gd name="T77" fmla="*/ 17 h 262"/>
                <a:gd name="T78" fmla="*/ 107 w 129"/>
                <a:gd name="T79" fmla="*/ 47 h 262"/>
                <a:gd name="T80" fmla="*/ 107 w 129"/>
                <a:gd name="T81" fmla="*/ 72 h 262"/>
                <a:gd name="T82" fmla="*/ 114 w 129"/>
                <a:gd name="T83" fmla="*/ 97 h 262"/>
                <a:gd name="T84" fmla="*/ 122 w 129"/>
                <a:gd name="T85" fmla="*/ 124 h 262"/>
                <a:gd name="T86" fmla="*/ 126 w 129"/>
                <a:gd name="T87" fmla="*/ 147 h 262"/>
                <a:gd name="T88" fmla="*/ 127 w 129"/>
                <a:gd name="T89" fmla="*/ 166 h 262"/>
                <a:gd name="T90" fmla="*/ 124 w 129"/>
                <a:gd name="T91" fmla="*/ 194 h 262"/>
                <a:gd name="T92" fmla="*/ 114 w 129"/>
                <a:gd name="T93" fmla="*/ 226 h 262"/>
                <a:gd name="T94" fmla="*/ 91 w 129"/>
                <a:gd name="T95" fmla="*/ 253 h 2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2"/>
                <a:gd name="T146" fmla="*/ 129 w 129"/>
                <a:gd name="T147" fmla="*/ 262 h 2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0" name="Freeform 322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>
                <a:gd name="T0" fmla="*/ 291 w 630"/>
                <a:gd name="T1" fmla="*/ 378 h 442"/>
                <a:gd name="T2" fmla="*/ 257 w 630"/>
                <a:gd name="T3" fmla="*/ 436 h 442"/>
                <a:gd name="T4" fmla="*/ 227 w 630"/>
                <a:gd name="T5" fmla="*/ 385 h 442"/>
                <a:gd name="T6" fmla="*/ 191 w 630"/>
                <a:gd name="T7" fmla="*/ 347 h 442"/>
                <a:gd name="T8" fmla="*/ 179 w 630"/>
                <a:gd name="T9" fmla="*/ 253 h 442"/>
                <a:gd name="T10" fmla="*/ 204 w 630"/>
                <a:gd name="T11" fmla="*/ 209 h 442"/>
                <a:gd name="T12" fmla="*/ 225 w 630"/>
                <a:gd name="T13" fmla="*/ 165 h 442"/>
                <a:gd name="T14" fmla="*/ 211 w 630"/>
                <a:gd name="T15" fmla="*/ 173 h 442"/>
                <a:gd name="T16" fmla="*/ 194 w 630"/>
                <a:gd name="T17" fmla="*/ 213 h 442"/>
                <a:gd name="T18" fmla="*/ 129 w 630"/>
                <a:gd name="T19" fmla="*/ 265 h 442"/>
                <a:gd name="T20" fmla="*/ 79 w 630"/>
                <a:gd name="T21" fmla="*/ 270 h 442"/>
                <a:gd name="T22" fmla="*/ 47 w 630"/>
                <a:gd name="T23" fmla="*/ 257 h 442"/>
                <a:gd name="T24" fmla="*/ 0 w 630"/>
                <a:gd name="T25" fmla="*/ 236 h 442"/>
                <a:gd name="T26" fmla="*/ 39 w 630"/>
                <a:gd name="T27" fmla="*/ 222 h 442"/>
                <a:gd name="T28" fmla="*/ 73 w 630"/>
                <a:gd name="T29" fmla="*/ 179 h 442"/>
                <a:gd name="T30" fmla="*/ 141 w 630"/>
                <a:gd name="T31" fmla="*/ 135 h 442"/>
                <a:gd name="T32" fmla="*/ 184 w 630"/>
                <a:gd name="T33" fmla="*/ 137 h 442"/>
                <a:gd name="T34" fmla="*/ 192 w 630"/>
                <a:gd name="T35" fmla="*/ 141 h 442"/>
                <a:gd name="T36" fmla="*/ 183 w 630"/>
                <a:gd name="T37" fmla="*/ 163 h 442"/>
                <a:gd name="T38" fmla="*/ 189 w 630"/>
                <a:gd name="T39" fmla="*/ 169 h 442"/>
                <a:gd name="T40" fmla="*/ 210 w 630"/>
                <a:gd name="T41" fmla="*/ 163 h 442"/>
                <a:gd name="T42" fmla="*/ 208 w 630"/>
                <a:gd name="T43" fmla="*/ 136 h 442"/>
                <a:gd name="T44" fmla="*/ 215 w 630"/>
                <a:gd name="T45" fmla="*/ 135 h 442"/>
                <a:gd name="T46" fmla="*/ 228 w 630"/>
                <a:gd name="T47" fmla="*/ 152 h 442"/>
                <a:gd name="T48" fmla="*/ 257 w 630"/>
                <a:gd name="T49" fmla="*/ 156 h 442"/>
                <a:gd name="T50" fmla="*/ 278 w 630"/>
                <a:gd name="T51" fmla="*/ 137 h 442"/>
                <a:gd name="T52" fmla="*/ 302 w 630"/>
                <a:gd name="T53" fmla="*/ 131 h 442"/>
                <a:gd name="T54" fmla="*/ 337 w 630"/>
                <a:gd name="T55" fmla="*/ 93 h 442"/>
                <a:gd name="T56" fmla="*/ 412 w 630"/>
                <a:gd name="T57" fmla="*/ 6 h 442"/>
                <a:gd name="T58" fmla="*/ 471 w 630"/>
                <a:gd name="T59" fmla="*/ 0 h 442"/>
                <a:gd name="T60" fmla="*/ 519 w 630"/>
                <a:gd name="T61" fmla="*/ 9 h 442"/>
                <a:gd name="T62" fmla="*/ 570 w 630"/>
                <a:gd name="T63" fmla="*/ 28 h 442"/>
                <a:gd name="T64" fmla="*/ 619 w 630"/>
                <a:gd name="T65" fmla="*/ 30 h 442"/>
                <a:gd name="T66" fmla="*/ 611 w 630"/>
                <a:gd name="T67" fmla="*/ 56 h 442"/>
                <a:gd name="T68" fmla="*/ 543 w 630"/>
                <a:gd name="T69" fmla="*/ 137 h 442"/>
                <a:gd name="T70" fmla="*/ 482 w 630"/>
                <a:gd name="T71" fmla="*/ 166 h 442"/>
                <a:gd name="T72" fmla="*/ 418 w 630"/>
                <a:gd name="T73" fmla="*/ 180 h 442"/>
                <a:gd name="T74" fmla="*/ 358 w 630"/>
                <a:gd name="T75" fmla="*/ 166 h 442"/>
                <a:gd name="T76" fmla="*/ 326 w 630"/>
                <a:gd name="T77" fmla="*/ 149 h 442"/>
                <a:gd name="T78" fmla="*/ 302 w 630"/>
                <a:gd name="T79" fmla="*/ 142 h 442"/>
                <a:gd name="T80" fmla="*/ 278 w 630"/>
                <a:gd name="T81" fmla="*/ 149 h 442"/>
                <a:gd name="T82" fmla="*/ 281 w 630"/>
                <a:gd name="T83" fmla="*/ 161 h 442"/>
                <a:gd name="T84" fmla="*/ 308 w 630"/>
                <a:gd name="T85" fmla="*/ 159 h 442"/>
                <a:gd name="T86" fmla="*/ 341 w 630"/>
                <a:gd name="T87" fmla="*/ 157 h 442"/>
                <a:gd name="T88" fmla="*/ 402 w 630"/>
                <a:gd name="T89" fmla="*/ 179 h 442"/>
                <a:gd name="T90" fmla="*/ 456 w 630"/>
                <a:gd name="T91" fmla="*/ 244 h 442"/>
                <a:gd name="T92" fmla="*/ 473 w 630"/>
                <a:gd name="T93" fmla="*/ 322 h 442"/>
                <a:gd name="T94" fmla="*/ 440 w 630"/>
                <a:gd name="T95" fmla="*/ 322 h 442"/>
                <a:gd name="T96" fmla="*/ 366 w 630"/>
                <a:gd name="T97" fmla="*/ 301 h 442"/>
                <a:gd name="T98" fmla="*/ 320 w 630"/>
                <a:gd name="T99" fmla="*/ 287 h 442"/>
                <a:gd name="T100" fmla="*/ 284 w 630"/>
                <a:gd name="T101" fmla="*/ 230 h 442"/>
                <a:gd name="T102" fmla="*/ 273 w 630"/>
                <a:gd name="T103" fmla="*/ 178 h 442"/>
                <a:gd name="T104" fmla="*/ 247 w 630"/>
                <a:gd name="T105" fmla="*/ 160 h 442"/>
                <a:gd name="T106" fmla="*/ 232 w 630"/>
                <a:gd name="T107" fmla="*/ 163 h 442"/>
                <a:gd name="T108" fmla="*/ 247 w 630"/>
                <a:gd name="T109" fmla="*/ 188 h 442"/>
                <a:gd name="T110" fmla="*/ 293 w 630"/>
                <a:gd name="T111" fmla="*/ 244 h 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2"/>
                <a:gd name="T170" fmla="*/ 630 w 630"/>
                <a:gd name="T171" fmla="*/ 442 h 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1" name="Freeform 323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>
                <a:gd name="T0" fmla="*/ 144 w 189"/>
                <a:gd name="T1" fmla="*/ 185 h 192"/>
                <a:gd name="T2" fmla="*/ 149 w 189"/>
                <a:gd name="T3" fmla="*/ 175 h 192"/>
                <a:gd name="T4" fmla="*/ 161 w 189"/>
                <a:gd name="T5" fmla="*/ 172 h 192"/>
                <a:gd name="T6" fmla="*/ 170 w 189"/>
                <a:gd name="T7" fmla="*/ 175 h 192"/>
                <a:gd name="T8" fmla="*/ 172 w 189"/>
                <a:gd name="T9" fmla="*/ 180 h 192"/>
                <a:gd name="T10" fmla="*/ 178 w 189"/>
                <a:gd name="T11" fmla="*/ 181 h 192"/>
                <a:gd name="T12" fmla="*/ 187 w 189"/>
                <a:gd name="T13" fmla="*/ 183 h 192"/>
                <a:gd name="T14" fmla="*/ 189 w 189"/>
                <a:gd name="T15" fmla="*/ 182 h 192"/>
                <a:gd name="T16" fmla="*/ 186 w 189"/>
                <a:gd name="T17" fmla="*/ 175 h 192"/>
                <a:gd name="T18" fmla="*/ 179 w 189"/>
                <a:gd name="T19" fmla="*/ 169 h 192"/>
                <a:gd name="T20" fmla="*/ 172 w 189"/>
                <a:gd name="T21" fmla="*/ 168 h 192"/>
                <a:gd name="T22" fmla="*/ 163 w 189"/>
                <a:gd name="T23" fmla="*/ 169 h 192"/>
                <a:gd name="T24" fmla="*/ 156 w 189"/>
                <a:gd name="T25" fmla="*/ 163 h 192"/>
                <a:gd name="T26" fmla="*/ 154 w 189"/>
                <a:gd name="T27" fmla="*/ 152 h 192"/>
                <a:gd name="T28" fmla="*/ 155 w 189"/>
                <a:gd name="T29" fmla="*/ 147 h 192"/>
                <a:gd name="T30" fmla="*/ 158 w 189"/>
                <a:gd name="T31" fmla="*/ 143 h 192"/>
                <a:gd name="T32" fmla="*/ 163 w 189"/>
                <a:gd name="T33" fmla="*/ 138 h 192"/>
                <a:gd name="T34" fmla="*/ 171 w 189"/>
                <a:gd name="T35" fmla="*/ 134 h 192"/>
                <a:gd name="T36" fmla="*/ 179 w 189"/>
                <a:gd name="T37" fmla="*/ 115 h 192"/>
                <a:gd name="T38" fmla="*/ 173 w 189"/>
                <a:gd name="T39" fmla="*/ 79 h 192"/>
                <a:gd name="T40" fmla="*/ 148 w 189"/>
                <a:gd name="T41" fmla="*/ 48 h 192"/>
                <a:gd name="T42" fmla="*/ 105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1 w 189"/>
                <a:gd name="T49" fmla="*/ 7 h 192"/>
                <a:gd name="T50" fmla="*/ 5 w 189"/>
                <a:gd name="T51" fmla="*/ 2 h 192"/>
                <a:gd name="T52" fmla="*/ 7 w 189"/>
                <a:gd name="T53" fmla="*/ 9 h 192"/>
                <a:gd name="T54" fmla="*/ 18 w 189"/>
                <a:gd name="T55" fmla="*/ 32 h 192"/>
                <a:gd name="T56" fmla="*/ 26 w 189"/>
                <a:gd name="T57" fmla="*/ 58 h 192"/>
                <a:gd name="T58" fmla="*/ 34 w 189"/>
                <a:gd name="T59" fmla="*/ 83 h 192"/>
                <a:gd name="T60" fmla="*/ 39 w 189"/>
                <a:gd name="T61" fmla="*/ 107 h 192"/>
                <a:gd name="T62" fmla="*/ 52 w 189"/>
                <a:gd name="T63" fmla="*/ 138 h 192"/>
                <a:gd name="T64" fmla="*/ 76 w 189"/>
                <a:gd name="T65" fmla="*/ 168 h 192"/>
                <a:gd name="T66" fmla="*/ 116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2" name="Freeform 324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>
                <a:gd name="T0" fmla="*/ 0 w 19"/>
                <a:gd name="T1" fmla="*/ 8 h 20"/>
                <a:gd name="T2" fmla="*/ 1 w 19"/>
                <a:gd name="T3" fmla="*/ 3 h 20"/>
                <a:gd name="T4" fmla="*/ 3 w 19"/>
                <a:gd name="T5" fmla="*/ 1 h 20"/>
                <a:gd name="T6" fmla="*/ 7 w 19"/>
                <a:gd name="T7" fmla="*/ 0 h 20"/>
                <a:gd name="T8" fmla="*/ 10 w 19"/>
                <a:gd name="T9" fmla="*/ 0 h 20"/>
                <a:gd name="T10" fmla="*/ 13 w 19"/>
                <a:gd name="T11" fmla="*/ 1 h 20"/>
                <a:gd name="T12" fmla="*/ 17 w 19"/>
                <a:gd name="T13" fmla="*/ 3 h 20"/>
                <a:gd name="T14" fmla="*/ 18 w 19"/>
                <a:gd name="T15" fmla="*/ 6 h 20"/>
                <a:gd name="T16" fmla="*/ 19 w 19"/>
                <a:gd name="T17" fmla="*/ 10 h 20"/>
                <a:gd name="T18" fmla="*/ 18 w 19"/>
                <a:gd name="T19" fmla="*/ 15 h 20"/>
                <a:gd name="T20" fmla="*/ 17 w 19"/>
                <a:gd name="T21" fmla="*/ 17 h 20"/>
                <a:gd name="T22" fmla="*/ 13 w 19"/>
                <a:gd name="T23" fmla="*/ 19 h 20"/>
                <a:gd name="T24" fmla="*/ 11 w 19"/>
                <a:gd name="T25" fmla="*/ 20 h 20"/>
                <a:gd name="T26" fmla="*/ 8 w 19"/>
                <a:gd name="T27" fmla="*/ 19 h 20"/>
                <a:gd name="T28" fmla="*/ 3 w 19"/>
                <a:gd name="T29" fmla="*/ 16 h 20"/>
                <a:gd name="T30" fmla="*/ 1 w 19"/>
                <a:gd name="T31" fmla="*/ 13 h 20"/>
                <a:gd name="T32" fmla="*/ 0 w 19"/>
                <a:gd name="T33" fmla="*/ 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3" name="Freeform 325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>
                <a:gd name="T0" fmla="*/ 3 w 22"/>
                <a:gd name="T1" fmla="*/ 3 h 22"/>
                <a:gd name="T2" fmla="*/ 6 w 22"/>
                <a:gd name="T3" fmla="*/ 0 h 22"/>
                <a:gd name="T4" fmla="*/ 12 w 22"/>
                <a:gd name="T5" fmla="*/ 0 h 22"/>
                <a:gd name="T6" fmla="*/ 16 w 22"/>
                <a:gd name="T7" fmla="*/ 1 h 22"/>
                <a:gd name="T8" fmla="*/ 20 w 22"/>
                <a:gd name="T9" fmla="*/ 4 h 22"/>
                <a:gd name="T10" fmla="*/ 22 w 22"/>
                <a:gd name="T11" fmla="*/ 7 h 22"/>
                <a:gd name="T12" fmla="*/ 22 w 22"/>
                <a:gd name="T13" fmla="*/ 12 h 22"/>
                <a:gd name="T14" fmla="*/ 22 w 22"/>
                <a:gd name="T15" fmla="*/ 16 h 22"/>
                <a:gd name="T16" fmla="*/ 21 w 22"/>
                <a:gd name="T17" fmla="*/ 19 h 22"/>
                <a:gd name="T18" fmla="*/ 17 w 22"/>
                <a:gd name="T19" fmla="*/ 22 h 22"/>
                <a:gd name="T20" fmla="*/ 12 w 22"/>
                <a:gd name="T21" fmla="*/ 22 h 22"/>
                <a:gd name="T22" fmla="*/ 7 w 22"/>
                <a:gd name="T23" fmla="*/ 19 h 22"/>
                <a:gd name="T24" fmla="*/ 4 w 22"/>
                <a:gd name="T25" fmla="*/ 17 h 22"/>
                <a:gd name="T26" fmla="*/ 2 w 22"/>
                <a:gd name="T27" fmla="*/ 14 h 22"/>
                <a:gd name="T28" fmla="*/ 0 w 22"/>
                <a:gd name="T29" fmla="*/ 9 h 22"/>
                <a:gd name="T30" fmla="*/ 0 w 22"/>
                <a:gd name="T31" fmla="*/ 6 h 22"/>
                <a:gd name="T32" fmla="*/ 3 w 22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4" name="Freeform 326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>
                <a:gd name="T0" fmla="*/ 2 w 20"/>
                <a:gd name="T1" fmla="*/ 5 h 22"/>
                <a:gd name="T2" fmla="*/ 4 w 20"/>
                <a:gd name="T3" fmla="*/ 2 h 22"/>
                <a:gd name="T4" fmla="*/ 9 w 20"/>
                <a:gd name="T5" fmla="*/ 0 h 22"/>
                <a:gd name="T6" fmla="*/ 13 w 20"/>
                <a:gd name="T7" fmla="*/ 0 h 22"/>
                <a:gd name="T8" fmla="*/ 18 w 20"/>
                <a:gd name="T9" fmla="*/ 2 h 22"/>
                <a:gd name="T10" fmla="*/ 20 w 20"/>
                <a:gd name="T11" fmla="*/ 7 h 22"/>
                <a:gd name="T12" fmla="*/ 20 w 20"/>
                <a:gd name="T13" fmla="*/ 11 h 22"/>
                <a:gd name="T14" fmla="*/ 19 w 20"/>
                <a:gd name="T15" fmla="*/ 16 h 22"/>
                <a:gd name="T16" fmla="*/ 17 w 20"/>
                <a:gd name="T17" fmla="*/ 19 h 22"/>
                <a:gd name="T18" fmla="*/ 13 w 20"/>
                <a:gd name="T19" fmla="*/ 21 h 22"/>
                <a:gd name="T20" fmla="*/ 10 w 20"/>
                <a:gd name="T21" fmla="*/ 22 h 22"/>
                <a:gd name="T22" fmla="*/ 5 w 20"/>
                <a:gd name="T23" fmla="*/ 22 h 22"/>
                <a:gd name="T24" fmla="*/ 2 w 20"/>
                <a:gd name="T25" fmla="*/ 19 h 22"/>
                <a:gd name="T26" fmla="*/ 0 w 20"/>
                <a:gd name="T27" fmla="*/ 16 h 22"/>
                <a:gd name="T28" fmla="*/ 0 w 20"/>
                <a:gd name="T29" fmla="*/ 11 h 22"/>
                <a:gd name="T30" fmla="*/ 1 w 20"/>
                <a:gd name="T31" fmla="*/ 8 h 22"/>
                <a:gd name="T32" fmla="*/ 2 w 20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5" name="Freeform 327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>
                <a:gd name="T0" fmla="*/ 3 w 21"/>
                <a:gd name="T1" fmla="*/ 1 h 22"/>
                <a:gd name="T2" fmla="*/ 1 w 21"/>
                <a:gd name="T3" fmla="*/ 5 h 22"/>
                <a:gd name="T4" fmla="*/ 0 w 21"/>
                <a:gd name="T5" fmla="*/ 9 h 22"/>
                <a:gd name="T6" fmla="*/ 0 w 21"/>
                <a:gd name="T7" fmla="*/ 14 h 22"/>
                <a:gd name="T8" fmla="*/ 1 w 21"/>
                <a:gd name="T9" fmla="*/ 17 h 22"/>
                <a:gd name="T10" fmla="*/ 4 w 21"/>
                <a:gd name="T11" fmla="*/ 19 h 22"/>
                <a:gd name="T12" fmla="*/ 10 w 21"/>
                <a:gd name="T13" fmla="*/ 22 h 22"/>
                <a:gd name="T14" fmla="*/ 15 w 21"/>
                <a:gd name="T15" fmla="*/ 22 h 22"/>
                <a:gd name="T16" fmla="*/ 18 w 21"/>
                <a:gd name="T17" fmla="*/ 19 h 22"/>
                <a:gd name="T18" fmla="*/ 20 w 21"/>
                <a:gd name="T19" fmla="*/ 16 h 22"/>
                <a:gd name="T20" fmla="*/ 21 w 21"/>
                <a:gd name="T21" fmla="*/ 13 h 22"/>
                <a:gd name="T22" fmla="*/ 21 w 21"/>
                <a:gd name="T23" fmla="*/ 9 h 22"/>
                <a:gd name="T24" fmla="*/ 20 w 21"/>
                <a:gd name="T25" fmla="*/ 6 h 22"/>
                <a:gd name="T26" fmla="*/ 17 w 21"/>
                <a:gd name="T27" fmla="*/ 4 h 22"/>
                <a:gd name="T28" fmla="*/ 12 w 21"/>
                <a:gd name="T29" fmla="*/ 1 h 22"/>
                <a:gd name="T30" fmla="*/ 7 w 21"/>
                <a:gd name="T31" fmla="*/ 0 h 22"/>
                <a:gd name="T32" fmla="*/ 3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6" name="Freeform 328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>
                <a:gd name="T0" fmla="*/ 0 w 18"/>
                <a:gd name="T1" fmla="*/ 12 h 19"/>
                <a:gd name="T2" fmla="*/ 0 w 18"/>
                <a:gd name="T3" fmla="*/ 9 h 19"/>
                <a:gd name="T4" fmla="*/ 0 w 18"/>
                <a:gd name="T5" fmla="*/ 5 h 19"/>
                <a:gd name="T6" fmla="*/ 3 w 18"/>
                <a:gd name="T7" fmla="*/ 3 h 19"/>
                <a:gd name="T8" fmla="*/ 6 w 18"/>
                <a:gd name="T9" fmla="*/ 1 h 19"/>
                <a:gd name="T10" fmla="*/ 12 w 18"/>
                <a:gd name="T11" fmla="*/ 0 h 19"/>
                <a:gd name="T12" fmla="*/ 15 w 18"/>
                <a:gd name="T13" fmla="*/ 1 h 19"/>
                <a:gd name="T14" fmla="*/ 17 w 18"/>
                <a:gd name="T15" fmla="*/ 3 h 19"/>
                <a:gd name="T16" fmla="*/ 18 w 18"/>
                <a:gd name="T17" fmla="*/ 7 h 19"/>
                <a:gd name="T18" fmla="*/ 18 w 18"/>
                <a:gd name="T19" fmla="*/ 10 h 19"/>
                <a:gd name="T20" fmla="*/ 17 w 18"/>
                <a:gd name="T21" fmla="*/ 14 h 19"/>
                <a:gd name="T22" fmla="*/ 14 w 18"/>
                <a:gd name="T23" fmla="*/ 17 h 19"/>
                <a:gd name="T24" fmla="*/ 12 w 18"/>
                <a:gd name="T25" fmla="*/ 19 h 19"/>
                <a:gd name="T26" fmla="*/ 8 w 18"/>
                <a:gd name="T27" fmla="*/ 19 h 19"/>
                <a:gd name="T28" fmla="*/ 5 w 18"/>
                <a:gd name="T29" fmla="*/ 17 h 19"/>
                <a:gd name="T30" fmla="*/ 1 w 18"/>
                <a:gd name="T31" fmla="*/ 14 h 19"/>
                <a:gd name="T32" fmla="*/ 0 w 18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9"/>
                <a:gd name="T53" fmla="*/ 18 w 18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7" name="Freeform 329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>
                <a:gd name="T0" fmla="*/ 6 w 16"/>
                <a:gd name="T1" fmla="*/ 22 h 22"/>
                <a:gd name="T2" fmla="*/ 2 w 16"/>
                <a:gd name="T3" fmla="*/ 21 h 22"/>
                <a:gd name="T4" fmla="*/ 0 w 16"/>
                <a:gd name="T5" fmla="*/ 18 h 22"/>
                <a:gd name="T6" fmla="*/ 0 w 16"/>
                <a:gd name="T7" fmla="*/ 15 h 22"/>
                <a:gd name="T8" fmla="*/ 0 w 16"/>
                <a:gd name="T9" fmla="*/ 10 h 22"/>
                <a:gd name="T10" fmla="*/ 1 w 16"/>
                <a:gd name="T11" fmla="*/ 7 h 22"/>
                <a:gd name="T12" fmla="*/ 4 w 16"/>
                <a:gd name="T13" fmla="*/ 4 h 22"/>
                <a:gd name="T14" fmla="*/ 7 w 16"/>
                <a:gd name="T15" fmla="*/ 1 h 22"/>
                <a:gd name="T16" fmla="*/ 10 w 16"/>
                <a:gd name="T17" fmla="*/ 0 h 22"/>
                <a:gd name="T18" fmla="*/ 13 w 16"/>
                <a:gd name="T19" fmla="*/ 1 h 22"/>
                <a:gd name="T20" fmla="*/ 15 w 16"/>
                <a:gd name="T21" fmla="*/ 4 h 22"/>
                <a:gd name="T22" fmla="*/ 16 w 16"/>
                <a:gd name="T23" fmla="*/ 8 h 22"/>
                <a:gd name="T24" fmla="*/ 16 w 16"/>
                <a:gd name="T25" fmla="*/ 12 h 22"/>
                <a:gd name="T26" fmla="*/ 15 w 16"/>
                <a:gd name="T27" fmla="*/ 15 h 22"/>
                <a:gd name="T28" fmla="*/ 13 w 16"/>
                <a:gd name="T29" fmla="*/ 18 h 22"/>
                <a:gd name="T30" fmla="*/ 10 w 16"/>
                <a:gd name="T31" fmla="*/ 21 h 22"/>
                <a:gd name="T32" fmla="*/ 6 w 16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2"/>
                <a:gd name="T53" fmla="*/ 16 w 16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8" name="Freeform 330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>
                <a:gd name="T0" fmla="*/ 1 w 19"/>
                <a:gd name="T1" fmla="*/ 13 h 25"/>
                <a:gd name="T2" fmla="*/ 3 w 19"/>
                <a:gd name="T3" fmla="*/ 9 h 25"/>
                <a:gd name="T4" fmla="*/ 5 w 19"/>
                <a:gd name="T5" fmla="*/ 4 h 25"/>
                <a:gd name="T6" fmla="*/ 7 w 19"/>
                <a:gd name="T7" fmla="*/ 1 h 25"/>
                <a:gd name="T8" fmla="*/ 12 w 19"/>
                <a:gd name="T9" fmla="*/ 0 h 25"/>
                <a:gd name="T10" fmla="*/ 17 w 19"/>
                <a:gd name="T11" fmla="*/ 1 h 25"/>
                <a:gd name="T12" fmla="*/ 19 w 19"/>
                <a:gd name="T13" fmla="*/ 4 h 25"/>
                <a:gd name="T14" fmla="*/ 19 w 19"/>
                <a:gd name="T15" fmla="*/ 8 h 25"/>
                <a:gd name="T16" fmla="*/ 19 w 19"/>
                <a:gd name="T17" fmla="*/ 12 h 25"/>
                <a:gd name="T18" fmla="*/ 17 w 19"/>
                <a:gd name="T19" fmla="*/ 17 h 25"/>
                <a:gd name="T20" fmla="*/ 14 w 19"/>
                <a:gd name="T21" fmla="*/ 20 h 25"/>
                <a:gd name="T22" fmla="*/ 10 w 19"/>
                <a:gd name="T23" fmla="*/ 24 h 25"/>
                <a:gd name="T24" fmla="*/ 6 w 19"/>
                <a:gd name="T25" fmla="*/ 25 h 25"/>
                <a:gd name="T26" fmla="*/ 3 w 19"/>
                <a:gd name="T27" fmla="*/ 24 h 25"/>
                <a:gd name="T28" fmla="*/ 1 w 19"/>
                <a:gd name="T29" fmla="*/ 20 h 25"/>
                <a:gd name="T30" fmla="*/ 0 w 19"/>
                <a:gd name="T31" fmla="*/ 17 h 25"/>
                <a:gd name="T32" fmla="*/ 1 w 19"/>
                <a:gd name="T33" fmla="*/ 1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5"/>
                <a:gd name="T53" fmla="*/ 19 w 1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9" name="Freeform 331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>
                <a:gd name="T0" fmla="*/ 14 w 19"/>
                <a:gd name="T1" fmla="*/ 2 h 20"/>
                <a:gd name="T2" fmla="*/ 17 w 19"/>
                <a:gd name="T3" fmla="*/ 4 h 20"/>
                <a:gd name="T4" fmla="*/ 18 w 19"/>
                <a:gd name="T5" fmla="*/ 7 h 20"/>
                <a:gd name="T6" fmla="*/ 19 w 19"/>
                <a:gd name="T7" fmla="*/ 10 h 20"/>
                <a:gd name="T8" fmla="*/ 18 w 19"/>
                <a:gd name="T9" fmla="*/ 13 h 20"/>
                <a:gd name="T10" fmla="*/ 14 w 19"/>
                <a:gd name="T11" fmla="*/ 16 h 20"/>
                <a:gd name="T12" fmla="*/ 12 w 19"/>
                <a:gd name="T13" fmla="*/ 19 h 20"/>
                <a:gd name="T14" fmla="*/ 9 w 19"/>
                <a:gd name="T15" fmla="*/ 20 h 20"/>
                <a:gd name="T16" fmla="*/ 5 w 19"/>
                <a:gd name="T17" fmla="*/ 20 h 20"/>
                <a:gd name="T18" fmla="*/ 3 w 19"/>
                <a:gd name="T19" fmla="*/ 19 h 20"/>
                <a:gd name="T20" fmla="*/ 1 w 19"/>
                <a:gd name="T21" fmla="*/ 15 h 20"/>
                <a:gd name="T22" fmla="*/ 0 w 19"/>
                <a:gd name="T23" fmla="*/ 12 h 20"/>
                <a:gd name="T24" fmla="*/ 0 w 19"/>
                <a:gd name="T25" fmla="*/ 8 h 20"/>
                <a:gd name="T26" fmla="*/ 2 w 19"/>
                <a:gd name="T27" fmla="*/ 4 h 20"/>
                <a:gd name="T28" fmla="*/ 5 w 19"/>
                <a:gd name="T29" fmla="*/ 2 h 20"/>
                <a:gd name="T30" fmla="*/ 9 w 19"/>
                <a:gd name="T31" fmla="*/ 0 h 20"/>
                <a:gd name="T32" fmla="*/ 14 w 19"/>
                <a:gd name="T33" fmla="*/ 2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0" name="Freeform 332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>
                <a:gd name="T0" fmla="*/ 158 w 161"/>
                <a:gd name="T1" fmla="*/ 11 h 111"/>
                <a:gd name="T2" fmla="*/ 154 w 161"/>
                <a:gd name="T3" fmla="*/ 9 h 111"/>
                <a:gd name="T4" fmla="*/ 153 w 161"/>
                <a:gd name="T5" fmla="*/ 4 h 111"/>
                <a:gd name="T6" fmla="*/ 145 w 161"/>
                <a:gd name="T7" fmla="*/ 12 h 111"/>
                <a:gd name="T8" fmla="*/ 129 w 161"/>
                <a:gd name="T9" fmla="*/ 9 h 111"/>
                <a:gd name="T10" fmla="*/ 95 w 161"/>
                <a:gd name="T11" fmla="*/ 2 h 111"/>
                <a:gd name="T12" fmla="*/ 69 w 161"/>
                <a:gd name="T13" fmla="*/ 1 h 111"/>
                <a:gd name="T14" fmla="*/ 65 w 161"/>
                <a:gd name="T15" fmla="*/ 5 h 111"/>
                <a:gd name="T16" fmla="*/ 87 w 161"/>
                <a:gd name="T17" fmla="*/ 4 h 111"/>
                <a:gd name="T18" fmla="*/ 116 w 161"/>
                <a:gd name="T19" fmla="*/ 11 h 111"/>
                <a:gd name="T20" fmla="*/ 135 w 161"/>
                <a:gd name="T21" fmla="*/ 20 h 111"/>
                <a:gd name="T22" fmla="*/ 133 w 161"/>
                <a:gd name="T23" fmla="*/ 25 h 111"/>
                <a:gd name="T24" fmla="*/ 120 w 161"/>
                <a:gd name="T25" fmla="*/ 31 h 111"/>
                <a:gd name="T26" fmla="*/ 107 w 161"/>
                <a:gd name="T27" fmla="*/ 34 h 111"/>
                <a:gd name="T28" fmla="*/ 82 w 161"/>
                <a:gd name="T29" fmla="*/ 27 h 111"/>
                <a:gd name="T30" fmla="*/ 54 w 161"/>
                <a:gd name="T31" fmla="*/ 25 h 111"/>
                <a:gd name="T32" fmla="*/ 41 w 161"/>
                <a:gd name="T33" fmla="*/ 30 h 111"/>
                <a:gd name="T34" fmla="*/ 50 w 161"/>
                <a:gd name="T35" fmla="*/ 30 h 111"/>
                <a:gd name="T36" fmla="*/ 64 w 161"/>
                <a:gd name="T37" fmla="*/ 30 h 111"/>
                <a:gd name="T38" fmla="*/ 79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4 w 161"/>
                <a:gd name="T47" fmla="*/ 50 h 111"/>
                <a:gd name="T48" fmla="*/ 35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5 h 111"/>
                <a:gd name="T56" fmla="*/ 14 w 161"/>
                <a:gd name="T57" fmla="*/ 73 h 111"/>
                <a:gd name="T58" fmla="*/ 0 w 161"/>
                <a:gd name="T59" fmla="*/ 78 h 111"/>
                <a:gd name="T60" fmla="*/ 8 w 161"/>
                <a:gd name="T61" fmla="*/ 79 h 111"/>
                <a:gd name="T62" fmla="*/ 30 w 161"/>
                <a:gd name="T63" fmla="*/ 77 h 111"/>
                <a:gd name="T64" fmla="*/ 56 w 161"/>
                <a:gd name="T65" fmla="*/ 70 h 111"/>
                <a:gd name="T66" fmla="*/ 66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0 w 161"/>
                <a:gd name="T73" fmla="*/ 87 h 111"/>
                <a:gd name="T74" fmla="*/ 82 w 161"/>
                <a:gd name="T75" fmla="*/ 64 h 111"/>
                <a:gd name="T76" fmla="*/ 97 w 161"/>
                <a:gd name="T77" fmla="*/ 57 h 111"/>
                <a:gd name="T78" fmla="*/ 112 w 161"/>
                <a:gd name="T79" fmla="*/ 51 h 111"/>
                <a:gd name="T80" fmla="*/ 113 w 161"/>
                <a:gd name="T81" fmla="*/ 73 h 111"/>
                <a:gd name="T82" fmla="*/ 107 w 161"/>
                <a:gd name="T83" fmla="*/ 102 h 111"/>
                <a:gd name="T84" fmla="*/ 112 w 161"/>
                <a:gd name="T85" fmla="*/ 96 h 111"/>
                <a:gd name="T86" fmla="*/ 125 w 161"/>
                <a:gd name="T87" fmla="*/ 60 h 111"/>
                <a:gd name="T88" fmla="*/ 136 w 161"/>
                <a:gd name="T89" fmla="*/ 35 h 111"/>
                <a:gd name="T90" fmla="*/ 146 w 161"/>
                <a:gd name="T91" fmla="*/ 25 h 111"/>
                <a:gd name="T92" fmla="*/ 150 w 161"/>
                <a:gd name="T93" fmla="*/ 30 h 111"/>
                <a:gd name="T94" fmla="*/ 146 w 161"/>
                <a:gd name="T95" fmla="*/ 68 h 111"/>
                <a:gd name="T96" fmla="*/ 155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1" name="Freeform 333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>
                <a:gd name="T0" fmla="*/ 126 w 131"/>
                <a:gd name="T1" fmla="*/ 120 h 122"/>
                <a:gd name="T2" fmla="*/ 129 w 131"/>
                <a:gd name="T3" fmla="*/ 116 h 122"/>
                <a:gd name="T4" fmla="*/ 125 w 131"/>
                <a:gd name="T5" fmla="*/ 110 h 122"/>
                <a:gd name="T6" fmla="*/ 117 w 131"/>
                <a:gd name="T7" fmla="*/ 99 h 122"/>
                <a:gd name="T8" fmla="*/ 115 w 131"/>
                <a:gd name="T9" fmla="*/ 86 h 122"/>
                <a:gd name="T10" fmla="*/ 111 w 131"/>
                <a:gd name="T11" fmla="*/ 56 h 122"/>
                <a:gd name="T12" fmla="*/ 106 w 131"/>
                <a:gd name="T13" fmla="*/ 42 h 122"/>
                <a:gd name="T14" fmla="*/ 102 w 131"/>
                <a:gd name="T15" fmla="*/ 42 h 122"/>
                <a:gd name="T16" fmla="*/ 104 w 131"/>
                <a:gd name="T17" fmla="*/ 55 h 122"/>
                <a:gd name="T18" fmla="*/ 106 w 131"/>
                <a:gd name="T19" fmla="*/ 80 h 122"/>
                <a:gd name="T20" fmla="*/ 98 w 131"/>
                <a:gd name="T21" fmla="*/ 84 h 122"/>
                <a:gd name="T22" fmla="*/ 84 w 131"/>
                <a:gd name="T23" fmla="*/ 73 h 122"/>
                <a:gd name="T24" fmla="*/ 76 w 131"/>
                <a:gd name="T25" fmla="*/ 62 h 122"/>
                <a:gd name="T26" fmla="*/ 71 w 131"/>
                <a:gd name="T27" fmla="*/ 38 h 122"/>
                <a:gd name="T28" fmla="*/ 69 w 131"/>
                <a:gd name="T29" fmla="*/ 22 h 122"/>
                <a:gd name="T30" fmla="*/ 68 w 131"/>
                <a:gd name="T31" fmla="*/ 9 h 122"/>
                <a:gd name="T32" fmla="*/ 64 w 131"/>
                <a:gd name="T33" fmla="*/ 2 h 122"/>
                <a:gd name="T34" fmla="*/ 64 w 131"/>
                <a:gd name="T35" fmla="*/ 6 h 122"/>
                <a:gd name="T36" fmla="*/ 65 w 131"/>
                <a:gd name="T37" fmla="*/ 18 h 122"/>
                <a:gd name="T38" fmla="*/ 63 w 131"/>
                <a:gd name="T39" fmla="*/ 28 h 122"/>
                <a:gd name="T40" fmla="*/ 63 w 131"/>
                <a:gd name="T41" fmla="*/ 38 h 122"/>
                <a:gd name="T42" fmla="*/ 65 w 131"/>
                <a:gd name="T43" fmla="*/ 55 h 122"/>
                <a:gd name="T44" fmla="*/ 57 w 131"/>
                <a:gd name="T45" fmla="*/ 54 h 122"/>
                <a:gd name="T46" fmla="*/ 39 w 131"/>
                <a:gd name="T47" fmla="*/ 35 h 122"/>
                <a:gd name="T48" fmla="*/ 21 w 131"/>
                <a:gd name="T49" fmla="*/ 16 h 122"/>
                <a:gd name="T50" fmla="*/ 6 w 131"/>
                <a:gd name="T51" fmla="*/ 2 h 122"/>
                <a:gd name="T52" fmla="*/ 8 w 131"/>
                <a:gd name="T53" fmla="*/ 11 h 122"/>
                <a:gd name="T54" fmla="*/ 26 w 131"/>
                <a:gd name="T55" fmla="*/ 35 h 122"/>
                <a:gd name="T56" fmla="*/ 37 w 131"/>
                <a:gd name="T57" fmla="*/ 50 h 122"/>
                <a:gd name="T58" fmla="*/ 54 w 131"/>
                <a:gd name="T59" fmla="*/ 64 h 122"/>
                <a:gd name="T60" fmla="*/ 54 w 131"/>
                <a:gd name="T61" fmla="*/ 69 h 122"/>
                <a:gd name="T62" fmla="*/ 37 w 131"/>
                <a:gd name="T63" fmla="*/ 65 h 122"/>
                <a:gd name="T64" fmla="*/ 27 w 131"/>
                <a:gd name="T65" fmla="*/ 60 h 122"/>
                <a:gd name="T66" fmla="*/ 23 w 131"/>
                <a:gd name="T67" fmla="*/ 61 h 122"/>
                <a:gd name="T68" fmla="*/ 29 w 131"/>
                <a:gd name="T69" fmla="*/ 67 h 122"/>
                <a:gd name="T70" fmla="*/ 40 w 131"/>
                <a:gd name="T71" fmla="*/ 73 h 122"/>
                <a:gd name="T72" fmla="*/ 55 w 131"/>
                <a:gd name="T73" fmla="*/ 79 h 122"/>
                <a:gd name="T74" fmla="*/ 69 w 131"/>
                <a:gd name="T75" fmla="*/ 82 h 122"/>
                <a:gd name="T76" fmla="*/ 82 w 131"/>
                <a:gd name="T77" fmla="*/ 85 h 122"/>
                <a:gd name="T78" fmla="*/ 97 w 131"/>
                <a:gd name="T79" fmla="*/ 95 h 122"/>
                <a:gd name="T80" fmla="*/ 98 w 131"/>
                <a:gd name="T81" fmla="*/ 102 h 122"/>
                <a:gd name="T82" fmla="*/ 87 w 131"/>
                <a:gd name="T83" fmla="*/ 105 h 122"/>
                <a:gd name="T84" fmla="*/ 76 w 131"/>
                <a:gd name="T85" fmla="*/ 106 h 122"/>
                <a:gd name="T86" fmla="*/ 66 w 131"/>
                <a:gd name="T87" fmla="*/ 106 h 122"/>
                <a:gd name="T88" fmla="*/ 56 w 131"/>
                <a:gd name="T89" fmla="*/ 105 h 122"/>
                <a:gd name="T90" fmla="*/ 55 w 131"/>
                <a:gd name="T91" fmla="*/ 108 h 122"/>
                <a:gd name="T92" fmla="*/ 68 w 131"/>
                <a:gd name="T93" fmla="*/ 112 h 122"/>
                <a:gd name="T94" fmla="*/ 83 w 131"/>
                <a:gd name="T95" fmla="*/ 112 h 122"/>
                <a:gd name="T96" fmla="*/ 97 w 131"/>
                <a:gd name="T97" fmla="*/ 112 h 122"/>
                <a:gd name="T98" fmla="*/ 108 w 131"/>
                <a:gd name="T99" fmla="*/ 111 h 122"/>
                <a:gd name="T100" fmla="*/ 117 w 131"/>
                <a:gd name="T101" fmla="*/ 112 h 122"/>
                <a:gd name="T102" fmla="*/ 123 w 131"/>
                <a:gd name="T103" fmla="*/ 119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1"/>
                <a:gd name="T157" fmla="*/ 0 h 122"/>
                <a:gd name="T158" fmla="*/ 131 w 131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2" name="Freeform 334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>
                <a:gd name="T0" fmla="*/ 8 w 79"/>
                <a:gd name="T1" fmla="*/ 154 h 186"/>
                <a:gd name="T2" fmla="*/ 13 w 79"/>
                <a:gd name="T3" fmla="*/ 146 h 186"/>
                <a:gd name="T4" fmla="*/ 18 w 79"/>
                <a:gd name="T5" fmla="*/ 149 h 186"/>
                <a:gd name="T6" fmla="*/ 21 w 79"/>
                <a:gd name="T7" fmla="*/ 133 h 186"/>
                <a:gd name="T8" fmla="*/ 8 w 79"/>
                <a:gd name="T9" fmla="*/ 106 h 186"/>
                <a:gd name="T10" fmla="*/ 0 w 79"/>
                <a:gd name="T11" fmla="*/ 76 h 186"/>
                <a:gd name="T12" fmla="*/ 3 w 79"/>
                <a:gd name="T13" fmla="*/ 77 h 186"/>
                <a:gd name="T14" fmla="*/ 17 w 79"/>
                <a:gd name="T15" fmla="*/ 108 h 186"/>
                <a:gd name="T16" fmla="*/ 30 w 79"/>
                <a:gd name="T17" fmla="*/ 87 h 186"/>
                <a:gd name="T18" fmla="*/ 29 w 79"/>
                <a:gd name="T19" fmla="*/ 52 h 186"/>
                <a:gd name="T20" fmla="*/ 28 w 79"/>
                <a:gd name="T21" fmla="*/ 22 h 186"/>
                <a:gd name="T22" fmla="*/ 32 w 79"/>
                <a:gd name="T23" fmla="*/ 23 h 186"/>
                <a:gd name="T24" fmla="*/ 33 w 79"/>
                <a:gd name="T25" fmla="*/ 41 h 186"/>
                <a:gd name="T26" fmla="*/ 41 w 79"/>
                <a:gd name="T27" fmla="*/ 41 h 186"/>
                <a:gd name="T28" fmla="*/ 59 w 79"/>
                <a:gd name="T29" fmla="*/ 3 h 186"/>
                <a:gd name="T30" fmla="*/ 63 w 79"/>
                <a:gd name="T31" fmla="*/ 3 h 186"/>
                <a:gd name="T32" fmla="*/ 51 w 79"/>
                <a:gd name="T33" fmla="*/ 29 h 186"/>
                <a:gd name="T34" fmla="*/ 50 w 79"/>
                <a:gd name="T35" fmla="*/ 51 h 186"/>
                <a:gd name="T36" fmla="*/ 67 w 79"/>
                <a:gd name="T37" fmla="*/ 43 h 186"/>
                <a:gd name="T38" fmla="*/ 70 w 79"/>
                <a:gd name="T39" fmla="*/ 43 h 186"/>
                <a:gd name="T40" fmla="*/ 55 w 79"/>
                <a:gd name="T41" fmla="*/ 56 h 186"/>
                <a:gd name="T42" fmla="*/ 41 w 79"/>
                <a:gd name="T43" fmla="*/ 77 h 186"/>
                <a:gd name="T44" fmla="*/ 33 w 79"/>
                <a:gd name="T45" fmla="*/ 115 h 186"/>
                <a:gd name="T46" fmla="*/ 50 w 79"/>
                <a:gd name="T47" fmla="*/ 114 h 186"/>
                <a:gd name="T48" fmla="*/ 67 w 79"/>
                <a:gd name="T49" fmla="*/ 109 h 186"/>
                <a:gd name="T50" fmla="*/ 75 w 79"/>
                <a:gd name="T51" fmla="*/ 104 h 186"/>
                <a:gd name="T52" fmla="*/ 74 w 79"/>
                <a:gd name="T53" fmla="*/ 109 h 186"/>
                <a:gd name="T54" fmla="*/ 61 w 79"/>
                <a:gd name="T55" fmla="*/ 117 h 186"/>
                <a:gd name="T56" fmla="*/ 42 w 79"/>
                <a:gd name="T57" fmla="*/ 125 h 186"/>
                <a:gd name="T58" fmla="*/ 30 w 79"/>
                <a:gd name="T59" fmla="*/ 131 h 186"/>
                <a:gd name="T60" fmla="*/ 27 w 79"/>
                <a:gd name="T61" fmla="*/ 150 h 186"/>
                <a:gd name="T62" fmla="*/ 38 w 79"/>
                <a:gd name="T63" fmla="*/ 153 h 186"/>
                <a:gd name="T64" fmla="*/ 61 w 79"/>
                <a:gd name="T65" fmla="*/ 143 h 186"/>
                <a:gd name="T66" fmla="*/ 77 w 79"/>
                <a:gd name="T67" fmla="*/ 133 h 186"/>
                <a:gd name="T68" fmla="*/ 77 w 79"/>
                <a:gd name="T69" fmla="*/ 137 h 186"/>
                <a:gd name="T70" fmla="*/ 57 w 79"/>
                <a:gd name="T71" fmla="*/ 162 h 186"/>
                <a:gd name="T72" fmla="*/ 49 w 79"/>
                <a:gd name="T73" fmla="*/ 163 h 186"/>
                <a:gd name="T74" fmla="*/ 41 w 79"/>
                <a:gd name="T75" fmla="*/ 155 h 186"/>
                <a:gd name="T76" fmla="*/ 20 w 79"/>
                <a:gd name="T77" fmla="*/ 158 h 186"/>
                <a:gd name="T78" fmla="*/ 17 w 79"/>
                <a:gd name="T79" fmla="*/ 169 h 186"/>
                <a:gd name="T80" fmla="*/ 8 w 79"/>
                <a:gd name="T81" fmla="*/ 180 h 186"/>
                <a:gd name="T82" fmla="*/ 6 w 79"/>
                <a:gd name="T83" fmla="*/ 180 h 186"/>
                <a:gd name="T84" fmla="*/ 12 w 79"/>
                <a:gd name="T85" fmla="*/ 166 h 186"/>
                <a:gd name="T86" fmla="*/ 3 w 79"/>
                <a:gd name="T87" fmla="*/ 159 h 1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186"/>
                <a:gd name="T134" fmla="*/ 79 w 79"/>
                <a:gd name="T135" fmla="*/ 186 h 1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3" name="Freeform 335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>
                <a:gd name="T0" fmla="*/ 13 w 13"/>
                <a:gd name="T1" fmla="*/ 23 h 24"/>
                <a:gd name="T2" fmla="*/ 10 w 13"/>
                <a:gd name="T3" fmla="*/ 22 h 24"/>
                <a:gd name="T4" fmla="*/ 8 w 13"/>
                <a:gd name="T5" fmla="*/ 22 h 24"/>
                <a:gd name="T6" fmla="*/ 4 w 13"/>
                <a:gd name="T7" fmla="*/ 23 h 24"/>
                <a:gd name="T8" fmla="*/ 2 w 13"/>
                <a:gd name="T9" fmla="*/ 24 h 24"/>
                <a:gd name="T10" fmla="*/ 1 w 13"/>
                <a:gd name="T11" fmla="*/ 18 h 24"/>
                <a:gd name="T12" fmla="*/ 0 w 13"/>
                <a:gd name="T13" fmla="*/ 13 h 24"/>
                <a:gd name="T14" fmla="*/ 0 w 13"/>
                <a:gd name="T15" fmla="*/ 8 h 24"/>
                <a:gd name="T16" fmla="*/ 0 w 13"/>
                <a:gd name="T17" fmla="*/ 3 h 24"/>
                <a:gd name="T18" fmla="*/ 0 w 13"/>
                <a:gd name="T19" fmla="*/ 0 h 24"/>
                <a:gd name="T20" fmla="*/ 1 w 13"/>
                <a:gd name="T21" fmla="*/ 0 h 24"/>
                <a:gd name="T22" fmla="*/ 2 w 13"/>
                <a:gd name="T23" fmla="*/ 1 h 24"/>
                <a:gd name="T24" fmla="*/ 2 w 13"/>
                <a:gd name="T25" fmla="*/ 4 h 24"/>
                <a:gd name="T26" fmla="*/ 3 w 13"/>
                <a:gd name="T27" fmla="*/ 8 h 24"/>
                <a:gd name="T28" fmla="*/ 7 w 13"/>
                <a:gd name="T29" fmla="*/ 13 h 24"/>
                <a:gd name="T30" fmla="*/ 10 w 13"/>
                <a:gd name="T31" fmla="*/ 18 h 24"/>
                <a:gd name="T32" fmla="*/ 13 w 13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24"/>
                <a:gd name="T53" fmla="*/ 13 w 1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4" name="Freeform 336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>
                <a:gd name="T0" fmla="*/ 24 w 253"/>
                <a:gd name="T1" fmla="*/ 108 h 154"/>
                <a:gd name="T2" fmla="*/ 48 w 253"/>
                <a:gd name="T3" fmla="*/ 94 h 154"/>
                <a:gd name="T4" fmla="*/ 63 w 253"/>
                <a:gd name="T5" fmla="*/ 56 h 154"/>
                <a:gd name="T6" fmla="*/ 82 w 253"/>
                <a:gd name="T7" fmla="*/ 28 h 154"/>
                <a:gd name="T8" fmla="*/ 106 w 253"/>
                <a:gd name="T9" fmla="*/ 3 h 154"/>
                <a:gd name="T10" fmla="*/ 114 w 253"/>
                <a:gd name="T11" fmla="*/ 1 h 154"/>
                <a:gd name="T12" fmla="*/ 98 w 253"/>
                <a:gd name="T13" fmla="*/ 19 h 154"/>
                <a:gd name="T14" fmla="*/ 75 w 253"/>
                <a:gd name="T15" fmla="*/ 47 h 154"/>
                <a:gd name="T16" fmla="*/ 65 w 253"/>
                <a:gd name="T17" fmla="*/ 76 h 154"/>
                <a:gd name="T18" fmla="*/ 67 w 253"/>
                <a:gd name="T19" fmla="*/ 82 h 154"/>
                <a:gd name="T20" fmla="*/ 84 w 253"/>
                <a:gd name="T21" fmla="*/ 72 h 154"/>
                <a:gd name="T22" fmla="*/ 103 w 253"/>
                <a:gd name="T23" fmla="*/ 60 h 154"/>
                <a:gd name="T24" fmla="*/ 128 w 253"/>
                <a:gd name="T25" fmla="*/ 30 h 154"/>
                <a:gd name="T26" fmla="*/ 164 w 253"/>
                <a:gd name="T27" fmla="*/ 4 h 154"/>
                <a:gd name="T28" fmla="*/ 179 w 253"/>
                <a:gd name="T29" fmla="*/ 2 h 154"/>
                <a:gd name="T30" fmla="*/ 148 w 253"/>
                <a:gd name="T31" fmla="*/ 23 h 154"/>
                <a:gd name="T32" fmla="*/ 118 w 253"/>
                <a:gd name="T33" fmla="*/ 55 h 154"/>
                <a:gd name="T34" fmla="*/ 122 w 253"/>
                <a:gd name="T35" fmla="*/ 62 h 154"/>
                <a:gd name="T36" fmla="*/ 151 w 253"/>
                <a:gd name="T37" fmla="*/ 56 h 154"/>
                <a:gd name="T38" fmla="*/ 182 w 253"/>
                <a:gd name="T39" fmla="*/ 38 h 154"/>
                <a:gd name="T40" fmla="*/ 219 w 253"/>
                <a:gd name="T41" fmla="*/ 21 h 154"/>
                <a:gd name="T42" fmla="*/ 230 w 253"/>
                <a:gd name="T43" fmla="*/ 21 h 154"/>
                <a:gd name="T44" fmla="*/ 201 w 253"/>
                <a:gd name="T45" fmla="*/ 34 h 154"/>
                <a:gd name="T46" fmla="*/ 176 w 253"/>
                <a:gd name="T47" fmla="*/ 53 h 154"/>
                <a:gd name="T48" fmla="*/ 202 w 253"/>
                <a:gd name="T49" fmla="*/ 56 h 154"/>
                <a:gd name="T50" fmla="*/ 239 w 253"/>
                <a:gd name="T51" fmla="*/ 47 h 154"/>
                <a:gd name="T52" fmla="*/ 253 w 253"/>
                <a:gd name="T53" fmla="*/ 43 h 154"/>
                <a:gd name="T54" fmla="*/ 232 w 253"/>
                <a:gd name="T55" fmla="*/ 56 h 154"/>
                <a:gd name="T56" fmla="*/ 189 w 253"/>
                <a:gd name="T57" fmla="*/ 68 h 154"/>
                <a:gd name="T58" fmla="*/ 193 w 253"/>
                <a:gd name="T59" fmla="*/ 80 h 154"/>
                <a:gd name="T60" fmla="*/ 220 w 253"/>
                <a:gd name="T61" fmla="*/ 95 h 154"/>
                <a:gd name="T62" fmla="*/ 232 w 253"/>
                <a:gd name="T63" fmla="*/ 103 h 154"/>
                <a:gd name="T64" fmla="*/ 202 w 253"/>
                <a:gd name="T65" fmla="*/ 94 h 154"/>
                <a:gd name="T66" fmla="*/ 166 w 253"/>
                <a:gd name="T67" fmla="*/ 77 h 154"/>
                <a:gd name="T68" fmla="*/ 147 w 253"/>
                <a:gd name="T69" fmla="*/ 74 h 154"/>
                <a:gd name="T70" fmla="*/ 126 w 253"/>
                <a:gd name="T71" fmla="*/ 77 h 154"/>
                <a:gd name="T72" fmla="*/ 134 w 253"/>
                <a:gd name="T73" fmla="*/ 90 h 154"/>
                <a:gd name="T74" fmla="*/ 155 w 253"/>
                <a:gd name="T75" fmla="*/ 107 h 154"/>
                <a:gd name="T76" fmla="*/ 179 w 253"/>
                <a:gd name="T77" fmla="*/ 121 h 154"/>
                <a:gd name="T78" fmla="*/ 188 w 253"/>
                <a:gd name="T79" fmla="*/ 132 h 154"/>
                <a:gd name="T80" fmla="*/ 154 w 253"/>
                <a:gd name="T81" fmla="*/ 112 h 154"/>
                <a:gd name="T82" fmla="*/ 121 w 253"/>
                <a:gd name="T83" fmla="*/ 90 h 154"/>
                <a:gd name="T84" fmla="*/ 104 w 253"/>
                <a:gd name="T85" fmla="*/ 83 h 154"/>
                <a:gd name="T86" fmla="*/ 73 w 253"/>
                <a:gd name="T87" fmla="*/ 95 h 154"/>
                <a:gd name="T88" fmla="*/ 67 w 253"/>
                <a:gd name="T89" fmla="*/ 104 h 154"/>
                <a:gd name="T90" fmla="*/ 91 w 253"/>
                <a:gd name="T91" fmla="*/ 123 h 154"/>
                <a:gd name="T92" fmla="*/ 125 w 253"/>
                <a:gd name="T93" fmla="*/ 147 h 154"/>
                <a:gd name="T94" fmla="*/ 130 w 253"/>
                <a:gd name="T95" fmla="*/ 154 h 154"/>
                <a:gd name="T96" fmla="*/ 97 w 253"/>
                <a:gd name="T97" fmla="*/ 133 h 154"/>
                <a:gd name="T98" fmla="*/ 61 w 253"/>
                <a:gd name="T99" fmla="*/ 112 h 154"/>
                <a:gd name="T100" fmla="*/ 39 w 253"/>
                <a:gd name="T101" fmla="*/ 115 h 154"/>
                <a:gd name="T102" fmla="*/ 6 w 253"/>
                <a:gd name="T103" fmla="*/ 125 h 154"/>
                <a:gd name="T104" fmla="*/ 5 w 253"/>
                <a:gd name="T105" fmla="*/ 123 h 1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3"/>
                <a:gd name="T160" fmla="*/ 0 h 154"/>
                <a:gd name="T161" fmla="*/ 253 w 253"/>
                <a:gd name="T162" fmla="*/ 154 h 1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5" name="Freeform 337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>
                <a:gd name="T0" fmla="*/ 20 w 183"/>
                <a:gd name="T1" fmla="*/ 13 h 154"/>
                <a:gd name="T2" fmla="*/ 44 w 183"/>
                <a:gd name="T3" fmla="*/ 16 h 154"/>
                <a:gd name="T4" fmla="*/ 82 w 183"/>
                <a:gd name="T5" fmla="*/ 10 h 154"/>
                <a:gd name="T6" fmla="*/ 116 w 183"/>
                <a:gd name="T7" fmla="*/ 10 h 154"/>
                <a:gd name="T8" fmla="*/ 128 w 183"/>
                <a:gd name="T9" fmla="*/ 17 h 154"/>
                <a:gd name="T10" fmla="*/ 107 w 183"/>
                <a:gd name="T11" fmla="*/ 16 h 154"/>
                <a:gd name="T12" fmla="*/ 78 w 183"/>
                <a:gd name="T13" fmla="*/ 18 h 154"/>
                <a:gd name="T14" fmla="*/ 49 w 183"/>
                <a:gd name="T15" fmla="*/ 24 h 154"/>
                <a:gd name="T16" fmla="*/ 54 w 183"/>
                <a:gd name="T17" fmla="*/ 30 h 154"/>
                <a:gd name="T18" fmla="*/ 70 w 183"/>
                <a:gd name="T19" fmla="*/ 37 h 154"/>
                <a:gd name="T20" fmla="*/ 80 w 183"/>
                <a:gd name="T21" fmla="*/ 42 h 154"/>
                <a:gd name="T22" fmla="*/ 114 w 183"/>
                <a:gd name="T23" fmla="*/ 41 h 154"/>
                <a:gd name="T24" fmla="*/ 151 w 183"/>
                <a:gd name="T25" fmla="*/ 46 h 154"/>
                <a:gd name="T26" fmla="*/ 171 w 183"/>
                <a:gd name="T27" fmla="*/ 59 h 154"/>
                <a:gd name="T28" fmla="*/ 162 w 183"/>
                <a:gd name="T29" fmla="*/ 58 h 154"/>
                <a:gd name="T30" fmla="*/ 138 w 183"/>
                <a:gd name="T31" fmla="*/ 52 h 154"/>
                <a:gd name="T32" fmla="*/ 106 w 183"/>
                <a:gd name="T33" fmla="*/ 49 h 154"/>
                <a:gd name="T34" fmla="*/ 100 w 183"/>
                <a:gd name="T35" fmla="*/ 57 h 154"/>
                <a:gd name="T36" fmla="*/ 116 w 183"/>
                <a:gd name="T37" fmla="*/ 69 h 154"/>
                <a:gd name="T38" fmla="*/ 141 w 183"/>
                <a:gd name="T39" fmla="*/ 71 h 154"/>
                <a:gd name="T40" fmla="*/ 171 w 183"/>
                <a:gd name="T41" fmla="*/ 84 h 154"/>
                <a:gd name="T42" fmla="*/ 177 w 183"/>
                <a:gd name="T43" fmla="*/ 97 h 154"/>
                <a:gd name="T44" fmla="*/ 157 w 183"/>
                <a:gd name="T45" fmla="*/ 85 h 154"/>
                <a:gd name="T46" fmla="*/ 135 w 183"/>
                <a:gd name="T47" fmla="*/ 79 h 154"/>
                <a:gd name="T48" fmla="*/ 145 w 183"/>
                <a:gd name="T49" fmla="*/ 96 h 154"/>
                <a:gd name="T50" fmla="*/ 166 w 183"/>
                <a:gd name="T51" fmla="*/ 119 h 154"/>
                <a:gd name="T52" fmla="*/ 176 w 183"/>
                <a:gd name="T53" fmla="*/ 131 h 154"/>
                <a:gd name="T54" fmla="*/ 181 w 183"/>
                <a:gd name="T55" fmla="*/ 148 h 154"/>
                <a:gd name="T56" fmla="*/ 171 w 183"/>
                <a:gd name="T57" fmla="*/ 137 h 154"/>
                <a:gd name="T58" fmla="*/ 142 w 183"/>
                <a:gd name="T59" fmla="*/ 103 h 154"/>
                <a:gd name="T60" fmla="*/ 123 w 183"/>
                <a:gd name="T61" fmla="*/ 84 h 154"/>
                <a:gd name="T62" fmla="*/ 117 w 183"/>
                <a:gd name="T63" fmla="*/ 89 h 154"/>
                <a:gd name="T64" fmla="*/ 125 w 183"/>
                <a:gd name="T65" fmla="*/ 114 h 154"/>
                <a:gd name="T66" fmla="*/ 135 w 183"/>
                <a:gd name="T67" fmla="*/ 139 h 154"/>
                <a:gd name="T68" fmla="*/ 129 w 183"/>
                <a:gd name="T69" fmla="*/ 134 h 154"/>
                <a:gd name="T70" fmla="*/ 109 w 183"/>
                <a:gd name="T71" fmla="*/ 89 h 154"/>
                <a:gd name="T72" fmla="*/ 90 w 183"/>
                <a:gd name="T73" fmla="*/ 62 h 154"/>
                <a:gd name="T74" fmla="*/ 77 w 183"/>
                <a:gd name="T75" fmla="*/ 54 h 154"/>
                <a:gd name="T76" fmla="*/ 72 w 183"/>
                <a:gd name="T77" fmla="*/ 59 h 154"/>
                <a:gd name="T78" fmla="*/ 82 w 183"/>
                <a:gd name="T79" fmla="*/ 103 h 154"/>
                <a:gd name="T80" fmla="*/ 95 w 183"/>
                <a:gd name="T81" fmla="*/ 126 h 154"/>
                <a:gd name="T82" fmla="*/ 81 w 183"/>
                <a:gd name="T83" fmla="*/ 112 h 154"/>
                <a:gd name="T84" fmla="*/ 65 w 183"/>
                <a:gd name="T85" fmla="*/ 49 h 154"/>
                <a:gd name="T86" fmla="*/ 43 w 183"/>
                <a:gd name="T87" fmla="*/ 35 h 154"/>
                <a:gd name="T88" fmla="*/ 36 w 183"/>
                <a:gd name="T89" fmla="*/ 50 h 154"/>
                <a:gd name="T90" fmla="*/ 41 w 183"/>
                <a:gd name="T91" fmla="*/ 79 h 154"/>
                <a:gd name="T92" fmla="*/ 48 w 183"/>
                <a:gd name="T93" fmla="*/ 111 h 154"/>
                <a:gd name="T94" fmla="*/ 43 w 183"/>
                <a:gd name="T95" fmla="*/ 107 h 154"/>
                <a:gd name="T96" fmla="*/ 32 w 183"/>
                <a:gd name="T97" fmla="*/ 63 h 154"/>
                <a:gd name="T98" fmla="*/ 17 w 183"/>
                <a:gd name="T99" fmla="*/ 20 h 154"/>
                <a:gd name="T100" fmla="*/ 0 w 183"/>
                <a:gd name="T101" fmla="*/ 2 h 154"/>
                <a:gd name="T102" fmla="*/ 3 w 183"/>
                <a:gd name="T103" fmla="*/ 0 h 1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4"/>
                <a:gd name="T158" fmla="*/ 183 w 183"/>
                <a:gd name="T159" fmla="*/ 154 h 1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6" name="Freeform 338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>
                <a:gd name="T0" fmla="*/ 57 w 127"/>
                <a:gd name="T1" fmla="*/ 2 h 211"/>
                <a:gd name="T2" fmla="*/ 60 w 127"/>
                <a:gd name="T3" fmla="*/ 25 h 211"/>
                <a:gd name="T4" fmla="*/ 64 w 127"/>
                <a:gd name="T5" fmla="*/ 34 h 211"/>
                <a:gd name="T6" fmla="*/ 73 w 127"/>
                <a:gd name="T7" fmla="*/ 41 h 211"/>
                <a:gd name="T8" fmla="*/ 85 w 127"/>
                <a:gd name="T9" fmla="*/ 52 h 211"/>
                <a:gd name="T10" fmla="*/ 98 w 127"/>
                <a:gd name="T11" fmla="*/ 68 h 211"/>
                <a:gd name="T12" fmla="*/ 113 w 127"/>
                <a:gd name="T13" fmla="*/ 94 h 211"/>
                <a:gd name="T14" fmla="*/ 125 w 127"/>
                <a:gd name="T15" fmla="*/ 113 h 211"/>
                <a:gd name="T16" fmla="*/ 127 w 127"/>
                <a:gd name="T17" fmla="*/ 122 h 211"/>
                <a:gd name="T18" fmla="*/ 124 w 127"/>
                <a:gd name="T19" fmla="*/ 122 h 211"/>
                <a:gd name="T20" fmla="*/ 118 w 127"/>
                <a:gd name="T21" fmla="*/ 112 h 211"/>
                <a:gd name="T22" fmla="*/ 110 w 127"/>
                <a:gd name="T23" fmla="*/ 97 h 211"/>
                <a:gd name="T24" fmla="*/ 99 w 127"/>
                <a:gd name="T25" fmla="*/ 80 h 211"/>
                <a:gd name="T26" fmla="*/ 89 w 127"/>
                <a:gd name="T27" fmla="*/ 66 h 211"/>
                <a:gd name="T28" fmla="*/ 80 w 127"/>
                <a:gd name="T29" fmla="*/ 58 h 211"/>
                <a:gd name="T30" fmla="*/ 72 w 127"/>
                <a:gd name="T31" fmla="*/ 52 h 211"/>
                <a:gd name="T32" fmla="*/ 67 w 127"/>
                <a:gd name="T33" fmla="*/ 62 h 211"/>
                <a:gd name="T34" fmla="*/ 68 w 127"/>
                <a:gd name="T35" fmla="*/ 86 h 211"/>
                <a:gd name="T36" fmla="*/ 75 w 127"/>
                <a:gd name="T37" fmla="*/ 99 h 211"/>
                <a:gd name="T38" fmla="*/ 90 w 127"/>
                <a:gd name="T39" fmla="*/ 112 h 211"/>
                <a:gd name="T40" fmla="*/ 106 w 127"/>
                <a:gd name="T41" fmla="*/ 131 h 211"/>
                <a:gd name="T42" fmla="*/ 117 w 127"/>
                <a:gd name="T43" fmla="*/ 155 h 211"/>
                <a:gd name="T44" fmla="*/ 119 w 127"/>
                <a:gd name="T45" fmla="*/ 173 h 211"/>
                <a:gd name="T46" fmla="*/ 113 w 127"/>
                <a:gd name="T47" fmla="*/ 164 h 211"/>
                <a:gd name="T48" fmla="*/ 105 w 127"/>
                <a:gd name="T49" fmla="*/ 144 h 211"/>
                <a:gd name="T50" fmla="*/ 96 w 127"/>
                <a:gd name="T51" fmla="*/ 130 h 211"/>
                <a:gd name="T52" fmla="*/ 85 w 127"/>
                <a:gd name="T53" fmla="*/ 120 h 211"/>
                <a:gd name="T54" fmla="*/ 75 w 127"/>
                <a:gd name="T55" fmla="*/ 112 h 211"/>
                <a:gd name="T56" fmla="*/ 77 w 127"/>
                <a:gd name="T57" fmla="*/ 129 h 211"/>
                <a:gd name="T58" fmla="*/ 84 w 127"/>
                <a:gd name="T59" fmla="*/ 182 h 211"/>
                <a:gd name="T60" fmla="*/ 82 w 127"/>
                <a:gd name="T61" fmla="*/ 211 h 211"/>
                <a:gd name="T62" fmla="*/ 80 w 127"/>
                <a:gd name="T63" fmla="*/ 207 h 211"/>
                <a:gd name="T64" fmla="*/ 77 w 127"/>
                <a:gd name="T65" fmla="*/ 186 h 211"/>
                <a:gd name="T66" fmla="*/ 66 w 127"/>
                <a:gd name="T67" fmla="*/ 135 h 211"/>
                <a:gd name="T68" fmla="*/ 52 w 127"/>
                <a:gd name="T69" fmla="*/ 127 h 211"/>
                <a:gd name="T70" fmla="*/ 34 w 127"/>
                <a:gd name="T71" fmla="*/ 152 h 211"/>
                <a:gd name="T72" fmla="*/ 28 w 127"/>
                <a:gd name="T73" fmla="*/ 171 h 211"/>
                <a:gd name="T74" fmla="*/ 24 w 127"/>
                <a:gd name="T75" fmla="*/ 167 h 211"/>
                <a:gd name="T76" fmla="*/ 32 w 127"/>
                <a:gd name="T77" fmla="*/ 146 h 211"/>
                <a:gd name="T78" fmla="*/ 49 w 127"/>
                <a:gd name="T79" fmla="*/ 113 h 211"/>
                <a:gd name="T80" fmla="*/ 57 w 127"/>
                <a:gd name="T81" fmla="*/ 89 h 211"/>
                <a:gd name="T82" fmla="*/ 57 w 127"/>
                <a:gd name="T83" fmla="*/ 61 h 211"/>
                <a:gd name="T84" fmla="*/ 50 w 127"/>
                <a:gd name="T85" fmla="*/ 58 h 211"/>
                <a:gd name="T86" fmla="*/ 34 w 127"/>
                <a:gd name="T87" fmla="*/ 72 h 211"/>
                <a:gd name="T88" fmla="*/ 20 w 127"/>
                <a:gd name="T89" fmla="*/ 91 h 211"/>
                <a:gd name="T90" fmla="*/ 8 w 127"/>
                <a:gd name="T91" fmla="*/ 110 h 211"/>
                <a:gd name="T92" fmla="*/ 3 w 127"/>
                <a:gd name="T93" fmla="*/ 123 h 211"/>
                <a:gd name="T94" fmla="*/ 0 w 127"/>
                <a:gd name="T95" fmla="*/ 121 h 211"/>
                <a:gd name="T96" fmla="*/ 4 w 127"/>
                <a:gd name="T97" fmla="*/ 109 h 211"/>
                <a:gd name="T98" fmla="*/ 15 w 127"/>
                <a:gd name="T99" fmla="*/ 88 h 211"/>
                <a:gd name="T100" fmla="*/ 30 w 127"/>
                <a:gd name="T101" fmla="*/ 66 h 211"/>
                <a:gd name="T102" fmla="*/ 46 w 127"/>
                <a:gd name="T103" fmla="*/ 45 h 211"/>
                <a:gd name="T104" fmla="*/ 56 w 127"/>
                <a:gd name="T105" fmla="*/ 33 h 211"/>
                <a:gd name="T106" fmla="*/ 54 w 127"/>
                <a:gd name="T107" fmla="*/ 15 h 211"/>
                <a:gd name="T108" fmla="*/ 52 w 127"/>
                <a:gd name="T109" fmla="*/ 6 h 211"/>
                <a:gd name="T110" fmla="*/ 54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7" name="Freeform 339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>
                <a:gd name="T0" fmla="*/ 5 w 153"/>
                <a:gd name="T1" fmla="*/ 208 h 219"/>
                <a:gd name="T2" fmla="*/ 17 w 153"/>
                <a:gd name="T3" fmla="*/ 179 h 219"/>
                <a:gd name="T4" fmla="*/ 26 w 153"/>
                <a:gd name="T5" fmla="*/ 159 h 219"/>
                <a:gd name="T6" fmla="*/ 39 w 153"/>
                <a:gd name="T7" fmla="*/ 130 h 219"/>
                <a:gd name="T8" fmla="*/ 37 w 153"/>
                <a:gd name="T9" fmla="*/ 117 h 219"/>
                <a:gd name="T10" fmla="*/ 29 w 153"/>
                <a:gd name="T11" fmla="*/ 105 h 219"/>
                <a:gd name="T12" fmla="*/ 28 w 153"/>
                <a:gd name="T13" fmla="*/ 92 h 219"/>
                <a:gd name="T14" fmla="*/ 30 w 153"/>
                <a:gd name="T15" fmla="*/ 95 h 219"/>
                <a:gd name="T16" fmla="*/ 36 w 153"/>
                <a:gd name="T17" fmla="*/ 103 h 219"/>
                <a:gd name="T18" fmla="*/ 45 w 153"/>
                <a:gd name="T19" fmla="*/ 109 h 219"/>
                <a:gd name="T20" fmla="*/ 53 w 153"/>
                <a:gd name="T21" fmla="*/ 104 h 219"/>
                <a:gd name="T22" fmla="*/ 65 w 153"/>
                <a:gd name="T23" fmla="*/ 91 h 219"/>
                <a:gd name="T24" fmla="*/ 76 w 153"/>
                <a:gd name="T25" fmla="*/ 77 h 219"/>
                <a:gd name="T26" fmla="*/ 83 w 153"/>
                <a:gd name="T27" fmla="*/ 66 h 219"/>
                <a:gd name="T28" fmla="*/ 85 w 153"/>
                <a:gd name="T29" fmla="*/ 54 h 219"/>
                <a:gd name="T30" fmla="*/ 79 w 153"/>
                <a:gd name="T31" fmla="*/ 28 h 219"/>
                <a:gd name="T32" fmla="*/ 71 w 153"/>
                <a:gd name="T33" fmla="*/ 14 h 219"/>
                <a:gd name="T34" fmla="*/ 70 w 153"/>
                <a:gd name="T35" fmla="*/ 10 h 219"/>
                <a:gd name="T36" fmla="*/ 79 w 153"/>
                <a:gd name="T37" fmla="*/ 19 h 219"/>
                <a:gd name="T38" fmla="*/ 90 w 153"/>
                <a:gd name="T39" fmla="*/ 44 h 219"/>
                <a:gd name="T40" fmla="*/ 99 w 153"/>
                <a:gd name="T41" fmla="*/ 41 h 219"/>
                <a:gd name="T42" fmla="*/ 116 w 153"/>
                <a:gd name="T43" fmla="*/ 10 h 219"/>
                <a:gd name="T44" fmla="*/ 128 w 153"/>
                <a:gd name="T45" fmla="*/ 0 h 219"/>
                <a:gd name="T46" fmla="*/ 128 w 153"/>
                <a:gd name="T47" fmla="*/ 3 h 219"/>
                <a:gd name="T48" fmla="*/ 119 w 153"/>
                <a:gd name="T49" fmla="*/ 18 h 219"/>
                <a:gd name="T50" fmla="*/ 102 w 153"/>
                <a:gd name="T51" fmla="*/ 53 h 219"/>
                <a:gd name="T52" fmla="*/ 103 w 153"/>
                <a:gd name="T53" fmla="*/ 60 h 219"/>
                <a:gd name="T54" fmla="*/ 118 w 153"/>
                <a:gd name="T55" fmla="*/ 55 h 219"/>
                <a:gd name="T56" fmla="*/ 130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2 h 219"/>
                <a:gd name="T64" fmla="*/ 145 w 153"/>
                <a:gd name="T65" fmla="*/ 49 h 219"/>
                <a:gd name="T66" fmla="*/ 132 w 153"/>
                <a:gd name="T67" fmla="*/ 58 h 219"/>
                <a:gd name="T68" fmla="*/ 114 w 153"/>
                <a:gd name="T69" fmla="*/ 67 h 219"/>
                <a:gd name="T70" fmla="*/ 98 w 153"/>
                <a:gd name="T71" fmla="*/ 72 h 219"/>
                <a:gd name="T72" fmla="*/ 86 w 153"/>
                <a:gd name="T73" fmla="*/ 78 h 219"/>
                <a:gd name="T74" fmla="*/ 73 w 153"/>
                <a:gd name="T75" fmla="*/ 95 h 219"/>
                <a:gd name="T76" fmla="*/ 73 w 153"/>
                <a:gd name="T77" fmla="*/ 103 h 219"/>
                <a:gd name="T78" fmla="*/ 79 w 153"/>
                <a:gd name="T79" fmla="*/ 106 h 219"/>
                <a:gd name="T80" fmla="*/ 76 w 153"/>
                <a:gd name="T81" fmla="*/ 110 h 219"/>
                <a:gd name="T82" fmla="*/ 70 w 153"/>
                <a:gd name="T83" fmla="*/ 116 h 219"/>
                <a:gd name="T84" fmla="*/ 65 w 153"/>
                <a:gd name="T85" fmla="*/ 117 h 219"/>
                <a:gd name="T86" fmla="*/ 62 w 153"/>
                <a:gd name="T87" fmla="*/ 117 h 219"/>
                <a:gd name="T88" fmla="*/ 58 w 153"/>
                <a:gd name="T89" fmla="*/ 121 h 219"/>
                <a:gd name="T90" fmla="*/ 48 w 153"/>
                <a:gd name="T91" fmla="*/ 140 h 219"/>
                <a:gd name="T92" fmla="*/ 36 w 153"/>
                <a:gd name="T93" fmla="*/ 165 h 219"/>
                <a:gd name="T94" fmla="*/ 29 w 153"/>
                <a:gd name="T95" fmla="*/ 188 h 219"/>
                <a:gd name="T96" fmla="*/ 25 w 153"/>
                <a:gd name="T97" fmla="*/ 200 h 219"/>
                <a:gd name="T98" fmla="*/ 21 w 153"/>
                <a:gd name="T99" fmla="*/ 210 h 219"/>
                <a:gd name="T100" fmla="*/ 15 w 153"/>
                <a:gd name="T101" fmla="*/ 214 h 219"/>
                <a:gd name="T102" fmla="*/ 4 w 153"/>
                <a:gd name="T103" fmla="*/ 217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8" name="Freeform 340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>
                <a:gd name="T0" fmla="*/ 65 w 99"/>
                <a:gd name="T1" fmla="*/ 10 h 169"/>
                <a:gd name="T2" fmla="*/ 55 w 99"/>
                <a:gd name="T3" fmla="*/ 29 h 169"/>
                <a:gd name="T4" fmla="*/ 47 w 99"/>
                <a:gd name="T5" fmla="*/ 35 h 169"/>
                <a:gd name="T6" fmla="*/ 31 w 99"/>
                <a:gd name="T7" fmla="*/ 41 h 169"/>
                <a:gd name="T8" fmla="*/ 15 w 99"/>
                <a:gd name="T9" fmla="*/ 50 h 169"/>
                <a:gd name="T10" fmla="*/ 4 w 99"/>
                <a:gd name="T11" fmla="*/ 58 h 169"/>
                <a:gd name="T12" fmla="*/ 0 w 99"/>
                <a:gd name="T13" fmla="*/ 64 h 169"/>
                <a:gd name="T14" fmla="*/ 1 w 99"/>
                <a:gd name="T15" fmla="*/ 65 h 169"/>
                <a:gd name="T16" fmla="*/ 8 w 99"/>
                <a:gd name="T17" fmla="*/ 62 h 169"/>
                <a:gd name="T18" fmla="*/ 18 w 99"/>
                <a:gd name="T19" fmla="*/ 55 h 169"/>
                <a:gd name="T20" fmla="*/ 32 w 99"/>
                <a:gd name="T21" fmla="*/ 48 h 169"/>
                <a:gd name="T22" fmla="*/ 44 w 99"/>
                <a:gd name="T23" fmla="*/ 43 h 169"/>
                <a:gd name="T24" fmla="*/ 47 w 99"/>
                <a:gd name="T25" fmla="*/ 50 h 169"/>
                <a:gd name="T26" fmla="*/ 42 w 99"/>
                <a:gd name="T27" fmla="*/ 72 h 169"/>
                <a:gd name="T28" fmla="*/ 36 w 99"/>
                <a:gd name="T29" fmla="*/ 84 h 169"/>
                <a:gd name="T30" fmla="*/ 26 w 99"/>
                <a:gd name="T31" fmla="*/ 95 h 169"/>
                <a:gd name="T32" fmla="*/ 14 w 99"/>
                <a:gd name="T33" fmla="*/ 107 h 169"/>
                <a:gd name="T34" fmla="*/ 6 w 99"/>
                <a:gd name="T35" fmla="*/ 116 h 169"/>
                <a:gd name="T36" fmla="*/ 4 w 99"/>
                <a:gd name="T37" fmla="*/ 123 h 169"/>
                <a:gd name="T38" fmla="*/ 6 w 99"/>
                <a:gd name="T39" fmla="*/ 125 h 169"/>
                <a:gd name="T40" fmla="*/ 14 w 99"/>
                <a:gd name="T41" fmla="*/ 115 h 169"/>
                <a:gd name="T42" fmla="*/ 34 w 99"/>
                <a:gd name="T43" fmla="*/ 97 h 169"/>
                <a:gd name="T44" fmla="*/ 42 w 99"/>
                <a:gd name="T45" fmla="*/ 105 h 169"/>
                <a:gd name="T46" fmla="*/ 45 w 99"/>
                <a:gd name="T47" fmla="*/ 150 h 169"/>
                <a:gd name="T48" fmla="*/ 49 w 99"/>
                <a:gd name="T49" fmla="*/ 167 h 169"/>
                <a:gd name="T50" fmla="*/ 50 w 99"/>
                <a:gd name="T51" fmla="*/ 167 h 169"/>
                <a:gd name="T52" fmla="*/ 50 w 99"/>
                <a:gd name="T53" fmla="*/ 147 h 169"/>
                <a:gd name="T54" fmla="*/ 49 w 99"/>
                <a:gd name="T55" fmla="*/ 98 h 169"/>
                <a:gd name="T56" fmla="*/ 52 w 99"/>
                <a:gd name="T57" fmla="*/ 82 h 169"/>
                <a:gd name="T58" fmla="*/ 55 w 99"/>
                <a:gd name="T59" fmla="*/ 84 h 169"/>
                <a:gd name="T60" fmla="*/ 60 w 99"/>
                <a:gd name="T61" fmla="*/ 97 h 169"/>
                <a:gd name="T62" fmla="*/ 81 w 99"/>
                <a:gd name="T63" fmla="*/ 121 h 169"/>
                <a:gd name="T64" fmla="*/ 92 w 99"/>
                <a:gd name="T65" fmla="*/ 127 h 169"/>
                <a:gd name="T66" fmla="*/ 87 w 99"/>
                <a:gd name="T67" fmla="*/ 120 h 169"/>
                <a:gd name="T68" fmla="*/ 77 w 99"/>
                <a:gd name="T69" fmla="*/ 106 h 169"/>
                <a:gd name="T70" fmla="*/ 62 w 99"/>
                <a:gd name="T71" fmla="*/ 86 h 169"/>
                <a:gd name="T72" fmla="*/ 58 w 99"/>
                <a:gd name="T73" fmla="*/ 70 h 169"/>
                <a:gd name="T74" fmla="*/ 59 w 99"/>
                <a:gd name="T75" fmla="*/ 50 h 169"/>
                <a:gd name="T76" fmla="*/ 61 w 99"/>
                <a:gd name="T77" fmla="*/ 42 h 169"/>
                <a:gd name="T78" fmla="*/ 65 w 99"/>
                <a:gd name="T79" fmla="*/ 44 h 169"/>
                <a:gd name="T80" fmla="*/ 75 w 99"/>
                <a:gd name="T81" fmla="*/ 54 h 169"/>
                <a:gd name="T82" fmla="*/ 92 w 99"/>
                <a:gd name="T83" fmla="*/ 70 h 169"/>
                <a:gd name="T84" fmla="*/ 99 w 99"/>
                <a:gd name="T85" fmla="*/ 75 h 169"/>
                <a:gd name="T86" fmla="*/ 92 w 99"/>
                <a:gd name="T87" fmla="*/ 65 h 169"/>
                <a:gd name="T88" fmla="*/ 83 w 99"/>
                <a:gd name="T89" fmla="*/ 54 h 169"/>
                <a:gd name="T90" fmla="*/ 73 w 99"/>
                <a:gd name="T91" fmla="*/ 42 h 169"/>
                <a:gd name="T92" fmla="*/ 69 w 99"/>
                <a:gd name="T93" fmla="*/ 34 h 169"/>
                <a:gd name="T94" fmla="*/ 69 w 99"/>
                <a:gd name="T95" fmla="*/ 17 h 169"/>
                <a:gd name="T96" fmla="*/ 75 w 99"/>
                <a:gd name="T97" fmla="*/ 2 h 169"/>
                <a:gd name="T98" fmla="*/ 73 w 99"/>
                <a:gd name="T99" fmla="*/ 0 h 1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169"/>
                <a:gd name="T152" fmla="*/ 99 w 99"/>
                <a:gd name="T153" fmla="*/ 169 h 1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9" name="Freeform 341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>
                <a:gd name="T0" fmla="*/ 3 w 196"/>
                <a:gd name="T1" fmla="*/ 16 h 155"/>
                <a:gd name="T2" fmla="*/ 15 w 196"/>
                <a:gd name="T3" fmla="*/ 25 h 155"/>
                <a:gd name="T4" fmla="*/ 23 w 196"/>
                <a:gd name="T5" fmla="*/ 30 h 155"/>
                <a:gd name="T6" fmla="*/ 39 w 196"/>
                <a:gd name="T7" fmla="*/ 37 h 155"/>
                <a:gd name="T8" fmla="*/ 43 w 196"/>
                <a:gd name="T9" fmla="*/ 56 h 155"/>
                <a:gd name="T10" fmla="*/ 44 w 196"/>
                <a:gd name="T11" fmla="*/ 87 h 155"/>
                <a:gd name="T12" fmla="*/ 48 w 196"/>
                <a:gd name="T13" fmla="*/ 103 h 155"/>
                <a:gd name="T14" fmla="*/ 50 w 196"/>
                <a:gd name="T15" fmla="*/ 98 h 155"/>
                <a:gd name="T16" fmla="*/ 49 w 196"/>
                <a:gd name="T17" fmla="*/ 83 h 155"/>
                <a:gd name="T18" fmla="*/ 52 w 196"/>
                <a:gd name="T19" fmla="*/ 51 h 155"/>
                <a:gd name="T20" fmla="*/ 57 w 196"/>
                <a:gd name="T21" fmla="*/ 44 h 155"/>
                <a:gd name="T22" fmla="*/ 66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0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4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98 h 155"/>
                <a:gd name="T44" fmla="*/ 164 w 196"/>
                <a:gd name="T45" fmla="*/ 115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2 w 196"/>
                <a:gd name="T53" fmla="*/ 120 h 155"/>
                <a:gd name="T54" fmla="*/ 160 w 196"/>
                <a:gd name="T55" fmla="*/ 105 h 155"/>
                <a:gd name="T56" fmla="*/ 133 w 196"/>
                <a:gd name="T57" fmla="*/ 88 h 155"/>
                <a:gd name="T58" fmla="*/ 110 w 196"/>
                <a:gd name="T59" fmla="*/ 76 h 155"/>
                <a:gd name="T60" fmla="*/ 99 w 196"/>
                <a:gd name="T61" fmla="*/ 70 h 155"/>
                <a:gd name="T62" fmla="*/ 105 w 196"/>
                <a:gd name="T63" fmla="*/ 69 h 155"/>
                <a:gd name="T64" fmla="*/ 119 w 196"/>
                <a:gd name="T65" fmla="*/ 64 h 155"/>
                <a:gd name="T66" fmla="*/ 139 w 196"/>
                <a:gd name="T67" fmla="*/ 61 h 155"/>
                <a:gd name="T68" fmla="*/ 163 w 196"/>
                <a:gd name="T69" fmla="*/ 60 h 155"/>
                <a:gd name="T70" fmla="*/ 182 w 196"/>
                <a:gd name="T71" fmla="*/ 62 h 155"/>
                <a:gd name="T72" fmla="*/ 196 w 196"/>
                <a:gd name="T73" fmla="*/ 67 h 155"/>
                <a:gd name="T74" fmla="*/ 193 w 196"/>
                <a:gd name="T75" fmla="*/ 61 h 155"/>
                <a:gd name="T76" fmla="*/ 181 w 196"/>
                <a:gd name="T77" fmla="*/ 56 h 155"/>
                <a:gd name="T78" fmla="*/ 159 w 196"/>
                <a:gd name="T79" fmla="*/ 55 h 155"/>
                <a:gd name="T80" fmla="*/ 130 w 196"/>
                <a:gd name="T81" fmla="*/ 56 h 155"/>
                <a:gd name="T82" fmla="*/ 108 w 196"/>
                <a:gd name="T83" fmla="*/ 58 h 155"/>
                <a:gd name="T84" fmla="*/ 99 w 196"/>
                <a:gd name="T85" fmla="*/ 56 h 155"/>
                <a:gd name="T86" fmla="*/ 88 w 196"/>
                <a:gd name="T87" fmla="*/ 51 h 155"/>
                <a:gd name="T88" fmla="*/ 76 w 196"/>
                <a:gd name="T89" fmla="*/ 43 h 155"/>
                <a:gd name="T90" fmla="*/ 67 w 196"/>
                <a:gd name="T91" fmla="*/ 35 h 155"/>
                <a:gd name="T92" fmla="*/ 70 w 196"/>
                <a:gd name="T93" fmla="*/ 29 h 155"/>
                <a:gd name="T94" fmla="*/ 86 w 196"/>
                <a:gd name="T95" fmla="*/ 21 h 155"/>
                <a:gd name="T96" fmla="*/ 102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19 w 196"/>
                <a:gd name="T103" fmla="*/ 0 h 155"/>
                <a:gd name="T104" fmla="*/ 105 w 196"/>
                <a:gd name="T105" fmla="*/ 4 h 155"/>
                <a:gd name="T106" fmla="*/ 91 w 196"/>
                <a:gd name="T107" fmla="*/ 10 h 155"/>
                <a:gd name="T108" fmla="*/ 74 w 196"/>
                <a:gd name="T109" fmla="*/ 19 h 155"/>
                <a:gd name="T110" fmla="*/ 60 w 196"/>
                <a:gd name="T111" fmla="*/ 25 h 155"/>
                <a:gd name="T112" fmla="*/ 52 w 196"/>
                <a:gd name="T113" fmla="*/ 29 h 155"/>
                <a:gd name="T114" fmla="*/ 42 w 196"/>
                <a:gd name="T115" fmla="*/ 28 h 155"/>
                <a:gd name="T116" fmla="*/ 31 w 196"/>
                <a:gd name="T117" fmla="*/ 23 h 155"/>
                <a:gd name="T118" fmla="*/ 20 w 196"/>
                <a:gd name="T119" fmla="*/ 18 h 155"/>
                <a:gd name="T120" fmla="*/ 10 w 196"/>
                <a:gd name="T121" fmla="*/ 15 h 155"/>
                <a:gd name="T122" fmla="*/ 2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" name="AutoShape 359"/>
          <p:cNvSpPr>
            <a:spLocks noChangeArrowheads="1"/>
          </p:cNvSpPr>
          <p:nvPr/>
        </p:nvSpPr>
        <p:spPr bwMode="auto">
          <a:xfrm>
            <a:off x="7943850" y="45720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65"/>
          <p:cNvGrpSpPr>
            <a:grpSpLocks/>
          </p:cNvGrpSpPr>
          <p:nvPr/>
        </p:nvGrpSpPr>
        <p:grpSpPr bwMode="auto">
          <a:xfrm rot="-5400000">
            <a:off x="-195262" y="4995863"/>
            <a:ext cx="2057400" cy="1666875"/>
            <a:chOff x="144" y="96"/>
            <a:chExt cx="1584" cy="1578"/>
          </a:xfrm>
        </p:grpSpPr>
        <p:sp>
          <p:nvSpPr>
            <p:cNvPr id="18456" name="AutoShape 36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6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18578" name="Freeform 36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>
                  <a:gd name="T0" fmla="*/ 0 w 220"/>
                  <a:gd name="T1" fmla="*/ 84 h 96"/>
                  <a:gd name="T2" fmla="*/ 0 w 220"/>
                  <a:gd name="T3" fmla="*/ 83 h 96"/>
                  <a:gd name="T4" fmla="*/ 3 w 220"/>
                  <a:gd name="T5" fmla="*/ 81 h 96"/>
                  <a:gd name="T6" fmla="*/ 6 w 220"/>
                  <a:gd name="T7" fmla="*/ 80 h 96"/>
                  <a:gd name="T8" fmla="*/ 6 w 220"/>
                  <a:gd name="T9" fmla="*/ 79 h 96"/>
                  <a:gd name="T10" fmla="*/ 24 w 220"/>
                  <a:gd name="T11" fmla="*/ 84 h 96"/>
                  <a:gd name="T12" fmla="*/ 42 w 220"/>
                  <a:gd name="T13" fmla="*/ 86 h 96"/>
                  <a:gd name="T14" fmla="*/ 59 w 220"/>
                  <a:gd name="T15" fmla="*/ 87 h 96"/>
                  <a:gd name="T16" fmla="*/ 75 w 220"/>
                  <a:gd name="T17" fmla="*/ 85 h 96"/>
                  <a:gd name="T18" fmla="*/ 90 w 220"/>
                  <a:gd name="T19" fmla="*/ 81 h 96"/>
                  <a:gd name="T20" fmla="*/ 106 w 220"/>
                  <a:gd name="T21" fmla="*/ 77 h 96"/>
                  <a:gd name="T22" fmla="*/ 121 w 220"/>
                  <a:gd name="T23" fmla="*/ 71 h 96"/>
                  <a:gd name="T24" fmla="*/ 135 w 220"/>
                  <a:gd name="T25" fmla="*/ 64 h 96"/>
                  <a:gd name="T26" fmla="*/ 148 w 220"/>
                  <a:gd name="T27" fmla="*/ 57 h 96"/>
                  <a:gd name="T28" fmla="*/ 161 w 220"/>
                  <a:gd name="T29" fmla="*/ 49 h 96"/>
                  <a:gd name="T30" fmla="*/ 172 w 220"/>
                  <a:gd name="T31" fmla="*/ 41 h 96"/>
                  <a:gd name="T32" fmla="*/ 183 w 220"/>
                  <a:gd name="T33" fmla="*/ 32 h 96"/>
                  <a:gd name="T34" fmla="*/ 194 w 220"/>
                  <a:gd name="T35" fmla="*/ 23 h 96"/>
                  <a:gd name="T36" fmla="*/ 203 w 220"/>
                  <a:gd name="T37" fmla="*/ 15 h 96"/>
                  <a:gd name="T38" fmla="*/ 212 w 220"/>
                  <a:gd name="T39" fmla="*/ 7 h 96"/>
                  <a:gd name="T40" fmla="*/ 220 w 220"/>
                  <a:gd name="T41" fmla="*/ 0 h 96"/>
                  <a:gd name="T42" fmla="*/ 217 w 220"/>
                  <a:gd name="T43" fmla="*/ 9 h 96"/>
                  <a:gd name="T44" fmla="*/ 212 w 220"/>
                  <a:gd name="T45" fmla="*/ 18 h 96"/>
                  <a:gd name="T46" fmla="*/ 204 w 220"/>
                  <a:gd name="T47" fmla="*/ 27 h 96"/>
                  <a:gd name="T48" fmla="*/ 192 w 220"/>
                  <a:gd name="T49" fmla="*/ 37 h 96"/>
                  <a:gd name="T50" fmla="*/ 180 w 220"/>
                  <a:gd name="T51" fmla="*/ 47 h 96"/>
                  <a:gd name="T52" fmla="*/ 166 w 220"/>
                  <a:gd name="T53" fmla="*/ 58 h 96"/>
                  <a:gd name="T54" fmla="*/ 151 w 220"/>
                  <a:gd name="T55" fmla="*/ 67 h 96"/>
                  <a:gd name="T56" fmla="*/ 134 w 220"/>
                  <a:gd name="T57" fmla="*/ 75 h 96"/>
                  <a:gd name="T58" fmla="*/ 117 w 220"/>
                  <a:gd name="T59" fmla="*/ 83 h 96"/>
                  <a:gd name="T60" fmla="*/ 98 w 220"/>
                  <a:gd name="T61" fmla="*/ 88 h 96"/>
                  <a:gd name="T62" fmla="*/ 80 w 220"/>
                  <a:gd name="T63" fmla="*/ 93 h 96"/>
                  <a:gd name="T64" fmla="*/ 63 w 220"/>
                  <a:gd name="T65" fmla="*/ 96 h 96"/>
                  <a:gd name="T66" fmla="*/ 45 w 220"/>
                  <a:gd name="T67" fmla="*/ 96 h 96"/>
                  <a:gd name="T68" fmla="*/ 29 w 220"/>
                  <a:gd name="T69" fmla="*/ 95 h 96"/>
                  <a:gd name="T70" fmla="*/ 13 w 220"/>
                  <a:gd name="T71" fmla="*/ 91 h 96"/>
                  <a:gd name="T72" fmla="*/ 0 w 220"/>
                  <a:gd name="T73" fmla="*/ 84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"/>
                  <a:gd name="T112" fmla="*/ 0 h 96"/>
                  <a:gd name="T113" fmla="*/ 220 w 220"/>
                  <a:gd name="T114" fmla="*/ 96 h 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79" name="Freeform 36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>
                  <a:gd name="T0" fmla="*/ 9 w 13"/>
                  <a:gd name="T1" fmla="*/ 0 h 74"/>
                  <a:gd name="T2" fmla="*/ 13 w 13"/>
                  <a:gd name="T3" fmla="*/ 9 h 74"/>
                  <a:gd name="T4" fmla="*/ 13 w 13"/>
                  <a:gd name="T5" fmla="*/ 30 h 74"/>
                  <a:gd name="T6" fmla="*/ 9 w 13"/>
                  <a:gd name="T7" fmla="*/ 55 h 74"/>
                  <a:gd name="T8" fmla="*/ 0 w 13"/>
                  <a:gd name="T9" fmla="*/ 74 h 74"/>
                  <a:gd name="T10" fmla="*/ 2 w 13"/>
                  <a:gd name="T11" fmla="*/ 55 h 74"/>
                  <a:gd name="T12" fmla="*/ 5 w 13"/>
                  <a:gd name="T13" fmla="*/ 30 h 74"/>
                  <a:gd name="T14" fmla="*/ 7 w 13"/>
                  <a:gd name="T15" fmla="*/ 9 h 74"/>
                  <a:gd name="T16" fmla="*/ 9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4"/>
                  <a:gd name="T29" fmla="*/ 13 w 1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0" name="Freeform 37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>
                  <a:gd name="T0" fmla="*/ 12 w 16"/>
                  <a:gd name="T1" fmla="*/ 0 h 90"/>
                  <a:gd name="T2" fmla="*/ 16 w 16"/>
                  <a:gd name="T3" fmla="*/ 12 h 90"/>
                  <a:gd name="T4" fmla="*/ 15 w 16"/>
                  <a:gd name="T5" fmla="*/ 38 h 90"/>
                  <a:gd name="T6" fmla="*/ 10 w 16"/>
                  <a:gd name="T7" fmla="*/ 67 h 90"/>
                  <a:gd name="T8" fmla="*/ 0 w 16"/>
                  <a:gd name="T9" fmla="*/ 90 h 90"/>
                  <a:gd name="T10" fmla="*/ 2 w 16"/>
                  <a:gd name="T11" fmla="*/ 72 h 90"/>
                  <a:gd name="T12" fmla="*/ 4 w 16"/>
                  <a:gd name="T13" fmla="*/ 41 h 90"/>
                  <a:gd name="T14" fmla="*/ 8 w 16"/>
                  <a:gd name="T15" fmla="*/ 13 h 90"/>
                  <a:gd name="T16" fmla="*/ 12 w 16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0"/>
                  <a:gd name="T29" fmla="*/ 16 w 16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1" name="Freeform 37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>
                  <a:gd name="T0" fmla="*/ 7 w 13"/>
                  <a:gd name="T1" fmla="*/ 0 h 94"/>
                  <a:gd name="T2" fmla="*/ 12 w 13"/>
                  <a:gd name="T3" fmla="*/ 13 h 94"/>
                  <a:gd name="T4" fmla="*/ 13 w 13"/>
                  <a:gd name="T5" fmla="*/ 41 h 94"/>
                  <a:gd name="T6" fmla="*/ 9 w 13"/>
                  <a:gd name="T7" fmla="*/ 73 h 94"/>
                  <a:gd name="T8" fmla="*/ 0 w 13"/>
                  <a:gd name="T9" fmla="*/ 94 h 94"/>
                  <a:gd name="T10" fmla="*/ 0 w 13"/>
                  <a:gd name="T11" fmla="*/ 75 h 94"/>
                  <a:gd name="T12" fmla="*/ 1 w 13"/>
                  <a:gd name="T13" fmla="*/ 43 h 94"/>
                  <a:gd name="T14" fmla="*/ 4 w 13"/>
                  <a:gd name="T15" fmla="*/ 14 h 94"/>
                  <a:gd name="T16" fmla="*/ 7 w 13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4"/>
                  <a:gd name="T29" fmla="*/ 13 w 13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2" name="Freeform 37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>
                  <a:gd name="T0" fmla="*/ 5 w 10"/>
                  <a:gd name="T1" fmla="*/ 0 h 84"/>
                  <a:gd name="T2" fmla="*/ 9 w 10"/>
                  <a:gd name="T3" fmla="*/ 11 h 84"/>
                  <a:gd name="T4" fmla="*/ 10 w 10"/>
                  <a:gd name="T5" fmla="*/ 37 h 84"/>
                  <a:gd name="T6" fmla="*/ 8 w 10"/>
                  <a:gd name="T7" fmla="*/ 66 h 84"/>
                  <a:gd name="T8" fmla="*/ 1 w 10"/>
                  <a:gd name="T9" fmla="*/ 84 h 84"/>
                  <a:gd name="T10" fmla="*/ 1 w 10"/>
                  <a:gd name="T11" fmla="*/ 65 h 84"/>
                  <a:gd name="T12" fmla="*/ 0 w 10"/>
                  <a:gd name="T13" fmla="*/ 36 h 84"/>
                  <a:gd name="T14" fmla="*/ 1 w 10"/>
                  <a:gd name="T15" fmla="*/ 11 h 84"/>
                  <a:gd name="T16" fmla="*/ 5 w 1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4"/>
                  <a:gd name="T29" fmla="*/ 10 w 1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3" name="Freeform 37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>
                  <a:gd name="T0" fmla="*/ 2 w 13"/>
                  <a:gd name="T1" fmla="*/ 0 h 70"/>
                  <a:gd name="T2" fmla="*/ 8 w 13"/>
                  <a:gd name="T3" fmla="*/ 7 h 70"/>
                  <a:gd name="T4" fmla="*/ 13 w 13"/>
                  <a:gd name="T5" fmla="*/ 28 h 70"/>
                  <a:gd name="T6" fmla="*/ 11 w 13"/>
                  <a:gd name="T7" fmla="*/ 51 h 70"/>
                  <a:gd name="T8" fmla="*/ 5 w 13"/>
                  <a:gd name="T9" fmla="*/ 70 h 70"/>
                  <a:gd name="T10" fmla="*/ 4 w 13"/>
                  <a:gd name="T11" fmla="*/ 53 h 70"/>
                  <a:gd name="T12" fmla="*/ 1 w 13"/>
                  <a:gd name="T13" fmla="*/ 29 h 70"/>
                  <a:gd name="T14" fmla="*/ 0 w 13"/>
                  <a:gd name="T15" fmla="*/ 9 h 70"/>
                  <a:gd name="T16" fmla="*/ 2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0"/>
                  <a:gd name="T29" fmla="*/ 13 w 13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4" name="Freeform 37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>
                  <a:gd name="T0" fmla="*/ 3 w 15"/>
                  <a:gd name="T1" fmla="*/ 0 h 34"/>
                  <a:gd name="T2" fmla="*/ 7 w 15"/>
                  <a:gd name="T3" fmla="*/ 4 h 34"/>
                  <a:gd name="T4" fmla="*/ 13 w 15"/>
                  <a:gd name="T5" fmla="*/ 14 h 34"/>
                  <a:gd name="T6" fmla="*/ 15 w 15"/>
                  <a:gd name="T7" fmla="*/ 26 h 34"/>
                  <a:gd name="T8" fmla="*/ 12 w 15"/>
                  <a:gd name="T9" fmla="*/ 34 h 34"/>
                  <a:gd name="T10" fmla="*/ 12 w 15"/>
                  <a:gd name="T11" fmla="*/ 23 h 34"/>
                  <a:gd name="T12" fmla="*/ 6 w 15"/>
                  <a:gd name="T13" fmla="*/ 12 h 34"/>
                  <a:gd name="T14" fmla="*/ 0 w 15"/>
                  <a:gd name="T15" fmla="*/ 4 h 34"/>
                  <a:gd name="T16" fmla="*/ 3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34"/>
                  <a:gd name="T29" fmla="*/ 15 w 1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5" name="Freeform 37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>
                  <a:gd name="T0" fmla="*/ 9 w 12"/>
                  <a:gd name="T1" fmla="*/ 0 h 64"/>
                  <a:gd name="T2" fmla="*/ 12 w 12"/>
                  <a:gd name="T3" fmla="*/ 7 h 64"/>
                  <a:gd name="T4" fmla="*/ 12 w 12"/>
                  <a:gd name="T5" fmla="*/ 25 h 64"/>
                  <a:gd name="T6" fmla="*/ 9 w 12"/>
                  <a:gd name="T7" fmla="*/ 45 h 64"/>
                  <a:gd name="T8" fmla="*/ 0 w 12"/>
                  <a:gd name="T9" fmla="*/ 64 h 64"/>
                  <a:gd name="T10" fmla="*/ 2 w 12"/>
                  <a:gd name="T11" fmla="*/ 46 h 64"/>
                  <a:gd name="T12" fmla="*/ 3 w 12"/>
                  <a:gd name="T13" fmla="*/ 25 h 64"/>
                  <a:gd name="T14" fmla="*/ 5 w 12"/>
                  <a:gd name="T15" fmla="*/ 8 h 64"/>
                  <a:gd name="T16" fmla="*/ 9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6" name="Freeform 37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>
                  <a:gd name="T0" fmla="*/ 7 w 13"/>
                  <a:gd name="T1" fmla="*/ 0 h 92"/>
                  <a:gd name="T2" fmla="*/ 12 w 13"/>
                  <a:gd name="T3" fmla="*/ 13 h 92"/>
                  <a:gd name="T4" fmla="*/ 13 w 13"/>
                  <a:gd name="T5" fmla="*/ 40 h 92"/>
                  <a:gd name="T6" fmla="*/ 9 w 13"/>
                  <a:gd name="T7" fmla="*/ 70 h 92"/>
                  <a:gd name="T8" fmla="*/ 0 w 13"/>
                  <a:gd name="T9" fmla="*/ 92 h 92"/>
                  <a:gd name="T10" fmla="*/ 0 w 13"/>
                  <a:gd name="T11" fmla="*/ 74 h 92"/>
                  <a:gd name="T12" fmla="*/ 1 w 13"/>
                  <a:gd name="T13" fmla="*/ 42 h 92"/>
                  <a:gd name="T14" fmla="*/ 4 w 13"/>
                  <a:gd name="T15" fmla="*/ 13 h 92"/>
                  <a:gd name="T16" fmla="*/ 7 w 13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2"/>
                  <a:gd name="T29" fmla="*/ 13 w 1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7" name="Freeform 37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>
                  <a:gd name="T0" fmla="*/ 2 w 12"/>
                  <a:gd name="T1" fmla="*/ 0 h 80"/>
                  <a:gd name="T2" fmla="*/ 8 w 12"/>
                  <a:gd name="T3" fmla="*/ 10 h 80"/>
                  <a:gd name="T4" fmla="*/ 12 w 12"/>
                  <a:gd name="T5" fmla="*/ 33 h 80"/>
                  <a:gd name="T6" fmla="*/ 12 w 12"/>
                  <a:gd name="T7" fmla="*/ 60 h 80"/>
                  <a:gd name="T8" fmla="*/ 6 w 12"/>
                  <a:gd name="T9" fmla="*/ 80 h 80"/>
                  <a:gd name="T10" fmla="*/ 5 w 12"/>
                  <a:gd name="T11" fmla="*/ 61 h 80"/>
                  <a:gd name="T12" fmla="*/ 2 w 12"/>
                  <a:gd name="T13" fmla="*/ 35 h 80"/>
                  <a:gd name="T14" fmla="*/ 0 w 12"/>
                  <a:gd name="T15" fmla="*/ 10 h 80"/>
                  <a:gd name="T16" fmla="*/ 2 w 12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0"/>
                  <a:gd name="T29" fmla="*/ 12 w 1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8" name="Freeform 37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>
                  <a:gd name="T0" fmla="*/ 2 w 6"/>
                  <a:gd name="T1" fmla="*/ 0 h 67"/>
                  <a:gd name="T2" fmla="*/ 5 w 6"/>
                  <a:gd name="T3" fmla="*/ 10 h 67"/>
                  <a:gd name="T4" fmla="*/ 6 w 6"/>
                  <a:gd name="T5" fmla="*/ 32 h 67"/>
                  <a:gd name="T6" fmla="*/ 5 w 6"/>
                  <a:gd name="T7" fmla="*/ 54 h 67"/>
                  <a:gd name="T8" fmla="*/ 1 w 6"/>
                  <a:gd name="T9" fmla="*/ 67 h 67"/>
                  <a:gd name="T10" fmla="*/ 1 w 6"/>
                  <a:gd name="T11" fmla="*/ 52 h 67"/>
                  <a:gd name="T12" fmla="*/ 0 w 6"/>
                  <a:gd name="T13" fmla="*/ 32 h 67"/>
                  <a:gd name="T14" fmla="*/ 0 w 6"/>
                  <a:gd name="T15" fmla="*/ 11 h 67"/>
                  <a:gd name="T16" fmla="*/ 2 w 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67"/>
                  <a:gd name="T29" fmla="*/ 6 w 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9" name="Freeform 37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>
                  <a:gd name="T0" fmla="*/ 2 w 13"/>
                  <a:gd name="T1" fmla="*/ 0 h 41"/>
                  <a:gd name="T2" fmla="*/ 7 w 13"/>
                  <a:gd name="T3" fmla="*/ 4 h 41"/>
                  <a:gd name="T4" fmla="*/ 11 w 13"/>
                  <a:gd name="T5" fmla="*/ 17 h 41"/>
                  <a:gd name="T6" fmla="*/ 13 w 13"/>
                  <a:gd name="T7" fmla="*/ 32 h 41"/>
                  <a:gd name="T8" fmla="*/ 9 w 13"/>
                  <a:gd name="T9" fmla="*/ 41 h 41"/>
                  <a:gd name="T10" fmla="*/ 9 w 13"/>
                  <a:gd name="T11" fmla="*/ 29 h 41"/>
                  <a:gd name="T12" fmla="*/ 4 w 13"/>
                  <a:gd name="T13" fmla="*/ 16 h 41"/>
                  <a:gd name="T14" fmla="*/ 0 w 13"/>
                  <a:gd name="T15" fmla="*/ 4 h 41"/>
                  <a:gd name="T16" fmla="*/ 2 w 1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1"/>
                  <a:gd name="T29" fmla="*/ 13 w 1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0" name="Freeform 38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>
                  <a:gd name="T0" fmla="*/ 0 w 13"/>
                  <a:gd name="T1" fmla="*/ 42 h 42"/>
                  <a:gd name="T2" fmla="*/ 0 w 13"/>
                  <a:gd name="T3" fmla="*/ 33 h 42"/>
                  <a:gd name="T4" fmla="*/ 1 w 13"/>
                  <a:gd name="T5" fmla="*/ 17 h 42"/>
                  <a:gd name="T6" fmla="*/ 4 w 13"/>
                  <a:gd name="T7" fmla="*/ 4 h 42"/>
                  <a:gd name="T8" fmla="*/ 10 w 13"/>
                  <a:gd name="T9" fmla="*/ 0 h 42"/>
                  <a:gd name="T10" fmla="*/ 13 w 13"/>
                  <a:gd name="T11" fmla="*/ 7 h 42"/>
                  <a:gd name="T12" fmla="*/ 10 w 13"/>
                  <a:gd name="T13" fmla="*/ 19 h 42"/>
                  <a:gd name="T14" fmla="*/ 4 w 13"/>
                  <a:gd name="T15" fmla="*/ 33 h 42"/>
                  <a:gd name="T16" fmla="*/ 0 w 13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1" name="Freeform 38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>
                  <a:gd name="T0" fmla="*/ 0 w 39"/>
                  <a:gd name="T1" fmla="*/ 8 h 9"/>
                  <a:gd name="T2" fmla="*/ 3 w 39"/>
                  <a:gd name="T3" fmla="*/ 8 h 9"/>
                  <a:gd name="T4" fmla="*/ 7 w 39"/>
                  <a:gd name="T5" fmla="*/ 8 h 9"/>
                  <a:gd name="T6" fmla="*/ 14 w 39"/>
                  <a:gd name="T7" fmla="*/ 8 h 9"/>
                  <a:gd name="T8" fmla="*/ 21 w 39"/>
                  <a:gd name="T9" fmla="*/ 9 h 9"/>
                  <a:gd name="T10" fmla="*/ 28 w 39"/>
                  <a:gd name="T11" fmla="*/ 9 h 9"/>
                  <a:gd name="T12" fmla="*/ 33 w 39"/>
                  <a:gd name="T13" fmla="*/ 8 h 9"/>
                  <a:gd name="T14" fmla="*/ 37 w 39"/>
                  <a:gd name="T15" fmla="*/ 6 h 9"/>
                  <a:gd name="T16" fmla="*/ 39 w 39"/>
                  <a:gd name="T17" fmla="*/ 3 h 9"/>
                  <a:gd name="T18" fmla="*/ 38 w 39"/>
                  <a:gd name="T19" fmla="*/ 1 h 9"/>
                  <a:gd name="T20" fmla="*/ 34 w 39"/>
                  <a:gd name="T21" fmla="*/ 0 h 9"/>
                  <a:gd name="T22" fmla="*/ 30 w 39"/>
                  <a:gd name="T23" fmla="*/ 0 h 9"/>
                  <a:gd name="T24" fmla="*/ 23 w 39"/>
                  <a:gd name="T25" fmla="*/ 1 h 9"/>
                  <a:gd name="T26" fmla="*/ 16 w 39"/>
                  <a:gd name="T27" fmla="*/ 3 h 9"/>
                  <a:gd name="T28" fmla="*/ 9 w 39"/>
                  <a:gd name="T29" fmla="*/ 4 h 9"/>
                  <a:gd name="T30" fmla="*/ 5 w 39"/>
                  <a:gd name="T31" fmla="*/ 7 h 9"/>
                  <a:gd name="T32" fmla="*/ 0 w 39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2" name="Freeform 38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>
                  <a:gd name="T0" fmla="*/ 0 w 31"/>
                  <a:gd name="T1" fmla="*/ 24 h 24"/>
                  <a:gd name="T2" fmla="*/ 2 w 31"/>
                  <a:gd name="T3" fmla="*/ 23 h 24"/>
                  <a:gd name="T4" fmla="*/ 6 w 31"/>
                  <a:gd name="T5" fmla="*/ 21 h 24"/>
                  <a:gd name="T6" fmla="*/ 12 w 31"/>
                  <a:gd name="T7" fmla="*/ 17 h 24"/>
                  <a:gd name="T8" fmla="*/ 18 w 31"/>
                  <a:gd name="T9" fmla="*/ 14 h 24"/>
                  <a:gd name="T10" fmla="*/ 23 w 31"/>
                  <a:gd name="T11" fmla="*/ 10 h 24"/>
                  <a:gd name="T12" fmla="*/ 29 w 31"/>
                  <a:gd name="T13" fmla="*/ 7 h 24"/>
                  <a:gd name="T14" fmla="*/ 31 w 31"/>
                  <a:gd name="T15" fmla="*/ 4 h 24"/>
                  <a:gd name="T16" fmla="*/ 31 w 31"/>
                  <a:gd name="T17" fmla="*/ 0 h 24"/>
                  <a:gd name="T18" fmla="*/ 26 w 31"/>
                  <a:gd name="T19" fmla="*/ 0 h 24"/>
                  <a:gd name="T20" fmla="*/ 17 w 31"/>
                  <a:gd name="T21" fmla="*/ 7 h 24"/>
                  <a:gd name="T22" fmla="*/ 6 w 31"/>
                  <a:gd name="T23" fmla="*/ 17 h 24"/>
                  <a:gd name="T24" fmla="*/ 0 w 31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"/>
                  <a:gd name="T41" fmla="*/ 31 w 31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3" name="Freeform 38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>
                  <a:gd name="T0" fmla="*/ 1 w 11"/>
                  <a:gd name="T1" fmla="*/ 0 h 51"/>
                  <a:gd name="T2" fmla="*/ 8 w 11"/>
                  <a:gd name="T3" fmla="*/ 13 h 51"/>
                  <a:gd name="T4" fmla="*/ 11 w 11"/>
                  <a:gd name="T5" fmla="*/ 28 h 51"/>
                  <a:gd name="T6" fmla="*/ 10 w 11"/>
                  <a:gd name="T7" fmla="*/ 43 h 51"/>
                  <a:gd name="T8" fmla="*/ 5 w 11"/>
                  <a:gd name="T9" fmla="*/ 51 h 51"/>
                  <a:gd name="T10" fmla="*/ 1 w 11"/>
                  <a:gd name="T11" fmla="*/ 47 h 51"/>
                  <a:gd name="T12" fmla="*/ 0 w 11"/>
                  <a:gd name="T13" fmla="*/ 32 h 51"/>
                  <a:gd name="T14" fmla="*/ 1 w 11"/>
                  <a:gd name="T15" fmla="*/ 15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4" name="Freeform 38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>
                  <a:gd name="T0" fmla="*/ 17 w 17"/>
                  <a:gd name="T1" fmla="*/ 0 h 49"/>
                  <a:gd name="T2" fmla="*/ 16 w 17"/>
                  <a:gd name="T3" fmla="*/ 12 h 49"/>
                  <a:gd name="T4" fmla="*/ 14 w 17"/>
                  <a:gd name="T5" fmla="*/ 28 h 49"/>
                  <a:gd name="T6" fmla="*/ 9 w 17"/>
                  <a:gd name="T7" fmla="*/ 42 h 49"/>
                  <a:gd name="T8" fmla="*/ 3 w 17"/>
                  <a:gd name="T9" fmla="*/ 49 h 49"/>
                  <a:gd name="T10" fmla="*/ 0 w 17"/>
                  <a:gd name="T11" fmla="*/ 42 h 49"/>
                  <a:gd name="T12" fmla="*/ 5 w 17"/>
                  <a:gd name="T13" fmla="*/ 28 h 49"/>
                  <a:gd name="T14" fmla="*/ 13 w 17"/>
                  <a:gd name="T15" fmla="*/ 11 h 49"/>
                  <a:gd name="T16" fmla="*/ 17 w 17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9"/>
                  <a:gd name="T29" fmla="*/ 17 w 17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5" name="Freeform 38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7 w 12"/>
                  <a:gd name="T3" fmla="*/ 6 h 46"/>
                  <a:gd name="T4" fmla="*/ 11 w 12"/>
                  <a:gd name="T5" fmla="*/ 20 h 46"/>
                  <a:gd name="T6" fmla="*/ 12 w 12"/>
                  <a:gd name="T7" fmla="*/ 36 h 46"/>
                  <a:gd name="T8" fmla="*/ 9 w 12"/>
                  <a:gd name="T9" fmla="*/ 46 h 46"/>
                  <a:gd name="T10" fmla="*/ 4 w 12"/>
                  <a:gd name="T11" fmla="*/ 44 h 46"/>
                  <a:gd name="T12" fmla="*/ 3 w 12"/>
                  <a:gd name="T13" fmla="*/ 30 h 46"/>
                  <a:gd name="T14" fmla="*/ 2 w 12"/>
                  <a:gd name="T15" fmla="*/ 13 h 46"/>
                  <a:gd name="T16" fmla="*/ 0 w 1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6"/>
                  <a:gd name="T29" fmla="*/ 12 w 1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6" name="Freeform 38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9 w 18"/>
                  <a:gd name="T3" fmla="*/ 7 h 48"/>
                  <a:gd name="T4" fmla="*/ 14 w 18"/>
                  <a:gd name="T5" fmla="*/ 23 h 48"/>
                  <a:gd name="T6" fmla="*/ 18 w 18"/>
                  <a:gd name="T7" fmla="*/ 39 h 48"/>
                  <a:gd name="T8" fmla="*/ 16 w 18"/>
                  <a:gd name="T9" fmla="*/ 48 h 48"/>
                  <a:gd name="T10" fmla="*/ 11 w 18"/>
                  <a:gd name="T11" fmla="*/ 45 h 48"/>
                  <a:gd name="T12" fmla="*/ 8 w 18"/>
                  <a:gd name="T13" fmla="*/ 32 h 48"/>
                  <a:gd name="T14" fmla="*/ 4 w 18"/>
                  <a:gd name="T15" fmla="*/ 15 h 48"/>
                  <a:gd name="T16" fmla="*/ 0 w 1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8"/>
                  <a:gd name="T29" fmla="*/ 18 w 1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7" name="Freeform 38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>
                  <a:gd name="T0" fmla="*/ 0 w 23"/>
                  <a:gd name="T1" fmla="*/ 0 h 46"/>
                  <a:gd name="T2" fmla="*/ 11 w 23"/>
                  <a:gd name="T3" fmla="*/ 9 h 46"/>
                  <a:gd name="T4" fmla="*/ 19 w 23"/>
                  <a:gd name="T5" fmla="*/ 24 h 46"/>
                  <a:gd name="T6" fmla="*/ 23 w 23"/>
                  <a:gd name="T7" fmla="*/ 39 h 46"/>
                  <a:gd name="T8" fmla="*/ 21 w 23"/>
                  <a:gd name="T9" fmla="*/ 46 h 46"/>
                  <a:gd name="T10" fmla="*/ 15 w 23"/>
                  <a:gd name="T11" fmla="*/ 42 h 46"/>
                  <a:gd name="T12" fmla="*/ 11 w 23"/>
                  <a:gd name="T13" fmla="*/ 29 h 46"/>
                  <a:gd name="T14" fmla="*/ 6 w 23"/>
                  <a:gd name="T15" fmla="*/ 13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46"/>
                  <a:gd name="T29" fmla="*/ 23 w 23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8" name="Freeform 38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>
                  <a:gd name="T0" fmla="*/ 0 w 34"/>
                  <a:gd name="T1" fmla="*/ 0 h 47"/>
                  <a:gd name="T2" fmla="*/ 6 w 34"/>
                  <a:gd name="T3" fmla="*/ 4 h 47"/>
                  <a:gd name="T4" fmla="*/ 12 w 34"/>
                  <a:gd name="T5" fmla="*/ 11 h 47"/>
                  <a:gd name="T6" fmla="*/ 19 w 34"/>
                  <a:gd name="T7" fmla="*/ 18 h 47"/>
                  <a:gd name="T8" fmla="*/ 25 w 34"/>
                  <a:gd name="T9" fmla="*/ 25 h 47"/>
                  <a:gd name="T10" fmla="*/ 30 w 34"/>
                  <a:gd name="T11" fmla="*/ 32 h 47"/>
                  <a:gd name="T12" fmla="*/ 33 w 34"/>
                  <a:gd name="T13" fmla="*/ 39 h 47"/>
                  <a:gd name="T14" fmla="*/ 34 w 34"/>
                  <a:gd name="T15" fmla="*/ 44 h 47"/>
                  <a:gd name="T16" fmla="*/ 32 w 34"/>
                  <a:gd name="T17" fmla="*/ 47 h 47"/>
                  <a:gd name="T18" fmla="*/ 24 w 34"/>
                  <a:gd name="T19" fmla="*/ 44 h 47"/>
                  <a:gd name="T20" fmla="*/ 15 w 34"/>
                  <a:gd name="T21" fmla="*/ 29 h 47"/>
                  <a:gd name="T22" fmla="*/ 7 w 34"/>
                  <a:gd name="T23" fmla="*/ 12 h 47"/>
                  <a:gd name="T24" fmla="*/ 0 w 34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7"/>
                  <a:gd name="T41" fmla="*/ 34 w 34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9" name="Freeform 38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>
                  <a:gd name="T0" fmla="*/ 0 w 44"/>
                  <a:gd name="T1" fmla="*/ 0 h 45"/>
                  <a:gd name="T2" fmla="*/ 5 w 44"/>
                  <a:gd name="T3" fmla="*/ 3 h 45"/>
                  <a:gd name="T4" fmla="*/ 12 w 44"/>
                  <a:gd name="T5" fmla="*/ 9 h 45"/>
                  <a:gd name="T6" fmla="*/ 20 w 44"/>
                  <a:gd name="T7" fmla="*/ 17 h 45"/>
                  <a:gd name="T8" fmla="*/ 29 w 44"/>
                  <a:gd name="T9" fmla="*/ 23 h 45"/>
                  <a:gd name="T10" fmla="*/ 36 w 44"/>
                  <a:gd name="T11" fmla="*/ 31 h 45"/>
                  <a:gd name="T12" fmla="*/ 42 w 44"/>
                  <a:gd name="T13" fmla="*/ 37 h 45"/>
                  <a:gd name="T14" fmla="*/ 44 w 44"/>
                  <a:gd name="T15" fmla="*/ 43 h 45"/>
                  <a:gd name="T16" fmla="*/ 43 w 44"/>
                  <a:gd name="T17" fmla="*/ 45 h 45"/>
                  <a:gd name="T18" fmla="*/ 38 w 44"/>
                  <a:gd name="T19" fmla="*/ 45 h 45"/>
                  <a:gd name="T20" fmla="*/ 33 w 44"/>
                  <a:gd name="T21" fmla="*/ 40 h 45"/>
                  <a:gd name="T22" fmla="*/ 26 w 44"/>
                  <a:gd name="T23" fmla="*/ 34 h 45"/>
                  <a:gd name="T24" fmla="*/ 19 w 44"/>
                  <a:gd name="T25" fmla="*/ 26 h 45"/>
                  <a:gd name="T26" fmla="*/ 13 w 44"/>
                  <a:gd name="T27" fmla="*/ 17 h 45"/>
                  <a:gd name="T28" fmla="*/ 8 w 44"/>
                  <a:gd name="T29" fmla="*/ 9 h 45"/>
                  <a:gd name="T30" fmla="*/ 3 w 44"/>
                  <a:gd name="T31" fmla="*/ 3 h 45"/>
                  <a:gd name="T32" fmla="*/ 0 w 4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5"/>
                  <a:gd name="T53" fmla="*/ 44 w 44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0" name="Freeform 39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>
                  <a:gd name="T0" fmla="*/ 0 w 49"/>
                  <a:gd name="T1" fmla="*/ 0 h 48"/>
                  <a:gd name="T2" fmla="*/ 5 w 49"/>
                  <a:gd name="T3" fmla="*/ 4 h 48"/>
                  <a:gd name="T4" fmla="*/ 13 w 49"/>
                  <a:gd name="T5" fmla="*/ 8 h 48"/>
                  <a:gd name="T6" fmla="*/ 22 w 49"/>
                  <a:gd name="T7" fmla="*/ 15 h 48"/>
                  <a:gd name="T8" fmla="*/ 31 w 49"/>
                  <a:gd name="T9" fmla="*/ 23 h 48"/>
                  <a:gd name="T10" fmla="*/ 40 w 49"/>
                  <a:gd name="T11" fmla="*/ 31 h 48"/>
                  <a:gd name="T12" fmla="*/ 46 w 49"/>
                  <a:gd name="T13" fmla="*/ 38 h 48"/>
                  <a:gd name="T14" fmla="*/ 49 w 49"/>
                  <a:gd name="T15" fmla="*/ 43 h 48"/>
                  <a:gd name="T16" fmla="*/ 48 w 49"/>
                  <a:gd name="T17" fmla="*/ 48 h 48"/>
                  <a:gd name="T18" fmla="*/ 44 w 49"/>
                  <a:gd name="T19" fmla="*/ 48 h 48"/>
                  <a:gd name="T20" fmla="*/ 38 w 49"/>
                  <a:gd name="T21" fmla="*/ 45 h 48"/>
                  <a:gd name="T22" fmla="*/ 31 w 49"/>
                  <a:gd name="T23" fmla="*/ 38 h 48"/>
                  <a:gd name="T24" fmla="*/ 25 w 49"/>
                  <a:gd name="T25" fmla="*/ 29 h 48"/>
                  <a:gd name="T26" fmla="*/ 17 w 49"/>
                  <a:gd name="T27" fmla="*/ 20 h 48"/>
                  <a:gd name="T28" fmla="*/ 10 w 49"/>
                  <a:gd name="T29" fmla="*/ 12 h 48"/>
                  <a:gd name="T30" fmla="*/ 4 w 49"/>
                  <a:gd name="T31" fmla="*/ 5 h 48"/>
                  <a:gd name="T32" fmla="*/ 0 w 4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8"/>
                  <a:gd name="T53" fmla="*/ 49 w 4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1" name="Freeform 39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6 w 56"/>
                  <a:gd name="T3" fmla="*/ 2 h 43"/>
                  <a:gd name="T4" fmla="*/ 15 w 56"/>
                  <a:gd name="T5" fmla="*/ 6 h 43"/>
                  <a:gd name="T6" fmla="*/ 25 w 56"/>
                  <a:gd name="T7" fmla="*/ 10 h 43"/>
                  <a:gd name="T8" fmla="*/ 34 w 56"/>
                  <a:gd name="T9" fmla="*/ 15 h 43"/>
                  <a:gd name="T10" fmla="*/ 43 w 56"/>
                  <a:gd name="T11" fmla="*/ 22 h 43"/>
                  <a:gd name="T12" fmla="*/ 49 w 56"/>
                  <a:gd name="T13" fmla="*/ 27 h 43"/>
                  <a:gd name="T14" fmla="*/ 54 w 56"/>
                  <a:gd name="T15" fmla="*/ 35 h 43"/>
                  <a:gd name="T16" fmla="*/ 56 w 56"/>
                  <a:gd name="T17" fmla="*/ 42 h 43"/>
                  <a:gd name="T18" fmla="*/ 54 w 56"/>
                  <a:gd name="T19" fmla="*/ 43 h 43"/>
                  <a:gd name="T20" fmla="*/ 49 w 56"/>
                  <a:gd name="T21" fmla="*/ 41 h 43"/>
                  <a:gd name="T22" fmla="*/ 40 w 56"/>
                  <a:gd name="T23" fmla="*/ 35 h 43"/>
                  <a:gd name="T24" fmla="*/ 31 w 56"/>
                  <a:gd name="T25" fmla="*/ 27 h 43"/>
                  <a:gd name="T26" fmla="*/ 21 w 56"/>
                  <a:gd name="T27" fmla="*/ 19 h 43"/>
                  <a:gd name="T28" fmla="*/ 12 w 56"/>
                  <a:gd name="T29" fmla="*/ 11 h 43"/>
                  <a:gd name="T30" fmla="*/ 4 w 56"/>
                  <a:gd name="T31" fmla="*/ 5 h 43"/>
                  <a:gd name="T32" fmla="*/ 0 w 5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3"/>
                  <a:gd name="T53" fmla="*/ 56 w 56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2" name="Freeform 39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>
                  <a:gd name="T0" fmla="*/ 60 w 60"/>
                  <a:gd name="T1" fmla="*/ 19 h 20"/>
                  <a:gd name="T2" fmla="*/ 58 w 60"/>
                  <a:gd name="T3" fmla="*/ 20 h 20"/>
                  <a:gd name="T4" fmla="*/ 51 w 60"/>
                  <a:gd name="T5" fmla="*/ 19 h 20"/>
                  <a:gd name="T6" fmla="*/ 43 w 60"/>
                  <a:gd name="T7" fmla="*/ 17 h 20"/>
                  <a:gd name="T8" fmla="*/ 34 w 60"/>
                  <a:gd name="T9" fmla="*/ 14 h 20"/>
                  <a:gd name="T10" fmla="*/ 24 w 60"/>
                  <a:gd name="T11" fmla="*/ 10 h 20"/>
                  <a:gd name="T12" fmla="*/ 15 w 60"/>
                  <a:gd name="T13" fmla="*/ 7 h 20"/>
                  <a:gd name="T14" fmla="*/ 6 w 60"/>
                  <a:gd name="T15" fmla="*/ 3 h 20"/>
                  <a:gd name="T16" fmla="*/ 0 w 60"/>
                  <a:gd name="T17" fmla="*/ 2 h 20"/>
                  <a:gd name="T18" fmla="*/ 8 w 60"/>
                  <a:gd name="T19" fmla="*/ 0 h 20"/>
                  <a:gd name="T20" fmla="*/ 17 w 60"/>
                  <a:gd name="T21" fmla="*/ 0 h 20"/>
                  <a:gd name="T22" fmla="*/ 29 w 60"/>
                  <a:gd name="T23" fmla="*/ 1 h 20"/>
                  <a:gd name="T24" fmla="*/ 39 w 60"/>
                  <a:gd name="T25" fmla="*/ 3 h 20"/>
                  <a:gd name="T26" fmla="*/ 49 w 60"/>
                  <a:gd name="T27" fmla="*/ 6 h 20"/>
                  <a:gd name="T28" fmla="*/ 56 w 60"/>
                  <a:gd name="T29" fmla="*/ 10 h 20"/>
                  <a:gd name="T30" fmla="*/ 60 w 60"/>
                  <a:gd name="T31" fmla="*/ 15 h 20"/>
                  <a:gd name="T32" fmla="*/ 60 w 60"/>
                  <a:gd name="T33" fmla="*/ 19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0"/>
                  <a:gd name="T53" fmla="*/ 60 w 6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3" name="Freeform 39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57 w 60"/>
                  <a:gd name="T3" fmla="*/ 19 h 19"/>
                  <a:gd name="T4" fmla="*/ 51 w 60"/>
                  <a:gd name="T5" fmla="*/ 18 h 19"/>
                  <a:gd name="T6" fmla="*/ 42 w 60"/>
                  <a:gd name="T7" fmla="*/ 16 h 19"/>
                  <a:gd name="T8" fmla="*/ 33 w 60"/>
                  <a:gd name="T9" fmla="*/ 14 h 19"/>
                  <a:gd name="T10" fmla="*/ 23 w 60"/>
                  <a:gd name="T11" fmla="*/ 10 h 19"/>
                  <a:gd name="T12" fmla="*/ 14 w 60"/>
                  <a:gd name="T13" fmla="*/ 7 h 19"/>
                  <a:gd name="T14" fmla="*/ 6 w 60"/>
                  <a:gd name="T15" fmla="*/ 4 h 19"/>
                  <a:gd name="T16" fmla="*/ 0 w 60"/>
                  <a:gd name="T17" fmla="*/ 2 h 19"/>
                  <a:gd name="T18" fmla="*/ 8 w 60"/>
                  <a:gd name="T19" fmla="*/ 0 h 19"/>
                  <a:gd name="T20" fmla="*/ 18 w 60"/>
                  <a:gd name="T21" fmla="*/ 0 h 19"/>
                  <a:gd name="T22" fmla="*/ 29 w 60"/>
                  <a:gd name="T23" fmla="*/ 1 h 19"/>
                  <a:gd name="T24" fmla="*/ 39 w 60"/>
                  <a:gd name="T25" fmla="*/ 3 h 19"/>
                  <a:gd name="T26" fmla="*/ 49 w 60"/>
                  <a:gd name="T27" fmla="*/ 6 h 19"/>
                  <a:gd name="T28" fmla="*/ 56 w 60"/>
                  <a:gd name="T29" fmla="*/ 10 h 19"/>
                  <a:gd name="T30" fmla="*/ 60 w 60"/>
                  <a:gd name="T31" fmla="*/ 15 h 19"/>
                  <a:gd name="T32" fmla="*/ 60 w 60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9"/>
                  <a:gd name="T53" fmla="*/ 60 w 6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4" name="Freeform 39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>
                  <a:gd name="T0" fmla="*/ 4 w 289"/>
                  <a:gd name="T1" fmla="*/ 69 h 80"/>
                  <a:gd name="T2" fmla="*/ 3 w 289"/>
                  <a:gd name="T3" fmla="*/ 72 h 80"/>
                  <a:gd name="T4" fmla="*/ 1 w 289"/>
                  <a:gd name="T5" fmla="*/ 74 h 80"/>
                  <a:gd name="T6" fmla="*/ 1 w 289"/>
                  <a:gd name="T7" fmla="*/ 77 h 80"/>
                  <a:gd name="T8" fmla="*/ 0 w 289"/>
                  <a:gd name="T9" fmla="*/ 80 h 80"/>
                  <a:gd name="T10" fmla="*/ 21 w 289"/>
                  <a:gd name="T11" fmla="*/ 66 h 80"/>
                  <a:gd name="T12" fmla="*/ 42 w 289"/>
                  <a:gd name="T13" fmla="*/ 55 h 80"/>
                  <a:gd name="T14" fmla="*/ 63 w 289"/>
                  <a:gd name="T15" fmla="*/ 46 h 80"/>
                  <a:gd name="T16" fmla="*/ 83 w 289"/>
                  <a:gd name="T17" fmla="*/ 37 h 80"/>
                  <a:gd name="T18" fmla="*/ 103 w 289"/>
                  <a:gd name="T19" fmla="*/ 30 h 80"/>
                  <a:gd name="T20" fmla="*/ 123 w 289"/>
                  <a:gd name="T21" fmla="*/ 24 h 80"/>
                  <a:gd name="T22" fmla="*/ 142 w 289"/>
                  <a:gd name="T23" fmla="*/ 20 h 80"/>
                  <a:gd name="T24" fmla="*/ 160 w 289"/>
                  <a:gd name="T25" fmla="*/ 15 h 80"/>
                  <a:gd name="T26" fmla="*/ 179 w 289"/>
                  <a:gd name="T27" fmla="*/ 13 h 80"/>
                  <a:gd name="T28" fmla="*/ 196 w 289"/>
                  <a:gd name="T29" fmla="*/ 11 h 80"/>
                  <a:gd name="T30" fmla="*/ 213 w 289"/>
                  <a:gd name="T31" fmla="*/ 8 h 80"/>
                  <a:gd name="T32" fmla="*/ 230 w 289"/>
                  <a:gd name="T33" fmla="*/ 7 h 80"/>
                  <a:gd name="T34" fmla="*/ 246 w 289"/>
                  <a:gd name="T35" fmla="*/ 7 h 80"/>
                  <a:gd name="T36" fmla="*/ 261 w 289"/>
                  <a:gd name="T37" fmla="*/ 6 h 80"/>
                  <a:gd name="T38" fmla="*/ 276 w 289"/>
                  <a:gd name="T39" fmla="*/ 6 h 80"/>
                  <a:gd name="T40" fmla="*/ 289 w 289"/>
                  <a:gd name="T41" fmla="*/ 5 h 80"/>
                  <a:gd name="T42" fmla="*/ 280 w 289"/>
                  <a:gd name="T43" fmla="*/ 3 h 80"/>
                  <a:gd name="T44" fmla="*/ 268 w 289"/>
                  <a:gd name="T45" fmla="*/ 1 h 80"/>
                  <a:gd name="T46" fmla="*/ 254 w 289"/>
                  <a:gd name="T47" fmla="*/ 0 h 80"/>
                  <a:gd name="T48" fmla="*/ 237 w 289"/>
                  <a:gd name="T49" fmla="*/ 0 h 80"/>
                  <a:gd name="T50" fmla="*/ 218 w 289"/>
                  <a:gd name="T51" fmla="*/ 0 h 80"/>
                  <a:gd name="T52" fmla="*/ 199 w 289"/>
                  <a:gd name="T53" fmla="*/ 3 h 80"/>
                  <a:gd name="T54" fmla="*/ 177 w 289"/>
                  <a:gd name="T55" fmla="*/ 5 h 80"/>
                  <a:gd name="T56" fmla="*/ 156 w 289"/>
                  <a:gd name="T57" fmla="*/ 8 h 80"/>
                  <a:gd name="T58" fmla="*/ 133 w 289"/>
                  <a:gd name="T59" fmla="*/ 12 h 80"/>
                  <a:gd name="T60" fmla="*/ 111 w 289"/>
                  <a:gd name="T61" fmla="*/ 17 h 80"/>
                  <a:gd name="T62" fmla="*/ 90 w 289"/>
                  <a:gd name="T63" fmla="*/ 23 h 80"/>
                  <a:gd name="T64" fmla="*/ 69 w 289"/>
                  <a:gd name="T65" fmla="*/ 30 h 80"/>
                  <a:gd name="T66" fmla="*/ 50 w 289"/>
                  <a:gd name="T67" fmla="*/ 39 h 80"/>
                  <a:gd name="T68" fmla="*/ 32 w 289"/>
                  <a:gd name="T69" fmla="*/ 48 h 80"/>
                  <a:gd name="T70" fmla="*/ 17 w 289"/>
                  <a:gd name="T71" fmla="*/ 58 h 80"/>
                  <a:gd name="T72" fmla="*/ 4 w 289"/>
                  <a:gd name="T73" fmla="*/ 69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9"/>
                  <a:gd name="T112" fmla="*/ 0 h 80"/>
                  <a:gd name="T113" fmla="*/ 289 w 289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5" name="Freeform 39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>
                  <a:gd name="T0" fmla="*/ 43 w 44"/>
                  <a:gd name="T1" fmla="*/ 41 h 41"/>
                  <a:gd name="T2" fmla="*/ 44 w 44"/>
                  <a:gd name="T3" fmla="*/ 38 h 41"/>
                  <a:gd name="T4" fmla="*/ 43 w 44"/>
                  <a:gd name="T5" fmla="*/ 34 h 41"/>
                  <a:gd name="T6" fmla="*/ 40 w 44"/>
                  <a:gd name="T7" fmla="*/ 27 h 41"/>
                  <a:gd name="T8" fmla="*/ 34 w 44"/>
                  <a:gd name="T9" fmla="*/ 20 h 41"/>
                  <a:gd name="T10" fmla="*/ 27 w 44"/>
                  <a:gd name="T11" fmla="*/ 13 h 41"/>
                  <a:gd name="T12" fmla="*/ 19 w 44"/>
                  <a:gd name="T13" fmla="*/ 7 h 41"/>
                  <a:gd name="T14" fmla="*/ 10 w 44"/>
                  <a:gd name="T15" fmla="*/ 2 h 41"/>
                  <a:gd name="T16" fmla="*/ 0 w 44"/>
                  <a:gd name="T17" fmla="*/ 0 h 41"/>
                  <a:gd name="T18" fmla="*/ 6 w 44"/>
                  <a:gd name="T19" fmla="*/ 4 h 41"/>
                  <a:gd name="T20" fmla="*/ 12 w 44"/>
                  <a:gd name="T21" fmla="*/ 10 h 41"/>
                  <a:gd name="T22" fmla="*/ 18 w 44"/>
                  <a:gd name="T23" fmla="*/ 17 h 41"/>
                  <a:gd name="T24" fmla="*/ 24 w 44"/>
                  <a:gd name="T25" fmla="*/ 25 h 41"/>
                  <a:gd name="T26" fmla="*/ 31 w 44"/>
                  <a:gd name="T27" fmla="*/ 32 h 41"/>
                  <a:gd name="T28" fmla="*/ 36 w 44"/>
                  <a:gd name="T29" fmla="*/ 37 h 41"/>
                  <a:gd name="T30" fmla="*/ 40 w 44"/>
                  <a:gd name="T31" fmla="*/ 41 h 41"/>
                  <a:gd name="T32" fmla="*/ 43 w 4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"/>
                  <a:gd name="T53" fmla="*/ 44 w 4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6" name="Freeform 39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>
                  <a:gd name="T0" fmla="*/ 57 w 58"/>
                  <a:gd name="T1" fmla="*/ 46 h 46"/>
                  <a:gd name="T2" fmla="*/ 58 w 58"/>
                  <a:gd name="T3" fmla="*/ 43 h 46"/>
                  <a:gd name="T4" fmla="*/ 55 w 58"/>
                  <a:gd name="T5" fmla="*/ 39 h 46"/>
                  <a:gd name="T6" fmla="*/ 50 w 58"/>
                  <a:gd name="T7" fmla="*/ 31 h 46"/>
                  <a:gd name="T8" fmla="*/ 42 w 58"/>
                  <a:gd name="T9" fmla="*/ 23 h 46"/>
                  <a:gd name="T10" fmla="*/ 33 w 58"/>
                  <a:gd name="T11" fmla="*/ 15 h 46"/>
                  <a:gd name="T12" fmla="*/ 21 w 58"/>
                  <a:gd name="T13" fmla="*/ 8 h 46"/>
                  <a:gd name="T14" fmla="*/ 11 w 58"/>
                  <a:gd name="T15" fmla="*/ 2 h 46"/>
                  <a:gd name="T16" fmla="*/ 0 w 58"/>
                  <a:gd name="T17" fmla="*/ 0 h 46"/>
                  <a:gd name="T18" fmla="*/ 5 w 58"/>
                  <a:gd name="T19" fmla="*/ 3 h 46"/>
                  <a:gd name="T20" fmla="*/ 11 w 58"/>
                  <a:gd name="T21" fmla="*/ 10 h 46"/>
                  <a:gd name="T22" fmla="*/ 19 w 58"/>
                  <a:gd name="T23" fmla="*/ 18 h 46"/>
                  <a:gd name="T24" fmla="*/ 28 w 58"/>
                  <a:gd name="T25" fmla="*/ 26 h 46"/>
                  <a:gd name="T26" fmla="*/ 36 w 58"/>
                  <a:gd name="T27" fmla="*/ 35 h 46"/>
                  <a:gd name="T28" fmla="*/ 45 w 58"/>
                  <a:gd name="T29" fmla="*/ 42 h 46"/>
                  <a:gd name="T30" fmla="*/ 52 w 58"/>
                  <a:gd name="T31" fmla="*/ 46 h 46"/>
                  <a:gd name="T32" fmla="*/ 57 w 5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6"/>
                  <a:gd name="T53" fmla="*/ 58 w 5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7" name="Freeform 39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>
                  <a:gd name="T0" fmla="*/ 50 w 51"/>
                  <a:gd name="T1" fmla="*/ 53 h 53"/>
                  <a:gd name="T2" fmla="*/ 51 w 51"/>
                  <a:gd name="T3" fmla="*/ 50 h 53"/>
                  <a:gd name="T4" fmla="*/ 50 w 51"/>
                  <a:gd name="T5" fmla="*/ 43 h 53"/>
                  <a:gd name="T6" fmla="*/ 44 w 51"/>
                  <a:gd name="T7" fmla="*/ 34 h 53"/>
                  <a:gd name="T8" fmla="*/ 37 w 51"/>
                  <a:gd name="T9" fmla="*/ 25 h 53"/>
                  <a:gd name="T10" fmla="*/ 29 w 51"/>
                  <a:gd name="T11" fmla="*/ 16 h 53"/>
                  <a:gd name="T12" fmla="*/ 19 w 51"/>
                  <a:gd name="T13" fmla="*/ 8 h 53"/>
                  <a:gd name="T14" fmla="*/ 10 w 51"/>
                  <a:gd name="T15" fmla="*/ 2 h 53"/>
                  <a:gd name="T16" fmla="*/ 0 w 51"/>
                  <a:gd name="T17" fmla="*/ 0 h 53"/>
                  <a:gd name="T18" fmla="*/ 3 w 51"/>
                  <a:gd name="T19" fmla="*/ 4 h 53"/>
                  <a:gd name="T20" fmla="*/ 9 w 51"/>
                  <a:gd name="T21" fmla="*/ 11 h 53"/>
                  <a:gd name="T22" fmla="*/ 16 w 51"/>
                  <a:gd name="T23" fmla="*/ 20 h 53"/>
                  <a:gd name="T24" fmla="*/ 24 w 51"/>
                  <a:gd name="T25" fmla="*/ 29 h 53"/>
                  <a:gd name="T26" fmla="*/ 32 w 51"/>
                  <a:gd name="T27" fmla="*/ 39 h 53"/>
                  <a:gd name="T28" fmla="*/ 40 w 51"/>
                  <a:gd name="T29" fmla="*/ 47 h 53"/>
                  <a:gd name="T30" fmla="*/ 46 w 51"/>
                  <a:gd name="T31" fmla="*/ 52 h 53"/>
                  <a:gd name="T32" fmla="*/ 50 w 51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3"/>
                  <a:gd name="T53" fmla="*/ 51 w 5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8" name="Freeform 39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>
                  <a:gd name="T0" fmla="*/ 43 w 44"/>
                  <a:gd name="T1" fmla="*/ 50 h 50"/>
                  <a:gd name="T2" fmla="*/ 44 w 44"/>
                  <a:gd name="T3" fmla="*/ 46 h 50"/>
                  <a:gd name="T4" fmla="*/ 42 w 44"/>
                  <a:gd name="T5" fmla="*/ 41 h 50"/>
                  <a:gd name="T6" fmla="*/ 38 w 44"/>
                  <a:gd name="T7" fmla="*/ 33 h 50"/>
                  <a:gd name="T8" fmla="*/ 31 w 44"/>
                  <a:gd name="T9" fmla="*/ 24 h 50"/>
                  <a:gd name="T10" fmla="*/ 24 w 44"/>
                  <a:gd name="T11" fmla="*/ 14 h 50"/>
                  <a:gd name="T12" fmla="*/ 16 w 44"/>
                  <a:gd name="T13" fmla="*/ 7 h 50"/>
                  <a:gd name="T14" fmla="*/ 7 w 44"/>
                  <a:gd name="T15" fmla="*/ 2 h 50"/>
                  <a:gd name="T16" fmla="*/ 0 w 44"/>
                  <a:gd name="T17" fmla="*/ 0 h 50"/>
                  <a:gd name="T18" fmla="*/ 4 w 44"/>
                  <a:gd name="T19" fmla="*/ 4 h 50"/>
                  <a:gd name="T20" fmla="*/ 8 w 44"/>
                  <a:gd name="T21" fmla="*/ 11 h 50"/>
                  <a:gd name="T22" fmla="*/ 14 w 44"/>
                  <a:gd name="T23" fmla="*/ 20 h 50"/>
                  <a:gd name="T24" fmla="*/ 21 w 44"/>
                  <a:gd name="T25" fmla="*/ 29 h 50"/>
                  <a:gd name="T26" fmla="*/ 26 w 44"/>
                  <a:gd name="T27" fmla="*/ 38 h 50"/>
                  <a:gd name="T28" fmla="*/ 33 w 44"/>
                  <a:gd name="T29" fmla="*/ 45 h 50"/>
                  <a:gd name="T30" fmla="*/ 39 w 44"/>
                  <a:gd name="T31" fmla="*/ 50 h 50"/>
                  <a:gd name="T32" fmla="*/ 43 w 44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9" name="Freeform 39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>
                  <a:gd name="T0" fmla="*/ 29 w 32"/>
                  <a:gd name="T1" fmla="*/ 45 h 45"/>
                  <a:gd name="T2" fmla="*/ 32 w 32"/>
                  <a:gd name="T3" fmla="*/ 43 h 45"/>
                  <a:gd name="T4" fmla="*/ 32 w 32"/>
                  <a:gd name="T5" fmla="*/ 37 h 45"/>
                  <a:gd name="T6" fmla="*/ 30 w 32"/>
                  <a:gd name="T7" fmla="*/ 30 h 45"/>
                  <a:gd name="T8" fmla="*/ 27 w 32"/>
                  <a:gd name="T9" fmla="*/ 22 h 45"/>
                  <a:gd name="T10" fmla="*/ 22 w 32"/>
                  <a:gd name="T11" fmla="*/ 16 h 45"/>
                  <a:gd name="T12" fmla="*/ 17 w 32"/>
                  <a:gd name="T13" fmla="*/ 9 h 45"/>
                  <a:gd name="T14" fmla="*/ 9 w 32"/>
                  <a:gd name="T15" fmla="*/ 3 h 45"/>
                  <a:gd name="T16" fmla="*/ 0 w 32"/>
                  <a:gd name="T17" fmla="*/ 0 h 45"/>
                  <a:gd name="T18" fmla="*/ 7 w 32"/>
                  <a:gd name="T19" fmla="*/ 11 h 45"/>
                  <a:gd name="T20" fmla="*/ 15 w 32"/>
                  <a:gd name="T21" fmla="*/ 27 h 45"/>
                  <a:gd name="T22" fmla="*/ 22 w 32"/>
                  <a:gd name="T23" fmla="*/ 40 h 45"/>
                  <a:gd name="T24" fmla="*/ 29 w 32"/>
                  <a:gd name="T25" fmla="*/ 45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45"/>
                  <a:gd name="T41" fmla="*/ 32 w 32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0" name="Freeform 40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>
                  <a:gd name="T0" fmla="*/ 22 w 25"/>
                  <a:gd name="T1" fmla="*/ 34 h 34"/>
                  <a:gd name="T2" fmla="*/ 25 w 25"/>
                  <a:gd name="T3" fmla="*/ 27 h 34"/>
                  <a:gd name="T4" fmla="*/ 19 w 25"/>
                  <a:gd name="T5" fmla="*/ 15 h 34"/>
                  <a:gd name="T6" fmla="*/ 9 w 25"/>
                  <a:gd name="T7" fmla="*/ 5 h 34"/>
                  <a:gd name="T8" fmla="*/ 0 w 25"/>
                  <a:gd name="T9" fmla="*/ 0 h 34"/>
                  <a:gd name="T10" fmla="*/ 4 w 25"/>
                  <a:gd name="T11" fmla="*/ 8 h 34"/>
                  <a:gd name="T12" fmla="*/ 10 w 25"/>
                  <a:gd name="T13" fmla="*/ 19 h 34"/>
                  <a:gd name="T14" fmla="*/ 17 w 25"/>
                  <a:gd name="T15" fmla="*/ 30 h 34"/>
                  <a:gd name="T16" fmla="*/ 22 w 25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4"/>
                  <a:gd name="T29" fmla="*/ 25 w 2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1" name="Freeform 40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>
                  <a:gd name="T0" fmla="*/ 17 w 18"/>
                  <a:gd name="T1" fmla="*/ 23 h 24"/>
                  <a:gd name="T2" fmla="*/ 18 w 18"/>
                  <a:gd name="T3" fmla="*/ 16 h 24"/>
                  <a:gd name="T4" fmla="*/ 15 w 18"/>
                  <a:gd name="T5" fmla="*/ 7 h 24"/>
                  <a:gd name="T6" fmla="*/ 9 w 18"/>
                  <a:gd name="T7" fmla="*/ 0 h 24"/>
                  <a:gd name="T8" fmla="*/ 0 w 18"/>
                  <a:gd name="T9" fmla="*/ 1 h 24"/>
                  <a:gd name="T10" fmla="*/ 7 w 18"/>
                  <a:gd name="T11" fmla="*/ 6 h 24"/>
                  <a:gd name="T12" fmla="*/ 11 w 18"/>
                  <a:gd name="T13" fmla="*/ 15 h 24"/>
                  <a:gd name="T14" fmla="*/ 14 w 18"/>
                  <a:gd name="T15" fmla="*/ 24 h 24"/>
                  <a:gd name="T16" fmla="*/ 17 w 18"/>
                  <a:gd name="T17" fmla="*/ 2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4"/>
                  <a:gd name="T29" fmla="*/ 18 w 1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2" name="Freeform 40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>
                  <a:gd name="T0" fmla="*/ 50 w 51"/>
                  <a:gd name="T1" fmla="*/ 44 h 44"/>
                  <a:gd name="T2" fmla="*/ 51 w 51"/>
                  <a:gd name="T3" fmla="*/ 41 h 44"/>
                  <a:gd name="T4" fmla="*/ 50 w 51"/>
                  <a:gd name="T5" fmla="*/ 36 h 44"/>
                  <a:gd name="T6" fmla="*/ 45 w 51"/>
                  <a:gd name="T7" fmla="*/ 29 h 44"/>
                  <a:gd name="T8" fmla="*/ 38 w 51"/>
                  <a:gd name="T9" fmla="*/ 21 h 44"/>
                  <a:gd name="T10" fmla="*/ 30 w 51"/>
                  <a:gd name="T11" fmla="*/ 15 h 44"/>
                  <a:gd name="T12" fmla="*/ 21 w 51"/>
                  <a:gd name="T13" fmla="*/ 8 h 44"/>
                  <a:gd name="T14" fmla="*/ 10 w 51"/>
                  <a:gd name="T15" fmla="*/ 2 h 44"/>
                  <a:gd name="T16" fmla="*/ 0 w 51"/>
                  <a:gd name="T17" fmla="*/ 0 h 44"/>
                  <a:gd name="T18" fmla="*/ 4 w 51"/>
                  <a:gd name="T19" fmla="*/ 3 h 44"/>
                  <a:gd name="T20" fmla="*/ 10 w 51"/>
                  <a:gd name="T21" fmla="*/ 9 h 44"/>
                  <a:gd name="T22" fmla="*/ 17 w 51"/>
                  <a:gd name="T23" fmla="*/ 17 h 44"/>
                  <a:gd name="T24" fmla="*/ 25 w 51"/>
                  <a:gd name="T25" fmla="*/ 25 h 44"/>
                  <a:gd name="T26" fmla="*/ 33 w 51"/>
                  <a:gd name="T27" fmla="*/ 33 h 44"/>
                  <a:gd name="T28" fmla="*/ 40 w 51"/>
                  <a:gd name="T29" fmla="*/ 40 h 44"/>
                  <a:gd name="T30" fmla="*/ 45 w 51"/>
                  <a:gd name="T31" fmla="*/ 44 h 44"/>
                  <a:gd name="T32" fmla="*/ 50 w 51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44"/>
                  <a:gd name="T53" fmla="*/ 51 w 5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3" name="Freeform 40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>
                  <a:gd name="T0" fmla="*/ 39 w 40"/>
                  <a:gd name="T1" fmla="*/ 35 h 35"/>
                  <a:gd name="T2" fmla="*/ 40 w 40"/>
                  <a:gd name="T3" fmla="*/ 32 h 35"/>
                  <a:gd name="T4" fmla="*/ 40 w 40"/>
                  <a:gd name="T5" fmla="*/ 29 h 35"/>
                  <a:gd name="T6" fmla="*/ 36 w 40"/>
                  <a:gd name="T7" fmla="*/ 23 h 35"/>
                  <a:gd name="T8" fmla="*/ 33 w 40"/>
                  <a:gd name="T9" fmla="*/ 18 h 35"/>
                  <a:gd name="T10" fmla="*/ 26 w 40"/>
                  <a:gd name="T11" fmla="*/ 12 h 35"/>
                  <a:gd name="T12" fmla="*/ 19 w 40"/>
                  <a:gd name="T13" fmla="*/ 6 h 35"/>
                  <a:gd name="T14" fmla="*/ 10 w 40"/>
                  <a:gd name="T15" fmla="*/ 2 h 35"/>
                  <a:gd name="T16" fmla="*/ 0 w 40"/>
                  <a:gd name="T17" fmla="*/ 0 h 35"/>
                  <a:gd name="T18" fmla="*/ 5 w 40"/>
                  <a:gd name="T19" fmla="*/ 4 h 35"/>
                  <a:gd name="T20" fmla="*/ 10 w 40"/>
                  <a:gd name="T21" fmla="*/ 10 h 35"/>
                  <a:gd name="T22" fmla="*/ 16 w 40"/>
                  <a:gd name="T23" fmla="*/ 15 h 35"/>
                  <a:gd name="T24" fmla="*/ 22 w 40"/>
                  <a:gd name="T25" fmla="*/ 22 h 35"/>
                  <a:gd name="T26" fmla="*/ 27 w 40"/>
                  <a:gd name="T27" fmla="*/ 28 h 35"/>
                  <a:gd name="T28" fmla="*/ 32 w 40"/>
                  <a:gd name="T29" fmla="*/ 32 h 35"/>
                  <a:gd name="T30" fmla="*/ 36 w 40"/>
                  <a:gd name="T31" fmla="*/ 35 h 35"/>
                  <a:gd name="T32" fmla="*/ 39 w 40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4" name="Freeform 40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>
                  <a:gd name="T0" fmla="*/ 43 w 44"/>
                  <a:gd name="T1" fmla="*/ 49 h 49"/>
                  <a:gd name="T2" fmla="*/ 44 w 44"/>
                  <a:gd name="T3" fmla="*/ 46 h 49"/>
                  <a:gd name="T4" fmla="*/ 42 w 44"/>
                  <a:gd name="T5" fmla="*/ 40 h 49"/>
                  <a:gd name="T6" fmla="*/ 37 w 44"/>
                  <a:gd name="T7" fmla="*/ 33 h 49"/>
                  <a:gd name="T8" fmla="*/ 30 w 44"/>
                  <a:gd name="T9" fmla="*/ 24 h 49"/>
                  <a:gd name="T10" fmla="*/ 23 w 44"/>
                  <a:gd name="T11" fmla="*/ 15 h 49"/>
                  <a:gd name="T12" fmla="*/ 15 w 44"/>
                  <a:gd name="T13" fmla="*/ 7 h 49"/>
                  <a:gd name="T14" fmla="*/ 6 w 44"/>
                  <a:gd name="T15" fmla="*/ 2 h 49"/>
                  <a:gd name="T16" fmla="*/ 0 w 44"/>
                  <a:gd name="T17" fmla="*/ 0 h 49"/>
                  <a:gd name="T18" fmla="*/ 3 w 44"/>
                  <a:gd name="T19" fmla="*/ 4 h 49"/>
                  <a:gd name="T20" fmla="*/ 8 w 44"/>
                  <a:gd name="T21" fmla="*/ 11 h 49"/>
                  <a:gd name="T22" fmla="*/ 13 w 44"/>
                  <a:gd name="T23" fmla="*/ 20 h 49"/>
                  <a:gd name="T24" fmla="*/ 20 w 44"/>
                  <a:gd name="T25" fmla="*/ 29 h 49"/>
                  <a:gd name="T26" fmla="*/ 26 w 44"/>
                  <a:gd name="T27" fmla="*/ 37 h 49"/>
                  <a:gd name="T28" fmla="*/ 32 w 44"/>
                  <a:gd name="T29" fmla="*/ 44 h 49"/>
                  <a:gd name="T30" fmla="*/ 38 w 44"/>
                  <a:gd name="T31" fmla="*/ 49 h 49"/>
                  <a:gd name="T32" fmla="*/ 43 w 4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9"/>
                  <a:gd name="T53" fmla="*/ 44 w 4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5" name="Freeform 40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>
                  <a:gd name="T0" fmla="*/ 31 w 33"/>
                  <a:gd name="T1" fmla="*/ 41 h 41"/>
                  <a:gd name="T2" fmla="*/ 33 w 33"/>
                  <a:gd name="T3" fmla="*/ 38 h 41"/>
                  <a:gd name="T4" fmla="*/ 32 w 33"/>
                  <a:gd name="T5" fmla="*/ 33 h 41"/>
                  <a:gd name="T6" fmla="*/ 28 w 33"/>
                  <a:gd name="T7" fmla="*/ 26 h 41"/>
                  <a:gd name="T8" fmla="*/ 23 w 33"/>
                  <a:gd name="T9" fmla="*/ 18 h 41"/>
                  <a:gd name="T10" fmla="*/ 17 w 33"/>
                  <a:gd name="T11" fmla="*/ 11 h 41"/>
                  <a:gd name="T12" fmla="*/ 11 w 33"/>
                  <a:gd name="T13" fmla="*/ 5 h 41"/>
                  <a:gd name="T14" fmla="*/ 5 w 33"/>
                  <a:gd name="T15" fmla="*/ 1 h 41"/>
                  <a:gd name="T16" fmla="*/ 0 w 33"/>
                  <a:gd name="T17" fmla="*/ 0 h 41"/>
                  <a:gd name="T18" fmla="*/ 6 w 33"/>
                  <a:gd name="T19" fmla="*/ 9 h 41"/>
                  <a:gd name="T20" fmla="*/ 14 w 33"/>
                  <a:gd name="T21" fmla="*/ 22 h 41"/>
                  <a:gd name="T22" fmla="*/ 23 w 33"/>
                  <a:gd name="T23" fmla="*/ 35 h 41"/>
                  <a:gd name="T24" fmla="*/ 31 w 33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41"/>
                  <a:gd name="T41" fmla="*/ 33 w 33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6" name="Freeform 40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>
                  <a:gd name="T0" fmla="*/ 0 w 45"/>
                  <a:gd name="T1" fmla="*/ 6 h 7"/>
                  <a:gd name="T2" fmla="*/ 4 w 45"/>
                  <a:gd name="T3" fmla="*/ 6 h 7"/>
                  <a:gd name="T4" fmla="*/ 9 w 45"/>
                  <a:gd name="T5" fmla="*/ 5 h 7"/>
                  <a:gd name="T6" fmla="*/ 16 w 45"/>
                  <a:gd name="T7" fmla="*/ 4 h 7"/>
                  <a:gd name="T8" fmla="*/ 24 w 45"/>
                  <a:gd name="T9" fmla="*/ 2 h 7"/>
                  <a:gd name="T10" fmla="*/ 32 w 45"/>
                  <a:gd name="T11" fmla="*/ 1 h 7"/>
                  <a:gd name="T12" fmla="*/ 39 w 45"/>
                  <a:gd name="T13" fmla="*/ 0 h 7"/>
                  <a:gd name="T14" fmla="*/ 43 w 45"/>
                  <a:gd name="T15" fmla="*/ 0 h 7"/>
                  <a:gd name="T16" fmla="*/ 45 w 45"/>
                  <a:gd name="T17" fmla="*/ 2 h 7"/>
                  <a:gd name="T18" fmla="*/ 43 w 45"/>
                  <a:gd name="T19" fmla="*/ 5 h 7"/>
                  <a:gd name="T20" fmla="*/ 39 w 45"/>
                  <a:gd name="T21" fmla="*/ 7 h 7"/>
                  <a:gd name="T22" fmla="*/ 33 w 45"/>
                  <a:gd name="T23" fmla="*/ 7 h 7"/>
                  <a:gd name="T24" fmla="*/ 26 w 45"/>
                  <a:gd name="T25" fmla="*/ 7 h 7"/>
                  <a:gd name="T26" fmla="*/ 19 w 45"/>
                  <a:gd name="T27" fmla="*/ 7 h 7"/>
                  <a:gd name="T28" fmla="*/ 11 w 45"/>
                  <a:gd name="T29" fmla="*/ 7 h 7"/>
                  <a:gd name="T30" fmla="*/ 5 w 45"/>
                  <a:gd name="T31" fmla="*/ 6 h 7"/>
                  <a:gd name="T32" fmla="*/ 0 w 45"/>
                  <a:gd name="T33" fmla="*/ 6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"/>
                  <a:gd name="T53" fmla="*/ 45 w 45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7" name="Freeform 40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>
                  <a:gd name="T0" fmla="*/ 0 w 59"/>
                  <a:gd name="T1" fmla="*/ 53 h 53"/>
                  <a:gd name="T2" fmla="*/ 7 w 59"/>
                  <a:gd name="T3" fmla="*/ 49 h 53"/>
                  <a:gd name="T4" fmla="*/ 16 w 59"/>
                  <a:gd name="T5" fmla="*/ 43 h 53"/>
                  <a:gd name="T6" fmla="*/ 28 w 59"/>
                  <a:gd name="T7" fmla="*/ 35 h 53"/>
                  <a:gd name="T8" fmla="*/ 39 w 59"/>
                  <a:gd name="T9" fmla="*/ 26 h 53"/>
                  <a:gd name="T10" fmla="*/ 48 w 59"/>
                  <a:gd name="T11" fmla="*/ 18 h 53"/>
                  <a:gd name="T12" fmla="*/ 56 w 59"/>
                  <a:gd name="T13" fmla="*/ 10 h 53"/>
                  <a:gd name="T14" fmla="*/ 59 w 59"/>
                  <a:gd name="T15" fmla="*/ 3 h 53"/>
                  <a:gd name="T16" fmla="*/ 58 w 59"/>
                  <a:gd name="T17" fmla="*/ 0 h 53"/>
                  <a:gd name="T18" fmla="*/ 54 w 59"/>
                  <a:gd name="T19" fmla="*/ 0 h 53"/>
                  <a:gd name="T20" fmla="*/ 47 w 59"/>
                  <a:gd name="T21" fmla="*/ 4 h 53"/>
                  <a:gd name="T22" fmla="*/ 39 w 59"/>
                  <a:gd name="T23" fmla="*/ 11 h 53"/>
                  <a:gd name="T24" fmla="*/ 31 w 59"/>
                  <a:gd name="T25" fmla="*/ 21 h 53"/>
                  <a:gd name="T26" fmla="*/ 22 w 59"/>
                  <a:gd name="T27" fmla="*/ 30 h 53"/>
                  <a:gd name="T28" fmla="*/ 14 w 59"/>
                  <a:gd name="T29" fmla="*/ 40 h 53"/>
                  <a:gd name="T30" fmla="*/ 6 w 59"/>
                  <a:gd name="T31" fmla="*/ 48 h 53"/>
                  <a:gd name="T32" fmla="*/ 0 w 59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8" name="Freeform 40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>
                  <a:gd name="T0" fmla="*/ 0 w 53"/>
                  <a:gd name="T1" fmla="*/ 55 h 55"/>
                  <a:gd name="T2" fmla="*/ 7 w 53"/>
                  <a:gd name="T3" fmla="*/ 50 h 55"/>
                  <a:gd name="T4" fmla="*/ 16 w 53"/>
                  <a:gd name="T5" fmla="*/ 43 h 55"/>
                  <a:gd name="T6" fmla="*/ 25 w 53"/>
                  <a:gd name="T7" fmla="*/ 35 h 55"/>
                  <a:gd name="T8" fmla="*/ 35 w 53"/>
                  <a:gd name="T9" fmla="*/ 24 h 55"/>
                  <a:gd name="T10" fmla="*/ 44 w 53"/>
                  <a:gd name="T11" fmla="*/ 15 h 55"/>
                  <a:gd name="T12" fmla="*/ 51 w 53"/>
                  <a:gd name="T13" fmla="*/ 7 h 55"/>
                  <a:gd name="T14" fmla="*/ 53 w 53"/>
                  <a:gd name="T15" fmla="*/ 2 h 55"/>
                  <a:gd name="T16" fmla="*/ 52 w 53"/>
                  <a:gd name="T17" fmla="*/ 0 h 55"/>
                  <a:gd name="T18" fmla="*/ 46 w 53"/>
                  <a:gd name="T19" fmla="*/ 2 h 55"/>
                  <a:gd name="T20" fmla="*/ 40 w 53"/>
                  <a:gd name="T21" fmla="*/ 7 h 55"/>
                  <a:gd name="T22" fmla="*/ 33 w 53"/>
                  <a:gd name="T23" fmla="*/ 15 h 55"/>
                  <a:gd name="T24" fmla="*/ 25 w 53"/>
                  <a:gd name="T25" fmla="*/ 26 h 55"/>
                  <a:gd name="T26" fmla="*/ 17 w 53"/>
                  <a:gd name="T27" fmla="*/ 35 h 55"/>
                  <a:gd name="T28" fmla="*/ 10 w 53"/>
                  <a:gd name="T29" fmla="*/ 45 h 55"/>
                  <a:gd name="T30" fmla="*/ 4 w 53"/>
                  <a:gd name="T31" fmla="*/ 52 h 55"/>
                  <a:gd name="T32" fmla="*/ 0 w 53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55"/>
                  <a:gd name="T53" fmla="*/ 53 w 5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9" name="Freeform 40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>
                  <a:gd name="T0" fmla="*/ 0 w 46"/>
                  <a:gd name="T1" fmla="*/ 59 h 59"/>
                  <a:gd name="T2" fmla="*/ 7 w 46"/>
                  <a:gd name="T3" fmla="*/ 54 h 59"/>
                  <a:gd name="T4" fmla="*/ 16 w 46"/>
                  <a:gd name="T5" fmla="*/ 46 h 59"/>
                  <a:gd name="T6" fmla="*/ 25 w 46"/>
                  <a:gd name="T7" fmla="*/ 35 h 59"/>
                  <a:gd name="T8" fmla="*/ 33 w 46"/>
                  <a:gd name="T9" fmla="*/ 26 h 59"/>
                  <a:gd name="T10" fmla="*/ 40 w 46"/>
                  <a:gd name="T11" fmla="*/ 16 h 59"/>
                  <a:gd name="T12" fmla="*/ 45 w 46"/>
                  <a:gd name="T13" fmla="*/ 8 h 59"/>
                  <a:gd name="T14" fmla="*/ 46 w 46"/>
                  <a:gd name="T15" fmla="*/ 3 h 59"/>
                  <a:gd name="T16" fmla="*/ 45 w 46"/>
                  <a:gd name="T17" fmla="*/ 0 h 59"/>
                  <a:gd name="T18" fmla="*/ 41 w 46"/>
                  <a:gd name="T19" fmla="*/ 3 h 59"/>
                  <a:gd name="T20" fmla="*/ 35 w 46"/>
                  <a:gd name="T21" fmla="*/ 8 h 59"/>
                  <a:gd name="T22" fmla="*/ 29 w 46"/>
                  <a:gd name="T23" fmla="*/ 16 h 59"/>
                  <a:gd name="T24" fmla="*/ 23 w 46"/>
                  <a:gd name="T25" fmla="*/ 26 h 59"/>
                  <a:gd name="T26" fmla="*/ 17 w 46"/>
                  <a:gd name="T27" fmla="*/ 38 h 59"/>
                  <a:gd name="T28" fmla="*/ 10 w 46"/>
                  <a:gd name="T29" fmla="*/ 47 h 59"/>
                  <a:gd name="T30" fmla="*/ 5 w 46"/>
                  <a:gd name="T31" fmla="*/ 55 h 59"/>
                  <a:gd name="T32" fmla="*/ 0 w 4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9"/>
                  <a:gd name="T53" fmla="*/ 46 w 4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0" name="Freeform 41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>
                  <a:gd name="T0" fmla="*/ 0 w 35"/>
                  <a:gd name="T1" fmla="*/ 54 h 54"/>
                  <a:gd name="T2" fmla="*/ 6 w 35"/>
                  <a:gd name="T3" fmla="*/ 49 h 54"/>
                  <a:gd name="T4" fmla="*/ 13 w 35"/>
                  <a:gd name="T5" fmla="*/ 41 h 54"/>
                  <a:gd name="T6" fmla="*/ 19 w 35"/>
                  <a:gd name="T7" fmla="*/ 32 h 54"/>
                  <a:gd name="T8" fmla="*/ 26 w 35"/>
                  <a:gd name="T9" fmla="*/ 23 h 54"/>
                  <a:gd name="T10" fmla="*/ 32 w 35"/>
                  <a:gd name="T11" fmla="*/ 14 h 54"/>
                  <a:gd name="T12" fmla="*/ 35 w 35"/>
                  <a:gd name="T13" fmla="*/ 6 h 54"/>
                  <a:gd name="T14" fmla="*/ 35 w 35"/>
                  <a:gd name="T15" fmla="*/ 2 h 54"/>
                  <a:gd name="T16" fmla="*/ 32 w 35"/>
                  <a:gd name="T17" fmla="*/ 0 h 54"/>
                  <a:gd name="T18" fmla="*/ 22 w 35"/>
                  <a:gd name="T19" fmla="*/ 7 h 54"/>
                  <a:gd name="T20" fmla="*/ 15 w 35"/>
                  <a:gd name="T21" fmla="*/ 23 h 54"/>
                  <a:gd name="T22" fmla="*/ 7 w 35"/>
                  <a:gd name="T23" fmla="*/ 41 h 54"/>
                  <a:gd name="T24" fmla="*/ 0 w 35"/>
                  <a:gd name="T25" fmla="*/ 54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4"/>
                  <a:gd name="T41" fmla="*/ 35 w 35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1" name="Freeform 41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>
                  <a:gd name="T0" fmla="*/ 0 w 32"/>
                  <a:gd name="T1" fmla="*/ 52 h 52"/>
                  <a:gd name="T2" fmla="*/ 4 w 32"/>
                  <a:gd name="T3" fmla="*/ 48 h 52"/>
                  <a:gd name="T4" fmla="*/ 10 w 32"/>
                  <a:gd name="T5" fmla="*/ 40 h 52"/>
                  <a:gd name="T6" fmla="*/ 16 w 32"/>
                  <a:gd name="T7" fmla="*/ 31 h 52"/>
                  <a:gd name="T8" fmla="*/ 23 w 32"/>
                  <a:gd name="T9" fmla="*/ 21 h 52"/>
                  <a:gd name="T10" fmla="*/ 27 w 32"/>
                  <a:gd name="T11" fmla="*/ 13 h 52"/>
                  <a:gd name="T12" fmla="*/ 30 w 32"/>
                  <a:gd name="T13" fmla="*/ 5 h 52"/>
                  <a:gd name="T14" fmla="*/ 32 w 32"/>
                  <a:gd name="T15" fmla="*/ 0 h 52"/>
                  <a:gd name="T16" fmla="*/ 28 w 32"/>
                  <a:gd name="T17" fmla="*/ 0 h 52"/>
                  <a:gd name="T18" fmla="*/ 18 w 32"/>
                  <a:gd name="T19" fmla="*/ 9 h 52"/>
                  <a:gd name="T20" fmla="*/ 10 w 32"/>
                  <a:gd name="T21" fmla="*/ 25 h 52"/>
                  <a:gd name="T22" fmla="*/ 4 w 32"/>
                  <a:gd name="T23" fmla="*/ 42 h 52"/>
                  <a:gd name="T24" fmla="*/ 0 w 32"/>
                  <a:gd name="T25" fmla="*/ 5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2"/>
                  <a:gd name="T41" fmla="*/ 32 w 3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2" name="Freeform 41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>
                  <a:gd name="T0" fmla="*/ 0 w 16"/>
                  <a:gd name="T1" fmla="*/ 45 h 45"/>
                  <a:gd name="T2" fmla="*/ 8 w 16"/>
                  <a:gd name="T3" fmla="*/ 33 h 45"/>
                  <a:gd name="T4" fmla="*/ 13 w 16"/>
                  <a:gd name="T5" fmla="*/ 17 h 45"/>
                  <a:gd name="T6" fmla="*/ 16 w 16"/>
                  <a:gd name="T7" fmla="*/ 4 h 45"/>
                  <a:gd name="T8" fmla="*/ 10 w 16"/>
                  <a:gd name="T9" fmla="*/ 0 h 45"/>
                  <a:gd name="T10" fmla="*/ 3 w 16"/>
                  <a:gd name="T11" fmla="*/ 7 h 45"/>
                  <a:gd name="T12" fmla="*/ 2 w 16"/>
                  <a:gd name="T13" fmla="*/ 19 h 45"/>
                  <a:gd name="T14" fmla="*/ 2 w 16"/>
                  <a:gd name="T15" fmla="*/ 34 h 45"/>
                  <a:gd name="T16" fmla="*/ 0 w 16"/>
                  <a:gd name="T17" fmla="*/ 45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5"/>
                  <a:gd name="T29" fmla="*/ 16 w 1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3" name="Freeform 41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>
                  <a:gd name="T0" fmla="*/ 2 w 9"/>
                  <a:gd name="T1" fmla="*/ 40 h 40"/>
                  <a:gd name="T2" fmla="*/ 6 w 9"/>
                  <a:gd name="T3" fmla="*/ 30 h 40"/>
                  <a:gd name="T4" fmla="*/ 9 w 9"/>
                  <a:gd name="T5" fmla="*/ 16 h 40"/>
                  <a:gd name="T6" fmla="*/ 9 w 9"/>
                  <a:gd name="T7" fmla="*/ 4 h 40"/>
                  <a:gd name="T8" fmla="*/ 5 w 9"/>
                  <a:gd name="T9" fmla="*/ 0 h 40"/>
                  <a:gd name="T10" fmla="*/ 0 w 9"/>
                  <a:gd name="T11" fmla="*/ 6 h 40"/>
                  <a:gd name="T12" fmla="*/ 1 w 9"/>
                  <a:gd name="T13" fmla="*/ 16 h 40"/>
                  <a:gd name="T14" fmla="*/ 2 w 9"/>
                  <a:gd name="T15" fmla="*/ 29 h 40"/>
                  <a:gd name="T16" fmla="*/ 2 w 9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0"/>
                  <a:gd name="T29" fmla="*/ 9 w 9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4" name="Freeform 41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>
                  <a:gd name="T0" fmla="*/ 8 w 12"/>
                  <a:gd name="T1" fmla="*/ 39 h 39"/>
                  <a:gd name="T2" fmla="*/ 11 w 12"/>
                  <a:gd name="T3" fmla="*/ 30 h 39"/>
                  <a:gd name="T4" fmla="*/ 12 w 12"/>
                  <a:gd name="T5" fmla="*/ 17 h 39"/>
                  <a:gd name="T6" fmla="*/ 9 w 12"/>
                  <a:gd name="T7" fmla="*/ 5 h 39"/>
                  <a:gd name="T8" fmla="*/ 4 w 12"/>
                  <a:gd name="T9" fmla="*/ 0 h 39"/>
                  <a:gd name="T10" fmla="*/ 0 w 12"/>
                  <a:gd name="T11" fmla="*/ 5 h 39"/>
                  <a:gd name="T12" fmla="*/ 3 w 12"/>
                  <a:gd name="T13" fmla="*/ 14 h 39"/>
                  <a:gd name="T14" fmla="*/ 6 w 12"/>
                  <a:gd name="T15" fmla="*/ 26 h 39"/>
                  <a:gd name="T16" fmla="*/ 8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5" name="Freeform 41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>
                  <a:gd name="T0" fmla="*/ 1 w 12"/>
                  <a:gd name="T1" fmla="*/ 37 h 37"/>
                  <a:gd name="T2" fmla="*/ 7 w 12"/>
                  <a:gd name="T3" fmla="*/ 32 h 37"/>
                  <a:gd name="T4" fmla="*/ 12 w 12"/>
                  <a:gd name="T5" fmla="*/ 20 h 37"/>
                  <a:gd name="T6" fmla="*/ 12 w 12"/>
                  <a:gd name="T7" fmla="*/ 8 h 37"/>
                  <a:gd name="T8" fmla="*/ 6 w 12"/>
                  <a:gd name="T9" fmla="*/ 0 h 37"/>
                  <a:gd name="T10" fmla="*/ 0 w 12"/>
                  <a:gd name="T11" fmla="*/ 3 h 37"/>
                  <a:gd name="T12" fmla="*/ 0 w 12"/>
                  <a:gd name="T13" fmla="*/ 14 h 37"/>
                  <a:gd name="T14" fmla="*/ 1 w 12"/>
                  <a:gd name="T15" fmla="*/ 27 h 37"/>
                  <a:gd name="T16" fmla="*/ 1 w 12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7"/>
                  <a:gd name="T29" fmla="*/ 12 w 1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6" name="Freeform 41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>
                  <a:gd name="T0" fmla="*/ 3 w 10"/>
                  <a:gd name="T1" fmla="*/ 42 h 42"/>
                  <a:gd name="T2" fmla="*/ 6 w 10"/>
                  <a:gd name="T3" fmla="*/ 33 h 42"/>
                  <a:gd name="T4" fmla="*/ 10 w 10"/>
                  <a:gd name="T5" fmla="*/ 21 h 42"/>
                  <a:gd name="T6" fmla="*/ 10 w 10"/>
                  <a:gd name="T7" fmla="*/ 8 h 42"/>
                  <a:gd name="T8" fmla="*/ 5 w 10"/>
                  <a:gd name="T9" fmla="*/ 0 h 42"/>
                  <a:gd name="T10" fmla="*/ 0 w 10"/>
                  <a:gd name="T11" fmla="*/ 4 h 42"/>
                  <a:gd name="T12" fmla="*/ 0 w 10"/>
                  <a:gd name="T13" fmla="*/ 16 h 42"/>
                  <a:gd name="T14" fmla="*/ 1 w 10"/>
                  <a:gd name="T15" fmla="*/ 32 h 42"/>
                  <a:gd name="T16" fmla="*/ 3 w 10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2"/>
                  <a:gd name="T29" fmla="*/ 10 w 1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7" name="Freeform 41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>
                  <a:gd name="T0" fmla="*/ 59 w 61"/>
                  <a:gd name="T1" fmla="*/ 0 h 44"/>
                  <a:gd name="T2" fmla="*/ 56 w 61"/>
                  <a:gd name="T3" fmla="*/ 1 h 44"/>
                  <a:gd name="T4" fmla="*/ 51 w 61"/>
                  <a:gd name="T5" fmla="*/ 5 h 44"/>
                  <a:gd name="T6" fmla="*/ 43 w 61"/>
                  <a:gd name="T7" fmla="*/ 12 h 44"/>
                  <a:gd name="T8" fmla="*/ 35 w 61"/>
                  <a:gd name="T9" fmla="*/ 20 h 44"/>
                  <a:gd name="T10" fmla="*/ 26 w 61"/>
                  <a:gd name="T11" fmla="*/ 28 h 44"/>
                  <a:gd name="T12" fmla="*/ 17 w 61"/>
                  <a:gd name="T13" fmla="*/ 35 h 44"/>
                  <a:gd name="T14" fmla="*/ 8 w 61"/>
                  <a:gd name="T15" fmla="*/ 40 h 44"/>
                  <a:gd name="T16" fmla="*/ 0 w 61"/>
                  <a:gd name="T17" fmla="*/ 44 h 44"/>
                  <a:gd name="T18" fmla="*/ 10 w 61"/>
                  <a:gd name="T19" fmla="*/ 40 h 44"/>
                  <a:gd name="T20" fmla="*/ 22 w 61"/>
                  <a:gd name="T21" fmla="*/ 35 h 44"/>
                  <a:gd name="T22" fmla="*/ 33 w 61"/>
                  <a:gd name="T23" fmla="*/ 29 h 44"/>
                  <a:gd name="T24" fmla="*/ 43 w 61"/>
                  <a:gd name="T25" fmla="*/ 21 h 44"/>
                  <a:gd name="T26" fmla="*/ 52 w 61"/>
                  <a:gd name="T27" fmla="*/ 14 h 44"/>
                  <a:gd name="T28" fmla="*/ 59 w 61"/>
                  <a:gd name="T29" fmla="*/ 7 h 44"/>
                  <a:gd name="T30" fmla="*/ 61 w 61"/>
                  <a:gd name="T31" fmla="*/ 3 h 44"/>
                  <a:gd name="T32" fmla="*/ 59 w 61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44"/>
                  <a:gd name="T53" fmla="*/ 61 w 6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8" name="Freeform 41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>
                  <a:gd name="T0" fmla="*/ 0 w 46"/>
                  <a:gd name="T1" fmla="*/ 28 h 28"/>
                  <a:gd name="T2" fmla="*/ 6 w 46"/>
                  <a:gd name="T3" fmla="*/ 24 h 28"/>
                  <a:gd name="T4" fmla="*/ 14 w 46"/>
                  <a:gd name="T5" fmla="*/ 21 h 28"/>
                  <a:gd name="T6" fmla="*/ 22 w 46"/>
                  <a:gd name="T7" fmla="*/ 17 h 28"/>
                  <a:gd name="T8" fmla="*/ 30 w 46"/>
                  <a:gd name="T9" fmla="*/ 12 h 28"/>
                  <a:gd name="T10" fmla="*/ 38 w 46"/>
                  <a:gd name="T11" fmla="*/ 9 h 28"/>
                  <a:gd name="T12" fmla="*/ 43 w 46"/>
                  <a:gd name="T13" fmla="*/ 4 h 28"/>
                  <a:gd name="T14" fmla="*/ 46 w 46"/>
                  <a:gd name="T15" fmla="*/ 2 h 28"/>
                  <a:gd name="T16" fmla="*/ 46 w 46"/>
                  <a:gd name="T17" fmla="*/ 0 h 28"/>
                  <a:gd name="T18" fmla="*/ 42 w 46"/>
                  <a:gd name="T19" fmla="*/ 0 h 28"/>
                  <a:gd name="T20" fmla="*/ 37 w 46"/>
                  <a:gd name="T21" fmla="*/ 2 h 28"/>
                  <a:gd name="T22" fmla="*/ 31 w 46"/>
                  <a:gd name="T23" fmla="*/ 6 h 28"/>
                  <a:gd name="T24" fmla="*/ 23 w 46"/>
                  <a:gd name="T25" fmla="*/ 11 h 28"/>
                  <a:gd name="T26" fmla="*/ 16 w 46"/>
                  <a:gd name="T27" fmla="*/ 17 h 28"/>
                  <a:gd name="T28" fmla="*/ 9 w 46"/>
                  <a:gd name="T29" fmla="*/ 21 h 28"/>
                  <a:gd name="T30" fmla="*/ 4 w 46"/>
                  <a:gd name="T31" fmla="*/ 26 h 28"/>
                  <a:gd name="T32" fmla="*/ 0 w 46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9" name="Freeform 41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>
                  <a:gd name="T0" fmla="*/ 1 w 250"/>
                  <a:gd name="T1" fmla="*/ 10 h 59"/>
                  <a:gd name="T2" fmla="*/ 0 w 250"/>
                  <a:gd name="T3" fmla="*/ 8 h 59"/>
                  <a:gd name="T4" fmla="*/ 1 w 250"/>
                  <a:gd name="T5" fmla="*/ 6 h 59"/>
                  <a:gd name="T6" fmla="*/ 2 w 250"/>
                  <a:gd name="T7" fmla="*/ 3 h 59"/>
                  <a:gd name="T8" fmla="*/ 2 w 250"/>
                  <a:gd name="T9" fmla="*/ 0 h 59"/>
                  <a:gd name="T10" fmla="*/ 18 w 250"/>
                  <a:gd name="T11" fmla="*/ 14 h 59"/>
                  <a:gd name="T12" fmla="*/ 34 w 250"/>
                  <a:gd name="T13" fmla="*/ 24 h 59"/>
                  <a:gd name="T14" fmla="*/ 51 w 250"/>
                  <a:gd name="T15" fmla="*/ 33 h 59"/>
                  <a:gd name="T16" fmla="*/ 68 w 250"/>
                  <a:gd name="T17" fmla="*/ 40 h 59"/>
                  <a:gd name="T18" fmla="*/ 85 w 250"/>
                  <a:gd name="T19" fmla="*/ 45 h 59"/>
                  <a:gd name="T20" fmla="*/ 102 w 250"/>
                  <a:gd name="T21" fmla="*/ 49 h 59"/>
                  <a:gd name="T22" fmla="*/ 119 w 250"/>
                  <a:gd name="T23" fmla="*/ 50 h 59"/>
                  <a:gd name="T24" fmla="*/ 136 w 250"/>
                  <a:gd name="T25" fmla="*/ 51 h 59"/>
                  <a:gd name="T26" fmla="*/ 152 w 250"/>
                  <a:gd name="T27" fmla="*/ 51 h 59"/>
                  <a:gd name="T28" fmla="*/ 169 w 250"/>
                  <a:gd name="T29" fmla="*/ 50 h 59"/>
                  <a:gd name="T30" fmla="*/ 184 w 250"/>
                  <a:gd name="T31" fmla="*/ 48 h 59"/>
                  <a:gd name="T32" fmla="*/ 199 w 250"/>
                  <a:gd name="T33" fmla="*/ 45 h 59"/>
                  <a:gd name="T34" fmla="*/ 213 w 250"/>
                  <a:gd name="T35" fmla="*/ 43 h 59"/>
                  <a:gd name="T36" fmla="*/ 226 w 250"/>
                  <a:gd name="T37" fmla="*/ 41 h 59"/>
                  <a:gd name="T38" fmla="*/ 239 w 250"/>
                  <a:gd name="T39" fmla="*/ 37 h 59"/>
                  <a:gd name="T40" fmla="*/ 250 w 250"/>
                  <a:gd name="T41" fmla="*/ 35 h 59"/>
                  <a:gd name="T42" fmla="*/ 242 w 250"/>
                  <a:gd name="T43" fmla="*/ 41 h 59"/>
                  <a:gd name="T44" fmla="*/ 232 w 250"/>
                  <a:gd name="T45" fmla="*/ 45 h 59"/>
                  <a:gd name="T46" fmla="*/ 218 w 250"/>
                  <a:gd name="T47" fmla="*/ 50 h 59"/>
                  <a:gd name="T48" fmla="*/ 204 w 250"/>
                  <a:gd name="T49" fmla="*/ 53 h 59"/>
                  <a:gd name="T50" fmla="*/ 187 w 250"/>
                  <a:gd name="T51" fmla="*/ 57 h 59"/>
                  <a:gd name="T52" fmla="*/ 169 w 250"/>
                  <a:gd name="T53" fmla="*/ 58 h 59"/>
                  <a:gd name="T54" fmla="*/ 149 w 250"/>
                  <a:gd name="T55" fmla="*/ 59 h 59"/>
                  <a:gd name="T56" fmla="*/ 130 w 250"/>
                  <a:gd name="T57" fmla="*/ 58 h 59"/>
                  <a:gd name="T58" fmla="*/ 111 w 250"/>
                  <a:gd name="T59" fmla="*/ 57 h 59"/>
                  <a:gd name="T60" fmla="*/ 91 w 250"/>
                  <a:gd name="T61" fmla="*/ 54 h 59"/>
                  <a:gd name="T62" fmla="*/ 72 w 250"/>
                  <a:gd name="T63" fmla="*/ 51 h 59"/>
                  <a:gd name="T64" fmla="*/ 54 w 250"/>
                  <a:gd name="T65" fmla="*/ 45 h 59"/>
                  <a:gd name="T66" fmla="*/ 38 w 250"/>
                  <a:gd name="T67" fmla="*/ 39 h 59"/>
                  <a:gd name="T68" fmla="*/ 23 w 250"/>
                  <a:gd name="T69" fmla="*/ 31 h 59"/>
                  <a:gd name="T70" fmla="*/ 11 w 250"/>
                  <a:gd name="T71" fmla="*/ 22 h 59"/>
                  <a:gd name="T72" fmla="*/ 1 w 250"/>
                  <a:gd name="T73" fmla="*/ 10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0"/>
                  <a:gd name="T112" fmla="*/ 0 h 59"/>
                  <a:gd name="T113" fmla="*/ 250 w 250"/>
                  <a:gd name="T114" fmla="*/ 59 h 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0" name="Freeform 42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>
                  <a:gd name="T0" fmla="*/ 0 w 31"/>
                  <a:gd name="T1" fmla="*/ 51 h 51"/>
                  <a:gd name="T2" fmla="*/ 6 w 31"/>
                  <a:gd name="T3" fmla="*/ 46 h 51"/>
                  <a:gd name="T4" fmla="*/ 13 w 31"/>
                  <a:gd name="T5" fmla="*/ 39 h 51"/>
                  <a:gd name="T6" fmla="*/ 19 w 31"/>
                  <a:gd name="T7" fmla="*/ 31 h 51"/>
                  <a:gd name="T8" fmla="*/ 24 w 31"/>
                  <a:gd name="T9" fmla="*/ 22 h 51"/>
                  <a:gd name="T10" fmla="*/ 28 w 31"/>
                  <a:gd name="T11" fmla="*/ 14 h 51"/>
                  <a:gd name="T12" fmla="*/ 30 w 31"/>
                  <a:gd name="T13" fmla="*/ 8 h 51"/>
                  <a:gd name="T14" fmla="*/ 31 w 31"/>
                  <a:gd name="T15" fmla="*/ 2 h 51"/>
                  <a:gd name="T16" fmla="*/ 30 w 31"/>
                  <a:gd name="T17" fmla="*/ 0 h 51"/>
                  <a:gd name="T18" fmla="*/ 24 w 31"/>
                  <a:gd name="T19" fmla="*/ 4 h 51"/>
                  <a:gd name="T20" fmla="*/ 19 w 31"/>
                  <a:gd name="T21" fmla="*/ 18 h 51"/>
                  <a:gd name="T22" fmla="*/ 11 w 31"/>
                  <a:gd name="T23" fmla="*/ 36 h 51"/>
                  <a:gd name="T24" fmla="*/ 0 w 31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51"/>
                  <a:gd name="T41" fmla="*/ 31 w 3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1" name="Freeform 42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>
                  <a:gd name="T0" fmla="*/ 45 w 45"/>
                  <a:gd name="T1" fmla="*/ 0 h 62"/>
                  <a:gd name="T2" fmla="*/ 45 w 45"/>
                  <a:gd name="T3" fmla="*/ 3 h 62"/>
                  <a:gd name="T4" fmla="*/ 44 w 45"/>
                  <a:gd name="T5" fmla="*/ 9 h 62"/>
                  <a:gd name="T6" fmla="*/ 39 w 45"/>
                  <a:gd name="T7" fmla="*/ 18 h 62"/>
                  <a:gd name="T8" fmla="*/ 34 w 45"/>
                  <a:gd name="T9" fmla="*/ 28 h 62"/>
                  <a:gd name="T10" fmla="*/ 27 w 45"/>
                  <a:gd name="T11" fmla="*/ 40 h 62"/>
                  <a:gd name="T12" fmla="*/ 19 w 45"/>
                  <a:gd name="T13" fmla="*/ 49 h 62"/>
                  <a:gd name="T14" fmla="*/ 9 w 45"/>
                  <a:gd name="T15" fmla="*/ 57 h 62"/>
                  <a:gd name="T16" fmla="*/ 0 w 45"/>
                  <a:gd name="T17" fmla="*/ 62 h 62"/>
                  <a:gd name="T18" fmla="*/ 5 w 45"/>
                  <a:gd name="T19" fmla="*/ 55 h 62"/>
                  <a:gd name="T20" fmla="*/ 11 w 45"/>
                  <a:gd name="T21" fmla="*/ 46 h 62"/>
                  <a:gd name="T22" fmla="*/ 18 w 45"/>
                  <a:gd name="T23" fmla="*/ 36 h 62"/>
                  <a:gd name="T24" fmla="*/ 25 w 45"/>
                  <a:gd name="T25" fmla="*/ 25 h 62"/>
                  <a:gd name="T26" fmla="*/ 31 w 45"/>
                  <a:gd name="T27" fmla="*/ 15 h 62"/>
                  <a:gd name="T28" fmla="*/ 37 w 45"/>
                  <a:gd name="T29" fmla="*/ 7 h 62"/>
                  <a:gd name="T30" fmla="*/ 42 w 45"/>
                  <a:gd name="T31" fmla="*/ 1 h 62"/>
                  <a:gd name="T32" fmla="*/ 45 w 4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2"/>
                  <a:gd name="T53" fmla="*/ 45 w 4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2" name="Freeform 42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>
                  <a:gd name="T0" fmla="*/ 58 w 59"/>
                  <a:gd name="T1" fmla="*/ 0 h 73"/>
                  <a:gd name="T2" fmla="*/ 59 w 59"/>
                  <a:gd name="T3" fmla="*/ 4 h 73"/>
                  <a:gd name="T4" fmla="*/ 56 w 59"/>
                  <a:gd name="T5" fmla="*/ 12 h 73"/>
                  <a:gd name="T6" fmla="*/ 50 w 59"/>
                  <a:gd name="T7" fmla="*/ 22 h 73"/>
                  <a:gd name="T8" fmla="*/ 41 w 59"/>
                  <a:gd name="T9" fmla="*/ 34 h 73"/>
                  <a:gd name="T10" fmla="*/ 32 w 59"/>
                  <a:gd name="T11" fmla="*/ 47 h 73"/>
                  <a:gd name="T12" fmla="*/ 21 w 59"/>
                  <a:gd name="T13" fmla="*/ 58 h 73"/>
                  <a:gd name="T14" fmla="*/ 11 w 59"/>
                  <a:gd name="T15" fmla="*/ 67 h 73"/>
                  <a:gd name="T16" fmla="*/ 0 w 59"/>
                  <a:gd name="T17" fmla="*/ 73 h 73"/>
                  <a:gd name="T18" fmla="*/ 5 w 59"/>
                  <a:gd name="T19" fmla="*/ 67 h 73"/>
                  <a:gd name="T20" fmla="*/ 12 w 59"/>
                  <a:gd name="T21" fmla="*/ 57 h 73"/>
                  <a:gd name="T22" fmla="*/ 20 w 59"/>
                  <a:gd name="T23" fmla="*/ 46 h 73"/>
                  <a:gd name="T24" fmla="*/ 30 w 59"/>
                  <a:gd name="T25" fmla="*/ 32 h 73"/>
                  <a:gd name="T26" fmla="*/ 39 w 59"/>
                  <a:gd name="T27" fmla="*/ 19 h 73"/>
                  <a:gd name="T28" fmla="*/ 47 w 59"/>
                  <a:gd name="T29" fmla="*/ 8 h 73"/>
                  <a:gd name="T30" fmla="*/ 54 w 59"/>
                  <a:gd name="T31" fmla="*/ 1 h 73"/>
                  <a:gd name="T32" fmla="*/ 58 w 59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3"/>
                  <a:gd name="T53" fmla="*/ 59 w 5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3" name="Freeform 42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>
                  <a:gd name="T0" fmla="*/ 52 w 53"/>
                  <a:gd name="T1" fmla="*/ 0 h 79"/>
                  <a:gd name="T2" fmla="*/ 53 w 53"/>
                  <a:gd name="T3" fmla="*/ 5 h 79"/>
                  <a:gd name="T4" fmla="*/ 51 w 53"/>
                  <a:gd name="T5" fmla="*/ 14 h 79"/>
                  <a:gd name="T6" fmla="*/ 45 w 53"/>
                  <a:gd name="T7" fmla="*/ 25 h 79"/>
                  <a:gd name="T8" fmla="*/ 37 w 53"/>
                  <a:gd name="T9" fmla="*/ 39 h 79"/>
                  <a:gd name="T10" fmla="*/ 28 w 53"/>
                  <a:gd name="T11" fmla="*/ 52 h 79"/>
                  <a:gd name="T12" fmla="*/ 19 w 53"/>
                  <a:gd name="T13" fmla="*/ 65 h 79"/>
                  <a:gd name="T14" fmla="*/ 9 w 53"/>
                  <a:gd name="T15" fmla="*/ 74 h 79"/>
                  <a:gd name="T16" fmla="*/ 0 w 53"/>
                  <a:gd name="T17" fmla="*/ 79 h 79"/>
                  <a:gd name="T18" fmla="*/ 3 w 53"/>
                  <a:gd name="T19" fmla="*/ 74 h 79"/>
                  <a:gd name="T20" fmla="*/ 9 w 53"/>
                  <a:gd name="T21" fmla="*/ 62 h 79"/>
                  <a:gd name="T22" fmla="*/ 17 w 53"/>
                  <a:gd name="T23" fmla="*/ 50 h 79"/>
                  <a:gd name="T24" fmla="*/ 25 w 53"/>
                  <a:gd name="T25" fmla="*/ 35 h 79"/>
                  <a:gd name="T26" fmla="*/ 34 w 53"/>
                  <a:gd name="T27" fmla="*/ 22 h 79"/>
                  <a:gd name="T28" fmla="*/ 42 w 53"/>
                  <a:gd name="T29" fmla="*/ 10 h 79"/>
                  <a:gd name="T30" fmla="*/ 48 w 53"/>
                  <a:gd name="T31" fmla="*/ 2 h 79"/>
                  <a:gd name="T32" fmla="*/ 52 w 53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9"/>
                  <a:gd name="T53" fmla="*/ 53 w 53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4" name="Freeform 42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>
                  <a:gd name="T0" fmla="*/ 45 w 45"/>
                  <a:gd name="T1" fmla="*/ 0 h 72"/>
                  <a:gd name="T2" fmla="*/ 45 w 45"/>
                  <a:gd name="T3" fmla="*/ 4 h 72"/>
                  <a:gd name="T4" fmla="*/ 43 w 45"/>
                  <a:gd name="T5" fmla="*/ 11 h 72"/>
                  <a:gd name="T6" fmla="*/ 37 w 45"/>
                  <a:gd name="T7" fmla="*/ 22 h 72"/>
                  <a:gd name="T8" fmla="*/ 32 w 45"/>
                  <a:gd name="T9" fmla="*/ 34 h 72"/>
                  <a:gd name="T10" fmla="*/ 24 w 45"/>
                  <a:gd name="T11" fmla="*/ 48 h 72"/>
                  <a:gd name="T12" fmla="*/ 15 w 45"/>
                  <a:gd name="T13" fmla="*/ 59 h 72"/>
                  <a:gd name="T14" fmla="*/ 7 w 45"/>
                  <a:gd name="T15" fmla="*/ 67 h 72"/>
                  <a:gd name="T16" fmla="*/ 0 w 45"/>
                  <a:gd name="T17" fmla="*/ 72 h 72"/>
                  <a:gd name="T18" fmla="*/ 3 w 45"/>
                  <a:gd name="T19" fmla="*/ 65 h 72"/>
                  <a:gd name="T20" fmla="*/ 9 w 45"/>
                  <a:gd name="T21" fmla="*/ 55 h 72"/>
                  <a:gd name="T22" fmla="*/ 15 w 45"/>
                  <a:gd name="T23" fmla="*/ 42 h 72"/>
                  <a:gd name="T24" fmla="*/ 21 w 45"/>
                  <a:gd name="T25" fmla="*/ 28 h 72"/>
                  <a:gd name="T26" fmla="*/ 28 w 45"/>
                  <a:gd name="T27" fmla="*/ 17 h 72"/>
                  <a:gd name="T28" fmla="*/ 35 w 45"/>
                  <a:gd name="T29" fmla="*/ 7 h 72"/>
                  <a:gd name="T30" fmla="*/ 41 w 45"/>
                  <a:gd name="T31" fmla="*/ 1 h 72"/>
                  <a:gd name="T32" fmla="*/ 45 w 4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2"/>
                  <a:gd name="T53" fmla="*/ 45 w 4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5" name="Freeform 42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>
                  <a:gd name="T0" fmla="*/ 37 w 38"/>
                  <a:gd name="T1" fmla="*/ 0 h 60"/>
                  <a:gd name="T2" fmla="*/ 38 w 38"/>
                  <a:gd name="T3" fmla="*/ 3 h 60"/>
                  <a:gd name="T4" fmla="*/ 37 w 38"/>
                  <a:gd name="T5" fmla="*/ 10 h 60"/>
                  <a:gd name="T6" fmla="*/ 35 w 38"/>
                  <a:gd name="T7" fmla="*/ 19 h 60"/>
                  <a:gd name="T8" fmla="*/ 30 w 38"/>
                  <a:gd name="T9" fmla="*/ 28 h 60"/>
                  <a:gd name="T10" fmla="*/ 25 w 38"/>
                  <a:gd name="T11" fmla="*/ 38 h 60"/>
                  <a:gd name="T12" fmla="*/ 17 w 38"/>
                  <a:gd name="T13" fmla="*/ 47 h 60"/>
                  <a:gd name="T14" fmla="*/ 9 w 38"/>
                  <a:gd name="T15" fmla="*/ 55 h 60"/>
                  <a:gd name="T16" fmla="*/ 0 w 38"/>
                  <a:gd name="T17" fmla="*/ 60 h 60"/>
                  <a:gd name="T18" fmla="*/ 4 w 38"/>
                  <a:gd name="T19" fmla="*/ 54 h 60"/>
                  <a:gd name="T20" fmla="*/ 9 w 38"/>
                  <a:gd name="T21" fmla="*/ 45 h 60"/>
                  <a:gd name="T22" fmla="*/ 14 w 38"/>
                  <a:gd name="T23" fmla="*/ 35 h 60"/>
                  <a:gd name="T24" fmla="*/ 20 w 38"/>
                  <a:gd name="T25" fmla="*/ 24 h 60"/>
                  <a:gd name="T26" fmla="*/ 25 w 38"/>
                  <a:gd name="T27" fmla="*/ 14 h 60"/>
                  <a:gd name="T28" fmla="*/ 30 w 38"/>
                  <a:gd name="T29" fmla="*/ 6 h 60"/>
                  <a:gd name="T30" fmla="*/ 34 w 38"/>
                  <a:gd name="T31" fmla="*/ 1 h 60"/>
                  <a:gd name="T32" fmla="*/ 37 w 38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0"/>
                  <a:gd name="T53" fmla="*/ 38 w 38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6" name="Freeform 42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>
                  <a:gd name="T0" fmla="*/ 6 w 10"/>
                  <a:gd name="T1" fmla="*/ 0 h 35"/>
                  <a:gd name="T2" fmla="*/ 9 w 10"/>
                  <a:gd name="T3" fmla="*/ 5 h 35"/>
                  <a:gd name="T4" fmla="*/ 10 w 10"/>
                  <a:gd name="T5" fmla="*/ 17 h 35"/>
                  <a:gd name="T6" fmla="*/ 7 w 10"/>
                  <a:gd name="T7" fmla="*/ 28 h 35"/>
                  <a:gd name="T8" fmla="*/ 0 w 10"/>
                  <a:gd name="T9" fmla="*/ 35 h 35"/>
                  <a:gd name="T10" fmla="*/ 3 w 10"/>
                  <a:gd name="T11" fmla="*/ 25 h 35"/>
                  <a:gd name="T12" fmla="*/ 3 w 10"/>
                  <a:gd name="T13" fmla="*/ 12 h 35"/>
                  <a:gd name="T14" fmla="*/ 2 w 10"/>
                  <a:gd name="T15" fmla="*/ 2 h 35"/>
                  <a:gd name="T16" fmla="*/ 6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5"/>
                  <a:gd name="T29" fmla="*/ 10 w 10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7" name="Freeform 42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>
                  <a:gd name="T0" fmla="*/ 51 w 52"/>
                  <a:gd name="T1" fmla="*/ 0 h 67"/>
                  <a:gd name="T2" fmla="*/ 52 w 52"/>
                  <a:gd name="T3" fmla="*/ 3 h 67"/>
                  <a:gd name="T4" fmla="*/ 50 w 52"/>
                  <a:gd name="T5" fmla="*/ 11 h 67"/>
                  <a:gd name="T6" fmla="*/ 45 w 52"/>
                  <a:gd name="T7" fmla="*/ 20 h 67"/>
                  <a:gd name="T8" fmla="*/ 38 w 52"/>
                  <a:gd name="T9" fmla="*/ 31 h 67"/>
                  <a:gd name="T10" fmla="*/ 29 w 52"/>
                  <a:gd name="T11" fmla="*/ 42 h 67"/>
                  <a:gd name="T12" fmla="*/ 20 w 52"/>
                  <a:gd name="T13" fmla="*/ 53 h 67"/>
                  <a:gd name="T14" fmla="*/ 10 w 52"/>
                  <a:gd name="T15" fmla="*/ 61 h 67"/>
                  <a:gd name="T16" fmla="*/ 0 w 52"/>
                  <a:gd name="T17" fmla="*/ 67 h 67"/>
                  <a:gd name="T18" fmla="*/ 4 w 52"/>
                  <a:gd name="T19" fmla="*/ 61 h 67"/>
                  <a:gd name="T20" fmla="*/ 10 w 52"/>
                  <a:gd name="T21" fmla="*/ 52 h 67"/>
                  <a:gd name="T22" fmla="*/ 17 w 52"/>
                  <a:gd name="T23" fmla="*/ 41 h 67"/>
                  <a:gd name="T24" fmla="*/ 26 w 52"/>
                  <a:gd name="T25" fmla="*/ 29 h 67"/>
                  <a:gd name="T26" fmla="*/ 34 w 52"/>
                  <a:gd name="T27" fmla="*/ 18 h 67"/>
                  <a:gd name="T28" fmla="*/ 41 w 52"/>
                  <a:gd name="T29" fmla="*/ 8 h 67"/>
                  <a:gd name="T30" fmla="*/ 46 w 52"/>
                  <a:gd name="T31" fmla="*/ 1 h 67"/>
                  <a:gd name="T32" fmla="*/ 51 w 52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67"/>
                  <a:gd name="T53" fmla="*/ 52 w 52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8" name="Freeform 42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>
                  <a:gd name="T0" fmla="*/ 50 w 51"/>
                  <a:gd name="T1" fmla="*/ 0 h 77"/>
                  <a:gd name="T2" fmla="*/ 51 w 51"/>
                  <a:gd name="T3" fmla="*/ 4 h 77"/>
                  <a:gd name="T4" fmla="*/ 49 w 51"/>
                  <a:gd name="T5" fmla="*/ 13 h 77"/>
                  <a:gd name="T6" fmla="*/ 44 w 51"/>
                  <a:gd name="T7" fmla="*/ 25 h 77"/>
                  <a:gd name="T8" fmla="*/ 37 w 51"/>
                  <a:gd name="T9" fmla="*/ 38 h 77"/>
                  <a:gd name="T10" fmla="*/ 28 w 51"/>
                  <a:gd name="T11" fmla="*/ 51 h 77"/>
                  <a:gd name="T12" fmla="*/ 18 w 51"/>
                  <a:gd name="T13" fmla="*/ 63 h 77"/>
                  <a:gd name="T14" fmla="*/ 9 w 51"/>
                  <a:gd name="T15" fmla="*/ 72 h 77"/>
                  <a:gd name="T16" fmla="*/ 0 w 51"/>
                  <a:gd name="T17" fmla="*/ 77 h 77"/>
                  <a:gd name="T18" fmla="*/ 3 w 51"/>
                  <a:gd name="T19" fmla="*/ 71 h 77"/>
                  <a:gd name="T20" fmla="*/ 9 w 51"/>
                  <a:gd name="T21" fmla="*/ 61 h 77"/>
                  <a:gd name="T22" fmla="*/ 16 w 51"/>
                  <a:gd name="T23" fmla="*/ 47 h 77"/>
                  <a:gd name="T24" fmla="*/ 25 w 51"/>
                  <a:gd name="T25" fmla="*/ 34 h 77"/>
                  <a:gd name="T26" fmla="*/ 33 w 51"/>
                  <a:gd name="T27" fmla="*/ 20 h 77"/>
                  <a:gd name="T28" fmla="*/ 41 w 51"/>
                  <a:gd name="T29" fmla="*/ 9 h 77"/>
                  <a:gd name="T30" fmla="*/ 46 w 51"/>
                  <a:gd name="T31" fmla="*/ 2 h 77"/>
                  <a:gd name="T32" fmla="*/ 50 w 5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77"/>
                  <a:gd name="T53" fmla="*/ 51 w 5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" name="Freeform 42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>
                  <a:gd name="T0" fmla="*/ 36 w 37"/>
                  <a:gd name="T1" fmla="*/ 0 h 74"/>
                  <a:gd name="T2" fmla="*/ 37 w 37"/>
                  <a:gd name="T3" fmla="*/ 3 h 74"/>
                  <a:gd name="T4" fmla="*/ 36 w 37"/>
                  <a:gd name="T5" fmla="*/ 11 h 74"/>
                  <a:gd name="T6" fmla="*/ 34 w 37"/>
                  <a:gd name="T7" fmla="*/ 23 h 74"/>
                  <a:gd name="T8" fmla="*/ 29 w 37"/>
                  <a:gd name="T9" fmla="*/ 34 h 74"/>
                  <a:gd name="T10" fmla="*/ 24 w 37"/>
                  <a:gd name="T11" fmla="*/ 46 h 74"/>
                  <a:gd name="T12" fmla="*/ 17 w 37"/>
                  <a:gd name="T13" fmla="*/ 58 h 74"/>
                  <a:gd name="T14" fmla="*/ 9 w 37"/>
                  <a:gd name="T15" fmla="*/ 68 h 74"/>
                  <a:gd name="T16" fmla="*/ 0 w 37"/>
                  <a:gd name="T17" fmla="*/ 74 h 74"/>
                  <a:gd name="T18" fmla="*/ 3 w 37"/>
                  <a:gd name="T19" fmla="*/ 67 h 74"/>
                  <a:gd name="T20" fmla="*/ 8 w 37"/>
                  <a:gd name="T21" fmla="*/ 56 h 74"/>
                  <a:gd name="T22" fmla="*/ 12 w 37"/>
                  <a:gd name="T23" fmla="*/ 43 h 74"/>
                  <a:gd name="T24" fmla="*/ 18 w 37"/>
                  <a:gd name="T25" fmla="*/ 31 h 74"/>
                  <a:gd name="T26" fmla="*/ 24 w 37"/>
                  <a:gd name="T27" fmla="*/ 18 h 74"/>
                  <a:gd name="T28" fmla="*/ 28 w 37"/>
                  <a:gd name="T29" fmla="*/ 8 h 74"/>
                  <a:gd name="T30" fmla="*/ 33 w 37"/>
                  <a:gd name="T31" fmla="*/ 1 h 74"/>
                  <a:gd name="T32" fmla="*/ 36 w 3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74"/>
                  <a:gd name="T53" fmla="*/ 37 w 37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0" name="Freeform 43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>
                  <a:gd name="T0" fmla="*/ 39 w 40"/>
                  <a:gd name="T1" fmla="*/ 0 h 55"/>
                  <a:gd name="T2" fmla="*/ 40 w 40"/>
                  <a:gd name="T3" fmla="*/ 4 h 55"/>
                  <a:gd name="T4" fmla="*/ 36 w 40"/>
                  <a:gd name="T5" fmla="*/ 10 h 55"/>
                  <a:gd name="T6" fmla="*/ 32 w 40"/>
                  <a:gd name="T7" fmla="*/ 20 h 55"/>
                  <a:gd name="T8" fmla="*/ 26 w 40"/>
                  <a:gd name="T9" fmla="*/ 29 h 55"/>
                  <a:gd name="T10" fmla="*/ 18 w 40"/>
                  <a:gd name="T11" fmla="*/ 39 h 55"/>
                  <a:gd name="T12" fmla="*/ 11 w 40"/>
                  <a:gd name="T13" fmla="*/ 47 h 55"/>
                  <a:gd name="T14" fmla="*/ 5 w 40"/>
                  <a:gd name="T15" fmla="*/ 52 h 55"/>
                  <a:gd name="T16" fmla="*/ 0 w 40"/>
                  <a:gd name="T17" fmla="*/ 55 h 55"/>
                  <a:gd name="T18" fmla="*/ 3 w 40"/>
                  <a:gd name="T19" fmla="*/ 49 h 55"/>
                  <a:gd name="T20" fmla="*/ 8 w 40"/>
                  <a:gd name="T21" fmla="*/ 42 h 55"/>
                  <a:gd name="T22" fmla="*/ 14 w 40"/>
                  <a:gd name="T23" fmla="*/ 33 h 55"/>
                  <a:gd name="T24" fmla="*/ 19 w 40"/>
                  <a:gd name="T25" fmla="*/ 24 h 55"/>
                  <a:gd name="T26" fmla="*/ 25 w 40"/>
                  <a:gd name="T27" fmla="*/ 15 h 55"/>
                  <a:gd name="T28" fmla="*/ 31 w 40"/>
                  <a:gd name="T29" fmla="*/ 8 h 55"/>
                  <a:gd name="T30" fmla="*/ 35 w 40"/>
                  <a:gd name="T31" fmla="*/ 3 h 55"/>
                  <a:gd name="T32" fmla="*/ 39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5"/>
                  <a:gd name="T53" fmla="*/ 40 w 4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1" name="Freeform 43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>
                  <a:gd name="T0" fmla="*/ 13 w 15"/>
                  <a:gd name="T1" fmla="*/ 0 h 40"/>
                  <a:gd name="T2" fmla="*/ 15 w 15"/>
                  <a:gd name="T3" fmla="*/ 7 h 40"/>
                  <a:gd name="T4" fmla="*/ 13 w 15"/>
                  <a:gd name="T5" fmla="*/ 21 h 40"/>
                  <a:gd name="T6" fmla="*/ 8 w 15"/>
                  <a:gd name="T7" fmla="*/ 33 h 40"/>
                  <a:gd name="T8" fmla="*/ 0 w 15"/>
                  <a:gd name="T9" fmla="*/ 40 h 40"/>
                  <a:gd name="T10" fmla="*/ 5 w 15"/>
                  <a:gd name="T11" fmla="*/ 30 h 40"/>
                  <a:gd name="T12" fmla="*/ 7 w 15"/>
                  <a:gd name="T13" fmla="*/ 15 h 40"/>
                  <a:gd name="T14" fmla="*/ 8 w 15"/>
                  <a:gd name="T15" fmla="*/ 4 h 40"/>
                  <a:gd name="T16" fmla="*/ 13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0"/>
                  <a:gd name="T29" fmla="*/ 15 w 15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2" name="Freeform 43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>
                  <a:gd name="T0" fmla="*/ 0 w 31"/>
                  <a:gd name="T1" fmla="*/ 32 h 32"/>
                  <a:gd name="T2" fmla="*/ 5 w 31"/>
                  <a:gd name="T3" fmla="*/ 24 h 32"/>
                  <a:gd name="T4" fmla="*/ 13 w 31"/>
                  <a:gd name="T5" fmla="*/ 12 h 32"/>
                  <a:gd name="T6" fmla="*/ 22 w 31"/>
                  <a:gd name="T7" fmla="*/ 1 h 32"/>
                  <a:gd name="T8" fmla="*/ 30 w 31"/>
                  <a:gd name="T9" fmla="*/ 0 h 32"/>
                  <a:gd name="T10" fmla="*/ 31 w 31"/>
                  <a:gd name="T11" fmla="*/ 4 h 32"/>
                  <a:gd name="T12" fmla="*/ 30 w 31"/>
                  <a:gd name="T13" fmla="*/ 8 h 32"/>
                  <a:gd name="T14" fmla="*/ 26 w 31"/>
                  <a:gd name="T15" fmla="*/ 13 h 32"/>
                  <a:gd name="T16" fmla="*/ 20 w 31"/>
                  <a:gd name="T17" fmla="*/ 17 h 32"/>
                  <a:gd name="T18" fmla="*/ 14 w 31"/>
                  <a:gd name="T19" fmla="*/ 22 h 32"/>
                  <a:gd name="T20" fmla="*/ 9 w 31"/>
                  <a:gd name="T21" fmla="*/ 25 h 32"/>
                  <a:gd name="T22" fmla="*/ 3 w 31"/>
                  <a:gd name="T23" fmla="*/ 30 h 32"/>
                  <a:gd name="T24" fmla="*/ 0 w 31"/>
                  <a:gd name="T25" fmla="*/ 3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2"/>
                  <a:gd name="T41" fmla="*/ 31 w 31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3" name="Freeform 43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>
                  <a:gd name="T0" fmla="*/ 0 w 40"/>
                  <a:gd name="T1" fmla="*/ 8 h 9"/>
                  <a:gd name="T2" fmla="*/ 2 w 40"/>
                  <a:gd name="T3" fmla="*/ 8 h 9"/>
                  <a:gd name="T4" fmla="*/ 7 w 40"/>
                  <a:gd name="T5" fmla="*/ 8 h 9"/>
                  <a:gd name="T6" fmla="*/ 14 w 40"/>
                  <a:gd name="T7" fmla="*/ 8 h 9"/>
                  <a:gd name="T8" fmla="*/ 21 w 40"/>
                  <a:gd name="T9" fmla="*/ 9 h 9"/>
                  <a:gd name="T10" fmla="*/ 28 w 40"/>
                  <a:gd name="T11" fmla="*/ 9 h 9"/>
                  <a:gd name="T12" fmla="*/ 35 w 40"/>
                  <a:gd name="T13" fmla="*/ 8 h 9"/>
                  <a:gd name="T14" fmla="*/ 39 w 40"/>
                  <a:gd name="T15" fmla="*/ 5 h 9"/>
                  <a:gd name="T16" fmla="*/ 40 w 40"/>
                  <a:gd name="T17" fmla="*/ 3 h 9"/>
                  <a:gd name="T18" fmla="*/ 39 w 40"/>
                  <a:gd name="T19" fmla="*/ 1 h 9"/>
                  <a:gd name="T20" fmla="*/ 35 w 40"/>
                  <a:gd name="T21" fmla="*/ 0 h 9"/>
                  <a:gd name="T22" fmla="*/ 29 w 40"/>
                  <a:gd name="T23" fmla="*/ 0 h 9"/>
                  <a:gd name="T24" fmla="*/ 23 w 40"/>
                  <a:gd name="T25" fmla="*/ 1 h 9"/>
                  <a:gd name="T26" fmla="*/ 15 w 40"/>
                  <a:gd name="T27" fmla="*/ 3 h 9"/>
                  <a:gd name="T28" fmla="*/ 10 w 40"/>
                  <a:gd name="T29" fmla="*/ 4 h 9"/>
                  <a:gd name="T30" fmla="*/ 4 w 40"/>
                  <a:gd name="T31" fmla="*/ 7 h 9"/>
                  <a:gd name="T32" fmla="*/ 0 w 40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9"/>
                  <a:gd name="T53" fmla="*/ 40 w 4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4" name="Freeform 43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>
                  <a:gd name="T0" fmla="*/ 0 w 40"/>
                  <a:gd name="T1" fmla="*/ 0 h 30"/>
                  <a:gd name="T2" fmla="*/ 5 w 40"/>
                  <a:gd name="T3" fmla="*/ 2 h 30"/>
                  <a:gd name="T4" fmla="*/ 12 w 40"/>
                  <a:gd name="T5" fmla="*/ 7 h 30"/>
                  <a:gd name="T6" fmla="*/ 19 w 40"/>
                  <a:gd name="T7" fmla="*/ 11 h 30"/>
                  <a:gd name="T8" fmla="*/ 27 w 40"/>
                  <a:gd name="T9" fmla="*/ 16 h 30"/>
                  <a:gd name="T10" fmla="*/ 32 w 40"/>
                  <a:gd name="T11" fmla="*/ 20 h 30"/>
                  <a:gd name="T12" fmla="*/ 38 w 40"/>
                  <a:gd name="T13" fmla="*/ 25 h 30"/>
                  <a:gd name="T14" fmla="*/ 40 w 40"/>
                  <a:gd name="T15" fmla="*/ 28 h 30"/>
                  <a:gd name="T16" fmla="*/ 39 w 40"/>
                  <a:gd name="T17" fmla="*/ 30 h 30"/>
                  <a:gd name="T18" fmla="*/ 36 w 40"/>
                  <a:gd name="T19" fmla="*/ 30 h 30"/>
                  <a:gd name="T20" fmla="*/ 31 w 40"/>
                  <a:gd name="T21" fmla="*/ 28 h 30"/>
                  <a:gd name="T22" fmla="*/ 26 w 40"/>
                  <a:gd name="T23" fmla="*/ 25 h 30"/>
                  <a:gd name="T24" fmla="*/ 20 w 40"/>
                  <a:gd name="T25" fmla="*/ 19 h 30"/>
                  <a:gd name="T26" fmla="*/ 13 w 40"/>
                  <a:gd name="T27" fmla="*/ 13 h 30"/>
                  <a:gd name="T28" fmla="*/ 8 w 40"/>
                  <a:gd name="T29" fmla="*/ 8 h 30"/>
                  <a:gd name="T30" fmla="*/ 3 w 40"/>
                  <a:gd name="T31" fmla="*/ 3 h 30"/>
                  <a:gd name="T32" fmla="*/ 0 w 4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0"/>
                  <a:gd name="T53" fmla="*/ 40 w 4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5" name="Freeform 43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>
                  <a:gd name="T0" fmla="*/ 6 w 11"/>
                  <a:gd name="T1" fmla="*/ 0 h 51"/>
                  <a:gd name="T2" fmla="*/ 8 w 11"/>
                  <a:gd name="T3" fmla="*/ 14 h 51"/>
                  <a:gd name="T4" fmla="*/ 11 w 11"/>
                  <a:gd name="T5" fmla="*/ 30 h 51"/>
                  <a:gd name="T6" fmla="*/ 11 w 11"/>
                  <a:gd name="T7" fmla="*/ 45 h 51"/>
                  <a:gd name="T8" fmla="*/ 5 w 11"/>
                  <a:gd name="T9" fmla="*/ 51 h 51"/>
                  <a:gd name="T10" fmla="*/ 0 w 11"/>
                  <a:gd name="T11" fmla="*/ 46 h 51"/>
                  <a:gd name="T12" fmla="*/ 2 w 11"/>
                  <a:gd name="T13" fmla="*/ 31 h 51"/>
                  <a:gd name="T14" fmla="*/ 4 w 11"/>
                  <a:gd name="T15" fmla="*/ 14 h 51"/>
                  <a:gd name="T16" fmla="*/ 6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6" name="Freeform 43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>
                  <a:gd name="T0" fmla="*/ 19 w 19"/>
                  <a:gd name="T1" fmla="*/ 0 h 50"/>
                  <a:gd name="T2" fmla="*/ 18 w 19"/>
                  <a:gd name="T3" fmla="*/ 12 h 50"/>
                  <a:gd name="T4" fmla="*/ 15 w 19"/>
                  <a:gd name="T5" fmla="*/ 29 h 50"/>
                  <a:gd name="T6" fmla="*/ 10 w 19"/>
                  <a:gd name="T7" fmla="*/ 44 h 50"/>
                  <a:gd name="T8" fmla="*/ 2 w 19"/>
                  <a:gd name="T9" fmla="*/ 50 h 50"/>
                  <a:gd name="T10" fmla="*/ 0 w 19"/>
                  <a:gd name="T11" fmla="*/ 44 h 50"/>
                  <a:gd name="T12" fmla="*/ 6 w 19"/>
                  <a:gd name="T13" fmla="*/ 29 h 50"/>
                  <a:gd name="T14" fmla="*/ 13 w 19"/>
                  <a:gd name="T15" fmla="*/ 12 h 50"/>
                  <a:gd name="T16" fmla="*/ 19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0"/>
                  <a:gd name="T29" fmla="*/ 19 w 1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7" name="Freeform 43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>
                  <a:gd name="T0" fmla="*/ 2 w 10"/>
                  <a:gd name="T1" fmla="*/ 0 h 47"/>
                  <a:gd name="T2" fmla="*/ 7 w 10"/>
                  <a:gd name="T3" fmla="*/ 6 h 47"/>
                  <a:gd name="T4" fmla="*/ 10 w 10"/>
                  <a:gd name="T5" fmla="*/ 21 h 47"/>
                  <a:gd name="T6" fmla="*/ 10 w 10"/>
                  <a:gd name="T7" fmla="*/ 37 h 47"/>
                  <a:gd name="T8" fmla="*/ 4 w 10"/>
                  <a:gd name="T9" fmla="*/ 47 h 47"/>
                  <a:gd name="T10" fmla="*/ 0 w 10"/>
                  <a:gd name="T11" fmla="*/ 44 h 47"/>
                  <a:gd name="T12" fmla="*/ 0 w 10"/>
                  <a:gd name="T13" fmla="*/ 30 h 47"/>
                  <a:gd name="T14" fmla="*/ 2 w 10"/>
                  <a:gd name="T15" fmla="*/ 13 h 47"/>
                  <a:gd name="T16" fmla="*/ 2 w 10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7"/>
                  <a:gd name="T29" fmla="*/ 10 w 10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8" name="Freeform 43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>
                  <a:gd name="T0" fmla="*/ 0 w 11"/>
                  <a:gd name="T1" fmla="*/ 0 h 51"/>
                  <a:gd name="T2" fmla="*/ 5 w 11"/>
                  <a:gd name="T3" fmla="*/ 10 h 51"/>
                  <a:gd name="T4" fmla="*/ 9 w 11"/>
                  <a:gd name="T5" fmla="*/ 26 h 51"/>
                  <a:gd name="T6" fmla="*/ 11 w 11"/>
                  <a:gd name="T7" fmla="*/ 42 h 51"/>
                  <a:gd name="T8" fmla="*/ 8 w 11"/>
                  <a:gd name="T9" fmla="*/ 51 h 51"/>
                  <a:gd name="T10" fmla="*/ 5 w 11"/>
                  <a:gd name="T11" fmla="*/ 47 h 51"/>
                  <a:gd name="T12" fmla="*/ 2 w 11"/>
                  <a:gd name="T13" fmla="*/ 34 h 51"/>
                  <a:gd name="T14" fmla="*/ 2 w 11"/>
                  <a:gd name="T15" fmla="*/ 15 h 51"/>
                  <a:gd name="T16" fmla="*/ 0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9" name="Freeform 43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>
                  <a:gd name="T0" fmla="*/ 0 w 14"/>
                  <a:gd name="T1" fmla="*/ 0 h 51"/>
                  <a:gd name="T2" fmla="*/ 5 w 14"/>
                  <a:gd name="T3" fmla="*/ 11 h 51"/>
                  <a:gd name="T4" fmla="*/ 11 w 14"/>
                  <a:gd name="T5" fmla="*/ 28 h 51"/>
                  <a:gd name="T6" fmla="*/ 14 w 14"/>
                  <a:gd name="T7" fmla="*/ 44 h 51"/>
                  <a:gd name="T8" fmla="*/ 11 w 14"/>
                  <a:gd name="T9" fmla="*/ 51 h 51"/>
                  <a:gd name="T10" fmla="*/ 6 w 14"/>
                  <a:gd name="T11" fmla="*/ 45 h 51"/>
                  <a:gd name="T12" fmla="*/ 4 w 14"/>
                  <a:gd name="T13" fmla="*/ 30 h 51"/>
                  <a:gd name="T14" fmla="*/ 2 w 14"/>
                  <a:gd name="T15" fmla="*/ 14 h 51"/>
                  <a:gd name="T16" fmla="*/ 0 w 14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0" name="Freeform 44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>
                  <a:gd name="T0" fmla="*/ 0 w 17"/>
                  <a:gd name="T1" fmla="*/ 0 h 57"/>
                  <a:gd name="T2" fmla="*/ 8 w 17"/>
                  <a:gd name="T3" fmla="*/ 15 h 57"/>
                  <a:gd name="T4" fmla="*/ 15 w 17"/>
                  <a:gd name="T5" fmla="*/ 33 h 57"/>
                  <a:gd name="T6" fmla="*/ 17 w 17"/>
                  <a:gd name="T7" fmla="*/ 49 h 57"/>
                  <a:gd name="T8" fmla="*/ 13 w 17"/>
                  <a:gd name="T9" fmla="*/ 57 h 57"/>
                  <a:gd name="T10" fmla="*/ 6 w 17"/>
                  <a:gd name="T11" fmla="*/ 50 h 57"/>
                  <a:gd name="T12" fmla="*/ 4 w 17"/>
                  <a:gd name="T13" fmla="*/ 33 h 57"/>
                  <a:gd name="T14" fmla="*/ 3 w 17"/>
                  <a:gd name="T15" fmla="*/ 14 h 57"/>
                  <a:gd name="T16" fmla="*/ 0 w 17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7"/>
                  <a:gd name="T29" fmla="*/ 17 w 17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1" name="Freeform 44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>
                  <a:gd name="T0" fmla="*/ 0 w 22"/>
                  <a:gd name="T1" fmla="*/ 0 h 60"/>
                  <a:gd name="T2" fmla="*/ 7 w 22"/>
                  <a:gd name="T3" fmla="*/ 14 h 60"/>
                  <a:gd name="T4" fmla="*/ 17 w 22"/>
                  <a:gd name="T5" fmla="*/ 35 h 60"/>
                  <a:gd name="T6" fmla="*/ 22 w 22"/>
                  <a:gd name="T7" fmla="*/ 54 h 60"/>
                  <a:gd name="T8" fmla="*/ 19 w 22"/>
                  <a:gd name="T9" fmla="*/ 60 h 60"/>
                  <a:gd name="T10" fmla="*/ 11 w 22"/>
                  <a:gd name="T11" fmla="*/ 51 h 60"/>
                  <a:gd name="T12" fmla="*/ 7 w 22"/>
                  <a:gd name="T13" fmla="*/ 32 h 60"/>
                  <a:gd name="T14" fmla="*/ 2 w 22"/>
                  <a:gd name="T15" fmla="*/ 13 h 60"/>
                  <a:gd name="T16" fmla="*/ 0 w 2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0"/>
                  <a:gd name="T29" fmla="*/ 22 w 2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2" name="Freeform 44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>
                  <a:gd name="T0" fmla="*/ 0 w 29"/>
                  <a:gd name="T1" fmla="*/ 0 h 66"/>
                  <a:gd name="T2" fmla="*/ 5 w 29"/>
                  <a:gd name="T3" fmla="*/ 6 h 66"/>
                  <a:gd name="T4" fmla="*/ 12 w 29"/>
                  <a:gd name="T5" fmla="*/ 15 h 66"/>
                  <a:gd name="T6" fmla="*/ 18 w 29"/>
                  <a:gd name="T7" fmla="*/ 25 h 66"/>
                  <a:gd name="T8" fmla="*/ 23 w 29"/>
                  <a:gd name="T9" fmla="*/ 36 h 66"/>
                  <a:gd name="T10" fmla="*/ 27 w 29"/>
                  <a:gd name="T11" fmla="*/ 48 h 66"/>
                  <a:gd name="T12" fmla="*/ 29 w 29"/>
                  <a:gd name="T13" fmla="*/ 57 h 66"/>
                  <a:gd name="T14" fmla="*/ 28 w 29"/>
                  <a:gd name="T15" fmla="*/ 64 h 66"/>
                  <a:gd name="T16" fmla="*/ 25 w 29"/>
                  <a:gd name="T17" fmla="*/ 66 h 66"/>
                  <a:gd name="T18" fmla="*/ 16 w 29"/>
                  <a:gd name="T19" fmla="*/ 59 h 66"/>
                  <a:gd name="T20" fmla="*/ 8 w 29"/>
                  <a:gd name="T21" fmla="*/ 40 h 66"/>
                  <a:gd name="T22" fmla="*/ 3 w 29"/>
                  <a:gd name="T23" fmla="*/ 17 h 66"/>
                  <a:gd name="T24" fmla="*/ 0 w 2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66"/>
                  <a:gd name="T41" fmla="*/ 29 w 29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3" name="Freeform 44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>
                  <a:gd name="T0" fmla="*/ 0 w 45"/>
                  <a:gd name="T1" fmla="*/ 0 h 60"/>
                  <a:gd name="T2" fmla="*/ 6 w 45"/>
                  <a:gd name="T3" fmla="*/ 4 h 60"/>
                  <a:gd name="T4" fmla="*/ 14 w 45"/>
                  <a:gd name="T5" fmla="*/ 12 h 60"/>
                  <a:gd name="T6" fmla="*/ 23 w 45"/>
                  <a:gd name="T7" fmla="*/ 21 h 60"/>
                  <a:gd name="T8" fmla="*/ 31 w 45"/>
                  <a:gd name="T9" fmla="*/ 32 h 60"/>
                  <a:gd name="T10" fmla="*/ 38 w 45"/>
                  <a:gd name="T11" fmla="*/ 42 h 60"/>
                  <a:gd name="T12" fmla="*/ 43 w 45"/>
                  <a:gd name="T13" fmla="*/ 50 h 60"/>
                  <a:gd name="T14" fmla="*/ 45 w 45"/>
                  <a:gd name="T15" fmla="*/ 57 h 60"/>
                  <a:gd name="T16" fmla="*/ 44 w 45"/>
                  <a:gd name="T17" fmla="*/ 60 h 60"/>
                  <a:gd name="T18" fmla="*/ 39 w 45"/>
                  <a:gd name="T19" fmla="*/ 60 h 60"/>
                  <a:gd name="T20" fmla="*/ 34 w 45"/>
                  <a:gd name="T21" fmla="*/ 55 h 60"/>
                  <a:gd name="T22" fmla="*/ 27 w 45"/>
                  <a:gd name="T23" fmla="*/ 49 h 60"/>
                  <a:gd name="T24" fmla="*/ 20 w 45"/>
                  <a:gd name="T25" fmla="*/ 40 h 60"/>
                  <a:gd name="T26" fmla="*/ 13 w 45"/>
                  <a:gd name="T27" fmla="*/ 29 h 60"/>
                  <a:gd name="T28" fmla="*/ 8 w 45"/>
                  <a:gd name="T29" fmla="*/ 19 h 60"/>
                  <a:gd name="T30" fmla="*/ 2 w 45"/>
                  <a:gd name="T31" fmla="*/ 9 h 60"/>
                  <a:gd name="T32" fmla="*/ 0 w 45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0"/>
                  <a:gd name="T53" fmla="*/ 45 w 4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4" name="Freeform 44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>
                  <a:gd name="T0" fmla="*/ 0 w 57"/>
                  <a:gd name="T1" fmla="*/ 0 h 50"/>
                  <a:gd name="T2" fmla="*/ 7 w 57"/>
                  <a:gd name="T3" fmla="*/ 3 h 50"/>
                  <a:gd name="T4" fmla="*/ 16 w 57"/>
                  <a:gd name="T5" fmla="*/ 10 h 50"/>
                  <a:gd name="T6" fmla="*/ 26 w 57"/>
                  <a:gd name="T7" fmla="*/ 17 h 50"/>
                  <a:gd name="T8" fmla="*/ 37 w 57"/>
                  <a:gd name="T9" fmla="*/ 25 h 50"/>
                  <a:gd name="T10" fmla="*/ 47 w 57"/>
                  <a:gd name="T11" fmla="*/ 33 h 50"/>
                  <a:gd name="T12" fmla="*/ 54 w 57"/>
                  <a:gd name="T13" fmla="*/ 39 h 50"/>
                  <a:gd name="T14" fmla="*/ 57 w 57"/>
                  <a:gd name="T15" fmla="*/ 46 h 50"/>
                  <a:gd name="T16" fmla="*/ 56 w 57"/>
                  <a:gd name="T17" fmla="*/ 50 h 50"/>
                  <a:gd name="T18" fmla="*/ 50 w 57"/>
                  <a:gd name="T19" fmla="*/ 50 h 50"/>
                  <a:gd name="T20" fmla="*/ 43 w 57"/>
                  <a:gd name="T21" fmla="*/ 46 h 50"/>
                  <a:gd name="T22" fmla="*/ 34 w 57"/>
                  <a:gd name="T23" fmla="*/ 39 h 50"/>
                  <a:gd name="T24" fmla="*/ 24 w 57"/>
                  <a:gd name="T25" fmla="*/ 31 h 50"/>
                  <a:gd name="T26" fmla="*/ 15 w 57"/>
                  <a:gd name="T27" fmla="*/ 21 h 50"/>
                  <a:gd name="T28" fmla="*/ 7 w 57"/>
                  <a:gd name="T29" fmla="*/ 13 h 50"/>
                  <a:gd name="T30" fmla="*/ 3 w 57"/>
                  <a:gd name="T31" fmla="*/ 5 h 50"/>
                  <a:gd name="T32" fmla="*/ 0 w 5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0"/>
                  <a:gd name="T53" fmla="*/ 57 w 5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5" name="Freeform 44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>
                  <a:gd name="T0" fmla="*/ 48 w 50"/>
                  <a:gd name="T1" fmla="*/ 46 h 46"/>
                  <a:gd name="T2" fmla="*/ 45 w 50"/>
                  <a:gd name="T3" fmla="*/ 44 h 46"/>
                  <a:gd name="T4" fmla="*/ 41 w 50"/>
                  <a:gd name="T5" fmla="*/ 41 h 46"/>
                  <a:gd name="T6" fmla="*/ 34 w 50"/>
                  <a:gd name="T7" fmla="*/ 34 h 46"/>
                  <a:gd name="T8" fmla="*/ 27 w 50"/>
                  <a:gd name="T9" fmla="*/ 26 h 46"/>
                  <a:gd name="T10" fmla="*/ 20 w 50"/>
                  <a:gd name="T11" fmla="*/ 18 h 46"/>
                  <a:gd name="T12" fmla="*/ 13 w 50"/>
                  <a:gd name="T13" fmla="*/ 10 h 46"/>
                  <a:gd name="T14" fmla="*/ 6 w 50"/>
                  <a:gd name="T15" fmla="*/ 5 h 46"/>
                  <a:gd name="T16" fmla="*/ 0 w 50"/>
                  <a:gd name="T17" fmla="*/ 0 h 46"/>
                  <a:gd name="T18" fmla="*/ 8 w 50"/>
                  <a:gd name="T19" fmla="*/ 3 h 46"/>
                  <a:gd name="T20" fmla="*/ 18 w 50"/>
                  <a:gd name="T21" fmla="*/ 7 h 46"/>
                  <a:gd name="T22" fmla="*/ 27 w 50"/>
                  <a:gd name="T23" fmla="*/ 14 h 46"/>
                  <a:gd name="T24" fmla="*/ 36 w 50"/>
                  <a:gd name="T25" fmla="*/ 21 h 46"/>
                  <a:gd name="T26" fmla="*/ 43 w 50"/>
                  <a:gd name="T27" fmla="*/ 29 h 46"/>
                  <a:gd name="T28" fmla="*/ 49 w 50"/>
                  <a:gd name="T29" fmla="*/ 35 h 46"/>
                  <a:gd name="T30" fmla="*/ 50 w 50"/>
                  <a:gd name="T31" fmla="*/ 41 h 46"/>
                  <a:gd name="T32" fmla="*/ 48 w 50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6"/>
                  <a:gd name="T53" fmla="*/ 50 w 5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6" name="Freeform 44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>
                  <a:gd name="T0" fmla="*/ 0 w 233"/>
                  <a:gd name="T1" fmla="*/ 7 h 50"/>
                  <a:gd name="T2" fmla="*/ 0 w 233"/>
                  <a:gd name="T3" fmla="*/ 4 h 50"/>
                  <a:gd name="T4" fmla="*/ 1 w 233"/>
                  <a:gd name="T5" fmla="*/ 3 h 50"/>
                  <a:gd name="T6" fmla="*/ 3 w 233"/>
                  <a:gd name="T7" fmla="*/ 1 h 50"/>
                  <a:gd name="T8" fmla="*/ 5 w 233"/>
                  <a:gd name="T9" fmla="*/ 0 h 50"/>
                  <a:gd name="T10" fmla="*/ 20 w 233"/>
                  <a:gd name="T11" fmla="*/ 11 h 50"/>
                  <a:gd name="T12" fmla="*/ 35 w 233"/>
                  <a:gd name="T13" fmla="*/ 21 h 50"/>
                  <a:gd name="T14" fmla="*/ 50 w 233"/>
                  <a:gd name="T15" fmla="*/ 28 h 50"/>
                  <a:gd name="T16" fmla="*/ 66 w 233"/>
                  <a:gd name="T17" fmla="*/ 34 h 50"/>
                  <a:gd name="T18" fmla="*/ 82 w 233"/>
                  <a:gd name="T19" fmla="*/ 37 h 50"/>
                  <a:gd name="T20" fmla="*/ 98 w 233"/>
                  <a:gd name="T21" fmla="*/ 39 h 50"/>
                  <a:gd name="T22" fmla="*/ 114 w 233"/>
                  <a:gd name="T23" fmla="*/ 39 h 50"/>
                  <a:gd name="T24" fmla="*/ 129 w 233"/>
                  <a:gd name="T25" fmla="*/ 39 h 50"/>
                  <a:gd name="T26" fmla="*/ 144 w 233"/>
                  <a:gd name="T27" fmla="*/ 38 h 50"/>
                  <a:gd name="T28" fmla="*/ 159 w 233"/>
                  <a:gd name="T29" fmla="*/ 36 h 50"/>
                  <a:gd name="T30" fmla="*/ 174 w 233"/>
                  <a:gd name="T31" fmla="*/ 33 h 50"/>
                  <a:gd name="T32" fmla="*/ 187 w 233"/>
                  <a:gd name="T33" fmla="*/ 29 h 50"/>
                  <a:gd name="T34" fmla="*/ 200 w 233"/>
                  <a:gd name="T35" fmla="*/ 26 h 50"/>
                  <a:gd name="T36" fmla="*/ 212 w 233"/>
                  <a:gd name="T37" fmla="*/ 21 h 50"/>
                  <a:gd name="T38" fmla="*/ 222 w 233"/>
                  <a:gd name="T39" fmla="*/ 18 h 50"/>
                  <a:gd name="T40" fmla="*/ 233 w 233"/>
                  <a:gd name="T41" fmla="*/ 15 h 50"/>
                  <a:gd name="T42" fmla="*/ 228 w 233"/>
                  <a:gd name="T43" fmla="*/ 21 h 50"/>
                  <a:gd name="T44" fmla="*/ 219 w 233"/>
                  <a:gd name="T45" fmla="*/ 28 h 50"/>
                  <a:gd name="T46" fmla="*/ 209 w 233"/>
                  <a:gd name="T47" fmla="*/ 34 h 50"/>
                  <a:gd name="T48" fmla="*/ 195 w 233"/>
                  <a:gd name="T49" fmla="*/ 38 h 50"/>
                  <a:gd name="T50" fmla="*/ 180 w 233"/>
                  <a:gd name="T51" fmla="*/ 43 h 50"/>
                  <a:gd name="T52" fmla="*/ 163 w 233"/>
                  <a:gd name="T53" fmla="*/ 46 h 50"/>
                  <a:gd name="T54" fmla="*/ 145 w 233"/>
                  <a:gd name="T55" fmla="*/ 48 h 50"/>
                  <a:gd name="T56" fmla="*/ 127 w 233"/>
                  <a:gd name="T57" fmla="*/ 50 h 50"/>
                  <a:gd name="T58" fmla="*/ 108 w 233"/>
                  <a:gd name="T59" fmla="*/ 50 h 50"/>
                  <a:gd name="T60" fmla="*/ 90 w 233"/>
                  <a:gd name="T61" fmla="*/ 48 h 50"/>
                  <a:gd name="T62" fmla="*/ 70 w 233"/>
                  <a:gd name="T63" fmla="*/ 45 h 50"/>
                  <a:gd name="T64" fmla="*/ 53 w 233"/>
                  <a:gd name="T65" fmla="*/ 42 h 50"/>
                  <a:gd name="T66" fmla="*/ 38 w 233"/>
                  <a:gd name="T67" fmla="*/ 35 h 50"/>
                  <a:gd name="T68" fmla="*/ 23 w 233"/>
                  <a:gd name="T69" fmla="*/ 28 h 50"/>
                  <a:gd name="T70" fmla="*/ 10 w 233"/>
                  <a:gd name="T71" fmla="*/ 18 h 50"/>
                  <a:gd name="T72" fmla="*/ 0 w 233"/>
                  <a:gd name="T73" fmla="*/ 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3"/>
                  <a:gd name="T112" fmla="*/ 0 h 50"/>
                  <a:gd name="T113" fmla="*/ 233 w 233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7" name="Freeform 44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>
                  <a:gd name="T0" fmla="*/ 0 w 26"/>
                  <a:gd name="T1" fmla="*/ 52 h 52"/>
                  <a:gd name="T2" fmla="*/ 11 w 26"/>
                  <a:gd name="T3" fmla="*/ 40 h 52"/>
                  <a:gd name="T4" fmla="*/ 20 w 26"/>
                  <a:gd name="T5" fmla="*/ 23 h 52"/>
                  <a:gd name="T6" fmla="*/ 26 w 26"/>
                  <a:gd name="T7" fmla="*/ 8 h 52"/>
                  <a:gd name="T8" fmla="*/ 25 w 26"/>
                  <a:gd name="T9" fmla="*/ 0 h 52"/>
                  <a:gd name="T10" fmla="*/ 20 w 26"/>
                  <a:gd name="T11" fmla="*/ 5 h 52"/>
                  <a:gd name="T12" fmla="*/ 15 w 26"/>
                  <a:gd name="T13" fmla="*/ 20 h 52"/>
                  <a:gd name="T14" fmla="*/ 8 w 26"/>
                  <a:gd name="T15" fmla="*/ 37 h 52"/>
                  <a:gd name="T16" fmla="*/ 0 w 26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52"/>
                  <a:gd name="T29" fmla="*/ 26 w 26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8" name="Freeform 44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>
                  <a:gd name="T0" fmla="*/ 28 w 28"/>
                  <a:gd name="T1" fmla="*/ 0 h 57"/>
                  <a:gd name="T2" fmla="*/ 28 w 28"/>
                  <a:gd name="T3" fmla="*/ 7 h 57"/>
                  <a:gd name="T4" fmla="*/ 23 w 28"/>
                  <a:gd name="T5" fmla="*/ 23 h 57"/>
                  <a:gd name="T6" fmla="*/ 13 w 28"/>
                  <a:gd name="T7" fmla="*/ 43 h 57"/>
                  <a:gd name="T8" fmla="*/ 0 w 28"/>
                  <a:gd name="T9" fmla="*/ 57 h 57"/>
                  <a:gd name="T10" fmla="*/ 6 w 28"/>
                  <a:gd name="T11" fmla="*/ 41 h 57"/>
                  <a:gd name="T12" fmla="*/ 16 w 28"/>
                  <a:gd name="T13" fmla="*/ 22 h 57"/>
                  <a:gd name="T14" fmla="*/ 22 w 28"/>
                  <a:gd name="T15" fmla="*/ 6 h 57"/>
                  <a:gd name="T16" fmla="*/ 28 w 2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7"/>
                  <a:gd name="T29" fmla="*/ 28 w 28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9" name="Freeform 44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>
                  <a:gd name="T0" fmla="*/ 40 w 41"/>
                  <a:gd name="T1" fmla="*/ 0 h 75"/>
                  <a:gd name="T2" fmla="*/ 41 w 41"/>
                  <a:gd name="T3" fmla="*/ 4 h 75"/>
                  <a:gd name="T4" fmla="*/ 40 w 41"/>
                  <a:gd name="T5" fmla="*/ 12 h 75"/>
                  <a:gd name="T6" fmla="*/ 36 w 41"/>
                  <a:gd name="T7" fmla="*/ 22 h 75"/>
                  <a:gd name="T8" fmla="*/ 31 w 41"/>
                  <a:gd name="T9" fmla="*/ 34 h 75"/>
                  <a:gd name="T10" fmla="*/ 24 w 41"/>
                  <a:gd name="T11" fmla="*/ 47 h 75"/>
                  <a:gd name="T12" fmla="*/ 17 w 41"/>
                  <a:gd name="T13" fmla="*/ 58 h 75"/>
                  <a:gd name="T14" fmla="*/ 8 w 41"/>
                  <a:gd name="T15" fmla="*/ 68 h 75"/>
                  <a:gd name="T16" fmla="*/ 0 w 41"/>
                  <a:gd name="T17" fmla="*/ 75 h 75"/>
                  <a:gd name="T18" fmla="*/ 4 w 41"/>
                  <a:gd name="T19" fmla="*/ 70 h 75"/>
                  <a:gd name="T20" fmla="*/ 8 w 41"/>
                  <a:gd name="T21" fmla="*/ 59 h 75"/>
                  <a:gd name="T22" fmla="*/ 14 w 41"/>
                  <a:gd name="T23" fmla="*/ 47 h 75"/>
                  <a:gd name="T24" fmla="*/ 21 w 41"/>
                  <a:gd name="T25" fmla="*/ 33 h 75"/>
                  <a:gd name="T26" fmla="*/ 26 w 41"/>
                  <a:gd name="T27" fmla="*/ 20 h 75"/>
                  <a:gd name="T28" fmla="*/ 32 w 41"/>
                  <a:gd name="T29" fmla="*/ 10 h 75"/>
                  <a:gd name="T30" fmla="*/ 36 w 41"/>
                  <a:gd name="T31" fmla="*/ 3 h 75"/>
                  <a:gd name="T32" fmla="*/ 40 w 41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75"/>
                  <a:gd name="T53" fmla="*/ 41 w 41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0" name="Freeform 45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>
                  <a:gd name="T0" fmla="*/ 44 w 45"/>
                  <a:gd name="T1" fmla="*/ 0 h 81"/>
                  <a:gd name="T2" fmla="*/ 45 w 45"/>
                  <a:gd name="T3" fmla="*/ 4 h 81"/>
                  <a:gd name="T4" fmla="*/ 43 w 45"/>
                  <a:gd name="T5" fmla="*/ 13 h 81"/>
                  <a:gd name="T6" fmla="*/ 39 w 45"/>
                  <a:gd name="T7" fmla="*/ 24 h 81"/>
                  <a:gd name="T8" fmla="*/ 33 w 45"/>
                  <a:gd name="T9" fmla="*/ 38 h 81"/>
                  <a:gd name="T10" fmla="*/ 25 w 45"/>
                  <a:gd name="T11" fmla="*/ 53 h 81"/>
                  <a:gd name="T12" fmla="*/ 17 w 45"/>
                  <a:gd name="T13" fmla="*/ 65 h 81"/>
                  <a:gd name="T14" fmla="*/ 8 w 45"/>
                  <a:gd name="T15" fmla="*/ 75 h 81"/>
                  <a:gd name="T16" fmla="*/ 0 w 45"/>
                  <a:gd name="T17" fmla="*/ 81 h 81"/>
                  <a:gd name="T18" fmla="*/ 4 w 45"/>
                  <a:gd name="T19" fmla="*/ 75 h 81"/>
                  <a:gd name="T20" fmla="*/ 8 w 45"/>
                  <a:gd name="T21" fmla="*/ 64 h 81"/>
                  <a:gd name="T22" fmla="*/ 15 w 45"/>
                  <a:gd name="T23" fmla="*/ 51 h 81"/>
                  <a:gd name="T24" fmla="*/ 22 w 45"/>
                  <a:gd name="T25" fmla="*/ 36 h 81"/>
                  <a:gd name="T26" fmla="*/ 30 w 45"/>
                  <a:gd name="T27" fmla="*/ 22 h 81"/>
                  <a:gd name="T28" fmla="*/ 35 w 45"/>
                  <a:gd name="T29" fmla="*/ 10 h 81"/>
                  <a:gd name="T30" fmla="*/ 41 w 45"/>
                  <a:gd name="T31" fmla="*/ 2 h 81"/>
                  <a:gd name="T32" fmla="*/ 44 w 45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81"/>
                  <a:gd name="T53" fmla="*/ 45 w 45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1" name="Freeform 45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>
                  <a:gd name="T0" fmla="*/ 49 w 49"/>
                  <a:gd name="T1" fmla="*/ 0 h 66"/>
                  <a:gd name="T2" fmla="*/ 49 w 49"/>
                  <a:gd name="T3" fmla="*/ 3 h 66"/>
                  <a:gd name="T4" fmla="*/ 45 w 49"/>
                  <a:gd name="T5" fmla="*/ 11 h 66"/>
                  <a:gd name="T6" fmla="*/ 39 w 49"/>
                  <a:gd name="T7" fmla="*/ 21 h 66"/>
                  <a:gd name="T8" fmla="*/ 33 w 49"/>
                  <a:gd name="T9" fmla="*/ 32 h 66"/>
                  <a:gd name="T10" fmla="*/ 24 w 49"/>
                  <a:gd name="T11" fmla="*/ 45 h 66"/>
                  <a:gd name="T12" fmla="*/ 15 w 49"/>
                  <a:gd name="T13" fmla="*/ 55 h 66"/>
                  <a:gd name="T14" fmla="*/ 7 w 49"/>
                  <a:gd name="T15" fmla="*/ 63 h 66"/>
                  <a:gd name="T16" fmla="*/ 0 w 49"/>
                  <a:gd name="T17" fmla="*/ 66 h 66"/>
                  <a:gd name="T18" fmla="*/ 4 w 49"/>
                  <a:gd name="T19" fmla="*/ 60 h 66"/>
                  <a:gd name="T20" fmla="*/ 10 w 49"/>
                  <a:gd name="T21" fmla="*/ 51 h 66"/>
                  <a:gd name="T22" fmla="*/ 17 w 49"/>
                  <a:gd name="T23" fmla="*/ 39 h 66"/>
                  <a:gd name="T24" fmla="*/ 24 w 49"/>
                  <a:gd name="T25" fmla="*/ 27 h 66"/>
                  <a:gd name="T26" fmla="*/ 32 w 49"/>
                  <a:gd name="T27" fmla="*/ 15 h 66"/>
                  <a:gd name="T28" fmla="*/ 38 w 49"/>
                  <a:gd name="T29" fmla="*/ 6 h 66"/>
                  <a:gd name="T30" fmla="*/ 44 w 49"/>
                  <a:gd name="T31" fmla="*/ 1 h 66"/>
                  <a:gd name="T32" fmla="*/ 49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2" name="Freeform 45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>
                  <a:gd name="T0" fmla="*/ 42 w 43"/>
                  <a:gd name="T1" fmla="*/ 0 h 56"/>
                  <a:gd name="T2" fmla="*/ 43 w 43"/>
                  <a:gd name="T3" fmla="*/ 4 h 56"/>
                  <a:gd name="T4" fmla="*/ 41 w 43"/>
                  <a:gd name="T5" fmla="*/ 9 h 56"/>
                  <a:gd name="T6" fmla="*/ 38 w 43"/>
                  <a:gd name="T7" fmla="*/ 17 h 56"/>
                  <a:gd name="T8" fmla="*/ 33 w 43"/>
                  <a:gd name="T9" fmla="*/ 26 h 56"/>
                  <a:gd name="T10" fmla="*/ 26 w 43"/>
                  <a:gd name="T11" fmla="*/ 36 h 56"/>
                  <a:gd name="T12" fmla="*/ 18 w 43"/>
                  <a:gd name="T13" fmla="*/ 44 h 56"/>
                  <a:gd name="T14" fmla="*/ 9 w 43"/>
                  <a:gd name="T15" fmla="*/ 51 h 56"/>
                  <a:gd name="T16" fmla="*/ 0 w 43"/>
                  <a:gd name="T17" fmla="*/ 56 h 56"/>
                  <a:gd name="T18" fmla="*/ 5 w 43"/>
                  <a:gd name="T19" fmla="*/ 50 h 56"/>
                  <a:gd name="T20" fmla="*/ 10 w 43"/>
                  <a:gd name="T21" fmla="*/ 42 h 56"/>
                  <a:gd name="T22" fmla="*/ 16 w 43"/>
                  <a:gd name="T23" fmla="*/ 32 h 56"/>
                  <a:gd name="T24" fmla="*/ 23 w 43"/>
                  <a:gd name="T25" fmla="*/ 22 h 56"/>
                  <a:gd name="T26" fmla="*/ 28 w 43"/>
                  <a:gd name="T27" fmla="*/ 13 h 56"/>
                  <a:gd name="T28" fmla="*/ 34 w 43"/>
                  <a:gd name="T29" fmla="*/ 6 h 56"/>
                  <a:gd name="T30" fmla="*/ 39 w 43"/>
                  <a:gd name="T31" fmla="*/ 1 h 56"/>
                  <a:gd name="T32" fmla="*/ 42 w 43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6"/>
                  <a:gd name="T53" fmla="*/ 43 w 43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3" name="Freeform 45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>
                  <a:gd name="T0" fmla="*/ 36 w 36"/>
                  <a:gd name="T1" fmla="*/ 0 h 41"/>
                  <a:gd name="T2" fmla="*/ 36 w 36"/>
                  <a:gd name="T3" fmla="*/ 4 h 41"/>
                  <a:gd name="T4" fmla="*/ 34 w 36"/>
                  <a:gd name="T5" fmla="*/ 8 h 41"/>
                  <a:gd name="T6" fmla="*/ 29 w 36"/>
                  <a:gd name="T7" fmla="*/ 15 h 41"/>
                  <a:gd name="T8" fmla="*/ 23 w 36"/>
                  <a:gd name="T9" fmla="*/ 23 h 41"/>
                  <a:gd name="T10" fmla="*/ 17 w 36"/>
                  <a:gd name="T11" fmla="*/ 30 h 41"/>
                  <a:gd name="T12" fmla="*/ 10 w 36"/>
                  <a:gd name="T13" fmla="*/ 35 h 41"/>
                  <a:gd name="T14" fmla="*/ 4 w 36"/>
                  <a:gd name="T15" fmla="*/ 40 h 41"/>
                  <a:gd name="T16" fmla="*/ 0 w 36"/>
                  <a:gd name="T17" fmla="*/ 41 h 41"/>
                  <a:gd name="T18" fmla="*/ 3 w 36"/>
                  <a:gd name="T19" fmla="*/ 37 h 41"/>
                  <a:gd name="T20" fmla="*/ 8 w 36"/>
                  <a:gd name="T21" fmla="*/ 31 h 41"/>
                  <a:gd name="T22" fmla="*/ 12 w 36"/>
                  <a:gd name="T23" fmla="*/ 24 h 41"/>
                  <a:gd name="T24" fmla="*/ 18 w 36"/>
                  <a:gd name="T25" fmla="*/ 17 h 41"/>
                  <a:gd name="T26" fmla="*/ 23 w 36"/>
                  <a:gd name="T27" fmla="*/ 12 h 41"/>
                  <a:gd name="T28" fmla="*/ 28 w 36"/>
                  <a:gd name="T29" fmla="*/ 6 h 41"/>
                  <a:gd name="T30" fmla="*/ 32 w 36"/>
                  <a:gd name="T31" fmla="*/ 3 h 41"/>
                  <a:gd name="T32" fmla="*/ 36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4" name="Freeform 45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>
                  <a:gd name="T0" fmla="*/ 25 w 25"/>
                  <a:gd name="T1" fmla="*/ 0 h 26"/>
                  <a:gd name="T2" fmla="*/ 24 w 25"/>
                  <a:gd name="T3" fmla="*/ 7 h 26"/>
                  <a:gd name="T4" fmla="*/ 18 w 25"/>
                  <a:gd name="T5" fmla="*/ 16 h 26"/>
                  <a:gd name="T6" fmla="*/ 9 w 25"/>
                  <a:gd name="T7" fmla="*/ 25 h 26"/>
                  <a:gd name="T8" fmla="*/ 0 w 25"/>
                  <a:gd name="T9" fmla="*/ 26 h 26"/>
                  <a:gd name="T10" fmla="*/ 9 w 25"/>
                  <a:gd name="T11" fmla="*/ 20 h 26"/>
                  <a:gd name="T12" fmla="*/ 16 w 25"/>
                  <a:gd name="T13" fmla="*/ 9 h 26"/>
                  <a:gd name="T14" fmla="*/ 21 w 25"/>
                  <a:gd name="T15" fmla="*/ 0 h 26"/>
                  <a:gd name="T16" fmla="*/ 25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5" name="Freeform 45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>
                  <a:gd name="T0" fmla="*/ 0 w 27"/>
                  <a:gd name="T1" fmla="*/ 33 h 33"/>
                  <a:gd name="T2" fmla="*/ 3 w 27"/>
                  <a:gd name="T3" fmla="*/ 25 h 33"/>
                  <a:gd name="T4" fmla="*/ 11 w 27"/>
                  <a:gd name="T5" fmla="*/ 13 h 33"/>
                  <a:gd name="T6" fmla="*/ 19 w 27"/>
                  <a:gd name="T7" fmla="*/ 3 h 33"/>
                  <a:gd name="T8" fmla="*/ 26 w 27"/>
                  <a:gd name="T9" fmla="*/ 0 h 33"/>
                  <a:gd name="T10" fmla="*/ 27 w 27"/>
                  <a:gd name="T11" fmla="*/ 4 h 33"/>
                  <a:gd name="T12" fmla="*/ 26 w 27"/>
                  <a:gd name="T13" fmla="*/ 7 h 33"/>
                  <a:gd name="T14" fmla="*/ 23 w 27"/>
                  <a:gd name="T15" fmla="*/ 12 h 33"/>
                  <a:gd name="T16" fmla="*/ 18 w 27"/>
                  <a:gd name="T17" fmla="*/ 17 h 33"/>
                  <a:gd name="T18" fmla="*/ 13 w 27"/>
                  <a:gd name="T19" fmla="*/ 22 h 33"/>
                  <a:gd name="T20" fmla="*/ 8 w 27"/>
                  <a:gd name="T21" fmla="*/ 27 h 33"/>
                  <a:gd name="T22" fmla="*/ 3 w 27"/>
                  <a:gd name="T23" fmla="*/ 31 h 33"/>
                  <a:gd name="T24" fmla="*/ 0 w 27"/>
                  <a:gd name="T25" fmla="*/ 33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33"/>
                  <a:gd name="T41" fmla="*/ 27 w 27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6" name="Freeform 45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>
                  <a:gd name="T0" fmla="*/ 0 w 35"/>
                  <a:gd name="T1" fmla="*/ 0 h 13"/>
                  <a:gd name="T2" fmla="*/ 2 w 35"/>
                  <a:gd name="T3" fmla="*/ 1 h 13"/>
                  <a:gd name="T4" fmla="*/ 7 w 35"/>
                  <a:gd name="T5" fmla="*/ 3 h 13"/>
                  <a:gd name="T6" fmla="*/ 11 w 35"/>
                  <a:gd name="T7" fmla="*/ 5 h 13"/>
                  <a:gd name="T8" fmla="*/ 17 w 35"/>
                  <a:gd name="T9" fmla="*/ 9 h 13"/>
                  <a:gd name="T10" fmla="*/ 23 w 35"/>
                  <a:gd name="T11" fmla="*/ 11 h 13"/>
                  <a:gd name="T12" fmla="*/ 28 w 35"/>
                  <a:gd name="T13" fmla="*/ 13 h 13"/>
                  <a:gd name="T14" fmla="*/ 33 w 35"/>
                  <a:gd name="T15" fmla="*/ 13 h 13"/>
                  <a:gd name="T16" fmla="*/ 35 w 35"/>
                  <a:gd name="T17" fmla="*/ 12 h 13"/>
                  <a:gd name="T18" fmla="*/ 35 w 35"/>
                  <a:gd name="T19" fmla="*/ 10 h 13"/>
                  <a:gd name="T20" fmla="*/ 33 w 35"/>
                  <a:gd name="T21" fmla="*/ 6 h 13"/>
                  <a:gd name="T22" fmla="*/ 28 w 35"/>
                  <a:gd name="T23" fmla="*/ 5 h 13"/>
                  <a:gd name="T24" fmla="*/ 23 w 35"/>
                  <a:gd name="T25" fmla="*/ 3 h 13"/>
                  <a:gd name="T26" fmla="*/ 16 w 35"/>
                  <a:gd name="T27" fmla="*/ 2 h 13"/>
                  <a:gd name="T28" fmla="*/ 9 w 35"/>
                  <a:gd name="T29" fmla="*/ 1 h 13"/>
                  <a:gd name="T30" fmla="*/ 4 w 35"/>
                  <a:gd name="T31" fmla="*/ 0 h 13"/>
                  <a:gd name="T32" fmla="*/ 0 w 3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13"/>
                  <a:gd name="T53" fmla="*/ 35 w 3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7" name="Freeform 45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>
                  <a:gd name="T0" fmla="*/ 0 w 38"/>
                  <a:gd name="T1" fmla="*/ 11 h 11"/>
                  <a:gd name="T2" fmla="*/ 2 w 38"/>
                  <a:gd name="T3" fmla="*/ 11 h 11"/>
                  <a:gd name="T4" fmla="*/ 8 w 38"/>
                  <a:gd name="T5" fmla="*/ 11 h 11"/>
                  <a:gd name="T6" fmla="*/ 13 w 38"/>
                  <a:gd name="T7" fmla="*/ 10 h 11"/>
                  <a:gd name="T8" fmla="*/ 21 w 38"/>
                  <a:gd name="T9" fmla="*/ 10 h 11"/>
                  <a:gd name="T10" fmla="*/ 27 w 38"/>
                  <a:gd name="T11" fmla="*/ 9 h 11"/>
                  <a:gd name="T12" fmla="*/ 34 w 38"/>
                  <a:gd name="T13" fmla="*/ 8 h 11"/>
                  <a:gd name="T14" fmla="*/ 37 w 38"/>
                  <a:gd name="T15" fmla="*/ 7 h 11"/>
                  <a:gd name="T16" fmla="*/ 38 w 38"/>
                  <a:gd name="T17" fmla="*/ 3 h 11"/>
                  <a:gd name="T18" fmla="*/ 37 w 38"/>
                  <a:gd name="T19" fmla="*/ 1 h 11"/>
                  <a:gd name="T20" fmla="*/ 34 w 38"/>
                  <a:gd name="T21" fmla="*/ 0 h 11"/>
                  <a:gd name="T22" fmla="*/ 28 w 38"/>
                  <a:gd name="T23" fmla="*/ 1 h 11"/>
                  <a:gd name="T24" fmla="*/ 22 w 38"/>
                  <a:gd name="T25" fmla="*/ 3 h 11"/>
                  <a:gd name="T26" fmla="*/ 16 w 38"/>
                  <a:gd name="T27" fmla="*/ 5 h 11"/>
                  <a:gd name="T28" fmla="*/ 9 w 38"/>
                  <a:gd name="T29" fmla="*/ 8 h 11"/>
                  <a:gd name="T30" fmla="*/ 3 w 38"/>
                  <a:gd name="T31" fmla="*/ 10 h 11"/>
                  <a:gd name="T32" fmla="*/ 0 w 38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1"/>
                  <a:gd name="T53" fmla="*/ 38 w 3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8" name="Freeform 45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4 w 36"/>
                  <a:gd name="T3" fmla="*/ 2 h 29"/>
                  <a:gd name="T4" fmla="*/ 11 w 36"/>
                  <a:gd name="T5" fmla="*/ 6 h 29"/>
                  <a:gd name="T6" fmla="*/ 17 w 36"/>
                  <a:gd name="T7" fmla="*/ 9 h 29"/>
                  <a:gd name="T8" fmla="*/ 23 w 36"/>
                  <a:gd name="T9" fmla="*/ 14 h 29"/>
                  <a:gd name="T10" fmla="*/ 29 w 36"/>
                  <a:gd name="T11" fmla="*/ 18 h 29"/>
                  <a:gd name="T12" fmla="*/ 34 w 36"/>
                  <a:gd name="T13" fmla="*/ 22 h 29"/>
                  <a:gd name="T14" fmla="*/ 36 w 36"/>
                  <a:gd name="T15" fmla="*/ 25 h 29"/>
                  <a:gd name="T16" fmla="*/ 36 w 36"/>
                  <a:gd name="T17" fmla="*/ 27 h 29"/>
                  <a:gd name="T18" fmla="*/ 32 w 36"/>
                  <a:gd name="T19" fmla="*/ 29 h 29"/>
                  <a:gd name="T20" fmla="*/ 28 w 36"/>
                  <a:gd name="T21" fmla="*/ 26 h 29"/>
                  <a:gd name="T22" fmla="*/ 23 w 36"/>
                  <a:gd name="T23" fmla="*/ 23 h 29"/>
                  <a:gd name="T24" fmla="*/ 18 w 36"/>
                  <a:gd name="T25" fmla="*/ 17 h 29"/>
                  <a:gd name="T26" fmla="*/ 12 w 36"/>
                  <a:gd name="T27" fmla="*/ 13 h 29"/>
                  <a:gd name="T28" fmla="*/ 6 w 36"/>
                  <a:gd name="T29" fmla="*/ 7 h 29"/>
                  <a:gd name="T30" fmla="*/ 2 w 36"/>
                  <a:gd name="T31" fmla="*/ 2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9" name="Freeform 45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>
                  <a:gd name="T0" fmla="*/ 6 w 9"/>
                  <a:gd name="T1" fmla="*/ 0 h 50"/>
                  <a:gd name="T2" fmla="*/ 8 w 9"/>
                  <a:gd name="T3" fmla="*/ 12 h 50"/>
                  <a:gd name="T4" fmla="*/ 9 w 9"/>
                  <a:gd name="T5" fmla="*/ 28 h 50"/>
                  <a:gd name="T6" fmla="*/ 8 w 9"/>
                  <a:gd name="T7" fmla="*/ 43 h 50"/>
                  <a:gd name="T8" fmla="*/ 4 w 9"/>
                  <a:gd name="T9" fmla="*/ 50 h 50"/>
                  <a:gd name="T10" fmla="*/ 0 w 9"/>
                  <a:gd name="T11" fmla="*/ 45 h 50"/>
                  <a:gd name="T12" fmla="*/ 1 w 9"/>
                  <a:gd name="T13" fmla="*/ 30 h 50"/>
                  <a:gd name="T14" fmla="*/ 4 w 9"/>
                  <a:gd name="T15" fmla="*/ 13 h 50"/>
                  <a:gd name="T16" fmla="*/ 6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0"/>
                  <a:gd name="T29" fmla="*/ 9 w 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0" name="Freeform 46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>
                  <a:gd name="T0" fmla="*/ 14 w 14"/>
                  <a:gd name="T1" fmla="*/ 0 h 50"/>
                  <a:gd name="T2" fmla="*/ 14 w 14"/>
                  <a:gd name="T3" fmla="*/ 11 h 50"/>
                  <a:gd name="T4" fmla="*/ 13 w 14"/>
                  <a:gd name="T5" fmla="*/ 28 h 50"/>
                  <a:gd name="T6" fmla="*/ 10 w 14"/>
                  <a:gd name="T7" fmla="*/ 43 h 50"/>
                  <a:gd name="T8" fmla="*/ 3 w 14"/>
                  <a:gd name="T9" fmla="*/ 50 h 50"/>
                  <a:gd name="T10" fmla="*/ 0 w 14"/>
                  <a:gd name="T11" fmla="*/ 43 h 50"/>
                  <a:gd name="T12" fmla="*/ 4 w 14"/>
                  <a:gd name="T13" fmla="*/ 28 h 50"/>
                  <a:gd name="T14" fmla="*/ 10 w 14"/>
                  <a:gd name="T15" fmla="*/ 11 h 50"/>
                  <a:gd name="T16" fmla="*/ 14 w 14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0"/>
                  <a:gd name="T29" fmla="*/ 14 w 14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1" name="Freeform 46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>
                  <a:gd name="T0" fmla="*/ 1 w 9"/>
                  <a:gd name="T1" fmla="*/ 0 h 48"/>
                  <a:gd name="T2" fmla="*/ 6 w 9"/>
                  <a:gd name="T3" fmla="*/ 7 h 48"/>
                  <a:gd name="T4" fmla="*/ 8 w 9"/>
                  <a:gd name="T5" fmla="*/ 22 h 48"/>
                  <a:gd name="T6" fmla="*/ 9 w 9"/>
                  <a:gd name="T7" fmla="*/ 38 h 48"/>
                  <a:gd name="T8" fmla="*/ 5 w 9"/>
                  <a:gd name="T9" fmla="*/ 48 h 48"/>
                  <a:gd name="T10" fmla="*/ 0 w 9"/>
                  <a:gd name="T11" fmla="*/ 45 h 48"/>
                  <a:gd name="T12" fmla="*/ 0 w 9"/>
                  <a:gd name="T13" fmla="*/ 31 h 48"/>
                  <a:gd name="T14" fmla="*/ 1 w 9"/>
                  <a:gd name="T15" fmla="*/ 14 h 48"/>
                  <a:gd name="T16" fmla="*/ 1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8"/>
                  <a:gd name="T29" fmla="*/ 9 w 9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2" name="Freeform 46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>
                  <a:gd name="T0" fmla="*/ 0 w 19"/>
                  <a:gd name="T1" fmla="*/ 0 h 54"/>
                  <a:gd name="T2" fmla="*/ 8 w 19"/>
                  <a:gd name="T3" fmla="*/ 14 h 54"/>
                  <a:gd name="T4" fmla="*/ 16 w 19"/>
                  <a:gd name="T5" fmla="*/ 31 h 54"/>
                  <a:gd name="T6" fmla="*/ 19 w 19"/>
                  <a:gd name="T7" fmla="*/ 46 h 54"/>
                  <a:gd name="T8" fmla="*/ 16 w 19"/>
                  <a:gd name="T9" fmla="*/ 54 h 54"/>
                  <a:gd name="T10" fmla="*/ 9 w 19"/>
                  <a:gd name="T11" fmla="*/ 49 h 54"/>
                  <a:gd name="T12" fmla="*/ 5 w 19"/>
                  <a:gd name="T13" fmla="*/ 32 h 54"/>
                  <a:gd name="T14" fmla="*/ 3 w 19"/>
                  <a:gd name="T15" fmla="*/ 14 h 54"/>
                  <a:gd name="T16" fmla="*/ 0 w 1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4"/>
                  <a:gd name="T29" fmla="*/ 19 w 19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3" name="Freeform 46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>
                  <a:gd name="T0" fmla="*/ 0 w 21"/>
                  <a:gd name="T1" fmla="*/ 0 h 60"/>
                  <a:gd name="T2" fmla="*/ 7 w 21"/>
                  <a:gd name="T3" fmla="*/ 13 h 60"/>
                  <a:gd name="T4" fmla="*/ 16 w 21"/>
                  <a:gd name="T5" fmla="*/ 34 h 60"/>
                  <a:gd name="T6" fmla="*/ 21 w 21"/>
                  <a:gd name="T7" fmla="*/ 52 h 60"/>
                  <a:gd name="T8" fmla="*/ 19 w 21"/>
                  <a:gd name="T9" fmla="*/ 60 h 60"/>
                  <a:gd name="T10" fmla="*/ 11 w 21"/>
                  <a:gd name="T11" fmla="*/ 51 h 60"/>
                  <a:gd name="T12" fmla="*/ 7 w 21"/>
                  <a:gd name="T13" fmla="*/ 32 h 60"/>
                  <a:gd name="T14" fmla="*/ 2 w 21"/>
                  <a:gd name="T15" fmla="*/ 12 h 60"/>
                  <a:gd name="T16" fmla="*/ 0 w 21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4" name="Freeform 46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>
                  <a:gd name="T0" fmla="*/ 0 w 36"/>
                  <a:gd name="T1" fmla="*/ 0 h 62"/>
                  <a:gd name="T2" fmla="*/ 6 w 36"/>
                  <a:gd name="T3" fmla="*/ 5 h 62"/>
                  <a:gd name="T4" fmla="*/ 13 w 36"/>
                  <a:gd name="T5" fmla="*/ 13 h 62"/>
                  <a:gd name="T6" fmla="*/ 19 w 36"/>
                  <a:gd name="T7" fmla="*/ 22 h 62"/>
                  <a:gd name="T8" fmla="*/ 26 w 36"/>
                  <a:gd name="T9" fmla="*/ 32 h 62"/>
                  <a:gd name="T10" fmla="*/ 32 w 36"/>
                  <a:gd name="T11" fmla="*/ 43 h 62"/>
                  <a:gd name="T12" fmla="*/ 35 w 36"/>
                  <a:gd name="T13" fmla="*/ 52 h 62"/>
                  <a:gd name="T14" fmla="*/ 36 w 36"/>
                  <a:gd name="T15" fmla="*/ 58 h 62"/>
                  <a:gd name="T16" fmla="*/ 35 w 36"/>
                  <a:gd name="T17" fmla="*/ 62 h 62"/>
                  <a:gd name="T18" fmla="*/ 32 w 36"/>
                  <a:gd name="T19" fmla="*/ 61 h 62"/>
                  <a:gd name="T20" fmla="*/ 27 w 36"/>
                  <a:gd name="T21" fmla="*/ 55 h 62"/>
                  <a:gd name="T22" fmla="*/ 23 w 36"/>
                  <a:gd name="T23" fmla="*/ 46 h 62"/>
                  <a:gd name="T24" fmla="*/ 18 w 36"/>
                  <a:gd name="T25" fmla="*/ 35 h 62"/>
                  <a:gd name="T26" fmla="*/ 14 w 36"/>
                  <a:gd name="T27" fmla="*/ 23 h 62"/>
                  <a:gd name="T28" fmla="*/ 9 w 36"/>
                  <a:gd name="T29" fmla="*/ 12 h 62"/>
                  <a:gd name="T30" fmla="*/ 5 w 36"/>
                  <a:gd name="T31" fmla="*/ 4 h 62"/>
                  <a:gd name="T32" fmla="*/ 0 w 3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2"/>
                  <a:gd name="T53" fmla="*/ 36 w 3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5" name="Freeform 46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>
                  <a:gd name="T0" fmla="*/ 0 w 41"/>
                  <a:gd name="T1" fmla="*/ 0 h 58"/>
                  <a:gd name="T2" fmla="*/ 5 w 41"/>
                  <a:gd name="T3" fmla="*/ 5 h 58"/>
                  <a:gd name="T4" fmla="*/ 13 w 41"/>
                  <a:gd name="T5" fmla="*/ 12 h 58"/>
                  <a:gd name="T6" fmla="*/ 19 w 41"/>
                  <a:gd name="T7" fmla="*/ 21 h 58"/>
                  <a:gd name="T8" fmla="*/ 27 w 41"/>
                  <a:gd name="T9" fmla="*/ 30 h 58"/>
                  <a:gd name="T10" fmla="*/ 34 w 41"/>
                  <a:gd name="T11" fmla="*/ 40 h 58"/>
                  <a:gd name="T12" fmla="*/ 40 w 41"/>
                  <a:gd name="T13" fmla="*/ 48 h 58"/>
                  <a:gd name="T14" fmla="*/ 41 w 41"/>
                  <a:gd name="T15" fmla="*/ 55 h 58"/>
                  <a:gd name="T16" fmla="*/ 40 w 41"/>
                  <a:gd name="T17" fmla="*/ 58 h 58"/>
                  <a:gd name="T18" fmla="*/ 35 w 41"/>
                  <a:gd name="T19" fmla="*/ 57 h 58"/>
                  <a:gd name="T20" fmla="*/ 31 w 41"/>
                  <a:gd name="T21" fmla="*/ 51 h 58"/>
                  <a:gd name="T22" fmla="*/ 25 w 41"/>
                  <a:gd name="T23" fmla="*/ 44 h 58"/>
                  <a:gd name="T24" fmla="*/ 19 w 41"/>
                  <a:gd name="T25" fmla="*/ 32 h 58"/>
                  <a:gd name="T26" fmla="*/ 14 w 41"/>
                  <a:gd name="T27" fmla="*/ 22 h 58"/>
                  <a:gd name="T28" fmla="*/ 8 w 41"/>
                  <a:gd name="T29" fmla="*/ 12 h 58"/>
                  <a:gd name="T30" fmla="*/ 3 w 41"/>
                  <a:gd name="T31" fmla="*/ 5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8"/>
                  <a:gd name="T53" fmla="*/ 41 w 41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6" name="Freeform 46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5 w 37"/>
                  <a:gd name="T3" fmla="*/ 4 h 53"/>
                  <a:gd name="T4" fmla="*/ 11 w 37"/>
                  <a:gd name="T5" fmla="*/ 11 h 53"/>
                  <a:gd name="T6" fmla="*/ 17 w 37"/>
                  <a:gd name="T7" fmla="*/ 20 h 53"/>
                  <a:gd name="T8" fmla="*/ 24 w 37"/>
                  <a:gd name="T9" fmla="*/ 29 h 53"/>
                  <a:gd name="T10" fmla="*/ 31 w 37"/>
                  <a:gd name="T11" fmla="*/ 37 h 53"/>
                  <a:gd name="T12" fmla="*/ 36 w 37"/>
                  <a:gd name="T13" fmla="*/ 45 h 53"/>
                  <a:gd name="T14" fmla="*/ 37 w 37"/>
                  <a:gd name="T15" fmla="*/ 51 h 53"/>
                  <a:gd name="T16" fmla="*/ 34 w 37"/>
                  <a:gd name="T17" fmla="*/ 53 h 53"/>
                  <a:gd name="T18" fmla="*/ 30 w 37"/>
                  <a:gd name="T19" fmla="*/ 52 h 53"/>
                  <a:gd name="T20" fmla="*/ 24 w 37"/>
                  <a:gd name="T21" fmla="*/ 46 h 53"/>
                  <a:gd name="T22" fmla="*/ 20 w 37"/>
                  <a:gd name="T23" fmla="*/ 40 h 53"/>
                  <a:gd name="T24" fmla="*/ 14 w 37"/>
                  <a:gd name="T25" fmla="*/ 29 h 53"/>
                  <a:gd name="T26" fmla="*/ 9 w 37"/>
                  <a:gd name="T27" fmla="*/ 20 h 53"/>
                  <a:gd name="T28" fmla="*/ 6 w 37"/>
                  <a:gd name="T29" fmla="*/ 11 h 53"/>
                  <a:gd name="T30" fmla="*/ 3 w 37"/>
                  <a:gd name="T31" fmla="*/ 4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7" name="Freeform 46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>
                  <a:gd name="T0" fmla="*/ 43 w 44"/>
                  <a:gd name="T1" fmla="*/ 0 h 81"/>
                  <a:gd name="T2" fmla="*/ 44 w 44"/>
                  <a:gd name="T3" fmla="*/ 4 h 81"/>
                  <a:gd name="T4" fmla="*/ 43 w 44"/>
                  <a:gd name="T5" fmla="*/ 14 h 81"/>
                  <a:gd name="T6" fmla="*/ 38 w 44"/>
                  <a:gd name="T7" fmla="*/ 25 h 81"/>
                  <a:gd name="T8" fmla="*/ 32 w 44"/>
                  <a:gd name="T9" fmla="*/ 38 h 81"/>
                  <a:gd name="T10" fmla="*/ 25 w 44"/>
                  <a:gd name="T11" fmla="*/ 53 h 81"/>
                  <a:gd name="T12" fmla="*/ 17 w 44"/>
                  <a:gd name="T13" fmla="*/ 66 h 81"/>
                  <a:gd name="T14" fmla="*/ 8 w 44"/>
                  <a:gd name="T15" fmla="*/ 76 h 81"/>
                  <a:gd name="T16" fmla="*/ 0 w 44"/>
                  <a:gd name="T17" fmla="*/ 81 h 81"/>
                  <a:gd name="T18" fmla="*/ 2 w 44"/>
                  <a:gd name="T19" fmla="*/ 76 h 81"/>
                  <a:gd name="T20" fmla="*/ 8 w 44"/>
                  <a:gd name="T21" fmla="*/ 64 h 81"/>
                  <a:gd name="T22" fmla="*/ 13 w 44"/>
                  <a:gd name="T23" fmla="*/ 51 h 81"/>
                  <a:gd name="T24" fmla="*/ 20 w 44"/>
                  <a:gd name="T25" fmla="*/ 36 h 81"/>
                  <a:gd name="T26" fmla="*/ 28 w 44"/>
                  <a:gd name="T27" fmla="*/ 23 h 81"/>
                  <a:gd name="T28" fmla="*/ 34 w 44"/>
                  <a:gd name="T29" fmla="*/ 10 h 81"/>
                  <a:gd name="T30" fmla="*/ 39 w 44"/>
                  <a:gd name="T31" fmla="*/ 2 h 81"/>
                  <a:gd name="T32" fmla="*/ 43 w 4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1"/>
                  <a:gd name="T53" fmla="*/ 44 w 44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8" name="Freeform 46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>
                  <a:gd name="T0" fmla="*/ 39 w 40"/>
                  <a:gd name="T1" fmla="*/ 0 h 65"/>
                  <a:gd name="T2" fmla="*/ 40 w 40"/>
                  <a:gd name="T3" fmla="*/ 4 h 65"/>
                  <a:gd name="T4" fmla="*/ 38 w 40"/>
                  <a:gd name="T5" fmla="*/ 9 h 65"/>
                  <a:gd name="T6" fmla="*/ 36 w 40"/>
                  <a:gd name="T7" fmla="*/ 18 h 65"/>
                  <a:gd name="T8" fmla="*/ 30 w 40"/>
                  <a:gd name="T9" fmla="*/ 29 h 65"/>
                  <a:gd name="T10" fmla="*/ 24 w 40"/>
                  <a:gd name="T11" fmla="*/ 40 h 65"/>
                  <a:gd name="T12" fmla="*/ 17 w 40"/>
                  <a:gd name="T13" fmla="*/ 50 h 65"/>
                  <a:gd name="T14" fmla="*/ 10 w 40"/>
                  <a:gd name="T15" fmla="*/ 59 h 65"/>
                  <a:gd name="T16" fmla="*/ 0 w 40"/>
                  <a:gd name="T17" fmla="*/ 65 h 65"/>
                  <a:gd name="T18" fmla="*/ 5 w 40"/>
                  <a:gd name="T19" fmla="*/ 58 h 65"/>
                  <a:gd name="T20" fmla="*/ 11 w 40"/>
                  <a:gd name="T21" fmla="*/ 48 h 65"/>
                  <a:gd name="T22" fmla="*/ 16 w 40"/>
                  <a:gd name="T23" fmla="*/ 38 h 65"/>
                  <a:gd name="T24" fmla="*/ 22 w 40"/>
                  <a:gd name="T25" fmla="*/ 26 h 65"/>
                  <a:gd name="T26" fmla="*/ 28 w 40"/>
                  <a:gd name="T27" fmla="*/ 16 h 65"/>
                  <a:gd name="T28" fmla="*/ 32 w 40"/>
                  <a:gd name="T29" fmla="*/ 7 h 65"/>
                  <a:gd name="T30" fmla="*/ 37 w 40"/>
                  <a:gd name="T31" fmla="*/ 1 h 65"/>
                  <a:gd name="T32" fmla="*/ 39 w 4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9" name="Freeform 46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>
                  <a:gd name="T0" fmla="*/ 0 w 41"/>
                  <a:gd name="T1" fmla="*/ 0 h 57"/>
                  <a:gd name="T2" fmla="*/ 5 w 41"/>
                  <a:gd name="T3" fmla="*/ 5 h 57"/>
                  <a:gd name="T4" fmla="*/ 13 w 41"/>
                  <a:gd name="T5" fmla="*/ 12 h 57"/>
                  <a:gd name="T6" fmla="*/ 19 w 41"/>
                  <a:gd name="T7" fmla="*/ 21 h 57"/>
                  <a:gd name="T8" fmla="*/ 27 w 41"/>
                  <a:gd name="T9" fmla="*/ 30 h 57"/>
                  <a:gd name="T10" fmla="*/ 34 w 41"/>
                  <a:gd name="T11" fmla="*/ 39 h 57"/>
                  <a:gd name="T12" fmla="*/ 40 w 41"/>
                  <a:gd name="T13" fmla="*/ 47 h 57"/>
                  <a:gd name="T14" fmla="*/ 41 w 41"/>
                  <a:gd name="T15" fmla="*/ 54 h 57"/>
                  <a:gd name="T16" fmla="*/ 40 w 41"/>
                  <a:gd name="T17" fmla="*/ 57 h 57"/>
                  <a:gd name="T18" fmla="*/ 35 w 41"/>
                  <a:gd name="T19" fmla="*/ 56 h 57"/>
                  <a:gd name="T20" fmla="*/ 31 w 41"/>
                  <a:gd name="T21" fmla="*/ 51 h 57"/>
                  <a:gd name="T22" fmla="*/ 25 w 41"/>
                  <a:gd name="T23" fmla="*/ 42 h 57"/>
                  <a:gd name="T24" fmla="*/ 18 w 41"/>
                  <a:gd name="T25" fmla="*/ 32 h 57"/>
                  <a:gd name="T26" fmla="*/ 13 w 41"/>
                  <a:gd name="T27" fmla="*/ 21 h 57"/>
                  <a:gd name="T28" fmla="*/ 8 w 41"/>
                  <a:gd name="T29" fmla="*/ 12 h 57"/>
                  <a:gd name="T30" fmla="*/ 4 w 41"/>
                  <a:gd name="T31" fmla="*/ 4 h 57"/>
                  <a:gd name="T32" fmla="*/ 0 w 41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7"/>
                  <a:gd name="T53" fmla="*/ 41 w 41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0" name="Freeform 47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>
                  <a:gd name="T0" fmla="*/ 0 w 198"/>
                  <a:gd name="T1" fmla="*/ 5 h 42"/>
                  <a:gd name="T2" fmla="*/ 0 w 198"/>
                  <a:gd name="T3" fmla="*/ 4 h 42"/>
                  <a:gd name="T4" fmla="*/ 1 w 198"/>
                  <a:gd name="T5" fmla="*/ 1 h 42"/>
                  <a:gd name="T6" fmla="*/ 2 w 198"/>
                  <a:gd name="T7" fmla="*/ 0 h 42"/>
                  <a:gd name="T8" fmla="*/ 4 w 198"/>
                  <a:gd name="T9" fmla="*/ 0 h 42"/>
                  <a:gd name="T10" fmla="*/ 17 w 198"/>
                  <a:gd name="T11" fmla="*/ 10 h 42"/>
                  <a:gd name="T12" fmla="*/ 29 w 198"/>
                  <a:gd name="T13" fmla="*/ 18 h 42"/>
                  <a:gd name="T14" fmla="*/ 43 w 198"/>
                  <a:gd name="T15" fmla="*/ 24 h 42"/>
                  <a:gd name="T16" fmla="*/ 56 w 198"/>
                  <a:gd name="T17" fmla="*/ 29 h 42"/>
                  <a:gd name="T18" fmla="*/ 70 w 198"/>
                  <a:gd name="T19" fmla="*/ 32 h 42"/>
                  <a:gd name="T20" fmla="*/ 83 w 198"/>
                  <a:gd name="T21" fmla="*/ 33 h 42"/>
                  <a:gd name="T22" fmla="*/ 96 w 198"/>
                  <a:gd name="T23" fmla="*/ 33 h 42"/>
                  <a:gd name="T24" fmla="*/ 109 w 198"/>
                  <a:gd name="T25" fmla="*/ 33 h 42"/>
                  <a:gd name="T26" fmla="*/ 122 w 198"/>
                  <a:gd name="T27" fmla="*/ 32 h 42"/>
                  <a:gd name="T28" fmla="*/ 134 w 198"/>
                  <a:gd name="T29" fmla="*/ 30 h 42"/>
                  <a:gd name="T30" fmla="*/ 147 w 198"/>
                  <a:gd name="T31" fmla="*/ 27 h 42"/>
                  <a:gd name="T32" fmla="*/ 158 w 198"/>
                  <a:gd name="T33" fmla="*/ 24 h 42"/>
                  <a:gd name="T34" fmla="*/ 169 w 198"/>
                  <a:gd name="T35" fmla="*/ 21 h 42"/>
                  <a:gd name="T36" fmla="*/ 180 w 198"/>
                  <a:gd name="T37" fmla="*/ 17 h 42"/>
                  <a:gd name="T38" fmla="*/ 189 w 198"/>
                  <a:gd name="T39" fmla="*/ 15 h 42"/>
                  <a:gd name="T40" fmla="*/ 198 w 198"/>
                  <a:gd name="T41" fmla="*/ 12 h 42"/>
                  <a:gd name="T42" fmla="*/ 193 w 198"/>
                  <a:gd name="T43" fmla="*/ 17 h 42"/>
                  <a:gd name="T44" fmla="*/ 186 w 198"/>
                  <a:gd name="T45" fmla="*/ 23 h 42"/>
                  <a:gd name="T46" fmla="*/ 177 w 198"/>
                  <a:gd name="T47" fmla="*/ 27 h 42"/>
                  <a:gd name="T48" fmla="*/ 166 w 198"/>
                  <a:gd name="T49" fmla="*/ 32 h 42"/>
                  <a:gd name="T50" fmla="*/ 152 w 198"/>
                  <a:gd name="T51" fmla="*/ 37 h 42"/>
                  <a:gd name="T52" fmla="*/ 139 w 198"/>
                  <a:gd name="T53" fmla="*/ 39 h 42"/>
                  <a:gd name="T54" fmla="*/ 123 w 198"/>
                  <a:gd name="T55" fmla="*/ 41 h 42"/>
                  <a:gd name="T56" fmla="*/ 107 w 198"/>
                  <a:gd name="T57" fmla="*/ 42 h 42"/>
                  <a:gd name="T58" fmla="*/ 91 w 198"/>
                  <a:gd name="T59" fmla="*/ 42 h 42"/>
                  <a:gd name="T60" fmla="*/ 75 w 198"/>
                  <a:gd name="T61" fmla="*/ 41 h 42"/>
                  <a:gd name="T62" fmla="*/ 60 w 198"/>
                  <a:gd name="T63" fmla="*/ 38 h 42"/>
                  <a:gd name="T64" fmla="*/ 45 w 198"/>
                  <a:gd name="T65" fmla="*/ 34 h 42"/>
                  <a:gd name="T66" fmla="*/ 31 w 198"/>
                  <a:gd name="T67" fmla="*/ 30 h 42"/>
                  <a:gd name="T68" fmla="*/ 19 w 198"/>
                  <a:gd name="T69" fmla="*/ 23 h 42"/>
                  <a:gd name="T70" fmla="*/ 9 w 198"/>
                  <a:gd name="T71" fmla="*/ 15 h 42"/>
                  <a:gd name="T72" fmla="*/ 0 w 198"/>
                  <a:gd name="T73" fmla="*/ 5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8"/>
                  <a:gd name="T112" fmla="*/ 0 h 42"/>
                  <a:gd name="T113" fmla="*/ 198 w 198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1" name="Freeform 47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>
                  <a:gd name="T0" fmla="*/ 0 w 21"/>
                  <a:gd name="T1" fmla="*/ 44 h 44"/>
                  <a:gd name="T2" fmla="*/ 9 w 21"/>
                  <a:gd name="T3" fmla="*/ 33 h 44"/>
                  <a:gd name="T4" fmla="*/ 17 w 21"/>
                  <a:gd name="T5" fmla="*/ 19 h 44"/>
                  <a:gd name="T6" fmla="*/ 21 w 21"/>
                  <a:gd name="T7" fmla="*/ 7 h 44"/>
                  <a:gd name="T8" fmla="*/ 20 w 21"/>
                  <a:gd name="T9" fmla="*/ 0 h 44"/>
                  <a:gd name="T10" fmla="*/ 16 w 21"/>
                  <a:gd name="T11" fmla="*/ 4 h 44"/>
                  <a:gd name="T12" fmla="*/ 12 w 21"/>
                  <a:gd name="T13" fmla="*/ 16 h 44"/>
                  <a:gd name="T14" fmla="*/ 7 w 21"/>
                  <a:gd name="T15" fmla="*/ 31 h 44"/>
                  <a:gd name="T16" fmla="*/ 0 w 21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4"/>
                  <a:gd name="T29" fmla="*/ 21 w 2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2" name="Freeform 47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>
                  <a:gd name="T0" fmla="*/ 24 w 25"/>
                  <a:gd name="T1" fmla="*/ 0 h 49"/>
                  <a:gd name="T2" fmla="*/ 25 w 25"/>
                  <a:gd name="T3" fmla="*/ 7 h 49"/>
                  <a:gd name="T4" fmla="*/ 20 w 25"/>
                  <a:gd name="T5" fmla="*/ 21 h 49"/>
                  <a:gd name="T6" fmla="*/ 12 w 25"/>
                  <a:gd name="T7" fmla="*/ 37 h 49"/>
                  <a:gd name="T8" fmla="*/ 0 w 25"/>
                  <a:gd name="T9" fmla="*/ 49 h 49"/>
                  <a:gd name="T10" fmla="*/ 5 w 25"/>
                  <a:gd name="T11" fmla="*/ 35 h 49"/>
                  <a:gd name="T12" fmla="*/ 13 w 25"/>
                  <a:gd name="T13" fmla="*/ 20 h 49"/>
                  <a:gd name="T14" fmla="*/ 19 w 25"/>
                  <a:gd name="T15" fmla="*/ 6 h 49"/>
                  <a:gd name="T16" fmla="*/ 24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9"/>
                  <a:gd name="T29" fmla="*/ 25 w 2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3" name="Freeform 47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>
                  <a:gd name="T0" fmla="*/ 34 w 35"/>
                  <a:gd name="T1" fmla="*/ 0 h 64"/>
                  <a:gd name="T2" fmla="*/ 35 w 35"/>
                  <a:gd name="T3" fmla="*/ 4 h 64"/>
                  <a:gd name="T4" fmla="*/ 34 w 35"/>
                  <a:gd name="T5" fmla="*/ 9 h 64"/>
                  <a:gd name="T6" fmla="*/ 31 w 35"/>
                  <a:gd name="T7" fmla="*/ 18 h 64"/>
                  <a:gd name="T8" fmla="*/ 26 w 35"/>
                  <a:gd name="T9" fmla="*/ 29 h 64"/>
                  <a:gd name="T10" fmla="*/ 20 w 35"/>
                  <a:gd name="T11" fmla="*/ 39 h 64"/>
                  <a:gd name="T12" fmla="*/ 15 w 35"/>
                  <a:gd name="T13" fmla="*/ 49 h 64"/>
                  <a:gd name="T14" fmla="*/ 7 w 35"/>
                  <a:gd name="T15" fmla="*/ 58 h 64"/>
                  <a:gd name="T16" fmla="*/ 0 w 35"/>
                  <a:gd name="T17" fmla="*/ 64 h 64"/>
                  <a:gd name="T18" fmla="*/ 3 w 35"/>
                  <a:gd name="T19" fmla="*/ 58 h 64"/>
                  <a:gd name="T20" fmla="*/ 7 w 35"/>
                  <a:gd name="T21" fmla="*/ 50 h 64"/>
                  <a:gd name="T22" fmla="*/ 13 w 35"/>
                  <a:gd name="T23" fmla="*/ 39 h 64"/>
                  <a:gd name="T24" fmla="*/ 17 w 35"/>
                  <a:gd name="T25" fmla="*/ 28 h 64"/>
                  <a:gd name="T26" fmla="*/ 22 w 35"/>
                  <a:gd name="T27" fmla="*/ 17 h 64"/>
                  <a:gd name="T28" fmla="*/ 27 w 35"/>
                  <a:gd name="T29" fmla="*/ 7 h 64"/>
                  <a:gd name="T30" fmla="*/ 31 w 35"/>
                  <a:gd name="T31" fmla="*/ 1 h 64"/>
                  <a:gd name="T32" fmla="*/ 34 w 3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4"/>
                  <a:gd name="T53" fmla="*/ 35 w 3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4" name="Freeform 47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>
                  <a:gd name="T0" fmla="*/ 37 w 38"/>
                  <a:gd name="T1" fmla="*/ 0 h 69"/>
                  <a:gd name="T2" fmla="*/ 38 w 38"/>
                  <a:gd name="T3" fmla="*/ 3 h 69"/>
                  <a:gd name="T4" fmla="*/ 36 w 38"/>
                  <a:gd name="T5" fmla="*/ 11 h 69"/>
                  <a:gd name="T6" fmla="*/ 33 w 38"/>
                  <a:gd name="T7" fmla="*/ 21 h 69"/>
                  <a:gd name="T8" fmla="*/ 27 w 38"/>
                  <a:gd name="T9" fmla="*/ 32 h 69"/>
                  <a:gd name="T10" fmla="*/ 21 w 38"/>
                  <a:gd name="T11" fmla="*/ 44 h 69"/>
                  <a:gd name="T12" fmla="*/ 13 w 38"/>
                  <a:gd name="T13" fmla="*/ 55 h 69"/>
                  <a:gd name="T14" fmla="*/ 7 w 38"/>
                  <a:gd name="T15" fmla="*/ 63 h 69"/>
                  <a:gd name="T16" fmla="*/ 0 w 38"/>
                  <a:gd name="T17" fmla="*/ 69 h 69"/>
                  <a:gd name="T18" fmla="*/ 2 w 38"/>
                  <a:gd name="T19" fmla="*/ 63 h 69"/>
                  <a:gd name="T20" fmla="*/ 7 w 38"/>
                  <a:gd name="T21" fmla="*/ 54 h 69"/>
                  <a:gd name="T22" fmla="*/ 12 w 38"/>
                  <a:gd name="T23" fmla="*/ 43 h 69"/>
                  <a:gd name="T24" fmla="*/ 18 w 38"/>
                  <a:gd name="T25" fmla="*/ 30 h 69"/>
                  <a:gd name="T26" fmla="*/ 25 w 38"/>
                  <a:gd name="T27" fmla="*/ 19 h 69"/>
                  <a:gd name="T28" fmla="*/ 30 w 38"/>
                  <a:gd name="T29" fmla="*/ 9 h 69"/>
                  <a:gd name="T30" fmla="*/ 35 w 38"/>
                  <a:gd name="T31" fmla="*/ 2 h 69"/>
                  <a:gd name="T32" fmla="*/ 37 w 38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9"/>
                  <a:gd name="T53" fmla="*/ 38 w 38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5" name="Freeform 47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>
                  <a:gd name="T0" fmla="*/ 42 w 42"/>
                  <a:gd name="T1" fmla="*/ 0 h 57"/>
                  <a:gd name="T2" fmla="*/ 42 w 42"/>
                  <a:gd name="T3" fmla="*/ 3 h 57"/>
                  <a:gd name="T4" fmla="*/ 40 w 42"/>
                  <a:gd name="T5" fmla="*/ 10 h 57"/>
                  <a:gd name="T6" fmla="*/ 34 w 42"/>
                  <a:gd name="T7" fmla="*/ 19 h 57"/>
                  <a:gd name="T8" fmla="*/ 28 w 42"/>
                  <a:gd name="T9" fmla="*/ 29 h 57"/>
                  <a:gd name="T10" fmla="*/ 20 w 42"/>
                  <a:gd name="T11" fmla="*/ 39 h 57"/>
                  <a:gd name="T12" fmla="*/ 12 w 42"/>
                  <a:gd name="T13" fmla="*/ 47 h 57"/>
                  <a:gd name="T14" fmla="*/ 6 w 42"/>
                  <a:gd name="T15" fmla="*/ 54 h 57"/>
                  <a:gd name="T16" fmla="*/ 0 w 42"/>
                  <a:gd name="T17" fmla="*/ 57 h 57"/>
                  <a:gd name="T18" fmla="*/ 3 w 42"/>
                  <a:gd name="T19" fmla="*/ 51 h 57"/>
                  <a:gd name="T20" fmla="*/ 9 w 42"/>
                  <a:gd name="T21" fmla="*/ 44 h 57"/>
                  <a:gd name="T22" fmla="*/ 15 w 42"/>
                  <a:gd name="T23" fmla="*/ 34 h 57"/>
                  <a:gd name="T24" fmla="*/ 21 w 42"/>
                  <a:gd name="T25" fmla="*/ 23 h 57"/>
                  <a:gd name="T26" fmla="*/ 28 w 42"/>
                  <a:gd name="T27" fmla="*/ 14 h 57"/>
                  <a:gd name="T28" fmla="*/ 34 w 42"/>
                  <a:gd name="T29" fmla="*/ 6 h 57"/>
                  <a:gd name="T30" fmla="*/ 38 w 42"/>
                  <a:gd name="T31" fmla="*/ 2 h 57"/>
                  <a:gd name="T32" fmla="*/ 42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57"/>
                  <a:gd name="T53" fmla="*/ 42 w 4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6" name="Freeform 47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>
                  <a:gd name="T0" fmla="*/ 35 w 36"/>
                  <a:gd name="T1" fmla="*/ 0 h 47"/>
                  <a:gd name="T2" fmla="*/ 36 w 36"/>
                  <a:gd name="T3" fmla="*/ 2 h 47"/>
                  <a:gd name="T4" fmla="*/ 34 w 36"/>
                  <a:gd name="T5" fmla="*/ 8 h 47"/>
                  <a:gd name="T6" fmla="*/ 32 w 36"/>
                  <a:gd name="T7" fmla="*/ 15 h 47"/>
                  <a:gd name="T8" fmla="*/ 27 w 36"/>
                  <a:gd name="T9" fmla="*/ 23 h 47"/>
                  <a:gd name="T10" fmla="*/ 21 w 36"/>
                  <a:gd name="T11" fmla="*/ 30 h 47"/>
                  <a:gd name="T12" fmla="*/ 15 w 36"/>
                  <a:gd name="T13" fmla="*/ 38 h 47"/>
                  <a:gd name="T14" fmla="*/ 8 w 36"/>
                  <a:gd name="T15" fmla="*/ 44 h 47"/>
                  <a:gd name="T16" fmla="*/ 0 w 36"/>
                  <a:gd name="T17" fmla="*/ 47 h 47"/>
                  <a:gd name="T18" fmla="*/ 3 w 36"/>
                  <a:gd name="T19" fmla="*/ 42 h 47"/>
                  <a:gd name="T20" fmla="*/ 8 w 36"/>
                  <a:gd name="T21" fmla="*/ 35 h 47"/>
                  <a:gd name="T22" fmla="*/ 13 w 36"/>
                  <a:gd name="T23" fmla="*/ 27 h 47"/>
                  <a:gd name="T24" fmla="*/ 19 w 36"/>
                  <a:gd name="T25" fmla="*/ 18 h 47"/>
                  <a:gd name="T26" fmla="*/ 24 w 36"/>
                  <a:gd name="T27" fmla="*/ 11 h 47"/>
                  <a:gd name="T28" fmla="*/ 28 w 36"/>
                  <a:gd name="T29" fmla="*/ 4 h 47"/>
                  <a:gd name="T30" fmla="*/ 33 w 36"/>
                  <a:gd name="T31" fmla="*/ 1 h 47"/>
                  <a:gd name="T32" fmla="*/ 35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7" name="Freeform 47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>
                  <a:gd name="T0" fmla="*/ 30 w 31"/>
                  <a:gd name="T1" fmla="*/ 0 h 34"/>
                  <a:gd name="T2" fmla="*/ 31 w 31"/>
                  <a:gd name="T3" fmla="*/ 2 h 34"/>
                  <a:gd name="T4" fmla="*/ 29 w 31"/>
                  <a:gd name="T5" fmla="*/ 7 h 34"/>
                  <a:gd name="T6" fmla="*/ 26 w 31"/>
                  <a:gd name="T7" fmla="*/ 12 h 34"/>
                  <a:gd name="T8" fmla="*/ 20 w 31"/>
                  <a:gd name="T9" fmla="*/ 19 h 34"/>
                  <a:gd name="T10" fmla="*/ 14 w 31"/>
                  <a:gd name="T11" fmla="*/ 25 h 34"/>
                  <a:gd name="T12" fmla="*/ 9 w 31"/>
                  <a:gd name="T13" fmla="*/ 31 h 34"/>
                  <a:gd name="T14" fmla="*/ 3 w 31"/>
                  <a:gd name="T15" fmla="*/ 33 h 34"/>
                  <a:gd name="T16" fmla="*/ 0 w 31"/>
                  <a:gd name="T17" fmla="*/ 34 h 34"/>
                  <a:gd name="T18" fmla="*/ 6 w 31"/>
                  <a:gd name="T19" fmla="*/ 26 h 34"/>
                  <a:gd name="T20" fmla="*/ 15 w 31"/>
                  <a:gd name="T21" fmla="*/ 15 h 34"/>
                  <a:gd name="T22" fmla="*/ 24 w 31"/>
                  <a:gd name="T23" fmla="*/ 5 h 34"/>
                  <a:gd name="T24" fmla="*/ 30 w 31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4"/>
                  <a:gd name="T41" fmla="*/ 31 w 31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8" name="Freeform 47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>
                  <a:gd name="T0" fmla="*/ 21 w 21"/>
                  <a:gd name="T1" fmla="*/ 0 h 21"/>
                  <a:gd name="T2" fmla="*/ 21 w 21"/>
                  <a:gd name="T3" fmla="*/ 5 h 21"/>
                  <a:gd name="T4" fmla="*/ 15 w 21"/>
                  <a:gd name="T5" fmla="*/ 13 h 21"/>
                  <a:gd name="T6" fmla="*/ 8 w 21"/>
                  <a:gd name="T7" fmla="*/ 20 h 21"/>
                  <a:gd name="T8" fmla="*/ 0 w 21"/>
                  <a:gd name="T9" fmla="*/ 21 h 21"/>
                  <a:gd name="T10" fmla="*/ 7 w 21"/>
                  <a:gd name="T11" fmla="*/ 17 h 21"/>
                  <a:gd name="T12" fmla="*/ 13 w 21"/>
                  <a:gd name="T13" fmla="*/ 8 h 21"/>
                  <a:gd name="T14" fmla="*/ 17 w 21"/>
                  <a:gd name="T15" fmla="*/ 0 h 21"/>
                  <a:gd name="T16" fmla="*/ 21 w 21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9" name="Freeform 47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>
                  <a:gd name="T0" fmla="*/ 0 w 23"/>
                  <a:gd name="T1" fmla="*/ 29 h 29"/>
                  <a:gd name="T2" fmla="*/ 4 w 23"/>
                  <a:gd name="T3" fmla="*/ 23 h 29"/>
                  <a:gd name="T4" fmla="*/ 11 w 23"/>
                  <a:gd name="T5" fmla="*/ 11 h 29"/>
                  <a:gd name="T6" fmla="*/ 17 w 23"/>
                  <a:gd name="T7" fmla="*/ 2 h 29"/>
                  <a:gd name="T8" fmla="*/ 23 w 23"/>
                  <a:gd name="T9" fmla="*/ 0 h 29"/>
                  <a:gd name="T10" fmla="*/ 23 w 23"/>
                  <a:gd name="T11" fmla="*/ 7 h 29"/>
                  <a:gd name="T12" fmla="*/ 16 w 23"/>
                  <a:gd name="T13" fmla="*/ 15 h 29"/>
                  <a:gd name="T14" fmla="*/ 7 w 23"/>
                  <a:gd name="T15" fmla="*/ 24 h 29"/>
                  <a:gd name="T16" fmla="*/ 0 w 23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9"/>
                  <a:gd name="T29" fmla="*/ 23 w 23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0" name="Freeform 48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>
                  <a:gd name="T0" fmla="*/ 0 w 31"/>
                  <a:gd name="T1" fmla="*/ 0 h 11"/>
                  <a:gd name="T2" fmla="*/ 6 w 31"/>
                  <a:gd name="T3" fmla="*/ 2 h 11"/>
                  <a:gd name="T4" fmla="*/ 15 w 31"/>
                  <a:gd name="T5" fmla="*/ 7 h 11"/>
                  <a:gd name="T6" fmla="*/ 25 w 31"/>
                  <a:gd name="T7" fmla="*/ 11 h 11"/>
                  <a:gd name="T8" fmla="*/ 31 w 31"/>
                  <a:gd name="T9" fmla="*/ 10 h 11"/>
                  <a:gd name="T10" fmla="*/ 31 w 31"/>
                  <a:gd name="T11" fmla="*/ 7 h 11"/>
                  <a:gd name="T12" fmla="*/ 29 w 31"/>
                  <a:gd name="T13" fmla="*/ 5 h 11"/>
                  <a:gd name="T14" fmla="*/ 24 w 31"/>
                  <a:gd name="T15" fmla="*/ 4 h 11"/>
                  <a:gd name="T16" fmla="*/ 20 w 31"/>
                  <a:gd name="T17" fmla="*/ 3 h 11"/>
                  <a:gd name="T18" fmla="*/ 14 w 31"/>
                  <a:gd name="T19" fmla="*/ 2 h 11"/>
                  <a:gd name="T20" fmla="*/ 8 w 31"/>
                  <a:gd name="T21" fmla="*/ 1 h 11"/>
                  <a:gd name="T22" fmla="*/ 4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1"/>
                  <a:gd name="T41" fmla="*/ 31 w 31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1" name="Freeform 48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>
                  <a:gd name="T0" fmla="*/ 0 w 33"/>
                  <a:gd name="T1" fmla="*/ 10 h 10"/>
                  <a:gd name="T2" fmla="*/ 2 w 33"/>
                  <a:gd name="T3" fmla="*/ 10 h 10"/>
                  <a:gd name="T4" fmla="*/ 7 w 33"/>
                  <a:gd name="T5" fmla="*/ 9 h 10"/>
                  <a:gd name="T6" fmla="*/ 12 w 33"/>
                  <a:gd name="T7" fmla="*/ 9 h 10"/>
                  <a:gd name="T8" fmla="*/ 18 w 33"/>
                  <a:gd name="T9" fmla="*/ 9 h 10"/>
                  <a:gd name="T10" fmla="*/ 24 w 33"/>
                  <a:gd name="T11" fmla="*/ 8 h 10"/>
                  <a:gd name="T12" fmla="*/ 28 w 33"/>
                  <a:gd name="T13" fmla="*/ 7 h 10"/>
                  <a:gd name="T14" fmla="*/ 32 w 33"/>
                  <a:gd name="T15" fmla="*/ 4 h 10"/>
                  <a:gd name="T16" fmla="*/ 33 w 33"/>
                  <a:gd name="T17" fmla="*/ 2 h 10"/>
                  <a:gd name="T18" fmla="*/ 28 w 33"/>
                  <a:gd name="T19" fmla="*/ 0 h 10"/>
                  <a:gd name="T20" fmla="*/ 19 w 33"/>
                  <a:gd name="T21" fmla="*/ 2 h 10"/>
                  <a:gd name="T22" fmla="*/ 8 w 33"/>
                  <a:gd name="T23" fmla="*/ 7 h 10"/>
                  <a:gd name="T24" fmla="*/ 0 w 33"/>
                  <a:gd name="T25" fmla="*/ 1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"/>
                  <a:gd name="T41" fmla="*/ 33 w 3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2" name="Freeform 48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5 w 32"/>
                  <a:gd name="T3" fmla="*/ 2 h 24"/>
                  <a:gd name="T4" fmla="*/ 9 w 32"/>
                  <a:gd name="T5" fmla="*/ 5 h 24"/>
                  <a:gd name="T6" fmla="*/ 15 w 32"/>
                  <a:gd name="T7" fmla="*/ 8 h 24"/>
                  <a:gd name="T8" fmla="*/ 22 w 32"/>
                  <a:gd name="T9" fmla="*/ 11 h 24"/>
                  <a:gd name="T10" fmla="*/ 26 w 32"/>
                  <a:gd name="T11" fmla="*/ 16 h 24"/>
                  <a:gd name="T12" fmla="*/ 30 w 32"/>
                  <a:gd name="T13" fmla="*/ 19 h 24"/>
                  <a:gd name="T14" fmla="*/ 32 w 32"/>
                  <a:gd name="T15" fmla="*/ 22 h 24"/>
                  <a:gd name="T16" fmla="*/ 32 w 32"/>
                  <a:gd name="T17" fmla="*/ 24 h 24"/>
                  <a:gd name="T18" fmla="*/ 26 w 32"/>
                  <a:gd name="T19" fmla="*/ 23 h 24"/>
                  <a:gd name="T20" fmla="*/ 16 w 32"/>
                  <a:gd name="T21" fmla="*/ 15 h 24"/>
                  <a:gd name="T22" fmla="*/ 7 w 32"/>
                  <a:gd name="T23" fmla="*/ 7 h 24"/>
                  <a:gd name="T24" fmla="*/ 0 w 3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3" name="Freeform 48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>
                  <a:gd name="T0" fmla="*/ 6 w 9"/>
                  <a:gd name="T1" fmla="*/ 0 h 43"/>
                  <a:gd name="T2" fmla="*/ 8 w 9"/>
                  <a:gd name="T3" fmla="*/ 10 h 43"/>
                  <a:gd name="T4" fmla="*/ 9 w 9"/>
                  <a:gd name="T5" fmla="*/ 25 h 43"/>
                  <a:gd name="T6" fmla="*/ 8 w 9"/>
                  <a:gd name="T7" fmla="*/ 36 h 43"/>
                  <a:gd name="T8" fmla="*/ 4 w 9"/>
                  <a:gd name="T9" fmla="*/ 43 h 43"/>
                  <a:gd name="T10" fmla="*/ 0 w 9"/>
                  <a:gd name="T11" fmla="*/ 38 h 43"/>
                  <a:gd name="T12" fmla="*/ 1 w 9"/>
                  <a:gd name="T13" fmla="*/ 26 h 43"/>
                  <a:gd name="T14" fmla="*/ 5 w 9"/>
                  <a:gd name="T15" fmla="*/ 11 h 43"/>
                  <a:gd name="T16" fmla="*/ 6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4" name="Freeform 48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3 w 13"/>
                  <a:gd name="T3" fmla="*/ 10 h 42"/>
                  <a:gd name="T4" fmla="*/ 11 w 13"/>
                  <a:gd name="T5" fmla="*/ 24 h 42"/>
                  <a:gd name="T6" fmla="*/ 8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4 h 42"/>
                  <a:gd name="T14" fmla="*/ 9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5" name="Freeform 48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>
                  <a:gd name="T0" fmla="*/ 2 w 8"/>
                  <a:gd name="T1" fmla="*/ 0 h 40"/>
                  <a:gd name="T2" fmla="*/ 5 w 8"/>
                  <a:gd name="T3" fmla="*/ 6 h 40"/>
                  <a:gd name="T4" fmla="*/ 8 w 8"/>
                  <a:gd name="T5" fmla="*/ 18 h 40"/>
                  <a:gd name="T6" fmla="*/ 8 w 8"/>
                  <a:gd name="T7" fmla="*/ 32 h 40"/>
                  <a:gd name="T8" fmla="*/ 4 w 8"/>
                  <a:gd name="T9" fmla="*/ 40 h 40"/>
                  <a:gd name="T10" fmla="*/ 0 w 8"/>
                  <a:gd name="T11" fmla="*/ 38 h 40"/>
                  <a:gd name="T12" fmla="*/ 0 w 8"/>
                  <a:gd name="T13" fmla="*/ 26 h 40"/>
                  <a:gd name="T14" fmla="*/ 2 w 8"/>
                  <a:gd name="T15" fmla="*/ 12 h 40"/>
                  <a:gd name="T16" fmla="*/ 2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0"/>
                  <a:gd name="T29" fmla="*/ 8 w 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6" name="Freeform 48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>
                  <a:gd name="T0" fmla="*/ 0 w 16"/>
                  <a:gd name="T1" fmla="*/ 0 h 46"/>
                  <a:gd name="T2" fmla="*/ 7 w 16"/>
                  <a:gd name="T3" fmla="*/ 11 h 46"/>
                  <a:gd name="T4" fmla="*/ 14 w 16"/>
                  <a:gd name="T5" fmla="*/ 26 h 46"/>
                  <a:gd name="T6" fmla="*/ 16 w 16"/>
                  <a:gd name="T7" fmla="*/ 39 h 46"/>
                  <a:gd name="T8" fmla="*/ 14 w 16"/>
                  <a:gd name="T9" fmla="*/ 46 h 46"/>
                  <a:gd name="T10" fmla="*/ 8 w 16"/>
                  <a:gd name="T11" fmla="*/ 42 h 46"/>
                  <a:gd name="T12" fmla="*/ 4 w 16"/>
                  <a:gd name="T13" fmla="*/ 27 h 46"/>
                  <a:gd name="T14" fmla="*/ 2 w 16"/>
                  <a:gd name="T15" fmla="*/ 11 h 46"/>
                  <a:gd name="T16" fmla="*/ 0 w 16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6"/>
                  <a:gd name="T29" fmla="*/ 16 w 16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7" name="Freeform 48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7 w 19"/>
                  <a:gd name="T3" fmla="*/ 11 h 49"/>
                  <a:gd name="T4" fmla="*/ 14 w 19"/>
                  <a:gd name="T5" fmla="*/ 28 h 49"/>
                  <a:gd name="T6" fmla="*/ 19 w 19"/>
                  <a:gd name="T7" fmla="*/ 44 h 49"/>
                  <a:gd name="T8" fmla="*/ 16 w 19"/>
                  <a:gd name="T9" fmla="*/ 49 h 49"/>
                  <a:gd name="T10" fmla="*/ 11 w 19"/>
                  <a:gd name="T11" fmla="*/ 43 h 49"/>
                  <a:gd name="T12" fmla="*/ 6 w 19"/>
                  <a:gd name="T13" fmla="*/ 27 h 49"/>
                  <a:gd name="T14" fmla="*/ 3 w 19"/>
                  <a:gd name="T15" fmla="*/ 10 h 49"/>
                  <a:gd name="T16" fmla="*/ 0 w 1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9"/>
                  <a:gd name="T29" fmla="*/ 19 w 19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8" name="Freeform 48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>
                  <a:gd name="T0" fmla="*/ 0 w 32"/>
                  <a:gd name="T1" fmla="*/ 0 h 54"/>
                  <a:gd name="T2" fmla="*/ 6 w 32"/>
                  <a:gd name="T3" fmla="*/ 5 h 54"/>
                  <a:gd name="T4" fmla="*/ 11 w 32"/>
                  <a:gd name="T5" fmla="*/ 12 h 54"/>
                  <a:gd name="T6" fmla="*/ 17 w 32"/>
                  <a:gd name="T7" fmla="*/ 20 h 54"/>
                  <a:gd name="T8" fmla="*/ 23 w 32"/>
                  <a:gd name="T9" fmla="*/ 29 h 54"/>
                  <a:gd name="T10" fmla="*/ 27 w 32"/>
                  <a:gd name="T11" fmla="*/ 37 h 54"/>
                  <a:gd name="T12" fmla="*/ 31 w 32"/>
                  <a:gd name="T13" fmla="*/ 44 h 54"/>
                  <a:gd name="T14" fmla="*/ 32 w 32"/>
                  <a:gd name="T15" fmla="*/ 50 h 54"/>
                  <a:gd name="T16" fmla="*/ 31 w 32"/>
                  <a:gd name="T17" fmla="*/ 54 h 54"/>
                  <a:gd name="T18" fmla="*/ 24 w 32"/>
                  <a:gd name="T19" fmla="*/ 47 h 54"/>
                  <a:gd name="T20" fmla="*/ 16 w 32"/>
                  <a:gd name="T21" fmla="*/ 30 h 54"/>
                  <a:gd name="T22" fmla="*/ 8 w 32"/>
                  <a:gd name="T23" fmla="*/ 10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4"/>
                  <a:gd name="T41" fmla="*/ 32 w 32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9" name="Freeform 48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>
                  <a:gd name="T0" fmla="*/ 0 w 36"/>
                  <a:gd name="T1" fmla="*/ 0 h 49"/>
                  <a:gd name="T2" fmla="*/ 5 w 36"/>
                  <a:gd name="T3" fmla="*/ 4 h 49"/>
                  <a:gd name="T4" fmla="*/ 10 w 36"/>
                  <a:gd name="T5" fmla="*/ 11 h 49"/>
                  <a:gd name="T6" fmla="*/ 17 w 36"/>
                  <a:gd name="T7" fmla="*/ 17 h 49"/>
                  <a:gd name="T8" fmla="*/ 24 w 36"/>
                  <a:gd name="T9" fmla="*/ 25 h 49"/>
                  <a:gd name="T10" fmla="*/ 29 w 36"/>
                  <a:gd name="T11" fmla="*/ 33 h 49"/>
                  <a:gd name="T12" fmla="*/ 34 w 36"/>
                  <a:gd name="T13" fmla="*/ 40 h 49"/>
                  <a:gd name="T14" fmla="*/ 36 w 36"/>
                  <a:gd name="T15" fmla="*/ 46 h 49"/>
                  <a:gd name="T16" fmla="*/ 35 w 36"/>
                  <a:gd name="T17" fmla="*/ 49 h 49"/>
                  <a:gd name="T18" fmla="*/ 32 w 36"/>
                  <a:gd name="T19" fmla="*/ 48 h 49"/>
                  <a:gd name="T20" fmla="*/ 27 w 36"/>
                  <a:gd name="T21" fmla="*/ 43 h 49"/>
                  <a:gd name="T22" fmla="*/ 22 w 36"/>
                  <a:gd name="T23" fmla="*/ 37 h 49"/>
                  <a:gd name="T24" fmla="*/ 17 w 36"/>
                  <a:gd name="T25" fmla="*/ 28 h 49"/>
                  <a:gd name="T26" fmla="*/ 11 w 36"/>
                  <a:gd name="T27" fmla="*/ 18 h 49"/>
                  <a:gd name="T28" fmla="*/ 7 w 36"/>
                  <a:gd name="T29" fmla="*/ 11 h 49"/>
                  <a:gd name="T30" fmla="*/ 3 w 36"/>
                  <a:gd name="T31" fmla="*/ 4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9"/>
                  <a:gd name="T53" fmla="*/ 36 w 36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0" name="Freeform 49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 w 30"/>
                  <a:gd name="T3" fmla="*/ 3 h 44"/>
                  <a:gd name="T4" fmla="*/ 9 w 30"/>
                  <a:gd name="T5" fmla="*/ 9 h 44"/>
                  <a:gd name="T6" fmla="*/ 14 w 30"/>
                  <a:gd name="T7" fmla="*/ 16 h 44"/>
                  <a:gd name="T8" fmla="*/ 21 w 30"/>
                  <a:gd name="T9" fmla="*/ 23 h 44"/>
                  <a:gd name="T10" fmla="*/ 26 w 30"/>
                  <a:gd name="T11" fmla="*/ 30 h 44"/>
                  <a:gd name="T12" fmla="*/ 29 w 30"/>
                  <a:gd name="T13" fmla="*/ 37 h 44"/>
                  <a:gd name="T14" fmla="*/ 30 w 30"/>
                  <a:gd name="T15" fmla="*/ 42 h 44"/>
                  <a:gd name="T16" fmla="*/ 28 w 30"/>
                  <a:gd name="T17" fmla="*/ 44 h 44"/>
                  <a:gd name="T18" fmla="*/ 20 w 30"/>
                  <a:gd name="T19" fmla="*/ 38 h 44"/>
                  <a:gd name="T20" fmla="*/ 12 w 30"/>
                  <a:gd name="T21" fmla="*/ 25 h 44"/>
                  <a:gd name="T22" fmla="*/ 4 w 30"/>
                  <a:gd name="T23" fmla="*/ 9 h 44"/>
                  <a:gd name="T24" fmla="*/ 0 w 3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4"/>
                  <a:gd name="T41" fmla="*/ 30 w 30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1" name="Freeform 49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>
                  <a:gd name="T0" fmla="*/ 37 w 38"/>
                  <a:gd name="T1" fmla="*/ 0 h 70"/>
                  <a:gd name="T2" fmla="*/ 38 w 38"/>
                  <a:gd name="T3" fmla="*/ 4 h 70"/>
                  <a:gd name="T4" fmla="*/ 37 w 38"/>
                  <a:gd name="T5" fmla="*/ 11 h 70"/>
                  <a:gd name="T6" fmla="*/ 33 w 38"/>
                  <a:gd name="T7" fmla="*/ 22 h 70"/>
                  <a:gd name="T8" fmla="*/ 28 w 38"/>
                  <a:gd name="T9" fmla="*/ 34 h 70"/>
                  <a:gd name="T10" fmla="*/ 21 w 38"/>
                  <a:gd name="T11" fmla="*/ 45 h 70"/>
                  <a:gd name="T12" fmla="*/ 15 w 38"/>
                  <a:gd name="T13" fmla="*/ 56 h 70"/>
                  <a:gd name="T14" fmla="*/ 7 w 38"/>
                  <a:gd name="T15" fmla="*/ 64 h 70"/>
                  <a:gd name="T16" fmla="*/ 0 w 38"/>
                  <a:gd name="T17" fmla="*/ 70 h 70"/>
                  <a:gd name="T18" fmla="*/ 2 w 38"/>
                  <a:gd name="T19" fmla="*/ 64 h 70"/>
                  <a:gd name="T20" fmla="*/ 7 w 38"/>
                  <a:gd name="T21" fmla="*/ 55 h 70"/>
                  <a:gd name="T22" fmla="*/ 12 w 38"/>
                  <a:gd name="T23" fmla="*/ 44 h 70"/>
                  <a:gd name="T24" fmla="*/ 18 w 38"/>
                  <a:gd name="T25" fmla="*/ 32 h 70"/>
                  <a:gd name="T26" fmla="*/ 25 w 38"/>
                  <a:gd name="T27" fmla="*/ 19 h 70"/>
                  <a:gd name="T28" fmla="*/ 31 w 38"/>
                  <a:gd name="T29" fmla="*/ 9 h 70"/>
                  <a:gd name="T30" fmla="*/ 35 w 38"/>
                  <a:gd name="T31" fmla="*/ 2 h 70"/>
                  <a:gd name="T32" fmla="*/ 37 w 38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70"/>
                  <a:gd name="T53" fmla="*/ 38 w 38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2" name="Freeform 49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>
                  <a:gd name="T0" fmla="*/ 33 w 33"/>
                  <a:gd name="T1" fmla="*/ 0 h 54"/>
                  <a:gd name="T2" fmla="*/ 33 w 33"/>
                  <a:gd name="T3" fmla="*/ 2 h 54"/>
                  <a:gd name="T4" fmla="*/ 32 w 33"/>
                  <a:gd name="T5" fmla="*/ 8 h 54"/>
                  <a:gd name="T6" fmla="*/ 30 w 33"/>
                  <a:gd name="T7" fmla="*/ 16 h 54"/>
                  <a:gd name="T8" fmla="*/ 25 w 33"/>
                  <a:gd name="T9" fmla="*/ 24 h 54"/>
                  <a:gd name="T10" fmla="*/ 19 w 33"/>
                  <a:gd name="T11" fmla="*/ 34 h 54"/>
                  <a:gd name="T12" fmla="*/ 14 w 33"/>
                  <a:gd name="T13" fmla="*/ 42 h 54"/>
                  <a:gd name="T14" fmla="*/ 7 w 33"/>
                  <a:gd name="T15" fmla="*/ 50 h 54"/>
                  <a:gd name="T16" fmla="*/ 0 w 33"/>
                  <a:gd name="T17" fmla="*/ 54 h 54"/>
                  <a:gd name="T18" fmla="*/ 8 w 33"/>
                  <a:gd name="T19" fmla="*/ 41 h 54"/>
                  <a:gd name="T20" fmla="*/ 18 w 33"/>
                  <a:gd name="T21" fmla="*/ 22 h 54"/>
                  <a:gd name="T22" fmla="*/ 27 w 33"/>
                  <a:gd name="T23" fmla="*/ 6 h 54"/>
                  <a:gd name="T24" fmla="*/ 33 w 33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54"/>
                  <a:gd name="T41" fmla="*/ 33 w 33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3" name="Freeform 49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>
                  <a:gd name="T0" fmla="*/ 0 w 35"/>
                  <a:gd name="T1" fmla="*/ 0 h 48"/>
                  <a:gd name="T2" fmla="*/ 4 w 35"/>
                  <a:gd name="T3" fmla="*/ 3 h 48"/>
                  <a:gd name="T4" fmla="*/ 10 w 35"/>
                  <a:gd name="T5" fmla="*/ 10 h 48"/>
                  <a:gd name="T6" fmla="*/ 15 w 35"/>
                  <a:gd name="T7" fmla="*/ 17 h 48"/>
                  <a:gd name="T8" fmla="*/ 22 w 35"/>
                  <a:gd name="T9" fmla="*/ 25 h 48"/>
                  <a:gd name="T10" fmla="*/ 28 w 35"/>
                  <a:gd name="T11" fmla="*/ 33 h 48"/>
                  <a:gd name="T12" fmla="*/ 32 w 35"/>
                  <a:gd name="T13" fmla="*/ 40 h 48"/>
                  <a:gd name="T14" fmla="*/ 35 w 35"/>
                  <a:gd name="T15" fmla="*/ 44 h 48"/>
                  <a:gd name="T16" fmla="*/ 34 w 35"/>
                  <a:gd name="T17" fmla="*/ 48 h 48"/>
                  <a:gd name="T18" fmla="*/ 30 w 35"/>
                  <a:gd name="T19" fmla="*/ 48 h 48"/>
                  <a:gd name="T20" fmla="*/ 26 w 35"/>
                  <a:gd name="T21" fmla="*/ 43 h 48"/>
                  <a:gd name="T22" fmla="*/ 20 w 35"/>
                  <a:gd name="T23" fmla="*/ 36 h 48"/>
                  <a:gd name="T24" fmla="*/ 15 w 35"/>
                  <a:gd name="T25" fmla="*/ 27 h 48"/>
                  <a:gd name="T26" fmla="*/ 11 w 35"/>
                  <a:gd name="T27" fmla="*/ 18 h 48"/>
                  <a:gd name="T28" fmla="*/ 6 w 35"/>
                  <a:gd name="T29" fmla="*/ 10 h 48"/>
                  <a:gd name="T30" fmla="*/ 2 w 35"/>
                  <a:gd name="T31" fmla="*/ 3 h 48"/>
                  <a:gd name="T32" fmla="*/ 0 w 35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8"/>
                  <a:gd name="T53" fmla="*/ 35 w 3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4" name="Freeform 49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>
                  <a:gd name="T0" fmla="*/ 16 w 86"/>
                  <a:gd name="T1" fmla="*/ 0 h 224"/>
                  <a:gd name="T2" fmla="*/ 17 w 86"/>
                  <a:gd name="T3" fmla="*/ 0 h 224"/>
                  <a:gd name="T4" fmla="*/ 18 w 86"/>
                  <a:gd name="T5" fmla="*/ 2 h 224"/>
                  <a:gd name="T6" fmla="*/ 19 w 86"/>
                  <a:gd name="T7" fmla="*/ 5 h 224"/>
                  <a:gd name="T8" fmla="*/ 20 w 86"/>
                  <a:gd name="T9" fmla="*/ 6 h 224"/>
                  <a:gd name="T10" fmla="*/ 11 w 86"/>
                  <a:gd name="T11" fmla="*/ 41 h 224"/>
                  <a:gd name="T12" fmla="*/ 10 w 86"/>
                  <a:gd name="T13" fmla="*/ 75 h 224"/>
                  <a:gd name="T14" fmla="*/ 16 w 86"/>
                  <a:gd name="T15" fmla="*/ 107 h 224"/>
                  <a:gd name="T16" fmla="*/ 27 w 86"/>
                  <a:gd name="T17" fmla="*/ 135 h 224"/>
                  <a:gd name="T18" fmla="*/ 41 w 86"/>
                  <a:gd name="T19" fmla="*/ 162 h 224"/>
                  <a:gd name="T20" fmla="*/ 57 w 86"/>
                  <a:gd name="T21" fmla="*/ 186 h 224"/>
                  <a:gd name="T22" fmla="*/ 73 w 86"/>
                  <a:gd name="T23" fmla="*/ 207 h 224"/>
                  <a:gd name="T24" fmla="*/ 86 w 86"/>
                  <a:gd name="T25" fmla="*/ 224 h 224"/>
                  <a:gd name="T26" fmla="*/ 69 w 86"/>
                  <a:gd name="T27" fmla="*/ 215 h 224"/>
                  <a:gd name="T28" fmla="*/ 51 w 86"/>
                  <a:gd name="T29" fmla="*/ 195 h 224"/>
                  <a:gd name="T30" fmla="*/ 33 w 86"/>
                  <a:gd name="T31" fmla="*/ 168 h 224"/>
                  <a:gd name="T32" fmla="*/ 17 w 86"/>
                  <a:gd name="T33" fmla="*/ 134 h 224"/>
                  <a:gd name="T34" fmla="*/ 6 w 86"/>
                  <a:gd name="T35" fmla="*/ 99 h 224"/>
                  <a:gd name="T36" fmla="*/ 0 w 86"/>
                  <a:gd name="T37" fmla="*/ 62 h 224"/>
                  <a:gd name="T38" fmla="*/ 3 w 86"/>
                  <a:gd name="T39" fmla="*/ 28 h 224"/>
                  <a:gd name="T40" fmla="*/ 16 w 86"/>
                  <a:gd name="T41" fmla="*/ 0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224"/>
                  <a:gd name="T65" fmla="*/ 86 w 86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5" name="Freeform 49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>
                  <a:gd name="T0" fmla="*/ 75 w 75"/>
                  <a:gd name="T1" fmla="*/ 13 h 15"/>
                  <a:gd name="T2" fmla="*/ 73 w 75"/>
                  <a:gd name="T3" fmla="*/ 14 h 15"/>
                  <a:gd name="T4" fmla="*/ 66 w 75"/>
                  <a:gd name="T5" fmla="*/ 15 h 15"/>
                  <a:gd name="T6" fmla="*/ 57 w 75"/>
                  <a:gd name="T7" fmla="*/ 15 h 15"/>
                  <a:gd name="T8" fmla="*/ 44 w 75"/>
                  <a:gd name="T9" fmla="*/ 14 h 15"/>
                  <a:gd name="T10" fmla="*/ 32 w 75"/>
                  <a:gd name="T11" fmla="*/ 13 h 15"/>
                  <a:gd name="T12" fmla="*/ 19 w 75"/>
                  <a:gd name="T13" fmla="*/ 10 h 15"/>
                  <a:gd name="T14" fmla="*/ 9 w 75"/>
                  <a:gd name="T15" fmla="*/ 5 h 15"/>
                  <a:gd name="T16" fmla="*/ 0 w 75"/>
                  <a:gd name="T17" fmla="*/ 0 h 15"/>
                  <a:gd name="T18" fmla="*/ 8 w 75"/>
                  <a:gd name="T19" fmla="*/ 1 h 15"/>
                  <a:gd name="T20" fmla="*/ 19 w 75"/>
                  <a:gd name="T21" fmla="*/ 3 h 15"/>
                  <a:gd name="T22" fmla="*/ 32 w 75"/>
                  <a:gd name="T23" fmla="*/ 4 h 15"/>
                  <a:gd name="T24" fmla="*/ 44 w 75"/>
                  <a:gd name="T25" fmla="*/ 6 h 15"/>
                  <a:gd name="T26" fmla="*/ 56 w 75"/>
                  <a:gd name="T27" fmla="*/ 8 h 15"/>
                  <a:gd name="T28" fmla="*/ 66 w 75"/>
                  <a:gd name="T29" fmla="*/ 10 h 15"/>
                  <a:gd name="T30" fmla="*/ 73 w 75"/>
                  <a:gd name="T31" fmla="*/ 11 h 15"/>
                  <a:gd name="T32" fmla="*/ 75 w 75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15"/>
                  <a:gd name="T53" fmla="*/ 75 w 7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6" name="Freeform 49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>
                  <a:gd name="T0" fmla="*/ 89 w 89"/>
                  <a:gd name="T1" fmla="*/ 19 h 23"/>
                  <a:gd name="T2" fmla="*/ 86 w 89"/>
                  <a:gd name="T3" fmla="*/ 22 h 23"/>
                  <a:gd name="T4" fmla="*/ 78 w 89"/>
                  <a:gd name="T5" fmla="*/ 23 h 23"/>
                  <a:gd name="T6" fmla="*/ 65 w 89"/>
                  <a:gd name="T7" fmla="*/ 22 h 23"/>
                  <a:gd name="T8" fmla="*/ 52 w 89"/>
                  <a:gd name="T9" fmla="*/ 19 h 23"/>
                  <a:gd name="T10" fmla="*/ 37 w 89"/>
                  <a:gd name="T11" fmla="*/ 16 h 23"/>
                  <a:gd name="T12" fmla="*/ 22 w 89"/>
                  <a:gd name="T13" fmla="*/ 12 h 23"/>
                  <a:gd name="T14" fmla="*/ 10 w 89"/>
                  <a:gd name="T15" fmla="*/ 7 h 23"/>
                  <a:gd name="T16" fmla="*/ 0 w 89"/>
                  <a:gd name="T17" fmla="*/ 0 h 23"/>
                  <a:gd name="T18" fmla="*/ 6 w 89"/>
                  <a:gd name="T19" fmla="*/ 2 h 23"/>
                  <a:gd name="T20" fmla="*/ 19 w 89"/>
                  <a:gd name="T21" fmla="*/ 4 h 23"/>
                  <a:gd name="T22" fmla="*/ 32 w 89"/>
                  <a:gd name="T23" fmla="*/ 6 h 23"/>
                  <a:gd name="T24" fmla="*/ 48 w 89"/>
                  <a:gd name="T25" fmla="*/ 8 h 23"/>
                  <a:gd name="T26" fmla="*/ 64 w 89"/>
                  <a:gd name="T27" fmla="*/ 12 h 23"/>
                  <a:gd name="T28" fmla="*/ 77 w 89"/>
                  <a:gd name="T29" fmla="*/ 14 h 23"/>
                  <a:gd name="T30" fmla="*/ 86 w 89"/>
                  <a:gd name="T31" fmla="*/ 16 h 23"/>
                  <a:gd name="T32" fmla="*/ 89 w 89"/>
                  <a:gd name="T33" fmla="*/ 19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23"/>
                  <a:gd name="T53" fmla="*/ 89 w 89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7" name="Freeform 49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>
                  <a:gd name="T0" fmla="*/ 94 w 94"/>
                  <a:gd name="T1" fmla="*/ 13 h 17"/>
                  <a:gd name="T2" fmla="*/ 89 w 94"/>
                  <a:gd name="T3" fmla="*/ 15 h 17"/>
                  <a:gd name="T4" fmla="*/ 80 w 94"/>
                  <a:gd name="T5" fmla="*/ 17 h 17"/>
                  <a:gd name="T6" fmla="*/ 68 w 94"/>
                  <a:gd name="T7" fmla="*/ 17 h 17"/>
                  <a:gd name="T8" fmla="*/ 52 w 94"/>
                  <a:gd name="T9" fmla="*/ 16 h 17"/>
                  <a:gd name="T10" fmla="*/ 36 w 94"/>
                  <a:gd name="T11" fmla="*/ 14 h 17"/>
                  <a:gd name="T12" fmla="*/ 21 w 94"/>
                  <a:gd name="T13" fmla="*/ 11 h 17"/>
                  <a:gd name="T14" fmla="*/ 9 w 94"/>
                  <a:gd name="T15" fmla="*/ 6 h 17"/>
                  <a:gd name="T16" fmla="*/ 0 w 94"/>
                  <a:gd name="T17" fmla="*/ 0 h 17"/>
                  <a:gd name="T18" fmla="*/ 6 w 94"/>
                  <a:gd name="T19" fmla="*/ 2 h 17"/>
                  <a:gd name="T20" fmla="*/ 19 w 94"/>
                  <a:gd name="T21" fmla="*/ 2 h 17"/>
                  <a:gd name="T22" fmla="*/ 34 w 94"/>
                  <a:gd name="T23" fmla="*/ 4 h 17"/>
                  <a:gd name="T24" fmla="*/ 51 w 94"/>
                  <a:gd name="T25" fmla="*/ 5 h 17"/>
                  <a:gd name="T26" fmla="*/ 67 w 94"/>
                  <a:gd name="T27" fmla="*/ 7 h 17"/>
                  <a:gd name="T28" fmla="*/ 80 w 94"/>
                  <a:gd name="T29" fmla="*/ 8 h 17"/>
                  <a:gd name="T30" fmla="*/ 90 w 94"/>
                  <a:gd name="T31" fmla="*/ 11 h 17"/>
                  <a:gd name="T32" fmla="*/ 94 w 94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7"/>
                  <a:gd name="T53" fmla="*/ 94 w 9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8" name="Freeform 49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>
                  <a:gd name="T0" fmla="*/ 83 w 83"/>
                  <a:gd name="T1" fmla="*/ 10 h 13"/>
                  <a:gd name="T2" fmla="*/ 81 w 83"/>
                  <a:gd name="T3" fmla="*/ 11 h 13"/>
                  <a:gd name="T4" fmla="*/ 72 w 83"/>
                  <a:gd name="T5" fmla="*/ 13 h 13"/>
                  <a:gd name="T6" fmla="*/ 60 w 83"/>
                  <a:gd name="T7" fmla="*/ 13 h 13"/>
                  <a:gd name="T8" fmla="*/ 45 w 83"/>
                  <a:gd name="T9" fmla="*/ 11 h 13"/>
                  <a:gd name="T10" fmla="*/ 31 w 83"/>
                  <a:gd name="T11" fmla="*/ 10 h 13"/>
                  <a:gd name="T12" fmla="*/ 17 w 83"/>
                  <a:gd name="T13" fmla="*/ 8 h 13"/>
                  <a:gd name="T14" fmla="*/ 7 w 83"/>
                  <a:gd name="T15" fmla="*/ 5 h 13"/>
                  <a:gd name="T16" fmla="*/ 0 w 83"/>
                  <a:gd name="T17" fmla="*/ 0 h 13"/>
                  <a:gd name="T18" fmla="*/ 8 w 83"/>
                  <a:gd name="T19" fmla="*/ 1 h 13"/>
                  <a:gd name="T20" fmla="*/ 19 w 83"/>
                  <a:gd name="T21" fmla="*/ 1 h 13"/>
                  <a:gd name="T22" fmla="*/ 33 w 83"/>
                  <a:gd name="T23" fmla="*/ 1 h 13"/>
                  <a:gd name="T24" fmla="*/ 47 w 83"/>
                  <a:gd name="T25" fmla="*/ 2 h 13"/>
                  <a:gd name="T26" fmla="*/ 61 w 83"/>
                  <a:gd name="T27" fmla="*/ 3 h 13"/>
                  <a:gd name="T28" fmla="*/ 73 w 83"/>
                  <a:gd name="T29" fmla="*/ 5 h 13"/>
                  <a:gd name="T30" fmla="*/ 81 w 83"/>
                  <a:gd name="T31" fmla="*/ 7 h 13"/>
                  <a:gd name="T32" fmla="*/ 83 w 83"/>
                  <a:gd name="T33" fmla="*/ 1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13"/>
                  <a:gd name="T53" fmla="*/ 83 w 8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9" name="Freeform 49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>
                  <a:gd name="T0" fmla="*/ 72 w 72"/>
                  <a:gd name="T1" fmla="*/ 3 h 11"/>
                  <a:gd name="T2" fmla="*/ 69 w 72"/>
                  <a:gd name="T3" fmla="*/ 5 h 11"/>
                  <a:gd name="T4" fmla="*/ 63 w 72"/>
                  <a:gd name="T5" fmla="*/ 9 h 11"/>
                  <a:gd name="T6" fmla="*/ 54 w 72"/>
                  <a:gd name="T7" fmla="*/ 10 h 11"/>
                  <a:gd name="T8" fmla="*/ 43 w 72"/>
                  <a:gd name="T9" fmla="*/ 11 h 11"/>
                  <a:gd name="T10" fmla="*/ 31 w 72"/>
                  <a:gd name="T11" fmla="*/ 11 h 11"/>
                  <a:gd name="T12" fmla="*/ 20 w 72"/>
                  <a:gd name="T13" fmla="*/ 9 h 11"/>
                  <a:gd name="T14" fmla="*/ 9 w 72"/>
                  <a:gd name="T15" fmla="*/ 5 h 11"/>
                  <a:gd name="T16" fmla="*/ 0 w 72"/>
                  <a:gd name="T17" fmla="*/ 1 h 11"/>
                  <a:gd name="T18" fmla="*/ 7 w 72"/>
                  <a:gd name="T19" fmla="*/ 1 h 11"/>
                  <a:gd name="T20" fmla="*/ 17 w 72"/>
                  <a:gd name="T21" fmla="*/ 1 h 11"/>
                  <a:gd name="T22" fmla="*/ 30 w 72"/>
                  <a:gd name="T23" fmla="*/ 1 h 11"/>
                  <a:gd name="T24" fmla="*/ 41 w 72"/>
                  <a:gd name="T25" fmla="*/ 0 h 11"/>
                  <a:gd name="T26" fmla="*/ 52 w 72"/>
                  <a:gd name="T27" fmla="*/ 0 h 11"/>
                  <a:gd name="T28" fmla="*/ 63 w 72"/>
                  <a:gd name="T29" fmla="*/ 0 h 11"/>
                  <a:gd name="T30" fmla="*/ 69 w 72"/>
                  <a:gd name="T31" fmla="*/ 1 h 11"/>
                  <a:gd name="T32" fmla="*/ 72 w 7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1"/>
                  <a:gd name="T53" fmla="*/ 72 w 7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0" name="Freeform 50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>
                  <a:gd name="T0" fmla="*/ 34 w 34"/>
                  <a:gd name="T1" fmla="*/ 2 h 13"/>
                  <a:gd name="T2" fmla="*/ 33 w 34"/>
                  <a:gd name="T3" fmla="*/ 4 h 13"/>
                  <a:gd name="T4" fmla="*/ 30 w 34"/>
                  <a:gd name="T5" fmla="*/ 7 h 13"/>
                  <a:gd name="T6" fmla="*/ 25 w 34"/>
                  <a:gd name="T7" fmla="*/ 9 h 13"/>
                  <a:gd name="T8" fmla="*/ 20 w 34"/>
                  <a:gd name="T9" fmla="*/ 11 h 13"/>
                  <a:gd name="T10" fmla="*/ 14 w 34"/>
                  <a:gd name="T11" fmla="*/ 13 h 13"/>
                  <a:gd name="T12" fmla="*/ 8 w 34"/>
                  <a:gd name="T13" fmla="*/ 13 h 13"/>
                  <a:gd name="T14" fmla="*/ 4 w 34"/>
                  <a:gd name="T15" fmla="*/ 12 h 13"/>
                  <a:gd name="T16" fmla="*/ 0 w 34"/>
                  <a:gd name="T17" fmla="*/ 10 h 13"/>
                  <a:gd name="T18" fmla="*/ 5 w 34"/>
                  <a:gd name="T19" fmla="*/ 11 h 13"/>
                  <a:gd name="T20" fmla="*/ 11 w 34"/>
                  <a:gd name="T21" fmla="*/ 10 h 13"/>
                  <a:gd name="T22" fmla="*/ 16 w 34"/>
                  <a:gd name="T23" fmla="*/ 8 h 13"/>
                  <a:gd name="T24" fmla="*/ 22 w 34"/>
                  <a:gd name="T25" fmla="*/ 4 h 13"/>
                  <a:gd name="T26" fmla="*/ 26 w 34"/>
                  <a:gd name="T27" fmla="*/ 2 h 13"/>
                  <a:gd name="T28" fmla="*/ 31 w 34"/>
                  <a:gd name="T29" fmla="*/ 0 h 13"/>
                  <a:gd name="T30" fmla="*/ 33 w 34"/>
                  <a:gd name="T31" fmla="*/ 0 h 13"/>
                  <a:gd name="T32" fmla="*/ 34 w 34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3"/>
                  <a:gd name="T53" fmla="*/ 34 w 3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1" name="Freeform 50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>
                  <a:gd name="T0" fmla="*/ 63 w 63"/>
                  <a:gd name="T1" fmla="*/ 14 h 16"/>
                  <a:gd name="T2" fmla="*/ 61 w 63"/>
                  <a:gd name="T3" fmla="*/ 15 h 16"/>
                  <a:gd name="T4" fmla="*/ 57 w 63"/>
                  <a:gd name="T5" fmla="*/ 16 h 16"/>
                  <a:gd name="T6" fmla="*/ 49 w 63"/>
                  <a:gd name="T7" fmla="*/ 16 h 16"/>
                  <a:gd name="T8" fmla="*/ 39 w 63"/>
                  <a:gd name="T9" fmla="*/ 15 h 16"/>
                  <a:gd name="T10" fmla="*/ 28 w 63"/>
                  <a:gd name="T11" fmla="*/ 14 h 16"/>
                  <a:gd name="T12" fmla="*/ 18 w 63"/>
                  <a:gd name="T13" fmla="*/ 10 h 16"/>
                  <a:gd name="T14" fmla="*/ 8 w 63"/>
                  <a:gd name="T15" fmla="*/ 6 h 16"/>
                  <a:gd name="T16" fmla="*/ 0 w 63"/>
                  <a:gd name="T17" fmla="*/ 0 h 16"/>
                  <a:gd name="T18" fmla="*/ 8 w 63"/>
                  <a:gd name="T19" fmla="*/ 2 h 16"/>
                  <a:gd name="T20" fmla="*/ 17 w 63"/>
                  <a:gd name="T21" fmla="*/ 4 h 16"/>
                  <a:gd name="T22" fmla="*/ 27 w 63"/>
                  <a:gd name="T23" fmla="*/ 6 h 16"/>
                  <a:gd name="T24" fmla="*/ 39 w 63"/>
                  <a:gd name="T25" fmla="*/ 7 h 16"/>
                  <a:gd name="T26" fmla="*/ 48 w 63"/>
                  <a:gd name="T27" fmla="*/ 8 h 16"/>
                  <a:gd name="T28" fmla="*/ 56 w 63"/>
                  <a:gd name="T29" fmla="*/ 10 h 16"/>
                  <a:gd name="T30" fmla="*/ 61 w 63"/>
                  <a:gd name="T31" fmla="*/ 11 h 16"/>
                  <a:gd name="T32" fmla="*/ 63 w 63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2" name="Freeform 50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>
                  <a:gd name="T0" fmla="*/ 90 w 90"/>
                  <a:gd name="T1" fmla="*/ 12 h 17"/>
                  <a:gd name="T2" fmla="*/ 87 w 90"/>
                  <a:gd name="T3" fmla="*/ 14 h 17"/>
                  <a:gd name="T4" fmla="*/ 78 w 90"/>
                  <a:gd name="T5" fmla="*/ 17 h 17"/>
                  <a:gd name="T6" fmla="*/ 65 w 90"/>
                  <a:gd name="T7" fmla="*/ 17 h 17"/>
                  <a:gd name="T8" fmla="*/ 51 w 90"/>
                  <a:gd name="T9" fmla="*/ 15 h 17"/>
                  <a:gd name="T10" fmla="*/ 35 w 90"/>
                  <a:gd name="T11" fmla="*/ 13 h 17"/>
                  <a:gd name="T12" fmla="*/ 20 w 90"/>
                  <a:gd name="T13" fmla="*/ 10 h 17"/>
                  <a:gd name="T14" fmla="*/ 8 w 90"/>
                  <a:gd name="T15" fmla="*/ 5 h 17"/>
                  <a:gd name="T16" fmla="*/ 0 w 90"/>
                  <a:gd name="T17" fmla="*/ 0 h 17"/>
                  <a:gd name="T18" fmla="*/ 7 w 90"/>
                  <a:gd name="T19" fmla="*/ 0 h 17"/>
                  <a:gd name="T20" fmla="*/ 18 w 90"/>
                  <a:gd name="T21" fmla="*/ 1 h 17"/>
                  <a:gd name="T22" fmla="*/ 33 w 90"/>
                  <a:gd name="T23" fmla="*/ 2 h 17"/>
                  <a:gd name="T24" fmla="*/ 48 w 90"/>
                  <a:gd name="T25" fmla="*/ 4 h 17"/>
                  <a:gd name="T26" fmla="*/ 64 w 90"/>
                  <a:gd name="T27" fmla="*/ 5 h 17"/>
                  <a:gd name="T28" fmla="*/ 78 w 90"/>
                  <a:gd name="T29" fmla="*/ 8 h 17"/>
                  <a:gd name="T30" fmla="*/ 87 w 90"/>
                  <a:gd name="T31" fmla="*/ 10 h 17"/>
                  <a:gd name="T32" fmla="*/ 90 w 90"/>
                  <a:gd name="T33" fmla="*/ 12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17"/>
                  <a:gd name="T53" fmla="*/ 90 w 9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3" name="Freeform 50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>
                  <a:gd name="T0" fmla="*/ 81 w 81"/>
                  <a:gd name="T1" fmla="*/ 3 h 10"/>
                  <a:gd name="T2" fmla="*/ 78 w 81"/>
                  <a:gd name="T3" fmla="*/ 5 h 10"/>
                  <a:gd name="T4" fmla="*/ 71 w 81"/>
                  <a:gd name="T5" fmla="*/ 8 h 10"/>
                  <a:gd name="T6" fmla="*/ 60 w 81"/>
                  <a:gd name="T7" fmla="*/ 10 h 10"/>
                  <a:gd name="T8" fmla="*/ 47 w 81"/>
                  <a:gd name="T9" fmla="*/ 10 h 10"/>
                  <a:gd name="T10" fmla="*/ 34 w 81"/>
                  <a:gd name="T11" fmla="*/ 10 h 10"/>
                  <a:gd name="T12" fmla="*/ 20 w 81"/>
                  <a:gd name="T13" fmla="*/ 9 h 10"/>
                  <a:gd name="T14" fmla="*/ 9 w 81"/>
                  <a:gd name="T15" fmla="*/ 5 h 10"/>
                  <a:gd name="T16" fmla="*/ 0 w 81"/>
                  <a:gd name="T17" fmla="*/ 1 h 10"/>
                  <a:gd name="T18" fmla="*/ 8 w 81"/>
                  <a:gd name="T19" fmla="*/ 1 h 10"/>
                  <a:gd name="T20" fmla="*/ 19 w 81"/>
                  <a:gd name="T21" fmla="*/ 1 h 10"/>
                  <a:gd name="T22" fmla="*/ 31 w 81"/>
                  <a:gd name="T23" fmla="*/ 1 h 10"/>
                  <a:gd name="T24" fmla="*/ 46 w 81"/>
                  <a:gd name="T25" fmla="*/ 0 h 10"/>
                  <a:gd name="T26" fmla="*/ 60 w 81"/>
                  <a:gd name="T27" fmla="*/ 0 h 10"/>
                  <a:gd name="T28" fmla="*/ 71 w 81"/>
                  <a:gd name="T29" fmla="*/ 0 h 10"/>
                  <a:gd name="T30" fmla="*/ 78 w 81"/>
                  <a:gd name="T31" fmla="*/ 1 h 10"/>
                  <a:gd name="T32" fmla="*/ 81 w 81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0"/>
                  <a:gd name="T53" fmla="*/ 81 w 81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4" name="Freeform 50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>
                  <a:gd name="T0" fmla="*/ 67 w 67"/>
                  <a:gd name="T1" fmla="*/ 6 h 9"/>
                  <a:gd name="T2" fmla="*/ 65 w 67"/>
                  <a:gd name="T3" fmla="*/ 8 h 9"/>
                  <a:gd name="T4" fmla="*/ 57 w 67"/>
                  <a:gd name="T5" fmla="*/ 9 h 9"/>
                  <a:gd name="T6" fmla="*/ 47 w 67"/>
                  <a:gd name="T7" fmla="*/ 9 h 9"/>
                  <a:gd name="T8" fmla="*/ 36 w 67"/>
                  <a:gd name="T9" fmla="*/ 9 h 9"/>
                  <a:gd name="T10" fmla="*/ 23 w 67"/>
                  <a:gd name="T11" fmla="*/ 8 h 9"/>
                  <a:gd name="T12" fmla="*/ 13 w 67"/>
                  <a:gd name="T13" fmla="*/ 6 h 9"/>
                  <a:gd name="T14" fmla="*/ 5 w 67"/>
                  <a:gd name="T15" fmla="*/ 3 h 9"/>
                  <a:gd name="T16" fmla="*/ 0 w 67"/>
                  <a:gd name="T17" fmla="*/ 0 h 9"/>
                  <a:gd name="T18" fmla="*/ 7 w 67"/>
                  <a:gd name="T19" fmla="*/ 0 h 9"/>
                  <a:gd name="T20" fmla="*/ 15 w 67"/>
                  <a:gd name="T21" fmla="*/ 0 h 9"/>
                  <a:gd name="T22" fmla="*/ 25 w 67"/>
                  <a:gd name="T23" fmla="*/ 1 h 9"/>
                  <a:gd name="T24" fmla="*/ 37 w 67"/>
                  <a:gd name="T25" fmla="*/ 1 h 9"/>
                  <a:gd name="T26" fmla="*/ 47 w 67"/>
                  <a:gd name="T27" fmla="*/ 1 h 9"/>
                  <a:gd name="T28" fmla="*/ 57 w 67"/>
                  <a:gd name="T29" fmla="*/ 2 h 9"/>
                  <a:gd name="T30" fmla="*/ 64 w 67"/>
                  <a:gd name="T31" fmla="*/ 3 h 9"/>
                  <a:gd name="T32" fmla="*/ 67 w 67"/>
                  <a:gd name="T33" fmla="*/ 6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"/>
                  <a:gd name="T53" fmla="*/ 67 w 67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5" name="Freeform 50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>
                  <a:gd name="T0" fmla="*/ 42 w 42"/>
                  <a:gd name="T1" fmla="*/ 3 h 11"/>
                  <a:gd name="T2" fmla="*/ 41 w 42"/>
                  <a:gd name="T3" fmla="*/ 5 h 11"/>
                  <a:gd name="T4" fmla="*/ 36 w 42"/>
                  <a:gd name="T5" fmla="*/ 7 h 11"/>
                  <a:gd name="T6" fmla="*/ 30 w 42"/>
                  <a:gd name="T7" fmla="*/ 8 h 11"/>
                  <a:gd name="T8" fmla="*/ 24 w 42"/>
                  <a:gd name="T9" fmla="*/ 11 h 11"/>
                  <a:gd name="T10" fmla="*/ 16 w 42"/>
                  <a:gd name="T11" fmla="*/ 11 h 11"/>
                  <a:gd name="T12" fmla="*/ 9 w 42"/>
                  <a:gd name="T13" fmla="*/ 11 h 11"/>
                  <a:gd name="T14" fmla="*/ 3 w 42"/>
                  <a:gd name="T15" fmla="*/ 9 h 11"/>
                  <a:gd name="T16" fmla="*/ 0 w 42"/>
                  <a:gd name="T17" fmla="*/ 6 h 11"/>
                  <a:gd name="T18" fmla="*/ 5 w 42"/>
                  <a:gd name="T19" fmla="*/ 7 h 11"/>
                  <a:gd name="T20" fmla="*/ 11 w 42"/>
                  <a:gd name="T21" fmla="*/ 7 h 11"/>
                  <a:gd name="T22" fmla="*/ 19 w 42"/>
                  <a:gd name="T23" fmla="*/ 5 h 11"/>
                  <a:gd name="T24" fmla="*/ 26 w 42"/>
                  <a:gd name="T25" fmla="*/ 3 h 11"/>
                  <a:gd name="T26" fmla="*/ 31 w 42"/>
                  <a:gd name="T27" fmla="*/ 1 h 11"/>
                  <a:gd name="T28" fmla="*/ 37 w 42"/>
                  <a:gd name="T29" fmla="*/ 0 h 11"/>
                  <a:gd name="T30" fmla="*/ 41 w 42"/>
                  <a:gd name="T31" fmla="*/ 0 h 11"/>
                  <a:gd name="T32" fmla="*/ 42 w 4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6" name="Freeform 50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3 w 40"/>
                  <a:gd name="T3" fmla="*/ 0 h 16"/>
                  <a:gd name="T4" fmla="*/ 9 w 40"/>
                  <a:gd name="T5" fmla="*/ 1 h 16"/>
                  <a:gd name="T6" fmla="*/ 15 w 40"/>
                  <a:gd name="T7" fmla="*/ 3 h 16"/>
                  <a:gd name="T8" fmla="*/ 23 w 40"/>
                  <a:gd name="T9" fmla="*/ 4 h 16"/>
                  <a:gd name="T10" fmla="*/ 30 w 40"/>
                  <a:gd name="T11" fmla="*/ 6 h 16"/>
                  <a:gd name="T12" fmla="*/ 36 w 40"/>
                  <a:gd name="T13" fmla="*/ 7 h 16"/>
                  <a:gd name="T14" fmla="*/ 39 w 40"/>
                  <a:gd name="T15" fmla="*/ 10 h 16"/>
                  <a:gd name="T16" fmla="*/ 40 w 40"/>
                  <a:gd name="T17" fmla="*/ 14 h 16"/>
                  <a:gd name="T18" fmla="*/ 38 w 40"/>
                  <a:gd name="T19" fmla="*/ 16 h 16"/>
                  <a:gd name="T20" fmla="*/ 34 w 40"/>
                  <a:gd name="T21" fmla="*/ 16 h 16"/>
                  <a:gd name="T22" fmla="*/ 27 w 40"/>
                  <a:gd name="T23" fmla="*/ 15 h 16"/>
                  <a:gd name="T24" fmla="*/ 21 w 40"/>
                  <a:gd name="T25" fmla="*/ 12 h 16"/>
                  <a:gd name="T26" fmla="*/ 14 w 40"/>
                  <a:gd name="T27" fmla="*/ 8 h 16"/>
                  <a:gd name="T28" fmla="*/ 9 w 40"/>
                  <a:gd name="T29" fmla="*/ 5 h 16"/>
                  <a:gd name="T30" fmla="*/ 3 w 40"/>
                  <a:gd name="T31" fmla="*/ 3 h 16"/>
                  <a:gd name="T32" fmla="*/ 0 w 4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7" name="Freeform 50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>
                  <a:gd name="T0" fmla="*/ 1 w 8"/>
                  <a:gd name="T1" fmla="*/ 0 h 38"/>
                  <a:gd name="T2" fmla="*/ 1 w 8"/>
                  <a:gd name="T3" fmla="*/ 7 h 38"/>
                  <a:gd name="T4" fmla="*/ 0 w 8"/>
                  <a:gd name="T5" fmla="*/ 20 h 38"/>
                  <a:gd name="T6" fmla="*/ 0 w 8"/>
                  <a:gd name="T7" fmla="*/ 33 h 38"/>
                  <a:gd name="T8" fmla="*/ 5 w 8"/>
                  <a:gd name="T9" fmla="*/ 38 h 38"/>
                  <a:gd name="T10" fmla="*/ 8 w 8"/>
                  <a:gd name="T11" fmla="*/ 34 h 38"/>
                  <a:gd name="T12" fmla="*/ 7 w 8"/>
                  <a:gd name="T13" fmla="*/ 23 h 38"/>
                  <a:gd name="T14" fmla="*/ 4 w 8"/>
                  <a:gd name="T15" fmla="*/ 9 h 38"/>
                  <a:gd name="T16" fmla="*/ 1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8"/>
                  <a:gd name="T29" fmla="*/ 8 w 8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8" name="Freeform 50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>
                  <a:gd name="T0" fmla="*/ 0 w 24"/>
                  <a:gd name="T1" fmla="*/ 0 h 33"/>
                  <a:gd name="T2" fmla="*/ 3 w 24"/>
                  <a:gd name="T3" fmla="*/ 7 h 33"/>
                  <a:gd name="T4" fmla="*/ 10 w 24"/>
                  <a:gd name="T5" fmla="*/ 20 h 33"/>
                  <a:gd name="T6" fmla="*/ 16 w 24"/>
                  <a:gd name="T7" fmla="*/ 30 h 33"/>
                  <a:gd name="T8" fmla="*/ 23 w 24"/>
                  <a:gd name="T9" fmla="*/ 33 h 33"/>
                  <a:gd name="T10" fmla="*/ 24 w 24"/>
                  <a:gd name="T11" fmla="*/ 27 h 33"/>
                  <a:gd name="T12" fmla="*/ 17 w 24"/>
                  <a:gd name="T13" fmla="*/ 17 h 33"/>
                  <a:gd name="T14" fmla="*/ 7 w 24"/>
                  <a:gd name="T15" fmla="*/ 7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3"/>
                  <a:gd name="T29" fmla="*/ 24 w 24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9" name="Freeform 50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>
                  <a:gd name="T0" fmla="*/ 51 w 51"/>
                  <a:gd name="T1" fmla="*/ 2 h 11"/>
                  <a:gd name="T2" fmla="*/ 46 w 51"/>
                  <a:gd name="T3" fmla="*/ 5 h 11"/>
                  <a:gd name="T4" fmla="*/ 39 w 51"/>
                  <a:gd name="T5" fmla="*/ 8 h 11"/>
                  <a:gd name="T6" fmla="*/ 31 w 51"/>
                  <a:gd name="T7" fmla="*/ 10 h 11"/>
                  <a:gd name="T8" fmla="*/ 23 w 51"/>
                  <a:gd name="T9" fmla="*/ 11 h 11"/>
                  <a:gd name="T10" fmla="*/ 14 w 51"/>
                  <a:gd name="T11" fmla="*/ 11 h 11"/>
                  <a:gd name="T12" fmla="*/ 7 w 51"/>
                  <a:gd name="T13" fmla="*/ 10 h 11"/>
                  <a:gd name="T14" fmla="*/ 3 w 51"/>
                  <a:gd name="T15" fmla="*/ 8 h 11"/>
                  <a:gd name="T16" fmla="*/ 0 w 51"/>
                  <a:gd name="T17" fmla="*/ 4 h 11"/>
                  <a:gd name="T18" fmla="*/ 1 w 51"/>
                  <a:gd name="T19" fmla="*/ 1 h 11"/>
                  <a:gd name="T20" fmla="*/ 6 w 51"/>
                  <a:gd name="T21" fmla="*/ 0 h 11"/>
                  <a:gd name="T22" fmla="*/ 12 w 51"/>
                  <a:gd name="T23" fmla="*/ 0 h 11"/>
                  <a:gd name="T24" fmla="*/ 21 w 51"/>
                  <a:gd name="T25" fmla="*/ 0 h 11"/>
                  <a:gd name="T26" fmla="*/ 29 w 51"/>
                  <a:gd name="T27" fmla="*/ 1 h 11"/>
                  <a:gd name="T28" fmla="*/ 38 w 51"/>
                  <a:gd name="T29" fmla="*/ 1 h 11"/>
                  <a:gd name="T30" fmla="*/ 46 w 51"/>
                  <a:gd name="T31" fmla="*/ 2 h 11"/>
                  <a:gd name="T32" fmla="*/ 51 w 51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0" name="Freeform 51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4 w 48"/>
                  <a:gd name="T3" fmla="*/ 21 h 21"/>
                  <a:gd name="T4" fmla="*/ 36 w 48"/>
                  <a:gd name="T5" fmla="*/ 19 h 21"/>
                  <a:gd name="T6" fmla="*/ 28 w 48"/>
                  <a:gd name="T7" fmla="*/ 17 h 21"/>
                  <a:gd name="T8" fmla="*/ 20 w 48"/>
                  <a:gd name="T9" fmla="*/ 15 h 21"/>
                  <a:gd name="T10" fmla="*/ 12 w 48"/>
                  <a:gd name="T11" fmla="*/ 13 h 21"/>
                  <a:gd name="T12" fmla="*/ 5 w 48"/>
                  <a:gd name="T13" fmla="*/ 9 h 21"/>
                  <a:gd name="T14" fmla="*/ 1 w 48"/>
                  <a:gd name="T15" fmla="*/ 6 h 21"/>
                  <a:gd name="T16" fmla="*/ 0 w 48"/>
                  <a:gd name="T17" fmla="*/ 2 h 21"/>
                  <a:gd name="T18" fmla="*/ 2 w 48"/>
                  <a:gd name="T19" fmla="*/ 0 h 21"/>
                  <a:gd name="T20" fmla="*/ 6 w 48"/>
                  <a:gd name="T21" fmla="*/ 0 h 21"/>
                  <a:gd name="T22" fmla="*/ 13 w 48"/>
                  <a:gd name="T23" fmla="*/ 2 h 21"/>
                  <a:gd name="T24" fmla="*/ 22 w 48"/>
                  <a:gd name="T25" fmla="*/ 6 h 21"/>
                  <a:gd name="T26" fmla="*/ 30 w 48"/>
                  <a:gd name="T27" fmla="*/ 10 h 21"/>
                  <a:gd name="T28" fmla="*/ 38 w 48"/>
                  <a:gd name="T29" fmla="*/ 15 h 21"/>
                  <a:gd name="T30" fmla="*/ 45 w 48"/>
                  <a:gd name="T31" fmla="*/ 18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1" name="Freeform 51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>
                  <a:gd name="T0" fmla="*/ 47 w 47"/>
                  <a:gd name="T1" fmla="*/ 0 h 11"/>
                  <a:gd name="T2" fmla="*/ 44 w 47"/>
                  <a:gd name="T3" fmla="*/ 3 h 11"/>
                  <a:gd name="T4" fmla="*/ 40 w 47"/>
                  <a:gd name="T5" fmla="*/ 7 h 11"/>
                  <a:gd name="T6" fmla="*/ 33 w 47"/>
                  <a:gd name="T7" fmla="*/ 9 h 11"/>
                  <a:gd name="T8" fmla="*/ 25 w 47"/>
                  <a:gd name="T9" fmla="*/ 11 h 11"/>
                  <a:gd name="T10" fmla="*/ 17 w 47"/>
                  <a:gd name="T11" fmla="*/ 11 h 11"/>
                  <a:gd name="T12" fmla="*/ 10 w 47"/>
                  <a:gd name="T13" fmla="*/ 11 h 11"/>
                  <a:gd name="T14" fmla="*/ 4 w 47"/>
                  <a:gd name="T15" fmla="*/ 9 h 11"/>
                  <a:gd name="T16" fmla="*/ 0 w 47"/>
                  <a:gd name="T17" fmla="*/ 7 h 11"/>
                  <a:gd name="T18" fmla="*/ 0 w 47"/>
                  <a:gd name="T19" fmla="*/ 4 h 11"/>
                  <a:gd name="T20" fmla="*/ 3 w 47"/>
                  <a:gd name="T21" fmla="*/ 2 h 11"/>
                  <a:gd name="T22" fmla="*/ 8 w 47"/>
                  <a:gd name="T23" fmla="*/ 1 h 11"/>
                  <a:gd name="T24" fmla="*/ 16 w 47"/>
                  <a:gd name="T25" fmla="*/ 1 h 11"/>
                  <a:gd name="T26" fmla="*/ 25 w 47"/>
                  <a:gd name="T27" fmla="*/ 1 h 11"/>
                  <a:gd name="T28" fmla="*/ 33 w 47"/>
                  <a:gd name="T29" fmla="*/ 1 h 11"/>
                  <a:gd name="T30" fmla="*/ 41 w 47"/>
                  <a:gd name="T31" fmla="*/ 1 h 11"/>
                  <a:gd name="T32" fmla="*/ 47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2" name="Freeform 51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>
                  <a:gd name="T0" fmla="*/ 50 w 50"/>
                  <a:gd name="T1" fmla="*/ 0 h 16"/>
                  <a:gd name="T2" fmla="*/ 46 w 50"/>
                  <a:gd name="T3" fmla="*/ 4 h 16"/>
                  <a:gd name="T4" fmla="*/ 41 w 50"/>
                  <a:gd name="T5" fmla="*/ 8 h 16"/>
                  <a:gd name="T6" fmla="*/ 34 w 50"/>
                  <a:gd name="T7" fmla="*/ 11 h 16"/>
                  <a:gd name="T8" fmla="*/ 25 w 50"/>
                  <a:gd name="T9" fmla="*/ 13 h 16"/>
                  <a:gd name="T10" fmla="*/ 17 w 50"/>
                  <a:gd name="T11" fmla="*/ 15 h 16"/>
                  <a:gd name="T12" fmla="*/ 9 w 50"/>
                  <a:gd name="T13" fmla="*/ 16 h 16"/>
                  <a:gd name="T14" fmla="*/ 3 w 50"/>
                  <a:gd name="T15" fmla="*/ 15 h 16"/>
                  <a:gd name="T16" fmla="*/ 0 w 50"/>
                  <a:gd name="T17" fmla="*/ 12 h 16"/>
                  <a:gd name="T18" fmla="*/ 0 w 50"/>
                  <a:gd name="T19" fmla="*/ 10 h 16"/>
                  <a:gd name="T20" fmla="*/ 3 w 50"/>
                  <a:gd name="T21" fmla="*/ 9 h 16"/>
                  <a:gd name="T22" fmla="*/ 9 w 50"/>
                  <a:gd name="T23" fmla="*/ 7 h 16"/>
                  <a:gd name="T24" fmla="*/ 16 w 50"/>
                  <a:gd name="T25" fmla="*/ 6 h 16"/>
                  <a:gd name="T26" fmla="*/ 25 w 50"/>
                  <a:gd name="T27" fmla="*/ 6 h 16"/>
                  <a:gd name="T28" fmla="*/ 34 w 50"/>
                  <a:gd name="T29" fmla="*/ 3 h 16"/>
                  <a:gd name="T30" fmla="*/ 42 w 50"/>
                  <a:gd name="T31" fmla="*/ 2 h 16"/>
                  <a:gd name="T32" fmla="*/ 50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3" name="Freeform 51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>
                  <a:gd name="T0" fmla="*/ 48 w 48"/>
                  <a:gd name="T1" fmla="*/ 0 h 20"/>
                  <a:gd name="T2" fmla="*/ 44 w 48"/>
                  <a:gd name="T3" fmla="*/ 4 h 20"/>
                  <a:gd name="T4" fmla="*/ 38 w 48"/>
                  <a:gd name="T5" fmla="*/ 10 h 20"/>
                  <a:gd name="T6" fmla="*/ 31 w 48"/>
                  <a:gd name="T7" fmla="*/ 13 h 20"/>
                  <a:gd name="T8" fmla="*/ 23 w 48"/>
                  <a:gd name="T9" fmla="*/ 17 h 20"/>
                  <a:gd name="T10" fmla="*/ 15 w 48"/>
                  <a:gd name="T11" fmla="*/ 19 h 20"/>
                  <a:gd name="T12" fmla="*/ 8 w 48"/>
                  <a:gd name="T13" fmla="*/ 20 h 20"/>
                  <a:gd name="T14" fmla="*/ 3 w 48"/>
                  <a:gd name="T15" fmla="*/ 20 h 20"/>
                  <a:gd name="T16" fmla="*/ 0 w 48"/>
                  <a:gd name="T17" fmla="*/ 18 h 20"/>
                  <a:gd name="T18" fmla="*/ 1 w 48"/>
                  <a:gd name="T19" fmla="*/ 15 h 20"/>
                  <a:gd name="T20" fmla="*/ 5 w 48"/>
                  <a:gd name="T21" fmla="*/ 12 h 20"/>
                  <a:gd name="T22" fmla="*/ 10 w 48"/>
                  <a:gd name="T23" fmla="*/ 10 h 20"/>
                  <a:gd name="T24" fmla="*/ 18 w 48"/>
                  <a:gd name="T25" fmla="*/ 9 h 20"/>
                  <a:gd name="T26" fmla="*/ 26 w 48"/>
                  <a:gd name="T27" fmla="*/ 6 h 20"/>
                  <a:gd name="T28" fmla="*/ 34 w 48"/>
                  <a:gd name="T29" fmla="*/ 4 h 20"/>
                  <a:gd name="T30" fmla="*/ 42 w 48"/>
                  <a:gd name="T31" fmla="*/ 2 h 20"/>
                  <a:gd name="T32" fmla="*/ 48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4" name="Freeform 51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>
                  <a:gd name="T0" fmla="*/ 49 w 49"/>
                  <a:gd name="T1" fmla="*/ 0 h 30"/>
                  <a:gd name="T2" fmla="*/ 44 w 49"/>
                  <a:gd name="T3" fmla="*/ 4 h 30"/>
                  <a:gd name="T4" fmla="*/ 38 w 49"/>
                  <a:gd name="T5" fmla="*/ 10 h 30"/>
                  <a:gd name="T6" fmla="*/ 30 w 49"/>
                  <a:gd name="T7" fmla="*/ 17 h 30"/>
                  <a:gd name="T8" fmla="*/ 22 w 49"/>
                  <a:gd name="T9" fmla="*/ 22 h 30"/>
                  <a:gd name="T10" fmla="*/ 14 w 49"/>
                  <a:gd name="T11" fmla="*/ 27 h 30"/>
                  <a:gd name="T12" fmla="*/ 9 w 49"/>
                  <a:gd name="T13" fmla="*/ 29 h 30"/>
                  <a:gd name="T14" fmla="*/ 3 w 49"/>
                  <a:gd name="T15" fmla="*/ 30 h 30"/>
                  <a:gd name="T16" fmla="*/ 0 w 49"/>
                  <a:gd name="T17" fmla="*/ 28 h 30"/>
                  <a:gd name="T18" fmla="*/ 0 w 49"/>
                  <a:gd name="T19" fmla="*/ 25 h 30"/>
                  <a:gd name="T20" fmla="*/ 4 w 49"/>
                  <a:gd name="T21" fmla="*/ 20 h 30"/>
                  <a:gd name="T22" fmla="*/ 10 w 49"/>
                  <a:gd name="T23" fmla="*/ 17 h 30"/>
                  <a:gd name="T24" fmla="*/ 19 w 49"/>
                  <a:gd name="T25" fmla="*/ 12 h 30"/>
                  <a:gd name="T26" fmla="*/ 28 w 49"/>
                  <a:gd name="T27" fmla="*/ 9 h 30"/>
                  <a:gd name="T28" fmla="*/ 37 w 49"/>
                  <a:gd name="T29" fmla="*/ 5 h 30"/>
                  <a:gd name="T30" fmla="*/ 44 w 49"/>
                  <a:gd name="T31" fmla="*/ 2 h 30"/>
                  <a:gd name="T32" fmla="*/ 49 w 4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0"/>
                  <a:gd name="T53" fmla="*/ 49 w 4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5" name="Freeform 51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>
                  <a:gd name="T0" fmla="*/ 48 w 48"/>
                  <a:gd name="T1" fmla="*/ 0 h 42"/>
                  <a:gd name="T2" fmla="*/ 44 w 48"/>
                  <a:gd name="T3" fmla="*/ 5 h 42"/>
                  <a:gd name="T4" fmla="*/ 38 w 48"/>
                  <a:gd name="T5" fmla="*/ 11 h 42"/>
                  <a:gd name="T6" fmla="*/ 30 w 48"/>
                  <a:gd name="T7" fmla="*/ 19 h 42"/>
                  <a:gd name="T8" fmla="*/ 22 w 48"/>
                  <a:gd name="T9" fmla="*/ 27 h 42"/>
                  <a:gd name="T10" fmla="*/ 14 w 48"/>
                  <a:gd name="T11" fmla="*/ 34 h 42"/>
                  <a:gd name="T12" fmla="*/ 8 w 48"/>
                  <a:gd name="T13" fmla="*/ 40 h 42"/>
                  <a:gd name="T14" fmla="*/ 2 w 48"/>
                  <a:gd name="T15" fmla="*/ 42 h 42"/>
                  <a:gd name="T16" fmla="*/ 0 w 48"/>
                  <a:gd name="T17" fmla="*/ 40 h 42"/>
                  <a:gd name="T18" fmla="*/ 1 w 48"/>
                  <a:gd name="T19" fmla="*/ 35 h 42"/>
                  <a:gd name="T20" fmla="*/ 5 w 48"/>
                  <a:gd name="T21" fmla="*/ 30 h 42"/>
                  <a:gd name="T22" fmla="*/ 12 w 48"/>
                  <a:gd name="T23" fmla="*/ 24 h 42"/>
                  <a:gd name="T24" fmla="*/ 21 w 48"/>
                  <a:gd name="T25" fmla="*/ 18 h 42"/>
                  <a:gd name="T26" fmla="*/ 29 w 48"/>
                  <a:gd name="T27" fmla="*/ 13 h 42"/>
                  <a:gd name="T28" fmla="*/ 38 w 48"/>
                  <a:gd name="T29" fmla="*/ 7 h 42"/>
                  <a:gd name="T30" fmla="*/ 45 w 48"/>
                  <a:gd name="T31" fmla="*/ 3 h 42"/>
                  <a:gd name="T32" fmla="*/ 48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6" name="Freeform 51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>
                  <a:gd name="T0" fmla="*/ 50 w 50"/>
                  <a:gd name="T1" fmla="*/ 0 h 47"/>
                  <a:gd name="T2" fmla="*/ 47 w 50"/>
                  <a:gd name="T3" fmla="*/ 6 h 47"/>
                  <a:gd name="T4" fmla="*/ 41 w 50"/>
                  <a:gd name="T5" fmla="*/ 13 h 47"/>
                  <a:gd name="T6" fmla="*/ 33 w 50"/>
                  <a:gd name="T7" fmla="*/ 23 h 47"/>
                  <a:gd name="T8" fmla="*/ 25 w 50"/>
                  <a:gd name="T9" fmla="*/ 32 h 47"/>
                  <a:gd name="T10" fmla="*/ 17 w 50"/>
                  <a:gd name="T11" fmla="*/ 40 h 47"/>
                  <a:gd name="T12" fmla="*/ 11 w 50"/>
                  <a:gd name="T13" fmla="*/ 45 h 47"/>
                  <a:gd name="T14" fmla="*/ 4 w 50"/>
                  <a:gd name="T15" fmla="*/ 47 h 47"/>
                  <a:gd name="T16" fmla="*/ 0 w 50"/>
                  <a:gd name="T17" fmla="*/ 45 h 47"/>
                  <a:gd name="T18" fmla="*/ 0 w 50"/>
                  <a:gd name="T19" fmla="*/ 41 h 47"/>
                  <a:gd name="T20" fmla="*/ 4 w 50"/>
                  <a:gd name="T21" fmla="*/ 35 h 47"/>
                  <a:gd name="T22" fmla="*/ 12 w 50"/>
                  <a:gd name="T23" fmla="*/ 29 h 47"/>
                  <a:gd name="T24" fmla="*/ 21 w 50"/>
                  <a:gd name="T25" fmla="*/ 23 h 47"/>
                  <a:gd name="T26" fmla="*/ 30 w 50"/>
                  <a:gd name="T27" fmla="*/ 17 h 47"/>
                  <a:gd name="T28" fmla="*/ 39 w 50"/>
                  <a:gd name="T29" fmla="*/ 10 h 47"/>
                  <a:gd name="T30" fmla="*/ 46 w 50"/>
                  <a:gd name="T31" fmla="*/ 4 h 47"/>
                  <a:gd name="T32" fmla="*/ 50 w 5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7"/>
                  <a:gd name="T53" fmla="*/ 50 w 50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7" name="Freeform 51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5 w 48"/>
                  <a:gd name="T3" fmla="*/ 7 h 54"/>
                  <a:gd name="T4" fmla="*/ 41 w 48"/>
                  <a:gd name="T5" fmla="*/ 16 h 54"/>
                  <a:gd name="T6" fmla="*/ 35 w 48"/>
                  <a:gd name="T7" fmla="*/ 25 h 54"/>
                  <a:gd name="T8" fmla="*/ 29 w 48"/>
                  <a:gd name="T9" fmla="*/ 34 h 54"/>
                  <a:gd name="T10" fmla="*/ 23 w 48"/>
                  <a:gd name="T11" fmla="*/ 42 h 54"/>
                  <a:gd name="T12" fmla="*/ 16 w 48"/>
                  <a:gd name="T13" fmla="*/ 49 h 54"/>
                  <a:gd name="T14" fmla="*/ 8 w 48"/>
                  <a:gd name="T15" fmla="*/ 53 h 54"/>
                  <a:gd name="T16" fmla="*/ 1 w 48"/>
                  <a:gd name="T17" fmla="*/ 54 h 54"/>
                  <a:gd name="T18" fmla="*/ 0 w 48"/>
                  <a:gd name="T19" fmla="*/ 52 h 54"/>
                  <a:gd name="T20" fmla="*/ 2 w 48"/>
                  <a:gd name="T21" fmla="*/ 46 h 54"/>
                  <a:gd name="T22" fmla="*/ 9 w 48"/>
                  <a:gd name="T23" fmla="*/ 39 h 54"/>
                  <a:gd name="T24" fmla="*/ 17 w 48"/>
                  <a:gd name="T25" fmla="*/ 29 h 54"/>
                  <a:gd name="T26" fmla="*/ 26 w 48"/>
                  <a:gd name="T27" fmla="*/ 20 h 54"/>
                  <a:gd name="T28" fmla="*/ 35 w 48"/>
                  <a:gd name="T29" fmla="*/ 11 h 54"/>
                  <a:gd name="T30" fmla="*/ 43 w 48"/>
                  <a:gd name="T31" fmla="*/ 5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8" name="Freeform 51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>
                  <a:gd name="T0" fmla="*/ 0 w 21"/>
                  <a:gd name="T1" fmla="*/ 60 h 60"/>
                  <a:gd name="T2" fmla="*/ 1 w 21"/>
                  <a:gd name="T3" fmla="*/ 51 h 60"/>
                  <a:gd name="T4" fmla="*/ 6 w 21"/>
                  <a:gd name="T5" fmla="*/ 32 h 60"/>
                  <a:gd name="T6" fmla="*/ 14 w 21"/>
                  <a:gd name="T7" fmla="*/ 13 h 60"/>
                  <a:gd name="T8" fmla="*/ 20 w 21"/>
                  <a:gd name="T9" fmla="*/ 0 h 60"/>
                  <a:gd name="T10" fmla="*/ 21 w 21"/>
                  <a:gd name="T11" fmla="*/ 18 h 60"/>
                  <a:gd name="T12" fmla="*/ 17 w 21"/>
                  <a:gd name="T13" fmla="*/ 39 h 60"/>
                  <a:gd name="T14" fmla="*/ 10 w 21"/>
                  <a:gd name="T15" fmla="*/ 55 h 60"/>
                  <a:gd name="T16" fmla="*/ 0 w 21"/>
                  <a:gd name="T17" fmla="*/ 6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9" name="Freeform 51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>
                  <a:gd name="T0" fmla="*/ 0 w 21"/>
                  <a:gd name="T1" fmla="*/ 58 h 58"/>
                  <a:gd name="T2" fmla="*/ 1 w 21"/>
                  <a:gd name="T3" fmla="*/ 49 h 58"/>
                  <a:gd name="T4" fmla="*/ 8 w 21"/>
                  <a:gd name="T5" fmla="*/ 31 h 58"/>
                  <a:gd name="T6" fmla="*/ 15 w 21"/>
                  <a:gd name="T7" fmla="*/ 12 h 58"/>
                  <a:gd name="T8" fmla="*/ 20 w 21"/>
                  <a:gd name="T9" fmla="*/ 0 h 58"/>
                  <a:gd name="T10" fmla="*/ 21 w 21"/>
                  <a:gd name="T11" fmla="*/ 18 h 58"/>
                  <a:gd name="T12" fmla="*/ 17 w 21"/>
                  <a:gd name="T13" fmla="*/ 38 h 58"/>
                  <a:gd name="T14" fmla="*/ 10 w 21"/>
                  <a:gd name="T15" fmla="*/ 54 h 58"/>
                  <a:gd name="T16" fmla="*/ 0 w 21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8"/>
                  <a:gd name="T29" fmla="*/ 21 w 21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0" name="Freeform 52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>
                  <a:gd name="T0" fmla="*/ 9 w 64"/>
                  <a:gd name="T1" fmla="*/ 3 h 293"/>
                  <a:gd name="T2" fmla="*/ 7 w 64"/>
                  <a:gd name="T3" fmla="*/ 2 h 293"/>
                  <a:gd name="T4" fmla="*/ 5 w 64"/>
                  <a:gd name="T5" fmla="*/ 1 h 293"/>
                  <a:gd name="T6" fmla="*/ 2 w 64"/>
                  <a:gd name="T7" fmla="*/ 1 h 293"/>
                  <a:gd name="T8" fmla="*/ 0 w 64"/>
                  <a:gd name="T9" fmla="*/ 0 h 293"/>
                  <a:gd name="T10" fmla="*/ 22 w 64"/>
                  <a:gd name="T11" fmla="*/ 43 h 293"/>
                  <a:gd name="T12" fmla="*/ 37 w 64"/>
                  <a:gd name="T13" fmla="*/ 85 h 293"/>
                  <a:gd name="T14" fmla="*/ 48 w 64"/>
                  <a:gd name="T15" fmla="*/ 126 h 293"/>
                  <a:gd name="T16" fmla="*/ 53 w 64"/>
                  <a:gd name="T17" fmla="*/ 164 h 293"/>
                  <a:gd name="T18" fmla="*/ 56 w 64"/>
                  <a:gd name="T19" fmla="*/ 201 h 293"/>
                  <a:gd name="T20" fmla="*/ 57 w 64"/>
                  <a:gd name="T21" fmla="*/ 235 h 293"/>
                  <a:gd name="T22" fmla="*/ 57 w 64"/>
                  <a:gd name="T23" fmla="*/ 265 h 293"/>
                  <a:gd name="T24" fmla="*/ 56 w 64"/>
                  <a:gd name="T25" fmla="*/ 293 h 293"/>
                  <a:gd name="T26" fmla="*/ 60 w 64"/>
                  <a:gd name="T27" fmla="*/ 272 h 293"/>
                  <a:gd name="T28" fmla="*/ 64 w 64"/>
                  <a:gd name="T29" fmla="*/ 241 h 293"/>
                  <a:gd name="T30" fmla="*/ 64 w 64"/>
                  <a:gd name="T31" fmla="*/ 202 h 293"/>
                  <a:gd name="T32" fmla="*/ 61 w 64"/>
                  <a:gd name="T33" fmla="*/ 159 h 293"/>
                  <a:gd name="T34" fmla="*/ 54 w 64"/>
                  <a:gd name="T35" fmla="*/ 114 h 293"/>
                  <a:gd name="T36" fmla="*/ 44 w 64"/>
                  <a:gd name="T37" fmla="*/ 71 h 293"/>
                  <a:gd name="T38" fmla="*/ 30 w 64"/>
                  <a:gd name="T39" fmla="*/ 34 h 293"/>
                  <a:gd name="T40" fmla="*/ 9 w 64"/>
                  <a:gd name="T41" fmla="*/ 3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93"/>
                  <a:gd name="T65" fmla="*/ 64 w 64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1" name="Freeform 52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>
                  <a:gd name="T0" fmla="*/ 0 w 44"/>
                  <a:gd name="T1" fmla="*/ 42 h 43"/>
                  <a:gd name="T2" fmla="*/ 2 w 44"/>
                  <a:gd name="T3" fmla="*/ 43 h 43"/>
                  <a:gd name="T4" fmla="*/ 7 w 44"/>
                  <a:gd name="T5" fmla="*/ 42 h 43"/>
                  <a:gd name="T6" fmla="*/ 14 w 44"/>
                  <a:gd name="T7" fmla="*/ 39 h 43"/>
                  <a:gd name="T8" fmla="*/ 21 w 44"/>
                  <a:gd name="T9" fmla="*/ 34 h 43"/>
                  <a:gd name="T10" fmla="*/ 28 w 44"/>
                  <a:gd name="T11" fmla="*/ 27 h 43"/>
                  <a:gd name="T12" fmla="*/ 36 w 44"/>
                  <a:gd name="T13" fmla="*/ 20 h 43"/>
                  <a:gd name="T14" fmla="*/ 41 w 44"/>
                  <a:gd name="T15" fmla="*/ 10 h 43"/>
                  <a:gd name="T16" fmla="*/ 44 w 44"/>
                  <a:gd name="T17" fmla="*/ 0 h 43"/>
                  <a:gd name="T18" fmla="*/ 40 w 44"/>
                  <a:gd name="T19" fmla="*/ 6 h 43"/>
                  <a:gd name="T20" fmla="*/ 33 w 44"/>
                  <a:gd name="T21" fmla="*/ 12 h 43"/>
                  <a:gd name="T22" fmla="*/ 26 w 44"/>
                  <a:gd name="T23" fmla="*/ 17 h 43"/>
                  <a:gd name="T24" fmla="*/ 18 w 44"/>
                  <a:gd name="T25" fmla="*/ 23 h 43"/>
                  <a:gd name="T26" fmla="*/ 10 w 44"/>
                  <a:gd name="T27" fmla="*/ 30 h 43"/>
                  <a:gd name="T28" fmla="*/ 4 w 44"/>
                  <a:gd name="T29" fmla="*/ 34 h 43"/>
                  <a:gd name="T30" fmla="*/ 1 w 44"/>
                  <a:gd name="T31" fmla="*/ 39 h 43"/>
                  <a:gd name="T32" fmla="*/ 0 w 44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3"/>
                  <a:gd name="T53" fmla="*/ 44 w 4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2" name="Freeform 52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>
                  <a:gd name="T0" fmla="*/ 0 w 51"/>
                  <a:gd name="T1" fmla="*/ 53 h 55"/>
                  <a:gd name="T2" fmla="*/ 4 w 51"/>
                  <a:gd name="T3" fmla="*/ 55 h 55"/>
                  <a:gd name="T4" fmla="*/ 9 w 51"/>
                  <a:gd name="T5" fmla="*/ 53 h 55"/>
                  <a:gd name="T6" fmla="*/ 16 w 51"/>
                  <a:gd name="T7" fmla="*/ 48 h 55"/>
                  <a:gd name="T8" fmla="*/ 25 w 51"/>
                  <a:gd name="T9" fmla="*/ 41 h 55"/>
                  <a:gd name="T10" fmla="*/ 33 w 51"/>
                  <a:gd name="T11" fmla="*/ 32 h 55"/>
                  <a:gd name="T12" fmla="*/ 41 w 51"/>
                  <a:gd name="T13" fmla="*/ 22 h 55"/>
                  <a:gd name="T14" fmla="*/ 48 w 51"/>
                  <a:gd name="T15" fmla="*/ 12 h 55"/>
                  <a:gd name="T16" fmla="*/ 51 w 51"/>
                  <a:gd name="T17" fmla="*/ 0 h 55"/>
                  <a:gd name="T18" fmla="*/ 48 w 51"/>
                  <a:gd name="T19" fmla="*/ 5 h 55"/>
                  <a:gd name="T20" fmla="*/ 40 w 51"/>
                  <a:gd name="T21" fmla="*/ 10 h 55"/>
                  <a:gd name="T22" fmla="*/ 32 w 51"/>
                  <a:gd name="T23" fmla="*/ 18 h 55"/>
                  <a:gd name="T24" fmla="*/ 23 w 51"/>
                  <a:gd name="T25" fmla="*/ 26 h 55"/>
                  <a:gd name="T26" fmla="*/ 14 w 51"/>
                  <a:gd name="T27" fmla="*/ 34 h 55"/>
                  <a:gd name="T28" fmla="*/ 6 w 51"/>
                  <a:gd name="T29" fmla="*/ 42 h 55"/>
                  <a:gd name="T30" fmla="*/ 2 w 51"/>
                  <a:gd name="T31" fmla="*/ 49 h 55"/>
                  <a:gd name="T32" fmla="*/ 0 w 51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5"/>
                  <a:gd name="T53" fmla="*/ 51 w 51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3" name="Freeform 52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>
                  <a:gd name="T0" fmla="*/ 0 w 57"/>
                  <a:gd name="T1" fmla="*/ 45 h 48"/>
                  <a:gd name="T2" fmla="*/ 4 w 57"/>
                  <a:gd name="T3" fmla="*/ 48 h 48"/>
                  <a:gd name="T4" fmla="*/ 12 w 57"/>
                  <a:gd name="T5" fmla="*/ 47 h 48"/>
                  <a:gd name="T6" fmla="*/ 19 w 57"/>
                  <a:gd name="T7" fmla="*/ 42 h 48"/>
                  <a:gd name="T8" fmla="*/ 30 w 57"/>
                  <a:gd name="T9" fmla="*/ 36 h 48"/>
                  <a:gd name="T10" fmla="*/ 39 w 57"/>
                  <a:gd name="T11" fmla="*/ 28 h 48"/>
                  <a:gd name="T12" fmla="*/ 48 w 57"/>
                  <a:gd name="T13" fmla="*/ 19 h 48"/>
                  <a:gd name="T14" fmla="*/ 53 w 57"/>
                  <a:gd name="T15" fmla="*/ 9 h 48"/>
                  <a:gd name="T16" fmla="*/ 57 w 57"/>
                  <a:gd name="T17" fmla="*/ 0 h 48"/>
                  <a:gd name="T18" fmla="*/ 52 w 57"/>
                  <a:gd name="T19" fmla="*/ 2 h 48"/>
                  <a:gd name="T20" fmla="*/ 46 w 57"/>
                  <a:gd name="T21" fmla="*/ 8 h 48"/>
                  <a:gd name="T22" fmla="*/ 35 w 57"/>
                  <a:gd name="T23" fmla="*/ 14 h 48"/>
                  <a:gd name="T24" fmla="*/ 25 w 57"/>
                  <a:gd name="T25" fmla="*/ 22 h 48"/>
                  <a:gd name="T26" fmla="*/ 16 w 57"/>
                  <a:gd name="T27" fmla="*/ 28 h 48"/>
                  <a:gd name="T28" fmla="*/ 7 w 57"/>
                  <a:gd name="T29" fmla="*/ 36 h 48"/>
                  <a:gd name="T30" fmla="*/ 1 w 57"/>
                  <a:gd name="T31" fmla="*/ 42 h 48"/>
                  <a:gd name="T32" fmla="*/ 0 w 57"/>
                  <a:gd name="T33" fmla="*/ 45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8"/>
                  <a:gd name="T53" fmla="*/ 57 w 57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4" name="Freeform 52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>
                  <a:gd name="T0" fmla="*/ 0 w 52"/>
                  <a:gd name="T1" fmla="*/ 40 h 41"/>
                  <a:gd name="T2" fmla="*/ 2 w 52"/>
                  <a:gd name="T3" fmla="*/ 41 h 41"/>
                  <a:gd name="T4" fmla="*/ 9 w 52"/>
                  <a:gd name="T5" fmla="*/ 40 h 41"/>
                  <a:gd name="T6" fmla="*/ 17 w 52"/>
                  <a:gd name="T7" fmla="*/ 35 h 41"/>
                  <a:gd name="T8" fmla="*/ 26 w 52"/>
                  <a:gd name="T9" fmla="*/ 30 h 41"/>
                  <a:gd name="T10" fmla="*/ 35 w 52"/>
                  <a:gd name="T11" fmla="*/ 23 h 41"/>
                  <a:gd name="T12" fmla="*/ 43 w 52"/>
                  <a:gd name="T13" fmla="*/ 16 h 41"/>
                  <a:gd name="T14" fmla="*/ 50 w 52"/>
                  <a:gd name="T15" fmla="*/ 8 h 41"/>
                  <a:gd name="T16" fmla="*/ 52 w 52"/>
                  <a:gd name="T17" fmla="*/ 0 h 41"/>
                  <a:gd name="T18" fmla="*/ 48 w 52"/>
                  <a:gd name="T19" fmla="*/ 4 h 41"/>
                  <a:gd name="T20" fmla="*/ 40 w 52"/>
                  <a:gd name="T21" fmla="*/ 8 h 41"/>
                  <a:gd name="T22" fmla="*/ 31 w 52"/>
                  <a:gd name="T23" fmla="*/ 13 h 41"/>
                  <a:gd name="T24" fmla="*/ 22 w 52"/>
                  <a:gd name="T25" fmla="*/ 18 h 41"/>
                  <a:gd name="T26" fmla="*/ 13 w 52"/>
                  <a:gd name="T27" fmla="*/ 24 h 41"/>
                  <a:gd name="T28" fmla="*/ 5 w 52"/>
                  <a:gd name="T29" fmla="*/ 30 h 41"/>
                  <a:gd name="T30" fmla="*/ 1 w 52"/>
                  <a:gd name="T31" fmla="*/ 35 h 41"/>
                  <a:gd name="T32" fmla="*/ 0 w 52"/>
                  <a:gd name="T33" fmla="*/ 4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5" name="Freeform 52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>
                  <a:gd name="T0" fmla="*/ 0 w 47"/>
                  <a:gd name="T1" fmla="*/ 26 h 29"/>
                  <a:gd name="T2" fmla="*/ 2 w 47"/>
                  <a:gd name="T3" fmla="*/ 28 h 29"/>
                  <a:gd name="T4" fmla="*/ 8 w 47"/>
                  <a:gd name="T5" fmla="*/ 29 h 29"/>
                  <a:gd name="T6" fmla="*/ 15 w 47"/>
                  <a:gd name="T7" fmla="*/ 28 h 29"/>
                  <a:gd name="T8" fmla="*/ 22 w 47"/>
                  <a:gd name="T9" fmla="*/ 26 h 29"/>
                  <a:gd name="T10" fmla="*/ 30 w 47"/>
                  <a:gd name="T11" fmla="*/ 21 h 29"/>
                  <a:gd name="T12" fmla="*/ 38 w 47"/>
                  <a:gd name="T13" fmla="*/ 16 h 29"/>
                  <a:gd name="T14" fmla="*/ 44 w 47"/>
                  <a:gd name="T15" fmla="*/ 9 h 29"/>
                  <a:gd name="T16" fmla="*/ 47 w 47"/>
                  <a:gd name="T17" fmla="*/ 0 h 29"/>
                  <a:gd name="T18" fmla="*/ 43 w 47"/>
                  <a:gd name="T19" fmla="*/ 2 h 29"/>
                  <a:gd name="T20" fmla="*/ 36 w 47"/>
                  <a:gd name="T21" fmla="*/ 6 h 29"/>
                  <a:gd name="T22" fmla="*/ 27 w 47"/>
                  <a:gd name="T23" fmla="*/ 9 h 29"/>
                  <a:gd name="T24" fmla="*/ 19 w 47"/>
                  <a:gd name="T25" fmla="*/ 12 h 29"/>
                  <a:gd name="T26" fmla="*/ 11 w 47"/>
                  <a:gd name="T27" fmla="*/ 16 h 29"/>
                  <a:gd name="T28" fmla="*/ 4 w 47"/>
                  <a:gd name="T29" fmla="*/ 19 h 29"/>
                  <a:gd name="T30" fmla="*/ 1 w 47"/>
                  <a:gd name="T31" fmla="*/ 23 h 29"/>
                  <a:gd name="T32" fmla="*/ 0 w 47"/>
                  <a:gd name="T33" fmla="*/ 2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9"/>
                  <a:gd name="T53" fmla="*/ 47 w 4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6" name="Freeform 52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>
                  <a:gd name="T0" fmla="*/ 0 w 36"/>
                  <a:gd name="T1" fmla="*/ 20 h 22"/>
                  <a:gd name="T2" fmla="*/ 2 w 36"/>
                  <a:gd name="T3" fmla="*/ 22 h 22"/>
                  <a:gd name="T4" fmla="*/ 7 w 36"/>
                  <a:gd name="T5" fmla="*/ 22 h 22"/>
                  <a:gd name="T6" fmla="*/ 12 w 36"/>
                  <a:gd name="T7" fmla="*/ 20 h 22"/>
                  <a:gd name="T8" fmla="*/ 19 w 36"/>
                  <a:gd name="T9" fmla="*/ 18 h 22"/>
                  <a:gd name="T10" fmla="*/ 26 w 36"/>
                  <a:gd name="T11" fmla="*/ 13 h 22"/>
                  <a:gd name="T12" fmla="*/ 31 w 36"/>
                  <a:gd name="T13" fmla="*/ 9 h 22"/>
                  <a:gd name="T14" fmla="*/ 35 w 36"/>
                  <a:gd name="T15" fmla="*/ 4 h 22"/>
                  <a:gd name="T16" fmla="*/ 36 w 36"/>
                  <a:gd name="T17" fmla="*/ 0 h 22"/>
                  <a:gd name="T18" fmla="*/ 33 w 36"/>
                  <a:gd name="T19" fmla="*/ 2 h 22"/>
                  <a:gd name="T20" fmla="*/ 27 w 36"/>
                  <a:gd name="T21" fmla="*/ 4 h 22"/>
                  <a:gd name="T22" fmla="*/ 22 w 36"/>
                  <a:gd name="T23" fmla="*/ 6 h 22"/>
                  <a:gd name="T24" fmla="*/ 16 w 36"/>
                  <a:gd name="T25" fmla="*/ 9 h 22"/>
                  <a:gd name="T26" fmla="*/ 10 w 36"/>
                  <a:gd name="T27" fmla="*/ 11 h 22"/>
                  <a:gd name="T28" fmla="*/ 5 w 36"/>
                  <a:gd name="T29" fmla="*/ 14 h 22"/>
                  <a:gd name="T30" fmla="*/ 1 w 36"/>
                  <a:gd name="T31" fmla="*/ 17 h 22"/>
                  <a:gd name="T32" fmla="*/ 0 w 36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2"/>
                  <a:gd name="T53" fmla="*/ 36 w 36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7" name="Freeform 52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>
                  <a:gd name="T0" fmla="*/ 2 w 24"/>
                  <a:gd name="T1" fmla="*/ 16 h 17"/>
                  <a:gd name="T2" fmla="*/ 8 w 24"/>
                  <a:gd name="T3" fmla="*/ 17 h 17"/>
                  <a:gd name="T4" fmla="*/ 17 w 24"/>
                  <a:gd name="T5" fmla="*/ 15 h 17"/>
                  <a:gd name="T6" fmla="*/ 24 w 24"/>
                  <a:gd name="T7" fmla="*/ 8 h 17"/>
                  <a:gd name="T8" fmla="*/ 23 w 24"/>
                  <a:gd name="T9" fmla="*/ 0 h 17"/>
                  <a:gd name="T10" fmla="*/ 19 w 24"/>
                  <a:gd name="T11" fmla="*/ 7 h 17"/>
                  <a:gd name="T12" fmla="*/ 9 w 24"/>
                  <a:gd name="T13" fmla="*/ 9 h 17"/>
                  <a:gd name="T14" fmla="*/ 0 w 24"/>
                  <a:gd name="T15" fmla="*/ 12 h 17"/>
                  <a:gd name="T16" fmla="*/ 2 w 24"/>
                  <a:gd name="T17" fmla="*/ 1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8" name="Freeform 52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>
                  <a:gd name="T0" fmla="*/ 0 w 47"/>
                  <a:gd name="T1" fmla="*/ 47 h 49"/>
                  <a:gd name="T2" fmla="*/ 3 w 47"/>
                  <a:gd name="T3" fmla="*/ 49 h 49"/>
                  <a:gd name="T4" fmla="*/ 9 w 47"/>
                  <a:gd name="T5" fmla="*/ 47 h 49"/>
                  <a:gd name="T6" fmla="*/ 16 w 47"/>
                  <a:gd name="T7" fmla="*/ 43 h 49"/>
                  <a:gd name="T8" fmla="*/ 23 w 47"/>
                  <a:gd name="T9" fmla="*/ 37 h 49"/>
                  <a:gd name="T10" fmla="*/ 31 w 47"/>
                  <a:gd name="T11" fmla="*/ 30 h 49"/>
                  <a:gd name="T12" fmla="*/ 38 w 47"/>
                  <a:gd name="T13" fmla="*/ 21 h 49"/>
                  <a:gd name="T14" fmla="*/ 44 w 47"/>
                  <a:gd name="T15" fmla="*/ 10 h 49"/>
                  <a:gd name="T16" fmla="*/ 47 w 47"/>
                  <a:gd name="T17" fmla="*/ 0 h 49"/>
                  <a:gd name="T18" fmla="*/ 44 w 47"/>
                  <a:gd name="T19" fmla="*/ 4 h 49"/>
                  <a:gd name="T20" fmla="*/ 37 w 47"/>
                  <a:gd name="T21" fmla="*/ 9 h 49"/>
                  <a:gd name="T22" fmla="*/ 29 w 47"/>
                  <a:gd name="T23" fmla="*/ 16 h 49"/>
                  <a:gd name="T24" fmla="*/ 20 w 47"/>
                  <a:gd name="T25" fmla="*/ 23 h 49"/>
                  <a:gd name="T26" fmla="*/ 12 w 47"/>
                  <a:gd name="T27" fmla="*/ 30 h 49"/>
                  <a:gd name="T28" fmla="*/ 5 w 47"/>
                  <a:gd name="T29" fmla="*/ 36 h 49"/>
                  <a:gd name="T30" fmla="*/ 1 w 47"/>
                  <a:gd name="T31" fmla="*/ 42 h 49"/>
                  <a:gd name="T32" fmla="*/ 0 w 47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9"/>
                  <a:gd name="T53" fmla="*/ 47 w 4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9" name="Freeform 52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>
                  <a:gd name="T0" fmla="*/ 0 w 37"/>
                  <a:gd name="T1" fmla="*/ 37 h 38"/>
                  <a:gd name="T2" fmla="*/ 2 w 37"/>
                  <a:gd name="T3" fmla="*/ 38 h 38"/>
                  <a:gd name="T4" fmla="*/ 5 w 37"/>
                  <a:gd name="T5" fmla="*/ 38 h 38"/>
                  <a:gd name="T6" fmla="*/ 11 w 37"/>
                  <a:gd name="T7" fmla="*/ 35 h 38"/>
                  <a:gd name="T8" fmla="*/ 18 w 37"/>
                  <a:gd name="T9" fmla="*/ 32 h 38"/>
                  <a:gd name="T10" fmla="*/ 24 w 37"/>
                  <a:gd name="T11" fmla="*/ 26 h 38"/>
                  <a:gd name="T12" fmla="*/ 29 w 37"/>
                  <a:gd name="T13" fmla="*/ 18 h 38"/>
                  <a:gd name="T14" fmla="*/ 35 w 37"/>
                  <a:gd name="T15" fmla="*/ 11 h 38"/>
                  <a:gd name="T16" fmla="*/ 37 w 37"/>
                  <a:gd name="T17" fmla="*/ 0 h 38"/>
                  <a:gd name="T18" fmla="*/ 33 w 37"/>
                  <a:gd name="T19" fmla="*/ 5 h 38"/>
                  <a:gd name="T20" fmla="*/ 27 w 37"/>
                  <a:gd name="T21" fmla="*/ 11 h 38"/>
                  <a:gd name="T22" fmla="*/ 20 w 37"/>
                  <a:gd name="T23" fmla="*/ 15 h 38"/>
                  <a:gd name="T24" fmla="*/ 13 w 37"/>
                  <a:gd name="T25" fmla="*/ 21 h 38"/>
                  <a:gd name="T26" fmla="*/ 8 w 37"/>
                  <a:gd name="T27" fmla="*/ 25 h 38"/>
                  <a:gd name="T28" fmla="*/ 3 w 37"/>
                  <a:gd name="T29" fmla="*/ 30 h 38"/>
                  <a:gd name="T30" fmla="*/ 0 w 37"/>
                  <a:gd name="T31" fmla="*/ 34 h 38"/>
                  <a:gd name="T32" fmla="*/ 0 w 37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0" name="Freeform 53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>
                  <a:gd name="T0" fmla="*/ 0 w 52"/>
                  <a:gd name="T1" fmla="*/ 39 h 41"/>
                  <a:gd name="T2" fmla="*/ 2 w 52"/>
                  <a:gd name="T3" fmla="*/ 41 h 41"/>
                  <a:gd name="T4" fmla="*/ 9 w 52"/>
                  <a:gd name="T5" fmla="*/ 38 h 41"/>
                  <a:gd name="T6" fmla="*/ 17 w 52"/>
                  <a:gd name="T7" fmla="*/ 35 h 41"/>
                  <a:gd name="T8" fmla="*/ 26 w 52"/>
                  <a:gd name="T9" fmla="*/ 29 h 41"/>
                  <a:gd name="T10" fmla="*/ 35 w 52"/>
                  <a:gd name="T11" fmla="*/ 22 h 41"/>
                  <a:gd name="T12" fmla="*/ 43 w 52"/>
                  <a:gd name="T13" fmla="*/ 15 h 41"/>
                  <a:gd name="T14" fmla="*/ 50 w 52"/>
                  <a:gd name="T15" fmla="*/ 7 h 41"/>
                  <a:gd name="T16" fmla="*/ 52 w 52"/>
                  <a:gd name="T17" fmla="*/ 0 h 41"/>
                  <a:gd name="T18" fmla="*/ 47 w 52"/>
                  <a:gd name="T19" fmla="*/ 3 h 41"/>
                  <a:gd name="T20" fmla="*/ 39 w 52"/>
                  <a:gd name="T21" fmla="*/ 7 h 41"/>
                  <a:gd name="T22" fmla="*/ 30 w 52"/>
                  <a:gd name="T23" fmla="*/ 12 h 41"/>
                  <a:gd name="T24" fmla="*/ 21 w 52"/>
                  <a:gd name="T25" fmla="*/ 18 h 41"/>
                  <a:gd name="T26" fmla="*/ 12 w 52"/>
                  <a:gd name="T27" fmla="*/ 24 h 41"/>
                  <a:gd name="T28" fmla="*/ 4 w 52"/>
                  <a:gd name="T29" fmla="*/ 29 h 41"/>
                  <a:gd name="T30" fmla="*/ 1 w 52"/>
                  <a:gd name="T31" fmla="*/ 35 h 41"/>
                  <a:gd name="T32" fmla="*/ 0 w 52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1" name="Freeform 53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>
                  <a:gd name="T0" fmla="*/ 0 w 43"/>
                  <a:gd name="T1" fmla="*/ 28 h 31"/>
                  <a:gd name="T2" fmla="*/ 4 w 43"/>
                  <a:gd name="T3" fmla="*/ 31 h 31"/>
                  <a:gd name="T4" fmla="*/ 8 w 43"/>
                  <a:gd name="T5" fmla="*/ 30 h 31"/>
                  <a:gd name="T6" fmla="*/ 16 w 43"/>
                  <a:gd name="T7" fmla="*/ 26 h 31"/>
                  <a:gd name="T8" fmla="*/ 24 w 43"/>
                  <a:gd name="T9" fmla="*/ 22 h 31"/>
                  <a:gd name="T10" fmla="*/ 31 w 43"/>
                  <a:gd name="T11" fmla="*/ 16 h 31"/>
                  <a:gd name="T12" fmla="*/ 38 w 43"/>
                  <a:gd name="T13" fmla="*/ 10 h 31"/>
                  <a:gd name="T14" fmla="*/ 42 w 43"/>
                  <a:gd name="T15" fmla="*/ 5 h 31"/>
                  <a:gd name="T16" fmla="*/ 43 w 43"/>
                  <a:gd name="T17" fmla="*/ 0 h 31"/>
                  <a:gd name="T18" fmla="*/ 40 w 43"/>
                  <a:gd name="T19" fmla="*/ 2 h 31"/>
                  <a:gd name="T20" fmla="*/ 34 w 43"/>
                  <a:gd name="T21" fmla="*/ 6 h 31"/>
                  <a:gd name="T22" fmla="*/ 28 w 43"/>
                  <a:gd name="T23" fmla="*/ 9 h 31"/>
                  <a:gd name="T24" fmla="*/ 20 w 43"/>
                  <a:gd name="T25" fmla="*/ 13 h 31"/>
                  <a:gd name="T26" fmla="*/ 13 w 43"/>
                  <a:gd name="T27" fmla="*/ 17 h 31"/>
                  <a:gd name="T28" fmla="*/ 7 w 43"/>
                  <a:gd name="T29" fmla="*/ 22 h 31"/>
                  <a:gd name="T30" fmla="*/ 3 w 43"/>
                  <a:gd name="T31" fmla="*/ 25 h 31"/>
                  <a:gd name="T32" fmla="*/ 0 w 43"/>
                  <a:gd name="T33" fmla="*/ 2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2" name="Freeform 53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>
                  <a:gd name="T0" fmla="*/ 4 w 7"/>
                  <a:gd name="T1" fmla="*/ 0 h 44"/>
                  <a:gd name="T2" fmla="*/ 5 w 7"/>
                  <a:gd name="T3" fmla="*/ 9 h 44"/>
                  <a:gd name="T4" fmla="*/ 6 w 7"/>
                  <a:gd name="T5" fmla="*/ 25 h 44"/>
                  <a:gd name="T6" fmla="*/ 7 w 7"/>
                  <a:gd name="T7" fmla="*/ 38 h 44"/>
                  <a:gd name="T8" fmla="*/ 4 w 7"/>
                  <a:gd name="T9" fmla="*/ 44 h 44"/>
                  <a:gd name="T10" fmla="*/ 0 w 7"/>
                  <a:gd name="T11" fmla="*/ 38 h 44"/>
                  <a:gd name="T12" fmla="*/ 0 w 7"/>
                  <a:gd name="T13" fmla="*/ 25 h 44"/>
                  <a:gd name="T14" fmla="*/ 3 w 7"/>
                  <a:gd name="T15" fmla="*/ 10 h 44"/>
                  <a:gd name="T16" fmla="*/ 4 w 7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4"/>
                  <a:gd name="T29" fmla="*/ 7 w 7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3" name="Freeform 53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>
                  <a:gd name="T0" fmla="*/ 0 w 49"/>
                  <a:gd name="T1" fmla="*/ 0 h 62"/>
                  <a:gd name="T2" fmla="*/ 4 w 49"/>
                  <a:gd name="T3" fmla="*/ 6 h 62"/>
                  <a:gd name="T4" fmla="*/ 9 w 49"/>
                  <a:gd name="T5" fmla="*/ 17 h 62"/>
                  <a:gd name="T6" fmla="*/ 16 w 49"/>
                  <a:gd name="T7" fmla="*/ 28 h 62"/>
                  <a:gd name="T8" fmla="*/ 24 w 49"/>
                  <a:gd name="T9" fmla="*/ 39 h 62"/>
                  <a:gd name="T10" fmla="*/ 32 w 49"/>
                  <a:gd name="T11" fmla="*/ 49 h 62"/>
                  <a:gd name="T12" fmla="*/ 39 w 49"/>
                  <a:gd name="T13" fmla="*/ 57 h 62"/>
                  <a:gd name="T14" fmla="*/ 46 w 49"/>
                  <a:gd name="T15" fmla="*/ 62 h 62"/>
                  <a:gd name="T16" fmla="*/ 49 w 49"/>
                  <a:gd name="T17" fmla="*/ 61 h 62"/>
                  <a:gd name="T18" fmla="*/ 49 w 49"/>
                  <a:gd name="T19" fmla="*/ 56 h 62"/>
                  <a:gd name="T20" fmla="*/ 46 w 49"/>
                  <a:gd name="T21" fmla="*/ 48 h 62"/>
                  <a:gd name="T22" fmla="*/ 39 w 49"/>
                  <a:gd name="T23" fmla="*/ 40 h 62"/>
                  <a:gd name="T24" fmla="*/ 30 w 49"/>
                  <a:gd name="T25" fmla="*/ 31 h 62"/>
                  <a:gd name="T26" fmla="*/ 21 w 49"/>
                  <a:gd name="T27" fmla="*/ 22 h 62"/>
                  <a:gd name="T28" fmla="*/ 12 w 49"/>
                  <a:gd name="T29" fmla="*/ 13 h 62"/>
                  <a:gd name="T30" fmla="*/ 5 w 49"/>
                  <a:gd name="T31" fmla="*/ 5 h 62"/>
                  <a:gd name="T32" fmla="*/ 0 w 49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2"/>
                  <a:gd name="T53" fmla="*/ 49 w 49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4" name="Freeform 53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>
                  <a:gd name="T0" fmla="*/ 0 w 52"/>
                  <a:gd name="T1" fmla="*/ 0 h 57"/>
                  <a:gd name="T2" fmla="*/ 5 w 52"/>
                  <a:gd name="T3" fmla="*/ 7 h 57"/>
                  <a:gd name="T4" fmla="*/ 11 w 52"/>
                  <a:gd name="T5" fmla="*/ 17 h 57"/>
                  <a:gd name="T6" fmla="*/ 19 w 52"/>
                  <a:gd name="T7" fmla="*/ 27 h 57"/>
                  <a:gd name="T8" fmla="*/ 28 w 52"/>
                  <a:gd name="T9" fmla="*/ 37 h 57"/>
                  <a:gd name="T10" fmla="*/ 36 w 52"/>
                  <a:gd name="T11" fmla="*/ 47 h 57"/>
                  <a:gd name="T12" fmla="*/ 44 w 52"/>
                  <a:gd name="T13" fmla="*/ 53 h 57"/>
                  <a:gd name="T14" fmla="*/ 50 w 52"/>
                  <a:gd name="T15" fmla="*/ 57 h 57"/>
                  <a:gd name="T16" fmla="*/ 52 w 52"/>
                  <a:gd name="T17" fmla="*/ 56 h 57"/>
                  <a:gd name="T18" fmla="*/ 51 w 52"/>
                  <a:gd name="T19" fmla="*/ 50 h 57"/>
                  <a:gd name="T20" fmla="*/ 45 w 52"/>
                  <a:gd name="T21" fmla="*/ 43 h 57"/>
                  <a:gd name="T22" fmla="*/ 38 w 52"/>
                  <a:gd name="T23" fmla="*/ 35 h 57"/>
                  <a:gd name="T24" fmla="*/ 28 w 52"/>
                  <a:gd name="T25" fmla="*/ 26 h 57"/>
                  <a:gd name="T26" fmla="*/ 19 w 52"/>
                  <a:gd name="T27" fmla="*/ 18 h 57"/>
                  <a:gd name="T28" fmla="*/ 10 w 52"/>
                  <a:gd name="T29" fmla="*/ 10 h 57"/>
                  <a:gd name="T30" fmla="*/ 4 w 52"/>
                  <a:gd name="T31" fmla="*/ 5 h 57"/>
                  <a:gd name="T32" fmla="*/ 0 w 5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7"/>
                  <a:gd name="T53" fmla="*/ 52 w 5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5" name="Freeform 53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>
                  <a:gd name="T0" fmla="*/ 0 w 55"/>
                  <a:gd name="T1" fmla="*/ 0 h 50"/>
                  <a:gd name="T2" fmla="*/ 6 w 55"/>
                  <a:gd name="T3" fmla="*/ 8 h 50"/>
                  <a:gd name="T4" fmla="*/ 13 w 55"/>
                  <a:gd name="T5" fmla="*/ 17 h 50"/>
                  <a:gd name="T6" fmla="*/ 22 w 55"/>
                  <a:gd name="T7" fmla="*/ 26 h 50"/>
                  <a:gd name="T8" fmla="*/ 31 w 55"/>
                  <a:gd name="T9" fmla="*/ 35 h 50"/>
                  <a:gd name="T10" fmla="*/ 39 w 55"/>
                  <a:gd name="T11" fmla="*/ 43 h 50"/>
                  <a:gd name="T12" fmla="*/ 47 w 55"/>
                  <a:gd name="T13" fmla="*/ 48 h 50"/>
                  <a:gd name="T14" fmla="*/ 52 w 55"/>
                  <a:gd name="T15" fmla="*/ 50 h 50"/>
                  <a:gd name="T16" fmla="*/ 55 w 55"/>
                  <a:gd name="T17" fmla="*/ 49 h 50"/>
                  <a:gd name="T18" fmla="*/ 53 w 55"/>
                  <a:gd name="T19" fmla="*/ 44 h 50"/>
                  <a:gd name="T20" fmla="*/ 48 w 55"/>
                  <a:gd name="T21" fmla="*/ 39 h 50"/>
                  <a:gd name="T22" fmla="*/ 40 w 55"/>
                  <a:gd name="T23" fmla="*/ 32 h 50"/>
                  <a:gd name="T24" fmla="*/ 31 w 55"/>
                  <a:gd name="T25" fmla="*/ 25 h 50"/>
                  <a:gd name="T26" fmla="*/ 21 w 55"/>
                  <a:gd name="T27" fmla="*/ 18 h 50"/>
                  <a:gd name="T28" fmla="*/ 11 w 55"/>
                  <a:gd name="T29" fmla="*/ 12 h 50"/>
                  <a:gd name="T30" fmla="*/ 5 w 55"/>
                  <a:gd name="T31" fmla="*/ 6 h 50"/>
                  <a:gd name="T32" fmla="*/ 0 w 5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0"/>
                  <a:gd name="T53" fmla="*/ 55 w 55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6" name="Freeform 53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>
                  <a:gd name="T0" fmla="*/ 0 w 52"/>
                  <a:gd name="T1" fmla="*/ 0 h 39"/>
                  <a:gd name="T2" fmla="*/ 4 w 52"/>
                  <a:gd name="T3" fmla="*/ 6 h 39"/>
                  <a:gd name="T4" fmla="*/ 11 w 52"/>
                  <a:gd name="T5" fmla="*/ 13 h 39"/>
                  <a:gd name="T6" fmla="*/ 20 w 52"/>
                  <a:gd name="T7" fmla="*/ 21 h 39"/>
                  <a:gd name="T8" fmla="*/ 29 w 52"/>
                  <a:gd name="T9" fmla="*/ 27 h 39"/>
                  <a:gd name="T10" fmla="*/ 37 w 52"/>
                  <a:gd name="T11" fmla="*/ 34 h 39"/>
                  <a:gd name="T12" fmla="*/ 45 w 52"/>
                  <a:gd name="T13" fmla="*/ 38 h 39"/>
                  <a:gd name="T14" fmla="*/ 49 w 52"/>
                  <a:gd name="T15" fmla="*/ 39 h 39"/>
                  <a:gd name="T16" fmla="*/ 52 w 52"/>
                  <a:gd name="T17" fmla="*/ 35 h 39"/>
                  <a:gd name="T18" fmla="*/ 49 w 52"/>
                  <a:gd name="T19" fmla="*/ 30 h 39"/>
                  <a:gd name="T20" fmla="*/ 45 w 52"/>
                  <a:gd name="T21" fmla="*/ 25 h 39"/>
                  <a:gd name="T22" fmla="*/ 38 w 52"/>
                  <a:gd name="T23" fmla="*/ 21 h 39"/>
                  <a:gd name="T24" fmla="*/ 29 w 52"/>
                  <a:gd name="T25" fmla="*/ 16 h 39"/>
                  <a:gd name="T26" fmla="*/ 20 w 52"/>
                  <a:gd name="T27" fmla="*/ 12 h 39"/>
                  <a:gd name="T28" fmla="*/ 12 w 52"/>
                  <a:gd name="T29" fmla="*/ 8 h 39"/>
                  <a:gd name="T30" fmla="*/ 4 w 52"/>
                  <a:gd name="T31" fmla="*/ 4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39"/>
                  <a:gd name="T53" fmla="*/ 52 w 5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7" name="Freeform 53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>
                  <a:gd name="T0" fmla="*/ 0 w 51"/>
                  <a:gd name="T1" fmla="*/ 0 h 35"/>
                  <a:gd name="T2" fmla="*/ 5 w 51"/>
                  <a:gd name="T3" fmla="*/ 4 h 35"/>
                  <a:gd name="T4" fmla="*/ 13 w 51"/>
                  <a:gd name="T5" fmla="*/ 11 h 35"/>
                  <a:gd name="T6" fmla="*/ 22 w 51"/>
                  <a:gd name="T7" fmla="*/ 18 h 35"/>
                  <a:gd name="T8" fmla="*/ 31 w 51"/>
                  <a:gd name="T9" fmla="*/ 25 h 35"/>
                  <a:gd name="T10" fmla="*/ 39 w 51"/>
                  <a:gd name="T11" fmla="*/ 31 h 35"/>
                  <a:gd name="T12" fmla="*/ 46 w 51"/>
                  <a:gd name="T13" fmla="*/ 34 h 35"/>
                  <a:gd name="T14" fmla="*/ 50 w 51"/>
                  <a:gd name="T15" fmla="*/ 35 h 35"/>
                  <a:gd name="T16" fmla="*/ 51 w 51"/>
                  <a:gd name="T17" fmla="*/ 32 h 35"/>
                  <a:gd name="T18" fmla="*/ 49 w 51"/>
                  <a:gd name="T19" fmla="*/ 26 h 35"/>
                  <a:gd name="T20" fmla="*/ 43 w 51"/>
                  <a:gd name="T21" fmla="*/ 21 h 35"/>
                  <a:gd name="T22" fmla="*/ 35 w 51"/>
                  <a:gd name="T23" fmla="*/ 17 h 35"/>
                  <a:gd name="T24" fmla="*/ 27 w 51"/>
                  <a:gd name="T25" fmla="*/ 12 h 35"/>
                  <a:gd name="T26" fmla="*/ 18 w 51"/>
                  <a:gd name="T27" fmla="*/ 9 h 35"/>
                  <a:gd name="T28" fmla="*/ 10 w 51"/>
                  <a:gd name="T29" fmla="*/ 6 h 35"/>
                  <a:gd name="T30" fmla="*/ 4 w 51"/>
                  <a:gd name="T31" fmla="*/ 2 h 35"/>
                  <a:gd name="T32" fmla="*/ 0 w 51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35"/>
                  <a:gd name="T53" fmla="*/ 51 w 51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8" name="Freeform 53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>
                  <a:gd name="T0" fmla="*/ 0 w 44"/>
                  <a:gd name="T1" fmla="*/ 0 h 18"/>
                  <a:gd name="T2" fmla="*/ 5 w 44"/>
                  <a:gd name="T3" fmla="*/ 4 h 18"/>
                  <a:gd name="T4" fmla="*/ 12 w 44"/>
                  <a:gd name="T5" fmla="*/ 8 h 18"/>
                  <a:gd name="T6" fmla="*/ 19 w 44"/>
                  <a:gd name="T7" fmla="*/ 12 h 18"/>
                  <a:gd name="T8" fmla="*/ 27 w 44"/>
                  <a:gd name="T9" fmla="*/ 16 h 18"/>
                  <a:gd name="T10" fmla="*/ 34 w 44"/>
                  <a:gd name="T11" fmla="*/ 18 h 18"/>
                  <a:gd name="T12" fmla="*/ 39 w 44"/>
                  <a:gd name="T13" fmla="*/ 18 h 18"/>
                  <a:gd name="T14" fmla="*/ 43 w 44"/>
                  <a:gd name="T15" fmla="*/ 17 h 18"/>
                  <a:gd name="T16" fmla="*/ 44 w 44"/>
                  <a:gd name="T17" fmla="*/ 13 h 18"/>
                  <a:gd name="T18" fmla="*/ 42 w 44"/>
                  <a:gd name="T19" fmla="*/ 9 h 18"/>
                  <a:gd name="T20" fmla="*/ 38 w 44"/>
                  <a:gd name="T21" fmla="*/ 6 h 18"/>
                  <a:gd name="T22" fmla="*/ 33 w 44"/>
                  <a:gd name="T23" fmla="*/ 4 h 18"/>
                  <a:gd name="T24" fmla="*/ 26 w 44"/>
                  <a:gd name="T25" fmla="*/ 3 h 18"/>
                  <a:gd name="T26" fmla="*/ 18 w 44"/>
                  <a:gd name="T27" fmla="*/ 3 h 18"/>
                  <a:gd name="T28" fmla="*/ 11 w 44"/>
                  <a:gd name="T29" fmla="*/ 2 h 18"/>
                  <a:gd name="T30" fmla="*/ 4 w 44"/>
                  <a:gd name="T31" fmla="*/ 1 h 18"/>
                  <a:gd name="T32" fmla="*/ 0 w 4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8"/>
                  <a:gd name="T53" fmla="*/ 44 w 4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9" name="Freeform 53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5 w 39"/>
                  <a:gd name="T3" fmla="*/ 1 h 9"/>
                  <a:gd name="T4" fmla="*/ 9 w 39"/>
                  <a:gd name="T5" fmla="*/ 3 h 9"/>
                  <a:gd name="T6" fmla="*/ 16 w 39"/>
                  <a:gd name="T7" fmla="*/ 5 h 9"/>
                  <a:gd name="T8" fmla="*/ 23 w 39"/>
                  <a:gd name="T9" fmla="*/ 7 h 9"/>
                  <a:gd name="T10" fmla="*/ 30 w 39"/>
                  <a:gd name="T11" fmla="*/ 9 h 9"/>
                  <a:gd name="T12" fmla="*/ 34 w 39"/>
                  <a:gd name="T13" fmla="*/ 9 h 9"/>
                  <a:gd name="T14" fmla="*/ 38 w 39"/>
                  <a:gd name="T15" fmla="*/ 7 h 9"/>
                  <a:gd name="T16" fmla="*/ 39 w 39"/>
                  <a:gd name="T17" fmla="*/ 4 h 9"/>
                  <a:gd name="T18" fmla="*/ 36 w 39"/>
                  <a:gd name="T19" fmla="*/ 1 h 9"/>
                  <a:gd name="T20" fmla="*/ 33 w 39"/>
                  <a:gd name="T21" fmla="*/ 0 h 9"/>
                  <a:gd name="T22" fmla="*/ 28 w 39"/>
                  <a:gd name="T23" fmla="*/ 0 h 9"/>
                  <a:gd name="T24" fmla="*/ 23 w 39"/>
                  <a:gd name="T25" fmla="*/ 0 h 9"/>
                  <a:gd name="T26" fmla="*/ 17 w 39"/>
                  <a:gd name="T27" fmla="*/ 1 h 9"/>
                  <a:gd name="T28" fmla="*/ 10 w 39"/>
                  <a:gd name="T29" fmla="*/ 1 h 9"/>
                  <a:gd name="T30" fmla="*/ 5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0" name="Freeform 54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>
                  <a:gd name="T0" fmla="*/ 0 w 39"/>
                  <a:gd name="T1" fmla="*/ 5 h 11"/>
                  <a:gd name="T2" fmla="*/ 4 w 39"/>
                  <a:gd name="T3" fmla="*/ 8 h 11"/>
                  <a:gd name="T4" fmla="*/ 9 w 39"/>
                  <a:gd name="T5" fmla="*/ 9 h 11"/>
                  <a:gd name="T6" fmla="*/ 15 w 39"/>
                  <a:gd name="T7" fmla="*/ 10 h 11"/>
                  <a:gd name="T8" fmla="*/ 22 w 39"/>
                  <a:gd name="T9" fmla="*/ 11 h 11"/>
                  <a:gd name="T10" fmla="*/ 28 w 39"/>
                  <a:gd name="T11" fmla="*/ 10 h 11"/>
                  <a:gd name="T12" fmla="*/ 33 w 39"/>
                  <a:gd name="T13" fmla="*/ 9 h 11"/>
                  <a:gd name="T14" fmla="*/ 37 w 39"/>
                  <a:gd name="T15" fmla="*/ 6 h 11"/>
                  <a:gd name="T16" fmla="*/ 39 w 39"/>
                  <a:gd name="T17" fmla="*/ 3 h 11"/>
                  <a:gd name="T18" fmla="*/ 38 w 39"/>
                  <a:gd name="T19" fmla="*/ 1 h 11"/>
                  <a:gd name="T20" fmla="*/ 35 w 39"/>
                  <a:gd name="T21" fmla="*/ 0 h 11"/>
                  <a:gd name="T22" fmla="*/ 31 w 39"/>
                  <a:gd name="T23" fmla="*/ 0 h 11"/>
                  <a:gd name="T24" fmla="*/ 25 w 39"/>
                  <a:gd name="T25" fmla="*/ 1 h 11"/>
                  <a:gd name="T26" fmla="*/ 18 w 39"/>
                  <a:gd name="T27" fmla="*/ 2 h 11"/>
                  <a:gd name="T28" fmla="*/ 13 w 39"/>
                  <a:gd name="T29" fmla="*/ 4 h 11"/>
                  <a:gd name="T30" fmla="*/ 6 w 39"/>
                  <a:gd name="T31" fmla="*/ 5 h 11"/>
                  <a:gd name="T32" fmla="*/ 0 w 39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1"/>
                  <a:gd name="T53" fmla="*/ 39 w 39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1" name="Freeform 54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>
                  <a:gd name="T0" fmla="*/ 0 w 42"/>
                  <a:gd name="T1" fmla="*/ 2 h 11"/>
                  <a:gd name="T2" fmla="*/ 3 w 42"/>
                  <a:gd name="T3" fmla="*/ 3 h 11"/>
                  <a:gd name="T4" fmla="*/ 9 w 42"/>
                  <a:gd name="T5" fmla="*/ 5 h 11"/>
                  <a:gd name="T6" fmla="*/ 15 w 42"/>
                  <a:gd name="T7" fmla="*/ 8 h 11"/>
                  <a:gd name="T8" fmla="*/ 22 w 42"/>
                  <a:gd name="T9" fmla="*/ 10 h 11"/>
                  <a:gd name="T10" fmla="*/ 27 w 42"/>
                  <a:gd name="T11" fmla="*/ 11 h 11"/>
                  <a:gd name="T12" fmla="*/ 33 w 42"/>
                  <a:gd name="T13" fmla="*/ 11 h 11"/>
                  <a:gd name="T14" fmla="*/ 39 w 42"/>
                  <a:gd name="T15" fmla="*/ 10 h 11"/>
                  <a:gd name="T16" fmla="*/ 42 w 42"/>
                  <a:gd name="T17" fmla="*/ 8 h 11"/>
                  <a:gd name="T18" fmla="*/ 42 w 42"/>
                  <a:gd name="T19" fmla="*/ 4 h 11"/>
                  <a:gd name="T20" fmla="*/ 40 w 42"/>
                  <a:gd name="T21" fmla="*/ 2 h 11"/>
                  <a:gd name="T22" fmla="*/ 34 w 42"/>
                  <a:gd name="T23" fmla="*/ 1 h 11"/>
                  <a:gd name="T24" fmla="*/ 26 w 42"/>
                  <a:gd name="T25" fmla="*/ 0 h 11"/>
                  <a:gd name="T26" fmla="*/ 18 w 42"/>
                  <a:gd name="T27" fmla="*/ 1 h 11"/>
                  <a:gd name="T28" fmla="*/ 10 w 42"/>
                  <a:gd name="T29" fmla="*/ 1 h 11"/>
                  <a:gd name="T30" fmla="*/ 5 w 42"/>
                  <a:gd name="T31" fmla="*/ 2 h 11"/>
                  <a:gd name="T32" fmla="*/ 0 w 42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2" name="Freeform 54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>
                  <a:gd name="T0" fmla="*/ 40 w 40"/>
                  <a:gd name="T1" fmla="*/ 63 h 65"/>
                  <a:gd name="T2" fmla="*/ 39 w 40"/>
                  <a:gd name="T3" fmla="*/ 59 h 65"/>
                  <a:gd name="T4" fmla="*/ 34 w 40"/>
                  <a:gd name="T5" fmla="*/ 54 h 65"/>
                  <a:gd name="T6" fmla="*/ 28 w 40"/>
                  <a:gd name="T7" fmla="*/ 46 h 65"/>
                  <a:gd name="T8" fmla="*/ 22 w 40"/>
                  <a:gd name="T9" fmla="*/ 37 h 65"/>
                  <a:gd name="T10" fmla="*/ 14 w 40"/>
                  <a:gd name="T11" fmla="*/ 28 h 65"/>
                  <a:gd name="T12" fmla="*/ 7 w 40"/>
                  <a:gd name="T13" fmla="*/ 17 h 65"/>
                  <a:gd name="T14" fmla="*/ 2 w 40"/>
                  <a:gd name="T15" fmla="*/ 8 h 65"/>
                  <a:gd name="T16" fmla="*/ 0 w 40"/>
                  <a:gd name="T17" fmla="*/ 0 h 65"/>
                  <a:gd name="T18" fmla="*/ 2 w 40"/>
                  <a:gd name="T19" fmla="*/ 11 h 65"/>
                  <a:gd name="T20" fmla="*/ 7 w 40"/>
                  <a:gd name="T21" fmla="*/ 22 h 65"/>
                  <a:gd name="T22" fmla="*/ 14 w 40"/>
                  <a:gd name="T23" fmla="*/ 34 h 65"/>
                  <a:gd name="T24" fmla="*/ 19 w 40"/>
                  <a:gd name="T25" fmla="*/ 46 h 65"/>
                  <a:gd name="T26" fmla="*/ 26 w 40"/>
                  <a:gd name="T27" fmla="*/ 55 h 65"/>
                  <a:gd name="T28" fmla="*/ 32 w 40"/>
                  <a:gd name="T29" fmla="*/ 62 h 65"/>
                  <a:gd name="T30" fmla="*/ 36 w 40"/>
                  <a:gd name="T31" fmla="*/ 65 h 65"/>
                  <a:gd name="T32" fmla="*/ 40 w 40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3" name="Freeform 54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>
                  <a:gd name="T0" fmla="*/ 0 w 25"/>
                  <a:gd name="T1" fmla="*/ 0 h 46"/>
                  <a:gd name="T2" fmla="*/ 5 w 25"/>
                  <a:gd name="T3" fmla="*/ 14 h 46"/>
                  <a:gd name="T4" fmla="*/ 13 w 25"/>
                  <a:gd name="T5" fmla="*/ 30 h 46"/>
                  <a:gd name="T6" fmla="*/ 20 w 25"/>
                  <a:gd name="T7" fmla="*/ 44 h 46"/>
                  <a:gd name="T8" fmla="*/ 25 w 25"/>
                  <a:gd name="T9" fmla="*/ 46 h 46"/>
                  <a:gd name="T10" fmla="*/ 22 w 25"/>
                  <a:gd name="T11" fmla="*/ 37 h 46"/>
                  <a:gd name="T12" fmla="*/ 16 w 25"/>
                  <a:gd name="T13" fmla="*/ 23 h 46"/>
                  <a:gd name="T14" fmla="*/ 7 w 25"/>
                  <a:gd name="T15" fmla="*/ 10 h 46"/>
                  <a:gd name="T16" fmla="*/ 0 w 2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6"/>
                  <a:gd name="T29" fmla="*/ 25 w 2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4" name="Freeform 54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>
                  <a:gd name="T0" fmla="*/ 59 w 68"/>
                  <a:gd name="T1" fmla="*/ 0 h 247"/>
                  <a:gd name="T2" fmla="*/ 61 w 68"/>
                  <a:gd name="T3" fmla="*/ 0 h 247"/>
                  <a:gd name="T4" fmla="*/ 64 w 68"/>
                  <a:gd name="T5" fmla="*/ 0 h 247"/>
                  <a:gd name="T6" fmla="*/ 66 w 68"/>
                  <a:gd name="T7" fmla="*/ 1 h 247"/>
                  <a:gd name="T8" fmla="*/ 68 w 68"/>
                  <a:gd name="T9" fmla="*/ 1 h 247"/>
                  <a:gd name="T10" fmla="*/ 42 w 68"/>
                  <a:gd name="T11" fmla="*/ 32 h 247"/>
                  <a:gd name="T12" fmla="*/ 25 w 68"/>
                  <a:gd name="T13" fmla="*/ 65 h 247"/>
                  <a:gd name="T14" fmla="*/ 14 w 68"/>
                  <a:gd name="T15" fmla="*/ 99 h 247"/>
                  <a:gd name="T16" fmla="*/ 9 w 68"/>
                  <a:gd name="T17" fmla="*/ 133 h 247"/>
                  <a:gd name="T18" fmla="*/ 8 w 68"/>
                  <a:gd name="T19" fmla="*/ 165 h 247"/>
                  <a:gd name="T20" fmla="*/ 10 w 68"/>
                  <a:gd name="T21" fmla="*/ 196 h 247"/>
                  <a:gd name="T22" fmla="*/ 15 w 68"/>
                  <a:gd name="T23" fmla="*/ 223 h 247"/>
                  <a:gd name="T24" fmla="*/ 18 w 68"/>
                  <a:gd name="T25" fmla="*/ 247 h 247"/>
                  <a:gd name="T26" fmla="*/ 9 w 68"/>
                  <a:gd name="T27" fmla="*/ 228 h 247"/>
                  <a:gd name="T28" fmla="*/ 2 w 68"/>
                  <a:gd name="T29" fmla="*/ 199 h 247"/>
                  <a:gd name="T30" fmla="*/ 0 w 68"/>
                  <a:gd name="T31" fmla="*/ 164 h 247"/>
                  <a:gd name="T32" fmla="*/ 2 w 68"/>
                  <a:gd name="T33" fmla="*/ 126 h 247"/>
                  <a:gd name="T34" fmla="*/ 9 w 68"/>
                  <a:gd name="T35" fmla="*/ 87 h 247"/>
                  <a:gd name="T36" fmla="*/ 21 w 68"/>
                  <a:gd name="T37" fmla="*/ 51 h 247"/>
                  <a:gd name="T38" fmla="*/ 36 w 68"/>
                  <a:gd name="T39" fmla="*/ 22 h 247"/>
                  <a:gd name="T40" fmla="*/ 59 w 68"/>
                  <a:gd name="T41" fmla="*/ 0 h 2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47"/>
                  <a:gd name="T65" fmla="*/ 68 w 68"/>
                  <a:gd name="T66" fmla="*/ 247 h 2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5" name="Freeform 54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>
                  <a:gd name="T0" fmla="*/ 0 w 49"/>
                  <a:gd name="T1" fmla="*/ 0 h 33"/>
                  <a:gd name="T2" fmla="*/ 5 w 49"/>
                  <a:gd name="T3" fmla="*/ 7 h 33"/>
                  <a:gd name="T4" fmla="*/ 11 w 49"/>
                  <a:gd name="T5" fmla="*/ 14 h 33"/>
                  <a:gd name="T6" fmla="*/ 18 w 49"/>
                  <a:gd name="T7" fmla="*/ 20 h 33"/>
                  <a:gd name="T8" fmla="*/ 26 w 49"/>
                  <a:gd name="T9" fmla="*/ 25 h 33"/>
                  <a:gd name="T10" fmla="*/ 34 w 49"/>
                  <a:gd name="T11" fmla="*/ 30 h 33"/>
                  <a:gd name="T12" fmla="*/ 41 w 49"/>
                  <a:gd name="T13" fmla="*/ 32 h 33"/>
                  <a:gd name="T14" fmla="*/ 47 w 49"/>
                  <a:gd name="T15" fmla="*/ 33 h 33"/>
                  <a:gd name="T16" fmla="*/ 49 w 49"/>
                  <a:gd name="T17" fmla="*/ 32 h 33"/>
                  <a:gd name="T18" fmla="*/ 49 w 49"/>
                  <a:gd name="T19" fmla="*/ 30 h 33"/>
                  <a:gd name="T20" fmla="*/ 44 w 49"/>
                  <a:gd name="T21" fmla="*/ 26 h 33"/>
                  <a:gd name="T22" fmla="*/ 39 w 49"/>
                  <a:gd name="T23" fmla="*/ 23 h 33"/>
                  <a:gd name="T24" fmla="*/ 32 w 49"/>
                  <a:gd name="T25" fmla="*/ 20 h 33"/>
                  <a:gd name="T26" fmla="*/ 23 w 49"/>
                  <a:gd name="T27" fmla="*/ 15 h 33"/>
                  <a:gd name="T28" fmla="*/ 15 w 49"/>
                  <a:gd name="T29" fmla="*/ 11 h 33"/>
                  <a:gd name="T30" fmla="*/ 7 w 49"/>
                  <a:gd name="T31" fmla="*/ 6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3"/>
                  <a:gd name="T53" fmla="*/ 49 w 4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6" name="Freeform 54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>
                  <a:gd name="T0" fmla="*/ 58 w 58"/>
                  <a:gd name="T1" fmla="*/ 48 h 48"/>
                  <a:gd name="T2" fmla="*/ 54 w 58"/>
                  <a:gd name="T3" fmla="*/ 48 h 48"/>
                  <a:gd name="T4" fmla="*/ 49 w 58"/>
                  <a:gd name="T5" fmla="*/ 46 h 48"/>
                  <a:gd name="T6" fmla="*/ 41 w 58"/>
                  <a:gd name="T7" fmla="*/ 41 h 48"/>
                  <a:gd name="T8" fmla="*/ 30 w 58"/>
                  <a:gd name="T9" fmla="*/ 36 h 48"/>
                  <a:gd name="T10" fmla="*/ 20 w 58"/>
                  <a:gd name="T11" fmla="*/ 28 h 48"/>
                  <a:gd name="T12" fmla="*/ 11 w 58"/>
                  <a:gd name="T13" fmla="*/ 19 h 48"/>
                  <a:gd name="T14" fmla="*/ 4 w 58"/>
                  <a:gd name="T15" fmla="*/ 10 h 48"/>
                  <a:gd name="T16" fmla="*/ 0 w 58"/>
                  <a:gd name="T17" fmla="*/ 0 h 48"/>
                  <a:gd name="T18" fmla="*/ 6 w 58"/>
                  <a:gd name="T19" fmla="*/ 5 h 48"/>
                  <a:gd name="T20" fmla="*/ 15 w 58"/>
                  <a:gd name="T21" fmla="*/ 12 h 48"/>
                  <a:gd name="T22" fmla="*/ 25 w 58"/>
                  <a:gd name="T23" fmla="*/ 20 h 48"/>
                  <a:gd name="T24" fmla="*/ 35 w 58"/>
                  <a:gd name="T25" fmla="*/ 27 h 48"/>
                  <a:gd name="T26" fmla="*/ 44 w 58"/>
                  <a:gd name="T27" fmla="*/ 34 h 48"/>
                  <a:gd name="T28" fmla="*/ 52 w 58"/>
                  <a:gd name="T29" fmla="*/ 40 h 48"/>
                  <a:gd name="T30" fmla="*/ 56 w 58"/>
                  <a:gd name="T31" fmla="*/ 45 h 48"/>
                  <a:gd name="T32" fmla="*/ 58 w 58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7" name="Freeform 54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>
                  <a:gd name="T0" fmla="*/ 69 w 69"/>
                  <a:gd name="T1" fmla="*/ 62 h 64"/>
                  <a:gd name="T2" fmla="*/ 65 w 69"/>
                  <a:gd name="T3" fmla="*/ 64 h 64"/>
                  <a:gd name="T4" fmla="*/ 57 w 69"/>
                  <a:gd name="T5" fmla="*/ 60 h 64"/>
                  <a:gd name="T6" fmla="*/ 47 w 69"/>
                  <a:gd name="T7" fmla="*/ 53 h 64"/>
                  <a:gd name="T8" fmla="*/ 36 w 69"/>
                  <a:gd name="T9" fmla="*/ 44 h 64"/>
                  <a:gd name="T10" fmla="*/ 25 w 69"/>
                  <a:gd name="T11" fmla="*/ 33 h 64"/>
                  <a:gd name="T12" fmla="*/ 13 w 69"/>
                  <a:gd name="T13" fmla="*/ 22 h 64"/>
                  <a:gd name="T14" fmla="*/ 5 w 69"/>
                  <a:gd name="T15" fmla="*/ 10 h 64"/>
                  <a:gd name="T16" fmla="*/ 0 w 69"/>
                  <a:gd name="T17" fmla="*/ 0 h 64"/>
                  <a:gd name="T18" fmla="*/ 5 w 69"/>
                  <a:gd name="T19" fmla="*/ 5 h 64"/>
                  <a:gd name="T20" fmla="*/ 14 w 69"/>
                  <a:gd name="T21" fmla="*/ 13 h 64"/>
                  <a:gd name="T22" fmla="*/ 26 w 69"/>
                  <a:gd name="T23" fmla="*/ 22 h 64"/>
                  <a:gd name="T24" fmla="*/ 39 w 69"/>
                  <a:gd name="T25" fmla="*/ 32 h 64"/>
                  <a:gd name="T26" fmla="*/ 51 w 69"/>
                  <a:gd name="T27" fmla="*/ 42 h 64"/>
                  <a:gd name="T28" fmla="*/ 61 w 69"/>
                  <a:gd name="T29" fmla="*/ 51 h 64"/>
                  <a:gd name="T30" fmla="*/ 68 w 69"/>
                  <a:gd name="T31" fmla="*/ 58 h 64"/>
                  <a:gd name="T32" fmla="*/ 69 w 69"/>
                  <a:gd name="T33" fmla="*/ 6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4"/>
                  <a:gd name="T53" fmla="*/ 69 w 6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8" name="Freeform 54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>
                  <a:gd name="T0" fmla="*/ 75 w 75"/>
                  <a:gd name="T1" fmla="*/ 57 h 58"/>
                  <a:gd name="T2" fmla="*/ 70 w 75"/>
                  <a:gd name="T3" fmla="*/ 58 h 58"/>
                  <a:gd name="T4" fmla="*/ 61 w 75"/>
                  <a:gd name="T5" fmla="*/ 54 h 58"/>
                  <a:gd name="T6" fmla="*/ 50 w 75"/>
                  <a:gd name="T7" fmla="*/ 49 h 58"/>
                  <a:gd name="T8" fmla="*/ 38 w 75"/>
                  <a:gd name="T9" fmla="*/ 40 h 58"/>
                  <a:gd name="T10" fmla="*/ 25 w 75"/>
                  <a:gd name="T11" fmla="*/ 29 h 58"/>
                  <a:gd name="T12" fmla="*/ 14 w 75"/>
                  <a:gd name="T13" fmla="*/ 19 h 58"/>
                  <a:gd name="T14" fmla="*/ 5 w 75"/>
                  <a:gd name="T15" fmla="*/ 9 h 58"/>
                  <a:gd name="T16" fmla="*/ 0 w 75"/>
                  <a:gd name="T17" fmla="*/ 0 h 58"/>
                  <a:gd name="T18" fmla="*/ 6 w 75"/>
                  <a:gd name="T19" fmla="*/ 3 h 58"/>
                  <a:gd name="T20" fmla="*/ 16 w 75"/>
                  <a:gd name="T21" fmla="*/ 10 h 58"/>
                  <a:gd name="T22" fmla="*/ 29 w 75"/>
                  <a:gd name="T23" fmla="*/ 18 h 58"/>
                  <a:gd name="T24" fmla="*/ 42 w 75"/>
                  <a:gd name="T25" fmla="*/ 28 h 58"/>
                  <a:gd name="T26" fmla="*/ 55 w 75"/>
                  <a:gd name="T27" fmla="*/ 37 h 58"/>
                  <a:gd name="T28" fmla="*/ 66 w 75"/>
                  <a:gd name="T29" fmla="*/ 46 h 58"/>
                  <a:gd name="T30" fmla="*/ 73 w 75"/>
                  <a:gd name="T31" fmla="*/ 53 h 58"/>
                  <a:gd name="T32" fmla="*/ 75 w 75"/>
                  <a:gd name="T33" fmla="*/ 57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9" name="Freeform 54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>
                  <a:gd name="T0" fmla="*/ 68 w 68"/>
                  <a:gd name="T1" fmla="*/ 50 h 50"/>
                  <a:gd name="T2" fmla="*/ 65 w 68"/>
                  <a:gd name="T3" fmla="*/ 50 h 50"/>
                  <a:gd name="T4" fmla="*/ 57 w 68"/>
                  <a:gd name="T5" fmla="*/ 46 h 50"/>
                  <a:gd name="T6" fmla="*/ 47 w 68"/>
                  <a:gd name="T7" fmla="*/ 41 h 50"/>
                  <a:gd name="T8" fmla="*/ 34 w 68"/>
                  <a:gd name="T9" fmla="*/ 33 h 50"/>
                  <a:gd name="T10" fmla="*/ 22 w 68"/>
                  <a:gd name="T11" fmla="*/ 25 h 50"/>
                  <a:gd name="T12" fmla="*/ 12 w 68"/>
                  <a:gd name="T13" fmla="*/ 16 h 50"/>
                  <a:gd name="T14" fmla="*/ 4 w 68"/>
                  <a:gd name="T15" fmla="*/ 7 h 50"/>
                  <a:gd name="T16" fmla="*/ 0 w 68"/>
                  <a:gd name="T17" fmla="*/ 0 h 50"/>
                  <a:gd name="T18" fmla="*/ 7 w 68"/>
                  <a:gd name="T19" fmla="*/ 4 h 50"/>
                  <a:gd name="T20" fmla="*/ 16 w 68"/>
                  <a:gd name="T21" fmla="*/ 10 h 50"/>
                  <a:gd name="T22" fmla="*/ 29 w 68"/>
                  <a:gd name="T23" fmla="*/ 17 h 50"/>
                  <a:gd name="T24" fmla="*/ 41 w 68"/>
                  <a:gd name="T25" fmla="*/ 24 h 50"/>
                  <a:gd name="T26" fmla="*/ 52 w 68"/>
                  <a:gd name="T27" fmla="*/ 32 h 50"/>
                  <a:gd name="T28" fmla="*/ 61 w 68"/>
                  <a:gd name="T29" fmla="*/ 38 h 50"/>
                  <a:gd name="T30" fmla="*/ 67 w 68"/>
                  <a:gd name="T31" fmla="*/ 45 h 50"/>
                  <a:gd name="T32" fmla="*/ 68 w 68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0"/>
                  <a:gd name="T53" fmla="*/ 68 w 6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0" name="Freeform 55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>
                  <a:gd name="T0" fmla="*/ 58 w 58"/>
                  <a:gd name="T1" fmla="*/ 40 h 42"/>
                  <a:gd name="T2" fmla="*/ 55 w 58"/>
                  <a:gd name="T3" fmla="*/ 42 h 42"/>
                  <a:gd name="T4" fmla="*/ 48 w 58"/>
                  <a:gd name="T5" fmla="*/ 40 h 42"/>
                  <a:gd name="T6" fmla="*/ 40 w 58"/>
                  <a:gd name="T7" fmla="*/ 37 h 42"/>
                  <a:gd name="T8" fmla="*/ 30 w 58"/>
                  <a:gd name="T9" fmla="*/ 31 h 42"/>
                  <a:gd name="T10" fmla="*/ 21 w 58"/>
                  <a:gd name="T11" fmla="*/ 26 h 42"/>
                  <a:gd name="T12" fmla="*/ 12 w 58"/>
                  <a:gd name="T13" fmla="*/ 18 h 42"/>
                  <a:gd name="T14" fmla="*/ 5 w 58"/>
                  <a:gd name="T15" fmla="*/ 9 h 42"/>
                  <a:gd name="T16" fmla="*/ 0 w 58"/>
                  <a:gd name="T17" fmla="*/ 0 h 42"/>
                  <a:gd name="T18" fmla="*/ 6 w 58"/>
                  <a:gd name="T19" fmla="*/ 4 h 42"/>
                  <a:gd name="T20" fmla="*/ 15 w 58"/>
                  <a:gd name="T21" fmla="*/ 9 h 42"/>
                  <a:gd name="T22" fmla="*/ 25 w 58"/>
                  <a:gd name="T23" fmla="*/ 16 h 42"/>
                  <a:gd name="T24" fmla="*/ 35 w 58"/>
                  <a:gd name="T25" fmla="*/ 21 h 42"/>
                  <a:gd name="T26" fmla="*/ 45 w 58"/>
                  <a:gd name="T27" fmla="*/ 28 h 42"/>
                  <a:gd name="T28" fmla="*/ 52 w 58"/>
                  <a:gd name="T29" fmla="*/ 33 h 42"/>
                  <a:gd name="T30" fmla="*/ 57 w 58"/>
                  <a:gd name="T31" fmla="*/ 37 h 42"/>
                  <a:gd name="T32" fmla="*/ 58 w 58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2"/>
                  <a:gd name="T53" fmla="*/ 58 w 5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1" name="Freeform 55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>
                  <a:gd name="T0" fmla="*/ 34 w 34"/>
                  <a:gd name="T1" fmla="*/ 8 h 11"/>
                  <a:gd name="T2" fmla="*/ 32 w 34"/>
                  <a:gd name="T3" fmla="*/ 10 h 11"/>
                  <a:gd name="T4" fmla="*/ 28 w 34"/>
                  <a:gd name="T5" fmla="*/ 11 h 11"/>
                  <a:gd name="T6" fmla="*/ 23 w 34"/>
                  <a:gd name="T7" fmla="*/ 11 h 11"/>
                  <a:gd name="T8" fmla="*/ 16 w 34"/>
                  <a:gd name="T9" fmla="*/ 11 h 11"/>
                  <a:gd name="T10" fmla="*/ 11 w 34"/>
                  <a:gd name="T11" fmla="*/ 10 h 11"/>
                  <a:gd name="T12" fmla="*/ 5 w 34"/>
                  <a:gd name="T13" fmla="*/ 8 h 11"/>
                  <a:gd name="T14" fmla="*/ 2 w 34"/>
                  <a:gd name="T15" fmla="*/ 5 h 11"/>
                  <a:gd name="T16" fmla="*/ 0 w 34"/>
                  <a:gd name="T17" fmla="*/ 0 h 11"/>
                  <a:gd name="T18" fmla="*/ 5 w 34"/>
                  <a:gd name="T19" fmla="*/ 4 h 11"/>
                  <a:gd name="T20" fmla="*/ 10 w 34"/>
                  <a:gd name="T21" fmla="*/ 5 h 11"/>
                  <a:gd name="T22" fmla="*/ 16 w 34"/>
                  <a:gd name="T23" fmla="*/ 5 h 11"/>
                  <a:gd name="T24" fmla="*/ 23 w 34"/>
                  <a:gd name="T25" fmla="*/ 5 h 11"/>
                  <a:gd name="T26" fmla="*/ 29 w 34"/>
                  <a:gd name="T27" fmla="*/ 5 h 11"/>
                  <a:gd name="T28" fmla="*/ 32 w 34"/>
                  <a:gd name="T29" fmla="*/ 5 h 11"/>
                  <a:gd name="T30" fmla="*/ 34 w 34"/>
                  <a:gd name="T31" fmla="*/ 6 h 11"/>
                  <a:gd name="T32" fmla="*/ 34 w 34"/>
                  <a:gd name="T33" fmla="*/ 8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1"/>
                  <a:gd name="T53" fmla="*/ 34 w 3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2" name="Freeform 55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>
                  <a:gd name="T0" fmla="*/ 65 w 65"/>
                  <a:gd name="T1" fmla="*/ 54 h 55"/>
                  <a:gd name="T2" fmla="*/ 62 w 65"/>
                  <a:gd name="T3" fmla="*/ 55 h 55"/>
                  <a:gd name="T4" fmla="*/ 55 w 65"/>
                  <a:gd name="T5" fmla="*/ 52 h 55"/>
                  <a:gd name="T6" fmla="*/ 45 w 65"/>
                  <a:gd name="T7" fmla="*/ 47 h 55"/>
                  <a:gd name="T8" fmla="*/ 34 w 65"/>
                  <a:gd name="T9" fmla="*/ 39 h 55"/>
                  <a:gd name="T10" fmla="*/ 23 w 65"/>
                  <a:gd name="T11" fmla="*/ 30 h 55"/>
                  <a:gd name="T12" fmla="*/ 14 w 65"/>
                  <a:gd name="T13" fmla="*/ 20 h 55"/>
                  <a:gd name="T14" fmla="*/ 6 w 65"/>
                  <a:gd name="T15" fmla="*/ 10 h 55"/>
                  <a:gd name="T16" fmla="*/ 0 w 65"/>
                  <a:gd name="T17" fmla="*/ 0 h 55"/>
                  <a:gd name="T18" fmla="*/ 6 w 65"/>
                  <a:gd name="T19" fmla="*/ 4 h 55"/>
                  <a:gd name="T20" fmla="*/ 14 w 65"/>
                  <a:gd name="T21" fmla="*/ 10 h 55"/>
                  <a:gd name="T22" fmla="*/ 25 w 65"/>
                  <a:gd name="T23" fmla="*/ 18 h 55"/>
                  <a:gd name="T24" fmla="*/ 37 w 65"/>
                  <a:gd name="T25" fmla="*/ 27 h 55"/>
                  <a:gd name="T26" fmla="*/ 48 w 65"/>
                  <a:gd name="T27" fmla="*/ 36 h 55"/>
                  <a:gd name="T28" fmla="*/ 57 w 65"/>
                  <a:gd name="T29" fmla="*/ 44 h 55"/>
                  <a:gd name="T30" fmla="*/ 64 w 65"/>
                  <a:gd name="T31" fmla="*/ 49 h 55"/>
                  <a:gd name="T32" fmla="*/ 65 w 65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5"/>
                  <a:gd name="T53" fmla="*/ 65 w 6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3" name="Freeform 55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>
                  <a:gd name="T0" fmla="*/ 73 w 73"/>
                  <a:gd name="T1" fmla="*/ 54 h 55"/>
                  <a:gd name="T2" fmla="*/ 69 w 73"/>
                  <a:gd name="T3" fmla="*/ 55 h 55"/>
                  <a:gd name="T4" fmla="*/ 60 w 73"/>
                  <a:gd name="T5" fmla="*/ 52 h 55"/>
                  <a:gd name="T6" fmla="*/ 50 w 73"/>
                  <a:gd name="T7" fmla="*/ 46 h 55"/>
                  <a:gd name="T8" fmla="*/ 37 w 73"/>
                  <a:gd name="T9" fmla="*/ 38 h 55"/>
                  <a:gd name="T10" fmla="*/ 24 w 73"/>
                  <a:gd name="T11" fmla="*/ 29 h 55"/>
                  <a:gd name="T12" fmla="*/ 13 w 73"/>
                  <a:gd name="T13" fmla="*/ 19 h 55"/>
                  <a:gd name="T14" fmla="*/ 4 w 73"/>
                  <a:gd name="T15" fmla="*/ 9 h 55"/>
                  <a:gd name="T16" fmla="*/ 0 w 73"/>
                  <a:gd name="T17" fmla="*/ 0 h 55"/>
                  <a:gd name="T18" fmla="*/ 5 w 73"/>
                  <a:gd name="T19" fmla="*/ 3 h 55"/>
                  <a:gd name="T20" fmla="*/ 16 w 73"/>
                  <a:gd name="T21" fmla="*/ 9 h 55"/>
                  <a:gd name="T22" fmla="*/ 27 w 73"/>
                  <a:gd name="T23" fmla="*/ 18 h 55"/>
                  <a:gd name="T24" fmla="*/ 41 w 73"/>
                  <a:gd name="T25" fmla="*/ 27 h 55"/>
                  <a:gd name="T26" fmla="*/ 54 w 73"/>
                  <a:gd name="T27" fmla="*/ 36 h 55"/>
                  <a:gd name="T28" fmla="*/ 64 w 73"/>
                  <a:gd name="T29" fmla="*/ 44 h 55"/>
                  <a:gd name="T30" fmla="*/ 71 w 73"/>
                  <a:gd name="T31" fmla="*/ 51 h 55"/>
                  <a:gd name="T32" fmla="*/ 73 w 73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55"/>
                  <a:gd name="T53" fmla="*/ 73 w 7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4" name="Freeform 55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>
                  <a:gd name="T0" fmla="*/ 71 w 71"/>
                  <a:gd name="T1" fmla="*/ 40 h 42"/>
                  <a:gd name="T2" fmla="*/ 67 w 71"/>
                  <a:gd name="T3" fmla="*/ 42 h 42"/>
                  <a:gd name="T4" fmla="*/ 59 w 71"/>
                  <a:gd name="T5" fmla="*/ 40 h 42"/>
                  <a:gd name="T6" fmla="*/ 49 w 71"/>
                  <a:gd name="T7" fmla="*/ 37 h 42"/>
                  <a:gd name="T8" fmla="*/ 38 w 71"/>
                  <a:gd name="T9" fmla="*/ 31 h 42"/>
                  <a:gd name="T10" fmla="*/ 25 w 71"/>
                  <a:gd name="T11" fmla="*/ 25 h 42"/>
                  <a:gd name="T12" fmla="*/ 14 w 71"/>
                  <a:gd name="T13" fmla="*/ 18 h 42"/>
                  <a:gd name="T14" fmla="*/ 6 w 71"/>
                  <a:gd name="T15" fmla="*/ 9 h 42"/>
                  <a:gd name="T16" fmla="*/ 0 w 71"/>
                  <a:gd name="T17" fmla="*/ 0 h 42"/>
                  <a:gd name="T18" fmla="*/ 7 w 71"/>
                  <a:gd name="T19" fmla="*/ 4 h 42"/>
                  <a:gd name="T20" fmla="*/ 17 w 71"/>
                  <a:gd name="T21" fmla="*/ 9 h 42"/>
                  <a:gd name="T22" fmla="*/ 30 w 71"/>
                  <a:gd name="T23" fmla="*/ 14 h 42"/>
                  <a:gd name="T24" fmla="*/ 42 w 71"/>
                  <a:gd name="T25" fmla="*/ 21 h 42"/>
                  <a:gd name="T26" fmla="*/ 54 w 71"/>
                  <a:gd name="T27" fmla="*/ 27 h 42"/>
                  <a:gd name="T28" fmla="*/ 64 w 71"/>
                  <a:gd name="T29" fmla="*/ 33 h 42"/>
                  <a:gd name="T30" fmla="*/ 69 w 71"/>
                  <a:gd name="T31" fmla="*/ 37 h 42"/>
                  <a:gd name="T32" fmla="*/ 71 w 71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42"/>
                  <a:gd name="T53" fmla="*/ 71 w 7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5" name="Freeform 55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>
                  <a:gd name="T0" fmla="*/ 53 w 53"/>
                  <a:gd name="T1" fmla="*/ 42 h 43"/>
                  <a:gd name="T2" fmla="*/ 49 w 53"/>
                  <a:gd name="T3" fmla="*/ 43 h 43"/>
                  <a:gd name="T4" fmla="*/ 42 w 53"/>
                  <a:gd name="T5" fmla="*/ 40 h 43"/>
                  <a:gd name="T6" fmla="*/ 34 w 53"/>
                  <a:gd name="T7" fmla="*/ 34 h 43"/>
                  <a:gd name="T8" fmla="*/ 25 w 53"/>
                  <a:gd name="T9" fmla="*/ 27 h 43"/>
                  <a:gd name="T10" fmla="*/ 15 w 53"/>
                  <a:gd name="T11" fmla="*/ 19 h 43"/>
                  <a:gd name="T12" fmla="*/ 7 w 53"/>
                  <a:gd name="T13" fmla="*/ 11 h 43"/>
                  <a:gd name="T14" fmla="*/ 3 w 53"/>
                  <a:gd name="T15" fmla="*/ 5 h 43"/>
                  <a:gd name="T16" fmla="*/ 0 w 53"/>
                  <a:gd name="T17" fmla="*/ 0 h 43"/>
                  <a:gd name="T18" fmla="*/ 6 w 53"/>
                  <a:gd name="T19" fmla="*/ 4 h 43"/>
                  <a:gd name="T20" fmla="*/ 13 w 53"/>
                  <a:gd name="T21" fmla="*/ 8 h 43"/>
                  <a:gd name="T22" fmla="*/ 22 w 53"/>
                  <a:gd name="T23" fmla="*/ 14 h 43"/>
                  <a:gd name="T24" fmla="*/ 30 w 53"/>
                  <a:gd name="T25" fmla="*/ 20 h 43"/>
                  <a:gd name="T26" fmla="*/ 39 w 53"/>
                  <a:gd name="T27" fmla="*/ 27 h 43"/>
                  <a:gd name="T28" fmla="*/ 46 w 53"/>
                  <a:gd name="T29" fmla="*/ 33 h 43"/>
                  <a:gd name="T30" fmla="*/ 50 w 53"/>
                  <a:gd name="T31" fmla="*/ 39 h 43"/>
                  <a:gd name="T32" fmla="*/ 53 w 53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3"/>
                  <a:gd name="T53" fmla="*/ 53 w 5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6" name="Freeform 55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>
                  <a:gd name="T0" fmla="*/ 39 w 39"/>
                  <a:gd name="T1" fmla="*/ 15 h 17"/>
                  <a:gd name="T2" fmla="*/ 36 w 39"/>
                  <a:gd name="T3" fmla="*/ 16 h 17"/>
                  <a:gd name="T4" fmla="*/ 32 w 39"/>
                  <a:gd name="T5" fmla="*/ 17 h 17"/>
                  <a:gd name="T6" fmla="*/ 26 w 39"/>
                  <a:gd name="T7" fmla="*/ 16 h 17"/>
                  <a:gd name="T8" fmla="*/ 19 w 39"/>
                  <a:gd name="T9" fmla="*/ 15 h 17"/>
                  <a:gd name="T10" fmla="*/ 13 w 39"/>
                  <a:gd name="T11" fmla="*/ 13 h 17"/>
                  <a:gd name="T12" fmla="*/ 7 w 39"/>
                  <a:gd name="T13" fmla="*/ 9 h 17"/>
                  <a:gd name="T14" fmla="*/ 3 w 39"/>
                  <a:gd name="T15" fmla="*/ 5 h 17"/>
                  <a:gd name="T16" fmla="*/ 0 w 39"/>
                  <a:gd name="T17" fmla="*/ 0 h 17"/>
                  <a:gd name="T18" fmla="*/ 5 w 39"/>
                  <a:gd name="T19" fmla="*/ 4 h 17"/>
                  <a:gd name="T20" fmla="*/ 10 w 39"/>
                  <a:gd name="T21" fmla="*/ 6 h 17"/>
                  <a:gd name="T22" fmla="*/ 18 w 39"/>
                  <a:gd name="T23" fmla="*/ 7 h 17"/>
                  <a:gd name="T24" fmla="*/ 25 w 39"/>
                  <a:gd name="T25" fmla="*/ 8 h 17"/>
                  <a:gd name="T26" fmla="*/ 32 w 39"/>
                  <a:gd name="T27" fmla="*/ 9 h 17"/>
                  <a:gd name="T28" fmla="*/ 36 w 39"/>
                  <a:gd name="T29" fmla="*/ 11 h 17"/>
                  <a:gd name="T30" fmla="*/ 39 w 39"/>
                  <a:gd name="T31" fmla="*/ 13 h 17"/>
                  <a:gd name="T32" fmla="*/ 39 w 39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7"/>
                  <a:gd name="T53" fmla="*/ 39 w 3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7" name="Freeform 55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3 w 30"/>
                  <a:gd name="T3" fmla="*/ 2 h 32"/>
                  <a:gd name="T4" fmla="*/ 8 w 30"/>
                  <a:gd name="T5" fmla="*/ 5 h 32"/>
                  <a:gd name="T6" fmla="*/ 13 w 30"/>
                  <a:gd name="T7" fmla="*/ 10 h 32"/>
                  <a:gd name="T8" fmla="*/ 19 w 30"/>
                  <a:gd name="T9" fmla="*/ 14 h 32"/>
                  <a:gd name="T10" fmla="*/ 25 w 30"/>
                  <a:gd name="T11" fmla="*/ 20 h 32"/>
                  <a:gd name="T12" fmla="*/ 28 w 30"/>
                  <a:gd name="T13" fmla="*/ 25 h 32"/>
                  <a:gd name="T14" fmla="*/ 30 w 30"/>
                  <a:gd name="T15" fmla="*/ 29 h 32"/>
                  <a:gd name="T16" fmla="*/ 29 w 30"/>
                  <a:gd name="T17" fmla="*/ 32 h 32"/>
                  <a:gd name="T18" fmla="*/ 22 w 30"/>
                  <a:gd name="T19" fmla="*/ 31 h 32"/>
                  <a:gd name="T20" fmla="*/ 13 w 30"/>
                  <a:gd name="T21" fmla="*/ 21 h 32"/>
                  <a:gd name="T22" fmla="*/ 5 w 30"/>
                  <a:gd name="T23" fmla="*/ 9 h 32"/>
                  <a:gd name="T24" fmla="*/ 0 w 30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2"/>
                  <a:gd name="T41" fmla="*/ 30 w 30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8" name="Freeform 55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>
                  <a:gd name="T0" fmla="*/ 2 w 7"/>
                  <a:gd name="T1" fmla="*/ 0 h 41"/>
                  <a:gd name="T2" fmla="*/ 2 w 7"/>
                  <a:gd name="T3" fmla="*/ 8 h 41"/>
                  <a:gd name="T4" fmla="*/ 0 w 7"/>
                  <a:gd name="T5" fmla="*/ 22 h 41"/>
                  <a:gd name="T6" fmla="*/ 0 w 7"/>
                  <a:gd name="T7" fmla="*/ 36 h 41"/>
                  <a:gd name="T8" fmla="*/ 4 w 7"/>
                  <a:gd name="T9" fmla="*/ 41 h 41"/>
                  <a:gd name="T10" fmla="*/ 7 w 7"/>
                  <a:gd name="T11" fmla="*/ 36 h 41"/>
                  <a:gd name="T12" fmla="*/ 7 w 7"/>
                  <a:gd name="T13" fmla="*/ 24 h 41"/>
                  <a:gd name="T14" fmla="*/ 4 w 7"/>
                  <a:gd name="T15" fmla="*/ 11 h 41"/>
                  <a:gd name="T16" fmla="*/ 2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9" name="Freeform 55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2 h 38"/>
                  <a:gd name="T4" fmla="*/ 15 w 33"/>
                  <a:gd name="T5" fmla="*/ 25 h 38"/>
                  <a:gd name="T6" fmla="*/ 6 w 33"/>
                  <a:gd name="T7" fmla="*/ 37 h 38"/>
                  <a:gd name="T8" fmla="*/ 0 w 33"/>
                  <a:gd name="T9" fmla="*/ 38 h 38"/>
                  <a:gd name="T10" fmla="*/ 0 w 33"/>
                  <a:gd name="T11" fmla="*/ 34 h 38"/>
                  <a:gd name="T12" fmla="*/ 2 w 33"/>
                  <a:gd name="T13" fmla="*/ 30 h 38"/>
                  <a:gd name="T14" fmla="*/ 7 w 33"/>
                  <a:gd name="T15" fmla="*/ 25 h 38"/>
                  <a:gd name="T16" fmla="*/ 12 w 33"/>
                  <a:gd name="T17" fmla="*/ 19 h 38"/>
                  <a:gd name="T18" fmla="*/ 19 w 33"/>
                  <a:gd name="T19" fmla="*/ 13 h 38"/>
                  <a:gd name="T20" fmla="*/ 25 w 33"/>
                  <a:gd name="T21" fmla="*/ 8 h 38"/>
                  <a:gd name="T22" fmla="*/ 29 w 33"/>
                  <a:gd name="T23" fmla="*/ 4 h 38"/>
                  <a:gd name="T24" fmla="*/ 33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38"/>
                  <a:gd name="T41" fmla="*/ 33 w 33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0" name="Freeform 56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>
                  <a:gd name="T0" fmla="*/ 51 w 51"/>
                  <a:gd name="T1" fmla="*/ 9 h 12"/>
                  <a:gd name="T2" fmla="*/ 45 w 51"/>
                  <a:gd name="T3" fmla="*/ 10 h 12"/>
                  <a:gd name="T4" fmla="*/ 37 w 51"/>
                  <a:gd name="T5" fmla="*/ 12 h 12"/>
                  <a:gd name="T6" fmla="*/ 29 w 51"/>
                  <a:gd name="T7" fmla="*/ 12 h 12"/>
                  <a:gd name="T8" fmla="*/ 21 w 51"/>
                  <a:gd name="T9" fmla="*/ 12 h 12"/>
                  <a:gd name="T10" fmla="*/ 13 w 51"/>
                  <a:gd name="T11" fmla="*/ 12 h 12"/>
                  <a:gd name="T12" fmla="*/ 7 w 51"/>
                  <a:gd name="T13" fmla="*/ 10 h 12"/>
                  <a:gd name="T14" fmla="*/ 2 w 51"/>
                  <a:gd name="T15" fmla="*/ 8 h 12"/>
                  <a:gd name="T16" fmla="*/ 0 w 51"/>
                  <a:gd name="T17" fmla="*/ 5 h 12"/>
                  <a:gd name="T18" fmla="*/ 1 w 51"/>
                  <a:gd name="T19" fmla="*/ 1 h 12"/>
                  <a:gd name="T20" fmla="*/ 5 w 51"/>
                  <a:gd name="T21" fmla="*/ 0 h 12"/>
                  <a:gd name="T22" fmla="*/ 12 w 51"/>
                  <a:gd name="T23" fmla="*/ 1 h 12"/>
                  <a:gd name="T24" fmla="*/ 20 w 51"/>
                  <a:gd name="T25" fmla="*/ 2 h 12"/>
                  <a:gd name="T26" fmla="*/ 28 w 51"/>
                  <a:gd name="T27" fmla="*/ 5 h 12"/>
                  <a:gd name="T28" fmla="*/ 37 w 51"/>
                  <a:gd name="T29" fmla="*/ 7 h 12"/>
                  <a:gd name="T30" fmla="*/ 45 w 51"/>
                  <a:gd name="T31" fmla="*/ 8 h 12"/>
                  <a:gd name="T32" fmla="*/ 51 w 51"/>
                  <a:gd name="T33" fmla="*/ 9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1" name="Freeform 56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3 w 48"/>
                  <a:gd name="T3" fmla="*/ 21 h 21"/>
                  <a:gd name="T4" fmla="*/ 36 w 48"/>
                  <a:gd name="T5" fmla="*/ 20 h 21"/>
                  <a:gd name="T6" fmla="*/ 28 w 48"/>
                  <a:gd name="T7" fmla="*/ 18 h 21"/>
                  <a:gd name="T8" fmla="*/ 20 w 48"/>
                  <a:gd name="T9" fmla="*/ 16 h 21"/>
                  <a:gd name="T10" fmla="*/ 14 w 48"/>
                  <a:gd name="T11" fmla="*/ 12 h 21"/>
                  <a:gd name="T12" fmla="*/ 7 w 48"/>
                  <a:gd name="T13" fmla="*/ 9 h 21"/>
                  <a:gd name="T14" fmla="*/ 2 w 48"/>
                  <a:gd name="T15" fmla="*/ 5 h 21"/>
                  <a:gd name="T16" fmla="*/ 0 w 48"/>
                  <a:gd name="T17" fmla="*/ 2 h 21"/>
                  <a:gd name="T18" fmla="*/ 1 w 48"/>
                  <a:gd name="T19" fmla="*/ 0 h 21"/>
                  <a:gd name="T20" fmla="*/ 6 w 48"/>
                  <a:gd name="T21" fmla="*/ 0 h 21"/>
                  <a:gd name="T22" fmla="*/ 14 w 48"/>
                  <a:gd name="T23" fmla="*/ 2 h 21"/>
                  <a:gd name="T24" fmla="*/ 22 w 48"/>
                  <a:gd name="T25" fmla="*/ 6 h 21"/>
                  <a:gd name="T26" fmla="*/ 30 w 48"/>
                  <a:gd name="T27" fmla="*/ 11 h 21"/>
                  <a:gd name="T28" fmla="*/ 37 w 48"/>
                  <a:gd name="T29" fmla="*/ 16 h 21"/>
                  <a:gd name="T30" fmla="*/ 44 w 48"/>
                  <a:gd name="T31" fmla="*/ 19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2" name="Freeform 56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>
                  <a:gd name="T0" fmla="*/ 47 w 47"/>
                  <a:gd name="T1" fmla="*/ 4 h 11"/>
                  <a:gd name="T2" fmla="*/ 45 w 47"/>
                  <a:gd name="T3" fmla="*/ 6 h 11"/>
                  <a:gd name="T4" fmla="*/ 41 w 47"/>
                  <a:gd name="T5" fmla="*/ 9 h 11"/>
                  <a:gd name="T6" fmla="*/ 33 w 47"/>
                  <a:gd name="T7" fmla="*/ 10 h 11"/>
                  <a:gd name="T8" fmla="*/ 25 w 47"/>
                  <a:gd name="T9" fmla="*/ 11 h 11"/>
                  <a:gd name="T10" fmla="*/ 17 w 47"/>
                  <a:gd name="T11" fmla="*/ 11 h 11"/>
                  <a:gd name="T12" fmla="*/ 9 w 47"/>
                  <a:gd name="T13" fmla="*/ 10 h 11"/>
                  <a:gd name="T14" fmla="*/ 3 w 47"/>
                  <a:gd name="T15" fmla="*/ 8 h 11"/>
                  <a:gd name="T16" fmla="*/ 0 w 47"/>
                  <a:gd name="T17" fmla="*/ 4 h 11"/>
                  <a:gd name="T18" fmla="*/ 0 w 47"/>
                  <a:gd name="T19" fmla="*/ 1 h 11"/>
                  <a:gd name="T20" fmla="*/ 3 w 47"/>
                  <a:gd name="T21" fmla="*/ 0 h 11"/>
                  <a:gd name="T22" fmla="*/ 10 w 47"/>
                  <a:gd name="T23" fmla="*/ 0 h 11"/>
                  <a:gd name="T24" fmla="*/ 17 w 47"/>
                  <a:gd name="T25" fmla="*/ 1 h 11"/>
                  <a:gd name="T26" fmla="*/ 26 w 47"/>
                  <a:gd name="T27" fmla="*/ 2 h 11"/>
                  <a:gd name="T28" fmla="*/ 34 w 47"/>
                  <a:gd name="T29" fmla="*/ 3 h 11"/>
                  <a:gd name="T30" fmla="*/ 42 w 47"/>
                  <a:gd name="T31" fmla="*/ 4 h 11"/>
                  <a:gd name="T32" fmla="*/ 47 w 47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3" name="Freeform 56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>
                  <a:gd name="T0" fmla="*/ 51 w 51"/>
                  <a:gd name="T1" fmla="*/ 0 h 8"/>
                  <a:gd name="T2" fmla="*/ 47 w 51"/>
                  <a:gd name="T3" fmla="*/ 2 h 8"/>
                  <a:gd name="T4" fmla="*/ 41 w 51"/>
                  <a:gd name="T5" fmla="*/ 3 h 8"/>
                  <a:gd name="T6" fmla="*/ 33 w 51"/>
                  <a:gd name="T7" fmla="*/ 6 h 8"/>
                  <a:gd name="T8" fmla="*/ 24 w 51"/>
                  <a:gd name="T9" fmla="*/ 7 h 8"/>
                  <a:gd name="T10" fmla="*/ 16 w 51"/>
                  <a:gd name="T11" fmla="*/ 8 h 8"/>
                  <a:gd name="T12" fmla="*/ 8 w 51"/>
                  <a:gd name="T13" fmla="*/ 8 h 8"/>
                  <a:gd name="T14" fmla="*/ 4 w 51"/>
                  <a:gd name="T15" fmla="*/ 7 h 8"/>
                  <a:gd name="T16" fmla="*/ 0 w 51"/>
                  <a:gd name="T17" fmla="*/ 5 h 8"/>
                  <a:gd name="T18" fmla="*/ 0 w 51"/>
                  <a:gd name="T19" fmla="*/ 2 h 8"/>
                  <a:gd name="T20" fmla="*/ 4 w 51"/>
                  <a:gd name="T21" fmla="*/ 0 h 8"/>
                  <a:gd name="T22" fmla="*/ 9 w 51"/>
                  <a:gd name="T23" fmla="*/ 0 h 8"/>
                  <a:gd name="T24" fmla="*/ 17 w 51"/>
                  <a:gd name="T25" fmla="*/ 0 h 8"/>
                  <a:gd name="T26" fmla="*/ 26 w 51"/>
                  <a:gd name="T27" fmla="*/ 0 h 8"/>
                  <a:gd name="T28" fmla="*/ 35 w 51"/>
                  <a:gd name="T29" fmla="*/ 1 h 8"/>
                  <a:gd name="T30" fmla="*/ 43 w 51"/>
                  <a:gd name="T31" fmla="*/ 1 h 8"/>
                  <a:gd name="T32" fmla="*/ 51 w 51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4" name="Freeform 56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>
                  <a:gd name="T0" fmla="*/ 51 w 51"/>
                  <a:gd name="T1" fmla="*/ 0 h 11"/>
                  <a:gd name="T2" fmla="*/ 47 w 51"/>
                  <a:gd name="T3" fmla="*/ 1 h 11"/>
                  <a:gd name="T4" fmla="*/ 40 w 51"/>
                  <a:gd name="T5" fmla="*/ 3 h 11"/>
                  <a:gd name="T6" fmla="*/ 31 w 51"/>
                  <a:gd name="T7" fmla="*/ 7 h 11"/>
                  <a:gd name="T8" fmla="*/ 23 w 51"/>
                  <a:gd name="T9" fmla="*/ 9 h 11"/>
                  <a:gd name="T10" fmla="*/ 14 w 51"/>
                  <a:gd name="T11" fmla="*/ 10 h 11"/>
                  <a:gd name="T12" fmla="*/ 7 w 51"/>
                  <a:gd name="T13" fmla="*/ 11 h 11"/>
                  <a:gd name="T14" fmla="*/ 2 w 51"/>
                  <a:gd name="T15" fmla="*/ 10 h 11"/>
                  <a:gd name="T16" fmla="*/ 0 w 51"/>
                  <a:gd name="T17" fmla="*/ 8 h 11"/>
                  <a:gd name="T18" fmla="*/ 1 w 51"/>
                  <a:gd name="T19" fmla="*/ 5 h 11"/>
                  <a:gd name="T20" fmla="*/ 6 w 51"/>
                  <a:gd name="T21" fmla="*/ 3 h 11"/>
                  <a:gd name="T22" fmla="*/ 13 w 51"/>
                  <a:gd name="T23" fmla="*/ 2 h 11"/>
                  <a:gd name="T24" fmla="*/ 21 w 51"/>
                  <a:gd name="T25" fmla="*/ 1 h 11"/>
                  <a:gd name="T26" fmla="*/ 29 w 51"/>
                  <a:gd name="T27" fmla="*/ 1 h 11"/>
                  <a:gd name="T28" fmla="*/ 36 w 51"/>
                  <a:gd name="T29" fmla="*/ 1 h 11"/>
                  <a:gd name="T30" fmla="*/ 44 w 51"/>
                  <a:gd name="T31" fmla="*/ 1 h 11"/>
                  <a:gd name="T32" fmla="*/ 5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5" name="Freeform 56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>
                  <a:gd name="T0" fmla="*/ 57 w 57"/>
                  <a:gd name="T1" fmla="*/ 0 h 14"/>
                  <a:gd name="T2" fmla="*/ 50 w 57"/>
                  <a:gd name="T3" fmla="*/ 4 h 14"/>
                  <a:gd name="T4" fmla="*/ 42 w 57"/>
                  <a:gd name="T5" fmla="*/ 7 h 14"/>
                  <a:gd name="T6" fmla="*/ 33 w 57"/>
                  <a:gd name="T7" fmla="*/ 9 h 14"/>
                  <a:gd name="T8" fmla="*/ 24 w 57"/>
                  <a:gd name="T9" fmla="*/ 13 h 14"/>
                  <a:gd name="T10" fmla="*/ 15 w 57"/>
                  <a:gd name="T11" fmla="*/ 14 h 14"/>
                  <a:gd name="T12" fmla="*/ 7 w 57"/>
                  <a:gd name="T13" fmla="*/ 14 h 14"/>
                  <a:gd name="T14" fmla="*/ 2 w 57"/>
                  <a:gd name="T15" fmla="*/ 12 h 14"/>
                  <a:gd name="T16" fmla="*/ 0 w 57"/>
                  <a:gd name="T17" fmla="*/ 8 h 14"/>
                  <a:gd name="T18" fmla="*/ 1 w 57"/>
                  <a:gd name="T19" fmla="*/ 5 h 14"/>
                  <a:gd name="T20" fmla="*/ 7 w 57"/>
                  <a:gd name="T21" fmla="*/ 2 h 14"/>
                  <a:gd name="T22" fmla="*/ 15 w 57"/>
                  <a:gd name="T23" fmla="*/ 1 h 14"/>
                  <a:gd name="T24" fmla="*/ 24 w 57"/>
                  <a:gd name="T25" fmla="*/ 0 h 14"/>
                  <a:gd name="T26" fmla="*/ 34 w 57"/>
                  <a:gd name="T27" fmla="*/ 1 h 14"/>
                  <a:gd name="T28" fmla="*/ 43 w 57"/>
                  <a:gd name="T29" fmla="*/ 1 h 14"/>
                  <a:gd name="T30" fmla="*/ 51 w 57"/>
                  <a:gd name="T31" fmla="*/ 1 h 14"/>
                  <a:gd name="T32" fmla="*/ 57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6" name="Freeform 56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>
                  <a:gd name="T0" fmla="*/ 62 w 62"/>
                  <a:gd name="T1" fmla="*/ 0 h 19"/>
                  <a:gd name="T2" fmla="*/ 57 w 62"/>
                  <a:gd name="T3" fmla="*/ 2 h 19"/>
                  <a:gd name="T4" fmla="*/ 48 w 62"/>
                  <a:gd name="T5" fmla="*/ 6 h 19"/>
                  <a:gd name="T6" fmla="*/ 36 w 62"/>
                  <a:gd name="T7" fmla="*/ 11 h 19"/>
                  <a:gd name="T8" fmla="*/ 26 w 62"/>
                  <a:gd name="T9" fmla="*/ 14 h 19"/>
                  <a:gd name="T10" fmla="*/ 15 w 62"/>
                  <a:gd name="T11" fmla="*/ 18 h 19"/>
                  <a:gd name="T12" fmla="*/ 7 w 62"/>
                  <a:gd name="T13" fmla="*/ 19 h 19"/>
                  <a:gd name="T14" fmla="*/ 1 w 62"/>
                  <a:gd name="T15" fmla="*/ 19 h 19"/>
                  <a:gd name="T16" fmla="*/ 0 w 62"/>
                  <a:gd name="T17" fmla="*/ 15 h 19"/>
                  <a:gd name="T18" fmla="*/ 3 w 62"/>
                  <a:gd name="T19" fmla="*/ 11 h 19"/>
                  <a:gd name="T20" fmla="*/ 9 w 62"/>
                  <a:gd name="T21" fmla="*/ 9 h 19"/>
                  <a:gd name="T22" fmla="*/ 18 w 62"/>
                  <a:gd name="T23" fmla="*/ 6 h 19"/>
                  <a:gd name="T24" fmla="*/ 29 w 62"/>
                  <a:gd name="T25" fmla="*/ 4 h 19"/>
                  <a:gd name="T26" fmla="*/ 40 w 62"/>
                  <a:gd name="T27" fmla="*/ 3 h 19"/>
                  <a:gd name="T28" fmla="*/ 50 w 62"/>
                  <a:gd name="T29" fmla="*/ 2 h 19"/>
                  <a:gd name="T30" fmla="*/ 58 w 62"/>
                  <a:gd name="T31" fmla="*/ 1 h 19"/>
                  <a:gd name="T32" fmla="*/ 62 w 6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9"/>
                  <a:gd name="T53" fmla="*/ 62 w 6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7" name="Freeform 56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>
                  <a:gd name="T0" fmla="*/ 67 w 67"/>
                  <a:gd name="T1" fmla="*/ 0 h 27"/>
                  <a:gd name="T2" fmla="*/ 61 w 67"/>
                  <a:gd name="T3" fmla="*/ 6 h 27"/>
                  <a:gd name="T4" fmla="*/ 52 w 67"/>
                  <a:gd name="T5" fmla="*/ 13 h 27"/>
                  <a:gd name="T6" fmla="*/ 41 w 67"/>
                  <a:gd name="T7" fmla="*/ 17 h 27"/>
                  <a:gd name="T8" fmla="*/ 30 w 67"/>
                  <a:gd name="T9" fmla="*/ 22 h 27"/>
                  <a:gd name="T10" fmla="*/ 18 w 67"/>
                  <a:gd name="T11" fmla="*/ 25 h 27"/>
                  <a:gd name="T12" fmla="*/ 9 w 67"/>
                  <a:gd name="T13" fmla="*/ 27 h 27"/>
                  <a:gd name="T14" fmla="*/ 3 w 67"/>
                  <a:gd name="T15" fmla="*/ 25 h 27"/>
                  <a:gd name="T16" fmla="*/ 0 w 67"/>
                  <a:gd name="T17" fmla="*/ 22 h 27"/>
                  <a:gd name="T18" fmla="*/ 1 w 67"/>
                  <a:gd name="T19" fmla="*/ 17 h 27"/>
                  <a:gd name="T20" fmla="*/ 8 w 67"/>
                  <a:gd name="T21" fmla="*/ 13 h 27"/>
                  <a:gd name="T22" fmla="*/ 16 w 67"/>
                  <a:gd name="T23" fmla="*/ 10 h 27"/>
                  <a:gd name="T24" fmla="*/ 27 w 67"/>
                  <a:gd name="T25" fmla="*/ 7 h 27"/>
                  <a:gd name="T26" fmla="*/ 39 w 67"/>
                  <a:gd name="T27" fmla="*/ 5 h 27"/>
                  <a:gd name="T28" fmla="*/ 50 w 67"/>
                  <a:gd name="T29" fmla="*/ 3 h 27"/>
                  <a:gd name="T30" fmla="*/ 60 w 67"/>
                  <a:gd name="T31" fmla="*/ 2 h 27"/>
                  <a:gd name="T32" fmla="*/ 6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27"/>
                  <a:gd name="T53" fmla="*/ 67 w 6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8" name="Freeform 56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>
                <a:gd name="T0" fmla="*/ 63 w 63"/>
                <a:gd name="T1" fmla="*/ 0 h 41"/>
                <a:gd name="T2" fmla="*/ 58 w 63"/>
                <a:gd name="T3" fmla="*/ 6 h 41"/>
                <a:gd name="T4" fmla="*/ 50 w 63"/>
                <a:gd name="T5" fmla="*/ 13 h 41"/>
                <a:gd name="T6" fmla="*/ 39 w 63"/>
                <a:gd name="T7" fmla="*/ 21 h 41"/>
                <a:gd name="T8" fmla="*/ 29 w 63"/>
                <a:gd name="T9" fmla="*/ 29 h 41"/>
                <a:gd name="T10" fmla="*/ 19 w 63"/>
                <a:gd name="T11" fmla="*/ 35 h 41"/>
                <a:gd name="T12" fmla="*/ 10 w 63"/>
                <a:gd name="T13" fmla="*/ 39 h 41"/>
                <a:gd name="T14" fmla="*/ 3 w 63"/>
                <a:gd name="T15" fmla="*/ 41 h 41"/>
                <a:gd name="T16" fmla="*/ 0 w 63"/>
                <a:gd name="T17" fmla="*/ 39 h 41"/>
                <a:gd name="T18" fmla="*/ 1 w 63"/>
                <a:gd name="T19" fmla="*/ 35 h 41"/>
                <a:gd name="T20" fmla="*/ 5 w 63"/>
                <a:gd name="T21" fmla="*/ 29 h 41"/>
                <a:gd name="T22" fmla="*/ 12 w 63"/>
                <a:gd name="T23" fmla="*/ 23 h 41"/>
                <a:gd name="T24" fmla="*/ 22 w 63"/>
                <a:gd name="T25" fmla="*/ 17 h 41"/>
                <a:gd name="T26" fmla="*/ 33 w 63"/>
                <a:gd name="T27" fmla="*/ 11 h 41"/>
                <a:gd name="T28" fmla="*/ 44 w 63"/>
                <a:gd name="T29" fmla="*/ 5 h 41"/>
                <a:gd name="T30" fmla="*/ 54 w 63"/>
                <a:gd name="T31" fmla="*/ 2 h 41"/>
                <a:gd name="T32" fmla="*/ 63 w 63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1"/>
                <a:gd name="T53" fmla="*/ 63 w 63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56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>
                <a:gd name="T0" fmla="*/ 53 w 53"/>
                <a:gd name="T1" fmla="*/ 0 h 54"/>
                <a:gd name="T2" fmla="*/ 50 w 53"/>
                <a:gd name="T3" fmla="*/ 7 h 54"/>
                <a:gd name="T4" fmla="*/ 43 w 53"/>
                <a:gd name="T5" fmla="*/ 15 h 54"/>
                <a:gd name="T6" fmla="*/ 35 w 53"/>
                <a:gd name="T7" fmla="*/ 25 h 54"/>
                <a:gd name="T8" fmla="*/ 27 w 53"/>
                <a:gd name="T9" fmla="*/ 34 h 54"/>
                <a:gd name="T10" fmla="*/ 18 w 53"/>
                <a:gd name="T11" fmla="*/ 43 h 54"/>
                <a:gd name="T12" fmla="*/ 10 w 53"/>
                <a:gd name="T13" fmla="*/ 50 h 54"/>
                <a:gd name="T14" fmla="*/ 3 w 53"/>
                <a:gd name="T15" fmla="*/ 54 h 54"/>
                <a:gd name="T16" fmla="*/ 0 w 53"/>
                <a:gd name="T17" fmla="*/ 52 h 54"/>
                <a:gd name="T18" fmla="*/ 0 w 53"/>
                <a:gd name="T19" fmla="*/ 47 h 54"/>
                <a:gd name="T20" fmla="*/ 5 w 53"/>
                <a:gd name="T21" fmla="*/ 40 h 54"/>
                <a:gd name="T22" fmla="*/ 11 w 53"/>
                <a:gd name="T23" fmla="*/ 31 h 54"/>
                <a:gd name="T24" fmla="*/ 20 w 53"/>
                <a:gd name="T25" fmla="*/ 23 h 54"/>
                <a:gd name="T26" fmla="*/ 31 w 53"/>
                <a:gd name="T27" fmla="*/ 14 h 54"/>
                <a:gd name="T28" fmla="*/ 40 w 53"/>
                <a:gd name="T29" fmla="*/ 7 h 54"/>
                <a:gd name="T30" fmla="*/ 48 w 53"/>
                <a:gd name="T31" fmla="*/ 3 h 54"/>
                <a:gd name="T32" fmla="*/ 53 w 5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57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>
                <a:gd name="T0" fmla="*/ 0 w 49"/>
                <a:gd name="T1" fmla="*/ 45 h 48"/>
                <a:gd name="T2" fmla="*/ 1 w 49"/>
                <a:gd name="T3" fmla="*/ 42 h 48"/>
                <a:gd name="T4" fmla="*/ 5 w 49"/>
                <a:gd name="T5" fmla="*/ 37 h 48"/>
                <a:gd name="T6" fmla="*/ 12 w 49"/>
                <a:gd name="T7" fmla="*/ 33 h 48"/>
                <a:gd name="T8" fmla="*/ 20 w 49"/>
                <a:gd name="T9" fmla="*/ 26 h 48"/>
                <a:gd name="T10" fmla="*/ 29 w 49"/>
                <a:gd name="T11" fmla="*/ 19 h 48"/>
                <a:gd name="T12" fmla="*/ 37 w 49"/>
                <a:gd name="T13" fmla="*/ 12 h 48"/>
                <a:gd name="T14" fmla="*/ 44 w 49"/>
                <a:gd name="T15" fmla="*/ 6 h 48"/>
                <a:gd name="T16" fmla="*/ 49 w 49"/>
                <a:gd name="T17" fmla="*/ 0 h 48"/>
                <a:gd name="T18" fmla="*/ 46 w 49"/>
                <a:gd name="T19" fmla="*/ 8 h 48"/>
                <a:gd name="T20" fmla="*/ 41 w 49"/>
                <a:gd name="T21" fmla="*/ 17 h 48"/>
                <a:gd name="T22" fmla="*/ 34 w 49"/>
                <a:gd name="T23" fmla="*/ 26 h 48"/>
                <a:gd name="T24" fmla="*/ 26 w 49"/>
                <a:gd name="T25" fmla="*/ 35 h 48"/>
                <a:gd name="T26" fmla="*/ 18 w 49"/>
                <a:gd name="T27" fmla="*/ 42 h 48"/>
                <a:gd name="T28" fmla="*/ 11 w 49"/>
                <a:gd name="T29" fmla="*/ 46 h 48"/>
                <a:gd name="T30" fmla="*/ 4 w 49"/>
                <a:gd name="T31" fmla="*/ 48 h 48"/>
                <a:gd name="T32" fmla="*/ 0 w 49"/>
                <a:gd name="T33" fmla="*/ 45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8"/>
                <a:gd name="T53" fmla="*/ 49 w 49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57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>
                <a:gd name="T0" fmla="*/ 52 w 58"/>
                <a:gd name="T1" fmla="*/ 0 h 232"/>
                <a:gd name="T2" fmla="*/ 53 w 58"/>
                <a:gd name="T3" fmla="*/ 0 h 232"/>
                <a:gd name="T4" fmla="*/ 55 w 58"/>
                <a:gd name="T5" fmla="*/ 1 h 232"/>
                <a:gd name="T6" fmla="*/ 56 w 58"/>
                <a:gd name="T7" fmla="*/ 3 h 232"/>
                <a:gd name="T8" fmla="*/ 58 w 58"/>
                <a:gd name="T9" fmla="*/ 5 h 232"/>
                <a:gd name="T10" fmla="*/ 35 w 58"/>
                <a:gd name="T11" fmla="*/ 34 h 232"/>
                <a:gd name="T12" fmla="*/ 20 w 58"/>
                <a:gd name="T13" fmla="*/ 64 h 232"/>
                <a:gd name="T14" fmla="*/ 12 w 58"/>
                <a:gd name="T15" fmla="*/ 96 h 232"/>
                <a:gd name="T16" fmla="*/ 11 w 58"/>
                <a:gd name="T17" fmla="*/ 127 h 232"/>
                <a:gd name="T18" fmla="*/ 12 w 58"/>
                <a:gd name="T19" fmla="*/ 157 h 232"/>
                <a:gd name="T20" fmla="*/ 17 w 58"/>
                <a:gd name="T21" fmla="*/ 184 h 232"/>
                <a:gd name="T22" fmla="*/ 22 w 58"/>
                <a:gd name="T23" fmla="*/ 211 h 232"/>
                <a:gd name="T24" fmla="*/ 28 w 58"/>
                <a:gd name="T25" fmla="*/ 232 h 232"/>
                <a:gd name="T26" fmla="*/ 16 w 58"/>
                <a:gd name="T27" fmla="*/ 217 h 232"/>
                <a:gd name="T28" fmla="*/ 7 w 58"/>
                <a:gd name="T29" fmla="*/ 192 h 232"/>
                <a:gd name="T30" fmla="*/ 1 w 58"/>
                <a:gd name="T31" fmla="*/ 161 h 232"/>
                <a:gd name="T32" fmla="*/ 0 w 58"/>
                <a:gd name="T33" fmla="*/ 124 h 232"/>
                <a:gd name="T34" fmla="*/ 4 w 58"/>
                <a:gd name="T35" fmla="*/ 87 h 232"/>
                <a:gd name="T36" fmla="*/ 13 w 58"/>
                <a:gd name="T37" fmla="*/ 51 h 232"/>
                <a:gd name="T38" fmla="*/ 29 w 58"/>
                <a:gd name="T39" fmla="*/ 21 h 232"/>
                <a:gd name="T40" fmla="*/ 52 w 58"/>
                <a:gd name="T41" fmla="*/ 0 h 2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232"/>
                <a:gd name="T65" fmla="*/ 58 w 58"/>
                <a:gd name="T66" fmla="*/ 232 h 2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57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>
                <a:gd name="T0" fmla="*/ 0 w 50"/>
                <a:gd name="T1" fmla="*/ 0 h 29"/>
                <a:gd name="T2" fmla="*/ 6 w 50"/>
                <a:gd name="T3" fmla="*/ 6 h 29"/>
                <a:gd name="T4" fmla="*/ 13 w 50"/>
                <a:gd name="T5" fmla="*/ 12 h 29"/>
                <a:gd name="T6" fmla="*/ 21 w 50"/>
                <a:gd name="T7" fmla="*/ 17 h 29"/>
                <a:gd name="T8" fmla="*/ 29 w 50"/>
                <a:gd name="T9" fmla="*/ 22 h 29"/>
                <a:gd name="T10" fmla="*/ 37 w 50"/>
                <a:gd name="T11" fmla="*/ 25 h 29"/>
                <a:gd name="T12" fmla="*/ 43 w 50"/>
                <a:gd name="T13" fmla="*/ 29 h 29"/>
                <a:gd name="T14" fmla="*/ 48 w 50"/>
                <a:gd name="T15" fmla="*/ 29 h 29"/>
                <a:gd name="T16" fmla="*/ 50 w 50"/>
                <a:gd name="T17" fmla="*/ 27 h 29"/>
                <a:gd name="T18" fmla="*/ 50 w 50"/>
                <a:gd name="T19" fmla="*/ 25 h 29"/>
                <a:gd name="T20" fmla="*/ 46 w 50"/>
                <a:gd name="T21" fmla="*/ 23 h 29"/>
                <a:gd name="T22" fmla="*/ 40 w 50"/>
                <a:gd name="T23" fmla="*/ 20 h 29"/>
                <a:gd name="T24" fmla="*/ 32 w 50"/>
                <a:gd name="T25" fmla="*/ 16 h 29"/>
                <a:gd name="T26" fmla="*/ 24 w 50"/>
                <a:gd name="T27" fmla="*/ 13 h 29"/>
                <a:gd name="T28" fmla="*/ 15 w 50"/>
                <a:gd name="T29" fmla="*/ 9 h 29"/>
                <a:gd name="T30" fmla="*/ 7 w 50"/>
                <a:gd name="T31" fmla="*/ 5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9"/>
                <a:gd name="T53" fmla="*/ 50 w 5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57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>
                <a:gd name="T0" fmla="*/ 56 w 56"/>
                <a:gd name="T1" fmla="*/ 33 h 34"/>
                <a:gd name="T2" fmla="*/ 54 w 56"/>
                <a:gd name="T3" fmla="*/ 34 h 34"/>
                <a:gd name="T4" fmla="*/ 48 w 56"/>
                <a:gd name="T5" fmla="*/ 33 h 34"/>
                <a:gd name="T6" fmla="*/ 42 w 56"/>
                <a:gd name="T7" fmla="*/ 31 h 34"/>
                <a:gd name="T8" fmla="*/ 33 w 56"/>
                <a:gd name="T9" fmla="*/ 26 h 34"/>
                <a:gd name="T10" fmla="*/ 24 w 56"/>
                <a:gd name="T11" fmla="*/ 21 h 34"/>
                <a:gd name="T12" fmla="*/ 14 w 56"/>
                <a:gd name="T13" fmla="*/ 16 h 34"/>
                <a:gd name="T14" fmla="*/ 7 w 56"/>
                <a:gd name="T15" fmla="*/ 8 h 34"/>
                <a:gd name="T16" fmla="*/ 0 w 56"/>
                <a:gd name="T17" fmla="*/ 0 h 34"/>
                <a:gd name="T18" fmla="*/ 7 w 56"/>
                <a:gd name="T19" fmla="*/ 3 h 34"/>
                <a:gd name="T20" fmla="*/ 16 w 56"/>
                <a:gd name="T21" fmla="*/ 8 h 34"/>
                <a:gd name="T22" fmla="*/ 25 w 56"/>
                <a:gd name="T23" fmla="*/ 12 h 34"/>
                <a:gd name="T24" fmla="*/ 35 w 56"/>
                <a:gd name="T25" fmla="*/ 18 h 34"/>
                <a:gd name="T26" fmla="*/ 43 w 56"/>
                <a:gd name="T27" fmla="*/ 23 h 34"/>
                <a:gd name="T28" fmla="*/ 51 w 56"/>
                <a:gd name="T29" fmla="*/ 26 h 34"/>
                <a:gd name="T30" fmla="*/ 55 w 56"/>
                <a:gd name="T31" fmla="*/ 31 h 34"/>
                <a:gd name="T32" fmla="*/ 56 w 56"/>
                <a:gd name="T33" fmla="*/ 33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4"/>
                <a:gd name="T53" fmla="*/ 56 w 5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57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>
                <a:gd name="T0" fmla="*/ 73 w 73"/>
                <a:gd name="T1" fmla="*/ 45 h 46"/>
                <a:gd name="T2" fmla="*/ 69 w 73"/>
                <a:gd name="T3" fmla="*/ 46 h 46"/>
                <a:gd name="T4" fmla="*/ 61 w 73"/>
                <a:gd name="T5" fmla="*/ 44 h 46"/>
                <a:gd name="T6" fmla="*/ 51 w 73"/>
                <a:gd name="T7" fmla="*/ 40 h 46"/>
                <a:gd name="T8" fmla="*/ 40 w 73"/>
                <a:gd name="T9" fmla="*/ 34 h 46"/>
                <a:gd name="T10" fmla="*/ 27 w 73"/>
                <a:gd name="T11" fmla="*/ 27 h 46"/>
                <a:gd name="T12" fmla="*/ 16 w 73"/>
                <a:gd name="T13" fmla="*/ 19 h 46"/>
                <a:gd name="T14" fmla="*/ 6 w 73"/>
                <a:gd name="T15" fmla="*/ 10 h 46"/>
                <a:gd name="T16" fmla="*/ 0 w 73"/>
                <a:gd name="T17" fmla="*/ 0 h 46"/>
                <a:gd name="T18" fmla="*/ 6 w 73"/>
                <a:gd name="T19" fmla="*/ 4 h 46"/>
                <a:gd name="T20" fmla="*/ 15 w 73"/>
                <a:gd name="T21" fmla="*/ 10 h 46"/>
                <a:gd name="T22" fmla="*/ 27 w 73"/>
                <a:gd name="T23" fmla="*/ 16 h 46"/>
                <a:gd name="T24" fmla="*/ 41 w 73"/>
                <a:gd name="T25" fmla="*/ 23 h 46"/>
                <a:gd name="T26" fmla="*/ 53 w 73"/>
                <a:gd name="T27" fmla="*/ 30 h 46"/>
                <a:gd name="T28" fmla="*/ 64 w 73"/>
                <a:gd name="T29" fmla="*/ 36 h 46"/>
                <a:gd name="T30" fmla="*/ 70 w 73"/>
                <a:gd name="T31" fmla="*/ 41 h 46"/>
                <a:gd name="T32" fmla="*/ 73 w 73"/>
                <a:gd name="T33" fmla="*/ 45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46"/>
                <a:gd name="T53" fmla="*/ 73 w 73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57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4 w 79"/>
                <a:gd name="T3" fmla="*/ 50 h 50"/>
                <a:gd name="T4" fmla="*/ 65 w 79"/>
                <a:gd name="T5" fmla="*/ 48 h 50"/>
                <a:gd name="T6" fmla="*/ 54 w 79"/>
                <a:gd name="T7" fmla="*/ 42 h 50"/>
                <a:gd name="T8" fmla="*/ 40 w 79"/>
                <a:gd name="T9" fmla="*/ 36 h 50"/>
                <a:gd name="T10" fmla="*/ 27 w 79"/>
                <a:gd name="T11" fmla="*/ 28 h 50"/>
                <a:gd name="T12" fmla="*/ 15 w 79"/>
                <a:gd name="T13" fmla="*/ 19 h 50"/>
                <a:gd name="T14" fmla="*/ 5 w 79"/>
                <a:gd name="T15" fmla="*/ 9 h 50"/>
                <a:gd name="T16" fmla="*/ 0 w 79"/>
                <a:gd name="T17" fmla="*/ 0 h 50"/>
                <a:gd name="T18" fmla="*/ 5 w 79"/>
                <a:gd name="T19" fmla="*/ 4 h 50"/>
                <a:gd name="T20" fmla="*/ 17 w 79"/>
                <a:gd name="T21" fmla="*/ 9 h 50"/>
                <a:gd name="T22" fmla="*/ 29 w 79"/>
                <a:gd name="T23" fmla="*/ 16 h 50"/>
                <a:gd name="T24" fmla="*/ 44 w 79"/>
                <a:gd name="T25" fmla="*/ 24 h 50"/>
                <a:gd name="T26" fmla="*/ 57 w 79"/>
                <a:gd name="T27" fmla="*/ 33 h 50"/>
                <a:gd name="T28" fmla="*/ 69 w 79"/>
                <a:gd name="T29" fmla="*/ 40 h 50"/>
                <a:gd name="T30" fmla="*/ 77 w 79"/>
                <a:gd name="T31" fmla="*/ 46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57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>
                <a:gd name="T0" fmla="*/ 63 w 63"/>
                <a:gd name="T1" fmla="*/ 53 h 53"/>
                <a:gd name="T2" fmla="*/ 60 w 63"/>
                <a:gd name="T3" fmla="*/ 53 h 53"/>
                <a:gd name="T4" fmla="*/ 53 w 63"/>
                <a:gd name="T5" fmla="*/ 50 h 53"/>
                <a:gd name="T6" fmla="*/ 43 w 63"/>
                <a:gd name="T7" fmla="*/ 43 h 53"/>
                <a:gd name="T8" fmla="*/ 31 w 63"/>
                <a:gd name="T9" fmla="*/ 35 h 53"/>
                <a:gd name="T10" fmla="*/ 20 w 63"/>
                <a:gd name="T11" fmla="*/ 25 h 53"/>
                <a:gd name="T12" fmla="*/ 10 w 63"/>
                <a:gd name="T13" fmla="*/ 16 h 53"/>
                <a:gd name="T14" fmla="*/ 3 w 63"/>
                <a:gd name="T15" fmla="*/ 7 h 53"/>
                <a:gd name="T16" fmla="*/ 0 w 63"/>
                <a:gd name="T17" fmla="*/ 0 h 53"/>
                <a:gd name="T18" fmla="*/ 5 w 63"/>
                <a:gd name="T19" fmla="*/ 5 h 53"/>
                <a:gd name="T20" fmla="*/ 14 w 63"/>
                <a:gd name="T21" fmla="*/ 11 h 53"/>
                <a:gd name="T22" fmla="*/ 26 w 63"/>
                <a:gd name="T23" fmla="*/ 19 h 53"/>
                <a:gd name="T24" fmla="*/ 38 w 63"/>
                <a:gd name="T25" fmla="*/ 27 h 53"/>
                <a:gd name="T26" fmla="*/ 48 w 63"/>
                <a:gd name="T27" fmla="*/ 35 h 53"/>
                <a:gd name="T28" fmla="*/ 57 w 63"/>
                <a:gd name="T29" fmla="*/ 43 h 53"/>
                <a:gd name="T30" fmla="*/ 63 w 63"/>
                <a:gd name="T31" fmla="*/ 49 h 53"/>
                <a:gd name="T32" fmla="*/ 63 w 63"/>
                <a:gd name="T33" fmla="*/ 53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3"/>
                <a:gd name="T53" fmla="*/ 63 w 63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57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>
                <a:gd name="T0" fmla="*/ 54 w 54"/>
                <a:gd name="T1" fmla="*/ 45 h 45"/>
                <a:gd name="T2" fmla="*/ 50 w 54"/>
                <a:gd name="T3" fmla="*/ 45 h 45"/>
                <a:gd name="T4" fmla="*/ 45 w 54"/>
                <a:gd name="T5" fmla="*/ 44 h 45"/>
                <a:gd name="T6" fmla="*/ 37 w 54"/>
                <a:gd name="T7" fmla="*/ 39 h 45"/>
                <a:gd name="T8" fmla="*/ 28 w 54"/>
                <a:gd name="T9" fmla="*/ 34 h 45"/>
                <a:gd name="T10" fmla="*/ 19 w 54"/>
                <a:gd name="T11" fmla="*/ 26 h 45"/>
                <a:gd name="T12" fmla="*/ 11 w 54"/>
                <a:gd name="T13" fmla="*/ 18 h 45"/>
                <a:gd name="T14" fmla="*/ 4 w 54"/>
                <a:gd name="T15" fmla="*/ 9 h 45"/>
                <a:gd name="T16" fmla="*/ 0 w 54"/>
                <a:gd name="T17" fmla="*/ 0 h 45"/>
                <a:gd name="T18" fmla="*/ 6 w 54"/>
                <a:gd name="T19" fmla="*/ 4 h 45"/>
                <a:gd name="T20" fmla="*/ 14 w 54"/>
                <a:gd name="T21" fmla="*/ 11 h 45"/>
                <a:gd name="T22" fmla="*/ 23 w 54"/>
                <a:gd name="T23" fmla="*/ 18 h 45"/>
                <a:gd name="T24" fmla="*/ 33 w 54"/>
                <a:gd name="T25" fmla="*/ 25 h 45"/>
                <a:gd name="T26" fmla="*/ 42 w 54"/>
                <a:gd name="T27" fmla="*/ 31 h 45"/>
                <a:gd name="T28" fmla="*/ 49 w 54"/>
                <a:gd name="T29" fmla="*/ 37 h 45"/>
                <a:gd name="T30" fmla="*/ 54 w 54"/>
                <a:gd name="T31" fmla="*/ 41 h 45"/>
                <a:gd name="T32" fmla="*/ 54 w 54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5"/>
                <a:gd name="T53" fmla="*/ 54 w 5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57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>
                <a:gd name="T0" fmla="*/ 38 w 38"/>
                <a:gd name="T1" fmla="*/ 40 h 40"/>
                <a:gd name="T2" fmla="*/ 34 w 38"/>
                <a:gd name="T3" fmla="*/ 40 h 40"/>
                <a:gd name="T4" fmla="*/ 30 w 38"/>
                <a:gd name="T5" fmla="*/ 36 h 40"/>
                <a:gd name="T6" fmla="*/ 23 w 38"/>
                <a:gd name="T7" fmla="*/ 32 h 40"/>
                <a:gd name="T8" fmla="*/ 16 w 38"/>
                <a:gd name="T9" fmla="*/ 25 h 40"/>
                <a:gd name="T10" fmla="*/ 11 w 38"/>
                <a:gd name="T11" fmla="*/ 18 h 40"/>
                <a:gd name="T12" fmla="*/ 5 w 38"/>
                <a:gd name="T13" fmla="*/ 10 h 40"/>
                <a:gd name="T14" fmla="*/ 1 w 38"/>
                <a:gd name="T15" fmla="*/ 5 h 40"/>
                <a:gd name="T16" fmla="*/ 0 w 38"/>
                <a:gd name="T17" fmla="*/ 0 h 40"/>
                <a:gd name="T18" fmla="*/ 4 w 38"/>
                <a:gd name="T19" fmla="*/ 5 h 40"/>
                <a:gd name="T20" fmla="*/ 9 w 38"/>
                <a:gd name="T21" fmla="*/ 9 h 40"/>
                <a:gd name="T22" fmla="*/ 16 w 38"/>
                <a:gd name="T23" fmla="*/ 15 h 40"/>
                <a:gd name="T24" fmla="*/ 22 w 38"/>
                <a:gd name="T25" fmla="*/ 20 h 40"/>
                <a:gd name="T26" fmla="*/ 28 w 38"/>
                <a:gd name="T27" fmla="*/ 26 h 40"/>
                <a:gd name="T28" fmla="*/ 33 w 38"/>
                <a:gd name="T29" fmla="*/ 32 h 40"/>
                <a:gd name="T30" fmla="*/ 37 w 38"/>
                <a:gd name="T31" fmla="*/ 36 h 40"/>
                <a:gd name="T32" fmla="*/ 38 w 38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40"/>
                <a:gd name="T53" fmla="*/ 38 w 3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57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17 w 23"/>
                <a:gd name="T3" fmla="*/ 25 h 26"/>
                <a:gd name="T4" fmla="*/ 8 w 23"/>
                <a:gd name="T5" fmla="*/ 18 h 26"/>
                <a:gd name="T6" fmla="*/ 0 w 23"/>
                <a:gd name="T7" fmla="*/ 9 h 26"/>
                <a:gd name="T8" fmla="*/ 0 w 23"/>
                <a:gd name="T9" fmla="*/ 0 h 26"/>
                <a:gd name="T10" fmla="*/ 6 w 23"/>
                <a:gd name="T11" fmla="*/ 9 h 26"/>
                <a:gd name="T12" fmla="*/ 15 w 23"/>
                <a:gd name="T13" fmla="*/ 15 h 26"/>
                <a:gd name="T14" fmla="*/ 23 w 23"/>
                <a:gd name="T15" fmla="*/ 21 h 26"/>
                <a:gd name="T16" fmla="*/ 23 w 23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58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>
                <a:gd name="T0" fmla="*/ 0 w 33"/>
                <a:gd name="T1" fmla="*/ 0 h 29"/>
                <a:gd name="T2" fmla="*/ 3 w 33"/>
                <a:gd name="T3" fmla="*/ 3 h 29"/>
                <a:gd name="T4" fmla="*/ 7 w 33"/>
                <a:gd name="T5" fmla="*/ 5 h 29"/>
                <a:gd name="T6" fmla="*/ 14 w 33"/>
                <a:gd name="T7" fmla="*/ 9 h 29"/>
                <a:gd name="T8" fmla="*/ 20 w 33"/>
                <a:gd name="T9" fmla="*/ 13 h 29"/>
                <a:gd name="T10" fmla="*/ 27 w 33"/>
                <a:gd name="T11" fmla="*/ 17 h 29"/>
                <a:gd name="T12" fmla="*/ 31 w 33"/>
                <a:gd name="T13" fmla="*/ 22 h 29"/>
                <a:gd name="T14" fmla="*/ 33 w 33"/>
                <a:gd name="T15" fmla="*/ 25 h 29"/>
                <a:gd name="T16" fmla="*/ 32 w 33"/>
                <a:gd name="T17" fmla="*/ 29 h 29"/>
                <a:gd name="T18" fmla="*/ 25 w 33"/>
                <a:gd name="T19" fmla="*/ 29 h 29"/>
                <a:gd name="T20" fmla="*/ 16 w 33"/>
                <a:gd name="T21" fmla="*/ 20 h 29"/>
                <a:gd name="T22" fmla="*/ 7 w 33"/>
                <a:gd name="T23" fmla="*/ 8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29"/>
                <a:gd name="T41" fmla="*/ 33 w 3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58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3 w 16"/>
                <a:gd name="T3" fmla="*/ 6 h 35"/>
                <a:gd name="T4" fmla="*/ 6 w 16"/>
                <a:gd name="T5" fmla="*/ 17 h 35"/>
                <a:gd name="T6" fmla="*/ 0 w 16"/>
                <a:gd name="T7" fmla="*/ 27 h 35"/>
                <a:gd name="T8" fmla="*/ 2 w 16"/>
                <a:gd name="T9" fmla="*/ 35 h 35"/>
                <a:gd name="T10" fmla="*/ 6 w 16"/>
                <a:gd name="T11" fmla="*/ 33 h 35"/>
                <a:gd name="T12" fmla="*/ 11 w 16"/>
                <a:gd name="T13" fmla="*/ 23 h 35"/>
                <a:gd name="T14" fmla="*/ 14 w 16"/>
                <a:gd name="T15" fmla="*/ 9 h 35"/>
                <a:gd name="T16" fmla="*/ 16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5"/>
                <a:gd name="T29" fmla="*/ 16 w 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58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8 h 40"/>
                <a:gd name="T4" fmla="*/ 1 w 10"/>
                <a:gd name="T5" fmla="*/ 22 h 40"/>
                <a:gd name="T6" fmla="*/ 2 w 10"/>
                <a:gd name="T7" fmla="*/ 34 h 40"/>
                <a:gd name="T8" fmla="*/ 6 w 10"/>
                <a:gd name="T9" fmla="*/ 40 h 40"/>
                <a:gd name="T10" fmla="*/ 10 w 10"/>
                <a:gd name="T11" fmla="*/ 35 h 40"/>
                <a:gd name="T12" fmla="*/ 8 w 10"/>
                <a:gd name="T13" fmla="*/ 23 h 40"/>
                <a:gd name="T14" fmla="*/ 3 w 10"/>
                <a:gd name="T15" fmla="*/ 9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0"/>
                <a:gd name="T29" fmla="*/ 10 w 10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58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>
                <a:gd name="T0" fmla="*/ 30 w 30"/>
                <a:gd name="T1" fmla="*/ 0 h 35"/>
                <a:gd name="T2" fmla="*/ 23 w 30"/>
                <a:gd name="T3" fmla="*/ 11 h 35"/>
                <a:gd name="T4" fmla="*/ 15 w 30"/>
                <a:gd name="T5" fmla="*/ 24 h 35"/>
                <a:gd name="T6" fmla="*/ 6 w 30"/>
                <a:gd name="T7" fmla="*/ 34 h 35"/>
                <a:gd name="T8" fmla="*/ 0 w 30"/>
                <a:gd name="T9" fmla="*/ 35 h 35"/>
                <a:gd name="T10" fmla="*/ 0 w 30"/>
                <a:gd name="T11" fmla="*/ 32 h 35"/>
                <a:gd name="T12" fmla="*/ 3 w 30"/>
                <a:gd name="T13" fmla="*/ 28 h 35"/>
                <a:gd name="T14" fmla="*/ 6 w 30"/>
                <a:gd name="T15" fmla="*/ 22 h 35"/>
                <a:gd name="T16" fmla="*/ 12 w 30"/>
                <a:gd name="T17" fmla="*/ 17 h 35"/>
                <a:gd name="T18" fmla="*/ 17 w 30"/>
                <a:gd name="T19" fmla="*/ 12 h 35"/>
                <a:gd name="T20" fmla="*/ 23 w 30"/>
                <a:gd name="T21" fmla="*/ 7 h 35"/>
                <a:gd name="T22" fmla="*/ 27 w 30"/>
                <a:gd name="T23" fmla="*/ 3 h 35"/>
                <a:gd name="T24" fmla="*/ 30 w 3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5"/>
                <a:gd name="T41" fmla="*/ 30 w 3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58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>
                <a:gd name="T0" fmla="*/ 51 w 51"/>
                <a:gd name="T1" fmla="*/ 9 h 11"/>
                <a:gd name="T2" fmla="*/ 45 w 51"/>
                <a:gd name="T3" fmla="*/ 9 h 11"/>
                <a:gd name="T4" fmla="*/ 37 w 51"/>
                <a:gd name="T5" fmla="*/ 11 h 11"/>
                <a:gd name="T6" fmla="*/ 29 w 51"/>
                <a:gd name="T7" fmla="*/ 11 h 11"/>
                <a:gd name="T8" fmla="*/ 21 w 51"/>
                <a:gd name="T9" fmla="*/ 11 h 11"/>
                <a:gd name="T10" fmla="*/ 13 w 51"/>
                <a:gd name="T11" fmla="*/ 11 h 11"/>
                <a:gd name="T12" fmla="*/ 6 w 51"/>
                <a:gd name="T13" fmla="*/ 9 h 11"/>
                <a:gd name="T14" fmla="*/ 2 w 51"/>
                <a:gd name="T15" fmla="*/ 7 h 11"/>
                <a:gd name="T16" fmla="*/ 0 w 51"/>
                <a:gd name="T17" fmla="*/ 4 h 11"/>
                <a:gd name="T18" fmla="*/ 1 w 51"/>
                <a:gd name="T19" fmla="*/ 2 h 11"/>
                <a:gd name="T20" fmla="*/ 5 w 51"/>
                <a:gd name="T21" fmla="*/ 0 h 11"/>
                <a:gd name="T22" fmla="*/ 12 w 51"/>
                <a:gd name="T23" fmla="*/ 0 h 11"/>
                <a:gd name="T24" fmla="*/ 20 w 51"/>
                <a:gd name="T25" fmla="*/ 3 h 11"/>
                <a:gd name="T26" fmla="*/ 28 w 51"/>
                <a:gd name="T27" fmla="*/ 5 h 11"/>
                <a:gd name="T28" fmla="*/ 37 w 51"/>
                <a:gd name="T29" fmla="*/ 7 h 11"/>
                <a:gd name="T30" fmla="*/ 45 w 51"/>
                <a:gd name="T31" fmla="*/ 8 h 11"/>
                <a:gd name="T32" fmla="*/ 51 w 51"/>
                <a:gd name="T33" fmla="*/ 9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1"/>
                <a:gd name="T53" fmla="*/ 51 w 51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58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>
                <a:gd name="T0" fmla="*/ 48 w 48"/>
                <a:gd name="T1" fmla="*/ 17 h 17"/>
                <a:gd name="T2" fmla="*/ 44 w 48"/>
                <a:gd name="T3" fmla="*/ 17 h 17"/>
                <a:gd name="T4" fmla="*/ 37 w 48"/>
                <a:gd name="T5" fmla="*/ 16 h 17"/>
                <a:gd name="T6" fmla="*/ 29 w 48"/>
                <a:gd name="T7" fmla="*/ 15 h 17"/>
                <a:gd name="T8" fmla="*/ 21 w 48"/>
                <a:gd name="T9" fmla="*/ 14 h 17"/>
                <a:gd name="T10" fmla="*/ 13 w 48"/>
                <a:gd name="T11" fmla="*/ 11 h 17"/>
                <a:gd name="T12" fmla="*/ 6 w 48"/>
                <a:gd name="T13" fmla="*/ 9 h 17"/>
                <a:gd name="T14" fmla="*/ 2 w 48"/>
                <a:gd name="T15" fmla="*/ 6 h 17"/>
                <a:gd name="T16" fmla="*/ 0 w 48"/>
                <a:gd name="T17" fmla="*/ 2 h 17"/>
                <a:gd name="T18" fmla="*/ 1 w 48"/>
                <a:gd name="T19" fmla="*/ 0 h 17"/>
                <a:gd name="T20" fmla="*/ 6 w 48"/>
                <a:gd name="T21" fmla="*/ 0 h 17"/>
                <a:gd name="T22" fmla="*/ 13 w 48"/>
                <a:gd name="T23" fmla="*/ 2 h 17"/>
                <a:gd name="T24" fmla="*/ 21 w 48"/>
                <a:gd name="T25" fmla="*/ 6 h 17"/>
                <a:gd name="T26" fmla="*/ 30 w 48"/>
                <a:gd name="T27" fmla="*/ 9 h 17"/>
                <a:gd name="T28" fmla="*/ 38 w 48"/>
                <a:gd name="T29" fmla="*/ 12 h 17"/>
                <a:gd name="T30" fmla="*/ 45 w 48"/>
                <a:gd name="T31" fmla="*/ 16 h 17"/>
                <a:gd name="T32" fmla="*/ 48 w 48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7"/>
                <a:gd name="T53" fmla="*/ 48 w 4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58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>
                <a:gd name="T0" fmla="*/ 48 w 48"/>
                <a:gd name="T1" fmla="*/ 5 h 11"/>
                <a:gd name="T2" fmla="*/ 45 w 48"/>
                <a:gd name="T3" fmla="*/ 7 h 11"/>
                <a:gd name="T4" fmla="*/ 41 w 48"/>
                <a:gd name="T5" fmla="*/ 8 h 11"/>
                <a:gd name="T6" fmla="*/ 34 w 48"/>
                <a:gd name="T7" fmla="*/ 11 h 11"/>
                <a:gd name="T8" fmla="*/ 26 w 48"/>
                <a:gd name="T9" fmla="*/ 11 h 11"/>
                <a:gd name="T10" fmla="*/ 17 w 48"/>
                <a:gd name="T11" fmla="*/ 11 h 11"/>
                <a:gd name="T12" fmla="*/ 10 w 48"/>
                <a:gd name="T13" fmla="*/ 9 h 11"/>
                <a:gd name="T14" fmla="*/ 3 w 48"/>
                <a:gd name="T15" fmla="*/ 8 h 11"/>
                <a:gd name="T16" fmla="*/ 0 w 48"/>
                <a:gd name="T17" fmla="*/ 5 h 11"/>
                <a:gd name="T18" fmla="*/ 0 w 48"/>
                <a:gd name="T19" fmla="*/ 1 h 11"/>
                <a:gd name="T20" fmla="*/ 3 w 48"/>
                <a:gd name="T21" fmla="*/ 0 h 11"/>
                <a:gd name="T22" fmla="*/ 10 w 48"/>
                <a:gd name="T23" fmla="*/ 0 h 11"/>
                <a:gd name="T24" fmla="*/ 17 w 48"/>
                <a:gd name="T25" fmla="*/ 1 h 11"/>
                <a:gd name="T26" fmla="*/ 26 w 48"/>
                <a:gd name="T27" fmla="*/ 3 h 11"/>
                <a:gd name="T28" fmla="*/ 34 w 48"/>
                <a:gd name="T29" fmla="*/ 4 h 11"/>
                <a:gd name="T30" fmla="*/ 42 w 48"/>
                <a:gd name="T31" fmla="*/ 5 h 11"/>
                <a:gd name="T32" fmla="*/ 48 w 48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1"/>
                <a:gd name="T53" fmla="*/ 48 w 4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58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0 w 56"/>
                <a:gd name="T3" fmla="*/ 4 h 16"/>
                <a:gd name="T4" fmla="*/ 42 w 56"/>
                <a:gd name="T5" fmla="*/ 7 h 16"/>
                <a:gd name="T6" fmla="*/ 33 w 56"/>
                <a:gd name="T7" fmla="*/ 10 h 16"/>
                <a:gd name="T8" fmla="*/ 25 w 56"/>
                <a:gd name="T9" fmla="*/ 14 h 16"/>
                <a:gd name="T10" fmla="*/ 16 w 56"/>
                <a:gd name="T11" fmla="*/ 16 h 16"/>
                <a:gd name="T12" fmla="*/ 8 w 56"/>
                <a:gd name="T13" fmla="*/ 16 h 16"/>
                <a:gd name="T14" fmla="*/ 4 w 56"/>
                <a:gd name="T15" fmla="*/ 16 h 16"/>
                <a:gd name="T16" fmla="*/ 0 w 56"/>
                <a:gd name="T17" fmla="*/ 13 h 16"/>
                <a:gd name="T18" fmla="*/ 2 w 56"/>
                <a:gd name="T19" fmla="*/ 9 h 16"/>
                <a:gd name="T20" fmla="*/ 7 w 56"/>
                <a:gd name="T21" fmla="*/ 7 h 16"/>
                <a:gd name="T22" fmla="*/ 14 w 56"/>
                <a:gd name="T23" fmla="*/ 5 h 16"/>
                <a:gd name="T24" fmla="*/ 23 w 56"/>
                <a:gd name="T25" fmla="*/ 4 h 16"/>
                <a:gd name="T26" fmla="*/ 33 w 56"/>
                <a:gd name="T27" fmla="*/ 4 h 16"/>
                <a:gd name="T28" fmla="*/ 42 w 56"/>
                <a:gd name="T29" fmla="*/ 2 h 16"/>
                <a:gd name="T30" fmla="*/ 50 w 56"/>
                <a:gd name="T31" fmla="*/ 1 h 16"/>
                <a:gd name="T32" fmla="*/ 56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6"/>
                <a:gd name="T53" fmla="*/ 56 w 5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58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>
                <a:gd name="T0" fmla="*/ 60 w 60"/>
                <a:gd name="T1" fmla="*/ 0 h 19"/>
                <a:gd name="T2" fmla="*/ 54 w 60"/>
                <a:gd name="T3" fmla="*/ 2 h 19"/>
                <a:gd name="T4" fmla="*/ 46 w 60"/>
                <a:gd name="T5" fmla="*/ 7 h 19"/>
                <a:gd name="T6" fmla="*/ 36 w 60"/>
                <a:gd name="T7" fmla="*/ 10 h 19"/>
                <a:gd name="T8" fmla="*/ 26 w 60"/>
                <a:gd name="T9" fmla="*/ 15 h 19"/>
                <a:gd name="T10" fmla="*/ 16 w 60"/>
                <a:gd name="T11" fmla="*/ 17 h 19"/>
                <a:gd name="T12" fmla="*/ 8 w 60"/>
                <a:gd name="T13" fmla="*/ 19 h 19"/>
                <a:gd name="T14" fmla="*/ 2 w 60"/>
                <a:gd name="T15" fmla="*/ 18 h 19"/>
                <a:gd name="T16" fmla="*/ 0 w 60"/>
                <a:gd name="T17" fmla="*/ 16 h 19"/>
                <a:gd name="T18" fmla="*/ 2 w 60"/>
                <a:gd name="T19" fmla="*/ 11 h 19"/>
                <a:gd name="T20" fmla="*/ 9 w 60"/>
                <a:gd name="T21" fmla="*/ 9 h 19"/>
                <a:gd name="T22" fmla="*/ 18 w 60"/>
                <a:gd name="T23" fmla="*/ 7 h 19"/>
                <a:gd name="T24" fmla="*/ 28 w 60"/>
                <a:gd name="T25" fmla="*/ 5 h 19"/>
                <a:gd name="T26" fmla="*/ 38 w 60"/>
                <a:gd name="T27" fmla="*/ 3 h 19"/>
                <a:gd name="T28" fmla="*/ 47 w 60"/>
                <a:gd name="T29" fmla="*/ 2 h 19"/>
                <a:gd name="T30" fmla="*/ 55 w 60"/>
                <a:gd name="T31" fmla="*/ 1 h 19"/>
                <a:gd name="T32" fmla="*/ 60 w 6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9"/>
                <a:gd name="T53" fmla="*/ 60 w 6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58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>
                <a:gd name="T0" fmla="*/ 65 w 65"/>
                <a:gd name="T1" fmla="*/ 0 h 34"/>
                <a:gd name="T2" fmla="*/ 59 w 65"/>
                <a:gd name="T3" fmla="*/ 6 h 34"/>
                <a:gd name="T4" fmla="*/ 50 w 65"/>
                <a:gd name="T5" fmla="*/ 13 h 34"/>
                <a:gd name="T6" fmla="*/ 41 w 65"/>
                <a:gd name="T7" fmla="*/ 18 h 34"/>
                <a:gd name="T8" fmla="*/ 30 w 65"/>
                <a:gd name="T9" fmla="*/ 24 h 34"/>
                <a:gd name="T10" fmla="*/ 20 w 65"/>
                <a:gd name="T11" fmla="*/ 30 h 34"/>
                <a:gd name="T12" fmla="*/ 11 w 65"/>
                <a:gd name="T13" fmla="*/ 33 h 34"/>
                <a:gd name="T14" fmla="*/ 4 w 65"/>
                <a:gd name="T15" fmla="*/ 34 h 34"/>
                <a:gd name="T16" fmla="*/ 0 w 65"/>
                <a:gd name="T17" fmla="*/ 32 h 34"/>
                <a:gd name="T18" fmla="*/ 1 w 65"/>
                <a:gd name="T19" fmla="*/ 29 h 34"/>
                <a:gd name="T20" fmla="*/ 8 w 65"/>
                <a:gd name="T21" fmla="*/ 25 h 34"/>
                <a:gd name="T22" fmla="*/ 17 w 65"/>
                <a:gd name="T23" fmla="*/ 21 h 34"/>
                <a:gd name="T24" fmla="*/ 29 w 65"/>
                <a:gd name="T25" fmla="*/ 16 h 34"/>
                <a:gd name="T26" fmla="*/ 41 w 65"/>
                <a:gd name="T27" fmla="*/ 13 h 34"/>
                <a:gd name="T28" fmla="*/ 51 w 65"/>
                <a:gd name="T29" fmla="*/ 8 h 34"/>
                <a:gd name="T30" fmla="*/ 60 w 65"/>
                <a:gd name="T31" fmla="*/ 4 h 34"/>
                <a:gd name="T32" fmla="*/ 65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4"/>
                <a:gd name="T53" fmla="*/ 65 w 6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59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>
                <a:gd name="T0" fmla="*/ 60 w 60"/>
                <a:gd name="T1" fmla="*/ 0 h 39"/>
                <a:gd name="T2" fmla="*/ 55 w 60"/>
                <a:gd name="T3" fmla="*/ 5 h 39"/>
                <a:gd name="T4" fmla="*/ 47 w 60"/>
                <a:gd name="T5" fmla="*/ 12 h 39"/>
                <a:gd name="T6" fmla="*/ 38 w 60"/>
                <a:gd name="T7" fmla="*/ 19 h 39"/>
                <a:gd name="T8" fmla="*/ 28 w 60"/>
                <a:gd name="T9" fmla="*/ 25 h 39"/>
                <a:gd name="T10" fmla="*/ 18 w 60"/>
                <a:gd name="T11" fmla="*/ 32 h 39"/>
                <a:gd name="T12" fmla="*/ 10 w 60"/>
                <a:gd name="T13" fmla="*/ 37 h 39"/>
                <a:gd name="T14" fmla="*/ 3 w 60"/>
                <a:gd name="T15" fmla="*/ 39 h 39"/>
                <a:gd name="T16" fmla="*/ 0 w 60"/>
                <a:gd name="T17" fmla="*/ 37 h 39"/>
                <a:gd name="T18" fmla="*/ 1 w 60"/>
                <a:gd name="T19" fmla="*/ 32 h 39"/>
                <a:gd name="T20" fmla="*/ 6 w 60"/>
                <a:gd name="T21" fmla="*/ 28 h 39"/>
                <a:gd name="T22" fmla="*/ 15 w 60"/>
                <a:gd name="T23" fmla="*/ 22 h 39"/>
                <a:gd name="T24" fmla="*/ 27 w 60"/>
                <a:gd name="T25" fmla="*/ 16 h 39"/>
                <a:gd name="T26" fmla="*/ 37 w 60"/>
                <a:gd name="T27" fmla="*/ 12 h 39"/>
                <a:gd name="T28" fmla="*/ 47 w 60"/>
                <a:gd name="T29" fmla="*/ 7 h 39"/>
                <a:gd name="T30" fmla="*/ 55 w 60"/>
                <a:gd name="T31" fmla="*/ 3 h 39"/>
                <a:gd name="T32" fmla="*/ 60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9"/>
                <a:gd name="T53" fmla="*/ 60 w 6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59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>
                <a:gd name="T0" fmla="*/ 55 w 55"/>
                <a:gd name="T1" fmla="*/ 0 h 33"/>
                <a:gd name="T2" fmla="*/ 50 w 55"/>
                <a:gd name="T3" fmla="*/ 4 h 33"/>
                <a:gd name="T4" fmla="*/ 42 w 55"/>
                <a:gd name="T5" fmla="*/ 10 h 33"/>
                <a:gd name="T6" fmla="*/ 34 w 55"/>
                <a:gd name="T7" fmla="*/ 16 h 33"/>
                <a:gd name="T8" fmla="*/ 24 w 55"/>
                <a:gd name="T9" fmla="*/ 22 h 33"/>
                <a:gd name="T10" fmla="*/ 16 w 55"/>
                <a:gd name="T11" fmla="*/ 28 h 33"/>
                <a:gd name="T12" fmla="*/ 8 w 55"/>
                <a:gd name="T13" fmla="*/ 31 h 33"/>
                <a:gd name="T14" fmla="*/ 3 w 55"/>
                <a:gd name="T15" fmla="*/ 33 h 33"/>
                <a:gd name="T16" fmla="*/ 0 w 55"/>
                <a:gd name="T17" fmla="*/ 30 h 33"/>
                <a:gd name="T18" fmla="*/ 3 w 55"/>
                <a:gd name="T19" fmla="*/ 26 h 33"/>
                <a:gd name="T20" fmla="*/ 7 w 55"/>
                <a:gd name="T21" fmla="*/ 21 h 33"/>
                <a:gd name="T22" fmla="*/ 15 w 55"/>
                <a:gd name="T23" fmla="*/ 17 h 33"/>
                <a:gd name="T24" fmla="*/ 25 w 55"/>
                <a:gd name="T25" fmla="*/ 12 h 33"/>
                <a:gd name="T26" fmla="*/ 34 w 55"/>
                <a:gd name="T27" fmla="*/ 8 h 33"/>
                <a:gd name="T28" fmla="*/ 43 w 55"/>
                <a:gd name="T29" fmla="*/ 4 h 33"/>
                <a:gd name="T30" fmla="*/ 50 w 55"/>
                <a:gd name="T31" fmla="*/ 2 h 33"/>
                <a:gd name="T32" fmla="*/ 55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3"/>
                <a:gd name="T53" fmla="*/ 55 w 5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59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5 w 79"/>
                <a:gd name="T3" fmla="*/ 50 h 50"/>
                <a:gd name="T4" fmla="*/ 66 w 79"/>
                <a:gd name="T5" fmla="*/ 48 h 50"/>
                <a:gd name="T6" fmla="*/ 54 w 79"/>
                <a:gd name="T7" fmla="*/ 42 h 50"/>
                <a:gd name="T8" fmla="*/ 41 w 79"/>
                <a:gd name="T9" fmla="*/ 35 h 50"/>
                <a:gd name="T10" fmla="*/ 27 w 79"/>
                <a:gd name="T11" fmla="*/ 27 h 50"/>
                <a:gd name="T12" fmla="*/ 15 w 79"/>
                <a:gd name="T13" fmla="*/ 18 h 50"/>
                <a:gd name="T14" fmla="*/ 6 w 79"/>
                <a:gd name="T15" fmla="*/ 9 h 50"/>
                <a:gd name="T16" fmla="*/ 0 w 79"/>
                <a:gd name="T17" fmla="*/ 0 h 50"/>
                <a:gd name="T18" fmla="*/ 6 w 79"/>
                <a:gd name="T19" fmla="*/ 3 h 50"/>
                <a:gd name="T20" fmla="*/ 17 w 79"/>
                <a:gd name="T21" fmla="*/ 9 h 50"/>
                <a:gd name="T22" fmla="*/ 30 w 79"/>
                <a:gd name="T23" fmla="*/ 16 h 50"/>
                <a:gd name="T24" fmla="*/ 44 w 79"/>
                <a:gd name="T25" fmla="*/ 24 h 50"/>
                <a:gd name="T26" fmla="*/ 58 w 79"/>
                <a:gd name="T27" fmla="*/ 33 h 50"/>
                <a:gd name="T28" fmla="*/ 69 w 79"/>
                <a:gd name="T29" fmla="*/ 40 h 50"/>
                <a:gd name="T30" fmla="*/ 77 w 79"/>
                <a:gd name="T31" fmla="*/ 45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59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>
                <a:gd name="T0" fmla="*/ 63 w 63"/>
                <a:gd name="T1" fmla="*/ 43 h 43"/>
                <a:gd name="T2" fmla="*/ 59 w 63"/>
                <a:gd name="T3" fmla="*/ 43 h 43"/>
                <a:gd name="T4" fmla="*/ 54 w 63"/>
                <a:gd name="T5" fmla="*/ 42 h 43"/>
                <a:gd name="T6" fmla="*/ 45 w 63"/>
                <a:gd name="T7" fmla="*/ 38 h 43"/>
                <a:gd name="T8" fmla="*/ 34 w 63"/>
                <a:gd name="T9" fmla="*/ 33 h 43"/>
                <a:gd name="T10" fmla="*/ 24 w 63"/>
                <a:gd name="T11" fmla="*/ 26 h 43"/>
                <a:gd name="T12" fmla="*/ 14 w 63"/>
                <a:gd name="T13" fmla="*/ 18 h 43"/>
                <a:gd name="T14" fmla="*/ 6 w 63"/>
                <a:gd name="T15" fmla="*/ 9 h 43"/>
                <a:gd name="T16" fmla="*/ 0 w 63"/>
                <a:gd name="T17" fmla="*/ 0 h 43"/>
                <a:gd name="T18" fmla="*/ 7 w 63"/>
                <a:gd name="T19" fmla="*/ 5 h 43"/>
                <a:gd name="T20" fmla="*/ 16 w 63"/>
                <a:gd name="T21" fmla="*/ 11 h 43"/>
                <a:gd name="T22" fmla="*/ 28 w 63"/>
                <a:gd name="T23" fmla="*/ 18 h 43"/>
                <a:gd name="T24" fmla="*/ 38 w 63"/>
                <a:gd name="T25" fmla="*/ 25 h 43"/>
                <a:gd name="T26" fmla="*/ 48 w 63"/>
                <a:gd name="T27" fmla="*/ 30 h 43"/>
                <a:gd name="T28" fmla="*/ 56 w 63"/>
                <a:gd name="T29" fmla="*/ 36 h 43"/>
                <a:gd name="T30" fmla="*/ 62 w 63"/>
                <a:gd name="T31" fmla="*/ 41 h 43"/>
                <a:gd name="T32" fmla="*/ 63 w 63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3"/>
                <a:gd name="T53" fmla="*/ 63 w 6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59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>
                <a:gd name="T0" fmla="*/ 59 w 59"/>
                <a:gd name="T1" fmla="*/ 0 h 39"/>
                <a:gd name="T2" fmla="*/ 54 w 59"/>
                <a:gd name="T3" fmla="*/ 5 h 39"/>
                <a:gd name="T4" fmla="*/ 47 w 59"/>
                <a:gd name="T5" fmla="*/ 12 h 39"/>
                <a:gd name="T6" fmla="*/ 38 w 59"/>
                <a:gd name="T7" fmla="*/ 19 h 39"/>
                <a:gd name="T8" fmla="*/ 28 w 59"/>
                <a:gd name="T9" fmla="*/ 26 h 39"/>
                <a:gd name="T10" fmla="*/ 18 w 59"/>
                <a:gd name="T11" fmla="*/ 32 h 39"/>
                <a:gd name="T12" fmla="*/ 10 w 59"/>
                <a:gd name="T13" fmla="*/ 37 h 39"/>
                <a:gd name="T14" fmla="*/ 4 w 59"/>
                <a:gd name="T15" fmla="*/ 39 h 39"/>
                <a:gd name="T16" fmla="*/ 0 w 59"/>
                <a:gd name="T17" fmla="*/ 37 h 39"/>
                <a:gd name="T18" fmla="*/ 1 w 59"/>
                <a:gd name="T19" fmla="*/ 32 h 39"/>
                <a:gd name="T20" fmla="*/ 6 w 59"/>
                <a:gd name="T21" fmla="*/ 28 h 39"/>
                <a:gd name="T22" fmla="*/ 15 w 59"/>
                <a:gd name="T23" fmla="*/ 23 h 39"/>
                <a:gd name="T24" fmla="*/ 26 w 59"/>
                <a:gd name="T25" fmla="*/ 17 h 39"/>
                <a:gd name="T26" fmla="*/ 36 w 59"/>
                <a:gd name="T27" fmla="*/ 12 h 39"/>
                <a:gd name="T28" fmla="*/ 47 w 59"/>
                <a:gd name="T29" fmla="*/ 7 h 39"/>
                <a:gd name="T30" fmla="*/ 54 w 59"/>
                <a:gd name="T31" fmla="*/ 4 h 39"/>
                <a:gd name="T32" fmla="*/ 59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9"/>
                <a:gd name="T53" fmla="*/ 59 w 5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59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>
                <a:gd name="T0" fmla="*/ 43 w 48"/>
                <a:gd name="T1" fmla="*/ 0 h 197"/>
                <a:gd name="T2" fmla="*/ 44 w 48"/>
                <a:gd name="T3" fmla="*/ 0 h 197"/>
                <a:gd name="T4" fmla="*/ 47 w 48"/>
                <a:gd name="T5" fmla="*/ 1 h 197"/>
                <a:gd name="T6" fmla="*/ 48 w 48"/>
                <a:gd name="T7" fmla="*/ 3 h 197"/>
                <a:gd name="T8" fmla="*/ 48 w 48"/>
                <a:gd name="T9" fmla="*/ 4 h 197"/>
                <a:gd name="T10" fmla="*/ 28 w 48"/>
                <a:gd name="T11" fmla="*/ 28 h 197"/>
                <a:gd name="T12" fmla="*/ 16 w 48"/>
                <a:gd name="T13" fmla="*/ 54 h 197"/>
                <a:gd name="T14" fmla="*/ 10 w 48"/>
                <a:gd name="T15" fmla="*/ 81 h 197"/>
                <a:gd name="T16" fmla="*/ 8 w 48"/>
                <a:gd name="T17" fmla="*/ 107 h 197"/>
                <a:gd name="T18" fmla="*/ 10 w 48"/>
                <a:gd name="T19" fmla="*/ 133 h 197"/>
                <a:gd name="T20" fmla="*/ 14 w 48"/>
                <a:gd name="T21" fmla="*/ 157 h 197"/>
                <a:gd name="T22" fmla="*/ 19 w 48"/>
                <a:gd name="T23" fmla="*/ 179 h 197"/>
                <a:gd name="T24" fmla="*/ 24 w 48"/>
                <a:gd name="T25" fmla="*/ 197 h 197"/>
                <a:gd name="T26" fmla="*/ 14 w 48"/>
                <a:gd name="T27" fmla="*/ 184 h 197"/>
                <a:gd name="T28" fmla="*/ 6 w 48"/>
                <a:gd name="T29" fmla="*/ 164 h 197"/>
                <a:gd name="T30" fmla="*/ 1 w 48"/>
                <a:gd name="T31" fmla="*/ 136 h 197"/>
                <a:gd name="T32" fmla="*/ 0 w 48"/>
                <a:gd name="T33" fmla="*/ 105 h 197"/>
                <a:gd name="T34" fmla="*/ 3 w 48"/>
                <a:gd name="T35" fmla="*/ 73 h 197"/>
                <a:gd name="T36" fmla="*/ 11 w 48"/>
                <a:gd name="T37" fmla="*/ 43 h 197"/>
                <a:gd name="T38" fmla="*/ 24 w 48"/>
                <a:gd name="T39" fmla="*/ 18 h 197"/>
                <a:gd name="T40" fmla="*/ 43 w 48"/>
                <a:gd name="T41" fmla="*/ 0 h 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7"/>
                <a:gd name="T65" fmla="*/ 48 w 48"/>
                <a:gd name="T66" fmla="*/ 197 h 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59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>
                <a:gd name="T0" fmla="*/ 0 w 43"/>
                <a:gd name="T1" fmla="*/ 0 h 25"/>
                <a:gd name="T2" fmla="*/ 5 w 43"/>
                <a:gd name="T3" fmla="*/ 4 h 25"/>
                <a:gd name="T4" fmla="*/ 10 w 43"/>
                <a:gd name="T5" fmla="*/ 10 h 25"/>
                <a:gd name="T6" fmla="*/ 17 w 43"/>
                <a:gd name="T7" fmla="*/ 14 h 25"/>
                <a:gd name="T8" fmla="*/ 25 w 43"/>
                <a:gd name="T9" fmla="*/ 18 h 25"/>
                <a:gd name="T10" fmla="*/ 31 w 43"/>
                <a:gd name="T11" fmla="*/ 21 h 25"/>
                <a:gd name="T12" fmla="*/ 37 w 43"/>
                <a:gd name="T13" fmla="*/ 23 h 25"/>
                <a:gd name="T14" fmla="*/ 41 w 43"/>
                <a:gd name="T15" fmla="*/ 25 h 25"/>
                <a:gd name="T16" fmla="*/ 43 w 43"/>
                <a:gd name="T17" fmla="*/ 23 h 25"/>
                <a:gd name="T18" fmla="*/ 43 w 43"/>
                <a:gd name="T19" fmla="*/ 21 h 25"/>
                <a:gd name="T20" fmla="*/ 40 w 43"/>
                <a:gd name="T21" fmla="*/ 19 h 25"/>
                <a:gd name="T22" fmla="*/ 35 w 43"/>
                <a:gd name="T23" fmla="*/ 17 h 25"/>
                <a:gd name="T24" fmla="*/ 29 w 43"/>
                <a:gd name="T25" fmla="*/ 13 h 25"/>
                <a:gd name="T26" fmla="*/ 22 w 43"/>
                <a:gd name="T27" fmla="*/ 11 h 25"/>
                <a:gd name="T28" fmla="*/ 14 w 43"/>
                <a:gd name="T29" fmla="*/ 8 h 25"/>
                <a:gd name="T30" fmla="*/ 6 w 43"/>
                <a:gd name="T31" fmla="*/ 4 h 25"/>
                <a:gd name="T32" fmla="*/ 0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5"/>
                <a:gd name="T53" fmla="*/ 43 w 43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59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>
                <a:gd name="T0" fmla="*/ 46 w 46"/>
                <a:gd name="T1" fmla="*/ 27 h 28"/>
                <a:gd name="T2" fmla="*/ 44 w 46"/>
                <a:gd name="T3" fmla="*/ 28 h 28"/>
                <a:gd name="T4" fmla="*/ 41 w 46"/>
                <a:gd name="T5" fmla="*/ 27 h 28"/>
                <a:gd name="T6" fmla="*/ 34 w 46"/>
                <a:gd name="T7" fmla="*/ 26 h 28"/>
                <a:gd name="T8" fmla="*/ 27 w 46"/>
                <a:gd name="T9" fmla="*/ 22 h 28"/>
                <a:gd name="T10" fmla="*/ 19 w 46"/>
                <a:gd name="T11" fmla="*/ 18 h 28"/>
                <a:gd name="T12" fmla="*/ 11 w 46"/>
                <a:gd name="T13" fmla="*/ 12 h 28"/>
                <a:gd name="T14" fmla="*/ 6 w 46"/>
                <a:gd name="T15" fmla="*/ 6 h 28"/>
                <a:gd name="T16" fmla="*/ 0 w 46"/>
                <a:gd name="T17" fmla="*/ 0 h 28"/>
                <a:gd name="T18" fmla="*/ 6 w 46"/>
                <a:gd name="T19" fmla="*/ 3 h 28"/>
                <a:gd name="T20" fmla="*/ 12 w 46"/>
                <a:gd name="T21" fmla="*/ 6 h 28"/>
                <a:gd name="T22" fmla="*/ 20 w 46"/>
                <a:gd name="T23" fmla="*/ 11 h 28"/>
                <a:gd name="T24" fmla="*/ 28 w 46"/>
                <a:gd name="T25" fmla="*/ 14 h 28"/>
                <a:gd name="T26" fmla="*/ 36 w 46"/>
                <a:gd name="T27" fmla="*/ 19 h 28"/>
                <a:gd name="T28" fmla="*/ 42 w 46"/>
                <a:gd name="T29" fmla="*/ 22 h 28"/>
                <a:gd name="T30" fmla="*/ 45 w 46"/>
                <a:gd name="T31" fmla="*/ 25 h 28"/>
                <a:gd name="T32" fmla="*/ 46 w 46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Freeform 59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>
                <a:gd name="T0" fmla="*/ 62 w 62"/>
                <a:gd name="T1" fmla="*/ 37 h 39"/>
                <a:gd name="T2" fmla="*/ 58 w 62"/>
                <a:gd name="T3" fmla="*/ 39 h 39"/>
                <a:gd name="T4" fmla="*/ 51 w 62"/>
                <a:gd name="T5" fmla="*/ 37 h 39"/>
                <a:gd name="T6" fmla="*/ 43 w 62"/>
                <a:gd name="T7" fmla="*/ 34 h 39"/>
                <a:gd name="T8" fmla="*/ 33 w 62"/>
                <a:gd name="T9" fmla="*/ 28 h 39"/>
                <a:gd name="T10" fmla="*/ 23 w 62"/>
                <a:gd name="T11" fmla="*/ 23 h 39"/>
                <a:gd name="T12" fmla="*/ 13 w 62"/>
                <a:gd name="T13" fmla="*/ 16 h 39"/>
                <a:gd name="T14" fmla="*/ 5 w 62"/>
                <a:gd name="T15" fmla="*/ 8 h 39"/>
                <a:gd name="T16" fmla="*/ 0 w 62"/>
                <a:gd name="T17" fmla="*/ 0 h 39"/>
                <a:gd name="T18" fmla="*/ 5 w 62"/>
                <a:gd name="T19" fmla="*/ 3 h 39"/>
                <a:gd name="T20" fmla="*/ 13 w 62"/>
                <a:gd name="T21" fmla="*/ 8 h 39"/>
                <a:gd name="T22" fmla="*/ 24 w 62"/>
                <a:gd name="T23" fmla="*/ 14 h 39"/>
                <a:gd name="T24" fmla="*/ 34 w 62"/>
                <a:gd name="T25" fmla="*/ 19 h 39"/>
                <a:gd name="T26" fmla="*/ 46 w 62"/>
                <a:gd name="T27" fmla="*/ 25 h 39"/>
                <a:gd name="T28" fmla="*/ 55 w 62"/>
                <a:gd name="T29" fmla="*/ 31 h 39"/>
                <a:gd name="T30" fmla="*/ 60 w 62"/>
                <a:gd name="T31" fmla="*/ 34 h 39"/>
                <a:gd name="T32" fmla="*/ 62 w 62"/>
                <a:gd name="T33" fmla="*/ 3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"/>
                <a:gd name="T53" fmla="*/ 62 w 6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59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3 w 67"/>
                <a:gd name="T3" fmla="*/ 43 h 43"/>
                <a:gd name="T4" fmla="*/ 55 w 67"/>
                <a:gd name="T5" fmla="*/ 41 h 43"/>
                <a:gd name="T6" fmla="*/ 45 w 67"/>
                <a:gd name="T7" fmla="*/ 36 h 43"/>
                <a:gd name="T8" fmla="*/ 34 w 67"/>
                <a:gd name="T9" fmla="*/ 29 h 43"/>
                <a:gd name="T10" fmla="*/ 22 w 67"/>
                <a:gd name="T11" fmla="*/ 22 h 43"/>
                <a:gd name="T12" fmla="*/ 12 w 67"/>
                <a:gd name="T13" fmla="*/ 14 h 43"/>
                <a:gd name="T14" fmla="*/ 4 w 67"/>
                <a:gd name="T15" fmla="*/ 7 h 43"/>
                <a:gd name="T16" fmla="*/ 0 w 67"/>
                <a:gd name="T17" fmla="*/ 0 h 43"/>
                <a:gd name="T18" fmla="*/ 4 w 67"/>
                <a:gd name="T19" fmla="*/ 3 h 43"/>
                <a:gd name="T20" fmla="*/ 13 w 67"/>
                <a:gd name="T21" fmla="*/ 8 h 43"/>
                <a:gd name="T22" fmla="*/ 25 w 67"/>
                <a:gd name="T23" fmla="*/ 13 h 43"/>
                <a:gd name="T24" fmla="*/ 37 w 67"/>
                <a:gd name="T25" fmla="*/ 20 h 43"/>
                <a:gd name="T26" fmla="*/ 48 w 67"/>
                <a:gd name="T27" fmla="*/ 28 h 43"/>
                <a:gd name="T28" fmla="*/ 58 w 67"/>
                <a:gd name="T29" fmla="*/ 34 h 43"/>
                <a:gd name="T30" fmla="*/ 64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60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>
                <a:gd name="T0" fmla="*/ 55 w 55"/>
                <a:gd name="T1" fmla="*/ 45 h 45"/>
                <a:gd name="T2" fmla="*/ 51 w 55"/>
                <a:gd name="T3" fmla="*/ 45 h 45"/>
                <a:gd name="T4" fmla="*/ 46 w 55"/>
                <a:gd name="T5" fmla="*/ 42 h 45"/>
                <a:gd name="T6" fmla="*/ 37 w 55"/>
                <a:gd name="T7" fmla="*/ 36 h 45"/>
                <a:gd name="T8" fmla="*/ 28 w 55"/>
                <a:gd name="T9" fmla="*/ 29 h 45"/>
                <a:gd name="T10" fmla="*/ 17 w 55"/>
                <a:gd name="T11" fmla="*/ 21 h 45"/>
                <a:gd name="T12" fmla="*/ 9 w 55"/>
                <a:gd name="T13" fmla="*/ 14 h 45"/>
                <a:gd name="T14" fmla="*/ 3 w 55"/>
                <a:gd name="T15" fmla="*/ 6 h 45"/>
                <a:gd name="T16" fmla="*/ 0 w 55"/>
                <a:gd name="T17" fmla="*/ 0 h 45"/>
                <a:gd name="T18" fmla="*/ 6 w 55"/>
                <a:gd name="T19" fmla="*/ 3 h 45"/>
                <a:gd name="T20" fmla="*/ 14 w 55"/>
                <a:gd name="T21" fmla="*/ 9 h 45"/>
                <a:gd name="T22" fmla="*/ 23 w 55"/>
                <a:gd name="T23" fmla="*/ 16 h 45"/>
                <a:gd name="T24" fmla="*/ 33 w 55"/>
                <a:gd name="T25" fmla="*/ 23 h 45"/>
                <a:gd name="T26" fmla="*/ 42 w 55"/>
                <a:gd name="T27" fmla="*/ 31 h 45"/>
                <a:gd name="T28" fmla="*/ 50 w 55"/>
                <a:gd name="T29" fmla="*/ 36 h 45"/>
                <a:gd name="T30" fmla="*/ 55 w 55"/>
                <a:gd name="T31" fmla="*/ 42 h 45"/>
                <a:gd name="T32" fmla="*/ 55 w 55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45"/>
                <a:gd name="T53" fmla="*/ 55 w 5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60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>
                <a:gd name="T0" fmla="*/ 45 w 45"/>
                <a:gd name="T1" fmla="*/ 37 h 37"/>
                <a:gd name="T2" fmla="*/ 42 w 45"/>
                <a:gd name="T3" fmla="*/ 37 h 37"/>
                <a:gd name="T4" fmla="*/ 37 w 45"/>
                <a:gd name="T5" fmla="*/ 36 h 37"/>
                <a:gd name="T6" fmla="*/ 30 w 45"/>
                <a:gd name="T7" fmla="*/ 33 h 37"/>
                <a:gd name="T8" fmla="*/ 23 w 45"/>
                <a:gd name="T9" fmla="*/ 28 h 37"/>
                <a:gd name="T10" fmla="*/ 15 w 45"/>
                <a:gd name="T11" fmla="*/ 21 h 37"/>
                <a:gd name="T12" fmla="*/ 8 w 45"/>
                <a:gd name="T13" fmla="*/ 15 h 37"/>
                <a:gd name="T14" fmla="*/ 3 w 45"/>
                <a:gd name="T15" fmla="*/ 8 h 37"/>
                <a:gd name="T16" fmla="*/ 0 w 45"/>
                <a:gd name="T17" fmla="*/ 0 h 37"/>
                <a:gd name="T18" fmla="*/ 5 w 45"/>
                <a:gd name="T19" fmla="*/ 4 h 37"/>
                <a:gd name="T20" fmla="*/ 12 w 45"/>
                <a:gd name="T21" fmla="*/ 9 h 37"/>
                <a:gd name="T22" fmla="*/ 18 w 45"/>
                <a:gd name="T23" fmla="*/ 15 h 37"/>
                <a:gd name="T24" fmla="*/ 28 w 45"/>
                <a:gd name="T25" fmla="*/ 20 h 37"/>
                <a:gd name="T26" fmla="*/ 34 w 45"/>
                <a:gd name="T27" fmla="*/ 26 h 37"/>
                <a:gd name="T28" fmla="*/ 41 w 45"/>
                <a:gd name="T29" fmla="*/ 32 h 37"/>
                <a:gd name="T30" fmla="*/ 45 w 45"/>
                <a:gd name="T31" fmla="*/ 35 h 37"/>
                <a:gd name="T32" fmla="*/ 45 w 45"/>
                <a:gd name="T33" fmla="*/ 37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7"/>
                <a:gd name="T53" fmla="*/ 45 w 4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60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>
                <a:gd name="T0" fmla="*/ 32 w 32"/>
                <a:gd name="T1" fmla="*/ 33 h 33"/>
                <a:gd name="T2" fmla="*/ 29 w 32"/>
                <a:gd name="T3" fmla="*/ 33 h 33"/>
                <a:gd name="T4" fmla="*/ 25 w 32"/>
                <a:gd name="T5" fmla="*/ 30 h 33"/>
                <a:gd name="T6" fmla="*/ 19 w 32"/>
                <a:gd name="T7" fmla="*/ 26 h 33"/>
                <a:gd name="T8" fmla="*/ 13 w 32"/>
                <a:gd name="T9" fmla="*/ 20 h 33"/>
                <a:gd name="T10" fmla="*/ 8 w 32"/>
                <a:gd name="T11" fmla="*/ 14 h 33"/>
                <a:gd name="T12" fmla="*/ 3 w 32"/>
                <a:gd name="T13" fmla="*/ 9 h 33"/>
                <a:gd name="T14" fmla="*/ 1 w 32"/>
                <a:gd name="T15" fmla="*/ 3 h 33"/>
                <a:gd name="T16" fmla="*/ 0 w 32"/>
                <a:gd name="T17" fmla="*/ 0 h 33"/>
                <a:gd name="T18" fmla="*/ 8 w 32"/>
                <a:gd name="T19" fmla="*/ 6 h 33"/>
                <a:gd name="T20" fmla="*/ 18 w 32"/>
                <a:gd name="T21" fmla="*/ 17 h 33"/>
                <a:gd name="T22" fmla="*/ 27 w 32"/>
                <a:gd name="T23" fmla="*/ 26 h 33"/>
                <a:gd name="T24" fmla="*/ 32 w 32"/>
                <a:gd name="T25" fmla="*/ 3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33"/>
                <a:gd name="T41" fmla="*/ 32 w 32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60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>
                <a:gd name="T0" fmla="*/ 19 w 19"/>
                <a:gd name="T1" fmla="*/ 22 h 22"/>
                <a:gd name="T2" fmla="*/ 13 w 19"/>
                <a:gd name="T3" fmla="*/ 21 h 22"/>
                <a:gd name="T4" fmla="*/ 7 w 19"/>
                <a:gd name="T5" fmla="*/ 16 h 22"/>
                <a:gd name="T6" fmla="*/ 0 w 19"/>
                <a:gd name="T7" fmla="*/ 8 h 22"/>
                <a:gd name="T8" fmla="*/ 0 w 19"/>
                <a:gd name="T9" fmla="*/ 0 h 22"/>
                <a:gd name="T10" fmla="*/ 4 w 19"/>
                <a:gd name="T11" fmla="*/ 8 h 22"/>
                <a:gd name="T12" fmla="*/ 13 w 19"/>
                <a:gd name="T13" fmla="*/ 14 h 22"/>
                <a:gd name="T14" fmla="*/ 19 w 19"/>
                <a:gd name="T15" fmla="*/ 18 h 22"/>
                <a:gd name="T16" fmla="*/ 19 w 1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2"/>
                <a:gd name="T29" fmla="*/ 19 w 1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60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7 w 27"/>
                <a:gd name="T3" fmla="*/ 4 h 25"/>
                <a:gd name="T4" fmla="*/ 17 w 27"/>
                <a:gd name="T5" fmla="*/ 11 h 25"/>
                <a:gd name="T6" fmla="*/ 26 w 27"/>
                <a:gd name="T7" fmla="*/ 19 h 25"/>
                <a:gd name="T8" fmla="*/ 27 w 27"/>
                <a:gd name="T9" fmla="*/ 25 h 25"/>
                <a:gd name="T10" fmla="*/ 22 w 27"/>
                <a:gd name="T11" fmla="*/ 24 h 25"/>
                <a:gd name="T12" fmla="*/ 14 w 27"/>
                <a:gd name="T13" fmla="*/ 17 h 25"/>
                <a:gd name="T14" fmla="*/ 6 w 27"/>
                <a:gd name="T15" fmla="*/ 7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5"/>
                <a:gd name="T29" fmla="*/ 27 w 2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Freeform 60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>
                <a:gd name="T0" fmla="*/ 14 w 14"/>
                <a:gd name="T1" fmla="*/ 0 h 30"/>
                <a:gd name="T2" fmla="*/ 11 w 14"/>
                <a:gd name="T3" fmla="*/ 6 h 30"/>
                <a:gd name="T4" fmla="*/ 5 w 14"/>
                <a:gd name="T5" fmla="*/ 15 h 30"/>
                <a:gd name="T6" fmla="*/ 0 w 14"/>
                <a:gd name="T7" fmla="*/ 24 h 30"/>
                <a:gd name="T8" fmla="*/ 2 w 14"/>
                <a:gd name="T9" fmla="*/ 30 h 30"/>
                <a:gd name="T10" fmla="*/ 6 w 14"/>
                <a:gd name="T11" fmla="*/ 28 h 30"/>
                <a:gd name="T12" fmla="*/ 10 w 14"/>
                <a:gd name="T13" fmla="*/ 20 h 30"/>
                <a:gd name="T14" fmla="*/ 13 w 14"/>
                <a:gd name="T15" fmla="*/ 8 h 30"/>
                <a:gd name="T16" fmla="*/ 1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6" name="Freeform 60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6 h 33"/>
                <a:gd name="T4" fmla="*/ 0 w 8"/>
                <a:gd name="T5" fmla="*/ 17 h 33"/>
                <a:gd name="T6" fmla="*/ 2 w 8"/>
                <a:gd name="T7" fmla="*/ 28 h 33"/>
                <a:gd name="T8" fmla="*/ 5 w 8"/>
                <a:gd name="T9" fmla="*/ 33 h 33"/>
                <a:gd name="T10" fmla="*/ 8 w 8"/>
                <a:gd name="T11" fmla="*/ 28 h 33"/>
                <a:gd name="T12" fmla="*/ 6 w 8"/>
                <a:gd name="T13" fmla="*/ 18 h 33"/>
                <a:gd name="T14" fmla="*/ 3 w 8"/>
                <a:gd name="T15" fmla="*/ 8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3"/>
                <a:gd name="T29" fmla="*/ 8 w 8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Freeform 60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>
                <a:gd name="T0" fmla="*/ 25 w 25"/>
                <a:gd name="T1" fmla="*/ 0 h 30"/>
                <a:gd name="T2" fmla="*/ 19 w 25"/>
                <a:gd name="T3" fmla="*/ 9 h 30"/>
                <a:gd name="T4" fmla="*/ 12 w 25"/>
                <a:gd name="T5" fmla="*/ 21 h 30"/>
                <a:gd name="T6" fmla="*/ 5 w 25"/>
                <a:gd name="T7" fmla="*/ 28 h 30"/>
                <a:gd name="T8" fmla="*/ 0 w 25"/>
                <a:gd name="T9" fmla="*/ 30 h 30"/>
                <a:gd name="T10" fmla="*/ 1 w 25"/>
                <a:gd name="T11" fmla="*/ 24 h 30"/>
                <a:gd name="T12" fmla="*/ 9 w 25"/>
                <a:gd name="T13" fmla="*/ 15 h 30"/>
                <a:gd name="T14" fmla="*/ 18 w 25"/>
                <a:gd name="T15" fmla="*/ 6 h 30"/>
                <a:gd name="T16" fmla="*/ 25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0"/>
                <a:gd name="T29" fmla="*/ 25 w 2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Freeform 60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>
                <a:gd name="T0" fmla="*/ 43 w 43"/>
                <a:gd name="T1" fmla="*/ 8 h 9"/>
                <a:gd name="T2" fmla="*/ 39 w 43"/>
                <a:gd name="T3" fmla="*/ 8 h 9"/>
                <a:gd name="T4" fmla="*/ 32 w 43"/>
                <a:gd name="T5" fmla="*/ 9 h 9"/>
                <a:gd name="T6" fmla="*/ 25 w 43"/>
                <a:gd name="T7" fmla="*/ 9 h 9"/>
                <a:gd name="T8" fmla="*/ 18 w 43"/>
                <a:gd name="T9" fmla="*/ 9 h 9"/>
                <a:gd name="T10" fmla="*/ 11 w 43"/>
                <a:gd name="T11" fmla="*/ 9 h 9"/>
                <a:gd name="T12" fmla="*/ 6 w 43"/>
                <a:gd name="T13" fmla="*/ 8 h 9"/>
                <a:gd name="T14" fmla="*/ 2 w 43"/>
                <a:gd name="T15" fmla="*/ 6 h 9"/>
                <a:gd name="T16" fmla="*/ 0 w 43"/>
                <a:gd name="T17" fmla="*/ 3 h 9"/>
                <a:gd name="T18" fmla="*/ 1 w 43"/>
                <a:gd name="T19" fmla="*/ 1 h 9"/>
                <a:gd name="T20" fmla="*/ 5 w 43"/>
                <a:gd name="T21" fmla="*/ 0 h 9"/>
                <a:gd name="T22" fmla="*/ 10 w 43"/>
                <a:gd name="T23" fmla="*/ 0 h 9"/>
                <a:gd name="T24" fmla="*/ 17 w 43"/>
                <a:gd name="T25" fmla="*/ 2 h 9"/>
                <a:gd name="T26" fmla="*/ 24 w 43"/>
                <a:gd name="T27" fmla="*/ 3 h 9"/>
                <a:gd name="T28" fmla="*/ 32 w 43"/>
                <a:gd name="T29" fmla="*/ 6 h 9"/>
                <a:gd name="T30" fmla="*/ 37 w 43"/>
                <a:gd name="T31" fmla="*/ 7 h 9"/>
                <a:gd name="T32" fmla="*/ 43 w 43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9"/>
                <a:gd name="T53" fmla="*/ 43 w 43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9" name="Freeform 60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>
                <a:gd name="T0" fmla="*/ 42 w 42"/>
                <a:gd name="T1" fmla="*/ 15 h 15"/>
                <a:gd name="T2" fmla="*/ 37 w 42"/>
                <a:gd name="T3" fmla="*/ 15 h 15"/>
                <a:gd name="T4" fmla="*/ 32 w 42"/>
                <a:gd name="T5" fmla="*/ 14 h 15"/>
                <a:gd name="T6" fmla="*/ 25 w 42"/>
                <a:gd name="T7" fmla="*/ 13 h 15"/>
                <a:gd name="T8" fmla="*/ 18 w 42"/>
                <a:gd name="T9" fmla="*/ 11 h 15"/>
                <a:gd name="T10" fmla="*/ 11 w 42"/>
                <a:gd name="T11" fmla="*/ 10 h 15"/>
                <a:gd name="T12" fmla="*/ 5 w 42"/>
                <a:gd name="T13" fmla="*/ 8 h 15"/>
                <a:gd name="T14" fmla="*/ 2 w 42"/>
                <a:gd name="T15" fmla="*/ 5 h 15"/>
                <a:gd name="T16" fmla="*/ 0 w 42"/>
                <a:gd name="T17" fmla="*/ 2 h 15"/>
                <a:gd name="T18" fmla="*/ 1 w 42"/>
                <a:gd name="T19" fmla="*/ 0 h 15"/>
                <a:gd name="T20" fmla="*/ 5 w 42"/>
                <a:gd name="T21" fmla="*/ 0 h 15"/>
                <a:gd name="T22" fmla="*/ 11 w 42"/>
                <a:gd name="T23" fmla="*/ 1 h 15"/>
                <a:gd name="T24" fmla="*/ 18 w 42"/>
                <a:gd name="T25" fmla="*/ 5 h 15"/>
                <a:gd name="T26" fmla="*/ 26 w 42"/>
                <a:gd name="T27" fmla="*/ 8 h 15"/>
                <a:gd name="T28" fmla="*/ 33 w 42"/>
                <a:gd name="T29" fmla="*/ 10 h 15"/>
                <a:gd name="T30" fmla="*/ 38 w 42"/>
                <a:gd name="T31" fmla="*/ 14 h 15"/>
                <a:gd name="T32" fmla="*/ 42 w 42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5"/>
                <a:gd name="T53" fmla="*/ 42 w 4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61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>
                <a:gd name="T0" fmla="*/ 39 w 39"/>
                <a:gd name="T1" fmla="*/ 3 h 9"/>
                <a:gd name="T2" fmla="*/ 38 w 39"/>
                <a:gd name="T3" fmla="*/ 5 h 9"/>
                <a:gd name="T4" fmla="*/ 34 w 39"/>
                <a:gd name="T5" fmla="*/ 6 h 9"/>
                <a:gd name="T6" fmla="*/ 28 w 39"/>
                <a:gd name="T7" fmla="*/ 7 h 9"/>
                <a:gd name="T8" fmla="*/ 21 w 39"/>
                <a:gd name="T9" fmla="*/ 9 h 9"/>
                <a:gd name="T10" fmla="*/ 13 w 39"/>
                <a:gd name="T11" fmla="*/ 9 h 9"/>
                <a:gd name="T12" fmla="*/ 8 w 39"/>
                <a:gd name="T13" fmla="*/ 7 h 9"/>
                <a:gd name="T14" fmla="*/ 2 w 39"/>
                <a:gd name="T15" fmla="*/ 6 h 9"/>
                <a:gd name="T16" fmla="*/ 0 w 39"/>
                <a:gd name="T17" fmla="*/ 3 h 9"/>
                <a:gd name="T18" fmla="*/ 0 w 39"/>
                <a:gd name="T19" fmla="*/ 1 h 9"/>
                <a:gd name="T20" fmla="*/ 2 w 39"/>
                <a:gd name="T21" fmla="*/ 0 h 9"/>
                <a:gd name="T22" fmla="*/ 8 w 39"/>
                <a:gd name="T23" fmla="*/ 0 h 9"/>
                <a:gd name="T24" fmla="*/ 13 w 39"/>
                <a:gd name="T25" fmla="*/ 1 h 9"/>
                <a:gd name="T26" fmla="*/ 20 w 39"/>
                <a:gd name="T27" fmla="*/ 2 h 9"/>
                <a:gd name="T28" fmla="*/ 28 w 39"/>
                <a:gd name="T29" fmla="*/ 2 h 9"/>
                <a:gd name="T30" fmla="*/ 34 w 39"/>
                <a:gd name="T31" fmla="*/ 3 h 9"/>
                <a:gd name="T32" fmla="*/ 39 w 39"/>
                <a:gd name="T33" fmla="*/ 3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9"/>
                <a:gd name="T53" fmla="*/ 39 w 3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61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>
                <a:gd name="T0" fmla="*/ 47 w 47"/>
                <a:gd name="T1" fmla="*/ 0 h 15"/>
                <a:gd name="T2" fmla="*/ 41 w 47"/>
                <a:gd name="T3" fmla="*/ 3 h 15"/>
                <a:gd name="T4" fmla="*/ 35 w 47"/>
                <a:gd name="T5" fmla="*/ 7 h 15"/>
                <a:gd name="T6" fmla="*/ 28 w 47"/>
                <a:gd name="T7" fmla="*/ 9 h 15"/>
                <a:gd name="T8" fmla="*/ 20 w 47"/>
                <a:gd name="T9" fmla="*/ 12 h 15"/>
                <a:gd name="T10" fmla="*/ 13 w 47"/>
                <a:gd name="T11" fmla="*/ 13 h 15"/>
                <a:gd name="T12" fmla="*/ 6 w 47"/>
                <a:gd name="T13" fmla="*/ 15 h 15"/>
                <a:gd name="T14" fmla="*/ 3 w 47"/>
                <a:gd name="T15" fmla="*/ 13 h 15"/>
                <a:gd name="T16" fmla="*/ 0 w 47"/>
                <a:gd name="T17" fmla="*/ 11 h 15"/>
                <a:gd name="T18" fmla="*/ 1 w 47"/>
                <a:gd name="T19" fmla="*/ 8 h 15"/>
                <a:gd name="T20" fmla="*/ 5 w 47"/>
                <a:gd name="T21" fmla="*/ 5 h 15"/>
                <a:gd name="T22" fmla="*/ 12 w 47"/>
                <a:gd name="T23" fmla="*/ 4 h 15"/>
                <a:gd name="T24" fmla="*/ 20 w 47"/>
                <a:gd name="T25" fmla="*/ 3 h 15"/>
                <a:gd name="T26" fmla="*/ 28 w 47"/>
                <a:gd name="T27" fmla="*/ 3 h 15"/>
                <a:gd name="T28" fmla="*/ 35 w 47"/>
                <a:gd name="T29" fmla="*/ 2 h 15"/>
                <a:gd name="T30" fmla="*/ 42 w 47"/>
                <a:gd name="T31" fmla="*/ 1 h 15"/>
                <a:gd name="T32" fmla="*/ 47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5"/>
                <a:gd name="T53" fmla="*/ 47 w 4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61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6 w 51"/>
                <a:gd name="T3" fmla="*/ 3 h 17"/>
                <a:gd name="T4" fmla="*/ 38 w 51"/>
                <a:gd name="T5" fmla="*/ 6 h 17"/>
                <a:gd name="T6" fmla="*/ 30 w 51"/>
                <a:gd name="T7" fmla="*/ 9 h 17"/>
                <a:gd name="T8" fmla="*/ 21 w 51"/>
                <a:gd name="T9" fmla="*/ 13 h 17"/>
                <a:gd name="T10" fmla="*/ 13 w 51"/>
                <a:gd name="T11" fmla="*/ 15 h 17"/>
                <a:gd name="T12" fmla="*/ 6 w 51"/>
                <a:gd name="T13" fmla="*/ 17 h 17"/>
                <a:gd name="T14" fmla="*/ 1 w 51"/>
                <a:gd name="T15" fmla="*/ 16 h 17"/>
                <a:gd name="T16" fmla="*/ 0 w 51"/>
                <a:gd name="T17" fmla="*/ 14 h 17"/>
                <a:gd name="T18" fmla="*/ 2 w 51"/>
                <a:gd name="T19" fmla="*/ 11 h 17"/>
                <a:gd name="T20" fmla="*/ 8 w 51"/>
                <a:gd name="T21" fmla="*/ 8 h 17"/>
                <a:gd name="T22" fmla="*/ 15 w 51"/>
                <a:gd name="T23" fmla="*/ 6 h 17"/>
                <a:gd name="T24" fmla="*/ 24 w 51"/>
                <a:gd name="T25" fmla="*/ 5 h 17"/>
                <a:gd name="T26" fmla="*/ 33 w 51"/>
                <a:gd name="T27" fmla="*/ 4 h 17"/>
                <a:gd name="T28" fmla="*/ 41 w 51"/>
                <a:gd name="T29" fmla="*/ 3 h 17"/>
                <a:gd name="T30" fmla="*/ 47 w 51"/>
                <a:gd name="T31" fmla="*/ 1 h 17"/>
                <a:gd name="T32" fmla="*/ 51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7"/>
                <a:gd name="T53" fmla="*/ 51 w 51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61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>
                <a:gd name="T0" fmla="*/ 55 w 55"/>
                <a:gd name="T1" fmla="*/ 0 h 27"/>
                <a:gd name="T2" fmla="*/ 49 w 55"/>
                <a:gd name="T3" fmla="*/ 5 h 27"/>
                <a:gd name="T4" fmla="*/ 42 w 55"/>
                <a:gd name="T5" fmla="*/ 10 h 27"/>
                <a:gd name="T6" fmla="*/ 34 w 55"/>
                <a:gd name="T7" fmla="*/ 16 h 27"/>
                <a:gd name="T8" fmla="*/ 25 w 55"/>
                <a:gd name="T9" fmla="*/ 20 h 27"/>
                <a:gd name="T10" fmla="*/ 16 w 55"/>
                <a:gd name="T11" fmla="*/ 24 h 27"/>
                <a:gd name="T12" fmla="*/ 10 w 55"/>
                <a:gd name="T13" fmla="*/ 27 h 27"/>
                <a:gd name="T14" fmla="*/ 4 w 55"/>
                <a:gd name="T15" fmla="*/ 27 h 27"/>
                <a:gd name="T16" fmla="*/ 0 w 55"/>
                <a:gd name="T17" fmla="*/ 26 h 27"/>
                <a:gd name="T18" fmla="*/ 2 w 55"/>
                <a:gd name="T19" fmla="*/ 23 h 27"/>
                <a:gd name="T20" fmla="*/ 7 w 55"/>
                <a:gd name="T21" fmla="*/ 19 h 27"/>
                <a:gd name="T22" fmla="*/ 15 w 55"/>
                <a:gd name="T23" fmla="*/ 16 h 27"/>
                <a:gd name="T24" fmla="*/ 24 w 55"/>
                <a:gd name="T25" fmla="*/ 12 h 27"/>
                <a:gd name="T26" fmla="*/ 34 w 55"/>
                <a:gd name="T27" fmla="*/ 10 h 27"/>
                <a:gd name="T28" fmla="*/ 44 w 55"/>
                <a:gd name="T29" fmla="*/ 7 h 27"/>
                <a:gd name="T30" fmla="*/ 50 w 55"/>
                <a:gd name="T31" fmla="*/ 3 h 27"/>
                <a:gd name="T32" fmla="*/ 55 w 55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27"/>
                <a:gd name="T53" fmla="*/ 55 w 55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61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>
                <a:gd name="T0" fmla="*/ 49 w 49"/>
                <a:gd name="T1" fmla="*/ 0 h 33"/>
                <a:gd name="T2" fmla="*/ 46 w 49"/>
                <a:gd name="T3" fmla="*/ 5 h 33"/>
                <a:gd name="T4" fmla="*/ 39 w 49"/>
                <a:gd name="T5" fmla="*/ 10 h 33"/>
                <a:gd name="T6" fmla="*/ 31 w 49"/>
                <a:gd name="T7" fmla="*/ 16 h 33"/>
                <a:gd name="T8" fmla="*/ 23 w 49"/>
                <a:gd name="T9" fmla="*/ 23 h 33"/>
                <a:gd name="T10" fmla="*/ 15 w 49"/>
                <a:gd name="T11" fmla="*/ 27 h 33"/>
                <a:gd name="T12" fmla="*/ 7 w 49"/>
                <a:gd name="T13" fmla="*/ 32 h 33"/>
                <a:gd name="T14" fmla="*/ 3 w 49"/>
                <a:gd name="T15" fmla="*/ 33 h 33"/>
                <a:gd name="T16" fmla="*/ 0 w 49"/>
                <a:gd name="T17" fmla="*/ 32 h 33"/>
                <a:gd name="T18" fmla="*/ 1 w 49"/>
                <a:gd name="T19" fmla="*/ 28 h 33"/>
                <a:gd name="T20" fmla="*/ 5 w 49"/>
                <a:gd name="T21" fmla="*/ 24 h 33"/>
                <a:gd name="T22" fmla="*/ 12 w 49"/>
                <a:gd name="T23" fmla="*/ 19 h 33"/>
                <a:gd name="T24" fmla="*/ 21 w 49"/>
                <a:gd name="T25" fmla="*/ 15 h 33"/>
                <a:gd name="T26" fmla="*/ 31 w 49"/>
                <a:gd name="T27" fmla="*/ 10 h 33"/>
                <a:gd name="T28" fmla="*/ 39 w 49"/>
                <a:gd name="T29" fmla="*/ 6 h 33"/>
                <a:gd name="T30" fmla="*/ 46 w 49"/>
                <a:gd name="T31" fmla="*/ 2 h 33"/>
                <a:gd name="T32" fmla="*/ 49 w 49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3"/>
                <a:gd name="T53" fmla="*/ 49 w 49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61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>
                <a:gd name="T0" fmla="*/ 46 w 46"/>
                <a:gd name="T1" fmla="*/ 0 h 28"/>
                <a:gd name="T2" fmla="*/ 42 w 46"/>
                <a:gd name="T3" fmla="*/ 3 h 28"/>
                <a:gd name="T4" fmla="*/ 35 w 46"/>
                <a:gd name="T5" fmla="*/ 8 h 28"/>
                <a:gd name="T6" fmla="*/ 29 w 46"/>
                <a:gd name="T7" fmla="*/ 13 h 28"/>
                <a:gd name="T8" fmla="*/ 21 w 46"/>
                <a:gd name="T9" fmla="*/ 19 h 28"/>
                <a:gd name="T10" fmla="*/ 14 w 46"/>
                <a:gd name="T11" fmla="*/ 23 h 28"/>
                <a:gd name="T12" fmla="*/ 7 w 46"/>
                <a:gd name="T13" fmla="*/ 27 h 28"/>
                <a:gd name="T14" fmla="*/ 3 w 46"/>
                <a:gd name="T15" fmla="*/ 28 h 28"/>
                <a:gd name="T16" fmla="*/ 0 w 46"/>
                <a:gd name="T17" fmla="*/ 26 h 28"/>
                <a:gd name="T18" fmla="*/ 1 w 46"/>
                <a:gd name="T19" fmla="*/ 22 h 28"/>
                <a:gd name="T20" fmla="*/ 6 w 46"/>
                <a:gd name="T21" fmla="*/ 18 h 28"/>
                <a:gd name="T22" fmla="*/ 13 w 46"/>
                <a:gd name="T23" fmla="*/ 14 h 28"/>
                <a:gd name="T24" fmla="*/ 21 w 46"/>
                <a:gd name="T25" fmla="*/ 11 h 28"/>
                <a:gd name="T26" fmla="*/ 29 w 46"/>
                <a:gd name="T27" fmla="*/ 8 h 28"/>
                <a:gd name="T28" fmla="*/ 37 w 46"/>
                <a:gd name="T29" fmla="*/ 4 h 28"/>
                <a:gd name="T30" fmla="*/ 42 w 46"/>
                <a:gd name="T31" fmla="*/ 2 h 28"/>
                <a:gd name="T32" fmla="*/ 46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61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4 w 67"/>
                <a:gd name="T3" fmla="*/ 43 h 43"/>
                <a:gd name="T4" fmla="*/ 56 w 67"/>
                <a:gd name="T5" fmla="*/ 41 h 43"/>
                <a:gd name="T6" fmla="*/ 46 w 67"/>
                <a:gd name="T7" fmla="*/ 36 h 43"/>
                <a:gd name="T8" fmla="*/ 34 w 67"/>
                <a:gd name="T9" fmla="*/ 30 h 43"/>
                <a:gd name="T10" fmla="*/ 23 w 67"/>
                <a:gd name="T11" fmla="*/ 23 h 43"/>
                <a:gd name="T12" fmla="*/ 13 w 67"/>
                <a:gd name="T13" fmla="*/ 15 h 43"/>
                <a:gd name="T14" fmla="*/ 5 w 67"/>
                <a:gd name="T15" fmla="*/ 7 h 43"/>
                <a:gd name="T16" fmla="*/ 0 w 67"/>
                <a:gd name="T17" fmla="*/ 0 h 43"/>
                <a:gd name="T18" fmla="*/ 6 w 67"/>
                <a:gd name="T19" fmla="*/ 3 h 43"/>
                <a:gd name="T20" fmla="*/ 14 w 67"/>
                <a:gd name="T21" fmla="*/ 8 h 43"/>
                <a:gd name="T22" fmla="*/ 25 w 67"/>
                <a:gd name="T23" fmla="*/ 13 h 43"/>
                <a:gd name="T24" fmla="*/ 38 w 67"/>
                <a:gd name="T25" fmla="*/ 20 h 43"/>
                <a:gd name="T26" fmla="*/ 49 w 67"/>
                <a:gd name="T27" fmla="*/ 28 h 43"/>
                <a:gd name="T28" fmla="*/ 59 w 67"/>
                <a:gd name="T29" fmla="*/ 34 h 43"/>
                <a:gd name="T30" fmla="*/ 65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61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>
                <a:gd name="T0" fmla="*/ 52 w 52"/>
                <a:gd name="T1" fmla="*/ 36 h 36"/>
                <a:gd name="T2" fmla="*/ 49 w 52"/>
                <a:gd name="T3" fmla="*/ 36 h 36"/>
                <a:gd name="T4" fmla="*/ 44 w 52"/>
                <a:gd name="T5" fmla="*/ 35 h 36"/>
                <a:gd name="T6" fmla="*/ 36 w 52"/>
                <a:gd name="T7" fmla="*/ 32 h 36"/>
                <a:gd name="T8" fmla="*/ 28 w 52"/>
                <a:gd name="T9" fmla="*/ 27 h 36"/>
                <a:gd name="T10" fmla="*/ 19 w 52"/>
                <a:gd name="T11" fmla="*/ 22 h 36"/>
                <a:gd name="T12" fmla="*/ 11 w 52"/>
                <a:gd name="T13" fmla="*/ 15 h 36"/>
                <a:gd name="T14" fmla="*/ 4 w 52"/>
                <a:gd name="T15" fmla="*/ 8 h 36"/>
                <a:gd name="T16" fmla="*/ 0 w 52"/>
                <a:gd name="T17" fmla="*/ 0 h 36"/>
                <a:gd name="T18" fmla="*/ 5 w 52"/>
                <a:gd name="T19" fmla="*/ 5 h 36"/>
                <a:gd name="T20" fmla="*/ 13 w 52"/>
                <a:gd name="T21" fmla="*/ 9 h 36"/>
                <a:gd name="T22" fmla="*/ 21 w 52"/>
                <a:gd name="T23" fmla="*/ 15 h 36"/>
                <a:gd name="T24" fmla="*/ 31 w 52"/>
                <a:gd name="T25" fmla="*/ 20 h 36"/>
                <a:gd name="T26" fmla="*/ 39 w 52"/>
                <a:gd name="T27" fmla="*/ 26 h 36"/>
                <a:gd name="T28" fmla="*/ 46 w 52"/>
                <a:gd name="T29" fmla="*/ 31 h 36"/>
                <a:gd name="T30" fmla="*/ 51 w 52"/>
                <a:gd name="T31" fmla="*/ 34 h 36"/>
                <a:gd name="T32" fmla="*/ 52 w 52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6"/>
                <a:gd name="T53" fmla="*/ 52 w 5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61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>
                <a:gd name="T0" fmla="*/ 51 w 51"/>
                <a:gd name="T1" fmla="*/ 0 h 31"/>
                <a:gd name="T2" fmla="*/ 48 w 51"/>
                <a:gd name="T3" fmla="*/ 4 h 31"/>
                <a:gd name="T4" fmla="*/ 41 w 51"/>
                <a:gd name="T5" fmla="*/ 10 h 31"/>
                <a:gd name="T6" fmla="*/ 33 w 51"/>
                <a:gd name="T7" fmla="*/ 15 h 31"/>
                <a:gd name="T8" fmla="*/ 25 w 51"/>
                <a:gd name="T9" fmla="*/ 21 h 31"/>
                <a:gd name="T10" fmla="*/ 16 w 51"/>
                <a:gd name="T11" fmla="*/ 27 h 31"/>
                <a:gd name="T12" fmla="*/ 9 w 51"/>
                <a:gd name="T13" fmla="*/ 30 h 31"/>
                <a:gd name="T14" fmla="*/ 3 w 51"/>
                <a:gd name="T15" fmla="*/ 31 h 31"/>
                <a:gd name="T16" fmla="*/ 0 w 51"/>
                <a:gd name="T17" fmla="*/ 30 h 31"/>
                <a:gd name="T18" fmla="*/ 1 w 51"/>
                <a:gd name="T19" fmla="*/ 27 h 31"/>
                <a:gd name="T20" fmla="*/ 6 w 51"/>
                <a:gd name="T21" fmla="*/ 23 h 31"/>
                <a:gd name="T22" fmla="*/ 14 w 51"/>
                <a:gd name="T23" fmla="*/ 19 h 31"/>
                <a:gd name="T24" fmla="*/ 23 w 51"/>
                <a:gd name="T25" fmla="*/ 14 h 31"/>
                <a:gd name="T26" fmla="*/ 33 w 51"/>
                <a:gd name="T27" fmla="*/ 10 h 31"/>
                <a:gd name="T28" fmla="*/ 41 w 51"/>
                <a:gd name="T29" fmla="*/ 5 h 31"/>
                <a:gd name="T30" fmla="*/ 48 w 51"/>
                <a:gd name="T31" fmla="*/ 2 h 31"/>
                <a:gd name="T32" fmla="*/ 51 w 5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1"/>
                <a:gd name="T53" fmla="*/ 51 w 5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61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>
                <a:gd name="T0" fmla="*/ 198 w 500"/>
                <a:gd name="T1" fmla="*/ 114 h 493"/>
                <a:gd name="T2" fmla="*/ 137 w 500"/>
                <a:gd name="T3" fmla="*/ 72 h 493"/>
                <a:gd name="T4" fmla="*/ 58 w 500"/>
                <a:gd name="T5" fmla="*/ 55 h 493"/>
                <a:gd name="T6" fmla="*/ 29 w 500"/>
                <a:gd name="T7" fmla="*/ 46 h 493"/>
                <a:gd name="T8" fmla="*/ 49 w 500"/>
                <a:gd name="T9" fmla="*/ 113 h 493"/>
                <a:gd name="T10" fmla="*/ 80 w 500"/>
                <a:gd name="T11" fmla="*/ 172 h 493"/>
                <a:gd name="T12" fmla="*/ 140 w 500"/>
                <a:gd name="T13" fmla="*/ 208 h 493"/>
                <a:gd name="T14" fmla="*/ 186 w 500"/>
                <a:gd name="T15" fmla="*/ 234 h 493"/>
                <a:gd name="T16" fmla="*/ 166 w 500"/>
                <a:gd name="T17" fmla="*/ 244 h 493"/>
                <a:gd name="T18" fmla="*/ 127 w 500"/>
                <a:gd name="T19" fmla="*/ 236 h 493"/>
                <a:gd name="T20" fmla="*/ 76 w 500"/>
                <a:gd name="T21" fmla="*/ 259 h 493"/>
                <a:gd name="T22" fmla="*/ 42 w 500"/>
                <a:gd name="T23" fmla="*/ 304 h 493"/>
                <a:gd name="T24" fmla="*/ 8 w 500"/>
                <a:gd name="T25" fmla="*/ 327 h 493"/>
                <a:gd name="T26" fmla="*/ 13 w 500"/>
                <a:gd name="T27" fmla="*/ 343 h 493"/>
                <a:gd name="T28" fmla="*/ 42 w 500"/>
                <a:gd name="T29" fmla="*/ 357 h 493"/>
                <a:gd name="T30" fmla="*/ 104 w 500"/>
                <a:gd name="T31" fmla="*/ 365 h 493"/>
                <a:gd name="T32" fmla="*/ 173 w 500"/>
                <a:gd name="T33" fmla="*/ 323 h 493"/>
                <a:gd name="T34" fmla="*/ 188 w 500"/>
                <a:gd name="T35" fmla="*/ 289 h 493"/>
                <a:gd name="T36" fmla="*/ 209 w 500"/>
                <a:gd name="T37" fmla="*/ 258 h 493"/>
                <a:gd name="T38" fmla="*/ 222 w 500"/>
                <a:gd name="T39" fmla="*/ 272 h 493"/>
                <a:gd name="T40" fmla="*/ 201 w 500"/>
                <a:gd name="T41" fmla="*/ 315 h 493"/>
                <a:gd name="T42" fmla="*/ 165 w 500"/>
                <a:gd name="T43" fmla="*/ 341 h 493"/>
                <a:gd name="T44" fmla="*/ 142 w 500"/>
                <a:gd name="T45" fmla="*/ 394 h 493"/>
                <a:gd name="T46" fmla="*/ 145 w 500"/>
                <a:gd name="T47" fmla="*/ 438 h 493"/>
                <a:gd name="T48" fmla="*/ 140 w 500"/>
                <a:gd name="T49" fmla="*/ 485 h 493"/>
                <a:gd name="T50" fmla="*/ 184 w 500"/>
                <a:gd name="T51" fmla="*/ 486 h 493"/>
                <a:gd name="T52" fmla="*/ 270 w 500"/>
                <a:gd name="T53" fmla="*/ 379 h 493"/>
                <a:gd name="T54" fmla="*/ 246 w 500"/>
                <a:gd name="T55" fmla="*/ 296 h 493"/>
                <a:gd name="T56" fmla="*/ 261 w 500"/>
                <a:gd name="T57" fmla="*/ 280 h 493"/>
                <a:gd name="T58" fmla="*/ 280 w 500"/>
                <a:gd name="T59" fmla="*/ 343 h 493"/>
                <a:gd name="T60" fmla="*/ 306 w 500"/>
                <a:gd name="T61" fmla="*/ 394 h 493"/>
                <a:gd name="T62" fmla="*/ 377 w 500"/>
                <a:gd name="T63" fmla="*/ 426 h 493"/>
                <a:gd name="T64" fmla="*/ 425 w 500"/>
                <a:gd name="T65" fmla="*/ 464 h 493"/>
                <a:gd name="T66" fmla="*/ 424 w 500"/>
                <a:gd name="T67" fmla="*/ 353 h 493"/>
                <a:gd name="T68" fmla="*/ 356 w 500"/>
                <a:gd name="T69" fmla="*/ 300 h 493"/>
                <a:gd name="T70" fmla="*/ 324 w 500"/>
                <a:gd name="T71" fmla="*/ 292 h 493"/>
                <a:gd name="T72" fmla="*/ 330 w 500"/>
                <a:gd name="T73" fmla="*/ 275 h 493"/>
                <a:gd name="T74" fmla="*/ 411 w 500"/>
                <a:gd name="T75" fmla="*/ 298 h 493"/>
                <a:gd name="T76" fmla="*/ 466 w 500"/>
                <a:gd name="T77" fmla="*/ 284 h 493"/>
                <a:gd name="T78" fmla="*/ 496 w 500"/>
                <a:gd name="T79" fmla="*/ 275 h 493"/>
                <a:gd name="T80" fmla="*/ 464 w 500"/>
                <a:gd name="T81" fmla="*/ 253 h 493"/>
                <a:gd name="T82" fmla="*/ 430 w 500"/>
                <a:gd name="T83" fmla="*/ 211 h 493"/>
                <a:gd name="T84" fmla="*/ 362 w 500"/>
                <a:gd name="T85" fmla="*/ 183 h 493"/>
                <a:gd name="T86" fmla="*/ 318 w 500"/>
                <a:gd name="T87" fmla="*/ 202 h 493"/>
                <a:gd name="T88" fmla="*/ 300 w 500"/>
                <a:gd name="T89" fmla="*/ 210 h 493"/>
                <a:gd name="T90" fmla="*/ 302 w 500"/>
                <a:gd name="T91" fmla="*/ 189 h 493"/>
                <a:gd name="T92" fmla="*/ 322 w 500"/>
                <a:gd name="T93" fmla="*/ 183 h 493"/>
                <a:gd name="T94" fmla="*/ 360 w 500"/>
                <a:gd name="T95" fmla="*/ 144 h 493"/>
                <a:gd name="T96" fmla="*/ 365 w 500"/>
                <a:gd name="T97" fmla="*/ 68 h 493"/>
                <a:gd name="T98" fmla="*/ 347 w 500"/>
                <a:gd name="T99" fmla="*/ 10 h 493"/>
                <a:gd name="T100" fmla="*/ 306 w 500"/>
                <a:gd name="T101" fmla="*/ 48 h 493"/>
                <a:gd name="T102" fmla="*/ 252 w 500"/>
                <a:gd name="T103" fmla="*/ 84 h 493"/>
                <a:gd name="T104" fmla="*/ 236 w 500"/>
                <a:gd name="T105" fmla="*/ 179 h 4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0"/>
                <a:gd name="T160" fmla="*/ 0 h 493"/>
                <a:gd name="T161" fmla="*/ 500 w 500"/>
                <a:gd name="T162" fmla="*/ 493 h 4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62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>
                <a:gd name="T0" fmla="*/ 152 w 152"/>
                <a:gd name="T1" fmla="*/ 88 h 214"/>
                <a:gd name="T2" fmla="*/ 143 w 152"/>
                <a:gd name="T3" fmla="*/ 92 h 214"/>
                <a:gd name="T4" fmla="*/ 133 w 152"/>
                <a:gd name="T5" fmla="*/ 97 h 214"/>
                <a:gd name="T6" fmla="*/ 124 w 152"/>
                <a:gd name="T7" fmla="*/ 104 h 214"/>
                <a:gd name="T8" fmla="*/ 115 w 152"/>
                <a:gd name="T9" fmla="*/ 112 h 214"/>
                <a:gd name="T10" fmla="*/ 109 w 152"/>
                <a:gd name="T11" fmla="*/ 121 h 214"/>
                <a:gd name="T12" fmla="*/ 102 w 152"/>
                <a:gd name="T13" fmla="*/ 133 h 214"/>
                <a:gd name="T14" fmla="*/ 96 w 152"/>
                <a:gd name="T15" fmla="*/ 144 h 214"/>
                <a:gd name="T16" fmla="*/ 93 w 152"/>
                <a:gd name="T17" fmla="*/ 156 h 214"/>
                <a:gd name="T18" fmla="*/ 92 w 152"/>
                <a:gd name="T19" fmla="*/ 161 h 214"/>
                <a:gd name="T20" fmla="*/ 92 w 152"/>
                <a:gd name="T21" fmla="*/ 164 h 214"/>
                <a:gd name="T22" fmla="*/ 90 w 152"/>
                <a:gd name="T23" fmla="*/ 169 h 214"/>
                <a:gd name="T24" fmla="*/ 90 w 152"/>
                <a:gd name="T25" fmla="*/ 173 h 214"/>
                <a:gd name="T26" fmla="*/ 90 w 152"/>
                <a:gd name="T27" fmla="*/ 182 h 214"/>
                <a:gd name="T28" fmla="*/ 92 w 152"/>
                <a:gd name="T29" fmla="*/ 193 h 214"/>
                <a:gd name="T30" fmla="*/ 93 w 152"/>
                <a:gd name="T31" fmla="*/ 203 h 214"/>
                <a:gd name="T32" fmla="*/ 96 w 152"/>
                <a:gd name="T33" fmla="*/ 213 h 214"/>
                <a:gd name="T34" fmla="*/ 93 w 152"/>
                <a:gd name="T35" fmla="*/ 212 h 214"/>
                <a:gd name="T36" fmla="*/ 87 w 152"/>
                <a:gd name="T37" fmla="*/ 212 h 214"/>
                <a:gd name="T38" fmla="*/ 81 w 152"/>
                <a:gd name="T39" fmla="*/ 212 h 214"/>
                <a:gd name="T40" fmla="*/ 78 w 152"/>
                <a:gd name="T41" fmla="*/ 214 h 214"/>
                <a:gd name="T42" fmla="*/ 77 w 152"/>
                <a:gd name="T43" fmla="*/ 197 h 214"/>
                <a:gd name="T44" fmla="*/ 72 w 152"/>
                <a:gd name="T45" fmla="*/ 180 h 214"/>
                <a:gd name="T46" fmla="*/ 67 w 152"/>
                <a:gd name="T47" fmla="*/ 164 h 214"/>
                <a:gd name="T48" fmla="*/ 58 w 152"/>
                <a:gd name="T49" fmla="*/ 148 h 214"/>
                <a:gd name="T50" fmla="*/ 47 w 152"/>
                <a:gd name="T51" fmla="*/ 135 h 214"/>
                <a:gd name="T52" fmla="*/ 36 w 152"/>
                <a:gd name="T53" fmla="*/ 123 h 214"/>
                <a:gd name="T54" fmla="*/ 24 w 152"/>
                <a:gd name="T55" fmla="*/ 114 h 214"/>
                <a:gd name="T56" fmla="*/ 11 w 152"/>
                <a:gd name="T57" fmla="*/ 110 h 214"/>
                <a:gd name="T58" fmla="*/ 12 w 152"/>
                <a:gd name="T59" fmla="*/ 100 h 214"/>
                <a:gd name="T60" fmla="*/ 12 w 152"/>
                <a:gd name="T61" fmla="*/ 89 h 214"/>
                <a:gd name="T62" fmla="*/ 8 w 152"/>
                <a:gd name="T63" fmla="*/ 82 h 214"/>
                <a:gd name="T64" fmla="*/ 0 w 152"/>
                <a:gd name="T65" fmla="*/ 76 h 214"/>
                <a:gd name="T66" fmla="*/ 9 w 152"/>
                <a:gd name="T67" fmla="*/ 61 h 214"/>
                <a:gd name="T68" fmla="*/ 17 w 152"/>
                <a:gd name="T69" fmla="*/ 41 h 214"/>
                <a:gd name="T70" fmla="*/ 20 w 152"/>
                <a:gd name="T71" fmla="*/ 18 h 214"/>
                <a:gd name="T72" fmla="*/ 13 w 152"/>
                <a:gd name="T73" fmla="*/ 0 h 214"/>
                <a:gd name="T74" fmla="*/ 20 w 152"/>
                <a:gd name="T75" fmla="*/ 6 h 214"/>
                <a:gd name="T76" fmla="*/ 28 w 152"/>
                <a:gd name="T77" fmla="*/ 12 h 214"/>
                <a:gd name="T78" fmla="*/ 36 w 152"/>
                <a:gd name="T79" fmla="*/ 19 h 214"/>
                <a:gd name="T80" fmla="*/ 45 w 152"/>
                <a:gd name="T81" fmla="*/ 25 h 214"/>
                <a:gd name="T82" fmla="*/ 55 w 152"/>
                <a:gd name="T83" fmla="*/ 29 h 214"/>
                <a:gd name="T84" fmla="*/ 67 w 152"/>
                <a:gd name="T85" fmla="*/ 33 h 214"/>
                <a:gd name="T86" fmla="*/ 79 w 152"/>
                <a:gd name="T87" fmla="*/ 34 h 214"/>
                <a:gd name="T88" fmla="*/ 93 w 152"/>
                <a:gd name="T89" fmla="*/ 33 h 214"/>
                <a:gd name="T90" fmla="*/ 93 w 152"/>
                <a:gd name="T91" fmla="*/ 43 h 214"/>
                <a:gd name="T92" fmla="*/ 94 w 152"/>
                <a:gd name="T93" fmla="*/ 54 h 214"/>
                <a:gd name="T94" fmla="*/ 96 w 152"/>
                <a:gd name="T95" fmla="*/ 66 h 214"/>
                <a:gd name="T96" fmla="*/ 101 w 152"/>
                <a:gd name="T97" fmla="*/ 76 h 214"/>
                <a:gd name="T98" fmla="*/ 109 w 152"/>
                <a:gd name="T99" fmla="*/ 85 h 214"/>
                <a:gd name="T100" fmla="*/ 119 w 152"/>
                <a:gd name="T101" fmla="*/ 89 h 214"/>
                <a:gd name="T102" fmla="*/ 133 w 152"/>
                <a:gd name="T103" fmla="*/ 92 h 214"/>
                <a:gd name="T104" fmla="*/ 152 w 152"/>
                <a:gd name="T105" fmla="*/ 88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214"/>
                <a:gd name="T161" fmla="*/ 152 w 152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62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>
                <a:gd name="T0" fmla="*/ 61 w 171"/>
                <a:gd name="T1" fmla="*/ 39 h 199"/>
                <a:gd name="T2" fmla="*/ 71 w 171"/>
                <a:gd name="T3" fmla="*/ 42 h 199"/>
                <a:gd name="T4" fmla="*/ 81 w 171"/>
                <a:gd name="T5" fmla="*/ 42 h 199"/>
                <a:gd name="T6" fmla="*/ 93 w 171"/>
                <a:gd name="T7" fmla="*/ 42 h 199"/>
                <a:gd name="T8" fmla="*/ 104 w 171"/>
                <a:gd name="T9" fmla="*/ 42 h 199"/>
                <a:gd name="T10" fmla="*/ 114 w 171"/>
                <a:gd name="T11" fmla="*/ 39 h 199"/>
                <a:gd name="T12" fmla="*/ 127 w 171"/>
                <a:gd name="T13" fmla="*/ 36 h 199"/>
                <a:gd name="T14" fmla="*/ 140 w 171"/>
                <a:gd name="T15" fmla="*/ 29 h 199"/>
                <a:gd name="T16" fmla="*/ 153 w 171"/>
                <a:gd name="T17" fmla="*/ 20 h 199"/>
                <a:gd name="T18" fmla="*/ 164 w 171"/>
                <a:gd name="T19" fmla="*/ 8 h 199"/>
                <a:gd name="T20" fmla="*/ 171 w 171"/>
                <a:gd name="T21" fmla="*/ 2 h 199"/>
                <a:gd name="T22" fmla="*/ 171 w 171"/>
                <a:gd name="T23" fmla="*/ 8 h 199"/>
                <a:gd name="T24" fmla="*/ 162 w 171"/>
                <a:gd name="T25" fmla="*/ 18 h 199"/>
                <a:gd name="T26" fmla="*/ 149 w 171"/>
                <a:gd name="T27" fmla="*/ 37 h 199"/>
                <a:gd name="T28" fmla="*/ 141 w 171"/>
                <a:gd name="T29" fmla="*/ 59 h 199"/>
                <a:gd name="T30" fmla="*/ 138 w 171"/>
                <a:gd name="T31" fmla="*/ 83 h 199"/>
                <a:gd name="T32" fmla="*/ 140 w 171"/>
                <a:gd name="T33" fmla="*/ 102 h 199"/>
                <a:gd name="T34" fmla="*/ 142 w 171"/>
                <a:gd name="T35" fmla="*/ 115 h 199"/>
                <a:gd name="T36" fmla="*/ 138 w 171"/>
                <a:gd name="T37" fmla="*/ 120 h 199"/>
                <a:gd name="T38" fmla="*/ 124 w 171"/>
                <a:gd name="T39" fmla="*/ 127 h 199"/>
                <a:gd name="T40" fmla="*/ 112 w 171"/>
                <a:gd name="T41" fmla="*/ 141 h 199"/>
                <a:gd name="T42" fmla="*/ 105 w 171"/>
                <a:gd name="T43" fmla="*/ 167 h 199"/>
                <a:gd name="T44" fmla="*/ 98 w 171"/>
                <a:gd name="T45" fmla="*/ 179 h 199"/>
                <a:gd name="T46" fmla="*/ 78 w 171"/>
                <a:gd name="T47" fmla="*/ 173 h 199"/>
                <a:gd name="T48" fmla="*/ 54 w 171"/>
                <a:gd name="T49" fmla="*/ 175 h 199"/>
                <a:gd name="T50" fmla="*/ 35 w 171"/>
                <a:gd name="T51" fmla="*/ 188 h 199"/>
                <a:gd name="T52" fmla="*/ 29 w 171"/>
                <a:gd name="T53" fmla="*/ 178 h 199"/>
                <a:gd name="T54" fmla="*/ 16 w 171"/>
                <a:gd name="T55" fmla="*/ 136 h 199"/>
                <a:gd name="T56" fmla="*/ 10 w 171"/>
                <a:gd name="T57" fmla="*/ 113 h 199"/>
                <a:gd name="T58" fmla="*/ 18 w 171"/>
                <a:gd name="T59" fmla="*/ 81 h 199"/>
                <a:gd name="T60" fmla="*/ 21 w 171"/>
                <a:gd name="T61" fmla="*/ 69 h 199"/>
                <a:gd name="T62" fmla="*/ 34 w 171"/>
                <a:gd name="T63" fmla="*/ 63 h 199"/>
                <a:gd name="T64" fmla="*/ 45 w 171"/>
                <a:gd name="T65" fmla="*/ 55 h 199"/>
                <a:gd name="T66" fmla="*/ 54 w 171"/>
                <a:gd name="T67" fmla="*/ 45 h 1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"/>
                <a:gd name="T103" fmla="*/ 0 h 199"/>
                <a:gd name="T104" fmla="*/ 171 w 171"/>
                <a:gd name="T105" fmla="*/ 199 h 1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62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>
                <a:gd name="T0" fmla="*/ 84 w 105"/>
                <a:gd name="T1" fmla="*/ 137 h 149"/>
                <a:gd name="T2" fmla="*/ 82 w 105"/>
                <a:gd name="T3" fmla="*/ 145 h 149"/>
                <a:gd name="T4" fmla="*/ 78 w 105"/>
                <a:gd name="T5" fmla="*/ 141 h 149"/>
                <a:gd name="T6" fmla="*/ 69 w 105"/>
                <a:gd name="T7" fmla="*/ 121 h 149"/>
                <a:gd name="T8" fmla="*/ 64 w 105"/>
                <a:gd name="T9" fmla="*/ 113 h 149"/>
                <a:gd name="T10" fmla="*/ 55 w 105"/>
                <a:gd name="T11" fmla="*/ 109 h 149"/>
                <a:gd name="T12" fmla="*/ 44 w 105"/>
                <a:gd name="T13" fmla="*/ 105 h 149"/>
                <a:gd name="T14" fmla="*/ 34 w 105"/>
                <a:gd name="T15" fmla="*/ 102 h 149"/>
                <a:gd name="T16" fmla="*/ 29 w 105"/>
                <a:gd name="T17" fmla="*/ 101 h 149"/>
                <a:gd name="T18" fmla="*/ 27 w 105"/>
                <a:gd name="T19" fmla="*/ 98 h 149"/>
                <a:gd name="T20" fmla="*/ 29 w 105"/>
                <a:gd name="T21" fmla="*/ 97 h 149"/>
                <a:gd name="T22" fmla="*/ 40 w 105"/>
                <a:gd name="T23" fmla="*/ 98 h 149"/>
                <a:gd name="T24" fmla="*/ 53 w 105"/>
                <a:gd name="T25" fmla="*/ 101 h 149"/>
                <a:gd name="T26" fmla="*/ 63 w 105"/>
                <a:gd name="T27" fmla="*/ 102 h 149"/>
                <a:gd name="T28" fmla="*/ 63 w 105"/>
                <a:gd name="T29" fmla="*/ 94 h 149"/>
                <a:gd name="T30" fmla="*/ 57 w 105"/>
                <a:gd name="T31" fmla="*/ 82 h 149"/>
                <a:gd name="T32" fmla="*/ 47 w 105"/>
                <a:gd name="T33" fmla="*/ 75 h 149"/>
                <a:gd name="T34" fmla="*/ 31 w 105"/>
                <a:gd name="T35" fmla="*/ 67 h 149"/>
                <a:gd name="T36" fmla="*/ 18 w 105"/>
                <a:gd name="T37" fmla="*/ 59 h 149"/>
                <a:gd name="T38" fmla="*/ 6 w 105"/>
                <a:gd name="T39" fmla="*/ 53 h 149"/>
                <a:gd name="T40" fmla="*/ 1 w 105"/>
                <a:gd name="T41" fmla="*/ 51 h 149"/>
                <a:gd name="T42" fmla="*/ 1 w 105"/>
                <a:gd name="T43" fmla="*/ 47 h 149"/>
                <a:gd name="T44" fmla="*/ 9 w 105"/>
                <a:gd name="T45" fmla="*/ 51 h 149"/>
                <a:gd name="T46" fmla="*/ 20 w 105"/>
                <a:gd name="T47" fmla="*/ 55 h 149"/>
                <a:gd name="T48" fmla="*/ 34 w 105"/>
                <a:gd name="T49" fmla="*/ 62 h 149"/>
                <a:gd name="T50" fmla="*/ 47 w 105"/>
                <a:gd name="T51" fmla="*/ 68 h 149"/>
                <a:gd name="T52" fmla="*/ 50 w 105"/>
                <a:gd name="T53" fmla="*/ 53 h 149"/>
                <a:gd name="T54" fmla="*/ 31 w 105"/>
                <a:gd name="T55" fmla="*/ 16 h 149"/>
                <a:gd name="T56" fmla="*/ 21 w 105"/>
                <a:gd name="T57" fmla="*/ 1 h 149"/>
                <a:gd name="T58" fmla="*/ 26 w 105"/>
                <a:gd name="T59" fmla="*/ 1 h 149"/>
                <a:gd name="T60" fmla="*/ 39 w 105"/>
                <a:gd name="T61" fmla="*/ 18 h 149"/>
                <a:gd name="T62" fmla="*/ 56 w 105"/>
                <a:gd name="T63" fmla="*/ 50 h 149"/>
                <a:gd name="T64" fmla="*/ 68 w 105"/>
                <a:gd name="T65" fmla="*/ 54 h 149"/>
                <a:gd name="T66" fmla="*/ 78 w 105"/>
                <a:gd name="T67" fmla="*/ 29 h 149"/>
                <a:gd name="T68" fmla="*/ 79 w 105"/>
                <a:gd name="T69" fmla="*/ 16 h 149"/>
                <a:gd name="T70" fmla="*/ 81 w 105"/>
                <a:gd name="T71" fmla="*/ 18 h 149"/>
                <a:gd name="T72" fmla="*/ 81 w 105"/>
                <a:gd name="T73" fmla="*/ 33 h 149"/>
                <a:gd name="T74" fmla="*/ 76 w 105"/>
                <a:gd name="T75" fmla="*/ 62 h 149"/>
                <a:gd name="T76" fmla="*/ 69 w 105"/>
                <a:gd name="T77" fmla="*/ 82 h 149"/>
                <a:gd name="T78" fmla="*/ 73 w 105"/>
                <a:gd name="T79" fmla="*/ 98 h 149"/>
                <a:gd name="T80" fmla="*/ 82 w 105"/>
                <a:gd name="T81" fmla="*/ 98 h 149"/>
                <a:gd name="T82" fmla="*/ 95 w 105"/>
                <a:gd name="T83" fmla="*/ 88 h 149"/>
                <a:gd name="T84" fmla="*/ 102 w 105"/>
                <a:gd name="T85" fmla="*/ 76 h 149"/>
                <a:gd name="T86" fmla="*/ 105 w 105"/>
                <a:gd name="T87" fmla="*/ 77 h 149"/>
                <a:gd name="T88" fmla="*/ 102 w 105"/>
                <a:gd name="T89" fmla="*/ 89 h 149"/>
                <a:gd name="T90" fmla="*/ 86 w 105"/>
                <a:gd name="T91" fmla="*/ 109 h 149"/>
                <a:gd name="T92" fmla="*/ 80 w 105"/>
                <a:gd name="T93" fmla="*/ 119 h 149"/>
                <a:gd name="T94" fmla="*/ 84 w 105"/>
                <a:gd name="T95" fmla="*/ 129 h 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"/>
                <a:gd name="T145" fmla="*/ 0 h 149"/>
                <a:gd name="T146" fmla="*/ 105 w 105"/>
                <a:gd name="T147" fmla="*/ 149 h 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62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>
                <a:gd name="T0" fmla="*/ 98 w 104"/>
                <a:gd name="T1" fmla="*/ 1 h 135"/>
                <a:gd name="T2" fmla="*/ 88 w 104"/>
                <a:gd name="T3" fmla="*/ 4 h 135"/>
                <a:gd name="T4" fmla="*/ 81 w 104"/>
                <a:gd name="T5" fmla="*/ 9 h 135"/>
                <a:gd name="T6" fmla="*/ 73 w 104"/>
                <a:gd name="T7" fmla="*/ 22 h 135"/>
                <a:gd name="T8" fmla="*/ 62 w 104"/>
                <a:gd name="T9" fmla="*/ 25 h 135"/>
                <a:gd name="T10" fmla="*/ 48 w 104"/>
                <a:gd name="T11" fmla="*/ 28 h 135"/>
                <a:gd name="T12" fmla="*/ 32 w 104"/>
                <a:gd name="T13" fmla="*/ 31 h 135"/>
                <a:gd name="T14" fmla="*/ 20 w 104"/>
                <a:gd name="T15" fmla="*/ 37 h 135"/>
                <a:gd name="T16" fmla="*/ 15 w 104"/>
                <a:gd name="T17" fmla="*/ 42 h 135"/>
                <a:gd name="T18" fmla="*/ 15 w 104"/>
                <a:gd name="T19" fmla="*/ 42 h 135"/>
                <a:gd name="T20" fmla="*/ 22 w 104"/>
                <a:gd name="T21" fmla="*/ 40 h 135"/>
                <a:gd name="T22" fmla="*/ 32 w 104"/>
                <a:gd name="T23" fmla="*/ 37 h 135"/>
                <a:gd name="T24" fmla="*/ 45 w 104"/>
                <a:gd name="T25" fmla="*/ 33 h 135"/>
                <a:gd name="T26" fmla="*/ 58 w 104"/>
                <a:gd name="T27" fmla="*/ 33 h 135"/>
                <a:gd name="T28" fmla="*/ 60 w 104"/>
                <a:gd name="T29" fmla="*/ 43 h 135"/>
                <a:gd name="T30" fmla="*/ 51 w 104"/>
                <a:gd name="T31" fmla="*/ 63 h 135"/>
                <a:gd name="T32" fmla="*/ 43 w 104"/>
                <a:gd name="T33" fmla="*/ 68 h 135"/>
                <a:gd name="T34" fmla="*/ 31 w 104"/>
                <a:gd name="T35" fmla="*/ 72 h 135"/>
                <a:gd name="T36" fmla="*/ 18 w 104"/>
                <a:gd name="T37" fmla="*/ 75 h 135"/>
                <a:gd name="T38" fmla="*/ 6 w 104"/>
                <a:gd name="T39" fmla="*/ 77 h 135"/>
                <a:gd name="T40" fmla="*/ 1 w 104"/>
                <a:gd name="T41" fmla="*/ 80 h 135"/>
                <a:gd name="T42" fmla="*/ 1 w 104"/>
                <a:gd name="T43" fmla="*/ 81 h 135"/>
                <a:gd name="T44" fmla="*/ 9 w 104"/>
                <a:gd name="T45" fmla="*/ 81 h 135"/>
                <a:gd name="T46" fmla="*/ 18 w 104"/>
                <a:gd name="T47" fmla="*/ 80 h 135"/>
                <a:gd name="T48" fmla="*/ 28 w 104"/>
                <a:gd name="T49" fmla="*/ 77 h 135"/>
                <a:gd name="T50" fmla="*/ 39 w 104"/>
                <a:gd name="T51" fmla="*/ 76 h 135"/>
                <a:gd name="T52" fmla="*/ 37 w 104"/>
                <a:gd name="T53" fmla="*/ 84 h 135"/>
                <a:gd name="T54" fmla="*/ 24 w 104"/>
                <a:gd name="T55" fmla="*/ 109 h 135"/>
                <a:gd name="T56" fmla="*/ 28 w 104"/>
                <a:gd name="T57" fmla="*/ 123 h 135"/>
                <a:gd name="T58" fmla="*/ 44 w 104"/>
                <a:gd name="T59" fmla="*/ 90 h 135"/>
                <a:gd name="T60" fmla="*/ 54 w 104"/>
                <a:gd name="T61" fmla="*/ 91 h 135"/>
                <a:gd name="T62" fmla="*/ 64 w 104"/>
                <a:gd name="T63" fmla="*/ 114 h 135"/>
                <a:gd name="T64" fmla="*/ 73 w 104"/>
                <a:gd name="T65" fmla="*/ 125 h 135"/>
                <a:gd name="T66" fmla="*/ 72 w 104"/>
                <a:gd name="T67" fmla="*/ 122 h 135"/>
                <a:gd name="T68" fmla="*/ 65 w 104"/>
                <a:gd name="T69" fmla="*/ 106 h 135"/>
                <a:gd name="T70" fmla="*/ 60 w 104"/>
                <a:gd name="T71" fmla="*/ 82 h 135"/>
                <a:gd name="T72" fmla="*/ 62 w 104"/>
                <a:gd name="T73" fmla="*/ 64 h 135"/>
                <a:gd name="T74" fmla="*/ 73 w 104"/>
                <a:gd name="T75" fmla="*/ 42 h 135"/>
                <a:gd name="T76" fmla="*/ 83 w 104"/>
                <a:gd name="T77" fmla="*/ 43 h 135"/>
                <a:gd name="T78" fmla="*/ 97 w 104"/>
                <a:gd name="T79" fmla="*/ 65 h 135"/>
                <a:gd name="T80" fmla="*/ 100 w 104"/>
                <a:gd name="T81" fmla="*/ 86 h 135"/>
                <a:gd name="T82" fmla="*/ 104 w 104"/>
                <a:gd name="T83" fmla="*/ 83 h 135"/>
                <a:gd name="T84" fmla="*/ 102 w 104"/>
                <a:gd name="T85" fmla="*/ 64 h 135"/>
                <a:gd name="T86" fmla="*/ 92 w 104"/>
                <a:gd name="T87" fmla="*/ 37 h 135"/>
                <a:gd name="T88" fmla="*/ 92 w 104"/>
                <a:gd name="T89" fmla="*/ 23 h 135"/>
                <a:gd name="T90" fmla="*/ 102 w 104"/>
                <a:gd name="T91" fmla="*/ 7 h 135"/>
                <a:gd name="T92" fmla="*/ 104 w 104"/>
                <a:gd name="T93" fmla="*/ 0 h 1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135"/>
                <a:gd name="T143" fmla="*/ 104 w 104"/>
                <a:gd name="T144" fmla="*/ 135 h 1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62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>
                <a:gd name="T0" fmla="*/ 88 w 148"/>
                <a:gd name="T1" fmla="*/ 7 h 114"/>
                <a:gd name="T2" fmla="*/ 103 w 148"/>
                <a:gd name="T3" fmla="*/ 7 h 114"/>
                <a:gd name="T4" fmla="*/ 116 w 148"/>
                <a:gd name="T5" fmla="*/ 15 h 114"/>
                <a:gd name="T6" fmla="*/ 119 w 148"/>
                <a:gd name="T7" fmla="*/ 22 h 114"/>
                <a:gd name="T8" fmla="*/ 115 w 148"/>
                <a:gd name="T9" fmla="*/ 35 h 114"/>
                <a:gd name="T10" fmla="*/ 95 w 148"/>
                <a:gd name="T11" fmla="*/ 41 h 114"/>
                <a:gd name="T12" fmla="*/ 86 w 148"/>
                <a:gd name="T13" fmla="*/ 49 h 114"/>
                <a:gd name="T14" fmla="*/ 85 w 148"/>
                <a:gd name="T15" fmla="*/ 52 h 114"/>
                <a:gd name="T16" fmla="*/ 89 w 148"/>
                <a:gd name="T17" fmla="*/ 50 h 114"/>
                <a:gd name="T18" fmla="*/ 104 w 148"/>
                <a:gd name="T19" fmla="*/ 46 h 114"/>
                <a:gd name="T20" fmla="*/ 111 w 148"/>
                <a:gd name="T21" fmla="*/ 52 h 114"/>
                <a:gd name="T22" fmla="*/ 114 w 148"/>
                <a:gd name="T23" fmla="*/ 56 h 114"/>
                <a:gd name="T24" fmla="*/ 114 w 148"/>
                <a:gd name="T25" fmla="*/ 63 h 114"/>
                <a:gd name="T26" fmla="*/ 110 w 148"/>
                <a:gd name="T27" fmla="*/ 71 h 114"/>
                <a:gd name="T28" fmla="*/ 114 w 148"/>
                <a:gd name="T29" fmla="*/ 75 h 114"/>
                <a:gd name="T30" fmla="*/ 130 w 148"/>
                <a:gd name="T31" fmla="*/ 72 h 114"/>
                <a:gd name="T32" fmla="*/ 146 w 148"/>
                <a:gd name="T33" fmla="*/ 86 h 114"/>
                <a:gd name="T34" fmla="*/ 142 w 148"/>
                <a:gd name="T35" fmla="*/ 107 h 114"/>
                <a:gd name="T36" fmla="*/ 121 w 148"/>
                <a:gd name="T37" fmla="*/ 114 h 114"/>
                <a:gd name="T38" fmla="*/ 107 w 148"/>
                <a:gd name="T39" fmla="*/ 100 h 114"/>
                <a:gd name="T40" fmla="*/ 104 w 148"/>
                <a:gd name="T41" fmla="*/ 85 h 114"/>
                <a:gd name="T42" fmla="*/ 85 w 148"/>
                <a:gd name="T43" fmla="*/ 71 h 114"/>
                <a:gd name="T44" fmla="*/ 82 w 148"/>
                <a:gd name="T45" fmla="*/ 71 h 114"/>
                <a:gd name="T46" fmla="*/ 86 w 148"/>
                <a:gd name="T47" fmla="*/ 88 h 114"/>
                <a:gd name="T48" fmla="*/ 77 w 148"/>
                <a:gd name="T49" fmla="*/ 104 h 114"/>
                <a:gd name="T50" fmla="*/ 62 w 148"/>
                <a:gd name="T51" fmla="*/ 110 h 114"/>
                <a:gd name="T52" fmla="*/ 46 w 148"/>
                <a:gd name="T53" fmla="*/ 103 h 114"/>
                <a:gd name="T54" fmla="*/ 38 w 148"/>
                <a:gd name="T55" fmla="*/ 89 h 114"/>
                <a:gd name="T56" fmla="*/ 40 w 148"/>
                <a:gd name="T57" fmla="*/ 75 h 114"/>
                <a:gd name="T58" fmla="*/ 48 w 148"/>
                <a:gd name="T59" fmla="*/ 67 h 114"/>
                <a:gd name="T60" fmla="*/ 34 w 148"/>
                <a:gd name="T61" fmla="*/ 59 h 114"/>
                <a:gd name="T62" fmla="*/ 28 w 148"/>
                <a:gd name="T63" fmla="*/ 64 h 114"/>
                <a:gd name="T64" fmla="*/ 8 w 148"/>
                <a:gd name="T65" fmla="*/ 63 h 114"/>
                <a:gd name="T66" fmla="*/ 0 w 148"/>
                <a:gd name="T67" fmla="*/ 51 h 114"/>
                <a:gd name="T68" fmla="*/ 6 w 148"/>
                <a:gd name="T69" fmla="*/ 34 h 114"/>
                <a:gd name="T70" fmla="*/ 12 w 148"/>
                <a:gd name="T71" fmla="*/ 28 h 114"/>
                <a:gd name="T72" fmla="*/ 20 w 148"/>
                <a:gd name="T73" fmla="*/ 26 h 114"/>
                <a:gd name="T74" fmla="*/ 26 w 148"/>
                <a:gd name="T75" fmla="*/ 25 h 114"/>
                <a:gd name="T76" fmla="*/ 29 w 148"/>
                <a:gd name="T77" fmla="*/ 7 h 114"/>
                <a:gd name="T78" fmla="*/ 45 w 148"/>
                <a:gd name="T79" fmla="*/ 0 h 114"/>
                <a:gd name="T80" fmla="*/ 61 w 148"/>
                <a:gd name="T81" fmla="*/ 4 h 114"/>
                <a:gd name="T82" fmla="*/ 59 w 148"/>
                <a:gd name="T83" fmla="*/ 27 h 114"/>
                <a:gd name="T84" fmla="*/ 72 w 148"/>
                <a:gd name="T85" fmla="*/ 36 h 114"/>
                <a:gd name="T86" fmla="*/ 72 w 148"/>
                <a:gd name="T87" fmla="*/ 45 h 114"/>
                <a:gd name="T88" fmla="*/ 77 w 148"/>
                <a:gd name="T89" fmla="*/ 43 h 114"/>
                <a:gd name="T90" fmla="*/ 82 w 148"/>
                <a:gd name="T91" fmla="*/ 34 h 114"/>
                <a:gd name="T92" fmla="*/ 79 w 148"/>
                <a:gd name="T93" fmla="*/ 18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8"/>
                <a:gd name="T142" fmla="*/ 0 h 114"/>
                <a:gd name="T143" fmla="*/ 148 w 148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62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>
                <a:gd name="T0" fmla="*/ 134 w 139"/>
                <a:gd name="T1" fmla="*/ 132 h 134"/>
                <a:gd name="T2" fmla="*/ 127 w 139"/>
                <a:gd name="T3" fmla="*/ 129 h 134"/>
                <a:gd name="T4" fmla="*/ 113 w 139"/>
                <a:gd name="T5" fmla="*/ 125 h 134"/>
                <a:gd name="T6" fmla="*/ 99 w 139"/>
                <a:gd name="T7" fmla="*/ 126 h 134"/>
                <a:gd name="T8" fmla="*/ 83 w 139"/>
                <a:gd name="T9" fmla="*/ 126 h 134"/>
                <a:gd name="T10" fmla="*/ 73 w 139"/>
                <a:gd name="T11" fmla="*/ 122 h 134"/>
                <a:gd name="T12" fmla="*/ 79 w 139"/>
                <a:gd name="T13" fmla="*/ 120 h 134"/>
                <a:gd name="T14" fmla="*/ 104 w 139"/>
                <a:gd name="T15" fmla="*/ 116 h 134"/>
                <a:gd name="T16" fmla="*/ 97 w 139"/>
                <a:gd name="T17" fmla="*/ 100 h 134"/>
                <a:gd name="T18" fmla="*/ 82 w 139"/>
                <a:gd name="T19" fmla="*/ 93 h 134"/>
                <a:gd name="T20" fmla="*/ 58 w 139"/>
                <a:gd name="T21" fmla="*/ 96 h 134"/>
                <a:gd name="T22" fmla="*/ 36 w 139"/>
                <a:gd name="T23" fmla="*/ 94 h 134"/>
                <a:gd name="T24" fmla="*/ 28 w 139"/>
                <a:gd name="T25" fmla="*/ 86 h 134"/>
                <a:gd name="T26" fmla="*/ 39 w 139"/>
                <a:gd name="T27" fmla="*/ 88 h 134"/>
                <a:gd name="T28" fmla="*/ 55 w 139"/>
                <a:gd name="T29" fmla="*/ 87 h 134"/>
                <a:gd name="T30" fmla="*/ 71 w 139"/>
                <a:gd name="T31" fmla="*/ 83 h 134"/>
                <a:gd name="T32" fmla="*/ 67 w 139"/>
                <a:gd name="T33" fmla="*/ 70 h 134"/>
                <a:gd name="T34" fmla="*/ 49 w 139"/>
                <a:gd name="T35" fmla="*/ 64 h 134"/>
                <a:gd name="T36" fmla="*/ 24 w 139"/>
                <a:gd name="T37" fmla="*/ 65 h 134"/>
                <a:gd name="T38" fmla="*/ 5 w 139"/>
                <a:gd name="T39" fmla="*/ 57 h 134"/>
                <a:gd name="T40" fmla="*/ 0 w 139"/>
                <a:gd name="T41" fmla="*/ 49 h 134"/>
                <a:gd name="T42" fmla="*/ 10 w 139"/>
                <a:gd name="T43" fmla="*/ 54 h 134"/>
                <a:gd name="T44" fmla="*/ 24 w 139"/>
                <a:gd name="T45" fmla="*/ 56 h 134"/>
                <a:gd name="T46" fmla="*/ 41 w 139"/>
                <a:gd name="T47" fmla="*/ 55 h 134"/>
                <a:gd name="T48" fmla="*/ 34 w 139"/>
                <a:gd name="T49" fmla="*/ 43 h 134"/>
                <a:gd name="T50" fmla="*/ 16 w 139"/>
                <a:gd name="T51" fmla="*/ 23 h 134"/>
                <a:gd name="T52" fmla="*/ 4 w 139"/>
                <a:gd name="T53" fmla="*/ 8 h 134"/>
                <a:gd name="T54" fmla="*/ 5 w 139"/>
                <a:gd name="T55" fmla="*/ 1 h 134"/>
                <a:gd name="T56" fmla="*/ 15 w 139"/>
                <a:gd name="T57" fmla="*/ 12 h 134"/>
                <a:gd name="T58" fmla="*/ 33 w 139"/>
                <a:gd name="T59" fmla="*/ 31 h 134"/>
                <a:gd name="T60" fmla="*/ 48 w 139"/>
                <a:gd name="T61" fmla="*/ 45 h 134"/>
                <a:gd name="T62" fmla="*/ 55 w 139"/>
                <a:gd name="T63" fmla="*/ 22 h 134"/>
                <a:gd name="T64" fmla="*/ 54 w 139"/>
                <a:gd name="T65" fmla="*/ 8 h 134"/>
                <a:gd name="T66" fmla="*/ 61 w 139"/>
                <a:gd name="T67" fmla="*/ 23 h 134"/>
                <a:gd name="T68" fmla="*/ 63 w 139"/>
                <a:gd name="T69" fmla="*/ 52 h 134"/>
                <a:gd name="T70" fmla="*/ 79 w 139"/>
                <a:gd name="T71" fmla="*/ 69 h 134"/>
                <a:gd name="T72" fmla="*/ 96 w 139"/>
                <a:gd name="T73" fmla="*/ 63 h 134"/>
                <a:gd name="T74" fmla="*/ 98 w 139"/>
                <a:gd name="T75" fmla="*/ 36 h 134"/>
                <a:gd name="T76" fmla="*/ 102 w 139"/>
                <a:gd name="T77" fmla="*/ 38 h 134"/>
                <a:gd name="T78" fmla="*/ 106 w 139"/>
                <a:gd name="T79" fmla="*/ 74 h 134"/>
                <a:gd name="T80" fmla="*/ 114 w 139"/>
                <a:gd name="T81" fmla="*/ 96 h 134"/>
                <a:gd name="T82" fmla="*/ 125 w 139"/>
                <a:gd name="T83" fmla="*/ 103 h 134"/>
                <a:gd name="T84" fmla="*/ 131 w 139"/>
                <a:gd name="T85" fmla="*/ 90 h 134"/>
                <a:gd name="T86" fmla="*/ 136 w 139"/>
                <a:gd name="T87" fmla="*/ 88 h 134"/>
                <a:gd name="T88" fmla="*/ 134 w 139"/>
                <a:gd name="T89" fmla="*/ 105 h 134"/>
                <a:gd name="T90" fmla="*/ 132 w 139"/>
                <a:gd name="T91" fmla="*/ 119 h 134"/>
                <a:gd name="T92" fmla="*/ 139 w 139"/>
                <a:gd name="T93" fmla="*/ 130 h 1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9"/>
                <a:gd name="T142" fmla="*/ 0 h 134"/>
                <a:gd name="T143" fmla="*/ 139 w 139"/>
                <a:gd name="T144" fmla="*/ 134 h 1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62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>
                <a:gd name="T0" fmla="*/ 14 w 111"/>
                <a:gd name="T1" fmla="*/ 141 h 148"/>
                <a:gd name="T2" fmla="*/ 0 w 111"/>
                <a:gd name="T3" fmla="*/ 112 h 148"/>
                <a:gd name="T4" fmla="*/ 2 w 111"/>
                <a:gd name="T5" fmla="*/ 89 h 148"/>
                <a:gd name="T6" fmla="*/ 5 w 111"/>
                <a:gd name="T7" fmla="*/ 90 h 148"/>
                <a:gd name="T8" fmla="*/ 6 w 111"/>
                <a:gd name="T9" fmla="*/ 106 h 148"/>
                <a:gd name="T10" fmla="*/ 15 w 111"/>
                <a:gd name="T11" fmla="*/ 131 h 148"/>
                <a:gd name="T12" fmla="*/ 28 w 111"/>
                <a:gd name="T13" fmla="*/ 136 h 148"/>
                <a:gd name="T14" fmla="*/ 31 w 111"/>
                <a:gd name="T15" fmla="*/ 128 h 148"/>
                <a:gd name="T16" fmla="*/ 29 w 111"/>
                <a:gd name="T17" fmla="*/ 112 h 148"/>
                <a:gd name="T18" fmla="*/ 23 w 111"/>
                <a:gd name="T19" fmla="*/ 80 h 148"/>
                <a:gd name="T20" fmla="*/ 25 w 111"/>
                <a:gd name="T21" fmla="*/ 64 h 148"/>
                <a:gd name="T22" fmla="*/ 28 w 111"/>
                <a:gd name="T23" fmla="*/ 64 h 148"/>
                <a:gd name="T24" fmla="*/ 29 w 111"/>
                <a:gd name="T25" fmla="*/ 80 h 148"/>
                <a:gd name="T26" fmla="*/ 35 w 111"/>
                <a:gd name="T27" fmla="*/ 105 h 148"/>
                <a:gd name="T28" fmla="*/ 44 w 111"/>
                <a:gd name="T29" fmla="*/ 106 h 148"/>
                <a:gd name="T30" fmla="*/ 52 w 111"/>
                <a:gd name="T31" fmla="*/ 88 h 148"/>
                <a:gd name="T32" fmla="*/ 48 w 111"/>
                <a:gd name="T33" fmla="*/ 64 h 148"/>
                <a:gd name="T34" fmla="*/ 48 w 111"/>
                <a:gd name="T35" fmla="*/ 31 h 148"/>
                <a:gd name="T36" fmla="*/ 57 w 111"/>
                <a:gd name="T37" fmla="*/ 17 h 148"/>
                <a:gd name="T38" fmla="*/ 60 w 111"/>
                <a:gd name="T39" fmla="*/ 18 h 148"/>
                <a:gd name="T40" fmla="*/ 55 w 111"/>
                <a:gd name="T41" fmla="*/ 35 h 148"/>
                <a:gd name="T42" fmla="*/ 56 w 111"/>
                <a:gd name="T43" fmla="*/ 60 h 148"/>
                <a:gd name="T44" fmla="*/ 66 w 111"/>
                <a:gd name="T45" fmla="*/ 59 h 148"/>
                <a:gd name="T46" fmla="*/ 74 w 111"/>
                <a:gd name="T47" fmla="*/ 42 h 148"/>
                <a:gd name="T48" fmla="*/ 78 w 111"/>
                <a:gd name="T49" fmla="*/ 26 h 148"/>
                <a:gd name="T50" fmla="*/ 87 w 111"/>
                <a:gd name="T51" fmla="*/ 9 h 148"/>
                <a:gd name="T52" fmla="*/ 95 w 111"/>
                <a:gd name="T53" fmla="*/ 1 h 148"/>
                <a:gd name="T54" fmla="*/ 100 w 111"/>
                <a:gd name="T55" fmla="*/ 1 h 148"/>
                <a:gd name="T56" fmla="*/ 91 w 111"/>
                <a:gd name="T57" fmla="*/ 14 h 148"/>
                <a:gd name="T58" fmla="*/ 80 w 111"/>
                <a:gd name="T59" fmla="*/ 33 h 148"/>
                <a:gd name="T60" fmla="*/ 78 w 111"/>
                <a:gd name="T61" fmla="*/ 47 h 148"/>
                <a:gd name="T62" fmla="*/ 72 w 111"/>
                <a:gd name="T63" fmla="*/ 64 h 148"/>
                <a:gd name="T64" fmla="*/ 74 w 111"/>
                <a:gd name="T65" fmla="*/ 69 h 148"/>
                <a:gd name="T66" fmla="*/ 86 w 111"/>
                <a:gd name="T67" fmla="*/ 64 h 148"/>
                <a:gd name="T68" fmla="*/ 97 w 111"/>
                <a:gd name="T69" fmla="*/ 59 h 148"/>
                <a:gd name="T70" fmla="*/ 104 w 111"/>
                <a:gd name="T71" fmla="*/ 53 h 148"/>
                <a:gd name="T72" fmla="*/ 108 w 111"/>
                <a:gd name="T73" fmla="*/ 48 h 148"/>
                <a:gd name="T74" fmla="*/ 111 w 111"/>
                <a:gd name="T75" fmla="*/ 50 h 148"/>
                <a:gd name="T76" fmla="*/ 105 w 111"/>
                <a:gd name="T77" fmla="*/ 60 h 148"/>
                <a:gd name="T78" fmla="*/ 94 w 111"/>
                <a:gd name="T79" fmla="*/ 70 h 148"/>
                <a:gd name="T80" fmla="*/ 81 w 111"/>
                <a:gd name="T81" fmla="*/ 76 h 148"/>
                <a:gd name="T82" fmla="*/ 71 w 111"/>
                <a:gd name="T83" fmla="*/ 79 h 148"/>
                <a:gd name="T84" fmla="*/ 63 w 111"/>
                <a:gd name="T85" fmla="*/ 88 h 148"/>
                <a:gd name="T86" fmla="*/ 52 w 111"/>
                <a:gd name="T87" fmla="*/ 111 h 148"/>
                <a:gd name="T88" fmla="*/ 54 w 111"/>
                <a:gd name="T89" fmla="*/ 120 h 148"/>
                <a:gd name="T90" fmla="*/ 65 w 111"/>
                <a:gd name="T91" fmla="*/ 121 h 148"/>
                <a:gd name="T92" fmla="*/ 77 w 111"/>
                <a:gd name="T93" fmla="*/ 119 h 148"/>
                <a:gd name="T94" fmla="*/ 87 w 111"/>
                <a:gd name="T95" fmla="*/ 113 h 148"/>
                <a:gd name="T96" fmla="*/ 94 w 111"/>
                <a:gd name="T97" fmla="*/ 104 h 148"/>
                <a:gd name="T98" fmla="*/ 96 w 111"/>
                <a:gd name="T99" fmla="*/ 104 h 148"/>
                <a:gd name="T100" fmla="*/ 91 w 111"/>
                <a:gd name="T101" fmla="*/ 114 h 148"/>
                <a:gd name="T102" fmla="*/ 81 w 111"/>
                <a:gd name="T103" fmla="*/ 124 h 148"/>
                <a:gd name="T104" fmla="*/ 68 w 111"/>
                <a:gd name="T105" fmla="*/ 129 h 148"/>
                <a:gd name="T106" fmla="*/ 54 w 111"/>
                <a:gd name="T107" fmla="*/ 130 h 148"/>
                <a:gd name="T108" fmla="*/ 45 w 111"/>
                <a:gd name="T109" fmla="*/ 132 h 148"/>
                <a:gd name="T110" fmla="*/ 40 w 111"/>
                <a:gd name="T111" fmla="*/ 140 h 148"/>
                <a:gd name="T112" fmla="*/ 34 w 111"/>
                <a:gd name="T113" fmla="*/ 142 h 148"/>
                <a:gd name="T114" fmla="*/ 25 w 111"/>
                <a:gd name="T115" fmla="*/ 146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148"/>
                <a:gd name="T176" fmla="*/ 111 w 111"/>
                <a:gd name="T177" fmla="*/ 148 h 1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62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>
                <a:gd name="T0" fmla="*/ 1 w 178"/>
                <a:gd name="T1" fmla="*/ 26 h 82"/>
                <a:gd name="T2" fmla="*/ 1 w 178"/>
                <a:gd name="T3" fmla="*/ 30 h 82"/>
                <a:gd name="T4" fmla="*/ 8 w 178"/>
                <a:gd name="T5" fmla="*/ 31 h 82"/>
                <a:gd name="T6" fmla="*/ 23 w 178"/>
                <a:gd name="T7" fmla="*/ 31 h 82"/>
                <a:gd name="T8" fmla="*/ 39 w 178"/>
                <a:gd name="T9" fmla="*/ 33 h 82"/>
                <a:gd name="T10" fmla="*/ 49 w 178"/>
                <a:gd name="T11" fmla="*/ 37 h 82"/>
                <a:gd name="T12" fmla="*/ 56 w 178"/>
                <a:gd name="T13" fmla="*/ 46 h 82"/>
                <a:gd name="T14" fmla="*/ 68 w 178"/>
                <a:gd name="T15" fmla="*/ 66 h 82"/>
                <a:gd name="T16" fmla="*/ 84 w 178"/>
                <a:gd name="T17" fmla="*/ 75 h 82"/>
                <a:gd name="T18" fmla="*/ 84 w 178"/>
                <a:gd name="T19" fmla="*/ 72 h 82"/>
                <a:gd name="T20" fmla="*/ 74 w 178"/>
                <a:gd name="T21" fmla="*/ 60 h 82"/>
                <a:gd name="T22" fmla="*/ 68 w 178"/>
                <a:gd name="T23" fmla="*/ 46 h 82"/>
                <a:gd name="T24" fmla="*/ 75 w 178"/>
                <a:gd name="T25" fmla="*/ 40 h 82"/>
                <a:gd name="T26" fmla="*/ 93 w 178"/>
                <a:gd name="T27" fmla="*/ 43 h 82"/>
                <a:gd name="T28" fmla="*/ 102 w 178"/>
                <a:gd name="T29" fmla="*/ 55 h 82"/>
                <a:gd name="T30" fmla="*/ 118 w 178"/>
                <a:gd name="T31" fmla="*/ 73 h 82"/>
                <a:gd name="T32" fmla="*/ 136 w 178"/>
                <a:gd name="T33" fmla="*/ 82 h 82"/>
                <a:gd name="T34" fmla="*/ 143 w 178"/>
                <a:gd name="T35" fmla="*/ 81 h 82"/>
                <a:gd name="T36" fmla="*/ 128 w 178"/>
                <a:gd name="T37" fmla="*/ 71 h 82"/>
                <a:gd name="T38" fmla="*/ 112 w 178"/>
                <a:gd name="T39" fmla="*/ 56 h 82"/>
                <a:gd name="T40" fmla="*/ 117 w 178"/>
                <a:gd name="T41" fmla="*/ 52 h 82"/>
                <a:gd name="T42" fmla="*/ 135 w 178"/>
                <a:gd name="T43" fmla="*/ 57 h 82"/>
                <a:gd name="T44" fmla="*/ 154 w 178"/>
                <a:gd name="T45" fmla="*/ 60 h 82"/>
                <a:gd name="T46" fmla="*/ 169 w 178"/>
                <a:gd name="T47" fmla="*/ 63 h 82"/>
                <a:gd name="T48" fmla="*/ 177 w 178"/>
                <a:gd name="T49" fmla="*/ 63 h 82"/>
                <a:gd name="T50" fmla="*/ 174 w 178"/>
                <a:gd name="T51" fmla="*/ 58 h 82"/>
                <a:gd name="T52" fmla="*/ 163 w 178"/>
                <a:gd name="T53" fmla="*/ 56 h 82"/>
                <a:gd name="T54" fmla="*/ 147 w 178"/>
                <a:gd name="T55" fmla="*/ 52 h 82"/>
                <a:gd name="T56" fmla="*/ 131 w 178"/>
                <a:gd name="T57" fmla="*/ 47 h 82"/>
                <a:gd name="T58" fmla="*/ 119 w 178"/>
                <a:gd name="T59" fmla="*/ 42 h 82"/>
                <a:gd name="T60" fmla="*/ 121 w 178"/>
                <a:gd name="T61" fmla="*/ 35 h 82"/>
                <a:gd name="T62" fmla="*/ 133 w 178"/>
                <a:gd name="T63" fmla="*/ 30 h 82"/>
                <a:gd name="T64" fmla="*/ 143 w 178"/>
                <a:gd name="T65" fmla="*/ 27 h 82"/>
                <a:gd name="T66" fmla="*/ 142 w 178"/>
                <a:gd name="T67" fmla="*/ 24 h 82"/>
                <a:gd name="T68" fmla="*/ 129 w 178"/>
                <a:gd name="T69" fmla="*/ 22 h 82"/>
                <a:gd name="T70" fmla="*/ 112 w 178"/>
                <a:gd name="T71" fmla="*/ 30 h 82"/>
                <a:gd name="T72" fmla="*/ 103 w 178"/>
                <a:gd name="T73" fmla="*/ 35 h 82"/>
                <a:gd name="T74" fmla="*/ 92 w 178"/>
                <a:gd name="T75" fmla="*/ 33 h 82"/>
                <a:gd name="T76" fmla="*/ 82 w 178"/>
                <a:gd name="T77" fmla="*/ 32 h 82"/>
                <a:gd name="T78" fmla="*/ 74 w 178"/>
                <a:gd name="T79" fmla="*/ 32 h 82"/>
                <a:gd name="T80" fmla="*/ 70 w 178"/>
                <a:gd name="T81" fmla="*/ 25 h 82"/>
                <a:gd name="T82" fmla="*/ 78 w 178"/>
                <a:gd name="T83" fmla="*/ 10 h 82"/>
                <a:gd name="T84" fmla="*/ 92 w 178"/>
                <a:gd name="T85" fmla="*/ 3 h 82"/>
                <a:gd name="T86" fmla="*/ 91 w 178"/>
                <a:gd name="T87" fmla="*/ 0 h 82"/>
                <a:gd name="T88" fmla="*/ 83 w 178"/>
                <a:gd name="T89" fmla="*/ 1 h 82"/>
                <a:gd name="T90" fmla="*/ 73 w 178"/>
                <a:gd name="T91" fmla="*/ 7 h 82"/>
                <a:gd name="T92" fmla="*/ 62 w 178"/>
                <a:gd name="T93" fmla="*/ 15 h 82"/>
                <a:gd name="T94" fmla="*/ 54 w 178"/>
                <a:gd name="T95" fmla="*/ 22 h 82"/>
                <a:gd name="T96" fmla="*/ 48 w 178"/>
                <a:gd name="T97" fmla="*/ 24 h 82"/>
                <a:gd name="T98" fmla="*/ 34 w 178"/>
                <a:gd name="T99" fmla="*/ 24 h 82"/>
                <a:gd name="T100" fmla="*/ 18 w 178"/>
                <a:gd name="T101" fmla="*/ 24 h 82"/>
                <a:gd name="T102" fmla="*/ 5 w 178"/>
                <a:gd name="T103" fmla="*/ 24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82"/>
                <a:gd name="T158" fmla="*/ 178 w 178"/>
                <a:gd name="T159" fmla="*/ 82 h 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62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>
                <a:gd name="T0" fmla="*/ 6 w 145"/>
                <a:gd name="T1" fmla="*/ 4 h 165"/>
                <a:gd name="T2" fmla="*/ 19 w 145"/>
                <a:gd name="T3" fmla="*/ 21 h 165"/>
                <a:gd name="T4" fmla="*/ 20 w 145"/>
                <a:gd name="T5" fmla="*/ 38 h 165"/>
                <a:gd name="T6" fmla="*/ 21 w 145"/>
                <a:gd name="T7" fmla="*/ 75 h 165"/>
                <a:gd name="T8" fmla="*/ 26 w 145"/>
                <a:gd name="T9" fmla="*/ 72 h 165"/>
                <a:gd name="T10" fmla="*/ 29 w 145"/>
                <a:gd name="T11" fmla="*/ 44 h 165"/>
                <a:gd name="T12" fmla="*/ 36 w 145"/>
                <a:gd name="T13" fmla="*/ 34 h 165"/>
                <a:gd name="T14" fmla="*/ 40 w 145"/>
                <a:gd name="T15" fmla="*/ 37 h 165"/>
                <a:gd name="T16" fmla="*/ 47 w 145"/>
                <a:gd name="T17" fmla="*/ 46 h 165"/>
                <a:gd name="T18" fmla="*/ 61 w 145"/>
                <a:gd name="T19" fmla="*/ 62 h 165"/>
                <a:gd name="T20" fmla="*/ 63 w 145"/>
                <a:gd name="T21" fmla="*/ 81 h 165"/>
                <a:gd name="T22" fmla="*/ 63 w 145"/>
                <a:gd name="T23" fmla="*/ 112 h 165"/>
                <a:gd name="T24" fmla="*/ 70 w 145"/>
                <a:gd name="T25" fmla="*/ 110 h 165"/>
                <a:gd name="T26" fmla="*/ 72 w 145"/>
                <a:gd name="T27" fmla="*/ 82 h 165"/>
                <a:gd name="T28" fmla="*/ 84 w 145"/>
                <a:gd name="T29" fmla="*/ 80 h 165"/>
                <a:gd name="T30" fmla="*/ 100 w 145"/>
                <a:gd name="T31" fmla="*/ 101 h 165"/>
                <a:gd name="T32" fmla="*/ 119 w 145"/>
                <a:gd name="T33" fmla="*/ 127 h 165"/>
                <a:gd name="T34" fmla="*/ 135 w 145"/>
                <a:gd name="T35" fmla="*/ 150 h 165"/>
                <a:gd name="T36" fmla="*/ 143 w 145"/>
                <a:gd name="T37" fmla="*/ 164 h 165"/>
                <a:gd name="T38" fmla="*/ 145 w 145"/>
                <a:gd name="T39" fmla="*/ 162 h 165"/>
                <a:gd name="T40" fmla="*/ 140 w 145"/>
                <a:gd name="T41" fmla="*/ 149 h 165"/>
                <a:gd name="T42" fmla="*/ 127 w 145"/>
                <a:gd name="T43" fmla="*/ 126 h 165"/>
                <a:gd name="T44" fmla="*/ 109 w 145"/>
                <a:gd name="T45" fmla="*/ 98 h 165"/>
                <a:gd name="T46" fmla="*/ 93 w 145"/>
                <a:gd name="T47" fmla="*/ 77 h 165"/>
                <a:gd name="T48" fmla="*/ 91 w 145"/>
                <a:gd name="T49" fmla="*/ 69 h 165"/>
                <a:gd name="T50" fmla="*/ 100 w 145"/>
                <a:gd name="T51" fmla="*/ 64 h 165"/>
                <a:gd name="T52" fmla="*/ 108 w 145"/>
                <a:gd name="T53" fmla="*/ 62 h 165"/>
                <a:gd name="T54" fmla="*/ 117 w 145"/>
                <a:gd name="T55" fmla="*/ 63 h 165"/>
                <a:gd name="T56" fmla="*/ 128 w 145"/>
                <a:gd name="T57" fmla="*/ 69 h 165"/>
                <a:gd name="T58" fmla="*/ 131 w 145"/>
                <a:gd name="T59" fmla="*/ 69 h 165"/>
                <a:gd name="T60" fmla="*/ 126 w 145"/>
                <a:gd name="T61" fmla="*/ 61 h 165"/>
                <a:gd name="T62" fmla="*/ 113 w 145"/>
                <a:gd name="T63" fmla="*/ 56 h 165"/>
                <a:gd name="T64" fmla="*/ 98 w 145"/>
                <a:gd name="T65" fmla="*/ 55 h 165"/>
                <a:gd name="T66" fmla="*/ 85 w 145"/>
                <a:gd name="T67" fmla="*/ 58 h 165"/>
                <a:gd name="T68" fmla="*/ 71 w 145"/>
                <a:gd name="T69" fmla="*/ 54 h 165"/>
                <a:gd name="T70" fmla="*/ 55 w 145"/>
                <a:gd name="T71" fmla="*/ 39 h 165"/>
                <a:gd name="T72" fmla="*/ 57 w 145"/>
                <a:gd name="T73" fmla="*/ 32 h 165"/>
                <a:gd name="T74" fmla="*/ 74 w 145"/>
                <a:gd name="T75" fmla="*/ 29 h 165"/>
                <a:gd name="T76" fmla="*/ 85 w 145"/>
                <a:gd name="T77" fmla="*/ 32 h 165"/>
                <a:gd name="T78" fmla="*/ 84 w 145"/>
                <a:gd name="T79" fmla="*/ 28 h 165"/>
                <a:gd name="T80" fmla="*/ 76 w 145"/>
                <a:gd name="T81" fmla="*/ 27 h 165"/>
                <a:gd name="T82" fmla="*/ 66 w 145"/>
                <a:gd name="T83" fmla="*/ 25 h 165"/>
                <a:gd name="T84" fmla="*/ 54 w 145"/>
                <a:gd name="T85" fmla="*/ 24 h 165"/>
                <a:gd name="T86" fmla="*/ 44 w 145"/>
                <a:gd name="T87" fmla="*/ 24 h 165"/>
                <a:gd name="T88" fmla="*/ 36 w 145"/>
                <a:gd name="T89" fmla="*/ 22 h 165"/>
                <a:gd name="T90" fmla="*/ 25 w 145"/>
                <a:gd name="T91" fmla="*/ 15 h 165"/>
                <a:gd name="T92" fmla="*/ 13 w 145"/>
                <a:gd name="T93" fmla="*/ 5 h 165"/>
                <a:gd name="T94" fmla="*/ 4 w 145"/>
                <a:gd name="T95" fmla="*/ 0 h 1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165"/>
                <a:gd name="T146" fmla="*/ 145 w 145"/>
                <a:gd name="T147" fmla="*/ 165 h 1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62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>
                <a:gd name="T0" fmla="*/ 72 w 109"/>
                <a:gd name="T1" fmla="*/ 23 h 191"/>
                <a:gd name="T2" fmla="*/ 60 w 109"/>
                <a:gd name="T3" fmla="*/ 35 h 191"/>
                <a:gd name="T4" fmla="*/ 35 w 109"/>
                <a:gd name="T5" fmla="*/ 47 h 191"/>
                <a:gd name="T6" fmla="*/ 14 w 109"/>
                <a:gd name="T7" fmla="*/ 62 h 191"/>
                <a:gd name="T8" fmla="*/ 13 w 109"/>
                <a:gd name="T9" fmla="*/ 71 h 191"/>
                <a:gd name="T10" fmla="*/ 21 w 109"/>
                <a:gd name="T11" fmla="*/ 64 h 191"/>
                <a:gd name="T12" fmla="*/ 36 w 109"/>
                <a:gd name="T13" fmla="*/ 54 h 191"/>
                <a:gd name="T14" fmla="*/ 56 w 109"/>
                <a:gd name="T15" fmla="*/ 47 h 191"/>
                <a:gd name="T16" fmla="*/ 58 w 109"/>
                <a:gd name="T17" fmla="*/ 66 h 191"/>
                <a:gd name="T18" fmla="*/ 44 w 109"/>
                <a:gd name="T19" fmla="*/ 80 h 191"/>
                <a:gd name="T20" fmla="*/ 22 w 109"/>
                <a:gd name="T21" fmla="*/ 90 h 191"/>
                <a:gd name="T22" fmla="*/ 8 w 109"/>
                <a:gd name="T23" fmla="*/ 105 h 191"/>
                <a:gd name="T24" fmla="*/ 8 w 109"/>
                <a:gd name="T25" fmla="*/ 115 h 191"/>
                <a:gd name="T26" fmla="*/ 14 w 109"/>
                <a:gd name="T27" fmla="*/ 106 h 191"/>
                <a:gd name="T28" fmla="*/ 29 w 109"/>
                <a:gd name="T29" fmla="*/ 96 h 191"/>
                <a:gd name="T30" fmla="*/ 48 w 109"/>
                <a:gd name="T31" fmla="*/ 89 h 191"/>
                <a:gd name="T32" fmla="*/ 51 w 109"/>
                <a:gd name="T33" fmla="*/ 108 h 191"/>
                <a:gd name="T34" fmla="*/ 39 w 109"/>
                <a:gd name="T35" fmla="*/ 124 h 191"/>
                <a:gd name="T36" fmla="*/ 21 w 109"/>
                <a:gd name="T37" fmla="*/ 133 h 191"/>
                <a:gd name="T38" fmla="*/ 10 w 109"/>
                <a:gd name="T39" fmla="*/ 148 h 191"/>
                <a:gd name="T40" fmla="*/ 26 w 109"/>
                <a:gd name="T41" fmla="*/ 138 h 191"/>
                <a:gd name="T42" fmla="*/ 41 w 109"/>
                <a:gd name="T43" fmla="*/ 135 h 191"/>
                <a:gd name="T44" fmla="*/ 31 w 109"/>
                <a:gd name="T45" fmla="*/ 159 h 191"/>
                <a:gd name="T46" fmla="*/ 12 w 109"/>
                <a:gd name="T47" fmla="*/ 181 h 191"/>
                <a:gd name="T48" fmla="*/ 0 w 109"/>
                <a:gd name="T49" fmla="*/ 190 h 191"/>
                <a:gd name="T50" fmla="*/ 10 w 109"/>
                <a:gd name="T51" fmla="*/ 188 h 191"/>
                <a:gd name="T52" fmla="*/ 30 w 109"/>
                <a:gd name="T53" fmla="*/ 171 h 191"/>
                <a:gd name="T54" fmla="*/ 48 w 109"/>
                <a:gd name="T55" fmla="*/ 141 h 191"/>
                <a:gd name="T56" fmla="*/ 66 w 109"/>
                <a:gd name="T57" fmla="*/ 138 h 191"/>
                <a:gd name="T58" fmla="*/ 68 w 109"/>
                <a:gd name="T59" fmla="*/ 159 h 191"/>
                <a:gd name="T60" fmla="*/ 73 w 109"/>
                <a:gd name="T61" fmla="*/ 162 h 191"/>
                <a:gd name="T62" fmla="*/ 77 w 109"/>
                <a:gd name="T63" fmla="*/ 151 h 191"/>
                <a:gd name="T64" fmla="*/ 68 w 109"/>
                <a:gd name="T65" fmla="*/ 131 h 191"/>
                <a:gd name="T66" fmla="*/ 63 w 109"/>
                <a:gd name="T67" fmla="*/ 113 h 191"/>
                <a:gd name="T68" fmla="*/ 66 w 109"/>
                <a:gd name="T69" fmla="*/ 86 h 191"/>
                <a:gd name="T70" fmla="*/ 72 w 109"/>
                <a:gd name="T71" fmla="*/ 83 h 191"/>
                <a:gd name="T72" fmla="*/ 90 w 109"/>
                <a:gd name="T73" fmla="*/ 96 h 191"/>
                <a:gd name="T74" fmla="*/ 99 w 109"/>
                <a:gd name="T75" fmla="*/ 122 h 191"/>
                <a:gd name="T76" fmla="*/ 102 w 109"/>
                <a:gd name="T77" fmla="*/ 116 h 191"/>
                <a:gd name="T78" fmla="*/ 99 w 109"/>
                <a:gd name="T79" fmla="*/ 98 h 191"/>
                <a:gd name="T80" fmla="*/ 84 w 109"/>
                <a:gd name="T81" fmla="*/ 79 h 191"/>
                <a:gd name="T82" fmla="*/ 70 w 109"/>
                <a:gd name="T83" fmla="*/ 65 h 191"/>
                <a:gd name="T84" fmla="*/ 75 w 109"/>
                <a:gd name="T85" fmla="*/ 46 h 191"/>
                <a:gd name="T86" fmla="*/ 101 w 109"/>
                <a:gd name="T87" fmla="*/ 58 h 191"/>
                <a:gd name="T88" fmla="*/ 108 w 109"/>
                <a:gd name="T89" fmla="*/ 74 h 191"/>
                <a:gd name="T90" fmla="*/ 106 w 109"/>
                <a:gd name="T91" fmla="*/ 57 h 191"/>
                <a:gd name="T92" fmla="*/ 81 w 109"/>
                <a:gd name="T93" fmla="*/ 35 h 191"/>
                <a:gd name="T94" fmla="*/ 81 w 109"/>
                <a:gd name="T95" fmla="*/ 11 h 191"/>
                <a:gd name="T96" fmla="*/ 76 w 109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91"/>
                <a:gd name="T149" fmla="*/ 109 w 109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63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>
                <a:gd name="T0" fmla="*/ 150 w 175"/>
                <a:gd name="T1" fmla="*/ 5 h 99"/>
                <a:gd name="T2" fmla="*/ 135 w 175"/>
                <a:gd name="T3" fmla="*/ 11 h 99"/>
                <a:gd name="T4" fmla="*/ 118 w 175"/>
                <a:gd name="T5" fmla="*/ 18 h 99"/>
                <a:gd name="T6" fmla="*/ 105 w 175"/>
                <a:gd name="T7" fmla="*/ 24 h 99"/>
                <a:gd name="T8" fmla="*/ 100 w 175"/>
                <a:gd name="T9" fmla="*/ 24 h 99"/>
                <a:gd name="T10" fmla="*/ 90 w 175"/>
                <a:gd name="T11" fmla="*/ 20 h 99"/>
                <a:gd name="T12" fmla="*/ 77 w 175"/>
                <a:gd name="T13" fmla="*/ 17 h 99"/>
                <a:gd name="T14" fmla="*/ 66 w 175"/>
                <a:gd name="T15" fmla="*/ 17 h 99"/>
                <a:gd name="T16" fmla="*/ 57 w 175"/>
                <a:gd name="T17" fmla="*/ 21 h 99"/>
                <a:gd name="T18" fmla="*/ 60 w 175"/>
                <a:gd name="T19" fmla="*/ 22 h 99"/>
                <a:gd name="T20" fmla="*/ 72 w 175"/>
                <a:gd name="T21" fmla="*/ 23 h 99"/>
                <a:gd name="T22" fmla="*/ 90 w 175"/>
                <a:gd name="T23" fmla="*/ 31 h 99"/>
                <a:gd name="T24" fmla="*/ 92 w 175"/>
                <a:gd name="T25" fmla="*/ 39 h 99"/>
                <a:gd name="T26" fmla="*/ 82 w 175"/>
                <a:gd name="T27" fmla="*/ 48 h 99"/>
                <a:gd name="T28" fmla="*/ 72 w 175"/>
                <a:gd name="T29" fmla="*/ 49 h 99"/>
                <a:gd name="T30" fmla="*/ 57 w 175"/>
                <a:gd name="T31" fmla="*/ 47 h 99"/>
                <a:gd name="T32" fmla="*/ 41 w 175"/>
                <a:gd name="T33" fmla="*/ 45 h 99"/>
                <a:gd name="T34" fmla="*/ 28 w 175"/>
                <a:gd name="T35" fmla="*/ 46 h 99"/>
                <a:gd name="T36" fmla="*/ 28 w 175"/>
                <a:gd name="T37" fmla="*/ 47 h 99"/>
                <a:gd name="T38" fmla="*/ 39 w 175"/>
                <a:gd name="T39" fmla="*/ 49 h 99"/>
                <a:gd name="T40" fmla="*/ 50 w 175"/>
                <a:gd name="T41" fmla="*/ 51 h 99"/>
                <a:gd name="T42" fmla="*/ 60 w 175"/>
                <a:gd name="T43" fmla="*/ 55 h 99"/>
                <a:gd name="T44" fmla="*/ 59 w 175"/>
                <a:gd name="T45" fmla="*/ 63 h 99"/>
                <a:gd name="T46" fmla="*/ 44 w 175"/>
                <a:gd name="T47" fmla="*/ 72 h 99"/>
                <a:gd name="T48" fmla="*/ 28 w 175"/>
                <a:gd name="T49" fmla="*/ 77 h 99"/>
                <a:gd name="T50" fmla="*/ 13 w 175"/>
                <a:gd name="T51" fmla="*/ 80 h 99"/>
                <a:gd name="T52" fmla="*/ 2 w 175"/>
                <a:gd name="T53" fmla="*/ 80 h 99"/>
                <a:gd name="T54" fmla="*/ 1 w 175"/>
                <a:gd name="T55" fmla="*/ 82 h 99"/>
                <a:gd name="T56" fmla="*/ 11 w 175"/>
                <a:gd name="T57" fmla="*/ 83 h 99"/>
                <a:gd name="T58" fmla="*/ 27 w 175"/>
                <a:gd name="T59" fmla="*/ 82 h 99"/>
                <a:gd name="T60" fmla="*/ 47 w 175"/>
                <a:gd name="T61" fmla="*/ 78 h 99"/>
                <a:gd name="T62" fmla="*/ 65 w 175"/>
                <a:gd name="T63" fmla="*/ 71 h 99"/>
                <a:gd name="T64" fmla="*/ 77 w 175"/>
                <a:gd name="T65" fmla="*/ 72 h 99"/>
                <a:gd name="T66" fmla="*/ 76 w 175"/>
                <a:gd name="T67" fmla="*/ 88 h 99"/>
                <a:gd name="T68" fmla="*/ 69 w 175"/>
                <a:gd name="T69" fmla="*/ 98 h 99"/>
                <a:gd name="T70" fmla="*/ 73 w 175"/>
                <a:gd name="T71" fmla="*/ 99 h 99"/>
                <a:gd name="T72" fmla="*/ 81 w 175"/>
                <a:gd name="T73" fmla="*/ 92 h 99"/>
                <a:gd name="T74" fmla="*/ 85 w 175"/>
                <a:gd name="T75" fmla="*/ 73 h 99"/>
                <a:gd name="T76" fmla="*/ 92 w 175"/>
                <a:gd name="T77" fmla="*/ 55 h 99"/>
                <a:gd name="T78" fmla="*/ 108 w 175"/>
                <a:gd name="T79" fmla="*/ 39 h 99"/>
                <a:gd name="T80" fmla="*/ 121 w 175"/>
                <a:gd name="T81" fmla="*/ 42 h 99"/>
                <a:gd name="T82" fmla="*/ 124 w 175"/>
                <a:gd name="T83" fmla="*/ 63 h 99"/>
                <a:gd name="T84" fmla="*/ 120 w 175"/>
                <a:gd name="T85" fmla="*/ 75 h 99"/>
                <a:gd name="T86" fmla="*/ 124 w 175"/>
                <a:gd name="T87" fmla="*/ 76 h 99"/>
                <a:gd name="T88" fmla="*/ 129 w 175"/>
                <a:gd name="T89" fmla="*/ 65 h 99"/>
                <a:gd name="T90" fmla="*/ 130 w 175"/>
                <a:gd name="T91" fmla="*/ 42 h 99"/>
                <a:gd name="T92" fmla="*/ 130 w 175"/>
                <a:gd name="T93" fmla="*/ 26 h 99"/>
                <a:gd name="T94" fmla="*/ 142 w 175"/>
                <a:gd name="T95" fmla="*/ 18 h 99"/>
                <a:gd name="T96" fmla="*/ 158 w 175"/>
                <a:gd name="T97" fmla="*/ 9 h 99"/>
                <a:gd name="T98" fmla="*/ 170 w 175"/>
                <a:gd name="T99" fmla="*/ 4 h 99"/>
                <a:gd name="T100" fmla="*/ 171 w 175"/>
                <a:gd name="T101" fmla="*/ 0 h 99"/>
                <a:gd name="T102" fmla="*/ 159 w 175"/>
                <a:gd name="T103" fmla="*/ 3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99"/>
                <a:gd name="T158" fmla="*/ 175 w 175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63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>
                <a:gd name="T0" fmla="*/ 2 w 15"/>
                <a:gd name="T1" fmla="*/ 1 h 17"/>
                <a:gd name="T2" fmla="*/ 6 w 15"/>
                <a:gd name="T3" fmla="*/ 0 h 17"/>
                <a:gd name="T4" fmla="*/ 10 w 15"/>
                <a:gd name="T5" fmla="*/ 0 h 17"/>
                <a:gd name="T6" fmla="*/ 13 w 15"/>
                <a:gd name="T7" fmla="*/ 1 h 17"/>
                <a:gd name="T8" fmla="*/ 14 w 15"/>
                <a:gd name="T9" fmla="*/ 4 h 17"/>
                <a:gd name="T10" fmla="*/ 15 w 15"/>
                <a:gd name="T11" fmla="*/ 8 h 17"/>
                <a:gd name="T12" fmla="*/ 15 w 15"/>
                <a:gd name="T13" fmla="*/ 11 h 17"/>
                <a:gd name="T14" fmla="*/ 14 w 15"/>
                <a:gd name="T15" fmla="*/ 14 h 17"/>
                <a:gd name="T16" fmla="*/ 13 w 15"/>
                <a:gd name="T17" fmla="*/ 16 h 17"/>
                <a:gd name="T18" fmla="*/ 11 w 15"/>
                <a:gd name="T19" fmla="*/ 17 h 17"/>
                <a:gd name="T20" fmla="*/ 9 w 15"/>
                <a:gd name="T21" fmla="*/ 17 h 17"/>
                <a:gd name="T22" fmla="*/ 5 w 15"/>
                <a:gd name="T23" fmla="*/ 16 h 17"/>
                <a:gd name="T24" fmla="*/ 2 w 15"/>
                <a:gd name="T25" fmla="*/ 14 h 17"/>
                <a:gd name="T26" fmla="*/ 1 w 15"/>
                <a:gd name="T27" fmla="*/ 10 h 17"/>
                <a:gd name="T28" fmla="*/ 0 w 15"/>
                <a:gd name="T29" fmla="*/ 6 h 17"/>
                <a:gd name="T30" fmla="*/ 0 w 15"/>
                <a:gd name="T31" fmla="*/ 2 h 17"/>
                <a:gd name="T32" fmla="*/ 2 w 15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63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>
                <a:gd name="T0" fmla="*/ 1 w 14"/>
                <a:gd name="T1" fmla="*/ 1 h 11"/>
                <a:gd name="T2" fmla="*/ 5 w 14"/>
                <a:gd name="T3" fmla="*/ 0 h 11"/>
                <a:gd name="T4" fmla="*/ 7 w 14"/>
                <a:gd name="T5" fmla="*/ 0 h 11"/>
                <a:gd name="T6" fmla="*/ 10 w 14"/>
                <a:gd name="T7" fmla="*/ 1 h 11"/>
                <a:gd name="T8" fmla="*/ 13 w 14"/>
                <a:gd name="T9" fmla="*/ 2 h 11"/>
                <a:gd name="T10" fmla="*/ 14 w 14"/>
                <a:gd name="T11" fmla="*/ 4 h 11"/>
                <a:gd name="T12" fmla="*/ 14 w 14"/>
                <a:gd name="T13" fmla="*/ 5 h 11"/>
                <a:gd name="T14" fmla="*/ 13 w 14"/>
                <a:gd name="T15" fmla="*/ 8 h 11"/>
                <a:gd name="T16" fmla="*/ 12 w 14"/>
                <a:gd name="T17" fmla="*/ 10 h 11"/>
                <a:gd name="T18" fmla="*/ 9 w 14"/>
                <a:gd name="T19" fmla="*/ 11 h 11"/>
                <a:gd name="T20" fmla="*/ 6 w 14"/>
                <a:gd name="T21" fmla="*/ 11 h 11"/>
                <a:gd name="T22" fmla="*/ 2 w 14"/>
                <a:gd name="T23" fmla="*/ 10 h 11"/>
                <a:gd name="T24" fmla="*/ 1 w 14"/>
                <a:gd name="T25" fmla="*/ 9 h 11"/>
                <a:gd name="T26" fmla="*/ 1 w 14"/>
                <a:gd name="T27" fmla="*/ 8 h 11"/>
                <a:gd name="T28" fmla="*/ 0 w 14"/>
                <a:gd name="T29" fmla="*/ 6 h 11"/>
                <a:gd name="T30" fmla="*/ 0 w 14"/>
                <a:gd name="T31" fmla="*/ 3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1"/>
                <a:gd name="T53" fmla="*/ 14 w 1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63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>
                <a:gd name="T0" fmla="*/ 2 w 18"/>
                <a:gd name="T1" fmla="*/ 4 h 17"/>
                <a:gd name="T2" fmla="*/ 5 w 18"/>
                <a:gd name="T3" fmla="*/ 1 h 17"/>
                <a:gd name="T4" fmla="*/ 9 w 18"/>
                <a:gd name="T5" fmla="*/ 0 h 17"/>
                <a:gd name="T6" fmla="*/ 11 w 18"/>
                <a:gd name="T7" fmla="*/ 0 h 17"/>
                <a:gd name="T8" fmla="*/ 14 w 18"/>
                <a:gd name="T9" fmla="*/ 2 h 17"/>
                <a:gd name="T10" fmla="*/ 17 w 18"/>
                <a:gd name="T11" fmla="*/ 4 h 17"/>
                <a:gd name="T12" fmla="*/ 18 w 18"/>
                <a:gd name="T13" fmla="*/ 8 h 17"/>
                <a:gd name="T14" fmla="*/ 18 w 18"/>
                <a:gd name="T15" fmla="*/ 11 h 17"/>
                <a:gd name="T16" fmla="*/ 16 w 18"/>
                <a:gd name="T17" fmla="*/ 13 h 17"/>
                <a:gd name="T18" fmla="*/ 13 w 18"/>
                <a:gd name="T19" fmla="*/ 16 h 17"/>
                <a:gd name="T20" fmla="*/ 10 w 18"/>
                <a:gd name="T21" fmla="*/ 17 h 17"/>
                <a:gd name="T22" fmla="*/ 5 w 18"/>
                <a:gd name="T23" fmla="*/ 17 h 17"/>
                <a:gd name="T24" fmla="*/ 3 w 18"/>
                <a:gd name="T25" fmla="*/ 16 h 17"/>
                <a:gd name="T26" fmla="*/ 1 w 18"/>
                <a:gd name="T27" fmla="*/ 12 h 17"/>
                <a:gd name="T28" fmla="*/ 0 w 18"/>
                <a:gd name="T29" fmla="*/ 10 h 17"/>
                <a:gd name="T30" fmla="*/ 0 w 18"/>
                <a:gd name="T31" fmla="*/ 7 h 17"/>
                <a:gd name="T32" fmla="*/ 2 w 1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63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>
                <a:gd name="T0" fmla="*/ 10 w 20"/>
                <a:gd name="T1" fmla="*/ 0 h 19"/>
                <a:gd name="T2" fmla="*/ 15 w 20"/>
                <a:gd name="T3" fmla="*/ 1 h 19"/>
                <a:gd name="T4" fmla="*/ 18 w 20"/>
                <a:gd name="T5" fmla="*/ 2 h 19"/>
                <a:gd name="T6" fmla="*/ 20 w 20"/>
                <a:gd name="T7" fmla="*/ 6 h 19"/>
                <a:gd name="T8" fmla="*/ 20 w 20"/>
                <a:gd name="T9" fmla="*/ 9 h 19"/>
                <a:gd name="T10" fmla="*/ 19 w 20"/>
                <a:gd name="T11" fmla="*/ 14 h 19"/>
                <a:gd name="T12" fmla="*/ 18 w 20"/>
                <a:gd name="T13" fmla="*/ 17 h 19"/>
                <a:gd name="T14" fmla="*/ 15 w 20"/>
                <a:gd name="T15" fmla="*/ 19 h 19"/>
                <a:gd name="T16" fmla="*/ 11 w 20"/>
                <a:gd name="T17" fmla="*/ 19 h 19"/>
                <a:gd name="T18" fmla="*/ 7 w 20"/>
                <a:gd name="T19" fmla="*/ 18 h 19"/>
                <a:gd name="T20" fmla="*/ 3 w 20"/>
                <a:gd name="T21" fmla="*/ 17 h 19"/>
                <a:gd name="T22" fmla="*/ 1 w 20"/>
                <a:gd name="T23" fmla="*/ 15 h 19"/>
                <a:gd name="T24" fmla="*/ 0 w 20"/>
                <a:gd name="T25" fmla="*/ 11 h 19"/>
                <a:gd name="T26" fmla="*/ 1 w 20"/>
                <a:gd name="T27" fmla="*/ 8 h 19"/>
                <a:gd name="T28" fmla="*/ 2 w 20"/>
                <a:gd name="T29" fmla="*/ 3 h 19"/>
                <a:gd name="T30" fmla="*/ 5 w 20"/>
                <a:gd name="T31" fmla="*/ 1 h 19"/>
                <a:gd name="T32" fmla="*/ 10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63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>
                <a:gd name="T0" fmla="*/ 0 w 20"/>
                <a:gd name="T1" fmla="*/ 10 h 18"/>
                <a:gd name="T2" fmla="*/ 0 w 20"/>
                <a:gd name="T3" fmla="*/ 6 h 18"/>
                <a:gd name="T4" fmla="*/ 2 w 20"/>
                <a:gd name="T5" fmla="*/ 2 h 18"/>
                <a:gd name="T6" fmla="*/ 5 w 20"/>
                <a:gd name="T7" fmla="*/ 1 h 18"/>
                <a:gd name="T8" fmla="*/ 10 w 20"/>
                <a:gd name="T9" fmla="*/ 0 h 18"/>
                <a:gd name="T10" fmla="*/ 13 w 20"/>
                <a:gd name="T11" fmla="*/ 0 h 18"/>
                <a:gd name="T12" fmla="*/ 17 w 20"/>
                <a:gd name="T13" fmla="*/ 1 h 18"/>
                <a:gd name="T14" fmla="*/ 19 w 20"/>
                <a:gd name="T15" fmla="*/ 3 h 18"/>
                <a:gd name="T16" fmla="*/ 20 w 20"/>
                <a:gd name="T17" fmla="*/ 6 h 18"/>
                <a:gd name="T18" fmla="*/ 20 w 20"/>
                <a:gd name="T19" fmla="*/ 9 h 18"/>
                <a:gd name="T20" fmla="*/ 19 w 20"/>
                <a:gd name="T21" fmla="*/ 13 h 18"/>
                <a:gd name="T22" fmla="*/ 17 w 20"/>
                <a:gd name="T23" fmla="*/ 16 h 18"/>
                <a:gd name="T24" fmla="*/ 13 w 20"/>
                <a:gd name="T25" fmla="*/ 18 h 18"/>
                <a:gd name="T26" fmla="*/ 10 w 20"/>
                <a:gd name="T27" fmla="*/ 18 h 18"/>
                <a:gd name="T28" fmla="*/ 5 w 20"/>
                <a:gd name="T29" fmla="*/ 17 h 18"/>
                <a:gd name="T30" fmla="*/ 2 w 20"/>
                <a:gd name="T31" fmla="*/ 14 h 18"/>
                <a:gd name="T32" fmla="*/ 0 w 20"/>
                <a:gd name="T33" fmla="*/ 1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8"/>
                <a:gd name="T53" fmla="*/ 20 w 2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63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>
                <a:gd name="T0" fmla="*/ 0 w 17"/>
                <a:gd name="T1" fmla="*/ 10 h 16"/>
                <a:gd name="T2" fmla="*/ 0 w 17"/>
                <a:gd name="T3" fmla="*/ 7 h 16"/>
                <a:gd name="T4" fmla="*/ 2 w 17"/>
                <a:gd name="T5" fmla="*/ 3 h 16"/>
                <a:gd name="T6" fmla="*/ 5 w 17"/>
                <a:gd name="T7" fmla="*/ 1 h 16"/>
                <a:gd name="T8" fmla="*/ 8 w 17"/>
                <a:gd name="T9" fmla="*/ 0 h 16"/>
                <a:gd name="T10" fmla="*/ 11 w 17"/>
                <a:gd name="T11" fmla="*/ 0 h 16"/>
                <a:gd name="T12" fmla="*/ 15 w 17"/>
                <a:gd name="T13" fmla="*/ 1 h 16"/>
                <a:gd name="T14" fmla="*/ 16 w 17"/>
                <a:gd name="T15" fmla="*/ 4 h 16"/>
                <a:gd name="T16" fmla="*/ 17 w 17"/>
                <a:gd name="T17" fmla="*/ 7 h 16"/>
                <a:gd name="T18" fmla="*/ 16 w 17"/>
                <a:gd name="T19" fmla="*/ 10 h 16"/>
                <a:gd name="T20" fmla="*/ 15 w 17"/>
                <a:gd name="T21" fmla="*/ 12 h 16"/>
                <a:gd name="T22" fmla="*/ 12 w 17"/>
                <a:gd name="T23" fmla="*/ 15 h 16"/>
                <a:gd name="T24" fmla="*/ 10 w 17"/>
                <a:gd name="T25" fmla="*/ 16 h 16"/>
                <a:gd name="T26" fmla="*/ 7 w 17"/>
                <a:gd name="T27" fmla="*/ 16 h 16"/>
                <a:gd name="T28" fmla="*/ 3 w 17"/>
                <a:gd name="T29" fmla="*/ 15 h 16"/>
                <a:gd name="T30" fmla="*/ 0 w 17"/>
                <a:gd name="T31" fmla="*/ 14 h 16"/>
                <a:gd name="T32" fmla="*/ 0 w 17"/>
                <a:gd name="T33" fmla="*/ 1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6"/>
                <a:gd name="T53" fmla="*/ 17 w 17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63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>
                <a:gd name="T0" fmla="*/ 0 w 18"/>
                <a:gd name="T1" fmla="*/ 9 h 17"/>
                <a:gd name="T2" fmla="*/ 1 w 18"/>
                <a:gd name="T3" fmla="*/ 6 h 17"/>
                <a:gd name="T4" fmla="*/ 2 w 18"/>
                <a:gd name="T5" fmla="*/ 3 h 17"/>
                <a:gd name="T6" fmla="*/ 4 w 18"/>
                <a:gd name="T7" fmla="*/ 1 h 17"/>
                <a:gd name="T8" fmla="*/ 8 w 18"/>
                <a:gd name="T9" fmla="*/ 0 h 17"/>
                <a:gd name="T10" fmla="*/ 11 w 18"/>
                <a:gd name="T11" fmla="*/ 0 h 17"/>
                <a:gd name="T12" fmla="*/ 15 w 18"/>
                <a:gd name="T13" fmla="*/ 1 h 17"/>
                <a:gd name="T14" fmla="*/ 17 w 18"/>
                <a:gd name="T15" fmla="*/ 3 h 17"/>
                <a:gd name="T16" fmla="*/ 18 w 18"/>
                <a:gd name="T17" fmla="*/ 5 h 17"/>
                <a:gd name="T18" fmla="*/ 18 w 18"/>
                <a:gd name="T19" fmla="*/ 9 h 17"/>
                <a:gd name="T20" fmla="*/ 17 w 18"/>
                <a:gd name="T21" fmla="*/ 12 h 17"/>
                <a:gd name="T22" fmla="*/ 15 w 18"/>
                <a:gd name="T23" fmla="*/ 15 h 17"/>
                <a:gd name="T24" fmla="*/ 11 w 18"/>
                <a:gd name="T25" fmla="*/ 17 h 17"/>
                <a:gd name="T26" fmla="*/ 8 w 18"/>
                <a:gd name="T27" fmla="*/ 17 h 17"/>
                <a:gd name="T28" fmla="*/ 4 w 18"/>
                <a:gd name="T29" fmla="*/ 15 h 17"/>
                <a:gd name="T30" fmla="*/ 1 w 18"/>
                <a:gd name="T31" fmla="*/ 12 h 17"/>
                <a:gd name="T32" fmla="*/ 0 w 18"/>
                <a:gd name="T33" fmla="*/ 9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63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>
                <a:gd name="T0" fmla="*/ 14 w 129"/>
                <a:gd name="T1" fmla="*/ 37 h 132"/>
                <a:gd name="T2" fmla="*/ 20 w 129"/>
                <a:gd name="T3" fmla="*/ 64 h 132"/>
                <a:gd name="T4" fmla="*/ 32 w 129"/>
                <a:gd name="T5" fmla="*/ 61 h 132"/>
                <a:gd name="T6" fmla="*/ 42 w 129"/>
                <a:gd name="T7" fmla="*/ 70 h 132"/>
                <a:gd name="T8" fmla="*/ 45 w 129"/>
                <a:gd name="T9" fmla="*/ 77 h 132"/>
                <a:gd name="T10" fmla="*/ 34 w 129"/>
                <a:gd name="T11" fmla="*/ 75 h 132"/>
                <a:gd name="T12" fmla="*/ 27 w 129"/>
                <a:gd name="T13" fmla="*/ 73 h 132"/>
                <a:gd name="T14" fmla="*/ 18 w 129"/>
                <a:gd name="T15" fmla="*/ 67 h 132"/>
                <a:gd name="T16" fmla="*/ 2 w 129"/>
                <a:gd name="T17" fmla="*/ 74 h 132"/>
                <a:gd name="T18" fmla="*/ 1 w 129"/>
                <a:gd name="T19" fmla="*/ 91 h 132"/>
                <a:gd name="T20" fmla="*/ 5 w 129"/>
                <a:gd name="T21" fmla="*/ 99 h 132"/>
                <a:gd name="T22" fmla="*/ 26 w 129"/>
                <a:gd name="T23" fmla="*/ 101 h 132"/>
                <a:gd name="T24" fmla="*/ 37 w 129"/>
                <a:gd name="T25" fmla="*/ 95 h 132"/>
                <a:gd name="T26" fmla="*/ 37 w 129"/>
                <a:gd name="T27" fmla="*/ 102 h 132"/>
                <a:gd name="T28" fmla="*/ 31 w 129"/>
                <a:gd name="T29" fmla="*/ 127 h 132"/>
                <a:gd name="T30" fmla="*/ 52 w 129"/>
                <a:gd name="T31" fmla="*/ 129 h 132"/>
                <a:gd name="T32" fmla="*/ 61 w 129"/>
                <a:gd name="T33" fmla="*/ 111 h 132"/>
                <a:gd name="T34" fmla="*/ 54 w 129"/>
                <a:gd name="T35" fmla="*/ 96 h 132"/>
                <a:gd name="T36" fmla="*/ 59 w 129"/>
                <a:gd name="T37" fmla="*/ 92 h 132"/>
                <a:gd name="T38" fmla="*/ 62 w 129"/>
                <a:gd name="T39" fmla="*/ 99 h 132"/>
                <a:gd name="T40" fmla="*/ 69 w 129"/>
                <a:gd name="T41" fmla="*/ 112 h 132"/>
                <a:gd name="T42" fmla="*/ 87 w 129"/>
                <a:gd name="T43" fmla="*/ 111 h 132"/>
                <a:gd name="T44" fmla="*/ 103 w 129"/>
                <a:gd name="T45" fmla="*/ 116 h 132"/>
                <a:gd name="T46" fmla="*/ 118 w 129"/>
                <a:gd name="T47" fmla="*/ 107 h 132"/>
                <a:gd name="T48" fmla="*/ 121 w 129"/>
                <a:gd name="T49" fmla="*/ 98 h 132"/>
                <a:gd name="T50" fmla="*/ 118 w 129"/>
                <a:gd name="T51" fmla="*/ 92 h 132"/>
                <a:gd name="T52" fmla="*/ 101 w 129"/>
                <a:gd name="T53" fmla="*/ 84 h 132"/>
                <a:gd name="T54" fmla="*/ 90 w 129"/>
                <a:gd name="T55" fmla="*/ 81 h 132"/>
                <a:gd name="T56" fmla="*/ 95 w 129"/>
                <a:gd name="T57" fmla="*/ 68 h 132"/>
                <a:gd name="T58" fmla="*/ 111 w 129"/>
                <a:gd name="T59" fmla="*/ 62 h 132"/>
                <a:gd name="T60" fmla="*/ 127 w 129"/>
                <a:gd name="T61" fmla="*/ 53 h 132"/>
                <a:gd name="T62" fmla="*/ 127 w 129"/>
                <a:gd name="T63" fmla="*/ 37 h 132"/>
                <a:gd name="T64" fmla="*/ 112 w 129"/>
                <a:gd name="T65" fmla="*/ 28 h 132"/>
                <a:gd name="T66" fmla="*/ 96 w 129"/>
                <a:gd name="T67" fmla="*/ 36 h 132"/>
                <a:gd name="T68" fmla="*/ 96 w 129"/>
                <a:gd name="T69" fmla="*/ 47 h 132"/>
                <a:gd name="T70" fmla="*/ 82 w 129"/>
                <a:gd name="T71" fmla="*/ 59 h 132"/>
                <a:gd name="T72" fmla="*/ 76 w 129"/>
                <a:gd name="T73" fmla="*/ 58 h 132"/>
                <a:gd name="T74" fmla="*/ 74 w 129"/>
                <a:gd name="T75" fmla="*/ 50 h 132"/>
                <a:gd name="T76" fmla="*/ 78 w 129"/>
                <a:gd name="T77" fmla="*/ 35 h 132"/>
                <a:gd name="T78" fmla="*/ 91 w 129"/>
                <a:gd name="T79" fmla="*/ 19 h 132"/>
                <a:gd name="T80" fmla="*/ 83 w 129"/>
                <a:gd name="T81" fmla="*/ 2 h 132"/>
                <a:gd name="T82" fmla="*/ 66 w 129"/>
                <a:gd name="T83" fmla="*/ 1 h 132"/>
                <a:gd name="T84" fmla="*/ 56 w 129"/>
                <a:gd name="T85" fmla="*/ 8 h 132"/>
                <a:gd name="T86" fmla="*/ 51 w 129"/>
                <a:gd name="T87" fmla="*/ 16 h 132"/>
                <a:gd name="T88" fmla="*/ 56 w 129"/>
                <a:gd name="T89" fmla="*/ 28 h 132"/>
                <a:gd name="T90" fmla="*/ 62 w 129"/>
                <a:gd name="T91" fmla="*/ 40 h 132"/>
                <a:gd name="T92" fmla="*/ 61 w 129"/>
                <a:gd name="T93" fmla="*/ 52 h 132"/>
                <a:gd name="T94" fmla="*/ 54 w 129"/>
                <a:gd name="T95" fmla="*/ 54 h 132"/>
                <a:gd name="T96" fmla="*/ 47 w 129"/>
                <a:gd name="T97" fmla="*/ 40 h 1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"/>
                <a:gd name="T148" fmla="*/ 0 h 132"/>
                <a:gd name="T149" fmla="*/ 129 w 129"/>
                <a:gd name="T150" fmla="*/ 132 h 1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63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>
                <a:gd name="T0" fmla="*/ 132 w 133"/>
                <a:gd name="T1" fmla="*/ 0 h 232"/>
                <a:gd name="T2" fmla="*/ 122 w 133"/>
                <a:gd name="T3" fmla="*/ 15 h 232"/>
                <a:gd name="T4" fmla="*/ 109 w 133"/>
                <a:gd name="T5" fmla="*/ 28 h 232"/>
                <a:gd name="T6" fmla="*/ 96 w 133"/>
                <a:gd name="T7" fmla="*/ 39 h 232"/>
                <a:gd name="T8" fmla="*/ 82 w 133"/>
                <a:gd name="T9" fmla="*/ 47 h 232"/>
                <a:gd name="T10" fmla="*/ 67 w 133"/>
                <a:gd name="T11" fmla="*/ 53 h 232"/>
                <a:gd name="T12" fmla="*/ 53 w 133"/>
                <a:gd name="T13" fmla="*/ 57 h 232"/>
                <a:gd name="T14" fmla="*/ 39 w 133"/>
                <a:gd name="T15" fmla="*/ 59 h 232"/>
                <a:gd name="T16" fmla="*/ 25 w 133"/>
                <a:gd name="T17" fmla="*/ 59 h 232"/>
                <a:gd name="T18" fmla="*/ 25 w 133"/>
                <a:gd name="T19" fmla="*/ 71 h 232"/>
                <a:gd name="T20" fmla="*/ 23 w 133"/>
                <a:gd name="T21" fmla="*/ 83 h 232"/>
                <a:gd name="T22" fmla="*/ 15 w 133"/>
                <a:gd name="T23" fmla="*/ 97 h 232"/>
                <a:gd name="T24" fmla="*/ 0 w 133"/>
                <a:gd name="T25" fmla="*/ 107 h 232"/>
                <a:gd name="T26" fmla="*/ 9 w 133"/>
                <a:gd name="T27" fmla="*/ 122 h 232"/>
                <a:gd name="T28" fmla="*/ 15 w 133"/>
                <a:gd name="T29" fmla="*/ 140 h 232"/>
                <a:gd name="T30" fmla="*/ 16 w 133"/>
                <a:gd name="T31" fmla="*/ 159 h 232"/>
                <a:gd name="T32" fmla="*/ 9 w 133"/>
                <a:gd name="T33" fmla="*/ 175 h 232"/>
                <a:gd name="T34" fmla="*/ 15 w 133"/>
                <a:gd name="T35" fmla="*/ 177 h 232"/>
                <a:gd name="T36" fmla="*/ 22 w 133"/>
                <a:gd name="T37" fmla="*/ 181 h 232"/>
                <a:gd name="T38" fmla="*/ 30 w 133"/>
                <a:gd name="T39" fmla="*/ 184 h 232"/>
                <a:gd name="T40" fmla="*/ 39 w 133"/>
                <a:gd name="T41" fmla="*/ 190 h 232"/>
                <a:gd name="T42" fmla="*/ 47 w 133"/>
                <a:gd name="T43" fmla="*/ 198 h 232"/>
                <a:gd name="T44" fmla="*/ 55 w 133"/>
                <a:gd name="T45" fmla="*/ 207 h 232"/>
                <a:gd name="T46" fmla="*/ 60 w 133"/>
                <a:gd name="T47" fmla="*/ 218 h 232"/>
                <a:gd name="T48" fmla="*/ 65 w 133"/>
                <a:gd name="T49" fmla="*/ 232 h 232"/>
                <a:gd name="T50" fmla="*/ 68 w 133"/>
                <a:gd name="T51" fmla="*/ 224 h 232"/>
                <a:gd name="T52" fmla="*/ 73 w 133"/>
                <a:gd name="T53" fmla="*/ 215 h 232"/>
                <a:gd name="T54" fmla="*/ 79 w 133"/>
                <a:gd name="T55" fmla="*/ 207 h 232"/>
                <a:gd name="T56" fmla="*/ 84 w 133"/>
                <a:gd name="T57" fmla="*/ 199 h 232"/>
                <a:gd name="T58" fmla="*/ 92 w 133"/>
                <a:gd name="T59" fmla="*/ 191 h 232"/>
                <a:gd name="T60" fmla="*/ 101 w 133"/>
                <a:gd name="T61" fmla="*/ 185 h 232"/>
                <a:gd name="T62" fmla="*/ 110 w 133"/>
                <a:gd name="T63" fmla="*/ 182 h 232"/>
                <a:gd name="T64" fmla="*/ 121 w 133"/>
                <a:gd name="T65" fmla="*/ 179 h 232"/>
                <a:gd name="T66" fmla="*/ 116 w 133"/>
                <a:gd name="T67" fmla="*/ 169 h 232"/>
                <a:gd name="T68" fmla="*/ 113 w 133"/>
                <a:gd name="T69" fmla="*/ 156 h 232"/>
                <a:gd name="T70" fmla="*/ 115 w 133"/>
                <a:gd name="T71" fmla="*/ 142 h 232"/>
                <a:gd name="T72" fmla="*/ 124 w 133"/>
                <a:gd name="T73" fmla="*/ 126 h 232"/>
                <a:gd name="T74" fmla="*/ 115 w 133"/>
                <a:gd name="T75" fmla="*/ 101 h 232"/>
                <a:gd name="T76" fmla="*/ 113 w 133"/>
                <a:gd name="T77" fmla="*/ 77 h 232"/>
                <a:gd name="T78" fmla="*/ 114 w 133"/>
                <a:gd name="T79" fmla="*/ 56 h 232"/>
                <a:gd name="T80" fmla="*/ 116 w 133"/>
                <a:gd name="T81" fmla="*/ 40 h 232"/>
                <a:gd name="T82" fmla="*/ 119 w 133"/>
                <a:gd name="T83" fmla="*/ 31 h 232"/>
                <a:gd name="T84" fmla="*/ 124 w 133"/>
                <a:gd name="T85" fmla="*/ 21 h 232"/>
                <a:gd name="T86" fmla="*/ 128 w 133"/>
                <a:gd name="T87" fmla="*/ 12 h 232"/>
                <a:gd name="T88" fmla="*/ 132 w 133"/>
                <a:gd name="T89" fmla="*/ 7 h 232"/>
                <a:gd name="T90" fmla="*/ 133 w 133"/>
                <a:gd name="T91" fmla="*/ 6 h 232"/>
                <a:gd name="T92" fmla="*/ 133 w 133"/>
                <a:gd name="T93" fmla="*/ 4 h 232"/>
                <a:gd name="T94" fmla="*/ 132 w 133"/>
                <a:gd name="T95" fmla="*/ 3 h 232"/>
                <a:gd name="T96" fmla="*/ 132 w 133"/>
                <a:gd name="T97" fmla="*/ 3 h 232"/>
                <a:gd name="T98" fmla="*/ 132 w 133"/>
                <a:gd name="T99" fmla="*/ 0 h 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2"/>
                <a:gd name="T152" fmla="*/ 133 w 133"/>
                <a:gd name="T153" fmla="*/ 232 h 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64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6 h 190"/>
                <a:gd name="T6" fmla="*/ 82 w 249"/>
                <a:gd name="T7" fmla="*/ 10 h 190"/>
                <a:gd name="T8" fmla="*/ 68 w 249"/>
                <a:gd name="T9" fmla="*/ 14 h 190"/>
                <a:gd name="T10" fmla="*/ 53 w 249"/>
                <a:gd name="T11" fmla="*/ 19 h 190"/>
                <a:gd name="T12" fmla="*/ 40 w 249"/>
                <a:gd name="T13" fmla="*/ 22 h 190"/>
                <a:gd name="T14" fmla="*/ 27 w 249"/>
                <a:gd name="T15" fmla="*/ 25 h 190"/>
                <a:gd name="T16" fmla="*/ 16 w 249"/>
                <a:gd name="T17" fmla="*/ 26 h 190"/>
                <a:gd name="T18" fmla="*/ 12 w 249"/>
                <a:gd name="T19" fmla="*/ 25 h 190"/>
                <a:gd name="T20" fmla="*/ 7 w 249"/>
                <a:gd name="T21" fmla="*/ 25 h 190"/>
                <a:gd name="T22" fmla="*/ 2 w 249"/>
                <a:gd name="T23" fmla="*/ 23 h 190"/>
                <a:gd name="T24" fmla="*/ 0 w 249"/>
                <a:gd name="T25" fmla="*/ 23 h 190"/>
                <a:gd name="T26" fmla="*/ 14 w 249"/>
                <a:gd name="T27" fmla="*/ 31 h 190"/>
                <a:gd name="T28" fmla="*/ 26 w 249"/>
                <a:gd name="T29" fmla="*/ 43 h 190"/>
                <a:gd name="T30" fmla="*/ 36 w 249"/>
                <a:gd name="T31" fmla="*/ 56 h 190"/>
                <a:gd name="T32" fmla="*/ 47 w 249"/>
                <a:gd name="T33" fmla="*/ 71 h 190"/>
                <a:gd name="T34" fmla="*/ 55 w 249"/>
                <a:gd name="T35" fmla="*/ 88 h 190"/>
                <a:gd name="T36" fmla="*/ 61 w 249"/>
                <a:gd name="T37" fmla="*/ 106 h 190"/>
                <a:gd name="T38" fmla="*/ 66 w 249"/>
                <a:gd name="T39" fmla="*/ 124 h 190"/>
                <a:gd name="T40" fmla="*/ 69 w 249"/>
                <a:gd name="T41" fmla="*/ 142 h 190"/>
                <a:gd name="T42" fmla="*/ 76 w 249"/>
                <a:gd name="T43" fmla="*/ 142 h 190"/>
                <a:gd name="T44" fmla="*/ 84 w 249"/>
                <a:gd name="T45" fmla="*/ 145 h 190"/>
                <a:gd name="T46" fmla="*/ 93 w 249"/>
                <a:gd name="T47" fmla="*/ 149 h 190"/>
                <a:gd name="T48" fmla="*/ 103 w 249"/>
                <a:gd name="T49" fmla="*/ 154 h 190"/>
                <a:gd name="T50" fmla="*/ 112 w 249"/>
                <a:gd name="T51" fmla="*/ 162 h 190"/>
                <a:gd name="T52" fmla="*/ 121 w 249"/>
                <a:gd name="T53" fmla="*/ 170 h 190"/>
                <a:gd name="T54" fmla="*/ 129 w 249"/>
                <a:gd name="T55" fmla="*/ 180 h 190"/>
                <a:gd name="T56" fmla="*/ 135 w 249"/>
                <a:gd name="T57" fmla="*/ 190 h 190"/>
                <a:gd name="T58" fmla="*/ 142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3 w 249"/>
                <a:gd name="T67" fmla="*/ 170 h 190"/>
                <a:gd name="T68" fmla="*/ 211 w 249"/>
                <a:gd name="T69" fmla="*/ 171 h 190"/>
                <a:gd name="T70" fmla="*/ 229 w 249"/>
                <a:gd name="T71" fmla="*/ 176 h 190"/>
                <a:gd name="T72" fmla="*/ 249 w 249"/>
                <a:gd name="T73" fmla="*/ 184 h 190"/>
                <a:gd name="T74" fmla="*/ 244 w 249"/>
                <a:gd name="T75" fmla="*/ 176 h 190"/>
                <a:gd name="T76" fmla="*/ 237 w 249"/>
                <a:gd name="T77" fmla="*/ 168 h 190"/>
                <a:gd name="T78" fmla="*/ 232 w 249"/>
                <a:gd name="T79" fmla="*/ 158 h 190"/>
                <a:gd name="T80" fmla="*/ 228 w 249"/>
                <a:gd name="T81" fmla="*/ 146 h 190"/>
                <a:gd name="T82" fmla="*/ 227 w 249"/>
                <a:gd name="T83" fmla="*/ 132 h 190"/>
                <a:gd name="T84" fmla="*/ 227 w 249"/>
                <a:gd name="T85" fmla="*/ 117 h 190"/>
                <a:gd name="T86" fmla="*/ 231 w 249"/>
                <a:gd name="T87" fmla="*/ 100 h 190"/>
                <a:gd name="T88" fmla="*/ 239 w 249"/>
                <a:gd name="T89" fmla="*/ 81 h 190"/>
                <a:gd name="T90" fmla="*/ 228 w 249"/>
                <a:gd name="T91" fmla="*/ 79 h 190"/>
                <a:gd name="T92" fmla="*/ 215 w 249"/>
                <a:gd name="T93" fmla="*/ 76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5 h 190"/>
                <a:gd name="T100" fmla="*/ 178 w 249"/>
                <a:gd name="T101" fmla="*/ 43 h 190"/>
                <a:gd name="T102" fmla="*/ 175 w 249"/>
                <a:gd name="T103" fmla="*/ 29 h 190"/>
                <a:gd name="T104" fmla="*/ 174 w 249"/>
                <a:gd name="T105" fmla="*/ 11 h 190"/>
                <a:gd name="T106" fmla="*/ 167 w 249"/>
                <a:gd name="T107" fmla="*/ 12 h 190"/>
                <a:gd name="T108" fmla="*/ 160 w 249"/>
                <a:gd name="T109" fmla="*/ 14 h 190"/>
                <a:gd name="T110" fmla="*/ 153 w 249"/>
                <a:gd name="T111" fmla="*/ 14 h 190"/>
                <a:gd name="T112" fmla="*/ 146 w 249"/>
                <a:gd name="T113" fmla="*/ 14 h 190"/>
                <a:gd name="T114" fmla="*/ 138 w 249"/>
                <a:gd name="T115" fmla="*/ 13 h 190"/>
                <a:gd name="T116" fmla="*/ 130 w 249"/>
                <a:gd name="T117" fmla="*/ 10 h 190"/>
                <a:gd name="T118" fmla="*/ 123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64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>
                <a:gd name="T0" fmla="*/ 185 w 219"/>
                <a:gd name="T1" fmla="*/ 130 h 270"/>
                <a:gd name="T2" fmla="*/ 157 w 219"/>
                <a:gd name="T3" fmla="*/ 133 h 270"/>
                <a:gd name="T4" fmla="*/ 119 w 219"/>
                <a:gd name="T5" fmla="*/ 145 h 270"/>
                <a:gd name="T6" fmla="*/ 84 w 219"/>
                <a:gd name="T7" fmla="*/ 176 h 270"/>
                <a:gd name="T8" fmla="*/ 64 w 219"/>
                <a:gd name="T9" fmla="*/ 224 h 270"/>
                <a:gd name="T10" fmla="*/ 49 w 219"/>
                <a:gd name="T11" fmla="*/ 254 h 270"/>
                <a:gd name="T12" fmla="*/ 34 w 219"/>
                <a:gd name="T13" fmla="*/ 261 h 270"/>
                <a:gd name="T14" fmla="*/ 24 w 219"/>
                <a:gd name="T15" fmla="*/ 263 h 270"/>
                <a:gd name="T16" fmla="*/ 14 w 219"/>
                <a:gd name="T17" fmla="*/ 265 h 270"/>
                <a:gd name="T18" fmla="*/ 5 w 219"/>
                <a:gd name="T19" fmla="*/ 269 h 270"/>
                <a:gd name="T20" fmla="*/ 1 w 219"/>
                <a:gd name="T21" fmla="*/ 269 h 270"/>
                <a:gd name="T22" fmla="*/ 0 w 219"/>
                <a:gd name="T23" fmla="*/ 266 h 270"/>
                <a:gd name="T24" fmla="*/ 18 w 219"/>
                <a:gd name="T25" fmla="*/ 257 h 270"/>
                <a:gd name="T26" fmla="*/ 42 w 219"/>
                <a:gd name="T27" fmla="*/ 230 h 270"/>
                <a:gd name="T28" fmla="*/ 52 w 219"/>
                <a:gd name="T29" fmla="*/ 197 h 270"/>
                <a:gd name="T30" fmla="*/ 55 w 219"/>
                <a:gd name="T31" fmla="*/ 169 h 270"/>
                <a:gd name="T32" fmla="*/ 53 w 219"/>
                <a:gd name="T33" fmla="*/ 150 h 270"/>
                <a:gd name="T34" fmla="*/ 49 w 219"/>
                <a:gd name="T35" fmla="*/ 128 h 270"/>
                <a:gd name="T36" fmla="*/ 52 w 219"/>
                <a:gd name="T37" fmla="*/ 115 h 270"/>
                <a:gd name="T38" fmla="*/ 69 w 219"/>
                <a:gd name="T39" fmla="*/ 102 h 270"/>
                <a:gd name="T40" fmla="*/ 85 w 219"/>
                <a:gd name="T41" fmla="*/ 83 h 270"/>
                <a:gd name="T42" fmla="*/ 91 w 219"/>
                <a:gd name="T43" fmla="*/ 60 h 270"/>
                <a:gd name="T44" fmla="*/ 96 w 219"/>
                <a:gd name="T45" fmla="*/ 47 h 270"/>
                <a:gd name="T46" fmla="*/ 121 w 219"/>
                <a:gd name="T47" fmla="*/ 39 h 270"/>
                <a:gd name="T48" fmla="*/ 149 w 219"/>
                <a:gd name="T49" fmla="*/ 25 h 270"/>
                <a:gd name="T50" fmla="*/ 171 w 219"/>
                <a:gd name="T51" fmla="*/ 8 h 270"/>
                <a:gd name="T52" fmla="*/ 178 w 219"/>
                <a:gd name="T53" fmla="*/ 10 h 270"/>
                <a:gd name="T54" fmla="*/ 181 w 219"/>
                <a:gd name="T55" fmla="*/ 36 h 270"/>
                <a:gd name="T56" fmla="*/ 192 w 219"/>
                <a:gd name="T57" fmla="*/ 61 h 270"/>
                <a:gd name="T58" fmla="*/ 209 w 219"/>
                <a:gd name="T59" fmla="*/ 82 h 270"/>
                <a:gd name="T60" fmla="*/ 212 w 219"/>
                <a:gd name="T61" fmla="*/ 90 h 270"/>
                <a:gd name="T62" fmla="*/ 198 w 219"/>
                <a:gd name="T63" fmla="*/ 95 h 270"/>
                <a:gd name="T64" fmla="*/ 188 w 219"/>
                <a:gd name="T65" fmla="*/ 106 h 270"/>
                <a:gd name="T66" fmla="*/ 187 w 219"/>
                <a:gd name="T67" fmla="*/ 121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270"/>
                <a:gd name="T104" fmla="*/ 219 w 219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64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>
                <a:gd name="T0" fmla="*/ 69 w 129"/>
                <a:gd name="T1" fmla="*/ 257 h 260"/>
                <a:gd name="T2" fmla="*/ 60 w 129"/>
                <a:gd name="T3" fmla="*/ 249 h 260"/>
                <a:gd name="T4" fmla="*/ 47 w 129"/>
                <a:gd name="T5" fmla="*/ 249 h 260"/>
                <a:gd name="T6" fmla="*/ 41 w 129"/>
                <a:gd name="T7" fmla="*/ 246 h 260"/>
                <a:gd name="T8" fmla="*/ 42 w 129"/>
                <a:gd name="T9" fmla="*/ 239 h 260"/>
                <a:gd name="T10" fmla="*/ 50 w 129"/>
                <a:gd name="T11" fmla="*/ 230 h 260"/>
                <a:gd name="T12" fmla="*/ 62 w 129"/>
                <a:gd name="T13" fmla="*/ 227 h 260"/>
                <a:gd name="T14" fmla="*/ 73 w 129"/>
                <a:gd name="T15" fmla="*/ 223 h 260"/>
                <a:gd name="T16" fmla="*/ 79 w 129"/>
                <a:gd name="T17" fmla="*/ 216 h 260"/>
                <a:gd name="T18" fmla="*/ 80 w 129"/>
                <a:gd name="T19" fmla="*/ 210 h 260"/>
                <a:gd name="T20" fmla="*/ 79 w 129"/>
                <a:gd name="T21" fmla="*/ 206 h 260"/>
                <a:gd name="T22" fmla="*/ 77 w 129"/>
                <a:gd name="T23" fmla="*/ 200 h 260"/>
                <a:gd name="T24" fmla="*/ 70 w 129"/>
                <a:gd name="T25" fmla="*/ 195 h 260"/>
                <a:gd name="T26" fmla="*/ 56 w 129"/>
                <a:gd name="T27" fmla="*/ 195 h 260"/>
                <a:gd name="T28" fmla="*/ 47 w 129"/>
                <a:gd name="T29" fmla="*/ 201 h 260"/>
                <a:gd name="T30" fmla="*/ 46 w 129"/>
                <a:gd name="T31" fmla="*/ 208 h 260"/>
                <a:gd name="T32" fmla="*/ 43 w 129"/>
                <a:gd name="T33" fmla="*/ 216 h 260"/>
                <a:gd name="T34" fmla="*/ 33 w 129"/>
                <a:gd name="T35" fmla="*/ 224 h 260"/>
                <a:gd name="T36" fmla="*/ 29 w 129"/>
                <a:gd name="T37" fmla="*/ 224 h 260"/>
                <a:gd name="T38" fmla="*/ 25 w 129"/>
                <a:gd name="T39" fmla="*/ 221 h 260"/>
                <a:gd name="T40" fmla="*/ 25 w 129"/>
                <a:gd name="T41" fmla="*/ 215 h 260"/>
                <a:gd name="T42" fmla="*/ 28 w 129"/>
                <a:gd name="T43" fmla="*/ 205 h 260"/>
                <a:gd name="T44" fmla="*/ 34 w 129"/>
                <a:gd name="T45" fmla="*/ 197 h 260"/>
                <a:gd name="T46" fmla="*/ 41 w 129"/>
                <a:gd name="T47" fmla="*/ 189 h 260"/>
                <a:gd name="T48" fmla="*/ 42 w 129"/>
                <a:gd name="T49" fmla="*/ 182 h 260"/>
                <a:gd name="T50" fmla="*/ 42 w 129"/>
                <a:gd name="T51" fmla="*/ 179 h 260"/>
                <a:gd name="T52" fmla="*/ 39 w 129"/>
                <a:gd name="T53" fmla="*/ 173 h 260"/>
                <a:gd name="T54" fmla="*/ 33 w 129"/>
                <a:gd name="T55" fmla="*/ 167 h 260"/>
                <a:gd name="T56" fmla="*/ 24 w 129"/>
                <a:gd name="T57" fmla="*/ 165 h 260"/>
                <a:gd name="T58" fmla="*/ 17 w 129"/>
                <a:gd name="T59" fmla="*/ 166 h 260"/>
                <a:gd name="T60" fmla="*/ 12 w 129"/>
                <a:gd name="T61" fmla="*/ 168 h 260"/>
                <a:gd name="T62" fmla="*/ 8 w 129"/>
                <a:gd name="T63" fmla="*/ 172 h 260"/>
                <a:gd name="T64" fmla="*/ 0 w 129"/>
                <a:gd name="T65" fmla="*/ 149 h 260"/>
                <a:gd name="T66" fmla="*/ 11 w 129"/>
                <a:gd name="T67" fmla="*/ 98 h 260"/>
                <a:gd name="T68" fmla="*/ 46 w 129"/>
                <a:gd name="T69" fmla="*/ 52 h 260"/>
                <a:gd name="T70" fmla="*/ 90 w 129"/>
                <a:gd name="T71" fmla="*/ 18 h 260"/>
                <a:gd name="T72" fmla="*/ 115 w 129"/>
                <a:gd name="T73" fmla="*/ 4 h 260"/>
                <a:gd name="T74" fmla="*/ 129 w 129"/>
                <a:gd name="T75" fmla="*/ 0 h 260"/>
                <a:gd name="T76" fmla="*/ 118 w 129"/>
                <a:gd name="T77" fmla="*/ 16 h 260"/>
                <a:gd name="T78" fmla="*/ 105 w 129"/>
                <a:gd name="T79" fmla="*/ 45 h 260"/>
                <a:gd name="T80" fmla="*/ 105 w 129"/>
                <a:gd name="T81" fmla="*/ 71 h 260"/>
                <a:gd name="T82" fmla="*/ 112 w 129"/>
                <a:gd name="T83" fmla="*/ 96 h 260"/>
                <a:gd name="T84" fmla="*/ 120 w 129"/>
                <a:gd name="T85" fmla="*/ 123 h 260"/>
                <a:gd name="T86" fmla="*/ 124 w 129"/>
                <a:gd name="T87" fmla="*/ 145 h 260"/>
                <a:gd name="T88" fmla="*/ 126 w 129"/>
                <a:gd name="T89" fmla="*/ 164 h 260"/>
                <a:gd name="T90" fmla="*/ 123 w 129"/>
                <a:gd name="T91" fmla="*/ 192 h 260"/>
                <a:gd name="T92" fmla="*/ 113 w 129"/>
                <a:gd name="T93" fmla="*/ 225 h 260"/>
                <a:gd name="T94" fmla="*/ 89 w 129"/>
                <a:gd name="T95" fmla="*/ 252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0"/>
                <a:gd name="T146" fmla="*/ 129 w 129"/>
                <a:gd name="T147" fmla="*/ 260 h 2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64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>
                <a:gd name="T0" fmla="*/ 291 w 630"/>
                <a:gd name="T1" fmla="*/ 378 h 443"/>
                <a:gd name="T2" fmla="*/ 257 w 630"/>
                <a:gd name="T3" fmla="*/ 438 h 443"/>
                <a:gd name="T4" fmla="*/ 229 w 630"/>
                <a:gd name="T5" fmla="*/ 387 h 443"/>
                <a:gd name="T6" fmla="*/ 191 w 630"/>
                <a:gd name="T7" fmla="*/ 347 h 443"/>
                <a:gd name="T8" fmla="*/ 179 w 630"/>
                <a:gd name="T9" fmla="*/ 253 h 443"/>
                <a:gd name="T10" fmla="*/ 205 w 630"/>
                <a:gd name="T11" fmla="*/ 210 h 443"/>
                <a:gd name="T12" fmla="*/ 227 w 630"/>
                <a:gd name="T13" fmla="*/ 165 h 443"/>
                <a:gd name="T14" fmla="*/ 212 w 630"/>
                <a:gd name="T15" fmla="*/ 174 h 443"/>
                <a:gd name="T16" fmla="*/ 195 w 630"/>
                <a:gd name="T17" fmla="*/ 213 h 443"/>
                <a:gd name="T18" fmla="*/ 130 w 630"/>
                <a:gd name="T19" fmla="*/ 266 h 443"/>
                <a:gd name="T20" fmla="*/ 79 w 630"/>
                <a:gd name="T21" fmla="*/ 270 h 443"/>
                <a:gd name="T22" fmla="*/ 48 w 630"/>
                <a:gd name="T23" fmla="*/ 259 h 443"/>
                <a:gd name="T24" fmla="*/ 0 w 630"/>
                <a:gd name="T25" fmla="*/ 237 h 443"/>
                <a:gd name="T26" fmla="*/ 40 w 630"/>
                <a:gd name="T27" fmla="*/ 222 h 443"/>
                <a:gd name="T28" fmla="*/ 74 w 630"/>
                <a:gd name="T29" fmla="*/ 181 h 443"/>
                <a:gd name="T30" fmla="*/ 143 w 630"/>
                <a:gd name="T31" fmla="*/ 136 h 443"/>
                <a:gd name="T32" fmla="*/ 185 w 630"/>
                <a:gd name="T33" fmla="*/ 138 h 443"/>
                <a:gd name="T34" fmla="*/ 193 w 630"/>
                <a:gd name="T35" fmla="*/ 141 h 443"/>
                <a:gd name="T36" fmla="*/ 184 w 630"/>
                <a:gd name="T37" fmla="*/ 165 h 443"/>
                <a:gd name="T38" fmla="*/ 189 w 630"/>
                <a:gd name="T39" fmla="*/ 169 h 443"/>
                <a:gd name="T40" fmla="*/ 212 w 630"/>
                <a:gd name="T41" fmla="*/ 165 h 443"/>
                <a:gd name="T42" fmla="*/ 208 w 630"/>
                <a:gd name="T43" fmla="*/ 136 h 443"/>
                <a:gd name="T44" fmla="*/ 215 w 630"/>
                <a:gd name="T45" fmla="*/ 135 h 443"/>
                <a:gd name="T46" fmla="*/ 229 w 630"/>
                <a:gd name="T47" fmla="*/ 152 h 443"/>
                <a:gd name="T48" fmla="*/ 257 w 630"/>
                <a:gd name="T49" fmla="*/ 156 h 443"/>
                <a:gd name="T50" fmla="*/ 279 w 630"/>
                <a:gd name="T51" fmla="*/ 139 h 443"/>
                <a:gd name="T52" fmla="*/ 304 w 630"/>
                <a:gd name="T53" fmla="*/ 132 h 443"/>
                <a:gd name="T54" fmla="*/ 338 w 630"/>
                <a:gd name="T55" fmla="*/ 94 h 443"/>
                <a:gd name="T56" fmla="*/ 412 w 630"/>
                <a:gd name="T57" fmla="*/ 7 h 443"/>
                <a:gd name="T58" fmla="*/ 471 w 630"/>
                <a:gd name="T59" fmla="*/ 0 h 443"/>
                <a:gd name="T60" fmla="*/ 519 w 630"/>
                <a:gd name="T61" fmla="*/ 10 h 443"/>
                <a:gd name="T62" fmla="*/ 570 w 630"/>
                <a:gd name="T63" fmla="*/ 29 h 443"/>
                <a:gd name="T64" fmla="*/ 620 w 630"/>
                <a:gd name="T65" fmla="*/ 31 h 443"/>
                <a:gd name="T66" fmla="*/ 612 w 630"/>
                <a:gd name="T67" fmla="*/ 56 h 443"/>
                <a:gd name="T68" fmla="*/ 544 w 630"/>
                <a:gd name="T69" fmla="*/ 139 h 443"/>
                <a:gd name="T70" fmla="*/ 484 w 630"/>
                <a:gd name="T71" fmla="*/ 166 h 443"/>
                <a:gd name="T72" fmla="*/ 418 w 630"/>
                <a:gd name="T73" fmla="*/ 182 h 443"/>
                <a:gd name="T74" fmla="*/ 358 w 630"/>
                <a:gd name="T75" fmla="*/ 167 h 443"/>
                <a:gd name="T76" fmla="*/ 326 w 630"/>
                <a:gd name="T77" fmla="*/ 150 h 443"/>
                <a:gd name="T78" fmla="*/ 304 w 630"/>
                <a:gd name="T79" fmla="*/ 143 h 443"/>
                <a:gd name="T80" fmla="*/ 279 w 630"/>
                <a:gd name="T81" fmla="*/ 150 h 443"/>
                <a:gd name="T82" fmla="*/ 281 w 630"/>
                <a:gd name="T83" fmla="*/ 161 h 443"/>
                <a:gd name="T84" fmla="*/ 308 w 630"/>
                <a:gd name="T85" fmla="*/ 160 h 443"/>
                <a:gd name="T86" fmla="*/ 341 w 630"/>
                <a:gd name="T87" fmla="*/ 158 h 443"/>
                <a:gd name="T88" fmla="*/ 402 w 630"/>
                <a:gd name="T89" fmla="*/ 179 h 443"/>
                <a:gd name="T90" fmla="*/ 457 w 630"/>
                <a:gd name="T91" fmla="*/ 244 h 443"/>
                <a:gd name="T92" fmla="*/ 474 w 630"/>
                <a:gd name="T93" fmla="*/ 323 h 443"/>
                <a:gd name="T94" fmla="*/ 441 w 630"/>
                <a:gd name="T95" fmla="*/ 322 h 443"/>
                <a:gd name="T96" fmla="*/ 367 w 630"/>
                <a:gd name="T97" fmla="*/ 302 h 443"/>
                <a:gd name="T98" fmla="*/ 321 w 630"/>
                <a:gd name="T99" fmla="*/ 287 h 443"/>
                <a:gd name="T100" fmla="*/ 284 w 630"/>
                <a:gd name="T101" fmla="*/ 230 h 443"/>
                <a:gd name="T102" fmla="*/ 273 w 630"/>
                <a:gd name="T103" fmla="*/ 178 h 443"/>
                <a:gd name="T104" fmla="*/ 247 w 630"/>
                <a:gd name="T105" fmla="*/ 160 h 443"/>
                <a:gd name="T106" fmla="*/ 233 w 630"/>
                <a:gd name="T107" fmla="*/ 165 h 443"/>
                <a:gd name="T108" fmla="*/ 247 w 630"/>
                <a:gd name="T109" fmla="*/ 188 h 443"/>
                <a:gd name="T110" fmla="*/ 293 w 630"/>
                <a:gd name="T111" fmla="*/ 245 h 4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3"/>
                <a:gd name="T170" fmla="*/ 630 w 630"/>
                <a:gd name="T171" fmla="*/ 443 h 4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64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>
                <a:gd name="T0" fmla="*/ 144 w 189"/>
                <a:gd name="T1" fmla="*/ 186 h 192"/>
                <a:gd name="T2" fmla="*/ 151 w 189"/>
                <a:gd name="T3" fmla="*/ 174 h 192"/>
                <a:gd name="T4" fmla="*/ 162 w 189"/>
                <a:gd name="T5" fmla="*/ 172 h 192"/>
                <a:gd name="T6" fmla="*/ 170 w 189"/>
                <a:gd name="T7" fmla="*/ 175 h 192"/>
                <a:gd name="T8" fmla="*/ 172 w 189"/>
                <a:gd name="T9" fmla="*/ 179 h 192"/>
                <a:gd name="T10" fmla="*/ 178 w 189"/>
                <a:gd name="T11" fmla="*/ 180 h 192"/>
                <a:gd name="T12" fmla="*/ 187 w 189"/>
                <a:gd name="T13" fmla="*/ 182 h 192"/>
                <a:gd name="T14" fmla="*/ 189 w 189"/>
                <a:gd name="T15" fmla="*/ 181 h 192"/>
                <a:gd name="T16" fmla="*/ 186 w 189"/>
                <a:gd name="T17" fmla="*/ 175 h 192"/>
                <a:gd name="T18" fmla="*/ 179 w 189"/>
                <a:gd name="T19" fmla="*/ 170 h 192"/>
                <a:gd name="T20" fmla="*/ 174 w 189"/>
                <a:gd name="T21" fmla="*/ 169 h 192"/>
                <a:gd name="T22" fmla="*/ 164 w 189"/>
                <a:gd name="T23" fmla="*/ 169 h 192"/>
                <a:gd name="T24" fmla="*/ 158 w 189"/>
                <a:gd name="T25" fmla="*/ 162 h 192"/>
                <a:gd name="T26" fmla="*/ 155 w 189"/>
                <a:gd name="T27" fmla="*/ 153 h 192"/>
                <a:gd name="T28" fmla="*/ 155 w 189"/>
                <a:gd name="T29" fmla="*/ 147 h 192"/>
                <a:gd name="T30" fmla="*/ 159 w 189"/>
                <a:gd name="T31" fmla="*/ 144 h 192"/>
                <a:gd name="T32" fmla="*/ 163 w 189"/>
                <a:gd name="T33" fmla="*/ 138 h 192"/>
                <a:gd name="T34" fmla="*/ 172 w 189"/>
                <a:gd name="T35" fmla="*/ 135 h 192"/>
                <a:gd name="T36" fmla="*/ 180 w 189"/>
                <a:gd name="T37" fmla="*/ 115 h 192"/>
                <a:gd name="T38" fmla="*/ 174 w 189"/>
                <a:gd name="T39" fmla="*/ 79 h 192"/>
                <a:gd name="T40" fmla="*/ 150 w 189"/>
                <a:gd name="T41" fmla="*/ 48 h 192"/>
                <a:gd name="T42" fmla="*/ 106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2 w 189"/>
                <a:gd name="T49" fmla="*/ 8 h 192"/>
                <a:gd name="T50" fmla="*/ 6 w 189"/>
                <a:gd name="T51" fmla="*/ 2 h 192"/>
                <a:gd name="T52" fmla="*/ 7 w 189"/>
                <a:gd name="T53" fmla="*/ 9 h 192"/>
                <a:gd name="T54" fmla="*/ 18 w 189"/>
                <a:gd name="T55" fmla="*/ 33 h 192"/>
                <a:gd name="T56" fmla="*/ 27 w 189"/>
                <a:gd name="T57" fmla="*/ 59 h 192"/>
                <a:gd name="T58" fmla="*/ 34 w 189"/>
                <a:gd name="T59" fmla="*/ 84 h 192"/>
                <a:gd name="T60" fmla="*/ 40 w 189"/>
                <a:gd name="T61" fmla="*/ 107 h 192"/>
                <a:gd name="T62" fmla="*/ 52 w 189"/>
                <a:gd name="T63" fmla="*/ 137 h 192"/>
                <a:gd name="T64" fmla="*/ 77 w 189"/>
                <a:gd name="T65" fmla="*/ 169 h 192"/>
                <a:gd name="T66" fmla="*/ 117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Freeform 64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>
                <a:gd name="T0" fmla="*/ 0 w 21"/>
                <a:gd name="T1" fmla="*/ 9 h 21"/>
                <a:gd name="T2" fmla="*/ 1 w 21"/>
                <a:gd name="T3" fmla="*/ 5 h 21"/>
                <a:gd name="T4" fmla="*/ 4 w 21"/>
                <a:gd name="T5" fmla="*/ 1 h 21"/>
                <a:gd name="T6" fmla="*/ 7 w 21"/>
                <a:gd name="T7" fmla="*/ 0 h 21"/>
                <a:gd name="T8" fmla="*/ 10 w 21"/>
                <a:gd name="T9" fmla="*/ 0 h 21"/>
                <a:gd name="T10" fmla="*/ 15 w 21"/>
                <a:gd name="T11" fmla="*/ 1 h 21"/>
                <a:gd name="T12" fmla="*/ 17 w 21"/>
                <a:gd name="T13" fmla="*/ 4 h 21"/>
                <a:gd name="T14" fmla="*/ 19 w 21"/>
                <a:gd name="T15" fmla="*/ 7 h 21"/>
                <a:gd name="T16" fmla="*/ 21 w 21"/>
                <a:gd name="T17" fmla="*/ 10 h 21"/>
                <a:gd name="T18" fmla="*/ 19 w 21"/>
                <a:gd name="T19" fmla="*/ 15 h 21"/>
                <a:gd name="T20" fmla="*/ 17 w 21"/>
                <a:gd name="T21" fmla="*/ 17 h 21"/>
                <a:gd name="T22" fmla="*/ 15 w 21"/>
                <a:gd name="T23" fmla="*/ 19 h 21"/>
                <a:gd name="T24" fmla="*/ 11 w 21"/>
                <a:gd name="T25" fmla="*/ 21 h 21"/>
                <a:gd name="T26" fmla="*/ 8 w 21"/>
                <a:gd name="T27" fmla="*/ 19 h 21"/>
                <a:gd name="T28" fmla="*/ 5 w 21"/>
                <a:gd name="T29" fmla="*/ 16 h 21"/>
                <a:gd name="T30" fmla="*/ 1 w 21"/>
                <a:gd name="T31" fmla="*/ 13 h 21"/>
                <a:gd name="T32" fmla="*/ 0 w 21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64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>
                <a:gd name="T0" fmla="*/ 1 w 20"/>
                <a:gd name="T1" fmla="*/ 4 h 22"/>
                <a:gd name="T2" fmla="*/ 6 w 20"/>
                <a:gd name="T3" fmla="*/ 1 h 22"/>
                <a:gd name="T4" fmla="*/ 10 w 20"/>
                <a:gd name="T5" fmla="*/ 0 h 22"/>
                <a:gd name="T6" fmla="*/ 15 w 20"/>
                <a:gd name="T7" fmla="*/ 1 h 22"/>
                <a:gd name="T8" fmla="*/ 18 w 20"/>
                <a:gd name="T9" fmla="*/ 4 h 22"/>
                <a:gd name="T10" fmla="*/ 20 w 20"/>
                <a:gd name="T11" fmla="*/ 7 h 22"/>
                <a:gd name="T12" fmla="*/ 20 w 20"/>
                <a:gd name="T13" fmla="*/ 12 h 22"/>
                <a:gd name="T14" fmla="*/ 20 w 20"/>
                <a:gd name="T15" fmla="*/ 16 h 22"/>
                <a:gd name="T16" fmla="*/ 19 w 20"/>
                <a:gd name="T17" fmla="*/ 21 h 22"/>
                <a:gd name="T18" fmla="*/ 16 w 20"/>
                <a:gd name="T19" fmla="*/ 22 h 22"/>
                <a:gd name="T20" fmla="*/ 11 w 20"/>
                <a:gd name="T21" fmla="*/ 22 h 22"/>
                <a:gd name="T22" fmla="*/ 6 w 20"/>
                <a:gd name="T23" fmla="*/ 21 h 22"/>
                <a:gd name="T24" fmla="*/ 2 w 20"/>
                <a:gd name="T25" fmla="*/ 17 h 22"/>
                <a:gd name="T26" fmla="*/ 1 w 20"/>
                <a:gd name="T27" fmla="*/ 14 h 22"/>
                <a:gd name="T28" fmla="*/ 0 w 20"/>
                <a:gd name="T29" fmla="*/ 11 h 22"/>
                <a:gd name="T30" fmla="*/ 0 w 20"/>
                <a:gd name="T31" fmla="*/ 7 h 22"/>
                <a:gd name="T32" fmla="*/ 1 w 20"/>
                <a:gd name="T33" fmla="*/ 4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64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>
                <a:gd name="T0" fmla="*/ 2 w 21"/>
                <a:gd name="T1" fmla="*/ 5 h 22"/>
                <a:gd name="T2" fmla="*/ 5 w 21"/>
                <a:gd name="T3" fmla="*/ 3 h 22"/>
                <a:gd name="T4" fmla="*/ 9 w 21"/>
                <a:gd name="T5" fmla="*/ 0 h 22"/>
                <a:gd name="T6" fmla="*/ 14 w 21"/>
                <a:gd name="T7" fmla="*/ 0 h 22"/>
                <a:gd name="T8" fmla="*/ 18 w 21"/>
                <a:gd name="T9" fmla="*/ 3 h 22"/>
                <a:gd name="T10" fmla="*/ 21 w 21"/>
                <a:gd name="T11" fmla="*/ 7 h 22"/>
                <a:gd name="T12" fmla="*/ 21 w 21"/>
                <a:gd name="T13" fmla="*/ 12 h 22"/>
                <a:gd name="T14" fmla="*/ 19 w 21"/>
                <a:gd name="T15" fmla="*/ 16 h 22"/>
                <a:gd name="T16" fmla="*/ 17 w 21"/>
                <a:gd name="T17" fmla="*/ 19 h 22"/>
                <a:gd name="T18" fmla="*/ 15 w 21"/>
                <a:gd name="T19" fmla="*/ 21 h 22"/>
                <a:gd name="T20" fmla="*/ 10 w 21"/>
                <a:gd name="T21" fmla="*/ 22 h 22"/>
                <a:gd name="T22" fmla="*/ 6 w 21"/>
                <a:gd name="T23" fmla="*/ 22 h 22"/>
                <a:gd name="T24" fmla="*/ 2 w 21"/>
                <a:gd name="T25" fmla="*/ 20 h 22"/>
                <a:gd name="T26" fmla="*/ 0 w 21"/>
                <a:gd name="T27" fmla="*/ 16 h 22"/>
                <a:gd name="T28" fmla="*/ 0 w 21"/>
                <a:gd name="T29" fmla="*/ 12 h 22"/>
                <a:gd name="T30" fmla="*/ 1 w 21"/>
                <a:gd name="T31" fmla="*/ 7 h 22"/>
                <a:gd name="T32" fmla="*/ 2 w 21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64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>
                <a:gd name="T0" fmla="*/ 4 w 22"/>
                <a:gd name="T1" fmla="*/ 1 h 21"/>
                <a:gd name="T2" fmla="*/ 1 w 22"/>
                <a:gd name="T3" fmla="*/ 4 h 21"/>
                <a:gd name="T4" fmla="*/ 0 w 22"/>
                <a:gd name="T5" fmla="*/ 8 h 21"/>
                <a:gd name="T6" fmla="*/ 0 w 22"/>
                <a:gd name="T7" fmla="*/ 13 h 21"/>
                <a:gd name="T8" fmla="*/ 2 w 22"/>
                <a:gd name="T9" fmla="*/ 17 h 21"/>
                <a:gd name="T10" fmla="*/ 6 w 22"/>
                <a:gd name="T11" fmla="*/ 20 h 21"/>
                <a:gd name="T12" fmla="*/ 10 w 22"/>
                <a:gd name="T13" fmla="*/ 21 h 21"/>
                <a:gd name="T14" fmla="*/ 15 w 22"/>
                <a:gd name="T15" fmla="*/ 21 h 21"/>
                <a:gd name="T16" fmla="*/ 18 w 22"/>
                <a:gd name="T17" fmla="*/ 18 h 21"/>
                <a:gd name="T18" fmla="*/ 21 w 22"/>
                <a:gd name="T19" fmla="*/ 16 h 21"/>
                <a:gd name="T20" fmla="*/ 22 w 22"/>
                <a:gd name="T21" fmla="*/ 13 h 21"/>
                <a:gd name="T22" fmla="*/ 22 w 22"/>
                <a:gd name="T23" fmla="*/ 9 h 21"/>
                <a:gd name="T24" fmla="*/ 21 w 22"/>
                <a:gd name="T25" fmla="*/ 6 h 21"/>
                <a:gd name="T26" fmla="*/ 17 w 22"/>
                <a:gd name="T27" fmla="*/ 3 h 21"/>
                <a:gd name="T28" fmla="*/ 13 w 22"/>
                <a:gd name="T29" fmla="*/ 0 h 21"/>
                <a:gd name="T30" fmla="*/ 7 w 22"/>
                <a:gd name="T31" fmla="*/ 0 h 21"/>
                <a:gd name="T32" fmla="*/ 4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64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8 h 18"/>
                <a:gd name="T4" fmla="*/ 0 w 18"/>
                <a:gd name="T5" fmla="*/ 5 h 18"/>
                <a:gd name="T6" fmla="*/ 2 w 18"/>
                <a:gd name="T7" fmla="*/ 2 h 18"/>
                <a:gd name="T8" fmla="*/ 7 w 18"/>
                <a:gd name="T9" fmla="*/ 1 h 18"/>
                <a:gd name="T10" fmla="*/ 11 w 18"/>
                <a:gd name="T11" fmla="*/ 0 h 18"/>
                <a:gd name="T12" fmla="*/ 14 w 18"/>
                <a:gd name="T13" fmla="*/ 1 h 18"/>
                <a:gd name="T14" fmla="*/ 17 w 18"/>
                <a:gd name="T15" fmla="*/ 3 h 18"/>
                <a:gd name="T16" fmla="*/ 18 w 18"/>
                <a:gd name="T17" fmla="*/ 6 h 18"/>
                <a:gd name="T18" fmla="*/ 18 w 18"/>
                <a:gd name="T19" fmla="*/ 9 h 18"/>
                <a:gd name="T20" fmla="*/ 17 w 18"/>
                <a:gd name="T21" fmla="*/ 14 h 18"/>
                <a:gd name="T22" fmla="*/ 13 w 18"/>
                <a:gd name="T23" fmla="*/ 16 h 18"/>
                <a:gd name="T24" fmla="*/ 11 w 18"/>
                <a:gd name="T25" fmla="*/ 18 h 18"/>
                <a:gd name="T26" fmla="*/ 8 w 18"/>
                <a:gd name="T27" fmla="*/ 18 h 18"/>
                <a:gd name="T28" fmla="*/ 4 w 18"/>
                <a:gd name="T29" fmla="*/ 17 h 18"/>
                <a:gd name="T30" fmla="*/ 1 w 18"/>
                <a:gd name="T31" fmla="*/ 15 h 18"/>
                <a:gd name="T32" fmla="*/ 0 w 18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65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>
                <a:gd name="T0" fmla="*/ 5 w 15"/>
                <a:gd name="T1" fmla="*/ 22 h 22"/>
                <a:gd name="T2" fmla="*/ 2 w 15"/>
                <a:gd name="T3" fmla="*/ 21 h 22"/>
                <a:gd name="T4" fmla="*/ 1 w 15"/>
                <a:gd name="T5" fmla="*/ 19 h 22"/>
                <a:gd name="T6" fmla="*/ 0 w 15"/>
                <a:gd name="T7" fmla="*/ 15 h 22"/>
                <a:gd name="T8" fmla="*/ 0 w 15"/>
                <a:gd name="T9" fmla="*/ 11 h 22"/>
                <a:gd name="T10" fmla="*/ 1 w 15"/>
                <a:gd name="T11" fmla="*/ 6 h 22"/>
                <a:gd name="T12" fmla="*/ 4 w 15"/>
                <a:gd name="T13" fmla="*/ 3 h 22"/>
                <a:gd name="T14" fmla="*/ 6 w 15"/>
                <a:gd name="T15" fmla="*/ 2 h 22"/>
                <a:gd name="T16" fmla="*/ 10 w 15"/>
                <a:gd name="T17" fmla="*/ 0 h 22"/>
                <a:gd name="T18" fmla="*/ 12 w 15"/>
                <a:gd name="T19" fmla="*/ 2 h 22"/>
                <a:gd name="T20" fmla="*/ 14 w 15"/>
                <a:gd name="T21" fmla="*/ 4 h 22"/>
                <a:gd name="T22" fmla="*/ 15 w 15"/>
                <a:gd name="T23" fmla="*/ 8 h 22"/>
                <a:gd name="T24" fmla="*/ 15 w 15"/>
                <a:gd name="T25" fmla="*/ 12 h 22"/>
                <a:gd name="T26" fmla="*/ 14 w 15"/>
                <a:gd name="T27" fmla="*/ 15 h 22"/>
                <a:gd name="T28" fmla="*/ 12 w 15"/>
                <a:gd name="T29" fmla="*/ 19 h 22"/>
                <a:gd name="T30" fmla="*/ 10 w 15"/>
                <a:gd name="T31" fmla="*/ 21 h 22"/>
                <a:gd name="T32" fmla="*/ 5 w 15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2"/>
                <a:gd name="T53" fmla="*/ 15 w 1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65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>
                <a:gd name="T0" fmla="*/ 1 w 19"/>
                <a:gd name="T1" fmla="*/ 13 h 24"/>
                <a:gd name="T2" fmla="*/ 2 w 19"/>
                <a:gd name="T3" fmla="*/ 8 h 24"/>
                <a:gd name="T4" fmla="*/ 5 w 19"/>
                <a:gd name="T5" fmla="*/ 5 h 24"/>
                <a:gd name="T6" fmla="*/ 7 w 19"/>
                <a:gd name="T7" fmla="*/ 1 h 24"/>
                <a:gd name="T8" fmla="*/ 11 w 19"/>
                <a:gd name="T9" fmla="*/ 0 h 24"/>
                <a:gd name="T10" fmla="*/ 16 w 19"/>
                <a:gd name="T11" fmla="*/ 1 h 24"/>
                <a:gd name="T12" fmla="*/ 19 w 19"/>
                <a:gd name="T13" fmla="*/ 5 h 24"/>
                <a:gd name="T14" fmla="*/ 19 w 19"/>
                <a:gd name="T15" fmla="*/ 8 h 24"/>
                <a:gd name="T16" fmla="*/ 19 w 19"/>
                <a:gd name="T17" fmla="*/ 13 h 24"/>
                <a:gd name="T18" fmla="*/ 17 w 19"/>
                <a:gd name="T19" fmla="*/ 17 h 24"/>
                <a:gd name="T20" fmla="*/ 14 w 19"/>
                <a:gd name="T21" fmla="*/ 20 h 24"/>
                <a:gd name="T22" fmla="*/ 9 w 19"/>
                <a:gd name="T23" fmla="*/ 23 h 24"/>
                <a:gd name="T24" fmla="*/ 6 w 19"/>
                <a:gd name="T25" fmla="*/ 24 h 24"/>
                <a:gd name="T26" fmla="*/ 3 w 19"/>
                <a:gd name="T27" fmla="*/ 23 h 24"/>
                <a:gd name="T28" fmla="*/ 1 w 19"/>
                <a:gd name="T29" fmla="*/ 19 h 24"/>
                <a:gd name="T30" fmla="*/ 0 w 19"/>
                <a:gd name="T31" fmla="*/ 16 h 24"/>
                <a:gd name="T32" fmla="*/ 1 w 19"/>
                <a:gd name="T33" fmla="*/ 1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4"/>
                <a:gd name="T53" fmla="*/ 19 w 19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Freeform 65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>
                <a:gd name="T0" fmla="*/ 15 w 19"/>
                <a:gd name="T1" fmla="*/ 1 h 18"/>
                <a:gd name="T2" fmla="*/ 17 w 19"/>
                <a:gd name="T3" fmla="*/ 3 h 18"/>
                <a:gd name="T4" fmla="*/ 18 w 19"/>
                <a:gd name="T5" fmla="*/ 5 h 18"/>
                <a:gd name="T6" fmla="*/ 19 w 19"/>
                <a:gd name="T7" fmla="*/ 9 h 18"/>
                <a:gd name="T8" fmla="*/ 18 w 19"/>
                <a:gd name="T9" fmla="*/ 12 h 18"/>
                <a:gd name="T10" fmla="*/ 16 w 19"/>
                <a:gd name="T11" fmla="*/ 16 h 18"/>
                <a:gd name="T12" fmla="*/ 12 w 19"/>
                <a:gd name="T13" fmla="*/ 17 h 18"/>
                <a:gd name="T14" fmla="*/ 9 w 19"/>
                <a:gd name="T15" fmla="*/ 18 h 18"/>
                <a:gd name="T16" fmla="*/ 6 w 19"/>
                <a:gd name="T17" fmla="*/ 18 h 18"/>
                <a:gd name="T18" fmla="*/ 3 w 19"/>
                <a:gd name="T19" fmla="*/ 17 h 18"/>
                <a:gd name="T20" fmla="*/ 1 w 19"/>
                <a:gd name="T21" fmla="*/ 13 h 18"/>
                <a:gd name="T22" fmla="*/ 0 w 19"/>
                <a:gd name="T23" fmla="*/ 10 h 18"/>
                <a:gd name="T24" fmla="*/ 0 w 19"/>
                <a:gd name="T25" fmla="*/ 7 h 18"/>
                <a:gd name="T26" fmla="*/ 2 w 19"/>
                <a:gd name="T27" fmla="*/ 3 h 18"/>
                <a:gd name="T28" fmla="*/ 6 w 19"/>
                <a:gd name="T29" fmla="*/ 0 h 18"/>
                <a:gd name="T30" fmla="*/ 9 w 19"/>
                <a:gd name="T31" fmla="*/ 0 h 18"/>
                <a:gd name="T32" fmla="*/ 15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Freeform 65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>
                <a:gd name="T0" fmla="*/ 159 w 161"/>
                <a:gd name="T1" fmla="*/ 11 h 111"/>
                <a:gd name="T2" fmla="*/ 155 w 161"/>
                <a:gd name="T3" fmla="*/ 8 h 111"/>
                <a:gd name="T4" fmla="*/ 153 w 161"/>
                <a:gd name="T5" fmla="*/ 3 h 111"/>
                <a:gd name="T6" fmla="*/ 145 w 161"/>
                <a:gd name="T7" fmla="*/ 11 h 111"/>
                <a:gd name="T8" fmla="*/ 130 w 161"/>
                <a:gd name="T9" fmla="*/ 8 h 111"/>
                <a:gd name="T10" fmla="*/ 96 w 161"/>
                <a:gd name="T11" fmla="*/ 1 h 111"/>
                <a:gd name="T12" fmla="*/ 70 w 161"/>
                <a:gd name="T13" fmla="*/ 1 h 111"/>
                <a:gd name="T14" fmla="*/ 65 w 161"/>
                <a:gd name="T15" fmla="*/ 4 h 111"/>
                <a:gd name="T16" fmla="*/ 88 w 161"/>
                <a:gd name="T17" fmla="*/ 3 h 111"/>
                <a:gd name="T18" fmla="*/ 116 w 161"/>
                <a:gd name="T19" fmla="*/ 10 h 111"/>
                <a:gd name="T20" fmla="*/ 136 w 161"/>
                <a:gd name="T21" fmla="*/ 19 h 111"/>
                <a:gd name="T22" fmla="*/ 134 w 161"/>
                <a:gd name="T23" fmla="*/ 24 h 111"/>
                <a:gd name="T24" fmla="*/ 121 w 161"/>
                <a:gd name="T25" fmla="*/ 32 h 111"/>
                <a:gd name="T26" fmla="*/ 107 w 161"/>
                <a:gd name="T27" fmla="*/ 34 h 111"/>
                <a:gd name="T28" fmla="*/ 82 w 161"/>
                <a:gd name="T29" fmla="*/ 26 h 111"/>
                <a:gd name="T30" fmla="*/ 55 w 161"/>
                <a:gd name="T31" fmla="*/ 24 h 111"/>
                <a:gd name="T32" fmla="*/ 41 w 161"/>
                <a:gd name="T33" fmla="*/ 29 h 111"/>
                <a:gd name="T34" fmla="*/ 51 w 161"/>
                <a:gd name="T35" fmla="*/ 29 h 111"/>
                <a:gd name="T36" fmla="*/ 65 w 161"/>
                <a:gd name="T37" fmla="*/ 29 h 111"/>
                <a:gd name="T38" fmla="*/ 80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6 w 161"/>
                <a:gd name="T47" fmla="*/ 49 h 111"/>
                <a:gd name="T48" fmla="*/ 36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6 h 111"/>
                <a:gd name="T56" fmla="*/ 14 w 161"/>
                <a:gd name="T57" fmla="*/ 72 h 111"/>
                <a:gd name="T58" fmla="*/ 0 w 161"/>
                <a:gd name="T59" fmla="*/ 77 h 111"/>
                <a:gd name="T60" fmla="*/ 8 w 161"/>
                <a:gd name="T61" fmla="*/ 79 h 111"/>
                <a:gd name="T62" fmla="*/ 31 w 161"/>
                <a:gd name="T63" fmla="*/ 76 h 111"/>
                <a:gd name="T64" fmla="*/ 57 w 161"/>
                <a:gd name="T65" fmla="*/ 69 h 111"/>
                <a:gd name="T66" fmla="*/ 67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2 w 161"/>
                <a:gd name="T73" fmla="*/ 86 h 111"/>
                <a:gd name="T74" fmla="*/ 83 w 161"/>
                <a:gd name="T75" fmla="*/ 63 h 111"/>
                <a:gd name="T76" fmla="*/ 98 w 161"/>
                <a:gd name="T77" fmla="*/ 57 h 111"/>
                <a:gd name="T78" fmla="*/ 113 w 161"/>
                <a:gd name="T79" fmla="*/ 51 h 111"/>
                <a:gd name="T80" fmla="*/ 115 w 161"/>
                <a:gd name="T81" fmla="*/ 72 h 111"/>
                <a:gd name="T82" fmla="*/ 108 w 161"/>
                <a:gd name="T83" fmla="*/ 101 h 111"/>
                <a:gd name="T84" fmla="*/ 113 w 161"/>
                <a:gd name="T85" fmla="*/ 96 h 111"/>
                <a:gd name="T86" fmla="*/ 125 w 161"/>
                <a:gd name="T87" fmla="*/ 59 h 111"/>
                <a:gd name="T88" fmla="*/ 136 w 161"/>
                <a:gd name="T89" fmla="*/ 35 h 111"/>
                <a:gd name="T90" fmla="*/ 147 w 161"/>
                <a:gd name="T91" fmla="*/ 25 h 111"/>
                <a:gd name="T92" fmla="*/ 150 w 161"/>
                <a:gd name="T93" fmla="*/ 30 h 111"/>
                <a:gd name="T94" fmla="*/ 147 w 161"/>
                <a:gd name="T95" fmla="*/ 68 h 111"/>
                <a:gd name="T96" fmla="*/ 157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Freeform 65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>
                <a:gd name="T0" fmla="*/ 124 w 129"/>
                <a:gd name="T1" fmla="*/ 120 h 122"/>
                <a:gd name="T2" fmla="*/ 128 w 129"/>
                <a:gd name="T3" fmla="*/ 117 h 122"/>
                <a:gd name="T4" fmla="*/ 123 w 129"/>
                <a:gd name="T5" fmla="*/ 110 h 122"/>
                <a:gd name="T6" fmla="*/ 115 w 129"/>
                <a:gd name="T7" fmla="*/ 100 h 122"/>
                <a:gd name="T8" fmla="*/ 114 w 129"/>
                <a:gd name="T9" fmla="*/ 86 h 122"/>
                <a:gd name="T10" fmla="*/ 110 w 129"/>
                <a:gd name="T11" fmla="*/ 57 h 122"/>
                <a:gd name="T12" fmla="*/ 105 w 129"/>
                <a:gd name="T13" fmla="*/ 42 h 122"/>
                <a:gd name="T14" fmla="*/ 102 w 129"/>
                <a:gd name="T15" fmla="*/ 41 h 122"/>
                <a:gd name="T16" fmla="*/ 103 w 129"/>
                <a:gd name="T17" fmla="*/ 54 h 122"/>
                <a:gd name="T18" fmla="*/ 104 w 129"/>
                <a:gd name="T19" fmla="*/ 79 h 122"/>
                <a:gd name="T20" fmla="*/ 97 w 129"/>
                <a:gd name="T21" fmla="*/ 84 h 122"/>
                <a:gd name="T22" fmla="*/ 82 w 129"/>
                <a:gd name="T23" fmla="*/ 74 h 122"/>
                <a:gd name="T24" fmla="*/ 75 w 129"/>
                <a:gd name="T25" fmla="*/ 61 h 122"/>
                <a:gd name="T26" fmla="*/ 69 w 129"/>
                <a:gd name="T27" fmla="*/ 38 h 122"/>
                <a:gd name="T28" fmla="*/ 68 w 129"/>
                <a:gd name="T29" fmla="*/ 23 h 122"/>
                <a:gd name="T30" fmla="*/ 67 w 129"/>
                <a:gd name="T31" fmla="*/ 9 h 122"/>
                <a:gd name="T32" fmla="*/ 62 w 129"/>
                <a:gd name="T33" fmla="*/ 2 h 122"/>
                <a:gd name="T34" fmla="*/ 62 w 129"/>
                <a:gd name="T35" fmla="*/ 7 h 122"/>
                <a:gd name="T36" fmla="*/ 64 w 129"/>
                <a:gd name="T37" fmla="*/ 17 h 122"/>
                <a:gd name="T38" fmla="*/ 62 w 129"/>
                <a:gd name="T39" fmla="*/ 27 h 122"/>
                <a:gd name="T40" fmla="*/ 61 w 129"/>
                <a:gd name="T41" fmla="*/ 37 h 122"/>
                <a:gd name="T42" fmla="*/ 64 w 129"/>
                <a:gd name="T43" fmla="*/ 54 h 122"/>
                <a:gd name="T44" fmla="*/ 56 w 129"/>
                <a:gd name="T45" fmla="*/ 53 h 122"/>
                <a:gd name="T46" fmla="*/ 37 w 129"/>
                <a:gd name="T47" fmla="*/ 34 h 122"/>
                <a:gd name="T48" fmla="*/ 19 w 129"/>
                <a:gd name="T49" fmla="*/ 15 h 122"/>
                <a:gd name="T50" fmla="*/ 4 w 129"/>
                <a:gd name="T51" fmla="*/ 2 h 122"/>
                <a:gd name="T52" fmla="*/ 8 w 129"/>
                <a:gd name="T53" fmla="*/ 11 h 122"/>
                <a:gd name="T54" fmla="*/ 26 w 129"/>
                <a:gd name="T55" fmla="*/ 34 h 122"/>
                <a:gd name="T56" fmla="*/ 35 w 129"/>
                <a:gd name="T57" fmla="*/ 49 h 122"/>
                <a:gd name="T58" fmla="*/ 52 w 129"/>
                <a:gd name="T59" fmla="*/ 63 h 122"/>
                <a:gd name="T60" fmla="*/ 52 w 129"/>
                <a:gd name="T61" fmla="*/ 68 h 122"/>
                <a:gd name="T62" fmla="*/ 35 w 129"/>
                <a:gd name="T63" fmla="*/ 65 h 122"/>
                <a:gd name="T64" fmla="*/ 26 w 129"/>
                <a:gd name="T65" fmla="*/ 60 h 122"/>
                <a:gd name="T66" fmla="*/ 21 w 129"/>
                <a:gd name="T67" fmla="*/ 61 h 122"/>
                <a:gd name="T68" fmla="*/ 27 w 129"/>
                <a:gd name="T69" fmla="*/ 67 h 122"/>
                <a:gd name="T70" fmla="*/ 38 w 129"/>
                <a:gd name="T71" fmla="*/ 72 h 122"/>
                <a:gd name="T72" fmla="*/ 53 w 129"/>
                <a:gd name="T73" fmla="*/ 78 h 122"/>
                <a:gd name="T74" fmla="*/ 68 w 129"/>
                <a:gd name="T75" fmla="*/ 81 h 122"/>
                <a:gd name="T76" fmla="*/ 80 w 129"/>
                <a:gd name="T77" fmla="*/ 84 h 122"/>
                <a:gd name="T78" fmla="*/ 95 w 129"/>
                <a:gd name="T79" fmla="*/ 94 h 122"/>
                <a:gd name="T80" fmla="*/ 96 w 129"/>
                <a:gd name="T81" fmla="*/ 101 h 122"/>
                <a:gd name="T82" fmla="*/ 86 w 129"/>
                <a:gd name="T83" fmla="*/ 104 h 122"/>
                <a:gd name="T84" fmla="*/ 75 w 129"/>
                <a:gd name="T85" fmla="*/ 105 h 122"/>
                <a:gd name="T86" fmla="*/ 64 w 129"/>
                <a:gd name="T87" fmla="*/ 106 h 122"/>
                <a:gd name="T88" fmla="*/ 54 w 129"/>
                <a:gd name="T89" fmla="*/ 104 h 122"/>
                <a:gd name="T90" fmla="*/ 53 w 129"/>
                <a:gd name="T91" fmla="*/ 108 h 122"/>
                <a:gd name="T92" fmla="*/ 67 w 129"/>
                <a:gd name="T93" fmla="*/ 111 h 122"/>
                <a:gd name="T94" fmla="*/ 81 w 129"/>
                <a:gd name="T95" fmla="*/ 111 h 122"/>
                <a:gd name="T96" fmla="*/ 95 w 129"/>
                <a:gd name="T97" fmla="*/ 111 h 122"/>
                <a:gd name="T98" fmla="*/ 106 w 129"/>
                <a:gd name="T99" fmla="*/ 110 h 122"/>
                <a:gd name="T100" fmla="*/ 115 w 129"/>
                <a:gd name="T101" fmla="*/ 111 h 122"/>
                <a:gd name="T102" fmla="*/ 122 w 129"/>
                <a:gd name="T103" fmla="*/ 118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"/>
                <a:gd name="T157" fmla="*/ 0 h 122"/>
                <a:gd name="T158" fmla="*/ 129 w 129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Freeform 65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>
                <a:gd name="T0" fmla="*/ 8 w 80"/>
                <a:gd name="T1" fmla="*/ 154 h 187"/>
                <a:gd name="T2" fmla="*/ 14 w 80"/>
                <a:gd name="T3" fmla="*/ 148 h 187"/>
                <a:gd name="T4" fmla="*/ 18 w 80"/>
                <a:gd name="T5" fmla="*/ 150 h 187"/>
                <a:gd name="T6" fmla="*/ 22 w 80"/>
                <a:gd name="T7" fmla="*/ 133 h 187"/>
                <a:gd name="T8" fmla="*/ 8 w 80"/>
                <a:gd name="T9" fmla="*/ 106 h 187"/>
                <a:gd name="T10" fmla="*/ 0 w 80"/>
                <a:gd name="T11" fmla="*/ 77 h 187"/>
                <a:gd name="T12" fmla="*/ 4 w 80"/>
                <a:gd name="T13" fmla="*/ 79 h 187"/>
                <a:gd name="T14" fmla="*/ 18 w 80"/>
                <a:gd name="T15" fmla="*/ 108 h 187"/>
                <a:gd name="T16" fmla="*/ 31 w 80"/>
                <a:gd name="T17" fmla="*/ 88 h 187"/>
                <a:gd name="T18" fmla="*/ 30 w 80"/>
                <a:gd name="T19" fmla="*/ 52 h 187"/>
                <a:gd name="T20" fmla="*/ 30 w 80"/>
                <a:gd name="T21" fmla="*/ 22 h 187"/>
                <a:gd name="T22" fmla="*/ 33 w 80"/>
                <a:gd name="T23" fmla="*/ 23 h 187"/>
                <a:gd name="T24" fmla="*/ 33 w 80"/>
                <a:gd name="T25" fmla="*/ 41 h 187"/>
                <a:gd name="T26" fmla="*/ 41 w 80"/>
                <a:gd name="T27" fmla="*/ 41 h 187"/>
                <a:gd name="T28" fmla="*/ 60 w 80"/>
                <a:gd name="T29" fmla="*/ 3 h 187"/>
                <a:gd name="T30" fmla="*/ 64 w 80"/>
                <a:gd name="T31" fmla="*/ 3 h 187"/>
                <a:gd name="T32" fmla="*/ 52 w 80"/>
                <a:gd name="T33" fmla="*/ 29 h 187"/>
                <a:gd name="T34" fmla="*/ 51 w 80"/>
                <a:gd name="T35" fmla="*/ 51 h 187"/>
                <a:gd name="T36" fmla="*/ 67 w 80"/>
                <a:gd name="T37" fmla="*/ 45 h 187"/>
                <a:gd name="T38" fmla="*/ 70 w 80"/>
                <a:gd name="T39" fmla="*/ 45 h 187"/>
                <a:gd name="T40" fmla="*/ 56 w 80"/>
                <a:gd name="T41" fmla="*/ 57 h 187"/>
                <a:gd name="T42" fmla="*/ 41 w 80"/>
                <a:gd name="T43" fmla="*/ 77 h 187"/>
                <a:gd name="T44" fmla="*/ 33 w 80"/>
                <a:gd name="T45" fmla="*/ 115 h 187"/>
                <a:gd name="T46" fmla="*/ 50 w 80"/>
                <a:gd name="T47" fmla="*/ 114 h 187"/>
                <a:gd name="T48" fmla="*/ 67 w 80"/>
                <a:gd name="T49" fmla="*/ 110 h 187"/>
                <a:gd name="T50" fmla="*/ 75 w 80"/>
                <a:gd name="T51" fmla="*/ 105 h 187"/>
                <a:gd name="T52" fmla="*/ 74 w 80"/>
                <a:gd name="T53" fmla="*/ 109 h 187"/>
                <a:gd name="T54" fmla="*/ 61 w 80"/>
                <a:gd name="T55" fmla="*/ 117 h 187"/>
                <a:gd name="T56" fmla="*/ 42 w 80"/>
                <a:gd name="T57" fmla="*/ 125 h 187"/>
                <a:gd name="T58" fmla="*/ 31 w 80"/>
                <a:gd name="T59" fmla="*/ 132 h 187"/>
                <a:gd name="T60" fmla="*/ 27 w 80"/>
                <a:gd name="T61" fmla="*/ 151 h 187"/>
                <a:gd name="T62" fmla="*/ 39 w 80"/>
                <a:gd name="T63" fmla="*/ 153 h 187"/>
                <a:gd name="T64" fmla="*/ 61 w 80"/>
                <a:gd name="T65" fmla="*/ 144 h 187"/>
                <a:gd name="T66" fmla="*/ 77 w 80"/>
                <a:gd name="T67" fmla="*/ 133 h 187"/>
                <a:gd name="T68" fmla="*/ 77 w 80"/>
                <a:gd name="T69" fmla="*/ 137 h 187"/>
                <a:gd name="T70" fmla="*/ 57 w 80"/>
                <a:gd name="T71" fmla="*/ 163 h 187"/>
                <a:gd name="T72" fmla="*/ 49 w 80"/>
                <a:gd name="T73" fmla="*/ 163 h 187"/>
                <a:gd name="T74" fmla="*/ 41 w 80"/>
                <a:gd name="T75" fmla="*/ 156 h 187"/>
                <a:gd name="T76" fmla="*/ 22 w 80"/>
                <a:gd name="T77" fmla="*/ 158 h 187"/>
                <a:gd name="T78" fmla="*/ 17 w 80"/>
                <a:gd name="T79" fmla="*/ 169 h 187"/>
                <a:gd name="T80" fmla="*/ 8 w 80"/>
                <a:gd name="T81" fmla="*/ 182 h 187"/>
                <a:gd name="T82" fmla="*/ 6 w 80"/>
                <a:gd name="T83" fmla="*/ 182 h 187"/>
                <a:gd name="T84" fmla="*/ 13 w 80"/>
                <a:gd name="T85" fmla="*/ 166 h 187"/>
                <a:gd name="T86" fmla="*/ 4 w 80"/>
                <a:gd name="T87" fmla="*/ 160 h 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87"/>
                <a:gd name="T134" fmla="*/ 80 w 80"/>
                <a:gd name="T135" fmla="*/ 187 h 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6" name="Freeform 65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>
                <a:gd name="T0" fmla="*/ 14 w 14"/>
                <a:gd name="T1" fmla="*/ 21 h 23"/>
                <a:gd name="T2" fmla="*/ 12 w 14"/>
                <a:gd name="T3" fmla="*/ 21 h 23"/>
                <a:gd name="T4" fmla="*/ 8 w 14"/>
                <a:gd name="T5" fmla="*/ 21 h 23"/>
                <a:gd name="T6" fmla="*/ 5 w 14"/>
                <a:gd name="T7" fmla="*/ 22 h 23"/>
                <a:gd name="T8" fmla="*/ 3 w 14"/>
                <a:gd name="T9" fmla="*/ 23 h 23"/>
                <a:gd name="T10" fmla="*/ 1 w 14"/>
                <a:gd name="T11" fmla="*/ 17 h 23"/>
                <a:gd name="T12" fmla="*/ 0 w 14"/>
                <a:gd name="T13" fmla="*/ 12 h 23"/>
                <a:gd name="T14" fmla="*/ 0 w 14"/>
                <a:gd name="T15" fmla="*/ 6 h 23"/>
                <a:gd name="T16" fmla="*/ 0 w 14"/>
                <a:gd name="T17" fmla="*/ 2 h 23"/>
                <a:gd name="T18" fmla="*/ 0 w 14"/>
                <a:gd name="T19" fmla="*/ 0 h 23"/>
                <a:gd name="T20" fmla="*/ 1 w 14"/>
                <a:gd name="T21" fmla="*/ 0 h 23"/>
                <a:gd name="T22" fmla="*/ 3 w 14"/>
                <a:gd name="T23" fmla="*/ 1 h 23"/>
                <a:gd name="T24" fmla="*/ 3 w 14"/>
                <a:gd name="T25" fmla="*/ 3 h 23"/>
                <a:gd name="T26" fmla="*/ 4 w 14"/>
                <a:gd name="T27" fmla="*/ 6 h 23"/>
                <a:gd name="T28" fmla="*/ 7 w 14"/>
                <a:gd name="T29" fmla="*/ 12 h 23"/>
                <a:gd name="T30" fmla="*/ 10 w 14"/>
                <a:gd name="T31" fmla="*/ 18 h 23"/>
                <a:gd name="T32" fmla="*/ 14 w 14"/>
                <a:gd name="T33" fmla="*/ 2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3"/>
                <a:gd name="T53" fmla="*/ 14 w 1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65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>
                <a:gd name="T0" fmla="*/ 25 w 254"/>
                <a:gd name="T1" fmla="*/ 109 h 155"/>
                <a:gd name="T2" fmla="*/ 49 w 254"/>
                <a:gd name="T3" fmla="*/ 94 h 155"/>
                <a:gd name="T4" fmla="*/ 64 w 254"/>
                <a:gd name="T5" fmla="*/ 58 h 155"/>
                <a:gd name="T6" fmla="*/ 83 w 254"/>
                <a:gd name="T7" fmla="*/ 29 h 155"/>
                <a:gd name="T8" fmla="*/ 108 w 254"/>
                <a:gd name="T9" fmla="*/ 3 h 155"/>
                <a:gd name="T10" fmla="*/ 114 w 254"/>
                <a:gd name="T11" fmla="*/ 2 h 155"/>
                <a:gd name="T12" fmla="*/ 100 w 254"/>
                <a:gd name="T13" fmla="*/ 19 h 155"/>
                <a:gd name="T14" fmla="*/ 76 w 254"/>
                <a:gd name="T15" fmla="*/ 47 h 155"/>
                <a:gd name="T16" fmla="*/ 66 w 254"/>
                <a:gd name="T17" fmla="*/ 76 h 155"/>
                <a:gd name="T18" fmla="*/ 68 w 254"/>
                <a:gd name="T19" fmla="*/ 84 h 155"/>
                <a:gd name="T20" fmla="*/ 85 w 254"/>
                <a:gd name="T21" fmla="*/ 72 h 155"/>
                <a:gd name="T22" fmla="*/ 103 w 254"/>
                <a:gd name="T23" fmla="*/ 61 h 155"/>
                <a:gd name="T24" fmla="*/ 128 w 254"/>
                <a:gd name="T25" fmla="*/ 31 h 155"/>
                <a:gd name="T26" fmla="*/ 164 w 254"/>
                <a:gd name="T27" fmla="*/ 5 h 155"/>
                <a:gd name="T28" fmla="*/ 179 w 254"/>
                <a:gd name="T29" fmla="*/ 3 h 155"/>
                <a:gd name="T30" fmla="*/ 148 w 254"/>
                <a:gd name="T31" fmla="*/ 25 h 155"/>
                <a:gd name="T32" fmla="*/ 119 w 254"/>
                <a:gd name="T33" fmla="*/ 56 h 155"/>
                <a:gd name="T34" fmla="*/ 122 w 254"/>
                <a:gd name="T35" fmla="*/ 62 h 155"/>
                <a:gd name="T36" fmla="*/ 152 w 254"/>
                <a:gd name="T37" fmla="*/ 56 h 155"/>
                <a:gd name="T38" fmla="*/ 183 w 254"/>
                <a:gd name="T39" fmla="*/ 38 h 155"/>
                <a:gd name="T40" fmla="*/ 220 w 254"/>
                <a:gd name="T41" fmla="*/ 21 h 155"/>
                <a:gd name="T42" fmla="*/ 230 w 254"/>
                <a:gd name="T43" fmla="*/ 21 h 155"/>
                <a:gd name="T44" fmla="*/ 202 w 254"/>
                <a:gd name="T45" fmla="*/ 35 h 155"/>
                <a:gd name="T46" fmla="*/ 177 w 254"/>
                <a:gd name="T47" fmla="*/ 54 h 155"/>
                <a:gd name="T48" fmla="*/ 203 w 254"/>
                <a:gd name="T49" fmla="*/ 56 h 155"/>
                <a:gd name="T50" fmla="*/ 239 w 254"/>
                <a:gd name="T51" fmla="*/ 48 h 155"/>
                <a:gd name="T52" fmla="*/ 254 w 254"/>
                <a:gd name="T53" fmla="*/ 44 h 155"/>
                <a:gd name="T54" fmla="*/ 232 w 254"/>
                <a:gd name="T55" fmla="*/ 58 h 155"/>
                <a:gd name="T56" fmla="*/ 189 w 254"/>
                <a:gd name="T57" fmla="*/ 69 h 155"/>
                <a:gd name="T58" fmla="*/ 194 w 254"/>
                <a:gd name="T59" fmla="*/ 81 h 155"/>
                <a:gd name="T60" fmla="*/ 221 w 254"/>
                <a:gd name="T61" fmla="*/ 95 h 155"/>
                <a:gd name="T62" fmla="*/ 232 w 254"/>
                <a:gd name="T63" fmla="*/ 104 h 155"/>
                <a:gd name="T64" fmla="*/ 203 w 254"/>
                <a:gd name="T65" fmla="*/ 95 h 155"/>
                <a:gd name="T66" fmla="*/ 166 w 254"/>
                <a:gd name="T67" fmla="*/ 77 h 155"/>
                <a:gd name="T68" fmla="*/ 147 w 254"/>
                <a:gd name="T69" fmla="*/ 75 h 155"/>
                <a:gd name="T70" fmla="*/ 128 w 254"/>
                <a:gd name="T71" fmla="*/ 77 h 155"/>
                <a:gd name="T72" fmla="*/ 135 w 254"/>
                <a:gd name="T73" fmla="*/ 92 h 155"/>
                <a:gd name="T74" fmla="*/ 156 w 254"/>
                <a:gd name="T75" fmla="*/ 109 h 155"/>
                <a:gd name="T76" fmla="*/ 180 w 254"/>
                <a:gd name="T77" fmla="*/ 122 h 155"/>
                <a:gd name="T78" fmla="*/ 188 w 254"/>
                <a:gd name="T79" fmla="*/ 132 h 155"/>
                <a:gd name="T80" fmla="*/ 154 w 254"/>
                <a:gd name="T81" fmla="*/ 113 h 155"/>
                <a:gd name="T82" fmla="*/ 121 w 254"/>
                <a:gd name="T83" fmla="*/ 92 h 155"/>
                <a:gd name="T84" fmla="*/ 104 w 254"/>
                <a:gd name="T85" fmla="*/ 85 h 155"/>
                <a:gd name="T86" fmla="*/ 74 w 254"/>
                <a:gd name="T87" fmla="*/ 95 h 155"/>
                <a:gd name="T88" fmla="*/ 69 w 254"/>
                <a:gd name="T89" fmla="*/ 105 h 155"/>
                <a:gd name="T90" fmla="*/ 92 w 254"/>
                <a:gd name="T91" fmla="*/ 123 h 155"/>
                <a:gd name="T92" fmla="*/ 126 w 254"/>
                <a:gd name="T93" fmla="*/ 147 h 155"/>
                <a:gd name="T94" fmla="*/ 130 w 254"/>
                <a:gd name="T95" fmla="*/ 155 h 155"/>
                <a:gd name="T96" fmla="*/ 97 w 254"/>
                <a:gd name="T97" fmla="*/ 135 h 155"/>
                <a:gd name="T98" fmla="*/ 61 w 254"/>
                <a:gd name="T99" fmla="*/ 113 h 155"/>
                <a:gd name="T100" fmla="*/ 41 w 254"/>
                <a:gd name="T101" fmla="*/ 116 h 155"/>
                <a:gd name="T102" fmla="*/ 7 w 254"/>
                <a:gd name="T103" fmla="*/ 127 h 155"/>
                <a:gd name="T104" fmla="*/ 6 w 254"/>
                <a:gd name="T105" fmla="*/ 123 h 1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4"/>
                <a:gd name="T160" fmla="*/ 0 h 155"/>
                <a:gd name="T161" fmla="*/ 254 w 254"/>
                <a:gd name="T162" fmla="*/ 155 h 1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65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>
                <a:gd name="T0" fmla="*/ 21 w 183"/>
                <a:gd name="T1" fmla="*/ 13 h 153"/>
                <a:gd name="T2" fmla="*/ 45 w 183"/>
                <a:gd name="T3" fmla="*/ 15 h 153"/>
                <a:gd name="T4" fmla="*/ 83 w 183"/>
                <a:gd name="T5" fmla="*/ 9 h 153"/>
                <a:gd name="T6" fmla="*/ 117 w 183"/>
                <a:gd name="T7" fmla="*/ 9 h 153"/>
                <a:gd name="T8" fmla="*/ 128 w 183"/>
                <a:gd name="T9" fmla="*/ 16 h 153"/>
                <a:gd name="T10" fmla="*/ 109 w 183"/>
                <a:gd name="T11" fmla="*/ 16 h 153"/>
                <a:gd name="T12" fmla="*/ 78 w 183"/>
                <a:gd name="T13" fmla="*/ 17 h 153"/>
                <a:gd name="T14" fmla="*/ 50 w 183"/>
                <a:gd name="T15" fmla="*/ 23 h 153"/>
                <a:gd name="T16" fmla="*/ 54 w 183"/>
                <a:gd name="T17" fmla="*/ 30 h 153"/>
                <a:gd name="T18" fmla="*/ 70 w 183"/>
                <a:gd name="T19" fmla="*/ 36 h 153"/>
                <a:gd name="T20" fmla="*/ 80 w 183"/>
                <a:gd name="T21" fmla="*/ 42 h 153"/>
                <a:gd name="T22" fmla="*/ 114 w 183"/>
                <a:gd name="T23" fmla="*/ 41 h 153"/>
                <a:gd name="T24" fmla="*/ 152 w 183"/>
                <a:gd name="T25" fmla="*/ 47 h 153"/>
                <a:gd name="T26" fmla="*/ 172 w 183"/>
                <a:gd name="T27" fmla="*/ 58 h 153"/>
                <a:gd name="T28" fmla="*/ 162 w 183"/>
                <a:gd name="T29" fmla="*/ 57 h 153"/>
                <a:gd name="T30" fmla="*/ 138 w 183"/>
                <a:gd name="T31" fmla="*/ 51 h 153"/>
                <a:gd name="T32" fmla="*/ 108 w 183"/>
                <a:gd name="T33" fmla="*/ 49 h 153"/>
                <a:gd name="T34" fmla="*/ 102 w 183"/>
                <a:gd name="T35" fmla="*/ 57 h 153"/>
                <a:gd name="T36" fmla="*/ 117 w 183"/>
                <a:gd name="T37" fmla="*/ 68 h 153"/>
                <a:gd name="T38" fmla="*/ 142 w 183"/>
                <a:gd name="T39" fmla="*/ 71 h 153"/>
                <a:gd name="T40" fmla="*/ 171 w 183"/>
                <a:gd name="T41" fmla="*/ 83 h 153"/>
                <a:gd name="T42" fmla="*/ 178 w 183"/>
                <a:gd name="T43" fmla="*/ 96 h 153"/>
                <a:gd name="T44" fmla="*/ 157 w 183"/>
                <a:gd name="T45" fmla="*/ 85 h 153"/>
                <a:gd name="T46" fmla="*/ 136 w 183"/>
                <a:gd name="T47" fmla="*/ 79 h 153"/>
                <a:gd name="T48" fmla="*/ 145 w 183"/>
                <a:gd name="T49" fmla="*/ 96 h 153"/>
                <a:gd name="T50" fmla="*/ 166 w 183"/>
                <a:gd name="T51" fmla="*/ 118 h 153"/>
                <a:gd name="T52" fmla="*/ 177 w 183"/>
                <a:gd name="T53" fmla="*/ 130 h 153"/>
                <a:gd name="T54" fmla="*/ 181 w 183"/>
                <a:gd name="T55" fmla="*/ 147 h 153"/>
                <a:gd name="T56" fmla="*/ 171 w 183"/>
                <a:gd name="T57" fmla="*/ 136 h 153"/>
                <a:gd name="T58" fmla="*/ 143 w 183"/>
                <a:gd name="T59" fmla="*/ 103 h 153"/>
                <a:gd name="T60" fmla="*/ 123 w 183"/>
                <a:gd name="T61" fmla="*/ 84 h 153"/>
                <a:gd name="T62" fmla="*/ 118 w 183"/>
                <a:gd name="T63" fmla="*/ 88 h 153"/>
                <a:gd name="T64" fmla="*/ 127 w 183"/>
                <a:gd name="T65" fmla="*/ 115 h 153"/>
                <a:gd name="T66" fmla="*/ 136 w 183"/>
                <a:gd name="T67" fmla="*/ 139 h 153"/>
                <a:gd name="T68" fmla="*/ 129 w 183"/>
                <a:gd name="T69" fmla="*/ 134 h 153"/>
                <a:gd name="T70" fmla="*/ 110 w 183"/>
                <a:gd name="T71" fmla="*/ 90 h 153"/>
                <a:gd name="T72" fmla="*/ 91 w 183"/>
                <a:gd name="T73" fmla="*/ 62 h 153"/>
                <a:gd name="T74" fmla="*/ 77 w 183"/>
                <a:gd name="T75" fmla="*/ 53 h 153"/>
                <a:gd name="T76" fmla="*/ 72 w 183"/>
                <a:gd name="T77" fmla="*/ 59 h 153"/>
                <a:gd name="T78" fmla="*/ 83 w 183"/>
                <a:gd name="T79" fmla="*/ 103 h 153"/>
                <a:gd name="T80" fmla="*/ 96 w 183"/>
                <a:gd name="T81" fmla="*/ 126 h 153"/>
                <a:gd name="T82" fmla="*/ 81 w 183"/>
                <a:gd name="T83" fmla="*/ 111 h 153"/>
                <a:gd name="T84" fmla="*/ 66 w 183"/>
                <a:gd name="T85" fmla="*/ 48 h 153"/>
                <a:gd name="T86" fmla="*/ 43 w 183"/>
                <a:gd name="T87" fmla="*/ 34 h 153"/>
                <a:gd name="T88" fmla="*/ 36 w 183"/>
                <a:gd name="T89" fmla="*/ 49 h 153"/>
                <a:gd name="T90" fmla="*/ 42 w 183"/>
                <a:gd name="T91" fmla="*/ 78 h 153"/>
                <a:gd name="T92" fmla="*/ 50 w 183"/>
                <a:gd name="T93" fmla="*/ 111 h 153"/>
                <a:gd name="T94" fmla="*/ 43 w 183"/>
                <a:gd name="T95" fmla="*/ 108 h 153"/>
                <a:gd name="T96" fmla="*/ 34 w 183"/>
                <a:gd name="T97" fmla="*/ 64 h 153"/>
                <a:gd name="T98" fmla="*/ 17 w 183"/>
                <a:gd name="T99" fmla="*/ 19 h 153"/>
                <a:gd name="T100" fmla="*/ 0 w 183"/>
                <a:gd name="T101" fmla="*/ 2 h 153"/>
                <a:gd name="T102" fmla="*/ 3 w 183"/>
                <a:gd name="T103" fmla="*/ 0 h 1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3"/>
                <a:gd name="T158" fmla="*/ 183 w 183"/>
                <a:gd name="T159" fmla="*/ 153 h 1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65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>
                <a:gd name="T0" fmla="*/ 56 w 127"/>
                <a:gd name="T1" fmla="*/ 1 h 211"/>
                <a:gd name="T2" fmla="*/ 60 w 127"/>
                <a:gd name="T3" fmla="*/ 24 h 211"/>
                <a:gd name="T4" fmla="*/ 63 w 127"/>
                <a:gd name="T5" fmla="*/ 33 h 211"/>
                <a:gd name="T6" fmla="*/ 72 w 127"/>
                <a:gd name="T7" fmla="*/ 40 h 211"/>
                <a:gd name="T8" fmla="*/ 85 w 127"/>
                <a:gd name="T9" fmla="*/ 51 h 211"/>
                <a:gd name="T10" fmla="*/ 98 w 127"/>
                <a:gd name="T11" fmla="*/ 67 h 211"/>
                <a:gd name="T12" fmla="*/ 113 w 127"/>
                <a:gd name="T13" fmla="*/ 93 h 211"/>
                <a:gd name="T14" fmla="*/ 124 w 127"/>
                <a:gd name="T15" fmla="*/ 112 h 211"/>
                <a:gd name="T16" fmla="*/ 127 w 127"/>
                <a:gd name="T17" fmla="*/ 121 h 211"/>
                <a:gd name="T18" fmla="*/ 123 w 127"/>
                <a:gd name="T19" fmla="*/ 121 h 211"/>
                <a:gd name="T20" fmla="*/ 118 w 127"/>
                <a:gd name="T21" fmla="*/ 111 h 211"/>
                <a:gd name="T22" fmla="*/ 110 w 127"/>
                <a:gd name="T23" fmla="*/ 97 h 211"/>
                <a:gd name="T24" fmla="*/ 98 w 127"/>
                <a:gd name="T25" fmla="*/ 80 h 211"/>
                <a:gd name="T26" fmla="*/ 88 w 127"/>
                <a:gd name="T27" fmla="*/ 65 h 211"/>
                <a:gd name="T28" fmla="*/ 79 w 127"/>
                <a:gd name="T29" fmla="*/ 57 h 211"/>
                <a:gd name="T30" fmla="*/ 71 w 127"/>
                <a:gd name="T31" fmla="*/ 51 h 211"/>
                <a:gd name="T32" fmla="*/ 67 w 127"/>
                <a:gd name="T33" fmla="*/ 61 h 211"/>
                <a:gd name="T34" fmla="*/ 68 w 127"/>
                <a:gd name="T35" fmla="*/ 85 h 211"/>
                <a:gd name="T36" fmla="*/ 74 w 127"/>
                <a:gd name="T37" fmla="*/ 98 h 211"/>
                <a:gd name="T38" fmla="*/ 89 w 127"/>
                <a:gd name="T39" fmla="*/ 111 h 211"/>
                <a:gd name="T40" fmla="*/ 105 w 127"/>
                <a:gd name="T41" fmla="*/ 131 h 211"/>
                <a:gd name="T42" fmla="*/ 116 w 127"/>
                <a:gd name="T43" fmla="*/ 154 h 211"/>
                <a:gd name="T44" fmla="*/ 119 w 127"/>
                <a:gd name="T45" fmla="*/ 174 h 211"/>
                <a:gd name="T46" fmla="*/ 113 w 127"/>
                <a:gd name="T47" fmla="*/ 163 h 211"/>
                <a:gd name="T48" fmla="*/ 104 w 127"/>
                <a:gd name="T49" fmla="*/ 144 h 211"/>
                <a:gd name="T50" fmla="*/ 95 w 127"/>
                <a:gd name="T51" fmla="*/ 131 h 211"/>
                <a:gd name="T52" fmla="*/ 85 w 127"/>
                <a:gd name="T53" fmla="*/ 119 h 211"/>
                <a:gd name="T54" fmla="*/ 74 w 127"/>
                <a:gd name="T55" fmla="*/ 111 h 211"/>
                <a:gd name="T56" fmla="*/ 77 w 127"/>
                <a:gd name="T57" fmla="*/ 128 h 211"/>
                <a:gd name="T58" fmla="*/ 85 w 127"/>
                <a:gd name="T59" fmla="*/ 181 h 211"/>
                <a:gd name="T60" fmla="*/ 81 w 127"/>
                <a:gd name="T61" fmla="*/ 210 h 211"/>
                <a:gd name="T62" fmla="*/ 79 w 127"/>
                <a:gd name="T63" fmla="*/ 208 h 211"/>
                <a:gd name="T64" fmla="*/ 77 w 127"/>
                <a:gd name="T65" fmla="*/ 185 h 211"/>
                <a:gd name="T66" fmla="*/ 65 w 127"/>
                <a:gd name="T67" fmla="*/ 134 h 211"/>
                <a:gd name="T68" fmla="*/ 52 w 127"/>
                <a:gd name="T69" fmla="*/ 126 h 211"/>
                <a:gd name="T70" fmla="*/ 34 w 127"/>
                <a:gd name="T71" fmla="*/ 152 h 211"/>
                <a:gd name="T72" fmla="*/ 27 w 127"/>
                <a:gd name="T73" fmla="*/ 171 h 211"/>
                <a:gd name="T74" fmla="*/ 24 w 127"/>
                <a:gd name="T75" fmla="*/ 167 h 211"/>
                <a:gd name="T76" fmla="*/ 31 w 127"/>
                <a:gd name="T77" fmla="*/ 145 h 211"/>
                <a:gd name="T78" fmla="*/ 50 w 127"/>
                <a:gd name="T79" fmla="*/ 112 h 211"/>
                <a:gd name="T80" fmla="*/ 58 w 127"/>
                <a:gd name="T81" fmla="*/ 90 h 211"/>
                <a:gd name="T82" fmla="*/ 58 w 127"/>
                <a:gd name="T83" fmla="*/ 61 h 211"/>
                <a:gd name="T84" fmla="*/ 51 w 127"/>
                <a:gd name="T85" fmla="*/ 57 h 211"/>
                <a:gd name="T86" fmla="*/ 35 w 127"/>
                <a:gd name="T87" fmla="*/ 72 h 211"/>
                <a:gd name="T88" fmla="*/ 19 w 127"/>
                <a:gd name="T89" fmla="*/ 91 h 211"/>
                <a:gd name="T90" fmla="*/ 8 w 127"/>
                <a:gd name="T91" fmla="*/ 110 h 211"/>
                <a:gd name="T92" fmla="*/ 2 w 127"/>
                <a:gd name="T93" fmla="*/ 123 h 211"/>
                <a:gd name="T94" fmla="*/ 0 w 127"/>
                <a:gd name="T95" fmla="*/ 120 h 211"/>
                <a:gd name="T96" fmla="*/ 3 w 127"/>
                <a:gd name="T97" fmla="*/ 108 h 211"/>
                <a:gd name="T98" fmla="*/ 14 w 127"/>
                <a:gd name="T99" fmla="*/ 89 h 211"/>
                <a:gd name="T100" fmla="*/ 29 w 127"/>
                <a:gd name="T101" fmla="*/ 65 h 211"/>
                <a:gd name="T102" fmla="*/ 45 w 127"/>
                <a:gd name="T103" fmla="*/ 46 h 211"/>
                <a:gd name="T104" fmla="*/ 55 w 127"/>
                <a:gd name="T105" fmla="*/ 32 h 211"/>
                <a:gd name="T106" fmla="*/ 53 w 127"/>
                <a:gd name="T107" fmla="*/ 14 h 211"/>
                <a:gd name="T108" fmla="*/ 52 w 127"/>
                <a:gd name="T109" fmla="*/ 6 h 211"/>
                <a:gd name="T110" fmla="*/ 53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66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>
                <a:gd name="T0" fmla="*/ 4 w 153"/>
                <a:gd name="T1" fmla="*/ 209 h 219"/>
                <a:gd name="T2" fmla="*/ 18 w 153"/>
                <a:gd name="T3" fmla="*/ 180 h 219"/>
                <a:gd name="T4" fmla="*/ 27 w 153"/>
                <a:gd name="T5" fmla="*/ 160 h 219"/>
                <a:gd name="T6" fmla="*/ 38 w 153"/>
                <a:gd name="T7" fmla="*/ 131 h 219"/>
                <a:gd name="T8" fmla="*/ 37 w 153"/>
                <a:gd name="T9" fmla="*/ 117 h 219"/>
                <a:gd name="T10" fmla="*/ 28 w 153"/>
                <a:gd name="T11" fmla="*/ 105 h 219"/>
                <a:gd name="T12" fmla="*/ 27 w 153"/>
                <a:gd name="T13" fmla="*/ 93 h 219"/>
                <a:gd name="T14" fmla="*/ 29 w 153"/>
                <a:gd name="T15" fmla="*/ 96 h 219"/>
                <a:gd name="T16" fmla="*/ 35 w 153"/>
                <a:gd name="T17" fmla="*/ 104 h 219"/>
                <a:gd name="T18" fmla="*/ 44 w 153"/>
                <a:gd name="T19" fmla="*/ 109 h 219"/>
                <a:gd name="T20" fmla="*/ 53 w 153"/>
                <a:gd name="T21" fmla="*/ 104 h 219"/>
                <a:gd name="T22" fmla="*/ 64 w 153"/>
                <a:gd name="T23" fmla="*/ 91 h 219"/>
                <a:gd name="T24" fmla="*/ 76 w 153"/>
                <a:gd name="T25" fmla="*/ 77 h 219"/>
                <a:gd name="T26" fmla="*/ 84 w 153"/>
                <a:gd name="T27" fmla="*/ 66 h 219"/>
                <a:gd name="T28" fmla="*/ 85 w 153"/>
                <a:gd name="T29" fmla="*/ 54 h 219"/>
                <a:gd name="T30" fmla="*/ 79 w 153"/>
                <a:gd name="T31" fmla="*/ 30 h 219"/>
                <a:gd name="T32" fmla="*/ 70 w 153"/>
                <a:gd name="T33" fmla="*/ 15 h 219"/>
                <a:gd name="T34" fmla="*/ 69 w 153"/>
                <a:gd name="T35" fmla="*/ 10 h 219"/>
                <a:gd name="T36" fmla="*/ 78 w 153"/>
                <a:gd name="T37" fmla="*/ 19 h 219"/>
                <a:gd name="T38" fmla="*/ 90 w 153"/>
                <a:gd name="T39" fmla="*/ 45 h 219"/>
                <a:gd name="T40" fmla="*/ 98 w 153"/>
                <a:gd name="T41" fmla="*/ 41 h 219"/>
                <a:gd name="T42" fmla="*/ 115 w 153"/>
                <a:gd name="T43" fmla="*/ 11 h 219"/>
                <a:gd name="T44" fmla="*/ 128 w 153"/>
                <a:gd name="T45" fmla="*/ 0 h 219"/>
                <a:gd name="T46" fmla="*/ 128 w 153"/>
                <a:gd name="T47" fmla="*/ 3 h 219"/>
                <a:gd name="T48" fmla="*/ 120 w 153"/>
                <a:gd name="T49" fmla="*/ 18 h 219"/>
                <a:gd name="T50" fmla="*/ 103 w 153"/>
                <a:gd name="T51" fmla="*/ 53 h 219"/>
                <a:gd name="T52" fmla="*/ 103 w 153"/>
                <a:gd name="T53" fmla="*/ 60 h 219"/>
                <a:gd name="T54" fmla="*/ 118 w 153"/>
                <a:gd name="T55" fmla="*/ 57 h 219"/>
                <a:gd name="T56" fmla="*/ 129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3 h 219"/>
                <a:gd name="T64" fmla="*/ 146 w 153"/>
                <a:gd name="T65" fmla="*/ 50 h 219"/>
                <a:gd name="T66" fmla="*/ 131 w 153"/>
                <a:gd name="T67" fmla="*/ 58 h 219"/>
                <a:gd name="T68" fmla="*/ 113 w 153"/>
                <a:gd name="T69" fmla="*/ 67 h 219"/>
                <a:gd name="T70" fmla="*/ 98 w 153"/>
                <a:gd name="T71" fmla="*/ 74 h 219"/>
                <a:gd name="T72" fmla="*/ 86 w 153"/>
                <a:gd name="T73" fmla="*/ 78 h 219"/>
                <a:gd name="T74" fmla="*/ 72 w 153"/>
                <a:gd name="T75" fmla="*/ 96 h 219"/>
                <a:gd name="T76" fmla="*/ 72 w 153"/>
                <a:gd name="T77" fmla="*/ 104 h 219"/>
                <a:gd name="T78" fmla="*/ 78 w 153"/>
                <a:gd name="T79" fmla="*/ 108 h 219"/>
                <a:gd name="T80" fmla="*/ 76 w 153"/>
                <a:gd name="T81" fmla="*/ 110 h 219"/>
                <a:gd name="T82" fmla="*/ 69 w 153"/>
                <a:gd name="T83" fmla="*/ 116 h 219"/>
                <a:gd name="T84" fmla="*/ 64 w 153"/>
                <a:gd name="T85" fmla="*/ 117 h 219"/>
                <a:gd name="T86" fmla="*/ 61 w 153"/>
                <a:gd name="T87" fmla="*/ 117 h 219"/>
                <a:gd name="T88" fmla="*/ 58 w 153"/>
                <a:gd name="T89" fmla="*/ 122 h 219"/>
                <a:gd name="T90" fmla="*/ 47 w 153"/>
                <a:gd name="T91" fmla="*/ 142 h 219"/>
                <a:gd name="T92" fmla="*/ 35 w 153"/>
                <a:gd name="T93" fmla="*/ 165 h 219"/>
                <a:gd name="T94" fmla="*/ 28 w 153"/>
                <a:gd name="T95" fmla="*/ 188 h 219"/>
                <a:gd name="T96" fmla="*/ 25 w 153"/>
                <a:gd name="T97" fmla="*/ 201 h 219"/>
                <a:gd name="T98" fmla="*/ 21 w 153"/>
                <a:gd name="T99" fmla="*/ 210 h 219"/>
                <a:gd name="T100" fmla="*/ 14 w 153"/>
                <a:gd name="T101" fmla="*/ 215 h 219"/>
                <a:gd name="T102" fmla="*/ 3 w 153"/>
                <a:gd name="T103" fmla="*/ 219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66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>
                <a:gd name="T0" fmla="*/ 64 w 98"/>
                <a:gd name="T1" fmla="*/ 10 h 170"/>
                <a:gd name="T2" fmla="*/ 55 w 98"/>
                <a:gd name="T3" fmla="*/ 30 h 170"/>
                <a:gd name="T4" fmla="*/ 47 w 98"/>
                <a:gd name="T5" fmla="*/ 36 h 170"/>
                <a:gd name="T6" fmla="*/ 31 w 98"/>
                <a:gd name="T7" fmla="*/ 42 h 170"/>
                <a:gd name="T8" fmla="*/ 15 w 98"/>
                <a:gd name="T9" fmla="*/ 51 h 170"/>
                <a:gd name="T10" fmla="*/ 3 w 98"/>
                <a:gd name="T11" fmla="*/ 59 h 170"/>
                <a:gd name="T12" fmla="*/ 0 w 98"/>
                <a:gd name="T13" fmla="*/ 64 h 170"/>
                <a:gd name="T14" fmla="*/ 1 w 98"/>
                <a:gd name="T15" fmla="*/ 66 h 170"/>
                <a:gd name="T16" fmla="*/ 7 w 98"/>
                <a:gd name="T17" fmla="*/ 62 h 170"/>
                <a:gd name="T18" fmla="*/ 18 w 98"/>
                <a:gd name="T19" fmla="*/ 57 h 170"/>
                <a:gd name="T20" fmla="*/ 31 w 98"/>
                <a:gd name="T21" fmla="*/ 49 h 170"/>
                <a:gd name="T22" fmla="*/ 44 w 98"/>
                <a:gd name="T23" fmla="*/ 44 h 170"/>
                <a:gd name="T24" fmla="*/ 46 w 98"/>
                <a:gd name="T25" fmla="*/ 51 h 170"/>
                <a:gd name="T26" fmla="*/ 41 w 98"/>
                <a:gd name="T27" fmla="*/ 72 h 170"/>
                <a:gd name="T28" fmla="*/ 37 w 98"/>
                <a:gd name="T29" fmla="*/ 84 h 170"/>
                <a:gd name="T30" fmla="*/ 26 w 98"/>
                <a:gd name="T31" fmla="*/ 95 h 170"/>
                <a:gd name="T32" fmla="*/ 14 w 98"/>
                <a:gd name="T33" fmla="*/ 107 h 170"/>
                <a:gd name="T34" fmla="*/ 5 w 98"/>
                <a:gd name="T35" fmla="*/ 117 h 170"/>
                <a:gd name="T36" fmla="*/ 3 w 98"/>
                <a:gd name="T37" fmla="*/ 123 h 170"/>
                <a:gd name="T38" fmla="*/ 5 w 98"/>
                <a:gd name="T39" fmla="*/ 126 h 170"/>
                <a:gd name="T40" fmla="*/ 14 w 98"/>
                <a:gd name="T41" fmla="*/ 115 h 170"/>
                <a:gd name="T42" fmla="*/ 34 w 98"/>
                <a:gd name="T43" fmla="*/ 97 h 170"/>
                <a:gd name="T44" fmla="*/ 41 w 98"/>
                <a:gd name="T45" fmla="*/ 105 h 170"/>
                <a:gd name="T46" fmla="*/ 45 w 98"/>
                <a:gd name="T47" fmla="*/ 151 h 170"/>
                <a:gd name="T48" fmla="*/ 48 w 98"/>
                <a:gd name="T49" fmla="*/ 169 h 170"/>
                <a:gd name="T50" fmla="*/ 49 w 98"/>
                <a:gd name="T51" fmla="*/ 168 h 170"/>
                <a:gd name="T52" fmla="*/ 51 w 98"/>
                <a:gd name="T53" fmla="*/ 147 h 170"/>
                <a:gd name="T54" fmla="*/ 48 w 98"/>
                <a:gd name="T55" fmla="*/ 98 h 170"/>
                <a:gd name="T56" fmla="*/ 52 w 98"/>
                <a:gd name="T57" fmla="*/ 83 h 170"/>
                <a:gd name="T58" fmla="*/ 54 w 98"/>
                <a:gd name="T59" fmla="*/ 85 h 170"/>
                <a:gd name="T60" fmla="*/ 60 w 98"/>
                <a:gd name="T61" fmla="*/ 97 h 170"/>
                <a:gd name="T62" fmla="*/ 81 w 98"/>
                <a:gd name="T63" fmla="*/ 122 h 170"/>
                <a:gd name="T64" fmla="*/ 91 w 98"/>
                <a:gd name="T65" fmla="*/ 128 h 170"/>
                <a:gd name="T66" fmla="*/ 88 w 98"/>
                <a:gd name="T67" fmla="*/ 121 h 170"/>
                <a:gd name="T68" fmla="*/ 77 w 98"/>
                <a:gd name="T69" fmla="*/ 107 h 170"/>
                <a:gd name="T70" fmla="*/ 62 w 98"/>
                <a:gd name="T71" fmla="*/ 87 h 170"/>
                <a:gd name="T72" fmla="*/ 57 w 98"/>
                <a:gd name="T73" fmla="*/ 71 h 170"/>
                <a:gd name="T74" fmla="*/ 58 w 98"/>
                <a:gd name="T75" fmla="*/ 51 h 170"/>
                <a:gd name="T76" fmla="*/ 61 w 98"/>
                <a:gd name="T77" fmla="*/ 43 h 170"/>
                <a:gd name="T78" fmla="*/ 65 w 98"/>
                <a:gd name="T79" fmla="*/ 45 h 170"/>
                <a:gd name="T80" fmla="*/ 74 w 98"/>
                <a:gd name="T81" fmla="*/ 54 h 170"/>
                <a:gd name="T82" fmla="*/ 91 w 98"/>
                <a:gd name="T83" fmla="*/ 70 h 170"/>
                <a:gd name="T84" fmla="*/ 98 w 98"/>
                <a:gd name="T85" fmla="*/ 75 h 170"/>
                <a:gd name="T86" fmla="*/ 92 w 98"/>
                <a:gd name="T87" fmla="*/ 66 h 170"/>
                <a:gd name="T88" fmla="*/ 82 w 98"/>
                <a:gd name="T89" fmla="*/ 54 h 170"/>
                <a:gd name="T90" fmla="*/ 73 w 98"/>
                <a:gd name="T91" fmla="*/ 43 h 170"/>
                <a:gd name="T92" fmla="*/ 69 w 98"/>
                <a:gd name="T93" fmla="*/ 34 h 170"/>
                <a:gd name="T94" fmla="*/ 69 w 98"/>
                <a:gd name="T95" fmla="*/ 17 h 170"/>
                <a:gd name="T96" fmla="*/ 74 w 98"/>
                <a:gd name="T97" fmla="*/ 3 h 170"/>
                <a:gd name="T98" fmla="*/ 72 w 98"/>
                <a:gd name="T99" fmla="*/ 0 h 1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70"/>
                <a:gd name="T152" fmla="*/ 98 w 98"/>
                <a:gd name="T153" fmla="*/ 170 h 1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66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>
                <a:gd name="T0" fmla="*/ 5 w 196"/>
                <a:gd name="T1" fmla="*/ 16 h 155"/>
                <a:gd name="T2" fmla="*/ 16 w 196"/>
                <a:gd name="T3" fmla="*/ 26 h 155"/>
                <a:gd name="T4" fmla="*/ 23 w 196"/>
                <a:gd name="T5" fmla="*/ 32 h 155"/>
                <a:gd name="T6" fmla="*/ 39 w 196"/>
                <a:gd name="T7" fmla="*/ 38 h 155"/>
                <a:gd name="T8" fmla="*/ 45 w 196"/>
                <a:gd name="T9" fmla="*/ 57 h 155"/>
                <a:gd name="T10" fmla="*/ 45 w 196"/>
                <a:gd name="T11" fmla="*/ 87 h 155"/>
                <a:gd name="T12" fmla="*/ 49 w 196"/>
                <a:gd name="T13" fmla="*/ 103 h 155"/>
                <a:gd name="T14" fmla="*/ 50 w 196"/>
                <a:gd name="T15" fmla="*/ 99 h 155"/>
                <a:gd name="T16" fmla="*/ 49 w 196"/>
                <a:gd name="T17" fmla="*/ 84 h 155"/>
                <a:gd name="T18" fmla="*/ 53 w 196"/>
                <a:gd name="T19" fmla="*/ 52 h 155"/>
                <a:gd name="T20" fmla="*/ 58 w 196"/>
                <a:gd name="T21" fmla="*/ 45 h 155"/>
                <a:gd name="T22" fmla="*/ 67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2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6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100 h 155"/>
                <a:gd name="T44" fmla="*/ 166 w 196"/>
                <a:gd name="T45" fmla="*/ 117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3 w 196"/>
                <a:gd name="T53" fmla="*/ 121 h 155"/>
                <a:gd name="T54" fmla="*/ 160 w 196"/>
                <a:gd name="T55" fmla="*/ 106 h 155"/>
                <a:gd name="T56" fmla="*/ 133 w 196"/>
                <a:gd name="T57" fmla="*/ 89 h 155"/>
                <a:gd name="T58" fmla="*/ 110 w 196"/>
                <a:gd name="T59" fmla="*/ 76 h 155"/>
                <a:gd name="T60" fmla="*/ 100 w 196"/>
                <a:gd name="T61" fmla="*/ 71 h 155"/>
                <a:gd name="T62" fmla="*/ 106 w 196"/>
                <a:gd name="T63" fmla="*/ 70 h 155"/>
                <a:gd name="T64" fmla="*/ 120 w 196"/>
                <a:gd name="T65" fmla="*/ 66 h 155"/>
                <a:gd name="T66" fmla="*/ 141 w 196"/>
                <a:gd name="T67" fmla="*/ 62 h 155"/>
                <a:gd name="T68" fmla="*/ 164 w 196"/>
                <a:gd name="T69" fmla="*/ 60 h 155"/>
                <a:gd name="T70" fmla="*/ 184 w 196"/>
                <a:gd name="T71" fmla="*/ 62 h 155"/>
                <a:gd name="T72" fmla="*/ 196 w 196"/>
                <a:gd name="T73" fmla="*/ 68 h 155"/>
                <a:gd name="T74" fmla="*/ 193 w 196"/>
                <a:gd name="T75" fmla="*/ 62 h 155"/>
                <a:gd name="T76" fmla="*/ 182 w 196"/>
                <a:gd name="T77" fmla="*/ 58 h 155"/>
                <a:gd name="T78" fmla="*/ 159 w 196"/>
                <a:gd name="T79" fmla="*/ 57 h 155"/>
                <a:gd name="T80" fmla="*/ 131 w 196"/>
                <a:gd name="T81" fmla="*/ 57 h 155"/>
                <a:gd name="T82" fmla="*/ 108 w 196"/>
                <a:gd name="T83" fmla="*/ 58 h 155"/>
                <a:gd name="T84" fmla="*/ 99 w 196"/>
                <a:gd name="T85" fmla="*/ 58 h 155"/>
                <a:gd name="T86" fmla="*/ 89 w 196"/>
                <a:gd name="T87" fmla="*/ 52 h 155"/>
                <a:gd name="T88" fmla="*/ 77 w 196"/>
                <a:gd name="T89" fmla="*/ 43 h 155"/>
                <a:gd name="T90" fmla="*/ 68 w 196"/>
                <a:gd name="T91" fmla="*/ 36 h 155"/>
                <a:gd name="T92" fmla="*/ 72 w 196"/>
                <a:gd name="T93" fmla="*/ 31 h 155"/>
                <a:gd name="T94" fmla="*/ 86 w 196"/>
                <a:gd name="T95" fmla="*/ 21 h 155"/>
                <a:gd name="T96" fmla="*/ 103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20 w 196"/>
                <a:gd name="T103" fmla="*/ 0 h 155"/>
                <a:gd name="T104" fmla="*/ 107 w 196"/>
                <a:gd name="T105" fmla="*/ 4 h 155"/>
                <a:gd name="T106" fmla="*/ 91 w 196"/>
                <a:gd name="T107" fmla="*/ 11 h 155"/>
                <a:gd name="T108" fmla="*/ 74 w 196"/>
                <a:gd name="T109" fmla="*/ 19 h 155"/>
                <a:gd name="T110" fmla="*/ 60 w 196"/>
                <a:gd name="T111" fmla="*/ 25 h 155"/>
                <a:gd name="T112" fmla="*/ 53 w 196"/>
                <a:gd name="T113" fmla="*/ 29 h 155"/>
                <a:gd name="T114" fmla="*/ 42 w 196"/>
                <a:gd name="T115" fmla="*/ 28 h 155"/>
                <a:gd name="T116" fmla="*/ 32 w 196"/>
                <a:gd name="T117" fmla="*/ 23 h 155"/>
                <a:gd name="T118" fmla="*/ 22 w 196"/>
                <a:gd name="T119" fmla="*/ 18 h 155"/>
                <a:gd name="T120" fmla="*/ 12 w 196"/>
                <a:gd name="T121" fmla="*/ 15 h 155"/>
                <a:gd name="T122" fmla="*/ 3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66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>
                <a:gd name="T0" fmla="*/ 13 w 128"/>
                <a:gd name="T1" fmla="*/ 38 h 131"/>
                <a:gd name="T2" fmla="*/ 19 w 128"/>
                <a:gd name="T3" fmla="*/ 64 h 131"/>
                <a:gd name="T4" fmla="*/ 30 w 128"/>
                <a:gd name="T5" fmla="*/ 62 h 131"/>
                <a:gd name="T6" fmla="*/ 42 w 128"/>
                <a:gd name="T7" fmla="*/ 70 h 131"/>
                <a:gd name="T8" fmla="*/ 45 w 128"/>
                <a:gd name="T9" fmla="*/ 78 h 131"/>
                <a:gd name="T10" fmla="*/ 34 w 128"/>
                <a:gd name="T11" fmla="*/ 76 h 131"/>
                <a:gd name="T12" fmla="*/ 27 w 128"/>
                <a:gd name="T13" fmla="*/ 72 h 131"/>
                <a:gd name="T14" fmla="*/ 17 w 128"/>
                <a:gd name="T15" fmla="*/ 67 h 131"/>
                <a:gd name="T16" fmla="*/ 2 w 128"/>
                <a:gd name="T17" fmla="*/ 75 h 131"/>
                <a:gd name="T18" fmla="*/ 0 w 128"/>
                <a:gd name="T19" fmla="*/ 90 h 131"/>
                <a:gd name="T20" fmla="*/ 4 w 128"/>
                <a:gd name="T21" fmla="*/ 98 h 131"/>
                <a:gd name="T22" fmla="*/ 26 w 128"/>
                <a:gd name="T23" fmla="*/ 102 h 131"/>
                <a:gd name="T24" fmla="*/ 37 w 128"/>
                <a:gd name="T25" fmla="*/ 95 h 131"/>
                <a:gd name="T26" fmla="*/ 37 w 128"/>
                <a:gd name="T27" fmla="*/ 103 h 131"/>
                <a:gd name="T28" fmla="*/ 30 w 128"/>
                <a:gd name="T29" fmla="*/ 128 h 131"/>
                <a:gd name="T30" fmla="*/ 52 w 128"/>
                <a:gd name="T31" fmla="*/ 129 h 131"/>
                <a:gd name="T32" fmla="*/ 60 w 128"/>
                <a:gd name="T33" fmla="*/ 112 h 131"/>
                <a:gd name="T34" fmla="*/ 54 w 128"/>
                <a:gd name="T35" fmla="*/ 97 h 131"/>
                <a:gd name="T36" fmla="*/ 57 w 128"/>
                <a:gd name="T37" fmla="*/ 93 h 131"/>
                <a:gd name="T38" fmla="*/ 62 w 128"/>
                <a:gd name="T39" fmla="*/ 100 h 131"/>
                <a:gd name="T40" fmla="*/ 69 w 128"/>
                <a:gd name="T41" fmla="*/ 112 h 131"/>
                <a:gd name="T42" fmla="*/ 87 w 128"/>
                <a:gd name="T43" fmla="*/ 112 h 131"/>
                <a:gd name="T44" fmla="*/ 103 w 128"/>
                <a:gd name="T45" fmla="*/ 117 h 131"/>
                <a:gd name="T46" fmla="*/ 118 w 128"/>
                <a:gd name="T47" fmla="*/ 107 h 131"/>
                <a:gd name="T48" fmla="*/ 121 w 128"/>
                <a:gd name="T49" fmla="*/ 97 h 131"/>
                <a:gd name="T50" fmla="*/ 118 w 128"/>
                <a:gd name="T51" fmla="*/ 93 h 131"/>
                <a:gd name="T52" fmla="*/ 101 w 128"/>
                <a:gd name="T53" fmla="*/ 84 h 131"/>
                <a:gd name="T54" fmla="*/ 88 w 128"/>
                <a:gd name="T55" fmla="*/ 80 h 131"/>
                <a:gd name="T56" fmla="*/ 94 w 128"/>
                <a:gd name="T57" fmla="*/ 69 h 131"/>
                <a:gd name="T58" fmla="*/ 111 w 128"/>
                <a:gd name="T59" fmla="*/ 63 h 131"/>
                <a:gd name="T60" fmla="*/ 125 w 128"/>
                <a:gd name="T61" fmla="*/ 54 h 131"/>
                <a:gd name="T62" fmla="*/ 127 w 128"/>
                <a:gd name="T63" fmla="*/ 38 h 131"/>
                <a:gd name="T64" fmla="*/ 112 w 128"/>
                <a:gd name="T65" fmla="*/ 29 h 131"/>
                <a:gd name="T66" fmla="*/ 95 w 128"/>
                <a:gd name="T67" fmla="*/ 36 h 131"/>
                <a:gd name="T68" fmla="*/ 95 w 128"/>
                <a:gd name="T69" fmla="*/ 47 h 131"/>
                <a:gd name="T70" fmla="*/ 81 w 128"/>
                <a:gd name="T71" fmla="*/ 59 h 131"/>
                <a:gd name="T72" fmla="*/ 76 w 128"/>
                <a:gd name="T73" fmla="*/ 58 h 131"/>
                <a:gd name="T74" fmla="*/ 73 w 128"/>
                <a:gd name="T75" fmla="*/ 51 h 131"/>
                <a:gd name="T76" fmla="*/ 78 w 128"/>
                <a:gd name="T77" fmla="*/ 36 h 131"/>
                <a:gd name="T78" fmla="*/ 90 w 128"/>
                <a:gd name="T79" fmla="*/ 20 h 131"/>
                <a:gd name="T80" fmla="*/ 81 w 128"/>
                <a:gd name="T81" fmla="*/ 3 h 131"/>
                <a:gd name="T82" fmla="*/ 65 w 128"/>
                <a:gd name="T83" fmla="*/ 1 h 131"/>
                <a:gd name="T84" fmla="*/ 54 w 128"/>
                <a:gd name="T85" fmla="*/ 9 h 131"/>
                <a:gd name="T86" fmla="*/ 50 w 128"/>
                <a:gd name="T87" fmla="*/ 17 h 131"/>
                <a:gd name="T88" fmla="*/ 55 w 128"/>
                <a:gd name="T89" fmla="*/ 29 h 131"/>
                <a:gd name="T90" fmla="*/ 62 w 128"/>
                <a:gd name="T91" fmla="*/ 40 h 131"/>
                <a:gd name="T92" fmla="*/ 61 w 128"/>
                <a:gd name="T93" fmla="*/ 52 h 131"/>
                <a:gd name="T94" fmla="*/ 54 w 128"/>
                <a:gd name="T95" fmla="*/ 54 h 131"/>
                <a:gd name="T96" fmla="*/ 45 w 128"/>
                <a:gd name="T97" fmla="*/ 4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131"/>
                <a:gd name="T149" fmla="*/ 128 w 128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66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>
                <a:gd name="T0" fmla="*/ 131 w 133"/>
                <a:gd name="T1" fmla="*/ 0 h 230"/>
                <a:gd name="T2" fmla="*/ 121 w 133"/>
                <a:gd name="T3" fmla="*/ 15 h 230"/>
                <a:gd name="T4" fmla="*/ 109 w 133"/>
                <a:gd name="T5" fmla="*/ 27 h 230"/>
                <a:gd name="T6" fmla="*/ 95 w 133"/>
                <a:gd name="T7" fmla="*/ 39 h 230"/>
                <a:gd name="T8" fmla="*/ 80 w 133"/>
                <a:gd name="T9" fmla="*/ 47 h 230"/>
                <a:gd name="T10" fmla="*/ 66 w 133"/>
                <a:gd name="T11" fmla="*/ 52 h 230"/>
                <a:gd name="T12" fmla="*/ 51 w 133"/>
                <a:gd name="T13" fmla="*/ 57 h 230"/>
                <a:gd name="T14" fmla="*/ 37 w 133"/>
                <a:gd name="T15" fmla="*/ 58 h 230"/>
                <a:gd name="T16" fmla="*/ 24 w 133"/>
                <a:gd name="T17" fmla="*/ 58 h 230"/>
                <a:gd name="T18" fmla="*/ 25 w 133"/>
                <a:gd name="T19" fmla="*/ 69 h 230"/>
                <a:gd name="T20" fmla="*/ 23 w 133"/>
                <a:gd name="T21" fmla="*/ 83 h 230"/>
                <a:gd name="T22" fmla="*/ 15 w 133"/>
                <a:gd name="T23" fmla="*/ 97 h 230"/>
                <a:gd name="T24" fmla="*/ 0 w 133"/>
                <a:gd name="T25" fmla="*/ 107 h 230"/>
                <a:gd name="T26" fmla="*/ 9 w 133"/>
                <a:gd name="T27" fmla="*/ 122 h 230"/>
                <a:gd name="T28" fmla="*/ 15 w 133"/>
                <a:gd name="T29" fmla="*/ 140 h 230"/>
                <a:gd name="T30" fmla="*/ 15 w 133"/>
                <a:gd name="T31" fmla="*/ 158 h 230"/>
                <a:gd name="T32" fmla="*/ 9 w 133"/>
                <a:gd name="T33" fmla="*/ 174 h 230"/>
                <a:gd name="T34" fmla="*/ 15 w 133"/>
                <a:gd name="T35" fmla="*/ 176 h 230"/>
                <a:gd name="T36" fmla="*/ 22 w 133"/>
                <a:gd name="T37" fmla="*/ 179 h 230"/>
                <a:gd name="T38" fmla="*/ 30 w 133"/>
                <a:gd name="T39" fmla="*/ 183 h 230"/>
                <a:gd name="T40" fmla="*/ 39 w 133"/>
                <a:gd name="T41" fmla="*/ 188 h 230"/>
                <a:gd name="T42" fmla="*/ 47 w 133"/>
                <a:gd name="T43" fmla="*/ 196 h 230"/>
                <a:gd name="T44" fmla="*/ 53 w 133"/>
                <a:gd name="T45" fmla="*/ 205 h 230"/>
                <a:gd name="T46" fmla="*/ 59 w 133"/>
                <a:gd name="T47" fmla="*/ 217 h 230"/>
                <a:gd name="T48" fmla="*/ 63 w 133"/>
                <a:gd name="T49" fmla="*/ 230 h 230"/>
                <a:gd name="T50" fmla="*/ 67 w 133"/>
                <a:gd name="T51" fmla="*/ 222 h 230"/>
                <a:gd name="T52" fmla="*/ 71 w 133"/>
                <a:gd name="T53" fmla="*/ 213 h 230"/>
                <a:gd name="T54" fmla="*/ 77 w 133"/>
                <a:gd name="T55" fmla="*/ 205 h 230"/>
                <a:gd name="T56" fmla="*/ 84 w 133"/>
                <a:gd name="T57" fmla="*/ 197 h 230"/>
                <a:gd name="T58" fmla="*/ 91 w 133"/>
                <a:gd name="T59" fmla="*/ 189 h 230"/>
                <a:gd name="T60" fmla="*/ 100 w 133"/>
                <a:gd name="T61" fmla="*/ 184 h 230"/>
                <a:gd name="T62" fmla="*/ 109 w 133"/>
                <a:gd name="T63" fmla="*/ 180 h 230"/>
                <a:gd name="T64" fmla="*/ 119 w 133"/>
                <a:gd name="T65" fmla="*/ 178 h 230"/>
                <a:gd name="T66" fmla="*/ 114 w 133"/>
                <a:gd name="T67" fmla="*/ 169 h 230"/>
                <a:gd name="T68" fmla="*/ 112 w 133"/>
                <a:gd name="T69" fmla="*/ 156 h 230"/>
                <a:gd name="T70" fmla="*/ 114 w 133"/>
                <a:gd name="T71" fmla="*/ 142 h 230"/>
                <a:gd name="T72" fmla="*/ 124 w 133"/>
                <a:gd name="T73" fmla="*/ 126 h 230"/>
                <a:gd name="T74" fmla="*/ 114 w 133"/>
                <a:gd name="T75" fmla="*/ 101 h 230"/>
                <a:gd name="T76" fmla="*/ 112 w 133"/>
                <a:gd name="T77" fmla="*/ 77 h 230"/>
                <a:gd name="T78" fmla="*/ 113 w 133"/>
                <a:gd name="T79" fmla="*/ 56 h 230"/>
                <a:gd name="T80" fmla="*/ 116 w 133"/>
                <a:gd name="T81" fmla="*/ 40 h 230"/>
                <a:gd name="T82" fmla="*/ 119 w 133"/>
                <a:gd name="T83" fmla="*/ 31 h 230"/>
                <a:gd name="T84" fmla="*/ 124 w 133"/>
                <a:gd name="T85" fmla="*/ 20 h 230"/>
                <a:gd name="T86" fmla="*/ 128 w 133"/>
                <a:gd name="T87" fmla="*/ 12 h 230"/>
                <a:gd name="T88" fmla="*/ 131 w 133"/>
                <a:gd name="T89" fmla="*/ 7 h 230"/>
                <a:gd name="T90" fmla="*/ 133 w 133"/>
                <a:gd name="T91" fmla="*/ 5 h 230"/>
                <a:gd name="T92" fmla="*/ 133 w 133"/>
                <a:gd name="T93" fmla="*/ 4 h 230"/>
                <a:gd name="T94" fmla="*/ 131 w 133"/>
                <a:gd name="T95" fmla="*/ 1 h 230"/>
                <a:gd name="T96" fmla="*/ 131 w 133"/>
                <a:gd name="T97" fmla="*/ 1 h 230"/>
                <a:gd name="T98" fmla="*/ 131 w 133"/>
                <a:gd name="T99" fmla="*/ 0 h 2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0"/>
                <a:gd name="T152" fmla="*/ 133 w 133"/>
                <a:gd name="T153" fmla="*/ 230 h 2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66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5 h 190"/>
                <a:gd name="T6" fmla="*/ 80 w 249"/>
                <a:gd name="T7" fmla="*/ 10 h 190"/>
                <a:gd name="T8" fmla="*/ 67 w 249"/>
                <a:gd name="T9" fmla="*/ 13 h 190"/>
                <a:gd name="T10" fmla="*/ 53 w 249"/>
                <a:gd name="T11" fmla="*/ 18 h 190"/>
                <a:gd name="T12" fmla="*/ 39 w 249"/>
                <a:gd name="T13" fmla="*/ 21 h 190"/>
                <a:gd name="T14" fmla="*/ 27 w 249"/>
                <a:gd name="T15" fmla="*/ 23 h 190"/>
                <a:gd name="T16" fmla="*/ 16 w 249"/>
                <a:gd name="T17" fmla="*/ 24 h 190"/>
                <a:gd name="T18" fmla="*/ 11 w 249"/>
                <a:gd name="T19" fmla="*/ 24 h 190"/>
                <a:gd name="T20" fmla="*/ 7 w 249"/>
                <a:gd name="T21" fmla="*/ 23 h 190"/>
                <a:gd name="T22" fmla="*/ 2 w 249"/>
                <a:gd name="T23" fmla="*/ 23 h 190"/>
                <a:gd name="T24" fmla="*/ 0 w 249"/>
                <a:gd name="T25" fmla="*/ 23 h 190"/>
                <a:gd name="T26" fmla="*/ 13 w 249"/>
                <a:gd name="T27" fmla="*/ 31 h 190"/>
                <a:gd name="T28" fmla="*/ 25 w 249"/>
                <a:gd name="T29" fmla="*/ 43 h 190"/>
                <a:gd name="T30" fmla="*/ 36 w 249"/>
                <a:gd name="T31" fmla="*/ 56 h 190"/>
                <a:gd name="T32" fmla="*/ 45 w 249"/>
                <a:gd name="T33" fmla="*/ 71 h 190"/>
                <a:gd name="T34" fmla="*/ 54 w 249"/>
                <a:gd name="T35" fmla="*/ 88 h 190"/>
                <a:gd name="T36" fmla="*/ 60 w 249"/>
                <a:gd name="T37" fmla="*/ 105 h 190"/>
                <a:gd name="T38" fmla="*/ 66 w 249"/>
                <a:gd name="T39" fmla="*/ 124 h 190"/>
                <a:gd name="T40" fmla="*/ 69 w 249"/>
                <a:gd name="T41" fmla="*/ 142 h 190"/>
                <a:gd name="T42" fmla="*/ 75 w 249"/>
                <a:gd name="T43" fmla="*/ 142 h 190"/>
                <a:gd name="T44" fmla="*/ 84 w 249"/>
                <a:gd name="T45" fmla="*/ 143 h 190"/>
                <a:gd name="T46" fmla="*/ 93 w 249"/>
                <a:gd name="T47" fmla="*/ 148 h 190"/>
                <a:gd name="T48" fmla="*/ 102 w 249"/>
                <a:gd name="T49" fmla="*/ 154 h 190"/>
                <a:gd name="T50" fmla="*/ 112 w 249"/>
                <a:gd name="T51" fmla="*/ 160 h 190"/>
                <a:gd name="T52" fmla="*/ 121 w 249"/>
                <a:gd name="T53" fmla="*/ 169 h 190"/>
                <a:gd name="T54" fmla="*/ 129 w 249"/>
                <a:gd name="T55" fmla="*/ 179 h 190"/>
                <a:gd name="T56" fmla="*/ 135 w 249"/>
                <a:gd name="T57" fmla="*/ 190 h 190"/>
                <a:gd name="T58" fmla="*/ 141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2 w 249"/>
                <a:gd name="T67" fmla="*/ 169 h 190"/>
                <a:gd name="T68" fmla="*/ 211 w 249"/>
                <a:gd name="T69" fmla="*/ 171 h 190"/>
                <a:gd name="T70" fmla="*/ 229 w 249"/>
                <a:gd name="T71" fmla="*/ 175 h 190"/>
                <a:gd name="T72" fmla="*/ 249 w 249"/>
                <a:gd name="T73" fmla="*/ 183 h 190"/>
                <a:gd name="T74" fmla="*/ 243 w 249"/>
                <a:gd name="T75" fmla="*/ 176 h 190"/>
                <a:gd name="T76" fmla="*/ 237 w 249"/>
                <a:gd name="T77" fmla="*/ 167 h 190"/>
                <a:gd name="T78" fmla="*/ 232 w 249"/>
                <a:gd name="T79" fmla="*/ 157 h 190"/>
                <a:gd name="T80" fmla="*/ 228 w 249"/>
                <a:gd name="T81" fmla="*/ 146 h 190"/>
                <a:gd name="T82" fmla="*/ 226 w 249"/>
                <a:gd name="T83" fmla="*/ 132 h 190"/>
                <a:gd name="T84" fmla="*/ 226 w 249"/>
                <a:gd name="T85" fmla="*/ 116 h 190"/>
                <a:gd name="T86" fmla="*/ 231 w 249"/>
                <a:gd name="T87" fmla="*/ 99 h 190"/>
                <a:gd name="T88" fmla="*/ 239 w 249"/>
                <a:gd name="T89" fmla="*/ 81 h 190"/>
                <a:gd name="T90" fmla="*/ 228 w 249"/>
                <a:gd name="T91" fmla="*/ 78 h 190"/>
                <a:gd name="T92" fmla="*/ 215 w 249"/>
                <a:gd name="T93" fmla="*/ 74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4 h 190"/>
                <a:gd name="T100" fmla="*/ 178 w 249"/>
                <a:gd name="T101" fmla="*/ 43 h 190"/>
                <a:gd name="T102" fmla="*/ 174 w 249"/>
                <a:gd name="T103" fmla="*/ 28 h 190"/>
                <a:gd name="T104" fmla="*/ 173 w 249"/>
                <a:gd name="T105" fmla="*/ 11 h 190"/>
                <a:gd name="T106" fmla="*/ 166 w 249"/>
                <a:gd name="T107" fmla="*/ 12 h 190"/>
                <a:gd name="T108" fmla="*/ 160 w 249"/>
                <a:gd name="T109" fmla="*/ 13 h 190"/>
                <a:gd name="T110" fmla="*/ 153 w 249"/>
                <a:gd name="T111" fmla="*/ 14 h 190"/>
                <a:gd name="T112" fmla="*/ 146 w 249"/>
                <a:gd name="T113" fmla="*/ 13 h 190"/>
                <a:gd name="T114" fmla="*/ 138 w 249"/>
                <a:gd name="T115" fmla="*/ 12 h 190"/>
                <a:gd name="T116" fmla="*/ 130 w 249"/>
                <a:gd name="T117" fmla="*/ 10 h 190"/>
                <a:gd name="T118" fmla="*/ 122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66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>
                <a:gd name="T0" fmla="*/ 184 w 218"/>
                <a:gd name="T1" fmla="*/ 131 h 270"/>
                <a:gd name="T2" fmla="*/ 156 w 218"/>
                <a:gd name="T3" fmla="*/ 132 h 270"/>
                <a:gd name="T4" fmla="*/ 119 w 218"/>
                <a:gd name="T5" fmla="*/ 145 h 270"/>
                <a:gd name="T6" fmla="*/ 84 w 218"/>
                <a:gd name="T7" fmla="*/ 177 h 270"/>
                <a:gd name="T8" fmla="*/ 63 w 218"/>
                <a:gd name="T9" fmla="*/ 224 h 270"/>
                <a:gd name="T10" fmla="*/ 49 w 218"/>
                <a:gd name="T11" fmla="*/ 254 h 270"/>
                <a:gd name="T12" fmla="*/ 34 w 218"/>
                <a:gd name="T13" fmla="*/ 260 h 270"/>
                <a:gd name="T14" fmla="*/ 22 w 218"/>
                <a:gd name="T15" fmla="*/ 263 h 270"/>
                <a:gd name="T16" fmla="*/ 12 w 218"/>
                <a:gd name="T17" fmla="*/ 265 h 270"/>
                <a:gd name="T18" fmla="*/ 4 w 218"/>
                <a:gd name="T19" fmla="*/ 268 h 270"/>
                <a:gd name="T20" fmla="*/ 1 w 218"/>
                <a:gd name="T21" fmla="*/ 268 h 270"/>
                <a:gd name="T22" fmla="*/ 0 w 218"/>
                <a:gd name="T23" fmla="*/ 267 h 270"/>
                <a:gd name="T24" fmla="*/ 18 w 218"/>
                <a:gd name="T25" fmla="*/ 257 h 270"/>
                <a:gd name="T26" fmla="*/ 41 w 218"/>
                <a:gd name="T27" fmla="*/ 230 h 270"/>
                <a:gd name="T28" fmla="*/ 51 w 218"/>
                <a:gd name="T29" fmla="*/ 198 h 270"/>
                <a:gd name="T30" fmla="*/ 54 w 218"/>
                <a:gd name="T31" fmla="*/ 170 h 270"/>
                <a:gd name="T32" fmla="*/ 53 w 218"/>
                <a:gd name="T33" fmla="*/ 151 h 270"/>
                <a:gd name="T34" fmla="*/ 49 w 218"/>
                <a:gd name="T35" fmla="*/ 128 h 270"/>
                <a:gd name="T36" fmla="*/ 52 w 218"/>
                <a:gd name="T37" fmla="*/ 114 h 270"/>
                <a:gd name="T38" fmla="*/ 69 w 218"/>
                <a:gd name="T39" fmla="*/ 103 h 270"/>
                <a:gd name="T40" fmla="*/ 84 w 218"/>
                <a:gd name="T41" fmla="*/ 84 h 270"/>
                <a:gd name="T42" fmla="*/ 89 w 218"/>
                <a:gd name="T43" fmla="*/ 60 h 270"/>
                <a:gd name="T44" fmla="*/ 96 w 218"/>
                <a:gd name="T45" fmla="*/ 46 h 270"/>
                <a:gd name="T46" fmla="*/ 121 w 218"/>
                <a:gd name="T47" fmla="*/ 38 h 270"/>
                <a:gd name="T48" fmla="*/ 148 w 218"/>
                <a:gd name="T49" fmla="*/ 25 h 270"/>
                <a:gd name="T50" fmla="*/ 171 w 218"/>
                <a:gd name="T51" fmla="*/ 9 h 270"/>
                <a:gd name="T52" fmla="*/ 178 w 218"/>
                <a:gd name="T53" fmla="*/ 10 h 270"/>
                <a:gd name="T54" fmla="*/ 181 w 218"/>
                <a:gd name="T55" fmla="*/ 36 h 270"/>
                <a:gd name="T56" fmla="*/ 191 w 218"/>
                <a:gd name="T57" fmla="*/ 61 h 270"/>
                <a:gd name="T58" fmla="*/ 208 w 218"/>
                <a:gd name="T59" fmla="*/ 83 h 270"/>
                <a:gd name="T60" fmla="*/ 212 w 218"/>
                <a:gd name="T61" fmla="*/ 91 h 270"/>
                <a:gd name="T62" fmla="*/ 198 w 218"/>
                <a:gd name="T63" fmla="*/ 96 h 270"/>
                <a:gd name="T64" fmla="*/ 188 w 218"/>
                <a:gd name="T65" fmla="*/ 106 h 270"/>
                <a:gd name="T66" fmla="*/ 187 w 218"/>
                <a:gd name="T67" fmla="*/ 12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270"/>
                <a:gd name="T104" fmla="*/ 218 w 218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66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>
                <a:gd name="T0" fmla="*/ 71 w 129"/>
                <a:gd name="T1" fmla="*/ 259 h 262"/>
                <a:gd name="T2" fmla="*/ 61 w 129"/>
                <a:gd name="T3" fmla="*/ 250 h 262"/>
                <a:gd name="T4" fmla="*/ 49 w 129"/>
                <a:gd name="T5" fmla="*/ 251 h 262"/>
                <a:gd name="T6" fmla="*/ 41 w 129"/>
                <a:gd name="T7" fmla="*/ 246 h 262"/>
                <a:gd name="T8" fmla="*/ 43 w 129"/>
                <a:gd name="T9" fmla="*/ 239 h 262"/>
                <a:gd name="T10" fmla="*/ 51 w 129"/>
                <a:gd name="T11" fmla="*/ 232 h 262"/>
                <a:gd name="T12" fmla="*/ 64 w 129"/>
                <a:gd name="T13" fmla="*/ 229 h 262"/>
                <a:gd name="T14" fmla="*/ 75 w 129"/>
                <a:gd name="T15" fmla="*/ 225 h 262"/>
                <a:gd name="T16" fmla="*/ 80 w 129"/>
                <a:gd name="T17" fmla="*/ 218 h 262"/>
                <a:gd name="T18" fmla="*/ 81 w 129"/>
                <a:gd name="T19" fmla="*/ 212 h 262"/>
                <a:gd name="T20" fmla="*/ 81 w 129"/>
                <a:gd name="T21" fmla="*/ 207 h 262"/>
                <a:gd name="T22" fmla="*/ 77 w 129"/>
                <a:gd name="T23" fmla="*/ 202 h 262"/>
                <a:gd name="T24" fmla="*/ 72 w 129"/>
                <a:gd name="T25" fmla="*/ 196 h 262"/>
                <a:gd name="T26" fmla="*/ 57 w 129"/>
                <a:gd name="T27" fmla="*/ 196 h 262"/>
                <a:gd name="T28" fmla="*/ 48 w 129"/>
                <a:gd name="T29" fmla="*/ 202 h 262"/>
                <a:gd name="T30" fmla="*/ 48 w 129"/>
                <a:gd name="T31" fmla="*/ 210 h 262"/>
                <a:gd name="T32" fmla="*/ 43 w 129"/>
                <a:gd name="T33" fmla="*/ 218 h 262"/>
                <a:gd name="T34" fmla="*/ 34 w 129"/>
                <a:gd name="T35" fmla="*/ 225 h 262"/>
                <a:gd name="T36" fmla="*/ 30 w 129"/>
                <a:gd name="T37" fmla="*/ 226 h 262"/>
                <a:gd name="T38" fmla="*/ 26 w 129"/>
                <a:gd name="T39" fmla="*/ 222 h 262"/>
                <a:gd name="T40" fmla="*/ 26 w 129"/>
                <a:gd name="T41" fmla="*/ 217 h 262"/>
                <a:gd name="T42" fmla="*/ 30 w 129"/>
                <a:gd name="T43" fmla="*/ 206 h 262"/>
                <a:gd name="T44" fmla="*/ 35 w 129"/>
                <a:gd name="T45" fmla="*/ 199 h 262"/>
                <a:gd name="T46" fmla="*/ 42 w 129"/>
                <a:gd name="T47" fmla="*/ 190 h 262"/>
                <a:gd name="T48" fmla="*/ 43 w 129"/>
                <a:gd name="T49" fmla="*/ 184 h 262"/>
                <a:gd name="T50" fmla="*/ 43 w 129"/>
                <a:gd name="T51" fmla="*/ 181 h 262"/>
                <a:gd name="T52" fmla="*/ 41 w 129"/>
                <a:gd name="T53" fmla="*/ 175 h 262"/>
                <a:gd name="T54" fmla="*/ 34 w 129"/>
                <a:gd name="T55" fmla="*/ 169 h 262"/>
                <a:gd name="T56" fmla="*/ 24 w 129"/>
                <a:gd name="T57" fmla="*/ 166 h 262"/>
                <a:gd name="T58" fmla="*/ 18 w 129"/>
                <a:gd name="T59" fmla="*/ 167 h 262"/>
                <a:gd name="T60" fmla="*/ 14 w 129"/>
                <a:gd name="T61" fmla="*/ 169 h 262"/>
                <a:gd name="T62" fmla="*/ 9 w 129"/>
                <a:gd name="T63" fmla="*/ 173 h 262"/>
                <a:gd name="T64" fmla="*/ 0 w 129"/>
                <a:gd name="T65" fmla="*/ 150 h 262"/>
                <a:gd name="T66" fmla="*/ 13 w 129"/>
                <a:gd name="T67" fmla="*/ 99 h 262"/>
                <a:gd name="T68" fmla="*/ 48 w 129"/>
                <a:gd name="T69" fmla="*/ 53 h 262"/>
                <a:gd name="T70" fmla="*/ 91 w 129"/>
                <a:gd name="T71" fmla="*/ 19 h 262"/>
                <a:gd name="T72" fmla="*/ 117 w 129"/>
                <a:gd name="T73" fmla="*/ 6 h 262"/>
                <a:gd name="T74" fmla="*/ 129 w 129"/>
                <a:gd name="T75" fmla="*/ 0 h 262"/>
                <a:gd name="T76" fmla="*/ 119 w 129"/>
                <a:gd name="T77" fmla="*/ 17 h 262"/>
                <a:gd name="T78" fmla="*/ 107 w 129"/>
                <a:gd name="T79" fmla="*/ 47 h 262"/>
                <a:gd name="T80" fmla="*/ 107 w 129"/>
                <a:gd name="T81" fmla="*/ 72 h 262"/>
                <a:gd name="T82" fmla="*/ 114 w 129"/>
                <a:gd name="T83" fmla="*/ 97 h 262"/>
                <a:gd name="T84" fmla="*/ 122 w 129"/>
                <a:gd name="T85" fmla="*/ 124 h 262"/>
                <a:gd name="T86" fmla="*/ 126 w 129"/>
                <a:gd name="T87" fmla="*/ 147 h 262"/>
                <a:gd name="T88" fmla="*/ 127 w 129"/>
                <a:gd name="T89" fmla="*/ 166 h 262"/>
                <a:gd name="T90" fmla="*/ 124 w 129"/>
                <a:gd name="T91" fmla="*/ 194 h 262"/>
                <a:gd name="T92" fmla="*/ 114 w 129"/>
                <a:gd name="T93" fmla="*/ 226 h 262"/>
                <a:gd name="T94" fmla="*/ 91 w 129"/>
                <a:gd name="T95" fmla="*/ 253 h 2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2"/>
                <a:gd name="T146" fmla="*/ 129 w 129"/>
                <a:gd name="T147" fmla="*/ 262 h 2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66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>
                <a:gd name="T0" fmla="*/ 291 w 630"/>
                <a:gd name="T1" fmla="*/ 378 h 442"/>
                <a:gd name="T2" fmla="*/ 257 w 630"/>
                <a:gd name="T3" fmla="*/ 436 h 442"/>
                <a:gd name="T4" fmla="*/ 227 w 630"/>
                <a:gd name="T5" fmla="*/ 385 h 442"/>
                <a:gd name="T6" fmla="*/ 191 w 630"/>
                <a:gd name="T7" fmla="*/ 347 h 442"/>
                <a:gd name="T8" fmla="*/ 179 w 630"/>
                <a:gd name="T9" fmla="*/ 253 h 442"/>
                <a:gd name="T10" fmla="*/ 204 w 630"/>
                <a:gd name="T11" fmla="*/ 209 h 442"/>
                <a:gd name="T12" fmla="*/ 225 w 630"/>
                <a:gd name="T13" fmla="*/ 165 h 442"/>
                <a:gd name="T14" fmla="*/ 211 w 630"/>
                <a:gd name="T15" fmla="*/ 173 h 442"/>
                <a:gd name="T16" fmla="*/ 194 w 630"/>
                <a:gd name="T17" fmla="*/ 213 h 442"/>
                <a:gd name="T18" fmla="*/ 129 w 630"/>
                <a:gd name="T19" fmla="*/ 265 h 442"/>
                <a:gd name="T20" fmla="*/ 79 w 630"/>
                <a:gd name="T21" fmla="*/ 270 h 442"/>
                <a:gd name="T22" fmla="*/ 47 w 630"/>
                <a:gd name="T23" fmla="*/ 257 h 442"/>
                <a:gd name="T24" fmla="*/ 0 w 630"/>
                <a:gd name="T25" fmla="*/ 236 h 442"/>
                <a:gd name="T26" fmla="*/ 39 w 630"/>
                <a:gd name="T27" fmla="*/ 222 h 442"/>
                <a:gd name="T28" fmla="*/ 73 w 630"/>
                <a:gd name="T29" fmla="*/ 179 h 442"/>
                <a:gd name="T30" fmla="*/ 141 w 630"/>
                <a:gd name="T31" fmla="*/ 135 h 442"/>
                <a:gd name="T32" fmla="*/ 184 w 630"/>
                <a:gd name="T33" fmla="*/ 137 h 442"/>
                <a:gd name="T34" fmla="*/ 192 w 630"/>
                <a:gd name="T35" fmla="*/ 141 h 442"/>
                <a:gd name="T36" fmla="*/ 183 w 630"/>
                <a:gd name="T37" fmla="*/ 163 h 442"/>
                <a:gd name="T38" fmla="*/ 189 w 630"/>
                <a:gd name="T39" fmla="*/ 169 h 442"/>
                <a:gd name="T40" fmla="*/ 210 w 630"/>
                <a:gd name="T41" fmla="*/ 163 h 442"/>
                <a:gd name="T42" fmla="*/ 208 w 630"/>
                <a:gd name="T43" fmla="*/ 136 h 442"/>
                <a:gd name="T44" fmla="*/ 215 w 630"/>
                <a:gd name="T45" fmla="*/ 135 h 442"/>
                <a:gd name="T46" fmla="*/ 228 w 630"/>
                <a:gd name="T47" fmla="*/ 152 h 442"/>
                <a:gd name="T48" fmla="*/ 257 w 630"/>
                <a:gd name="T49" fmla="*/ 156 h 442"/>
                <a:gd name="T50" fmla="*/ 278 w 630"/>
                <a:gd name="T51" fmla="*/ 137 h 442"/>
                <a:gd name="T52" fmla="*/ 302 w 630"/>
                <a:gd name="T53" fmla="*/ 131 h 442"/>
                <a:gd name="T54" fmla="*/ 337 w 630"/>
                <a:gd name="T55" fmla="*/ 93 h 442"/>
                <a:gd name="T56" fmla="*/ 412 w 630"/>
                <a:gd name="T57" fmla="*/ 6 h 442"/>
                <a:gd name="T58" fmla="*/ 471 w 630"/>
                <a:gd name="T59" fmla="*/ 0 h 442"/>
                <a:gd name="T60" fmla="*/ 519 w 630"/>
                <a:gd name="T61" fmla="*/ 9 h 442"/>
                <a:gd name="T62" fmla="*/ 570 w 630"/>
                <a:gd name="T63" fmla="*/ 28 h 442"/>
                <a:gd name="T64" fmla="*/ 619 w 630"/>
                <a:gd name="T65" fmla="*/ 30 h 442"/>
                <a:gd name="T66" fmla="*/ 611 w 630"/>
                <a:gd name="T67" fmla="*/ 56 h 442"/>
                <a:gd name="T68" fmla="*/ 543 w 630"/>
                <a:gd name="T69" fmla="*/ 137 h 442"/>
                <a:gd name="T70" fmla="*/ 482 w 630"/>
                <a:gd name="T71" fmla="*/ 166 h 442"/>
                <a:gd name="T72" fmla="*/ 418 w 630"/>
                <a:gd name="T73" fmla="*/ 180 h 442"/>
                <a:gd name="T74" fmla="*/ 358 w 630"/>
                <a:gd name="T75" fmla="*/ 166 h 442"/>
                <a:gd name="T76" fmla="*/ 326 w 630"/>
                <a:gd name="T77" fmla="*/ 149 h 442"/>
                <a:gd name="T78" fmla="*/ 302 w 630"/>
                <a:gd name="T79" fmla="*/ 142 h 442"/>
                <a:gd name="T80" fmla="*/ 278 w 630"/>
                <a:gd name="T81" fmla="*/ 149 h 442"/>
                <a:gd name="T82" fmla="*/ 281 w 630"/>
                <a:gd name="T83" fmla="*/ 161 h 442"/>
                <a:gd name="T84" fmla="*/ 308 w 630"/>
                <a:gd name="T85" fmla="*/ 159 h 442"/>
                <a:gd name="T86" fmla="*/ 341 w 630"/>
                <a:gd name="T87" fmla="*/ 157 h 442"/>
                <a:gd name="T88" fmla="*/ 402 w 630"/>
                <a:gd name="T89" fmla="*/ 179 h 442"/>
                <a:gd name="T90" fmla="*/ 456 w 630"/>
                <a:gd name="T91" fmla="*/ 244 h 442"/>
                <a:gd name="T92" fmla="*/ 473 w 630"/>
                <a:gd name="T93" fmla="*/ 322 h 442"/>
                <a:gd name="T94" fmla="*/ 440 w 630"/>
                <a:gd name="T95" fmla="*/ 322 h 442"/>
                <a:gd name="T96" fmla="*/ 366 w 630"/>
                <a:gd name="T97" fmla="*/ 301 h 442"/>
                <a:gd name="T98" fmla="*/ 320 w 630"/>
                <a:gd name="T99" fmla="*/ 287 h 442"/>
                <a:gd name="T100" fmla="*/ 284 w 630"/>
                <a:gd name="T101" fmla="*/ 230 h 442"/>
                <a:gd name="T102" fmla="*/ 273 w 630"/>
                <a:gd name="T103" fmla="*/ 178 h 442"/>
                <a:gd name="T104" fmla="*/ 247 w 630"/>
                <a:gd name="T105" fmla="*/ 160 h 442"/>
                <a:gd name="T106" fmla="*/ 232 w 630"/>
                <a:gd name="T107" fmla="*/ 163 h 442"/>
                <a:gd name="T108" fmla="*/ 247 w 630"/>
                <a:gd name="T109" fmla="*/ 188 h 442"/>
                <a:gd name="T110" fmla="*/ 293 w 630"/>
                <a:gd name="T111" fmla="*/ 244 h 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2"/>
                <a:gd name="T170" fmla="*/ 630 w 630"/>
                <a:gd name="T171" fmla="*/ 442 h 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66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>
                <a:gd name="T0" fmla="*/ 144 w 189"/>
                <a:gd name="T1" fmla="*/ 185 h 192"/>
                <a:gd name="T2" fmla="*/ 149 w 189"/>
                <a:gd name="T3" fmla="*/ 175 h 192"/>
                <a:gd name="T4" fmla="*/ 161 w 189"/>
                <a:gd name="T5" fmla="*/ 172 h 192"/>
                <a:gd name="T6" fmla="*/ 170 w 189"/>
                <a:gd name="T7" fmla="*/ 175 h 192"/>
                <a:gd name="T8" fmla="*/ 172 w 189"/>
                <a:gd name="T9" fmla="*/ 180 h 192"/>
                <a:gd name="T10" fmla="*/ 178 w 189"/>
                <a:gd name="T11" fmla="*/ 181 h 192"/>
                <a:gd name="T12" fmla="*/ 187 w 189"/>
                <a:gd name="T13" fmla="*/ 183 h 192"/>
                <a:gd name="T14" fmla="*/ 189 w 189"/>
                <a:gd name="T15" fmla="*/ 182 h 192"/>
                <a:gd name="T16" fmla="*/ 186 w 189"/>
                <a:gd name="T17" fmla="*/ 175 h 192"/>
                <a:gd name="T18" fmla="*/ 179 w 189"/>
                <a:gd name="T19" fmla="*/ 169 h 192"/>
                <a:gd name="T20" fmla="*/ 172 w 189"/>
                <a:gd name="T21" fmla="*/ 168 h 192"/>
                <a:gd name="T22" fmla="*/ 163 w 189"/>
                <a:gd name="T23" fmla="*/ 169 h 192"/>
                <a:gd name="T24" fmla="*/ 156 w 189"/>
                <a:gd name="T25" fmla="*/ 163 h 192"/>
                <a:gd name="T26" fmla="*/ 154 w 189"/>
                <a:gd name="T27" fmla="*/ 152 h 192"/>
                <a:gd name="T28" fmla="*/ 155 w 189"/>
                <a:gd name="T29" fmla="*/ 147 h 192"/>
                <a:gd name="T30" fmla="*/ 158 w 189"/>
                <a:gd name="T31" fmla="*/ 143 h 192"/>
                <a:gd name="T32" fmla="*/ 163 w 189"/>
                <a:gd name="T33" fmla="*/ 138 h 192"/>
                <a:gd name="T34" fmla="*/ 171 w 189"/>
                <a:gd name="T35" fmla="*/ 134 h 192"/>
                <a:gd name="T36" fmla="*/ 179 w 189"/>
                <a:gd name="T37" fmla="*/ 115 h 192"/>
                <a:gd name="T38" fmla="*/ 173 w 189"/>
                <a:gd name="T39" fmla="*/ 79 h 192"/>
                <a:gd name="T40" fmla="*/ 148 w 189"/>
                <a:gd name="T41" fmla="*/ 48 h 192"/>
                <a:gd name="T42" fmla="*/ 105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1 w 189"/>
                <a:gd name="T49" fmla="*/ 7 h 192"/>
                <a:gd name="T50" fmla="*/ 5 w 189"/>
                <a:gd name="T51" fmla="*/ 2 h 192"/>
                <a:gd name="T52" fmla="*/ 7 w 189"/>
                <a:gd name="T53" fmla="*/ 9 h 192"/>
                <a:gd name="T54" fmla="*/ 18 w 189"/>
                <a:gd name="T55" fmla="*/ 32 h 192"/>
                <a:gd name="T56" fmla="*/ 26 w 189"/>
                <a:gd name="T57" fmla="*/ 58 h 192"/>
                <a:gd name="T58" fmla="*/ 34 w 189"/>
                <a:gd name="T59" fmla="*/ 83 h 192"/>
                <a:gd name="T60" fmla="*/ 39 w 189"/>
                <a:gd name="T61" fmla="*/ 107 h 192"/>
                <a:gd name="T62" fmla="*/ 52 w 189"/>
                <a:gd name="T63" fmla="*/ 138 h 192"/>
                <a:gd name="T64" fmla="*/ 76 w 189"/>
                <a:gd name="T65" fmla="*/ 168 h 192"/>
                <a:gd name="T66" fmla="*/ 116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67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>
                <a:gd name="T0" fmla="*/ 0 w 19"/>
                <a:gd name="T1" fmla="*/ 8 h 20"/>
                <a:gd name="T2" fmla="*/ 1 w 19"/>
                <a:gd name="T3" fmla="*/ 3 h 20"/>
                <a:gd name="T4" fmla="*/ 3 w 19"/>
                <a:gd name="T5" fmla="*/ 1 h 20"/>
                <a:gd name="T6" fmla="*/ 7 w 19"/>
                <a:gd name="T7" fmla="*/ 0 h 20"/>
                <a:gd name="T8" fmla="*/ 10 w 19"/>
                <a:gd name="T9" fmla="*/ 0 h 20"/>
                <a:gd name="T10" fmla="*/ 13 w 19"/>
                <a:gd name="T11" fmla="*/ 1 h 20"/>
                <a:gd name="T12" fmla="*/ 17 w 19"/>
                <a:gd name="T13" fmla="*/ 3 h 20"/>
                <a:gd name="T14" fmla="*/ 18 w 19"/>
                <a:gd name="T15" fmla="*/ 6 h 20"/>
                <a:gd name="T16" fmla="*/ 19 w 19"/>
                <a:gd name="T17" fmla="*/ 10 h 20"/>
                <a:gd name="T18" fmla="*/ 18 w 19"/>
                <a:gd name="T19" fmla="*/ 15 h 20"/>
                <a:gd name="T20" fmla="*/ 17 w 19"/>
                <a:gd name="T21" fmla="*/ 17 h 20"/>
                <a:gd name="T22" fmla="*/ 13 w 19"/>
                <a:gd name="T23" fmla="*/ 19 h 20"/>
                <a:gd name="T24" fmla="*/ 11 w 19"/>
                <a:gd name="T25" fmla="*/ 20 h 20"/>
                <a:gd name="T26" fmla="*/ 8 w 19"/>
                <a:gd name="T27" fmla="*/ 19 h 20"/>
                <a:gd name="T28" fmla="*/ 3 w 19"/>
                <a:gd name="T29" fmla="*/ 16 h 20"/>
                <a:gd name="T30" fmla="*/ 1 w 19"/>
                <a:gd name="T31" fmla="*/ 13 h 20"/>
                <a:gd name="T32" fmla="*/ 0 w 19"/>
                <a:gd name="T33" fmla="*/ 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67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>
                <a:gd name="T0" fmla="*/ 3 w 22"/>
                <a:gd name="T1" fmla="*/ 3 h 22"/>
                <a:gd name="T2" fmla="*/ 6 w 22"/>
                <a:gd name="T3" fmla="*/ 0 h 22"/>
                <a:gd name="T4" fmla="*/ 12 w 22"/>
                <a:gd name="T5" fmla="*/ 0 h 22"/>
                <a:gd name="T6" fmla="*/ 16 w 22"/>
                <a:gd name="T7" fmla="*/ 1 h 22"/>
                <a:gd name="T8" fmla="*/ 20 w 22"/>
                <a:gd name="T9" fmla="*/ 4 h 22"/>
                <a:gd name="T10" fmla="*/ 22 w 22"/>
                <a:gd name="T11" fmla="*/ 7 h 22"/>
                <a:gd name="T12" fmla="*/ 22 w 22"/>
                <a:gd name="T13" fmla="*/ 12 h 22"/>
                <a:gd name="T14" fmla="*/ 22 w 22"/>
                <a:gd name="T15" fmla="*/ 16 h 22"/>
                <a:gd name="T16" fmla="*/ 21 w 22"/>
                <a:gd name="T17" fmla="*/ 19 h 22"/>
                <a:gd name="T18" fmla="*/ 17 w 22"/>
                <a:gd name="T19" fmla="*/ 22 h 22"/>
                <a:gd name="T20" fmla="*/ 12 w 22"/>
                <a:gd name="T21" fmla="*/ 22 h 22"/>
                <a:gd name="T22" fmla="*/ 7 w 22"/>
                <a:gd name="T23" fmla="*/ 19 h 22"/>
                <a:gd name="T24" fmla="*/ 4 w 22"/>
                <a:gd name="T25" fmla="*/ 17 h 22"/>
                <a:gd name="T26" fmla="*/ 2 w 22"/>
                <a:gd name="T27" fmla="*/ 14 h 22"/>
                <a:gd name="T28" fmla="*/ 0 w 22"/>
                <a:gd name="T29" fmla="*/ 9 h 22"/>
                <a:gd name="T30" fmla="*/ 0 w 22"/>
                <a:gd name="T31" fmla="*/ 6 h 22"/>
                <a:gd name="T32" fmla="*/ 3 w 22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67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>
                <a:gd name="T0" fmla="*/ 2 w 20"/>
                <a:gd name="T1" fmla="*/ 5 h 22"/>
                <a:gd name="T2" fmla="*/ 4 w 20"/>
                <a:gd name="T3" fmla="*/ 2 h 22"/>
                <a:gd name="T4" fmla="*/ 9 w 20"/>
                <a:gd name="T5" fmla="*/ 0 h 22"/>
                <a:gd name="T6" fmla="*/ 13 w 20"/>
                <a:gd name="T7" fmla="*/ 0 h 22"/>
                <a:gd name="T8" fmla="*/ 18 w 20"/>
                <a:gd name="T9" fmla="*/ 2 h 22"/>
                <a:gd name="T10" fmla="*/ 20 w 20"/>
                <a:gd name="T11" fmla="*/ 7 h 22"/>
                <a:gd name="T12" fmla="*/ 20 w 20"/>
                <a:gd name="T13" fmla="*/ 11 h 22"/>
                <a:gd name="T14" fmla="*/ 19 w 20"/>
                <a:gd name="T15" fmla="*/ 16 h 22"/>
                <a:gd name="T16" fmla="*/ 17 w 20"/>
                <a:gd name="T17" fmla="*/ 19 h 22"/>
                <a:gd name="T18" fmla="*/ 13 w 20"/>
                <a:gd name="T19" fmla="*/ 21 h 22"/>
                <a:gd name="T20" fmla="*/ 10 w 20"/>
                <a:gd name="T21" fmla="*/ 22 h 22"/>
                <a:gd name="T22" fmla="*/ 5 w 20"/>
                <a:gd name="T23" fmla="*/ 22 h 22"/>
                <a:gd name="T24" fmla="*/ 2 w 20"/>
                <a:gd name="T25" fmla="*/ 19 h 22"/>
                <a:gd name="T26" fmla="*/ 0 w 20"/>
                <a:gd name="T27" fmla="*/ 16 h 22"/>
                <a:gd name="T28" fmla="*/ 0 w 20"/>
                <a:gd name="T29" fmla="*/ 11 h 22"/>
                <a:gd name="T30" fmla="*/ 1 w 20"/>
                <a:gd name="T31" fmla="*/ 8 h 22"/>
                <a:gd name="T32" fmla="*/ 2 w 20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67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>
                <a:gd name="T0" fmla="*/ 3 w 21"/>
                <a:gd name="T1" fmla="*/ 1 h 22"/>
                <a:gd name="T2" fmla="*/ 1 w 21"/>
                <a:gd name="T3" fmla="*/ 5 h 22"/>
                <a:gd name="T4" fmla="*/ 0 w 21"/>
                <a:gd name="T5" fmla="*/ 9 h 22"/>
                <a:gd name="T6" fmla="*/ 0 w 21"/>
                <a:gd name="T7" fmla="*/ 14 h 22"/>
                <a:gd name="T8" fmla="*/ 1 w 21"/>
                <a:gd name="T9" fmla="*/ 17 h 22"/>
                <a:gd name="T10" fmla="*/ 4 w 21"/>
                <a:gd name="T11" fmla="*/ 19 h 22"/>
                <a:gd name="T12" fmla="*/ 10 w 21"/>
                <a:gd name="T13" fmla="*/ 22 h 22"/>
                <a:gd name="T14" fmla="*/ 15 w 21"/>
                <a:gd name="T15" fmla="*/ 22 h 22"/>
                <a:gd name="T16" fmla="*/ 18 w 21"/>
                <a:gd name="T17" fmla="*/ 19 h 22"/>
                <a:gd name="T18" fmla="*/ 20 w 21"/>
                <a:gd name="T19" fmla="*/ 16 h 22"/>
                <a:gd name="T20" fmla="*/ 21 w 21"/>
                <a:gd name="T21" fmla="*/ 13 h 22"/>
                <a:gd name="T22" fmla="*/ 21 w 21"/>
                <a:gd name="T23" fmla="*/ 9 h 22"/>
                <a:gd name="T24" fmla="*/ 20 w 21"/>
                <a:gd name="T25" fmla="*/ 6 h 22"/>
                <a:gd name="T26" fmla="*/ 17 w 21"/>
                <a:gd name="T27" fmla="*/ 4 h 22"/>
                <a:gd name="T28" fmla="*/ 12 w 21"/>
                <a:gd name="T29" fmla="*/ 1 h 22"/>
                <a:gd name="T30" fmla="*/ 7 w 21"/>
                <a:gd name="T31" fmla="*/ 0 h 22"/>
                <a:gd name="T32" fmla="*/ 3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67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>
                <a:gd name="T0" fmla="*/ 0 w 18"/>
                <a:gd name="T1" fmla="*/ 12 h 19"/>
                <a:gd name="T2" fmla="*/ 0 w 18"/>
                <a:gd name="T3" fmla="*/ 9 h 19"/>
                <a:gd name="T4" fmla="*/ 0 w 18"/>
                <a:gd name="T5" fmla="*/ 5 h 19"/>
                <a:gd name="T6" fmla="*/ 3 w 18"/>
                <a:gd name="T7" fmla="*/ 3 h 19"/>
                <a:gd name="T8" fmla="*/ 6 w 18"/>
                <a:gd name="T9" fmla="*/ 1 h 19"/>
                <a:gd name="T10" fmla="*/ 12 w 18"/>
                <a:gd name="T11" fmla="*/ 0 h 19"/>
                <a:gd name="T12" fmla="*/ 15 w 18"/>
                <a:gd name="T13" fmla="*/ 1 h 19"/>
                <a:gd name="T14" fmla="*/ 17 w 18"/>
                <a:gd name="T15" fmla="*/ 3 h 19"/>
                <a:gd name="T16" fmla="*/ 18 w 18"/>
                <a:gd name="T17" fmla="*/ 7 h 19"/>
                <a:gd name="T18" fmla="*/ 18 w 18"/>
                <a:gd name="T19" fmla="*/ 10 h 19"/>
                <a:gd name="T20" fmla="*/ 17 w 18"/>
                <a:gd name="T21" fmla="*/ 14 h 19"/>
                <a:gd name="T22" fmla="*/ 14 w 18"/>
                <a:gd name="T23" fmla="*/ 17 h 19"/>
                <a:gd name="T24" fmla="*/ 12 w 18"/>
                <a:gd name="T25" fmla="*/ 19 h 19"/>
                <a:gd name="T26" fmla="*/ 8 w 18"/>
                <a:gd name="T27" fmla="*/ 19 h 19"/>
                <a:gd name="T28" fmla="*/ 5 w 18"/>
                <a:gd name="T29" fmla="*/ 17 h 19"/>
                <a:gd name="T30" fmla="*/ 1 w 18"/>
                <a:gd name="T31" fmla="*/ 14 h 19"/>
                <a:gd name="T32" fmla="*/ 0 w 18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9"/>
                <a:gd name="T53" fmla="*/ 18 w 18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67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>
                <a:gd name="T0" fmla="*/ 6 w 16"/>
                <a:gd name="T1" fmla="*/ 22 h 22"/>
                <a:gd name="T2" fmla="*/ 2 w 16"/>
                <a:gd name="T3" fmla="*/ 21 h 22"/>
                <a:gd name="T4" fmla="*/ 0 w 16"/>
                <a:gd name="T5" fmla="*/ 18 h 22"/>
                <a:gd name="T6" fmla="*/ 0 w 16"/>
                <a:gd name="T7" fmla="*/ 15 h 22"/>
                <a:gd name="T8" fmla="*/ 0 w 16"/>
                <a:gd name="T9" fmla="*/ 10 h 22"/>
                <a:gd name="T10" fmla="*/ 1 w 16"/>
                <a:gd name="T11" fmla="*/ 7 h 22"/>
                <a:gd name="T12" fmla="*/ 4 w 16"/>
                <a:gd name="T13" fmla="*/ 4 h 22"/>
                <a:gd name="T14" fmla="*/ 7 w 16"/>
                <a:gd name="T15" fmla="*/ 1 h 22"/>
                <a:gd name="T16" fmla="*/ 10 w 16"/>
                <a:gd name="T17" fmla="*/ 0 h 22"/>
                <a:gd name="T18" fmla="*/ 13 w 16"/>
                <a:gd name="T19" fmla="*/ 1 h 22"/>
                <a:gd name="T20" fmla="*/ 15 w 16"/>
                <a:gd name="T21" fmla="*/ 4 h 22"/>
                <a:gd name="T22" fmla="*/ 16 w 16"/>
                <a:gd name="T23" fmla="*/ 8 h 22"/>
                <a:gd name="T24" fmla="*/ 16 w 16"/>
                <a:gd name="T25" fmla="*/ 12 h 22"/>
                <a:gd name="T26" fmla="*/ 15 w 16"/>
                <a:gd name="T27" fmla="*/ 15 h 22"/>
                <a:gd name="T28" fmla="*/ 13 w 16"/>
                <a:gd name="T29" fmla="*/ 18 h 22"/>
                <a:gd name="T30" fmla="*/ 10 w 16"/>
                <a:gd name="T31" fmla="*/ 21 h 22"/>
                <a:gd name="T32" fmla="*/ 6 w 16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2"/>
                <a:gd name="T53" fmla="*/ 16 w 16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67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>
                <a:gd name="T0" fmla="*/ 1 w 19"/>
                <a:gd name="T1" fmla="*/ 13 h 25"/>
                <a:gd name="T2" fmla="*/ 3 w 19"/>
                <a:gd name="T3" fmla="*/ 9 h 25"/>
                <a:gd name="T4" fmla="*/ 5 w 19"/>
                <a:gd name="T5" fmla="*/ 4 h 25"/>
                <a:gd name="T6" fmla="*/ 7 w 19"/>
                <a:gd name="T7" fmla="*/ 1 h 25"/>
                <a:gd name="T8" fmla="*/ 12 w 19"/>
                <a:gd name="T9" fmla="*/ 0 h 25"/>
                <a:gd name="T10" fmla="*/ 17 w 19"/>
                <a:gd name="T11" fmla="*/ 1 h 25"/>
                <a:gd name="T12" fmla="*/ 19 w 19"/>
                <a:gd name="T13" fmla="*/ 4 h 25"/>
                <a:gd name="T14" fmla="*/ 19 w 19"/>
                <a:gd name="T15" fmla="*/ 8 h 25"/>
                <a:gd name="T16" fmla="*/ 19 w 19"/>
                <a:gd name="T17" fmla="*/ 12 h 25"/>
                <a:gd name="T18" fmla="*/ 17 w 19"/>
                <a:gd name="T19" fmla="*/ 17 h 25"/>
                <a:gd name="T20" fmla="*/ 14 w 19"/>
                <a:gd name="T21" fmla="*/ 20 h 25"/>
                <a:gd name="T22" fmla="*/ 10 w 19"/>
                <a:gd name="T23" fmla="*/ 24 h 25"/>
                <a:gd name="T24" fmla="*/ 6 w 19"/>
                <a:gd name="T25" fmla="*/ 25 h 25"/>
                <a:gd name="T26" fmla="*/ 3 w 19"/>
                <a:gd name="T27" fmla="*/ 24 h 25"/>
                <a:gd name="T28" fmla="*/ 1 w 19"/>
                <a:gd name="T29" fmla="*/ 20 h 25"/>
                <a:gd name="T30" fmla="*/ 0 w 19"/>
                <a:gd name="T31" fmla="*/ 17 h 25"/>
                <a:gd name="T32" fmla="*/ 1 w 19"/>
                <a:gd name="T33" fmla="*/ 1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5"/>
                <a:gd name="T53" fmla="*/ 19 w 1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67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>
                <a:gd name="T0" fmla="*/ 14 w 19"/>
                <a:gd name="T1" fmla="*/ 2 h 20"/>
                <a:gd name="T2" fmla="*/ 17 w 19"/>
                <a:gd name="T3" fmla="*/ 4 h 20"/>
                <a:gd name="T4" fmla="*/ 18 w 19"/>
                <a:gd name="T5" fmla="*/ 7 h 20"/>
                <a:gd name="T6" fmla="*/ 19 w 19"/>
                <a:gd name="T7" fmla="*/ 10 h 20"/>
                <a:gd name="T8" fmla="*/ 18 w 19"/>
                <a:gd name="T9" fmla="*/ 13 h 20"/>
                <a:gd name="T10" fmla="*/ 14 w 19"/>
                <a:gd name="T11" fmla="*/ 16 h 20"/>
                <a:gd name="T12" fmla="*/ 12 w 19"/>
                <a:gd name="T13" fmla="*/ 19 h 20"/>
                <a:gd name="T14" fmla="*/ 9 w 19"/>
                <a:gd name="T15" fmla="*/ 20 h 20"/>
                <a:gd name="T16" fmla="*/ 5 w 19"/>
                <a:gd name="T17" fmla="*/ 20 h 20"/>
                <a:gd name="T18" fmla="*/ 3 w 19"/>
                <a:gd name="T19" fmla="*/ 19 h 20"/>
                <a:gd name="T20" fmla="*/ 1 w 19"/>
                <a:gd name="T21" fmla="*/ 15 h 20"/>
                <a:gd name="T22" fmla="*/ 0 w 19"/>
                <a:gd name="T23" fmla="*/ 12 h 20"/>
                <a:gd name="T24" fmla="*/ 0 w 19"/>
                <a:gd name="T25" fmla="*/ 8 h 20"/>
                <a:gd name="T26" fmla="*/ 2 w 19"/>
                <a:gd name="T27" fmla="*/ 4 h 20"/>
                <a:gd name="T28" fmla="*/ 5 w 19"/>
                <a:gd name="T29" fmla="*/ 2 h 20"/>
                <a:gd name="T30" fmla="*/ 9 w 19"/>
                <a:gd name="T31" fmla="*/ 0 h 20"/>
                <a:gd name="T32" fmla="*/ 14 w 19"/>
                <a:gd name="T33" fmla="*/ 2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67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>
                <a:gd name="T0" fmla="*/ 158 w 161"/>
                <a:gd name="T1" fmla="*/ 11 h 111"/>
                <a:gd name="T2" fmla="*/ 154 w 161"/>
                <a:gd name="T3" fmla="*/ 9 h 111"/>
                <a:gd name="T4" fmla="*/ 153 w 161"/>
                <a:gd name="T5" fmla="*/ 4 h 111"/>
                <a:gd name="T6" fmla="*/ 145 w 161"/>
                <a:gd name="T7" fmla="*/ 12 h 111"/>
                <a:gd name="T8" fmla="*/ 129 w 161"/>
                <a:gd name="T9" fmla="*/ 9 h 111"/>
                <a:gd name="T10" fmla="*/ 95 w 161"/>
                <a:gd name="T11" fmla="*/ 2 h 111"/>
                <a:gd name="T12" fmla="*/ 69 w 161"/>
                <a:gd name="T13" fmla="*/ 1 h 111"/>
                <a:gd name="T14" fmla="*/ 65 w 161"/>
                <a:gd name="T15" fmla="*/ 5 h 111"/>
                <a:gd name="T16" fmla="*/ 87 w 161"/>
                <a:gd name="T17" fmla="*/ 4 h 111"/>
                <a:gd name="T18" fmla="*/ 116 w 161"/>
                <a:gd name="T19" fmla="*/ 11 h 111"/>
                <a:gd name="T20" fmla="*/ 135 w 161"/>
                <a:gd name="T21" fmla="*/ 20 h 111"/>
                <a:gd name="T22" fmla="*/ 133 w 161"/>
                <a:gd name="T23" fmla="*/ 25 h 111"/>
                <a:gd name="T24" fmla="*/ 120 w 161"/>
                <a:gd name="T25" fmla="*/ 31 h 111"/>
                <a:gd name="T26" fmla="*/ 107 w 161"/>
                <a:gd name="T27" fmla="*/ 34 h 111"/>
                <a:gd name="T28" fmla="*/ 82 w 161"/>
                <a:gd name="T29" fmla="*/ 27 h 111"/>
                <a:gd name="T30" fmla="*/ 54 w 161"/>
                <a:gd name="T31" fmla="*/ 25 h 111"/>
                <a:gd name="T32" fmla="*/ 41 w 161"/>
                <a:gd name="T33" fmla="*/ 30 h 111"/>
                <a:gd name="T34" fmla="*/ 50 w 161"/>
                <a:gd name="T35" fmla="*/ 30 h 111"/>
                <a:gd name="T36" fmla="*/ 64 w 161"/>
                <a:gd name="T37" fmla="*/ 30 h 111"/>
                <a:gd name="T38" fmla="*/ 79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4 w 161"/>
                <a:gd name="T47" fmla="*/ 50 h 111"/>
                <a:gd name="T48" fmla="*/ 35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5 h 111"/>
                <a:gd name="T56" fmla="*/ 14 w 161"/>
                <a:gd name="T57" fmla="*/ 73 h 111"/>
                <a:gd name="T58" fmla="*/ 0 w 161"/>
                <a:gd name="T59" fmla="*/ 78 h 111"/>
                <a:gd name="T60" fmla="*/ 8 w 161"/>
                <a:gd name="T61" fmla="*/ 79 h 111"/>
                <a:gd name="T62" fmla="*/ 30 w 161"/>
                <a:gd name="T63" fmla="*/ 77 h 111"/>
                <a:gd name="T64" fmla="*/ 56 w 161"/>
                <a:gd name="T65" fmla="*/ 70 h 111"/>
                <a:gd name="T66" fmla="*/ 66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0 w 161"/>
                <a:gd name="T73" fmla="*/ 87 h 111"/>
                <a:gd name="T74" fmla="*/ 82 w 161"/>
                <a:gd name="T75" fmla="*/ 64 h 111"/>
                <a:gd name="T76" fmla="*/ 97 w 161"/>
                <a:gd name="T77" fmla="*/ 57 h 111"/>
                <a:gd name="T78" fmla="*/ 112 w 161"/>
                <a:gd name="T79" fmla="*/ 51 h 111"/>
                <a:gd name="T80" fmla="*/ 113 w 161"/>
                <a:gd name="T81" fmla="*/ 73 h 111"/>
                <a:gd name="T82" fmla="*/ 107 w 161"/>
                <a:gd name="T83" fmla="*/ 102 h 111"/>
                <a:gd name="T84" fmla="*/ 112 w 161"/>
                <a:gd name="T85" fmla="*/ 96 h 111"/>
                <a:gd name="T86" fmla="*/ 125 w 161"/>
                <a:gd name="T87" fmla="*/ 60 h 111"/>
                <a:gd name="T88" fmla="*/ 136 w 161"/>
                <a:gd name="T89" fmla="*/ 35 h 111"/>
                <a:gd name="T90" fmla="*/ 146 w 161"/>
                <a:gd name="T91" fmla="*/ 25 h 111"/>
                <a:gd name="T92" fmla="*/ 150 w 161"/>
                <a:gd name="T93" fmla="*/ 30 h 111"/>
                <a:gd name="T94" fmla="*/ 146 w 161"/>
                <a:gd name="T95" fmla="*/ 68 h 111"/>
                <a:gd name="T96" fmla="*/ 155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67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>
                <a:gd name="T0" fmla="*/ 126 w 131"/>
                <a:gd name="T1" fmla="*/ 120 h 122"/>
                <a:gd name="T2" fmla="*/ 129 w 131"/>
                <a:gd name="T3" fmla="*/ 116 h 122"/>
                <a:gd name="T4" fmla="*/ 125 w 131"/>
                <a:gd name="T5" fmla="*/ 110 h 122"/>
                <a:gd name="T6" fmla="*/ 117 w 131"/>
                <a:gd name="T7" fmla="*/ 99 h 122"/>
                <a:gd name="T8" fmla="*/ 115 w 131"/>
                <a:gd name="T9" fmla="*/ 86 h 122"/>
                <a:gd name="T10" fmla="*/ 111 w 131"/>
                <a:gd name="T11" fmla="*/ 56 h 122"/>
                <a:gd name="T12" fmla="*/ 106 w 131"/>
                <a:gd name="T13" fmla="*/ 42 h 122"/>
                <a:gd name="T14" fmla="*/ 102 w 131"/>
                <a:gd name="T15" fmla="*/ 42 h 122"/>
                <a:gd name="T16" fmla="*/ 104 w 131"/>
                <a:gd name="T17" fmla="*/ 55 h 122"/>
                <a:gd name="T18" fmla="*/ 106 w 131"/>
                <a:gd name="T19" fmla="*/ 80 h 122"/>
                <a:gd name="T20" fmla="*/ 98 w 131"/>
                <a:gd name="T21" fmla="*/ 84 h 122"/>
                <a:gd name="T22" fmla="*/ 84 w 131"/>
                <a:gd name="T23" fmla="*/ 73 h 122"/>
                <a:gd name="T24" fmla="*/ 76 w 131"/>
                <a:gd name="T25" fmla="*/ 62 h 122"/>
                <a:gd name="T26" fmla="*/ 71 w 131"/>
                <a:gd name="T27" fmla="*/ 38 h 122"/>
                <a:gd name="T28" fmla="*/ 69 w 131"/>
                <a:gd name="T29" fmla="*/ 22 h 122"/>
                <a:gd name="T30" fmla="*/ 68 w 131"/>
                <a:gd name="T31" fmla="*/ 9 h 122"/>
                <a:gd name="T32" fmla="*/ 64 w 131"/>
                <a:gd name="T33" fmla="*/ 2 h 122"/>
                <a:gd name="T34" fmla="*/ 64 w 131"/>
                <a:gd name="T35" fmla="*/ 6 h 122"/>
                <a:gd name="T36" fmla="*/ 65 w 131"/>
                <a:gd name="T37" fmla="*/ 18 h 122"/>
                <a:gd name="T38" fmla="*/ 63 w 131"/>
                <a:gd name="T39" fmla="*/ 28 h 122"/>
                <a:gd name="T40" fmla="*/ 63 w 131"/>
                <a:gd name="T41" fmla="*/ 38 h 122"/>
                <a:gd name="T42" fmla="*/ 65 w 131"/>
                <a:gd name="T43" fmla="*/ 55 h 122"/>
                <a:gd name="T44" fmla="*/ 57 w 131"/>
                <a:gd name="T45" fmla="*/ 54 h 122"/>
                <a:gd name="T46" fmla="*/ 39 w 131"/>
                <a:gd name="T47" fmla="*/ 35 h 122"/>
                <a:gd name="T48" fmla="*/ 21 w 131"/>
                <a:gd name="T49" fmla="*/ 16 h 122"/>
                <a:gd name="T50" fmla="*/ 6 w 131"/>
                <a:gd name="T51" fmla="*/ 2 h 122"/>
                <a:gd name="T52" fmla="*/ 8 w 131"/>
                <a:gd name="T53" fmla="*/ 11 h 122"/>
                <a:gd name="T54" fmla="*/ 26 w 131"/>
                <a:gd name="T55" fmla="*/ 35 h 122"/>
                <a:gd name="T56" fmla="*/ 37 w 131"/>
                <a:gd name="T57" fmla="*/ 50 h 122"/>
                <a:gd name="T58" fmla="*/ 54 w 131"/>
                <a:gd name="T59" fmla="*/ 64 h 122"/>
                <a:gd name="T60" fmla="*/ 54 w 131"/>
                <a:gd name="T61" fmla="*/ 69 h 122"/>
                <a:gd name="T62" fmla="*/ 37 w 131"/>
                <a:gd name="T63" fmla="*/ 65 h 122"/>
                <a:gd name="T64" fmla="*/ 27 w 131"/>
                <a:gd name="T65" fmla="*/ 60 h 122"/>
                <a:gd name="T66" fmla="*/ 23 w 131"/>
                <a:gd name="T67" fmla="*/ 61 h 122"/>
                <a:gd name="T68" fmla="*/ 29 w 131"/>
                <a:gd name="T69" fmla="*/ 67 h 122"/>
                <a:gd name="T70" fmla="*/ 40 w 131"/>
                <a:gd name="T71" fmla="*/ 73 h 122"/>
                <a:gd name="T72" fmla="*/ 55 w 131"/>
                <a:gd name="T73" fmla="*/ 79 h 122"/>
                <a:gd name="T74" fmla="*/ 69 w 131"/>
                <a:gd name="T75" fmla="*/ 82 h 122"/>
                <a:gd name="T76" fmla="*/ 82 w 131"/>
                <a:gd name="T77" fmla="*/ 85 h 122"/>
                <a:gd name="T78" fmla="*/ 97 w 131"/>
                <a:gd name="T79" fmla="*/ 95 h 122"/>
                <a:gd name="T80" fmla="*/ 98 w 131"/>
                <a:gd name="T81" fmla="*/ 102 h 122"/>
                <a:gd name="T82" fmla="*/ 87 w 131"/>
                <a:gd name="T83" fmla="*/ 105 h 122"/>
                <a:gd name="T84" fmla="*/ 76 w 131"/>
                <a:gd name="T85" fmla="*/ 106 h 122"/>
                <a:gd name="T86" fmla="*/ 66 w 131"/>
                <a:gd name="T87" fmla="*/ 106 h 122"/>
                <a:gd name="T88" fmla="*/ 56 w 131"/>
                <a:gd name="T89" fmla="*/ 105 h 122"/>
                <a:gd name="T90" fmla="*/ 55 w 131"/>
                <a:gd name="T91" fmla="*/ 108 h 122"/>
                <a:gd name="T92" fmla="*/ 68 w 131"/>
                <a:gd name="T93" fmla="*/ 112 h 122"/>
                <a:gd name="T94" fmla="*/ 83 w 131"/>
                <a:gd name="T95" fmla="*/ 112 h 122"/>
                <a:gd name="T96" fmla="*/ 97 w 131"/>
                <a:gd name="T97" fmla="*/ 112 h 122"/>
                <a:gd name="T98" fmla="*/ 108 w 131"/>
                <a:gd name="T99" fmla="*/ 111 h 122"/>
                <a:gd name="T100" fmla="*/ 117 w 131"/>
                <a:gd name="T101" fmla="*/ 112 h 122"/>
                <a:gd name="T102" fmla="*/ 123 w 131"/>
                <a:gd name="T103" fmla="*/ 119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1"/>
                <a:gd name="T157" fmla="*/ 0 h 122"/>
                <a:gd name="T158" fmla="*/ 131 w 131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68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>
                <a:gd name="T0" fmla="*/ 8 w 79"/>
                <a:gd name="T1" fmla="*/ 154 h 186"/>
                <a:gd name="T2" fmla="*/ 13 w 79"/>
                <a:gd name="T3" fmla="*/ 146 h 186"/>
                <a:gd name="T4" fmla="*/ 18 w 79"/>
                <a:gd name="T5" fmla="*/ 149 h 186"/>
                <a:gd name="T6" fmla="*/ 21 w 79"/>
                <a:gd name="T7" fmla="*/ 133 h 186"/>
                <a:gd name="T8" fmla="*/ 8 w 79"/>
                <a:gd name="T9" fmla="*/ 106 h 186"/>
                <a:gd name="T10" fmla="*/ 0 w 79"/>
                <a:gd name="T11" fmla="*/ 76 h 186"/>
                <a:gd name="T12" fmla="*/ 3 w 79"/>
                <a:gd name="T13" fmla="*/ 77 h 186"/>
                <a:gd name="T14" fmla="*/ 17 w 79"/>
                <a:gd name="T15" fmla="*/ 108 h 186"/>
                <a:gd name="T16" fmla="*/ 30 w 79"/>
                <a:gd name="T17" fmla="*/ 87 h 186"/>
                <a:gd name="T18" fmla="*/ 29 w 79"/>
                <a:gd name="T19" fmla="*/ 52 h 186"/>
                <a:gd name="T20" fmla="*/ 28 w 79"/>
                <a:gd name="T21" fmla="*/ 22 h 186"/>
                <a:gd name="T22" fmla="*/ 32 w 79"/>
                <a:gd name="T23" fmla="*/ 23 h 186"/>
                <a:gd name="T24" fmla="*/ 33 w 79"/>
                <a:gd name="T25" fmla="*/ 41 h 186"/>
                <a:gd name="T26" fmla="*/ 41 w 79"/>
                <a:gd name="T27" fmla="*/ 41 h 186"/>
                <a:gd name="T28" fmla="*/ 59 w 79"/>
                <a:gd name="T29" fmla="*/ 3 h 186"/>
                <a:gd name="T30" fmla="*/ 63 w 79"/>
                <a:gd name="T31" fmla="*/ 3 h 186"/>
                <a:gd name="T32" fmla="*/ 51 w 79"/>
                <a:gd name="T33" fmla="*/ 29 h 186"/>
                <a:gd name="T34" fmla="*/ 50 w 79"/>
                <a:gd name="T35" fmla="*/ 51 h 186"/>
                <a:gd name="T36" fmla="*/ 67 w 79"/>
                <a:gd name="T37" fmla="*/ 43 h 186"/>
                <a:gd name="T38" fmla="*/ 70 w 79"/>
                <a:gd name="T39" fmla="*/ 43 h 186"/>
                <a:gd name="T40" fmla="*/ 55 w 79"/>
                <a:gd name="T41" fmla="*/ 56 h 186"/>
                <a:gd name="T42" fmla="*/ 41 w 79"/>
                <a:gd name="T43" fmla="*/ 77 h 186"/>
                <a:gd name="T44" fmla="*/ 33 w 79"/>
                <a:gd name="T45" fmla="*/ 115 h 186"/>
                <a:gd name="T46" fmla="*/ 50 w 79"/>
                <a:gd name="T47" fmla="*/ 114 h 186"/>
                <a:gd name="T48" fmla="*/ 67 w 79"/>
                <a:gd name="T49" fmla="*/ 109 h 186"/>
                <a:gd name="T50" fmla="*/ 75 w 79"/>
                <a:gd name="T51" fmla="*/ 104 h 186"/>
                <a:gd name="T52" fmla="*/ 74 w 79"/>
                <a:gd name="T53" fmla="*/ 109 h 186"/>
                <a:gd name="T54" fmla="*/ 61 w 79"/>
                <a:gd name="T55" fmla="*/ 117 h 186"/>
                <a:gd name="T56" fmla="*/ 42 w 79"/>
                <a:gd name="T57" fmla="*/ 125 h 186"/>
                <a:gd name="T58" fmla="*/ 30 w 79"/>
                <a:gd name="T59" fmla="*/ 131 h 186"/>
                <a:gd name="T60" fmla="*/ 27 w 79"/>
                <a:gd name="T61" fmla="*/ 150 h 186"/>
                <a:gd name="T62" fmla="*/ 38 w 79"/>
                <a:gd name="T63" fmla="*/ 153 h 186"/>
                <a:gd name="T64" fmla="*/ 61 w 79"/>
                <a:gd name="T65" fmla="*/ 143 h 186"/>
                <a:gd name="T66" fmla="*/ 77 w 79"/>
                <a:gd name="T67" fmla="*/ 133 h 186"/>
                <a:gd name="T68" fmla="*/ 77 w 79"/>
                <a:gd name="T69" fmla="*/ 137 h 186"/>
                <a:gd name="T70" fmla="*/ 57 w 79"/>
                <a:gd name="T71" fmla="*/ 162 h 186"/>
                <a:gd name="T72" fmla="*/ 49 w 79"/>
                <a:gd name="T73" fmla="*/ 163 h 186"/>
                <a:gd name="T74" fmla="*/ 41 w 79"/>
                <a:gd name="T75" fmla="*/ 155 h 186"/>
                <a:gd name="T76" fmla="*/ 20 w 79"/>
                <a:gd name="T77" fmla="*/ 158 h 186"/>
                <a:gd name="T78" fmla="*/ 17 w 79"/>
                <a:gd name="T79" fmla="*/ 169 h 186"/>
                <a:gd name="T80" fmla="*/ 8 w 79"/>
                <a:gd name="T81" fmla="*/ 180 h 186"/>
                <a:gd name="T82" fmla="*/ 6 w 79"/>
                <a:gd name="T83" fmla="*/ 180 h 186"/>
                <a:gd name="T84" fmla="*/ 12 w 79"/>
                <a:gd name="T85" fmla="*/ 166 h 186"/>
                <a:gd name="T86" fmla="*/ 3 w 79"/>
                <a:gd name="T87" fmla="*/ 159 h 1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186"/>
                <a:gd name="T134" fmla="*/ 79 w 79"/>
                <a:gd name="T135" fmla="*/ 186 h 1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68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>
                <a:gd name="T0" fmla="*/ 13 w 13"/>
                <a:gd name="T1" fmla="*/ 23 h 24"/>
                <a:gd name="T2" fmla="*/ 10 w 13"/>
                <a:gd name="T3" fmla="*/ 22 h 24"/>
                <a:gd name="T4" fmla="*/ 8 w 13"/>
                <a:gd name="T5" fmla="*/ 22 h 24"/>
                <a:gd name="T6" fmla="*/ 4 w 13"/>
                <a:gd name="T7" fmla="*/ 23 h 24"/>
                <a:gd name="T8" fmla="*/ 2 w 13"/>
                <a:gd name="T9" fmla="*/ 24 h 24"/>
                <a:gd name="T10" fmla="*/ 1 w 13"/>
                <a:gd name="T11" fmla="*/ 18 h 24"/>
                <a:gd name="T12" fmla="*/ 0 w 13"/>
                <a:gd name="T13" fmla="*/ 13 h 24"/>
                <a:gd name="T14" fmla="*/ 0 w 13"/>
                <a:gd name="T15" fmla="*/ 8 h 24"/>
                <a:gd name="T16" fmla="*/ 0 w 13"/>
                <a:gd name="T17" fmla="*/ 3 h 24"/>
                <a:gd name="T18" fmla="*/ 0 w 13"/>
                <a:gd name="T19" fmla="*/ 0 h 24"/>
                <a:gd name="T20" fmla="*/ 1 w 13"/>
                <a:gd name="T21" fmla="*/ 0 h 24"/>
                <a:gd name="T22" fmla="*/ 2 w 13"/>
                <a:gd name="T23" fmla="*/ 1 h 24"/>
                <a:gd name="T24" fmla="*/ 2 w 13"/>
                <a:gd name="T25" fmla="*/ 4 h 24"/>
                <a:gd name="T26" fmla="*/ 3 w 13"/>
                <a:gd name="T27" fmla="*/ 8 h 24"/>
                <a:gd name="T28" fmla="*/ 7 w 13"/>
                <a:gd name="T29" fmla="*/ 13 h 24"/>
                <a:gd name="T30" fmla="*/ 10 w 13"/>
                <a:gd name="T31" fmla="*/ 18 h 24"/>
                <a:gd name="T32" fmla="*/ 13 w 13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24"/>
                <a:gd name="T53" fmla="*/ 13 w 1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68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>
                <a:gd name="T0" fmla="*/ 24 w 253"/>
                <a:gd name="T1" fmla="*/ 108 h 154"/>
                <a:gd name="T2" fmla="*/ 48 w 253"/>
                <a:gd name="T3" fmla="*/ 94 h 154"/>
                <a:gd name="T4" fmla="*/ 63 w 253"/>
                <a:gd name="T5" fmla="*/ 56 h 154"/>
                <a:gd name="T6" fmla="*/ 82 w 253"/>
                <a:gd name="T7" fmla="*/ 28 h 154"/>
                <a:gd name="T8" fmla="*/ 106 w 253"/>
                <a:gd name="T9" fmla="*/ 3 h 154"/>
                <a:gd name="T10" fmla="*/ 114 w 253"/>
                <a:gd name="T11" fmla="*/ 1 h 154"/>
                <a:gd name="T12" fmla="*/ 98 w 253"/>
                <a:gd name="T13" fmla="*/ 19 h 154"/>
                <a:gd name="T14" fmla="*/ 75 w 253"/>
                <a:gd name="T15" fmla="*/ 47 h 154"/>
                <a:gd name="T16" fmla="*/ 65 w 253"/>
                <a:gd name="T17" fmla="*/ 76 h 154"/>
                <a:gd name="T18" fmla="*/ 67 w 253"/>
                <a:gd name="T19" fmla="*/ 82 h 154"/>
                <a:gd name="T20" fmla="*/ 84 w 253"/>
                <a:gd name="T21" fmla="*/ 72 h 154"/>
                <a:gd name="T22" fmla="*/ 103 w 253"/>
                <a:gd name="T23" fmla="*/ 60 h 154"/>
                <a:gd name="T24" fmla="*/ 128 w 253"/>
                <a:gd name="T25" fmla="*/ 30 h 154"/>
                <a:gd name="T26" fmla="*/ 164 w 253"/>
                <a:gd name="T27" fmla="*/ 4 h 154"/>
                <a:gd name="T28" fmla="*/ 179 w 253"/>
                <a:gd name="T29" fmla="*/ 2 h 154"/>
                <a:gd name="T30" fmla="*/ 148 w 253"/>
                <a:gd name="T31" fmla="*/ 23 h 154"/>
                <a:gd name="T32" fmla="*/ 118 w 253"/>
                <a:gd name="T33" fmla="*/ 55 h 154"/>
                <a:gd name="T34" fmla="*/ 122 w 253"/>
                <a:gd name="T35" fmla="*/ 62 h 154"/>
                <a:gd name="T36" fmla="*/ 151 w 253"/>
                <a:gd name="T37" fmla="*/ 56 h 154"/>
                <a:gd name="T38" fmla="*/ 182 w 253"/>
                <a:gd name="T39" fmla="*/ 38 h 154"/>
                <a:gd name="T40" fmla="*/ 219 w 253"/>
                <a:gd name="T41" fmla="*/ 21 h 154"/>
                <a:gd name="T42" fmla="*/ 230 w 253"/>
                <a:gd name="T43" fmla="*/ 21 h 154"/>
                <a:gd name="T44" fmla="*/ 201 w 253"/>
                <a:gd name="T45" fmla="*/ 34 h 154"/>
                <a:gd name="T46" fmla="*/ 176 w 253"/>
                <a:gd name="T47" fmla="*/ 53 h 154"/>
                <a:gd name="T48" fmla="*/ 202 w 253"/>
                <a:gd name="T49" fmla="*/ 56 h 154"/>
                <a:gd name="T50" fmla="*/ 239 w 253"/>
                <a:gd name="T51" fmla="*/ 47 h 154"/>
                <a:gd name="T52" fmla="*/ 253 w 253"/>
                <a:gd name="T53" fmla="*/ 43 h 154"/>
                <a:gd name="T54" fmla="*/ 232 w 253"/>
                <a:gd name="T55" fmla="*/ 56 h 154"/>
                <a:gd name="T56" fmla="*/ 189 w 253"/>
                <a:gd name="T57" fmla="*/ 68 h 154"/>
                <a:gd name="T58" fmla="*/ 193 w 253"/>
                <a:gd name="T59" fmla="*/ 80 h 154"/>
                <a:gd name="T60" fmla="*/ 220 w 253"/>
                <a:gd name="T61" fmla="*/ 95 h 154"/>
                <a:gd name="T62" fmla="*/ 232 w 253"/>
                <a:gd name="T63" fmla="*/ 103 h 154"/>
                <a:gd name="T64" fmla="*/ 202 w 253"/>
                <a:gd name="T65" fmla="*/ 94 h 154"/>
                <a:gd name="T66" fmla="*/ 166 w 253"/>
                <a:gd name="T67" fmla="*/ 77 h 154"/>
                <a:gd name="T68" fmla="*/ 147 w 253"/>
                <a:gd name="T69" fmla="*/ 74 h 154"/>
                <a:gd name="T70" fmla="*/ 126 w 253"/>
                <a:gd name="T71" fmla="*/ 77 h 154"/>
                <a:gd name="T72" fmla="*/ 134 w 253"/>
                <a:gd name="T73" fmla="*/ 90 h 154"/>
                <a:gd name="T74" fmla="*/ 155 w 253"/>
                <a:gd name="T75" fmla="*/ 107 h 154"/>
                <a:gd name="T76" fmla="*/ 179 w 253"/>
                <a:gd name="T77" fmla="*/ 121 h 154"/>
                <a:gd name="T78" fmla="*/ 188 w 253"/>
                <a:gd name="T79" fmla="*/ 132 h 154"/>
                <a:gd name="T80" fmla="*/ 154 w 253"/>
                <a:gd name="T81" fmla="*/ 112 h 154"/>
                <a:gd name="T82" fmla="*/ 121 w 253"/>
                <a:gd name="T83" fmla="*/ 90 h 154"/>
                <a:gd name="T84" fmla="*/ 104 w 253"/>
                <a:gd name="T85" fmla="*/ 83 h 154"/>
                <a:gd name="T86" fmla="*/ 73 w 253"/>
                <a:gd name="T87" fmla="*/ 95 h 154"/>
                <a:gd name="T88" fmla="*/ 67 w 253"/>
                <a:gd name="T89" fmla="*/ 104 h 154"/>
                <a:gd name="T90" fmla="*/ 91 w 253"/>
                <a:gd name="T91" fmla="*/ 123 h 154"/>
                <a:gd name="T92" fmla="*/ 125 w 253"/>
                <a:gd name="T93" fmla="*/ 147 h 154"/>
                <a:gd name="T94" fmla="*/ 130 w 253"/>
                <a:gd name="T95" fmla="*/ 154 h 154"/>
                <a:gd name="T96" fmla="*/ 97 w 253"/>
                <a:gd name="T97" fmla="*/ 133 h 154"/>
                <a:gd name="T98" fmla="*/ 61 w 253"/>
                <a:gd name="T99" fmla="*/ 112 h 154"/>
                <a:gd name="T100" fmla="*/ 39 w 253"/>
                <a:gd name="T101" fmla="*/ 115 h 154"/>
                <a:gd name="T102" fmla="*/ 6 w 253"/>
                <a:gd name="T103" fmla="*/ 125 h 154"/>
                <a:gd name="T104" fmla="*/ 5 w 253"/>
                <a:gd name="T105" fmla="*/ 123 h 1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3"/>
                <a:gd name="T160" fmla="*/ 0 h 154"/>
                <a:gd name="T161" fmla="*/ 253 w 253"/>
                <a:gd name="T162" fmla="*/ 154 h 1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68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>
                <a:gd name="T0" fmla="*/ 20 w 183"/>
                <a:gd name="T1" fmla="*/ 13 h 154"/>
                <a:gd name="T2" fmla="*/ 44 w 183"/>
                <a:gd name="T3" fmla="*/ 16 h 154"/>
                <a:gd name="T4" fmla="*/ 82 w 183"/>
                <a:gd name="T5" fmla="*/ 10 h 154"/>
                <a:gd name="T6" fmla="*/ 116 w 183"/>
                <a:gd name="T7" fmla="*/ 10 h 154"/>
                <a:gd name="T8" fmla="*/ 128 w 183"/>
                <a:gd name="T9" fmla="*/ 17 h 154"/>
                <a:gd name="T10" fmla="*/ 107 w 183"/>
                <a:gd name="T11" fmla="*/ 16 h 154"/>
                <a:gd name="T12" fmla="*/ 78 w 183"/>
                <a:gd name="T13" fmla="*/ 18 h 154"/>
                <a:gd name="T14" fmla="*/ 49 w 183"/>
                <a:gd name="T15" fmla="*/ 24 h 154"/>
                <a:gd name="T16" fmla="*/ 54 w 183"/>
                <a:gd name="T17" fmla="*/ 30 h 154"/>
                <a:gd name="T18" fmla="*/ 70 w 183"/>
                <a:gd name="T19" fmla="*/ 37 h 154"/>
                <a:gd name="T20" fmla="*/ 80 w 183"/>
                <a:gd name="T21" fmla="*/ 42 h 154"/>
                <a:gd name="T22" fmla="*/ 114 w 183"/>
                <a:gd name="T23" fmla="*/ 41 h 154"/>
                <a:gd name="T24" fmla="*/ 151 w 183"/>
                <a:gd name="T25" fmla="*/ 46 h 154"/>
                <a:gd name="T26" fmla="*/ 171 w 183"/>
                <a:gd name="T27" fmla="*/ 59 h 154"/>
                <a:gd name="T28" fmla="*/ 162 w 183"/>
                <a:gd name="T29" fmla="*/ 58 h 154"/>
                <a:gd name="T30" fmla="*/ 138 w 183"/>
                <a:gd name="T31" fmla="*/ 52 h 154"/>
                <a:gd name="T32" fmla="*/ 106 w 183"/>
                <a:gd name="T33" fmla="*/ 49 h 154"/>
                <a:gd name="T34" fmla="*/ 100 w 183"/>
                <a:gd name="T35" fmla="*/ 57 h 154"/>
                <a:gd name="T36" fmla="*/ 116 w 183"/>
                <a:gd name="T37" fmla="*/ 69 h 154"/>
                <a:gd name="T38" fmla="*/ 141 w 183"/>
                <a:gd name="T39" fmla="*/ 71 h 154"/>
                <a:gd name="T40" fmla="*/ 171 w 183"/>
                <a:gd name="T41" fmla="*/ 84 h 154"/>
                <a:gd name="T42" fmla="*/ 177 w 183"/>
                <a:gd name="T43" fmla="*/ 97 h 154"/>
                <a:gd name="T44" fmla="*/ 157 w 183"/>
                <a:gd name="T45" fmla="*/ 85 h 154"/>
                <a:gd name="T46" fmla="*/ 135 w 183"/>
                <a:gd name="T47" fmla="*/ 79 h 154"/>
                <a:gd name="T48" fmla="*/ 145 w 183"/>
                <a:gd name="T49" fmla="*/ 96 h 154"/>
                <a:gd name="T50" fmla="*/ 166 w 183"/>
                <a:gd name="T51" fmla="*/ 119 h 154"/>
                <a:gd name="T52" fmla="*/ 176 w 183"/>
                <a:gd name="T53" fmla="*/ 131 h 154"/>
                <a:gd name="T54" fmla="*/ 181 w 183"/>
                <a:gd name="T55" fmla="*/ 148 h 154"/>
                <a:gd name="T56" fmla="*/ 171 w 183"/>
                <a:gd name="T57" fmla="*/ 137 h 154"/>
                <a:gd name="T58" fmla="*/ 142 w 183"/>
                <a:gd name="T59" fmla="*/ 103 h 154"/>
                <a:gd name="T60" fmla="*/ 123 w 183"/>
                <a:gd name="T61" fmla="*/ 84 h 154"/>
                <a:gd name="T62" fmla="*/ 117 w 183"/>
                <a:gd name="T63" fmla="*/ 89 h 154"/>
                <a:gd name="T64" fmla="*/ 125 w 183"/>
                <a:gd name="T65" fmla="*/ 114 h 154"/>
                <a:gd name="T66" fmla="*/ 135 w 183"/>
                <a:gd name="T67" fmla="*/ 139 h 154"/>
                <a:gd name="T68" fmla="*/ 129 w 183"/>
                <a:gd name="T69" fmla="*/ 134 h 154"/>
                <a:gd name="T70" fmla="*/ 109 w 183"/>
                <a:gd name="T71" fmla="*/ 89 h 154"/>
                <a:gd name="T72" fmla="*/ 90 w 183"/>
                <a:gd name="T73" fmla="*/ 62 h 154"/>
                <a:gd name="T74" fmla="*/ 77 w 183"/>
                <a:gd name="T75" fmla="*/ 54 h 154"/>
                <a:gd name="T76" fmla="*/ 72 w 183"/>
                <a:gd name="T77" fmla="*/ 59 h 154"/>
                <a:gd name="T78" fmla="*/ 82 w 183"/>
                <a:gd name="T79" fmla="*/ 103 h 154"/>
                <a:gd name="T80" fmla="*/ 95 w 183"/>
                <a:gd name="T81" fmla="*/ 126 h 154"/>
                <a:gd name="T82" fmla="*/ 81 w 183"/>
                <a:gd name="T83" fmla="*/ 112 h 154"/>
                <a:gd name="T84" fmla="*/ 65 w 183"/>
                <a:gd name="T85" fmla="*/ 49 h 154"/>
                <a:gd name="T86" fmla="*/ 43 w 183"/>
                <a:gd name="T87" fmla="*/ 35 h 154"/>
                <a:gd name="T88" fmla="*/ 36 w 183"/>
                <a:gd name="T89" fmla="*/ 50 h 154"/>
                <a:gd name="T90" fmla="*/ 41 w 183"/>
                <a:gd name="T91" fmla="*/ 79 h 154"/>
                <a:gd name="T92" fmla="*/ 48 w 183"/>
                <a:gd name="T93" fmla="*/ 111 h 154"/>
                <a:gd name="T94" fmla="*/ 43 w 183"/>
                <a:gd name="T95" fmla="*/ 107 h 154"/>
                <a:gd name="T96" fmla="*/ 32 w 183"/>
                <a:gd name="T97" fmla="*/ 63 h 154"/>
                <a:gd name="T98" fmla="*/ 17 w 183"/>
                <a:gd name="T99" fmla="*/ 20 h 154"/>
                <a:gd name="T100" fmla="*/ 0 w 183"/>
                <a:gd name="T101" fmla="*/ 2 h 154"/>
                <a:gd name="T102" fmla="*/ 3 w 183"/>
                <a:gd name="T103" fmla="*/ 0 h 1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4"/>
                <a:gd name="T158" fmla="*/ 183 w 183"/>
                <a:gd name="T159" fmla="*/ 154 h 1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68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>
                <a:gd name="T0" fmla="*/ 57 w 127"/>
                <a:gd name="T1" fmla="*/ 2 h 211"/>
                <a:gd name="T2" fmla="*/ 60 w 127"/>
                <a:gd name="T3" fmla="*/ 25 h 211"/>
                <a:gd name="T4" fmla="*/ 64 w 127"/>
                <a:gd name="T5" fmla="*/ 34 h 211"/>
                <a:gd name="T6" fmla="*/ 73 w 127"/>
                <a:gd name="T7" fmla="*/ 41 h 211"/>
                <a:gd name="T8" fmla="*/ 85 w 127"/>
                <a:gd name="T9" fmla="*/ 52 h 211"/>
                <a:gd name="T10" fmla="*/ 98 w 127"/>
                <a:gd name="T11" fmla="*/ 68 h 211"/>
                <a:gd name="T12" fmla="*/ 113 w 127"/>
                <a:gd name="T13" fmla="*/ 94 h 211"/>
                <a:gd name="T14" fmla="*/ 125 w 127"/>
                <a:gd name="T15" fmla="*/ 113 h 211"/>
                <a:gd name="T16" fmla="*/ 127 w 127"/>
                <a:gd name="T17" fmla="*/ 122 h 211"/>
                <a:gd name="T18" fmla="*/ 124 w 127"/>
                <a:gd name="T19" fmla="*/ 122 h 211"/>
                <a:gd name="T20" fmla="*/ 118 w 127"/>
                <a:gd name="T21" fmla="*/ 112 h 211"/>
                <a:gd name="T22" fmla="*/ 110 w 127"/>
                <a:gd name="T23" fmla="*/ 97 h 211"/>
                <a:gd name="T24" fmla="*/ 99 w 127"/>
                <a:gd name="T25" fmla="*/ 80 h 211"/>
                <a:gd name="T26" fmla="*/ 89 w 127"/>
                <a:gd name="T27" fmla="*/ 66 h 211"/>
                <a:gd name="T28" fmla="*/ 80 w 127"/>
                <a:gd name="T29" fmla="*/ 58 h 211"/>
                <a:gd name="T30" fmla="*/ 72 w 127"/>
                <a:gd name="T31" fmla="*/ 52 h 211"/>
                <a:gd name="T32" fmla="*/ 67 w 127"/>
                <a:gd name="T33" fmla="*/ 62 h 211"/>
                <a:gd name="T34" fmla="*/ 68 w 127"/>
                <a:gd name="T35" fmla="*/ 86 h 211"/>
                <a:gd name="T36" fmla="*/ 75 w 127"/>
                <a:gd name="T37" fmla="*/ 99 h 211"/>
                <a:gd name="T38" fmla="*/ 90 w 127"/>
                <a:gd name="T39" fmla="*/ 112 h 211"/>
                <a:gd name="T40" fmla="*/ 106 w 127"/>
                <a:gd name="T41" fmla="*/ 131 h 211"/>
                <a:gd name="T42" fmla="*/ 117 w 127"/>
                <a:gd name="T43" fmla="*/ 155 h 211"/>
                <a:gd name="T44" fmla="*/ 119 w 127"/>
                <a:gd name="T45" fmla="*/ 173 h 211"/>
                <a:gd name="T46" fmla="*/ 113 w 127"/>
                <a:gd name="T47" fmla="*/ 164 h 211"/>
                <a:gd name="T48" fmla="*/ 105 w 127"/>
                <a:gd name="T49" fmla="*/ 144 h 211"/>
                <a:gd name="T50" fmla="*/ 96 w 127"/>
                <a:gd name="T51" fmla="*/ 130 h 211"/>
                <a:gd name="T52" fmla="*/ 85 w 127"/>
                <a:gd name="T53" fmla="*/ 120 h 211"/>
                <a:gd name="T54" fmla="*/ 75 w 127"/>
                <a:gd name="T55" fmla="*/ 112 h 211"/>
                <a:gd name="T56" fmla="*/ 77 w 127"/>
                <a:gd name="T57" fmla="*/ 129 h 211"/>
                <a:gd name="T58" fmla="*/ 84 w 127"/>
                <a:gd name="T59" fmla="*/ 182 h 211"/>
                <a:gd name="T60" fmla="*/ 82 w 127"/>
                <a:gd name="T61" fmla="*/ 211 h 211"/>
                <a:gd name="T62" fmla="*/ 80 w 127"/>
                <a:gd name="T63" fmla="*/ 207 h 211"/>
                <a:gd name="T64" fmla="*/ 77 w 127"/>
                <a:gd name="T65" fmla="*/ 186 h 211"/>
                <a:gd name="T66" fmla="*/ 66 w 127"/>
                <a:gd name="T67" fmla="*/ 135 h 211"/>
                <a:gd name="T68" fmla="*/ 52 w 127"/>
                <a:gd name="T69" fmla="*/ 127 h 211"/>
                <a:gd name="T70" fmla="*/ 34 w 127"/>
                <a:gd name="T71" fmla="*/ 152 h 211"/>
                <a:gd name="T72" fmla="*/ 28 w 127"/>
                <a:gd name="T73" fmla="*/ 171 h 211"/>
                <a:gd name="T74" fmla="*/ 24 w 127"/>
                <a:gd name="T75" fmla="*/ 167 h 211"/>
                <a:gd name="T76" fmla="*/ 32 w 127"/>
                <a:gd name="T77" fmla="*/ 146 h 211"/>
                <a:gd name="T78" fmla="*/ 49 w 127"/>
                <a:gd name="T79" fmla="*/ 113 h 211"/>
                <a:gd name="T80" fmla="*/ 57 w 127"/>
                <a:gd name="T81" fmla="*/ 89 h 211"/>
                <a:gd name="T82" fmla="*/ 57 w 127"/>
                <a:gd name="T83" fmla="*/ 61 h 211"/>
                <a:gd name="T84" fmla="*/ 50 w 127"/>
                <a:gd name="T85" fmla="*/ 58 h 211"/>
                <a:gd name="T86" fmla="*/ 34 w 127"/>
                <a:gd name="T87" fmla="*/ 72 h 211"/>
                <a:gd name="T88" fmla="*/ 20 w 127"/>
                <a:gd name="T89" fmla="*/ 91 h 211"/>
                <a:gd name="T90" fmla="*/ 8 w 127"/>
                <a:gd name="T91" fmla="*/ 110 h 211"/>
                <a:gd name="T92" fmla="*/ 3 w 127"/>
                <a:gd name="T93" fmla="*/ 123 h 211"/>
                <a:gd name="T94" fmla="*/ 0 w 127"/>
                <a:gd name="T95" fmla="*/ 121 h 211"/>
                <a:gd name="T96" fmla="*/ 4 w 127"/>
                <a:gd name="T97" fmla="*/ 109 h 211"/>
                <a:gd name="T98" fmla="*/ 15 w 127"/>
                <a:gd name="T99" fmla="*/ 88 h 211"/>
                <a:gd name="T100" fmla="*/ 30 w 127"/>
                <a:gd name="T101" fmla="*/ 66 h 211"/>
                <a:gd name="T102" fmla="*/ 46 w 127"/>
                <a:gd name="T103" fmla="*/ 45 h 211"/>
                <a:gd name="T104" fmla="*/ 56 w 127"/>
                <a:gd name="T105" fmla="*/ 33 h 211"/>
                <a:gd name="T106" fmla="*/ 54 w 127"/>
                <a:gd name="T107" fmla="*/ 15 h 211"/>
                <a:gd name="T108" fmla="*/ 52 w 127"/>
                <a:gd name="T109" fmla="*/ 6 h 211"/>
                <a:gd name="T110" fmla="*/ 54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68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>
                <a:gd name="T0" fmla="*/ 5 w 153"/>
                <a:gd name="T1" fmla="*/ 208 h 219"/>
                <a:gd name="T2" fmla="*/ 17 w 153"/>
                <a:gd name="T3" fmla="*/ 179 h 219"/>
                <a:gd name="T4" fmla="*/ 26 w 153"/>
                <a:gd name="T5" fmla="*/ 159 h 219"/>
                <a:gd name="T6" fmla="*/ 39 w 153"/>
                <a:gd name="T7" fmla="*/ 130 h 219"/>
                <a:gd name="T8" fmla="*/ 37 w 153"/>
                <a:gd name="T9" fmla="*/ 117 h 219"/>
                <a:gd name="T10" fmla="*/ 29 w 153"/>
                <a:gd name="T11" fmla="*/ 105 h 219"/>
                <a:gd name="T12" fmla="*/ 28 w 153"/>
                <a:gd name="T13" fmla="*/ 92 h 219"/>
                <a:gd name="T14" fmla="*/ 30 w 153"/>
                <a:gd name="T15" fmla="*/ 95 h 219"/>
                <a:gd name="T16" fmla="*/ 36 w 153"/>
                <a:gd name="T17" fmla="*/ 103 h 219"/>
                <a:gd name="T18" fmla="*/ 45 w 153"/>
                <a:gd name="T19" fmla="*/ 109 h 219"/>
                <a:gd name="T20" fmla="*/ 53 w 153"/>
                <a:gd name="T21" fmla="*/ 104 h 219"/>
                <a:gd name="T22" fmla="*/ 65 w 153"/>
                <a:gd name="T23" fmla="*/ 91 h 219"/>
                <a:gd name="T24" fmla="*/ 76 w 153"/>
                <a:gd name="T25" fmla="*/ 77 h 219"/>
                <a:gd name="T26" fmla="*/ 83 w 153"/>
                <a:gd name="T27" fmla="*/ 66 h 219"/>
                <a:gd name="T28" fmla="*/ 85 w 153"/>
                <a:gd name="T29" fmla="*/ 54 h 219"/>
                <a:gd name="T30" fmla="*/ 79 w 153"/>
                <a:gd name="T31" fmla="*/ 28 h 219"/>
                <a:gd name="T32" fmla="*/ 71 w 153"/>
                <a:gd name="T33" fmla="*/ 14 h 219"/>
                <a:gd name="T34" fmla="*/ 70 w 153"/>
                <a:gd name="T35" fmla="*/ 10 h 219"/>
                <a:gd name="T36" fmla="*/ 79 w 153"/>
                <a:gd name="T37" fmla="*/ 19 h 219"/>
                <a:gd name="T38" fmla="*/ 90 w 153"/>
                <a:gd name="T39" fmla="*/ 44 h 219"/>
                <a:gd name="T40" fmla="*/ 99 w 153"/>
                <a:gd name="T41" fmla="*/ 41 h 219"/>
                <a:gd name="T42" fmla="*/ 116 w 153"/>
                <a:gd name="T43" fmla="*/ 10 h 219"/>
                <a:gd name="T44" fmla="*/ 128 w 153"/>
                <a:gd name="T45" fmla="*/ 0 h 219"/>
                <a:gd name="T46" fmla="*/ 128 w 153"/>
                <a:gd name="T47" fmla="*/ 3 h 219"/>
                <a:gd name="T48" fmla="*/ 119 w 153"/>
                <a:gd name="T49" fmla="*/ 18 h 219"/>
                <a:gd name="T50" fmla="*/ 102 w 153"/>
                <a:gd name="T51" fmla="*/ 53 h 219"/>
                <a:gd name="T52" fmla="*/ 103 w 153"/>
                <a:gd name="T53" fmla="*/ 60 h 219"/>
                <a:gd name="T54" fmla="*/ 118 w 153"/>
                <a:gd name="T55" fmla="*/ 55 h 219"/>
                <a:gd name="T56" fmla="*/ 130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2 h 219"/>
                <a:gd name="T64" fmla="*/ 145 w 153"/>
                <a:gd name="T65" fmla="*/ 49 h 219"/>
                <a:gd name="T66" fmla="*/ 132 w 153"/>
                <a:gd name="T67" fmla="*/ 58 h 219"/>
                <a:gd name="T68" fmla="*/ 114 w 153"/>
                <a:gd name="T69" fmla="*/ 67 h 219"/>
                <a:gd name="T70" fmla="*/ 98 w 153"/>
                <a:gd name="T71" fmla="*/ 72 h 219"/>
                <a:gd name="T72" fmla="*/ 86 w 153"/>
                <a:gd name="T73" fmla="*/ 78 h 219"/>
                <a:gd name="T74" fmla="*/ 73 w 153"/>
                <a:gd name="T75" fmla="*/ 95 h 219"/>
                <a:gd name="T76" fmla="*/ 73 w 153"/>
                <a:gd name="T77" fmla="*/ 103 h 219"/>
                <a:gd name="T78" fmla="*/ 79 w 153"/>
                <a:gd name="T79" fmla="*/ 106 h 219"/>
                <a:gd name="T80" fmla="*/ 76 w 153"/>
                <a:gd name="T81" fmla="*/ 110 h 219"/>
                <a:gd name="T82" fmla="*/ 70 w 153"/>
                <a:gd name="T83" fmla="*/ 116 h 219"/>
                <a:gd name="T84" fmla="*/ 65 w 153"/>
                <a:gd name="T85" fmla="*/ 117 h 219"/>
                <a:gd name="T86" fmla="*/ 62 w 153"/>
                <a:gd name="T87" fmla="*/ 117 h 219"/>
                <a:gd name="T88" fmla="*/ 58 w 153"/>
                <a:gd name="T89" fmla="*/ 121 h 219"/>
                <a:gd name="T90" fmla="*/ 48 w 153"/>
                <a:gd name="T91" fmla="*/ 140 h 219"/>
                <a:gd name="T92" fmla="*/ 36 w 153"/>
                <a:gd name="T93" fmla="*/ 165 h 219"/>
                <a:gd name="T94" fmla="*/ 29 w 153"/>
                <a:gd name="T95" fmla="*/ 188 h 219"/>
                <a:gd name="T96" fmla="*/ 25 w 153"/>
                <a:gd name="T97" fmla="*/ 200 h 219"/>
                <a:gd name="T98" fmla="*/ 21 w 153"/>
                <a:gd name="T99" fmla="*/ 210 h 219"/>
                <a:gd name="T100" fmla="*/ 15 w 153"/>
                <a:gd name="T101" fmla="*/ 214 h 219"/>
                <a:gd name="T102" fmla="*/ 4 w 153"/>
                <a:gd name="T103" fmla="*/ 217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68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>
                <a:gd name="T0" fmla="*/ 65 w 99"/>
                <a:gd name="T1" fmla="*/ 10 h 169"/>
                <a:gd name="T2" fmla="*/ 55 w 99"/>
                <a:gd name="T3" fmla="*/ 29 h 169"/>
                <a:gd name="T4" fmla="*/ 47 w 99"/>
                <a:gd name="T5" fmla="*/ 35 h 169"/>
                <a:gd name="T6" fmla="*/ 31 w 99"/>
                <a:gd name="T7" fmla="*/ 41 h 169"/>
                <a:gd name="T8" fmla="*/ 15 w 99"/>
                <a:gd name="T9" fmla="*/ 50 h 169"/>
                <a:gd name="T10" fmla="*/ 4 w 99"/>
                <a:gd name="T11" fmla="*/ 58 h 169"/>
                <a:gd name="T12" fmla="*/ 0 w 99"/>
                <a:gd name="T13" fmla="*/ 64 h 169"/>
                <a:gd name="T14" fmla="*/ 1 w 99"/>
                <a:gd name="T15" fmla="*/ 65 h 169"/>
                <a:gd name="T16" fmla="*/ 8 w 99"/>
                <a:gd name="T17" fmla="*/ 62 h 169"/>
                <a:gd name="T18" fmla="*/ 18 w 99"/>
                <a:gd name="T19" fmla="*/ 55 h 169"/>
                <a:gd name="T20" fmla="*/ 32 w 99"/>
                <a:gd name="T21" fmla="*/ 48 h 169"/>
                <a:gd name="T22" fmla="*/ 44 w 99"/>
                <a:gd name="T23" fmla="*/ 43 h 169"/>
                <a:gd name="T24" fmla="*/ 47 w 99"/>
                <a:gd name="T25" fmla="*/ 50 h 169"/>
                <a:gd name="T26" fmla="*/ 42 w 99"/>
                <a:gd name="T27" fmla="*/ 72 h 169"/>
                <a:gd name="T28" fmla="*/ 36 w 99"/>
                <a:gd name="T29" fmla="*/ 84 h 169"/>
                <a:gd name="T30" fmla="*/ 26 w 99"/>
                <a:gd name="T31" fmla="*/ 95 h 169"/>
                <a:gd name="T32" fmla="*/ 14 w 99"/>
                <a:gd name="T33" fmla="*/ 107 h 169"/>
                <a:gd name="T34" fmla="*/ 6 w 99"/>
                <a:gd name="T35" fmla="*/ 116 h 169"/>
                <a:gd name="T36" fmla="*/ 4 w 99"/>
                <a:gd name="T37" fmla="*/ 123 h 169"/>
                <a:gd name="T38" fmla="*/ 6 w 99"/>
                <a:gd name="T39" fmla="*/ 125 h 169"/>
                <a:gd name="T40" fmla="*/ 14 w 99"/>
                <a:gd name="T41" fmla="*/ 115 h 169"/>
                <a:gd name="T42" fmla="*/ 34 w 99"/>
                <a:gd name="T43" fmla="*/ 97 h 169"/>
                <a:gd name="T44" fmla="*/ 42 w 99"/>
                <a:gd name="T45" fmla="*/ 105 h 169"/>
                <a:gd name="T46" fmla="*/ 45 w 99"/>
                <a:gd name="T47" fmla="*/ 150 h 169"/>
                <a:gd name="T48" fmla="*/ 49 w 99"/>
                <a:gd name="T49" fmla="*/ 167 h 169"/>
                <a:gd name="T50" fmla="*/ 50 w 99"/>
                <a:gd name="T51" fmla="*/ 167 h 169"/>
                <a:gd name="T52" fmla="*/ 50 w 99"/>
                <a:gd name="T53" fmla="*/ 147 h 169"/>
                <a:gd name="T54" fmla="*/ 49 w 99"/>
                <a:gd name="T55" fmla="*/ 98 h 169"/>
                <a:gd name="T56" fmla="*/ 52 w 99"/>
                <a:gd name="T57" fmla="*/ 82 h 169"/>
                <a:gd name="T58" fmla="*/ 55 w 99"/>
                <a:gd name="T59" fmla="*/ 84 h 169"/>
                <a:gd name="T60" fmla="*/ 60 w 99"/>
                <a:gd name="T61" fmla="*/ 97 h 169"/>
                <a:gd name="T62" fmla="*/ 81 w 99"/>
                <a:gd name="T63" fmla="*/ 121 h 169"/>
                <a:gd name="T64" fmla="*/ 92 w 99"/>
                <a:gd name="T65" fmla="*/ 127 h 169"/>
                <a:gd name="T66" fmla="*/ 87 w 99"/>
                <a:gd name="T67" fmla="*/ 120 h 169"/>
                <a:gd name="T68" fmla="*/ 77 w 99"/>
                <a:gd name="T69" fmla="*/ 106 h 169"/>
                <a:gd name="T70" fmla="*/ 62 w 99"/>
                <a:gd name="T71" fmla="*/ 86 h 169"/>
                <a:gd name="T72" fmla="*/ 58 w 99"/>
                <a:gd name="T73" fmla="*/ 70 h 169"/>
                <a:gd name="T74" fmla="*/ 59 w 99"/>
                <a:gd name="T75" fmla="*/ 50 h 169"/>
                <a:gd name="T76" fmla="*/ 61 w 99"/>
                <a:gd name="T77" fmla="*/ 42 h 169"/>
                <a:gd name="T78" fmla="*/ 65 w 99"/>
                <a:gd name="T79" fmla="*/ 44 h 169"/>
                <a:gd name="T80" fmla="*/ 75 w 99"/>
                <a:gd name="T81" fmla="*/ 54 h 169"/>
                <a:gd name="T82" fmla="*/ 92 w 99"/>
                <a:gd name="T83" fmla="*/ 70 h 169"/>
                <a:gd name="T84" fmla="*/ 99 w 99"/>
                <a:gd name="T85" fmla="*/ 75 h 169"/>
                <a:gd name="T86" fmla="*/ 92 w 99"/>
                <a:gd name="T87" fmla="*/ 65 h 169"/>
                <a:gd name="T88" fmla="*/ 83 w 99"/>
                <a:gd name="T89" fmla="*/ 54 h 169"/>
                <a:gd name="T90" fmla="*/ 73 w 99"/>
                <a:gd name="T91" fmla="*/ 42 h 169"/>
                <a:gd name="T92" fmla="*/ 69 w 99"/>
                <a:gd name="T93" fmla="*/ 34 h 169"/>
                <a:gd name="T94" fmla="*/ 69 w 99"/>
                <a:gd name="T95" fmla="*/ 17 h 169"/>
                <a:gd name="T96" fmla="*/ 75 w 99"/>
                <a:gd name="T97" fmla="*/ 2 h 169"/>
                <a:gd name="T98" fmla="*/ 73 w 99"/>
                <a:gd name="T99" fmla="*/ 0 h 1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169"/>
                <a:gd name="T152" fmla="*/ 99 w 99"/>
                <a:gd name="T153" fmla="*/ 169 h 1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68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>
                <a:gd name="T0" fmla="*/ 3 w 196"/>
                <a:gd name="T1" fmla="*/ 16 h 155"/>
                <a:gd name="T2" fmla="*/ 15 w 196"/>
                <a:gd name="T3" fmla="*/ 25 h 155"/>
                <a:gd name="T4" fmla="*/ 23 w 196"/>
                <a:gd name="T5" fmla="*/ 30 h 155"/>
                <a:gd name="T6" fmla="*/ 39 w 196"/>
                <a:gd name="T7" fmla="*/ 37 h 155"/>
                <a:gd name="T8" fmla="*/ 43 w 196"/>
                <a:gd name="T9" fmla="*/ 56 h 155"/>
                <a:gd name="T10" fmla="*/ 44 w 196"/>
                <a:gd name="T11" fmla="*/ 87 h 155"/>
                <a:gd name="T12" fmla="*/ 48 w 196"/>
                <a:gd name="T13" fmla="*/ 103 h 155"/>
                <a:gd name="T14" fmla="*/ 50 w 196"/>
                <a:gd name="T15" fmla="*/ 98 h 155"/>
                <a:gd name="T16" fmla="*/ 49 w 196"/>
                <a:gd name="T17" fmla="*/ 83 h 155"/>
                <a:gd name="T18" fmla="*/ 52 w 196"/>
                <a:gd name="T19" fmla="*/ 51 h 155"/>
                <a:gd name="T20" fmla="*/ 57 w 196"/>
                <a:gd name="T21" fmla="*/ 44 h 155"/>
                <a:gd name="T22" fmla="*/ 66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0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4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98 h 155"/>
                <a:gd name="T44" fmla="*/ 164 w 196"/>
                <a:gd name="T45" fmla="*/ 115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2 w 196"/>
                <a:gd name="T53" fmla="*/ 120 h 155"/>
                <a:gd name="T54" fmla="*/ 160 w 196"/>
                <a:gd name="T55" fmla="*/ 105 h 155"/>
                <a:gd name="T56" fmla="*/ 133 w 196"/>
                <a:gd name="T57" fmla="*/ 88 h 155"/>
                <a:gd name="T58" fmla="*/ 110 w 196"/>
                <a:gd name="T59" fmla="*/ 76 h 155"/>
                <a:gd name="T60" fmla="*/ 99 w 196"/>
                <a:gd name="T61" fmla="*/ 70 h 155"/>
                <a:gd name="T62" fmla="*/ 105 w 196"/>
                <a:gd name="T63" fmla="*/ 69 h 155"/>
                <a:gd name="T64" fmla="*/ 119 w 196"/>
                <a:gd name="T65" fmla="*/ 64 h 155"/>
                <a:gd name="T66" fmla="*/ 139 w 196"/>
                <a:gd name="T67" fmla="*/ 61 h 155"/>
                <a:gd name="T68" fmla="*/ 163 w 196"/>
                <a:gd name="T69" fmla="*/ 60 h 155"/>
                <a:gd name="T70" fmla="*/ 182 w 196"/>
                <a:gd name="T71" fmla="*/ 62 h 155"/>
                <a:gd name="T72" fmla="*/ 196 w 196"/>
                <a:gd name="T73" fmla="*/ 67 h 155"/>
                <a:gd name="T74" fmla="*/ 193 w 196"/>
                <a:gd name="T75" fmla="*/ 61 h 155"/>
                <a:gd name="T76" fmla="*/ 181 w 196"/>
                <a:gd name="T77" fmla="*/ 56 h 155"/>
                <a:gd name="T78" fmla="*/ 159 w 196"/>
                <a:gd name="T79" fmla="*/ 55 h 155"/>
                <a:gd name="T80" fmla="*/ 130 w 196"/>
                <a:gd name="T81" fmla="*/ 56 h 155"/>
                <a:gd name="T82" fmla="*/ 108 w 196"/>
                <a:gd name="T83" fmla="*/ 58 h 155"/>
                <a:gd name="T84" fmla="*/ 99 w 196"/>
                <a:gd name="T85" fmla="*/ 56 h 155"/>
                <a:gd name="T86" fmla="*/ 88 w 196"/>
                <a:gd name="T87" fmla="*/ 51 h 155"/>
                <a:gd name="T88" fmla="*/ 76 w 196"/>
                <a:gd name="T89" fmla="*/ 43 h 155"/>
                <a:gd name="T90" fmla="*/ 67 w 196"/>
                <a:gd name="T91" fmla="*/ 35 h 155"/>
                <a:gd name="T92" fmla="*/ 70 w 196"/>
                <a:gd name="T93" fmla="*/ 29 h 155"/>
                <a:gd name="T94" fmla="*/ 86 w 196"/>
                <a:gd name="T95" fmla="*/ 21 h 155"/>
                <a:gd name="T96" fmla="*/ 102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19 w 196"/>
                <a:gd name="T103" fmla="*/ 0 h 155"/>
                <a:gd name="T104" fmla="*/ 105 w 196"/>
                <a:gd name="T105" fmla="*/ 4 h 155"/>
                <a:gd name="T106" fmla="*/ 91 w 196"/>
                <a:gd name="T107" fmla="*/ 10 h 155"/>
                <a:gd name="T108" fmla="*/ 74 w 196"/>
                <a:gd name="T109" fmla="*/ 19 h 155"/>
                <a:gd name="T110" fmla="*/ 60 w 196"/>
                <a:gd name="T111" fmla="*/ 25 h 155"/>
                <a:gd name="T112" fmla="*/ 52 w 196"/>
                <a:gd name="T113" fmla="*/ 29 h 155"/>
                <a:gd name="T114" fmla="*/ 42 w 196"/>
                <a:gd name="T115" fmla="*/ 28 h 155"/>
                <a:gd name="T116" fmla="*/ 31 w 196"/>
                <a:gd name="T117" fmla="*/ 23 h 155"/>
                <a:gd name="T118" fmla="*/ 20 w 196"/>
                <a:gd name="T119" fmla="*/ 18 h 155"/>
                <a:gd name="T120" fmla="*/ 10 w 196"/>
                <a:gd name="T121" fmla="*/ 15 h 155"/>
                <a:gd name="T122" fmla="*/ 2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4" name="AutoShape 4"/>
          <p:cNvSpPr>
            <a:spLocks noChangeArrowheads="1"/>
          </p:cNvSpPr>
          <p:nvPr/>
        </p:nvSpPr>
        <p:spPr bwMode="auto">
          <a:xfrm>
            <a:off x="2438400" y="48768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" name="AutoShape 351"/>
          <p:cNvSpPr>
            <a:spLocks noChangeArrowheads="1"/>
          </p:cNvSpPr>
          <p:nvPr/>
        </p:nvSpPr>
        <p:spPr bwMode="auto">
          <a:xfrm>
            <a:off x="6705600" y="54864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8" name="AutoShape 344"/>
          <p:cNvSpPr>
            <a:spLocks noChangeArrowheads="1"/>
          </p:cNvSpPr>
          <p:nvPr/>
        </p:nvSpPr>
        <p:spPr bwMode="auto">
          <a:xfrm>
            <a:off x="1828800" y="596265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9" name="AutoShape 351"/>
          <p:cNvSpPr>
            <a:spLocks noChangeArrowheads="1"/>
          </p:cNvSpPr>
          <p:nvPr/>
        </p:nvSpPr>
        <p:spPr bwMode="auto">
          <a:xfrm>
            <a:off x="1066800" y="44196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61999" y="3049005"/>
            <a:ext cx="8913150" cy="24698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172074"/>
            <a:ext cx="4572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152400"/>
            <a:ext cx="515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TRƯỜNG TIỂU HỌC ÁI MỘ A</a:t>
            </a:r>
            <a:endParaRPr lang="en-US" sz="2800" b="1" dirty="0"/>
          </a:p>
        </p:txBody>
      </p:sp>
      <p:sp>
        <p:nvSpPr>
          <p:cNvPr id="657" name="TextBox 656"/>
          <p:cNvSpPr txBox="1"/>
          <p:nvPr/>
        </p:nvSpPr>
        <p:spPr>
          <a:xfrm>
            <a:off x="1397100" y="1524000"/>
            <a:ext cx="6747899" cy="1828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457200"/>
            <a:ext cx="4343400" cy="1524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9434" y="4876800"/>
            <a:ext cx="18445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0556" y="4882444"/>
            <a:ext cx="1905000" cy="204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1" y="-62089"/>
            <a:ext cx="1676400" cy="180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95400" y="2438400"/>
            <a:ext cx="65532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BACK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455">
            <a:off x="1905001" y="361985"/>
            <a:ext cx="66294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1 (1820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910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581400" y="1680120"/>
            <a:ext cx="4267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ngoan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tốt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  <a:endParaRPr lang="en-US" sz="44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y2meta.com - 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0" y="0"/>
            <a:ext cx="9069619" cy="63246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0"/>
            <a:ext cx="7543800" cy="1752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5057423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3689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5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2" y="-62089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71600"/>
            <a:ext cx="6477000" cy="20179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AI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NHANH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NHẤT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7200" y="762000"/>
            <a:ext cx="8229600" cy="10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0921" y="1905000"/>
            <a:ext cx="8077279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 .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81000" y="2753394"/>
            <a:ext cx="82296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,T.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81000" y="3657600"/>
            <a:ext cx="80010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457200" y="1066800"/>
            <a:ext cx="3733800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14400" y="1752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33400" y="1066800"/>
            <a:ext cx="36576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03449" name="Group 25"/>
          <p:cNvGraphicFramePr>
            <a:graphicFrameLocks noGrp="1"/>
          </p:cNvGraphicFramePr>
          <p:nvPr>
            <p:ph sz="half" idx="1"/>
          </p:nvPr>
        </p:nvGraphicFramePr>
        <p:xfrm>
          <a:off x="762000" y="2743200"/>
          <a:ext cx="533400" cy="2590800"/>
        </p:xfrm>
        <a:graphic>
          <a:graphicData uri="http://schemas.openxmlformats.org/drawingml/2006/table">
            <a:tbl>
              <a:tblPr/>
              <a:tblGrid>
                <a:gridCol w="53340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3677" name="Group 253"/>
          <p:cNvGraphicFramePr>
            <a:graphicFrameLocks noGrp="1"/>
          </p:cNvGraphicFramePr>
          <p:nvPr>
            <p:ph sz="quarter" idx="2"/>
          </p:nvPr>
        </p:nvGraphicFramePr>
        <p:xfrm>
          <a:off x="1676400" y="2743200"/>
          <a:ext cx="457200" cy="2576514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450" name="Line 26"/>
          <p:cNvSpPr>
            <a:spLocks noChangeShapeType="1"/>
          </p:cNvSpPr>
          <p:nvPr/>
        </p:nvSpPr>
        <p:spPr bwMode="auto">
          <a:xfrm flipH="1">
            <a:off x="3048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304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 flipV="1">
            <a:off x="6858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 flipV="1">
            <a:off x="12954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6096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0" y="36576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685800" y="259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>
            <a:off x="685800" y="2057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1ô </a:t>
            </a:r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>
            <a:off x="685800" y="27432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>
            <a:off x="685800" y="53340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0" name="Oval 36"/>
          <p:cNvSpPr>
            <a:spLocks noChangeArrowheads="1"/>
          </p:cNvSpPr>
          <p:nvPr/>
        </p:nvSpPr>
        <p:spPr bwMode="auto">
          <a:xfrm flipH="1">
            <a:off x="6858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1" name="Oval 37"/>
          <p:cNvSpPr>
            <a:spLocks noChangeArrowheads="1"/>
          </p:cNvSpPr>
          <p:nvPr/>
        </p:nvSpPr>
        <p:spPr bwMode="auto">
          <a:xfrm flipH="1">
            <a:off x="6858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2" name="Oval 38"/>
          <p:cNvSpPr>
            <a:spLocks noChangeArrowheads="1"/>
          </p:cNvSpPr>
          <p:nvPr/>
        </p:nvSpPr>
        <p:spPr bwMode="auto">
          <a:xfrm flipH="1">
            <a:off x="1219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3" name="Oval 39"/>
          <p:cNvSpPr>
            <a:spLocks noChangeArrowheads="1"/>
          </p:cNvSpPr>
          <p:nvPr/>
        </p:nvSpPr>
        <p:spPr bwMode="auto">
          <a:xfrm flipH="1">
            <a:off x="12192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4" name="Line 40"/>
          <p:cNvSpPr>
            <a:spLocks noChangeShapeType="1"/>
          </p:cNvSpPr>
          <p:nvPr/>
        </p:nvSpPr>
        <p:spPr bwMode="auto">
          <a:xfrm>
            <a:off x="12954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5" name="Line 41"/>
          <p:cNvSpPr>
            <a:spLocks noChangeShapeType="1"/>
          </p:cNvSpPr>
          <p:nvPr/>
        </p:nvSpPr>
        <p:spPr bwMode="auto">
          <a:xfrm>
            <a:off x="7620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80" name="Rectangle 56"/>
          <p:cNvSpPr>
            <a:spLocks noChangeArrowheads="1"/>
          </p:cNvSpPr>
          <p:nvPr/>
        </p:nvSpPr>
        <p:spPr bwMode="auto">
          <a:xfrm>
            <a:off x="4648200" y="914400"/>
            <a:ext cx="38862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7086600" y="1600200"/>
            <a:ext cx="1143000" cy="1981200"/>
            <a:chOff x="3072" y="1584"/>
            <a:chExt cx="1440" cy="2160"/>
          </a:xfrm>
        </p:grpSpPr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4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5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7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89" name="Text Box 65"/>
          <p:cNvSpPr txBox="1">
            <a:spLocks noChangeArrowheads="1"/>
          </p:cNvSpPr>
          <p:nvPr/>
        </p:nvSpPr>
        <p:spPr bwMode="auto">
          <a:xfrm>
            <a:off x="4495800" y="16002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90" name="Text Box 66"/>
          <p:cNvSpPr txBox="1">
            <a:spLocks noChangeArrowheads="1"/>
          </p:cNvSpPr>
          <p:nvPr/>
        </p:nvSpPr>
        <p:spPr bwMode="auto">
          <a:xfrm>
            <a:off x="4953000" y="990600"/>
            <a:ext cx="358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5029200" y="1600200"/>
            <a:ext cx="609600" cy="2057400"/>
            <a:chOff x="1392" y="1680"/>
            <a:chExt cx="720" cy="2160"/>
          </a:xfrm>
          <a:solidFill>
            <a:srgbClr val="FF0000"/>
          </a:solidFill>
        </p:grpSpPr>
        <p:sp>
          <p:nvSpPr>
            <p:cNvPr id="103492" name="Rectangle 68"/>
            <p:cNvSpPr>
              <a:spLocks noChangeArrowheads="1"/>
            </p:cNvSpPr>
            <p:nvPr/>
          </p:nvSpPr>
          <p:spPr bwMode="auto">
            <a:xfrm>
              <a:off x="1632" y="1680"/>
              <a:ext cx="48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3" name="Rectangle 69"/>
            <p:cNvSpPr>
              <a:spLocks noChangeArrowheads="1"/>
            </p:cNvSpPr>
            <p:nvPr/>
          </p:nvSpPr>
          <p:spPr bwMode="auto">
            <a:xfrm>
              <a:off x="1392" y="1680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4" name="Rectangle 70"/>
            <p:cNvSpPr>
              <a:spLocks noChangeArrowheads="1"/>
            </p:cNvSpPr>
            <p:nvPr/>
          </p:nvSpPr>
          <p:spPr bwMode="auto">
            <a:xfrm>
              <a:off x="1392" y="2112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5" name="Rectangle 71"/>
            <p:cNvSpPr>
              <a:spLocks noChangeArrowheads="1"/>
            </p:cNvSpPr>
            <p:nvPr/>
          </p:nvSpPr>
          <p:spPr bwMode="auto">
            <a:xfrm>
              <a:off x="1392" y="2544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6" name="Rectangle 72"/>
            <p:cNvSpPr>
              <a:spLocks noChangeArrowheads="1"/>
            </p:cNvSpPr>
            <p:nvPr/>
          </p:nvSpPr>
          <p:spPr bwMode="auto">
            <a:xfrm>
              <a:off x="1392" y="2976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7" name="Rectangle 73"/>
            <p:cNvSpPr>
              <a:spLocks noChangeArrowheads="1"/>
            </p:cNvSpPr>
            <p:nvPr/>
          </p:nvSpPr>
          <p:spPr bwMode="auto">
            <a:xfrm>
              <a:off x="1392" y="3408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5257800" y="1981200"/>
            <a:ext cx="381000" cy="1676400"/>
            <a:chOff x="1632" y="2112"/>
            <a:chExt cx="480" cy="1728"/>
          </a:xfrm>
          <a:solidFill>
            <a:schemeClr val="bg1">
              <a:lumMod val="95000"/>
            </a:schemeClr>
          </a:solidFill>
        </p:grpSpPr>
        <p:sp>
          <p:nvSpPr>
            <p:cNvPr id="103499" name="Rectangle 75"/>
            <p:cNvSpPr>
              <a:spLocks noChangeArrowheads="1"/>
            </p:cNvSpPr>
            <p:nvPr/>
          </p:nvSpPr>
          <p:spPr bwMode="auto">
            <a:xfrm>
              <a:off x="1632" y="2112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0" name="Rectangle 76"/>
            <p:cNvSpPr>
              <a:spLocks noChangeArrowheads="1"/>
            </p:cNvSpPr>
            <p:nvPr/>
          </p:nvSpPr>
          <p:spPr bwMode="auto">
            <a:xfrm>
              <a:off x="1632" y="2544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1" name="Rectangle 77"/>
            <p:cNvSpPr>
              <a:spLocks noChangeArrowheads="1"/>
            </p:cNvSpPr>
            <p:nvPr/>
          </p:nvSpPr>
          <p:spPr bwMode="auto">
            <a:xfrm>
              <a:off x="1632" y="2976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2" name="Rectangle 78"/>
            <p:cNvSpPr>
              <a:spLocks noChangeArrowheads="1"/>
            </p:cNvSpPr>
            <p:nvPr/>
          </p:nvSpPr>
          <p:spPr bwMode="auto">
            <a:xfrm>
              <a:off x="1632" y="3408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577" name="Text Box 153"/>
          <p:cNvSpPr txBox="1">
            <a:spLocks noChangeArrowheads="1"/>
          </p:cNvSpPr>
          <p:nvPr/>
        </p:nvSpPr>
        <p:spPr bwMode="auto">
          <a:xfrm>
            <a:off x="6172200" y="2057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3" name="Rectangle 169"/>
          <p:cNvSpPr>
            <a:spLocks noChangeArrowheads="1"/>
          </p:cNvSpPr>
          <p:nvPr/>
        </p:nvSpPr>
        <p:spPr bwMode="auto">
          <a:xfrm>
            <a:off x="4495800" y="42672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5" name="Text Box 171"/>
          <p:cNvSpPr txBox="1">
            <a:spLocks noChangeArrowheads="1"/>
          </p:cNvSpPr>
          <p:nvPr/>
        </p:nvSpPr>
        <p:spPr bwMode="auto">
          <a:xfrm>
            <a:off x="4495800" y="4267200"/>
            <a:ext cx="388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i="1" dirty="0">
              <a:solidFill>
                <a:srgbClr val="002060"/>
              </a:solidFill>
            </a:endParaRPr>
          </a:p>
        </p:txBody>
      </p:sp>
      <p:grpSp>
        <p:nvGrpSpPr>
          <p:cNvPr id="6" name="Group 180"/>
          <p:cNvGrpSpPr>
            <a:grpSpLocks/>
          </p:cNvGrpSpPr>
          <p:nvPr/>
        </p:nvGrpSpPr>
        <p:grpSpPr bwMode="auto">
          <a:xfrm>
            <a:off x="5562600" y="4876800"/>
            <a:ext cx="457200" cy="1838632"/>
            <a:chOff x="1200" y="1584"/>
            <a:chExt cx="480" cy="2160"/>
          </a:xfrm>
          <a:solidFill>
            <a:srgbClr val="FF0000"/>
          </a:solidFill>
        </p:grpSpPr>
        <p:sp>
          <p:nvSpPr>
            <p:cNvPr id="103605" name="Rectangle 181"/>
            <p:cNvSpPr>
              <a:spLocks noChangeArrowheads="1"/>
            </p:cNvSpPr>
            <p:nvPr/>
          </p:nvSpPr>
          <p:spPr bwMode="auto">
            <a:xfrm>
              <a:off x="1200" y="3312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6" name="Rectangle 182"/>
            <p:cNvSpPr>
              <a:spLocks noChangeArrowheads="1"/>
            </p:cNvSpPr>
            <p:nvPr/>
          </p:nvSpPr>
          <p:spPr bwMode="auto">
            <a:xfrm>
              <a:off x="1200" y="2880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7" name="Rectangle 183"/>
            <p:cNvSpPr>
              <a:spLocks noChangeArrowheads="1"/>
            </p:cNvSpPr>
            <p:nvPr/>
          </p:nvSpPr>
          <p:spPr bwMode="auto">
            <a:xfrm>
              <a:off x="1200" y="2448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8" name="Rectangle 184"/>
            <p:cNvSpPr>
              <a:spLocks noChangeArrowheads="1"/>
            </p:cNvSpPr>
            <p:nvPr/>
          </p:nvSpPr>
          <p:spPr bwMode="auto">
            <a:xfrm>
              <a:off x="1200" y="2016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9" name="Rectangle 185"/>
            <p:cNvSpPr>
              <a:spLocks noChangeArrowheads="1"/>
            </p:cNvSpPr>
            <p:nvPr/>
          </p:nvSpPr>
          <p:spPr bwMode="auto">
            <a:xfrm>
              <a:off x="1200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611" name="Line 187"/>
          <p:cNvSpPr>
            <a:spLocks noChangeShapeType="1"/>
          </p:cNvSpPr>
          <p:nvPr/>
        </p:nvSpPr>
        <p:spPr bwMode="auto">
          <a:xfrm>
            <a:off x="3124200" y="28956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28" name="Rectangle 204"/>
          <p:cNvSpPr>
            <a:spLocks noChangeArrowheads="1"/>
          </p:cNvSpPr>
          <p:nvPr/>
        </p:nvSpPr>
        <p:spPr bwMode="auto">
          <a:xfrm>
            <a:off x="2133600" y="2743200"/>
            <a:ext cx="6096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29" name="Line 205"/>
          <p:cNvSpPr>
            <a:spLocks noChangeShapeType="1"/>
          </p:cNvSpPr>
          <p:nvPr/>
        </p:nvSpPr>
        <p:spPr bwMode="auto">
          <a:xfrm>
            <a:off x="21336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0" name="Line 206"/>
          <p:cNvSpPr>
            <a:spLocks noChangeShapeType="1"/>
          </p:cNvSpPr>
          <p:nvPr/>
        </p:nvSpPr>
        <p:spPr bwMode="auto">
          <a:xfrm>
            <a:off x="21336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1" name="Line 207"/>
          <p:cNvSpPr>
            <a:spLocks noChangeShapeType="1"/>
          </p:cNvSpPr>
          <p:nvPr/>
        </p:nvSpPr>
        <p:spPr bwMode="auto">
          <a:xfrm>
            <a:off x="21336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2" name="Line 208"/>
          <p:cNvSpPr>
            <a:spLocks noChangeShapeType="1"/>
          </p:cNvSpPr>
          <p:nvPr/>
        </p:nvSpPr>
        <p:spPr bwMode="auto">
          <a:xfrm>
            <a:off x="2057400" y="4876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3" name="Rectangle 209"/>
          <p:cNvSpPr>
            <a:spLocks noChangeArrowheads="1"/>
          </p:cNvSpPr>
          <p:nvPr/>
        </p:nvSpPr>
        <p:spPr bwMode="auto">
          <a:xfrm>
            <a:off x="2590800" y="2743200"/>
            <a:ext cx="381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34" name="Line 210"/>
          <p:cNvSpPr>
            <a:spLocks noChangeShapeType="1"/>
          </p:cNvSpPr>
          <p:nvPr/>
        </p:nvSpPr>
        <p:spPr bwMode="auto">
          <a:xfrm>
            <a:off x="27432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5" name="Line 211"/>
          <p:cNvSpPr>
            <a:spLocks noChangeShapeType="1"/>
          </p:cNvSpPr>
          <p:nvPr/>
        </p:nvSpPr>
        <p:spPr bwMode="auto">
          <a:xfrm>
            <a:off x="25908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6" name="Line 212"/>
          <p:cNvSpPr>
            <a:spLocks noChangeShapeType="1"/>
          </p:cNvSpPr>
          <p:nvPr/>
        </p:nvSpPr>
        <p:spPr bwMode="auto">
          <a:xfrm>
            <a:off x="25908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7" name="Line 213"/>
          <p:cNvSpPr>
            <a:spLocks noChangeShapeType="1"/>
          </p:cNvSpPr>
          <p:nvPr/>
        </p:nvSpPr>
        <p:spPr bwMode="auto">
          <a:xfrm>
            <a:off x="2590800" y="4876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8" name="Line 214"/>
          <p:cNvSpPr>
            <a:spLocks noChangeShapeType="1"/>
          </p:cNvSpPr>
          <p:nvPr/>
        </p:nvSpPr>
        <p:spPr bwMode="auto">
          <a:xfrm>
            <a:off x="23622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9" name="Line 215"/>
          <p:cNvSpPr>
            <a:spLocks noChangeShapeType="1"/>
          </p:cNvSpPr>
          <p:nvPr/>
        </p:nvSpPr>
        <p:spPr bwMode="auto">
          <a:xfrm>
            <a:off x="3048000" y="2819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0" name="Line 216"/>
          <p:cNvSpPr>
            <a:spLocks noChangeShapeType="1"/>
          </p:cNvSpPr>
          <p:nvPr/>
        </p:nvSpPr>
        <p:spPr bwMode="auto">
          <a:xfrm>
            <a:off x="2971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1" name="Text Box 217"/>
          <p:cNvSpPr txBox="1">
            <a:spLocks noChangeArrowheads="1"/>
          </p:cNvSpPr>
          <p:nvPr/>
        </p:nvSpPr>
        <p:spPr bwMode="auto">
          <a:xfrm>
            <a:off x="3200400" y="3581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642" name="Line 218"/>
          <p:cNvSpPr>
            <a:spLocks noChangeShapeType="1"/>
          </p:cNvSpPr>
          <p:nvPr/>
        </p:nvSpPr>
        <p:spPr bwMode="auto">
          <a:xfrm flipV="1">
            <a:off x="16002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3" name="Line 219"/>
          <p:cNvSpPr>
            <a:spLocks noChangeShapeType="1"/>
          </p:cNvSpPr>
          <p:nvPr/>
        </p:nvSpPr>
        <p:spPr bwMode="auto">
          <a:xfrm flipV="1">
            <a:off x="31242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5" name="Text Box 221"/>
          <p:cNvSpPr txBox="1">
            <a:spLocks noChangeArrowheads="1"/>
          </p:cNvSpPr>
          <p:nvPr/>
        </p:nvSpPr>
        <p:spPr bwMode="auto">
          <a:xfrm>
            <a:off x="1981200" y="21336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3ô </a:t>
            </a:r>
          </a:p>
        </p:txBody>
      </p:sp>
      <p:sp>
        <p:nvSpPr>
          <p:cNvPr id="103646" name="Line 222"/>
          <p:cNvSpPr>
            <a:spLocks noChangeShapeType="1"/>
          </p:cNvSpPr>
          <p:nvPr/>
        </p:nvSpPr>
        <p:spPr bwMode="auto">
          <a:xfrm>
            <a:off x="1524000" y="2590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7" name="Line 223"/>
          <p:cNvSpPr>
            <a:spLocks noChangeShapeType="1"/>
          </p:cNvSpPr>
          <p:nvPr/>
        </p:nvSpPr>
        <p:spPr bwMode="auto">
          <a:xfrm flipH="1">
            <a:off x="1676400" y="27432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8" name="Line 224"/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9" name="Line 225"/>
          <p:cNvSpPr>
            <a:spLocks noChangeShapeType="1"/>
          </p:cNvSpPr>
          <p:nvPr/>
        </p:nvSpPr>
        <p:spPr bwMode="auto">
          <a:xfrm>
            <a:off x="2971800" y="2819400"/>
            <a:ext cx="0" cy="457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0" name="Line 226"/>
          <p:cNvSpPr>
            <a:spLocks noChangeShapeType="1"/>
          </p:cNvSpPr>
          <p:nvPr/>
        </p:nvSpPr>
        <p:spPr bwMode="auto">
          <a:xfrm>
            <a:off x="2133600" y="5334000"/>
            <a:ext cx="457200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1" name="Line 227"/>
          <p:cNvSpPr>
            <a:spLocks noChangeShapeType="1"/>
          </p:cNvSpPr>
          <p:nvPr/>
        </p:nvSpPr>
        <p:spPr bwMode="auto">
          <a:xfrm>
            <a:off x="1676400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2" name="Line 228"/>
          <p:cNvSpPr>
            <a:spLocks noChangeShapeType="1"/>
          </p:cNvSpPr>
          <p:nvPr/>
        </p:nvSpPr>
        <p:spPr bwMode="auto">
          <a:xfrm>
            <a:off x="2133600" y="3276600"/>
            <a:ext cx="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4" name="Line 230"/>
          <p:cNvSpPr>
            <a:spLocks noChangeShapeType="1"/>
          </p:cNvSpPr>
          <p:nvPr/>
        </p:nvSpPr>
        <p:spPr bwMode="auto">
          <a:xfrm>
            <a:off x="2590800" y="3352800"/>
            <a:ext cx="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5" name="Line 231"/>
          <p:cNvSpPr>
            <a:spLocks noChangeShapeType="1"/>
          </p:cNvSpPr>
          <p:nvPr/>
        </p:nvSpPr>
        <p:spPr bwMode="auto">
          <a:xfrm flipV="1">
            <a:off x="2590800" y="32766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69" name="Oval 245"/>
          <p:cNvSpPr>
            <a:spLocks noChangeArrowheads="1"/>
          </p:cNvSpPr>
          <p:nvPr/>
        </p:nvSpPr>
        <p:spPr bwMode="auto">
          <a:xfrm flipH="1">
            <a:off x="1600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0" name="Oval 246"/>
          <p:cNvSpPr>
            <a:spLocks noChangeArrowheads="1"/>
          </p:cNvSpPr>
          <p:nvPr/>
        </p:nvSpPr>
        <p:spPr bwMode="auto">
          <a:xfrm flipH="1">
            <a:off x="28956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1" name="Oval 247"/>
          <p:cNvSpPr>
            <a:spLocks noChangeArrowheads="1"/>
          </p:cNvSpPr>
          <p:nvPr/>
        </p:nvSpPr>
        <p:spPr bwMode="auto">
          <a:xfrm flipH="1">
            <a:off x="16002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2" name="Oval 248"/>
          <p:cNvSpPr>
            <a:spLocks noChangeArrowheads="1"/>
          </p:cNvSpPr>
          <p:nvPr/>
        </p:nvSpPr>
        <p:spPr bwMode="auto">
          <a:xfrm flipH="1">
            <a:off x="20574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3" name="Oval 249"/>
          <p:cNvSpPr>
            <a:spLocks noChangeArrowheads="1"/>
          </p:cNvSpPr>
          <p:nvPr/>
        </p:nvSpPr>
        <p:spPr bwMode="auto">
          <a:xfrm flipH="1">
            <a:off x="2514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4" name="Oval 250"/>
          <p:cNvSpPr>
            <a:spLocks noChangeArrowheads="1"/>
          </p:cNvSpPr>
          <p:nvPr/>
        </p:nvSpPr>
        <p:spPr bwMode="auto">
          <a:xfrm flipH="1">
            <a:off x="2895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5" name="Oval 251"/>
          <p:cNvSpPr>
            <a:spLocks noChangeArrowheads="1"/>
          </p:cNvSpPr>
          <p:nvPr/>
        </p:nvSpPr>
        <p:spPr bwMode="auto">
          <a:xfrm flipH="1">
            <a:off x="2057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6" name="Oval 252"/>
          <p:cNvSpPr>
            <a:spLocks noChangeArrowheads="1"/>
          </p:cNvSpPr>
          <p:nvPr/>
        </p:nvSpPr>
        <p:spPr bwMode="auto">
          <a:xfrm flipH="1">
            <a:off x="25146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0" name="Group 57"/>
          <p:cNvGrpSpPr>
            <a:grpSpLocks/>
          </p:cNvGrpSpPr>
          <p:nvPr/>
        </p:nvGrpSpPr>
        <p:grpSpPr bwMode="auto">
          <a:xfrm>
            <a:off x="7010400" y="4800600"/>
            <a:ext cx="1143000" cy="1981200"/>
            <a:chOff x="3072" y="1584"/>
            <a:chExt cx="1440" cy="2160"/>
          </a:xfrm>
        </p:grpSpPr>
        <p:sp>
          <p:nvSpPr>
            <p:cNvPr id="101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257800" y="6780212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2288307"/>
            <a:ext cx="65532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 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H, 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2971800"/>
            <a:ext cx="67056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8200" y="3657600"/>
            <a:ext cx="7534275" cy="139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914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H, U 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7C5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Group 4"/>
          <p:cNvGraphicFramePr>
            <a:graphicFrameLocks noGrp="1"/>
          </p:cNvGraphicFramePr>
          <p:nvPr/>
        </p:nvGraphicFramePr>
        <p:xfrm>
          <a:off x="1169988" y="509588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4" name="Oval 30"/>
          <p:cNvSpPr>
            <a:spLocks noChangeArrowheads="1"/>
          </p:cNvSpPr>
          <p:nvPr/>
        </p:nvSpPr>
        <p:spPr bwMode="auto">
          <a:xfrm>
            <a:off x="1143000" y="4714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1676400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6" name="Oval 32"/>
          <p:cNvSpPr>
            <a:spLocks noChangeArrowheads="1"/>
          </p:cNvSpPr>
          <p:nvPr/>
        </p:nvSpPr>
        <p:spPr bwMode="auto">
          <a:xfrm>
            <a:off x="2214563" y="4794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740025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8" name="Oval 34"/>
          <p:cNvSpPr>
            <a:spLocks noChangeArrowheads="1"/>
          </p:cNvSpPr>
          <p:nvPr/>
        </p:nvSpPr>
        <p:spPr bwMode="auto">
          <a:xfrm>
            <a:off x="1143000" y="30575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9" name="Oval 35"/>
          <p:cNvSpPr>
            <a:spLocks noChangeArrowheads="1"/>
          </p:cNvSpPr>
          <p:nvPr/>
        </p:nvSpPr>
        <p:spPr bwMode="auto">
          <a:xfrm>
            <a:off x="1682750" y="306546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0" name="Oval 36"/>
          <p:cNvSpPr>
            <a:spLocks noChangeArrowheads="1"/>
          </p:cNvSpPr>
          <p:nvPr/>
        </p:nvSpPr>
        <p:spPr bwMode="auto">
          <a:xfrm>
            <a:off x="2214563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1" name="Oval 37"/>
          <p:cNvSpPr>
            <a:spLocks noChangeArrowheads="1"/>
          </p:cNvSpPr>
          <p:nvPr/>
        </p:nvSpPr>
        <p:spPr bwMode="auto">
          <a:xfrm>
            <a:off x="2738438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2" name="Oval 38"/>
          <p:cNvSpPr>
            <a:spLocks noChangeArrowheads="1"/>
          </p:cNvSpPr>
          <p:nvPr/>
        </p:nvSpPr>
        <p:spPr bwMode="auto">
          <a:xfrm>
            <a:off x="1685925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3" name="Oval 39"/>
          <p:cNvSpPr>
            <a:spLocks noChangeArrowheads="1"/>
          </p:cNvSpPr>
          <p:nvPr/>
        </p:nvSpPr>
        <p:spPr bwMode="auto">
          <a:xfrm>
            <a:off x="2209800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4" name="Oval 40"/>
          <p:cNvSpPr>
            <a:spLocks noChangeArrowheads="1"/>
          </p:cNvSpPr>
          <p:nvPr/>
        </p:nvSpPr>
        <p:spPr bwMode="auto">
          <a:xfrm>
            <a:off x="1681163" y="20288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5" name="Oval 41"/>
          <p:cNvSpPr>
            <a:spLocks noChangeArrowheads="1"/>
          </p:cNvSpPr>
          <p:nvPr/>
        </p:nvSpPr>
        <p:spPr bwMode="auto">
          <a:xfrm>
            <a:off x="2209800" y="20288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426" name="Group 42"/>
          <p:cNvGraphicFramePr>
            <a:graphicFrameLocks noGrp="1"/>
          </p:cNvGraphicFramePr>
          <p:nvPr/>
        </p:nvGraphicFramePr>
        <p:xfrm>
          <a:off x="1162050" y="511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52" name="Line 68"/>
          <p:cNvSpPr>
            <a:spLocks noChangeShapeType="1"/>
          </p:cNvSpPr>
          <p:nvPr/>
        </p:nvSpPr>
        <p:spPr bwMode="auto">
          <a:xfrm>
            <a:off x="1155700" y="520700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3" name="Line 69"/>
          <p:cNvSpPr>
            <a:spLocks noChangeShapeType="1"/>
          </p:cNvSpPr>
          <p:nvPr/>
        </p:nvSpPr>
        <p:spPr bwMode="auto">
          <a:xfrm>
            <a:off x="2762250" y="5048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>
            <a:off x="11620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5" name="Line 71"/>
          <p:cNvSpPr>
            <a:spLocks noChangeShapeType="1"/>
          </p:cNvSpPr>
          <p:nvPr/>
        </p:nvSpPr>
        <p:spPr bwMode="auto">
          <a:xfrm>
            <a:off x="22288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6" name="Line 72"/>
          <p:cNvSpPr>
            <a:spLocks noChangeShapeType="1"/>
          </p:cNvSpPr>
          <p:nvPr/>
        </p:nvSpPr>
        <p:spPr bwMode="auto">
          <a:xfrm>
            <a:off x="11620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7" name="Line 73"/>
          <p:cNvSpPr>
            <a:spLocks noChangeShapeType="1"/>
          </p:cNvSpPr>
          <p:nvPr/>
        </p:nvSpPr>
        <p:spPr bwMode="auto">
          <a:xfrm>
            <a:off x="22288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8" name="Line 74"/>
          <p:cNvSpPr>
            <a:spLocks noChangeShapeType="1"/>
          </p:cNvSpPr>
          <p:nvPr/>
        </p:nvSpPr>
        <p:spPr bwMode="auto">
          <a:xfrm>
            <a:off x="16954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9" name="Line 75"/>
          <p:cNvSpPr>
            <a:spLocks noChangeShapeType="1"/>
          </p:cNvSpPr>
          <p:nvPr/>
        </p:nvSpPr>
        <p:spPr bwMode="auto">
          <a:xfrm>
            <a:off x="22288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0" name="Line 76"/>
          <p:cNvSpPr>
            <a:spLocks noChangeShapeType="1"/>
          </p:cNvSpPr>
          <p:nvPr/>
        </p:nvSpPr>
        <p:spPr bwMode="auto">
          <a:xfrm>
            <a:off x="16954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1" name="Line 77"/>
          <p:cNvSpPr>
            <a:spLocks noChangeShapeType="1"/>
          </p:cNvSpPr>
          <p:nvPr/>
        </p:nvSpPr>
        <p:spPr bwMode="auto">
          <a:xfrm>
            <a:off x="22288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2" name="Line 78"/>
          <p:cNvSpPr>
            <a:spLocks noChangeShapeType="1"/>
          </p:cNvSpPr>
          <p:nvPr/>
        </p:nvSpPr>
        <p:spPr bwMode="auto">
          <a:xfrm>
            <a:off x="1695450" y="1527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3" name="Line 79"/>
          <p:cNvSpPr>
            <a:spLocks noChangeShapeType="1"/>
          </p:cNvSpPr>
          <p:nvPr/>
        </p:nvSpPr>
        <p:spPr bwMode="auto">
          <a:xfrm>
            <a:off x="1695450" y="2041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4" name="Line 80"/>
          <p:cNvSpPr>
            <a:spLocks noChangeShapeType="1"/>
          </p:cNvSpPr>
          <p:nvPr/>
        </p:nvSpPr>
        <p:spPr bwMode="auto">
          <a:xfrm>
            <a:off x="1960563" y="393700"/>
            <a:ext cx="0" cy="28448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465" name="Group 81"/>
          <p:cNvGraphicFramePr>
            <a:graphicFrameLocks noGrp="1"/>
          </p:cNvGraphicFramePr>
          <p:nvPr/>
        </p:nvGraphicFramePr>
        <p:xfrm>
          <a:off x="3881438" y="4826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91" name="Oval 107"/>
          <p:cNvSpPr>
            <a:spLocks noChangeArrowheads="1"/>
          </p:cNvSpPr>
          <p:nvPr/>
        </p:nvSpPr>
        <p:spPr bwMode="auto">
          <a:xfrm>
            <a:off x="3854450" y="4540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2" name="Oval 108"/>
          <p:cNvSpPr>
            <a:spLocks noChangeArrowheads="1"/>
          </p:cNvSpPr>
          <p:nvPr/>
        </p:nvSpPr>
        <p:spPr bwMode="auto">
          <a:xfrm>
            <a:off x="4394200" y="4556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3" name="Oval 109"/>
          <p:cNvSpPr>
            <a:spLocks noChangeArrowheads="1"/>
          </p:cNvSpPr>
          <p:nvPr/>
        </p:nvSpPr>
        <p:spPr bwMode="auto">
          <a:xfrm>
            <a:off x="4941888" y="4556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4" name="Oval 110"/>
          <p:cNvSpPr>
            <a:spLocks noChangeArrowheads="1"/>
          </p:cNvSpPr>
          <p:nvPr/>
        </p:nvSpPr>
        <p:spPr bwMode="auto">
          <a:xfrm>
            <a:off x="5473700" y="4524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5" name="Oval 111"/>
          <p:cNvSpPr>
            <a:spLocks noChangeArrowheads="1"/>
          </p:cNvSpPr>
          <p:nvPr/>
        </p:nvSpPr>
        <p:spPr bwMode="auto">
          <a:xfrm>
            <a:off x="3854450" y="30305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6" name="Oval 112"/>
          <p:cNvSpPr>
            <a:spLocks noChangeArrowheads="1"/>
          </p:cNvSpPr>
          <p:nvPr/>
        </p:nvSpPr>
        <p:spPr bwMode="auto">
          <a:xfrm>
            <a:off x="4227513" y="30384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7" name="Oval 113"/>
          <p:cNvSpPr>
            <a:spLocks noChangeArrowheads="1"/>
          </p:cNvSpPr>
          <p:nvPr/>
        </p:nvSpPr>
        <p:spPr bwMode="auto">
          <a:xfrm>
            <a:off x="5106988" y="3046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8" name="Oval 114"/>
          <p:cNvSpPr>
            <a:spLocks noChangeArrowheads="1"/>
          </p:cNvSpPr>
          <p:nvPr/>
        </p:nvSpPr>
        <p:spPr bwMode="auto">
          <a:xfrm>
            <a:off x="5480050" y="30384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9" name="Oval 115"/>
          <p:cNvSpPr>
            <a:spLocks noChangeArrowheads="1"/>
          </p:cNvSpPr>
          <p:nvPr/>
        </p:nvSpPr>
        <p:spPr bwMode="auto">
          <a:xfrm>
            <a:off x="4394200" y="25257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0" name="Oval 116"/>
          <p:cNvSpPr>
            <a:spLocks noChangeArrowheads="1"/>
          </p:cNvSpPr>
          <p:nvPr/>
        </p:nvSpPr>
        <p:spPr bwMode="auto">
          <a:xfrm>
            <a:off x="4941888" y="25225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1" name="Oval 117"/>
          <p:cNvSpPr>
            <a:spLocks noChangeArrowheads="1"/>
          </p:cNvSpPr>
          <p:nvPr/>
        </p:nvSpPr>
        <p:spPr bwMode="auto">
          <a:xfrm>
            <a:off x="3854450" y="26939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2" name="Oval 118"/>
          <p:cNvSpPr>
            <a:spLocks noChangeArrowheads="1"/>
          </p:cNvSpPr>
          <p:nvPr/>
        </p:nvSpPr>
        <p:spPr bwMode="auto">
          <a:xfrm>
            <a:off x="5473700" y="26797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3" name="Oval 119"/>
          <p:cNvSpPr>
            <a:spLocks noChangeArrowheads="1"/>
          </p:cNvSpPr>
          <p:nvPr/>
        </p:nvSpPr>
        <p:spPr bwMode="auto">
          <a:xfrm>
            <a:off x="4586288" y="25273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4" name="Oval 120"/>
          <p:cNvSpPr>
            <a:spLocks noChangeArrowheads="1"/>
          </p:cNvSpPr>
          <p:nvPr/>
        </p:nvSpPr>
        <p:spPr bwMode="auto">
          <a:xfrm>
            <a:off x="4778375" y="2527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5" name="Oval 121"/>
          <p:cNvSpPr>
            <a:spLocks noChangeArrowheads="1"/>
          </p:cNvSpPr>
          <p:nvPr/>
        </p:nvSpPr>
        <p:spPr bwMode="auto">
          <a:xfrm>
            <a:off x="4398963" y="23463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6" name="Oval 122"/>
          <p:cNvSpPr>
            <a:spLocks noChangeArrowheads="1"/>
          </p:cNvSpPr>
          <p:nvPr/>
        </p:nvSpPr>
        <p:spPr bwMode="auto">
          <a:xfrm>
            <a:off x="4938713" y="23558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7" name="Line 123"/>
          <p:cNvSpPr>
            <a:spLocks noChangeShapeType="1"/>
          </p:cNvSpPr>
          <p:nvPr/>
        </p:nvSpPr>
        <p:spPr bwMode="auto">
          <a:xfrm>
            <a:off x="387667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8" name="Line 124"/>
          <p:cNvSpPr>
            <a:spLocks noChangeShapeType="1"/>
          </p:cNvSpPr>
          <p:nvPr/>
        </p:nvSpPr>
        <p:spPr bwMode="auto">
          <a:xfrm>
            <a:off x="549592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9" name="Line 125"/>
          <p:cNvSpPr>
            <a:spLocks noChangeShapeType="1"/>
          </p:cNvSpPr>
          <p:nvPr/>
        </p:nvSpPr>
        <p:spPr bwMode="auto">
          <a:xfrm>
            <a:off x="4416425" y="4730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0" name="Line 126"/>
          <p:cNvSpPr>
            <a:spLocks noChangeShapeType="1"/>
          </p:cNvSpPr>
          <p:nvPr/>
        </p:nvSpPr>
        <p:spPr bwMode="auto">
          <a:xfrm>
            <a:off x="4962525" y="4794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1" name="Line 127"/>
          <p:cNvSpPr>
            <a:spLocks noChangeShapeType="1"/>
          </p:cNvSpPr>
          <p:nvPr/>
        </p:nvSpPr>
        <p:spPr bwMode="auto">
          <a:xfrm>
            <a:off x="3876675" y="30702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2" name="Line 128"/>
          <p:cNvSpPr>
            <a:spLocks noChangeShapeType="1"/>
          </p:cNvSpPr>
          <p:nvPr/>
        </p:nvSpPr>
        <p:spPr bwMode="auto">
          <a:xfrm>
            <a:off x="39020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3" name="Line 129"/>
          <p:cNvSpPr>
            <a:spLocks noChangeShapeType="1"/>
          </p:cNvSpPr>
          <p:nvPr/>
        </p:nvSpPr>
        <p:spPr bwMode="auto">
          <a:xfrm>
            <a:off x="49688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4" name="Line 130"/>
          <p:cNvSpPr>
            <a:spLocks noChangeShapeType="1"/>
          </p:cNvSpPr>
          <p:nvPr/>
        </p:nvSpPr>
        <p:spPr bwMode="auto">
          <a:xfrm>
            <a:off x="4435475" y="2555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5" name="Line 131"/>
          <p:cNvSpPr>
            <a:spLocks noChangeShapeType="1"/>
          </p:cNvSpPr>
          <p:nvPr/>
        </p:nvSpPr>
        <p:spPr bwMode="auto">
          <a:xfrm rot="-633954">
            <a:off x="44386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6" name="Line 132"/>
          <p:cNvSpPr>
            <a:spLocks noChangeShapeType="1"/>
          </p:cNvSpPr>
          <p:nvPr/>
        </p:nvSpPr>
        <p:spPr bwMode="auto">
          <a:xfrm rot="-633954">
            <a:off x="3902075" y="2682875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7" name="Line 133"/>
          <p:cNvSpPr>
            <a:spLocks noChangeShapeType="1"/>
          </p:cNvSpPr>
          <p:nvPr/>
        </p:nvSpPr>
        <p:spPr bwMode="auto">
          <a:xfrm rot="4725387">
            <a:off x="48069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8" name="Line 134"/>
          <p:cNvSpPr>
            <a:spLocks noChangeShapeType="1"/>
          </p:cNvSpPr>
          <p:nvPr/>
        </p:nvSpPr>
        <p:spPr bwMode="auto">
          <a:xfrm rot="5095488">
            <a:off x="5156200" y="2692400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9" name="Arc 135"/>
          <p:cNvSpPr>
            <a:spLocks/>
          </p:cNvSpPr>
          <p:nvPr/>
        </p:nvSpPr>
        <p:spPr bwMode="auto">
          <a:xfrm rot="446616" flipV="1">
            <a:off x="4802188" y="2395538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0" name="Arc 136"/>
          <p:cNvSpPr>
            <a:spLocks/>
          </p:cNvSpPr>
          <p:nvPr/>
        </p:nvSpPr>
        <p:spPr bwMode="auto">
          <a:xfrm rot="5400000" flipV="1">
            <a:off x="4415631" y="2386807"/>
            <a:ext cx="163513" cy="165100"/>
          </a:xfrm>
          <a:custGeom>
            <a:avLst/>
            <a:gdLst>
              <a:gd name="T0" fmla="*/ 0 w 23089"/>
              <a:gd name="T1" fmla="*/ 2640 h 22952"/>
              <a:gd name="T2" fmla="*/ 1155872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1" name="AutoShape 137"/>
          <p:cNvSpPr>
            <a:spLocks noChangeArrowheads="1"/>
          </p:cNvSpPr>
          <p:nvPr/>
        </p:nvSpPr>
        <p:spPr bwMode="auto">
          <a:xfrm rot="-8168303">
            <a:off x="3808413" y="2649538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2" name="AutoShape 138"/>
          <p:cNvSpPr>
            <a:spLocks noChangeArrowheads="1"/>
          </p:cNvSpPr>
          <p:nvPr/>
        </p:nvSpPr>
        <p:spPr bwMode="auto">
          <a:xfrm rot="8245699">
            <a:off x="4922838" y="2652713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523" name="Group 139"/>
          <p:cNvGraphicFramePr>
            <a:graphicFrameLocks noGrp="1"/>
          </p:cNvGraphicFramePr>
          <p:nvPr/>
        </p:nvGraphicFramePr>
        <p:xfrm>
          <a:off x="6583363" y="485775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549" name="AutoShape 165"/>
          <p:cNvSpPr>
            <a:spLocks noChangeArrowheads="1"/>
          </p:cNvSpPr>
          <p:nvPr/>
        </p:nvSpPr>
        <p:spPr bwMode="auto">
          <a:xfrm>
            <a:off x="7135813" y="2501900"/>
            <a:ext cx="46037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50" name="AutoShape 166"/>
          <p:cNvSpPr>
            <a:spLocks noChangeArrowheads="1"/>
          </p:cNvSpPr>
          <p:nvPr/>
        </p:nvSpPr>
        <p:spPr bwMode="auto">
          <a:xfrm rot="5400000" flipH="1" flipV="1">
            <a:off x="7607300" y="249555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6580188" y="482600"/>
            <a:ext cx="1633537" cy="2595563"/>
            <a:chOff x="3160" y="324"/>
            <a:chExt cx="1029" cy="1635"/>
          </a:xfrm>
        </p:grpSpPr>
        <p:grpSp>
          <p:nvGrpSpPr>
            <p:cNvPr id="3" name="Group 168"/>
            <p:cNvGrpSpPr>
              <a:grpSpLocks/>
            </p:cNvGrpSpPr>
            <p:nvPr/>
          </p:nvGrpSpPr>
          <p:grpSpPr bwMode="auto">
            <a:xfrm>
              <a:off x="3160" y="1818"/>
              <a:ext cx="1029" cy="141"/>
              <a:chOff x="3160" y="1818"/>
              <a:chExt cx="1029" cy="141"/>
            </a:xfrm>
          </p:grpSpPr>
          <p:sp>
            <p:nvSpPr>
              <p:cNvPr id="9547" name="Line 169"/>
              <p:cNvSpPr>
                <a:spLocks noChangeShapeType="1"/>
              </p:cNvSpPr>
              <p:nvPr/>
            </p:nvSpPr>
            <p:spPr bwMode="auto">
              <a:xfrm>
                <a:off x="3160" y="1860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8" name="Line 170"/>
              <p:cNvSpPr>
                <a:spLocks noChangeShapeType="1"/>
              </p:cNvSpPr>
              <p:nvPr/>
            </p:nvSpPr>
            <p:spPr bwMode="auto">
              <a:xfrm>
                <a:off x="3168" y="1837"/>
                <a:ext cx="115" cy="115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9" name="Line 171"/>
              <p:cNvSpPr>
                <a:spLocks noChangeShapeType="1"/>
              </p:cNvSpPr>
              <p:nvPr/>
            </p:nvSpPr>
            <p:spPr bwMode="auto">
              <a:xfrm>
                <a:off x="3169" y="1899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0" name="Line 172"/>
              <p:cNvSpPr>
                <a:spLocks noChangeShapeType="1"/>
              </p:cNvSpPr>
              <p:nvPr/>
            </p:nvSpPr>
            <p:spPr bwMode="auto">
              <a:xfrm rot="-5400000">
                <a:off x="4099" y="1869"/>
                <a:ext cx="90" cy="9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1" name="Line 173"/>
              <p:cNvSpPr>
                <a:spLocks noChangeShapeType="1"/>
              </p:cNvSpPr>
              <p:nvPr/>
            </p:nvSpPr>
            <p:spPr bwMode="auto">
              <a:xfrm rot="-5400000">
                <a:off x="4072" y="1848"/>
                <a:ext cx="111" cy="111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2" name="Line 174"/>
              <p:cNvSpPr>
                <a:spLocks noChangeShapeType="1"/>
              </p:cNvSpPr>
              <p:nvPr/>
            </p:nvSpPr>
            <p:spPr bwMode="auto">
              <a:xfrm rot="-5400000">
                <a:off x="4132" y="1905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3" name="Line 175"/>
              <p:cNvSpPr>
                <a:spLocks noChangeShapeType="1"/>
              </p:cNvSpPr>
              <p:nvPr/>
            </p:nvSpPr>
            <p:spPr bwMode="auto">
              <a:xfrm>
                <a:off x="3175" y="1818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4" name="Line 176"/>
              <p:cNvSpPr>
                <a:spLocks noChangeShapeType="1"/>
              </p:cNvSpPr>
              <p:nvPr/>
            </p:nvSpPr>
            <p:spPr bwMode="auto">
              <a:xfrm rot="-5400000">
                <a:off x="4051" y="1826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46" name="Rectangle 177" descr="Wide downward diagonal"/>
            <p:cNvSpPr>
              <a:spLocks noChangeArrowheads="1"/>
            </p:cNvSpPr>
            <p:nvPr/>
          </p:nvSpPr>
          <p:spPr bwMode="auto">
            <a:xfrm>
              <a:off x="3513" y="324"/>
              <a:ext cx="322" cy="1296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4" name="Group 178"/>
          <p:cNvGrpSpPr>
            <a:grpSpLocks/>
          </p:cNvGrpSpPr>
          <p:nvPr/>
        </p:nvGrpSpPr>
        <p:grpSpPr bwMode="auto">
          <a:xfrm>
            <a:off x="6513513" y="444500"/>
            <a:ext cx="1716087" cy="2686050"/>
            <a:chOff x="3120" y="302"/>
            <a:chExt cx="1081" cy="1692"/>
          </a:xfrm>
        </p:grpSpPr>
        <p:grpSp>
          <p:nvGrpSpPr>
            <p:cNvPr id="5" name="Group 179"/>
            <p:cNvGrpSpPr>
              <a:grpSpLocks/>
            </p:cNvGrpSpPr>
            <p:nvPr/>
          </p:nvGrpSpPr>
          <p:grpSpPr bwMode="auto">
            <a:xfrm>
              <a:off x="3148" y="302"/>
              <a:ext cx="1053" cy="1668"/>
              <a:chOff x="3148" y="302"/>
              <a:chExt cx="1053" cy="1668"/>
            </a:xfrm>
          </p:grpSpPr>
          <p:grpSp>
            <p:nvGrpSpPr>
              <p:cNvPr id="6" name="Group 180"/>
              <p:cNvGrpSpPr>
                <a:grpSpLocks/>
              </p:cNvGrpSpPr>
              <p:nvPr/>
            </p:nvGrpSpPr>
            <p:grpSpPr bwMode="auto">
              <a:xfrm>
                <a:off x="3148" y="302"/>
                <a:ext cx="1049" cy="36"/>
                <a:chOff x="3148" y="302"/>
                <a:chExt cx="1049" cy="36"/>
              </a:xfrm>
            </p:grpSpPr>
            <p:sp>
              <p:nvSpPr>
                <p:cNvPr id="9541" name="Oval 181"/>
                <p:cNvSpPr>
                  <a:spLocks noChangeArrowheads="1"/>
                </p:cNvSpPr>
                <p:nvPr/>
              </p:nvSpPr>
              <p:spPr bwMode="auto">
                <a:xfrm>
                  <a:off x="3148" y="302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2" name="Oval 182"/>
                <p:cNvSpPr>
                  <a:spLocks noChangeArrowheads="1"/>
                </p:cNvSpPr>
                <p:nvPr/>
              </p:nvSpPr>
              <p:spPr bwMode="auto">
                <a:xfrm>
                  <a:off x="3488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3" name="Oval 183"/>
                <p:cNvSpPr>
                  <a:spLocks noChangeArrowheads="1"/>
                </p:cNvSpPr>
                <p:nvPr/>
              </p:nvSpPr>
              <p:spPr bwMode="auto">
                <a:xfrm>
                  <a:off x="3833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4" name="Oval 184"/>
                <p:cNvSpPr>
                  <a:spLocks noChangeArrowheads="1"/>
                </p:cNvSpPr>
                <p:nvPr/>
              </p:nvSpPr>
              <p:spPr bwMode="auto">
                <a:xfrm>
                  <a:off x="4168" y="307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" name="Group 185"/>
              <p:cNvGrpSpPr>
                <a:grpSpLocks/>
              </p:cNvGrpSpPr>
              <p:nvPr/>
            </p:nvGrpSpPr>
            <p:grpSpPr bwMode="auto">
              <a:xfrm>
                <a:off x="3148" y="1500"/>
                <a:ext cx="1053" cy="470"/>
                <a:chOff x="3148" y="1500"/>
                <a:chExt cx="1053" cy="470"/>
              </a:xfrm>
            </p:grpSpPr>
            <p:grpSp>
              <p:nvGrpSpPr>
                <p:cNvPr id="8" name="Group 186"/>
                <p:cNvGrpSpPr>
                  <a:grpSpLocks/>
                </p:cNvGrpSpPr>
                <p:nvPr/>
              </p:nvGrpSpPr>
              <p:grpSpPr bwMode="auto">
                <a:xfrm>
                  <a:off x="3148" y="1710"/>
                  <a:ext cx="1053" cy="260"/>
                  <a:chOff x="3148" y="1710"/>
                  <a:chExt cx="1053" cy="260"/>
                </a:xfrm>
              </p:grpSpPr>
              <p:sp>
                <p:nvSpPr>
                  <p:cNvPr id="9535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93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7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194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8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9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719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40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171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" name="Group 193"/>
                <p:cNvGrpSpPr>
                  <a:grpSpLocks/>
                </p:cNvGrpSpPr>
                <p:nvPr/>
              </p:nvGrpSpPr>
              <p:grpSpPr bwMode="auto">
                <a:xfrm>
                  <a:off x="3488" y="1500"/>
                  <a:ext cx="374" cy="143"/>
                  <a:chOff x="3488" y="1500"/>
                  <a:chExt cx="374" cy="143"/>
                </a:xfrm>
              </p:grpSpPr>
              <p:sp>
                <p:nvSpPr>
                  <p:cNvPr id="9529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613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161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609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2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730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3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491" y="150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4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831" y="150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Group 200"/>
            <p:cNvGrpSpPr>
              <a:grpSpLocks/>
            </p:cNvGrpSpPr>
            <p:nvPr/>
          </p:nvGrpSpPr>
          <p:grpSpPr bwMode="auto">
            <a:xfrm>
              <a:off x="3120" y="320"/>
              <a:ext cx="1066" cy="1674"/>
              <a:chOff x="3120" y="320"/>
              <a:chExt cx="1066" cy="1674"/>
            </a:xfrm>
          </p:grpSpPr>
          <p:sp>
            <p:nvSpPr>
              <p:cNvPr id="9512" name="Line 201"/>
              <p:cNvSpPr>
                <a:spLocks noChangeShapeType="1"/>
              </p:cNvSpPr>
              <p:nvPr/>
            </p:nvSpPr>
            <p:spPr bwMode="auto">
              <a:xfrm>
                <a:off x="3162" y="1956"/>
                <a:ext cx="1024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202"/>
              <p:cNvGrpSpPr>
                <a:grpSpLocks/>
              </p:cNvGrpSpPr>
              <p:nvPr/>
            </p:nvGrpSpPr>
            <p:grpSpPr bwMode="auto">
              <a:xfrm>
                <a:off x="3120" y="320"/>
                <a:ext cx="1066" cy="1674"/>
                <a:chOff x="3120" y="320"/>
                <a:chExt cx="1066" cy="1674"/>
              </a:xfrm>
            </p:grpSpPr>
            <p:sp>
              <p:nvSpPr>
                <p:cNvPr id="9514" name="Line 203"/>
                <p:cNvSpPr>
                  <a:spLocks noChangeShapeType="1"/>
                </p:cNvSpPr>
                <p:nvPr/>
              </p:nvSpPr>
              <p:spPr bwMode="auto">
                <a:xfrm>
                  <a:off x="316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5" name="Line 204"/>
                <p:cNvSpPr>
                  <a:spLocks noChangeShapeType="1"/>
                </p:cNvSpPr>
                <p:nvPr/>
              </p:nvSpPr>
              <p:spPr bwMode="auto">
                <a:xfrm>
                  <a:off x="418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6" name="Line 205"/>
                <p:cNvSpPr>
                  <a:spLocks noChangeShapeType="1"/>
                </p:cNvSpPr>
                <p:nvPr/>
              </p:nvSpPr>
              <p:spPr bwMode="auto">
                <a:xfrm>
                  <a:off x="3502" y="320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7" name="Line 206"/>
                <p:cNvSpPr>
                  <a:spLocks noChangeShapeType="1"/>
                </p:cNvSpPr>
                <p:nvPr/>
              </p:nvSpPr>
              <p:spPr bwMode="auto">
                <a:xfrm>
                  <a:off x="3846" y="324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8" name="Line 207"/>
                <p:cNvSpPr>
                  <a:spLocks noChangeShapeType="1"/>
                </p:cNvSpPr>
                <p:nvPr/>
              </p:nvSpPr>
              <p:spPr bwMode="auto">
                <a:xfrm>
                  <a:off x="3178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9" name="Line 208"/>
                <p:cNvSpPr>
                  <a:spLocks noChangeShapeType="1"/>
                </p:cNvSpPr>
                <p:nvPr/>
              </p:nvSpPr>
              <p:spPr bwMode="auto">
                <a:xfrm>
                  <a:off x="3850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0" name="Line 209"/>
                <p:cNvSpPr>
                  <a:spLocks noChangeShapeType="1"/>
                </p:cNvSpPr>
                <p:nvPr/>
              </p:nvSpPr>
              <p:spPr bwMode="auto">
                <a:xfrm>
                  <a:off x="3514" y="1632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1" name="AutoShape 210"/>
                <p:cNvSpPr>
                  <a:spLocks noChangeArrowheads="1"/>
                </p:cNvSpPr>
                <p:nvPr/>
              </p:nvSpPr>
              <p:spPr bwMode="auto">
                <a:xfrm rot="-8168303">
                  <a:off x="3120" y="1690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2" name="AutoShape 211"/>
                <p:cNvSpPr>
                  <a:spLocks noChangeArrowheads="1"/>
                </p:cNvSpPr>
                <p:nvPr/>
              </p:nvSpPr>
              <p:spPr bwMode="auto">
                <a:xfrm rot="7770998">
                  <a:off x="3832" y="1684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3" name="Arc 212"/>
                <p:cNvSpPr>
                  <a:spLocks/>
                </p:cNvSpPr>
                <p:nvPr/>
              </p:nvSpPr>
              <p:spPr bwMode="auto">
                <a:xfrm rot="446616" flipV="1">
                  <a:off x="3744" y="1532"/>
                  <a:ext cx="96" cy="102"/>
                </a:xfrm>
                <a:custGeom>
                  <a:avLst/>
                  <a:gdLst>
                    <a:gd name="T0" fmla="*/ 0 w 21600"/>
                    <a:gd name="T1" fmla="*/ 0 h 22952"/>
                    <a:gd name="T2" fmla="*/ 0 w 21600"/>
                    <a:gd name="T3" fmla="*/ 0 h 22952"/>
                    <a:gd name="T4" fmla="*/ 0 w 21600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952"/>
                    <a:gd name="T11" fmla="*/ 21600 w 21600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95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</a:path>
                    <a:path w="21600" h="2295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4" name="Arc 213"/>
                <p:cNvSpPr>
                  <a:spLocks/>
                </p:cNvSpPr>
                <p:nvPr/>
              </p:nvSpPr>
              <p:spPr bwMode="auto">
                <a:xfrm rot="5400000" flipV="1">
                  <a:off x="3502" y="1527"/>
                  <a:ext cx="103" cy="104"/>
                </a:xfrm>
                <a:custGeom>
                  <a:avLst/>
                  <a:gdLst>
                    <a:gd name="T0" fmla="*/ 0 w 23089"/>
                    <a:gd name="T1" fmla="*/ 0 h 22952"/>
                    <a:gd name="T2" fmla="*/ 0 w 23089"/>
                    <a:gd name="T3" fmla="*/ 0 h 22952"/>
                    <a:gd name="T4" fmla="*/ 0 w 23089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3089"/>
                    <a:gd name="T10" fmla="*/ 0 h 22952"/>
                    <a:gd name="T11" fmla="*/ 23089 w 23089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089" h="22952" fill="none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</a:path>
                    <a:path w="23089" h="22952" stroke="0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  <a:lnTo>
                        <a:pt x="1489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</p:grpSp>
      </p:grpSp>
      <p:sp>
        <p:nvSpPr>
          <p:cNvPr id="16598" name="Line 214"/>
          <p:cNvSpPr>
            <a:spLocks noChangeShapeType="1"/>
          </p:cNvSpPr>
          <p:nvPr/>
        </p:nvSpPr>
        <p:spPr bwMode="auto">
          <a:xfrm>
            <a:off x="7391400" y="279400"/>
            <a:ext cx="0" cy="30480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599" name="Group 215"/>
          <p:cNvGraphicFramePr>
            <a:graphicFrameLocks noGrp="1"/>
          </p:cNvGraphicFramePr>
          <p:nvPr/>
        </p:nvGraphicFramePr>
        <p:xfrm>
          <a:off x="554038" y="3813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625" name="Oval 241"/>
          <p:cNvSpPr>
            <a:spLocks noChangeArrowheads="1"/>
          </p:cNvSpPr>
          <p:nvPr/>
        </p:nvSpPr>
        <p:spPr bwMode="auto">
          <a:xfrm>
            <a:off x="533400" y="3781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6" name="Oval 242"/>
          <p:cNvSpPr>
            <a:spLocks noChangeArrowheads="1"/>
          </p:cNvSpPr>
          <p:nvPr/>
        </p:nvSpPr>
        <p:spPr bwMode="auto">
          <a:xfrm>
            <a:off x="106362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7" name="Oval 243"/>
          <p:cNvSpPr>
            <a:spLocks noChangeArrowheads="1"/>
          </p:cNvSpPr>
          <p:nvPr/>
        </p:nvSpPr>
        <p:spPr bwMode="auto">
          <a:xfrm>
            <a:off x="1598613" y="37830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8" name="Oval 244"/>
          <p:cNvSpPr>
            <a:spLocks noChangeArrowheads="1"/>
          </p:cNvSpPr>
          <p:nvPr/>
        </p:nvSpPr>
        <p:spPr bwMode="auto">
          <a:xfrm>
            <a:off x="212407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9" name="Oval 245"/>
          <p:cNvSpPr>
            <a:spLocks noChangeArrowheads="1"/>
          </p:cNvSpPr>
          <p:nvPr/>
        </p:nvSpPr>
        <p:spPr bwMode="auto">
          <a:xfrm>
            <a:off x="533400" y="63738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0" name="Oval 246"/>
          <p:cNvSpPr>
            <a:spLocks noChangeArrowheads="1"/>
          </p:cNvSpPr>
          <p:nvPr/>
        </p:nvSpPr>
        <p:spPr bwMode="auto">
          <a:xfrm>
            <a:off x="1066800" y="636905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1" name="Oval 247"/>
          <p:cNvSpPr>
            <a:spLocks noChangeArrowheads="1"/>
          </p:cNvSpPr>
          <p:nvPr/>
        </p:nvSpPr>
        <p:spPr bwMode="auto">
          <a:xfrm>
            <a:off x="1598613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2" name="Oval 248"/>
          <p:cNvSpPr>
            <a:spLocks noChangeArrowheads="1"/>
          </p:cNvSpPr>
          <p:nvPr/>
        </p:nvSpPr>
        <p:spPr bwMode="auto">
          <a:xfrm>
            <a:off x="2122488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3" name="Oval 249"/>
          <p:cNvSpPr>
            <a:spLocks noChangeArrowheads="1"/>
          </p:cNvSpPr>
          <p:nvPr/>
        </p:nvSpPr>
        <p:spPr bwMode="auto">
          <a:xfrm>
            <a:off x="1069975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4" name="Oval 250"/>
          <p:cNvSpPr>
            <a:spLocks noChangeArrowheads="1"/>
          </p:cNvSpPr>
          <p:nvPr/>
        </p:nvSpPr>
        <p:spPr bwMode="auto">
          <a:xfrm>
            <a:off x="1593850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5" name="Oval 251"/>
          <p:cNvSpPr>
            <a:spLocks noChangeArrowheads="1"/>
          </p:cNvSpPr>
          <p:nvPr/>
        </p:nvSpPr>
        <p:spPr bwMode="auto">
          <a:xfrm>
            <a:off x="1065213" y="5332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6" name="Oval 252"/>
          <p:cNvSpPr>
            <a:spLocks noChangeArrowheads="1"/>
          </p:cNvSpPr>
          <p:nvPr/>
        </p:nvSpPr>
        <p:spPr bwMode="auto">
          <a:xfrm>
            <a:off x="1593850" y="5332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7" name="Line 253"/>
          <p:cNvSpPr>
            <a:spLocks noChangeShapeType="1"/>
          </p:cNvSpPr>
          <p:nvPr/>
        </p:nvSpPr>
        <p:spPr bwMode="auto">
          <a:xfrm>
            <a:off x="5540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8" name="Line 254"/>
          <p:cNvSpPr>
            <a:spLocks noChangeShapeType="1"/>
          </p:cNvSpPr>
          <p:nvPr/>
        </p:nvSpPr>
        <p:spPr bwMode="auto">
          <a:xfrm>
            <a:off x="21542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9" name="Line 255"/>
          <p:cNvSpPr>
            <a:spLocks noChangeShapeType="1"/>
          </p:cNvSpPr>
          <p:nvPr/>
        </p:nvSpPr>
        <p:spPr bwMode="auto">
          <a:xfrm>
            <a:off x="5540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0" name="Line 256"/>
          <p:cNvSpPr>
            <a:spLocks noChangeShapeType="1"/>
          </p:cNvSpPr>
          <p:nvPr/>
        </p:nvSpPr>
        <p:spPr bwMode="auto">
          <a:xfrm>
            <a:off x="16208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1" name="Line 257"/>
          <p:cNvSpPr>
            <a:spLocks noChangeShapeType="1"/>
          </p:cNvSpPr>
          <p:nvPr/>
        </p:nvSpPr>
        <p:spPr bwMode="auto">
          <a:xfrm>
            <a:off x="5540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2" name="Line 258"/>
          <p:cNvSpPr>
            <a:spLocks noChangeShapeType="1"/>
          </p:cNvSpPr>
          <p:nvPr/>
        </p:nvSpPr>
        <p:spPr bwMode="auto">
          <a:xfrm>
            <a:off x="16208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3" name="Line 259"/>
          <p:cNvSpPr>
            <a:spLocks noChangeShapeType="1"/>
          </p:cNvSpPr>
          <p:nvPr/>
        </p:nvSpPr>
        <p:spPr bwMode="auto">
          <a:xfrm>
            <a:off x="10874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4" name="Line 260"/>
          <p:cNvSpPr>
            <a:spLocks noChangeShapeType="1"/>
          </p:cNvSpPr>
          <p:nvPr/>
        </p:nvSpPr>
        <p:spPr bwMode="auto">
          <a:xfrm>
            <a:off x="16208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5" name="Line 261"/>
          <p:cNvSpPr>
            <a:spLocks noChangeShapeType="1"/>
          </p:cNvSpPr>
          <p:nvPr/>
        </p:nvSpPr>
        <p:spPr bwMode="auto">
          <a:xfrm>
            <a:off x="10874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6" name="Line 262"/>
          <p:cNvSpPr>
            <a:spLocks noChangeShapeType="1"/>
          </p:cNvSpPr>
          <p:nvPr/>
        </p:nvSpPr>
        <p:spPr bwMode="auto">
          <a:xfrm>
            <a:off x="16208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7" name="Line 263"/>
          <p:cNvSpPr>
            <a:spLocks noChangeShapeType="1"/>
          </p:cNvSpPr>
          <p:nvPr/>
        </p:nvSpPr>
        <p:spPr bwMode="auto">
          <a:xfrm>
            <a:off x="1087438" y="4835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8" name="Line 264"/>
          <p:cNvSpPr>
            <a:spLocks noChangeShapeType="1"/>
          </p:cNvSpPr>
          <p:nvPr/>
        </p:nvSpPr>
        <p:spPr bwMode="auto">
          <a:xfrm>
            <a:off x="1087438" y="5349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9" name="Line 265"/>
          <p:cNvSpPr>
            <a:spLocks noChangeShapeType="1"/>
          </p:cNvSpPr>
          <p:nvPr/>
        </p:nvSpPr>
        <p:spPr bwMode="auto">
          <a:xfrm>
            <a:off x="1354138" y="36099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50" name="Rectangle 266"/>
          <p:cNvSpPr>
            <a:spLocks noChangeArrowheads="1"/>
          </p:cNvSpPr>
          <p:nvPr/>
        </p:nvSpPr>
        <p:spPr bwMode="auto">
          <a:xfrm>
            <a:off x="1362075" y="35845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651" name="Group 267"/>
          <p:cNvGraphicFramePr>
            <a:graphicFrameLocks noGrp="1"/>
          </p:cNvGraphicFramePr>
          <p:nvPr/>
        </p:nvGraphicFramePr>
        <p:xfrm>
          <a:off x="1976438" y="37973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677" name="Oval 293"/>
          <p:cNvSpPr>
            <a:spLocks noChangeArrowheads="1"/>
          </p:cNvSpPr>
          <p:nvPr/>
        </p:nvSpPr>
        <p:spPr bwMode="auto">
          <a:xfrm>
            <a:off x="1949450" y="37592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8" name="Oval 294"/>
          <p:cNvSpPr>
            <a:spLocks noChangeArrowheads="1"/>
          </p:cNvSpPr>
          <p:nvPr/>
        </p:nvSpPr>
        <p:spPr bwMode="auto">
          <a:xfrm>
            <a:off x="2489200" y="37703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9" name="Oval 295"/>
          <p:cNvSpPr>
            <a:spLocks noChangeArrowheads="1"/>
          </p:cNvSpPr>
          <p:nvPr/>
        </p:nvSpPr>
        <p:spPr bwMode="auto">
          <a:xfrm>
            <a:off x="3036888" y="37703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0" name="Oval 296"/>
          <p:cNvSpPr>
            <a:spLocks noChangeArrowheads="1"/>
          </p:cNvSpPr>
          <p:nvPr/>
        </p:nvSpPr>
        <p:spPr bwMode="auto">
          <a:xfrm>
            <a:off x="3568700" y="37671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1" name="Oval 297"/>
          <p:cNvSpPr>
            <a:spLocks noChangeArrowheads="1"/>
          </p:cNvSpPr>
          <p:nvPr/>
        </p:nvSpPr>
        <p:spPr bwMode="auto">
          <a:xfrm>
            <a:off x="1949450" y="63452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2" name="Oval 298"/>
          <p:cNvSpPr>
            <a:spLocks noChangeArrowheads="1"/>
          </p:cNvSpPr>
          <p:nvPr/>
        </p:nvSpPr>
        <p:spPr bwMode="auto">
          <a:xfrm>
            <a:off x="2322513" y="63531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3" name="Oval 299"/>
          <p:cNvSpPr>
            <a:spLocks noChangeArrowheads="1"/>
          </p:cNvSpPr>
          <p:nvPr/>
        </p:nvSpPr>
        <p:spPr bwMode="auto">
          <a:xfrm>
            <a:off x="3201988" y="63611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4" name="Oval 300"/>
          <p:cNvSpPr>
            <a:spLocks noChangeArrowheads="1"/>
          </p:cNvSpPr>
          <p:nvPr/>
        </p:nvSpPr>
        <p:spPr bwMode="auto">
          <a:xfrm>
            <a:off x="3575050" y="63531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5" name="Oval 301"/>
          <p:cNvSpPr>
            <a:spLocks noChangeArrowheads="1"/>
          </p:cNvSpPr>
          <p:nvPr/>
        </p:nvSpPr>
        <p:spPr bwMode="auto">
          <a:xfrm>
            <a:off x="2487613" y="480218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6" name="Oval 302"/>
          <p:cNvSpPr>
            <a:spLocks noChangeArrowheads="1"/>
          </p:cNvSpPr>
          <p:nvPr/>
        </p:nvSpPr>
        <p:spPr bwMode="auto">
          <a:xfrm>
            <a:off x="3036888" y="48101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7" name="Oval 303"/>
          <p:cNvSpPr>
            <a:spLocks noChangeArrowheads="1"/>
          </p:cNvSpPr>
          <p:nvPr/>
        </p:nvSpPr>
        <p:spPr bwMode="auto">
          <a:xfrm>
            <a:off x="2489200" y="5840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8" name="Oval 304"/>
          <p:cNvSpPr>
            <a:spLocks noChangeArrowheads="1"/>
          </p:cNvSpPr>
          <p:nvPr/>
        </p:nvSpPr>
        <p:spPr bwMode="auto">
          <a:xfrm>
            <a:off x="3036888" y="58372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9" name="Oval 305"/>
          <p:cNvSpPr>
            <a:spLocks noChangeArrowheads="1"/>
          </p:cNvSpPr>
          <p:nvPr/>
        </p:nvSpPr>
        <p:spPr bwMode="auto">
          <a:xfrm>
            <a:off x="1949450" y="60086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0" name="Oval 306"/>
          <p:cNvSpPr>
            <a:spLocks noChangeArrowheads="1"/>
          </p:cNvSpPr>
          <p:nvPr/>
        </p:nvSpPr>
        <p:spPr bwMode="auto">
          <a:xfrm>
            <a:off x="3568700" y="59944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1" name="Oval 307"/>
          <p:cNvSpPr>
            <a:spLocks noChangeArrowheads="1"/>
          </p:cNvSpPr>
          <p:nvPr/>
        </p:nvSpPr>
        <p:spPr bwMode="auto">
          <a:xfrm>
            <a:off x="2681288" y="58420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2" name="Oval 308"/>
          <p:cNvSpPr>
            <a:spLocks noChangeArrowheads="1"/>
          </p:cNvSpPr>
          <p:nvPr/>
        </p:nvSpPr>
        <p:spPr bwMode="auto">
          <a:xfrm>
            <a:off x="2873375" y="58420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3" name="Oval 309"/>
          <p:cNvSpPr>
            <a:spLocks noChangeArrowheads="1"/>
          </p:cNvSpPr>
          <p:nvPr/>
        </p:nvSpPr>
        <p:spPr bwMode="auto">
          <a:xfrm>
            <a:off x="2493963" y="56610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4" name="Oval 310"/>
          <p:cNvSpPr>
            <a:spLocks noChangeArrowheads="1"/>
          </p:cNvSpPr>
          <p:nvPr/>
        </p:nvSpPr>
        <p:spPr bwMode="auto">
          <a:xfrm>
            <a:off x="3033713" y="56705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5" name="Line 311"/>
          <p:cNvSpPr>
            <a:spLocks noChangeShapeType="1"/>
          </p:cNvSpPr>
          <p:nvPr/>
        </p:nvSpPr>
        <p:spPr bwMode="auto">
          <a:xfrm>
            <a:off x="197167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6" name="Line 312"/>
          <p:cNvSpPr>
            <a:spLocks noChangeShapeType="1"/>
          </p:cNvSpPr>
          <p:nvPr/>
        </p:nvSpPr>
        <p:spPr bwMode="auto">
          <a:xfrm>
            <a:off x="359092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7" name="Line 313"/>
          <p:cNvSpPr>
            <a:spLocks noChangeShapeType="1"/>
          </p:cNvSpPr>
          <p:nvPr/>
        </p:nvSpPr>
        <p:spPr bwMode="auto">
          <a:xfrm>
            <a:off x="2511425" y="37877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8" name="Line 314"/>
          <p:cNvSpPr>
            <a:spLocks noChangeShapeType="1"/>
          </p:cNvSpPr>
          <p:nvPr/>
        </p:nvSpPr>
        <p:spPr bwMode="auto">
          <a:xfrm>
            <a:off x="3057525" y="37941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9" name="Line 315"/>
          <p:cNvSpPr>
            <a:spLocks noChangeShapeType="1"/>
          </p:cNvSpPr>
          <p:nvPr/>
        </p:nvSpPr>
        <p:spPr bwMode="auto">
          <a:xfrm>
            <a:off x="1971675" y="63849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0" name="Line 316"/>
          <p:cNvSpPr>
            <a:spLocks noChangeShapeType="1"/>
          </p:cNvSpPr>
          <p:nvPr/>
        </p:nvSpPr>
        <p:spPr bwMode="auto">
          <a:xfrm>
            <a:off x="19970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1" name="Line 317"/>
          <p:cNvSpPr>
            <a:spLocks noChangeShapeType="1"/>
          </p:cNvSpPr>
          <p:nvPr/>
        </p:nvSpPr>
        <p:spPr bwMode="auto">
          <a:xfrm>
            <a:off x="30638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2" name="Line 318"/>
          <p:cNvSpPr>
            <a:spLocks noChangeShapeType="1"/>
          </p:cNvSpPr>
          <p:nvPr/>
        </p:nvSpPr>
        <p:spPr bwMode="auto">
          <a:xfrm>
            <a:off x="2530475" y="58705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3" name="Arc 319"/>
          <p:cNvSpPr>
            <a:spLocks/>
          </p:cNvSpPr>
          <p:nvPr/>
        </p:nvSpPr>
        <p:spPr bwMode="auto">
          <a:xfrm rot="446616" flipV="1">
            <a:off x="2895600" y="5711825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4" name="Arc 320"/>
          <p:cNvSpPr>
            <a:spLocks/>
          </p:cNvSpPr>
          <p:nvPr/>
        </p:nvSpPr>
        <p:spPr bwMode="auto">
          <a:xfrm rot="5400000" flipV="1">
            <a:off x="2512219" y="5703094"/>
            <a:ext cx="163512" cy="165100"/>
          </a:xfrm>
          <a:custGeom>
            <a:avLst/>
            <a:gdLst>
              <a:gd name="T0" fmla="*/ 0 w 23089"/>
              <a:gd name="T1" fmla="*/ 2640 h 22952"/>
              <a:gd name="T2" fmla="*/ 1155858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5" name="Line 321"/>
          <p:cNvSpPr>
            <a:spLocks noChangeShapeType="1"/>
          </p:cNvSpPr>
          <p:nvPr/>
        </p:nvSpPr>
        <p:spPr bwMode="auto">
          <a:xfrm>
            <a:off x="2784475" y="35718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6" name="Line 322"/>
          <p:cNvSpPr>
            <a:spLocks noChangeShapeType="1"/>
          </p:cNvSpPr>
          <p:nvPr/>
        </p:nvSpPr>
        <p:spPr bwMode="auto">
          <a:xfrm>
            <a:off x="1968500" y="6232525"/>
            <a:ext cx="152400" cy="152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7" name="Line 323"/>
          <p:cNvSpPr>
            <a:spLocks noChangeShapeType="1"/>
          </p:cNvSpPr>
          <p:nvPr/>
        </p:nvSpPr>
        <p:spPr bwMode="auto">
          <a:xfrm>
            <a:off x="1981200" y="6196013"/>
            <a:ext cx="182563" cy="1825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8" name="Line 324"/>
          <p:cNvSpPr>
            <a:spLocks noChangeShapeType="1"/>
          </p:cNvSpPr>
          <p:nvPr/>
        </p:nvSpPr>
        <p:spPr bwMode="auto">
          <a:xfrm>
            <a:off x="1982788" y="6294438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9" name="Line 325"/>
          <p:cNvSpPr>
            <a:spLocks noChangeShapeType="1"/>
          </p:cNvSpPr>
          <p:nvPr/>
        </p:nvSpPr>
        <p:spPr bwMode="auto">
          <a:xfrm rot="-5400000">
            <a:off x="3459163" y="6246813"/>
            <a:ext cx="142875" cy="142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0" name="Line 326"/>
          <p:cNvSpPr>
            <a:spLocks noChangeShapeType="1"/>
          </p:cNvSpPr>
          <p:nvPr/>
        </p:nvSpPr>
        <p:spPr bwMode="auto">
          <a:xfrm rot="-5400000">
            <a:off x="3416300" y="6213475"/>
            <a:ext cx="176213" cy="1762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1" name="Line 327"/>
          <p:cNvSpPr>
            <a:spLocks noChangeShapeType="1"/>
          </p:cNvSpPr>
          <p:nvPr/>
        </p:nvSpPr>
        <p:spPr bwMode="auto">
          <a:xfrm rot="-5400000">
            <a:off x="3511550" y="6303963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2" name="AutoShape 328"/>
          <p:cNvSpPr>
            <a:spLocks noChangeArrowheads="1"/>
          </p:cNvSpPr>
          <p:nvPr/>
        </p:nvSpPr>
        <p:spPr bwMode="auto">
          <a:xfrm>
            <a:off x="2527300" y="581660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3" name="AutoShape 329"/>
          <p:cNvSpPr>
            <a:spLocks noChangeArrowheads="1"/>
          </p:cNvSpPr>
          <p:nvPr/>
        </p:nvSpPr>
        <p:spPr bwMode="auto">
          <a:xfrm rot="5400000" flipH="1" flipV="1">
            <a:off x="2998788" y="5810250"/>
            <a:ext cx="46038" cy="46037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4" name="AutoShape 330"/>
          <p:cNvSpPr>
            <a:spLocks noChangeArrowheads="1"/>
          </p:cNvSpPr>
          <p:nvPr/>
        </p:nvSpPr>
        <p:spPr bwMode="auto">
          <a:xfrm rot="-8168303">
            <a:off x="1905000" y="5962650"/>
            <a:ext cx="639763" cy="346075"/>
          </a:xfrm>
          <a:custGeom>
            <a:avLst/>
            <a:gdLst>
              <a:gd name="T0" fmla="*/ 9474476 w 21600"/>
              <a:gd name="T1" fmla="*/ 0 h 21600"/>
              <a:gd name="T2" fmla="*/ 1468552 w 21600"/>
              <a:gd name="T3" fmla="*/ 1490942 h 21600"/>
              <a:gd name="T4" fmla="*/ 9474476 w 21600"/>
              <a:gd name="T5" fmla="*/ 204857 h 21600"/>
              <a:gd name="T6" fmla="*/ 17480370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5" name="AutoShape 331"/>
          <p:cNvSpPr>
            <a:spLocks noChangeArrowheads="1"/>
          </p:cNvSpPr>
          <p:nvPr/>
        </p:nvSpPr>
        <p:spPr bwMode="auto">
          <a:xfrm rot="7770998">
            <a:off x="3036095" y="5952331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6" name="Line 332"/>
          <p:cNvSpPr>
            <a:spLocks noChangeShapeType="1"/>
          </p:cNvSpPr>
          <p:nvPr/>
        </p:nvSpPr>
        <p:spPr bwMode="auto">
          <a:xfrm>
            <a:off x="1992313" y="6165850"/>
            <a:ext cx="201612" cy="2016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7" name="Line 333"/>
          <p:cNvSpPr>
            <a:spLocks noChangeShapeType="1"/>
          </p:cNvSpPr>
          <p:nvPr/>
        </p:nvSpPr>
        <p:spPr bwMode="auto">
          <a:xfrm rot="-5400000">
            <a:off x="3382962" y="6178551"/>
            <a:ext cx="201613" cy="2016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8" name="Rectangle 334"/>
          <p:cNvSpPr>
            <a:spLocks noChangeArrowheads="1"/>
          </p:cNvSpPr>
          <p:nvPr/>
        </p:nvSpPr>
        <p:spPr bwMode="auto">
          <a:xfrm>
            <a:off x="2794000" y="37369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16719" name="Picture 335"/>
          <p:cNvPicPr>
            <a:picLocks noChangeAspect="1" noChangeArrowheads="1"/>
          </p:cNvPicPr>
          <p:nvPr/>
        </p:nvPicPr>
        <p:blipFill>
          <a:blip r:embed="rId2"/>
          <a:srcRect l="50000" r="-1563" b="16667"/>
          <a:stretch>
            <a:fillRect/>
          </a:stretch>
        </p:blipFill>
        <p:spPr bwMode="auto">
          <a:xfrm>
            <a:off x="6705600" y="3810000"/>
            <a:ext cx="251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20" name="Picture 336"/>
          <p:cNvPicPr>
            <a:picLocks noChangeAspect="1" noChangeArrowheads="1"/>
          </p:cNvPicPr>
          <p:nvPr/>
        </p:nvPicPr>
        <p:blipFill>
          <a:blip r:embed="rId2"/>
          <a:srcRect r="56250" b="16667"/>
          <a:stretch>
            <a:fillRect/>
          </a:stretch>
        </p:blipFill>
        <p:spPr bwMode="auto">
          <a:xfrm>
            <a:off x="4419600" y="3810000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21" name="Line 337"/>
          <p:cNvSpPr>
            <a:spLocks noChangeShapeType="1"/>
          </p:cNvSpPr>
          <p:nvPr/>
        </p:nvSpPr>
        <p:spPr bwMode="auto">
          <a:xfrm>
            <a:off x="3810000" y="6464300"/>
            <a:ext cx="525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28600" y="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04800" y="3200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38862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4975578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4911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151511" y="-64911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00200" y="1905000"/>
            <a:ext cx="4724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533400"/>
            <a:ext cx="7543800" cy="1447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I, T,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</TotalTime>
  <Words>325</Words>
  <Application>Microsoft Office PowerPoint</Application>
  <PresentationFormat>On-screen Show (4:3)</PresentationFormat>
  <Paragraphs>42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Oriel</vt:lpstr>
      <vt:lpstr>Flow</vt:lpstr>
      <vt:lpstr>1_Flow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BKV</cp:lastModifiedBy>
  <cp:revision>26</cp:revision>
  <dcterms:created xsi:type="dcterms:W3CDTF">2017-01-18T22:03:39Z</dcterms:created>
  <dcterms:modified xsi:type="dcterms:W3CDTF">2022-01-17T01:35:10Z</dcterms:modified>
</cp:coreProperties>
</file>