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59" r:id="rId3"/>
    <p:sldId id="260" r:id="rId4"/>
    <p:sldId id="282" r:id="rId5"/>
    <p:sldId id="262" r:id="rId6"/>
    <p:sldId id="261" r:id="rId7"/>
    <p:sldId id="269" r:id="rId8"/>
    <p:sldId id="270" r:id="rId9"/>
    <p:sldId id="272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0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208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940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7862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107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038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938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472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7623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715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5914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534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F4DA9-1131-452F-8179-0B0160BF0669}" type="datetimeFigureOut">
              <a:rPr lang="vi-VN" smtClean="0"/>
              <a:pPr/>
              <a:t>26/10/2021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7C53B-F925-465A-AE82-7F4307D52031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730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J0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075" name="Freeform 3"/>
          <p:cNvSpPr>
            <a:spLocks/>
          </p:cNvSpPr>
          <p:nvPr/>
        </p:nvSpPr>
        <p:spPr bwMode="auto">
          <a:xfrm rot="3255207">
            <a:off x="3948907" y="4114006"/>
            <a:ext cx="722312" cy="1457325"/>
          </a:xfrm>
          <a:custGeom>
            <a:avLst/>
            <a:gdLst>
              <a:gd name="T0" fmla="*/ 2147483646 w 455"/>
              <a:gd name="T1" fmla="*/ 2147483646 h 918"/>
              <a:gd name="T2" fmla="*/ 2147483646 w 455"/>
              <a:gd name="T3" fmla="*/ 2147483646 h 918"/>
              <a:gd name="T4" fmla="*/ 2147483646 w 455"/>
              <a:gd name="T5" fmla="*/ 2147483646 h 918"/>
              <a:gd name="T6" fmla="*/ 2147483646 w 455"/>
              <a:gd name="T7" fmla="*/ 2147483646 h 918"/>
              <a:gd name="T8" fmla="*/ 2147483646 w 455"/>
              <a:gd name="T9" fmla="*/ 2147483646 h 918"/>
              <a:gd name="T10" fmla="*/ 0 w 455"/>
              <a:gd name="T11" fmla="*/ 2147483646 h 918"/>
              <a:gd name="T12" fmla="*/ 2147483646 w 455"/>
              <a:gd name="T13" fmla="*/ 2147483646 h 918"/>
              <a:gd name="T14" fmla="*/ 2147483646 w 455"/>
              <a:gd name="T15" fmla="*/ 2147483646 h 918"/>
              <a:gd name="T16" fmla="*/ 2147483646 w 455"/>
              <a:gd name="T17" fmla="*/ 2147483646 h 918"/>
              <a:gd name="T18" fmla="*/ 2147483646 w 455"/>
              <a:gd name="T19" fmla="*/ 2147483646 h 918"/>
              <a:gd name="T20" fmla="*/ 2147483646 w 455"/>
              <a:gd name="T21" fmla="*/ 2147483646 h 918"/>
              <a:gd name="T22" fmla="*/ 2147483646 w 455"/>
              <a:gd name="T23" fmla="*/ 2147483646 h 918"/>
              <a:gd name="T24" fmla="*/ 2147483646 w 455"/>
              <a:gd name="T25" fmla="*/ 2147483646 h 918"/>
              <a:gd name="T26" fmla="*/ 2147483646 w 455"/>
              <a:gd name="T27" fmla="*/ 2147483646 h 918"/>
              <a:gd name="T28" fmla="*/ 2147483646 w 455"/>
              <a:gd name="T29" fmla="*/ 2147483646 h 918"/>
              <a:gd name="T30" fmla="*/ 2147483646 w 455"/>
              <a:gd name="T31" fmla="*/ 2147483646 h 918"/>
              <a:gd name="T32" fmla="*/ 2147483646 w 455"/>
              <a:gd name="T33" fmla="*/ 2147483646 h 918"/>
              <a:gd name="T34" fmla="*/ 2147483646 w 455"/>
              <a:gd name="T35" fmla="*/ 2147483646 h 918"/>
              <a:gd name="T36" fmla="*/ 2147483646 w 455"/>
              <a:gd name="T37" fmla="*/ 2147483646 h 918"/>
              <a:gd name="T38" fmla="*/ 2147483646 w 455"/>
              <a:gd name="T39" fmla="*/ 2147483646 h 918"/>
              <a:gd name="T40" fmla="*/ 2147483646 w 455"/>
              <a:gd name="T41" fmla="*/ 2147483646 h 918"/>
              <a:gd name="T42" fmla="*/ 2147483646 w 455"/>
              <a:gd name="T43" fmla="*/ 2147483646 h 918"/>
              <a:gd name="T44" fmla="*/ 2147483646 w 455"/>
              <a:gd name="T45" fmla="*/ 2147483646 h 918"/>
              <a:gd name="T46" fmla="*/ 2147483646 w 455"/>
              <a:gd name="T47" fmla="*/ 2147483646 h 918"/>
              <a:gd name="T48" fmla="*/ 2147483646 w 455"/>
              <a:gd name="T49" fmla="*/ 2147483646 h 918"/>
              <a:gd name="T50" fmla="*/ 2147483646 w 455"/>
              <a:gd name="T51" fmla="*/ 2147483646 h 918"/>
              <a:gd name="T52" fmla="*/ 2147483646 w 455"/>
              <a:gd name="T53" fmla="*/ 0 h 918"/>
              <a:gd name="T54" fmla="*/ 2147483646 w 455"/>
              <a:gd name="T55" fmla="*/ 2147483646 h 918"/>
              <a:gd name="T56" fmla="*/ 2147483646 w 455"/>
              <a:gd name="T57" fmla="*/ 2147483646 h 918"/>
              <a:gd name="T58" fmla="*/ 2147483646 w 455"/>
              <a:gd name="T59" fmla="*/ 2147483646 h 918"/>
              <a:gd name="T60" fmla="*/ 2147483646 w 455"/>
              <a:gd name="T61" fmla="*/ 2147483646 h 918"/>
              <a:gd name="T62" fmla="*/ 2147483646 w 455"/>
              <a:gd name="T63" fmla="*/ 2147483646 h 918"/>
              <a:gd name="T64" fmla="*/ 2147483646 w 455"/>
              <a:gd name="T65" fmla="*/ 2147483646 h 918"/>
              <a:gd name="T66" fmla="*/ 2147483646 w 455"/>
              <a:gd name="T67" fmla="*/ 2147483646 h 918"/>
              <a:gd name="T68" fmla="*/ 2147483646 w 455"/>
              <a:gd name="T69" fmla="*/ 2147483646 h 918"/>
              <a:gd name="T70" fmla="*/ 2147483646 w 455"/>
              <a:gd name="T71" fmla="*/ 2147483646 h 918"/>
              <a:gd name="T72" fmla="*/ 2147483646 w 455"/>
              <a:gd name="T73" fmla="*/ 2147483646 h 918"/>
              <a:gd name="T74" fmla="*/ 2147483646 w 455"/>
              <a:gd name="T75" fmla="*/ 2147483646 h 918"/>
              <a:gd name="T76" fmla="*/ 2147483646 w 455"/>
              <a:gd name="T77" fmla="*/ 2147483646 h 918"/>
              <a:gd name="T78" fmla="*/ 2147483646 w 455"/>
              <a:gd name="T79" fmla="*/ 2147483646 h 918"/>
              <a:gd name="T80" fmla="*/ 2147483646 w 455"/>
              <a:gd name="T81" fmla="*/ 2147483646 h 918"/>
              <a:gd name="T82" fmla="*/ 2147483646 w 455"/>
              <a:gd name="T83" fmla="*/ 2147483646 h 918"/>
              <a:gd name="T84" fmla="*/ 2147483646 w 455"/>
              <a:gd name="T85" fmla="*/ 2147483646 h 918"/>
              <a:gd name="T86" fmla="*/ 2147483646 w 455"/>
              <a:gd name="T87" fmla="*/ 2147483646 h 918"/>
              <a:gd name="T88" fmla="*/ 2147483646 w 455"/>
              <a:gd name="T89" fmla="*/ 2147483646 h 918"/>
              <a:gd name="T90" fmla="*/ 2147483646 w 455"/>
              <a:gd name="T91" fmla="*/ 2147483646 h 918"/>
              <a:gd name="T92" fmla="*/ 2147483646 w 455"/>
              <a:gd name="T93" fmla="*/ 2147483646 h 918"/>
              <a:gd name="T94" fmla="*/ 2147483646 w 455"/>
              <a:gd name="T95" fmla="*/ 2147483646 h 918"/>
              <a:gd name="T96" fmla="*/ 2147483646 w 455"/>
              <a:gd name="T97" fmla="*/ 2147483646 h 918"/>
              <a:gd name="T98" fmla="*/ 2147483646 w 455"/>
              <a:gd name="T99" fmla="*/ 2147483646 h 918"/>
              <a:gd name="T100" fmla="*/ 2147483646 w 455"/>
              <a:gd name="T101" fmla="*/ 2147483646 h 918"/>
              <a:gd name="T102" fmla="*/ 2147483646 w 455"/>
              <a:gd name="T103" fmla="*/ 2147483646 h 918"/>
              <a:gd name="T104" fmla="*/ 2147483646 w 455"/>
              <a:gd name="T105" fmla="*/ 2147483646 h 918"/>
              <a:gd name="T106" fmla="*/ 2147483646 w 455"/>
              <a:gd name="T107" fmla="*/ 2147483646 h 918"/>
              <a:gd name="T108" fmla="*/ 2147483646 w 455"/>
              <a:gd name="T109" fmla="*/ 2147483646 h 918"/>
              <a:gd name="T110" fmla="*/ 2147483646 w 455"/>
              <a:gd name="T111" fmla="*/ 2147483646 h 918"/>
              <a:gd name="T112" fmla="*/ 2147483646 w 455"/>
              <a:gd name="T113" fmla="*/ 2147483646 h 918"/>
              <a:gd name="T114" fmla="*/ 2147483646 w 455"/>
              <a:gd name="T115" fmla="*/ 2147483646 h 9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5"/>
              <a:gd name="T175" fmla="*/ 0 h 918"/>
              <a:gd name="T176" fmla="*/ 455 w 455"/>
              <a:gd name="T177" fmla="*/ 918 h 9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5" h="918">
                <a:moveTo>
                  <a:pt x="78" y="779"/>
                </a:moveTo>
                <a:lnTo>
                  <a:pt x="80" y="777"/>
                </a:lnTo>
                <a:lnTo>
                  <a:pt x="83" y="768"/>
                </a:lnTo>
                <a:lnTo>
                  <a:pt x="87" y="762"/>
                </a:lnTo>
                <a:lnTo>
                  <a:pt x="89" y="756"/>
                </a:lnTo>
                <a:lnTo>
                  <a:pt x="93" y="747"/>
                </a:lnTo>
                <a:lnTo>
                  <a:pt x="95" y="737"/>
                </a:lnTo>
                <a:lnTo>
                  <a:pt x="99" y="717"/>
                </a:lnTo>
                <a:lnTo>
                  <a:pt x="99" y="692"/>
                </a:lnTo>
                <a:lnTo>
                  <a:pt x="97" y="679"/>
                </a:lnTo>
                <a:lnTo>
                  <a:pt x="95" y="673"/>
                </a:lnTo>
                <a:lnTo>
                  <a:pt x="95" y="665"/>
                </a:lnTo>
                <a:lnTo>
                  <a:pt x="91" y="658"/>
                </a:lnTo>
                <a:lnTo>
                  <a:pt x="89" y="650"/>
                </a:lnTo>
                <a:lnTo>
                  <a:pt x="85" y="643"/>
                </a:lnTo>
                <a:lnTo>
                  <a:pt x="81" y="635"/>
                </a:lnTo>
                <a:lnTo>
                  <a:pt x="78" y="628"/>
                </a:lnTo>
                <a:lnTo>
                  <a:pt x="74" y="620"/>
                </a:lnTo>
                <a:lnTo>
                  <a:pt x="70" y="614"/>
                </a:lnTo>
                <a:lnTo>
                  <a:pt x="66" y="607"/>
                </a:lnTo>
                <a:lnTo>
                  <a:pt x="62" y="599"/>
                </a:lnTo>
                <a:lnTo>
                  <a:pt x="59" y="593"/>
                </a:lnTo>
                <a:lnTo>
                  <a:pt x="55" y="588"/>
                </a:lnTo>
                <a:lnTo>
                  <a:pt x="51" y="580"/>
                </a:lnTo>
                <a:lnTo>
                  <a:pt x="47" y="574"/>
                </a:lnTo>
                <a:lnTo>
                  <a:pt x="44" y="569"/>
                </a:lnTo>
                <a:lnTo>
                  <a:pt x="36" y="555"/>
                </a:lnTo>
                <a:lnTo>
                  <a:pt x="32" y="550"/>
                </a:lnTo>
                <a:lnTo>
                  <a:pt x="28" y="544"/>
                </a:lnTo>
                <a:lnTo>
                  <a:pt x="23" y="533"/>
                </a:lnTo>
                <a:lnTo>
                  <a:pt x="17" y="523"/>
                </a:lnTo>
                <a:lnTo>
                  <a:pt x="11" y="512"/>
                </a:lnTo>
                <a:lnTo>
                  <a:pt x="7" y="502"/>
                </a:lnTo>
                <a:lnTo>
                  <a:pt x="4" y="491"/>
                </a:lnTo>
                <a:lnTo>
                  <a:pt x="0" y="470"/>
                </a:lnTo>
                <a:lnTo>
                  <a:pt x="0" y="447"/>
                </a:lnTo>
                <a:lnTo>
                  <a:pt x="2" y="436"/>
                </a:lnTo>
                <a:lnTo>
                  <a:pt x="6" y="425"/>
                </a:lnTo>
                <a:lnTo>
                  <a:pt x="6" y="421"/>
                </a:lnTo>
                <a:lnTo>
                  <a:pt x="7" y="415"/>
                </a:lnTo>
                <a:lnTo>
                  <a:pt x="11" y="406"/>
                </a:lnTo>
                <a:lnTo>
                  <a:pt x="15" y="396"/>
                </a:lnTo>
                <a:lnTo>
                  <a:pt x="19" y="389"/>
                </a:lnTo>
                <a:lnTo>
                  <a:pt x="23" y="381"/>
                </a:lnTo>
                <a:lnTo>
                  <a:pt x="25" y="375"/>
                </a:lnTo>
                <a:lnTo>
                  <a:pt x="28" y="368"/>
                </a:lnTo>
                <a:lnTo>
                  <a:pt x="32" y="364"/>
                </a:lnTo>
                <a:lnTo>
                  <a:pt x="38" y="354"/>
                </a:lnTo>
                <a:lnTo>
                  <a:pt x="44" y="349"/>
                </a:lnTo>
                <a:lnTo>
                  <a:pt x="44" y="353"/>
                </a:lnTo>
                <a:lnTo>
                  <a:pt x="45" y="360"/>
                </a:lnTo>
                <a:lnTo>
                  <a:pt x="47" y="368"/>
                </a:lnTo>
                <a:lnTo>
                  <a:pt x="49" y="373"/>
                </a:lnTo>
                <a:lnTo>
                  <a:pt x="51" y="383"/>
                </a:lnTo>
                <a:lnTo>
                  <a:pt x="55" y="391"/>
                </a:lnTo>
                <a:lnTo>
                  <a:pt x="57" y="398"/>
                </a:lnTo>
                <a:lnTo>
                  <a:pt x="61" y="406"/>
                </a:lnTo>
                <a:lnTo>
                  <a:pt x="64" y="413"/>
                </a:lnTo>
                <a:lnTo>
                  <a:pt x="68" y="421"/>
                </a:lnTo>
                <a:lnTo>
                  <a:pt x="72" y="427"/>
                </a:lnTo>
                <a:lnTo>
                  <a:pt x="78" y="432"/>
                </a:lnTo>
                <a:lnTo>
                  <a:pt x="87" y="440"/>
                </a:lnTo>
                <a:lnTo>
                  <a:pt x="99" y="442"/>
                </a:lnTo>
                <a:lnTo>
                  <a:pt x="108" y="436"/>
                </a:lnTo>
                <a:lnTo>
                  <a:pt x="116" y="428"/>
                </a:lnTo>
                <a:lnTo>
                  <a:pt x="119" y="417"/>
                </a:lnTo>
                <a:lnTo>
                  <a:pt x="123" y="404"/>
                </a:lnTo>
                <a:lnTo>
                  <a:pt x="123" y="389"/>
                </a:lnTo>
                <a:lnTo>
                  <a:pt x="119" y="373"/>
                </a:lnTo>
                <a:lnTo>
                  <a:pt x="117" y="366"/>
                </a:lnTo>
                <a:lnTo>
                  <a:pt x="114" y="358"/>
                </a:lnTo>
                <a:lnTo>
                  <a:pt x="110" y="353"/>
                </a:lnTo>
                <a:lnTo>
                  <a:pt x="104" y="343"/>
                </a:lnTo>
                <a:lnTo>
                  <a:pt x="99" y="336"/>
                </a:lnTo>
                <a:lnTo>
                  <a:pt x="93" y="324"/>
                </a:lnTo>
                <a:lnTo>
                  <a:pt x="85" y="315"/>
                </a:lnTo>
                <a:lnTo>
                  <a:pt x="80" y="303"/>
                </a:lnTo>
                <a:lnTo>
                  <a:pt x="74" y="292"/>
                </a:lnTo>
                <a:lnTo>
                  <a:pt x="68" y="281"/>
                </a:lnTo>
                <a:lnTo>
                  <a:pt x="64" y="269"/>
                </a:lnTo>
                <a:lnTo>
                  <a:pt x="61" y="260"/>
                </a:lnTo>
                <a:lnTo>
                  <a:pt x="59" y="239"/>
                </a:lnTo>
                <a:lnTo>
                  <a:pt x="61" y="231"/>
                </a:lnTo>
                <a:lnTo>
                  <a:pt x="62" y="226"/>
                </a:lnTo>
                <a:lnTo>
                  <a:pt x="64" y="222"/>
                </a:lnTo>
                <a:lnTo>
                  <a:pt x="70" y="216"/>
                </a:lnTo>
                <a:lnTo>
                  <a:pt x="80" y="210"/>
                </a:lnTo>
                <a:lnTo>
                  <a:pt x="97" y="207"/>
                </a:lnTo>
                <a:lnTo>
                  <a:pt x="112" y="216"/>
                </a:lnTo>
                <a:lnTo>
                  <a:pt x="119" y="224"/>
                </a:lnTo>
                <a:lnTo>
                  <a:pt x="127" y="233"/>
                </a:lnTo>
                <a:lnTo>
                  <a:pt x="133" y="243"/>
                </a:lnTo>
                <a:lnTo>
                  <a:pt x="138" y="254"/>
                </a:lnTo>
                <a:lnTo>
                  <a:pt x="142" y="265"/>
                </a:lnTo>
                <a:lnTo>
                  <a:pt x="148" y="277"/>
                </a:lnTo>
                <a:lnTo>
                  <a:pt x="154" y="286"/>
                </a:lnTo>
                <a:lnTo>
                  <a:pt x="157" y="294"/>
                </a:lnTo>
                <a:lnTo>
                  <a:pt x="169" y="305"/>
                </a:lnTo>
                <a:lnTo>
                  <a:pt x="180" y="307"/>
                </a:lnTo>
                <a:lnTo>
                  <a:pt x="184" y="301"/>
                </a:lnTo>
                <a:lnTo>
                  <a:pt x="184" y="292"/>
                </a:lnTo>
                <a:lnTo>
                  <a:pt x="182" y="279"/>
                </a:lnTo>
                <a:lnTo>
                  <a:pt x="180" y="271"/>
                </a:lnTo>
                <a:lnTo>
                  <a:pt x="178" y="262"/>
                </a:lnTo>
                <a:lnTo>
                  <a:pt x="174" y="252"/>
                </a:lnTo>
                <a:lnTo>
                  <a:pt x="171" y="243"/>
                </a:lnTo>
                <a:lnTo>
                  <a:pt x="167" y="231"/>
                </a:lnTo>
                <a:lnTo>
                  <a:pt x="163" y="222"/>
                </a:lnTo>
                <a:lnTo>
                  <a:pt x="161" y="216"/>
                </a:lnTo>
                <a:lnTo>
                  <a:pt x="159" y="210"/>
                </a:lnTo>
                <a:lnTo>
                  <a:pt x="157" y="205"/>
                </a:lnTo>
                <a:lnTo>
                  <a:pt x="155" y="199"/>
                </a:lnTo>
                <a:lnTo>
                  <a:pt x="154" y="193"/>
                </a:lnTo>
                <a:lnTo>
                  <a:pt x="152" y="186"/>
                </a:lnTo>
                <a:lnTo>
                  <a:pt x="150" y="180"/>
                </a:lnTo>
                <a:lnTo>
                  <a:pt x="148" y="174"/>
                </a:lnTo>
                <a:lnTo>
                  <a:pt x="142" y="163"/>
                </a:lnTo>
                <a:lnTo>
                  <a:pt x="142" y="157"/>
                </a:lnTo>
                <a:lnTo>
                  <a:pt x="138" y="152"/>
                </a:lnTo>
                <a:lnTo>
                  <a:pt x="138" y="146"/>
                </a:lnTo>
                <a:lnTo>
                  <a:pt x="136" y="140"/>
                </a:lnTo>
                <a:lnTo>
                  <a:pt x="133" y="129"/>
                </a:lnTo>
                <a:lnTo>
                  <a:pt x="129" y="119"/>
                </a:lnTo>
                <a:lnTo>
                  <a:pt x="127" y="108"/>
                </a:lnTo>
                <a:lnTo>
                  <a:pt x="123" y="89"/>
                </a:lnTo>
                <a:lnTo>
                  <a:pt x="123" y="74"/>
                </a:lnTo>
                <a:lnTo>
                  <a:pt x="125" y="59"/>
                </a:lnTo>
                <a:lnTo>
                  <a:pt x="131" y="51"/>
                </a:lnTo>
                <a:lnTo>
                  <a:pt x="140" y="45"/>
                </a:lnTo>
                <a:lnTo>
                  <a:pt x="161" y="49"/>
                </a:lnTo>
                <a:lnTo>
                  <a:pt x="178" y="62"/>
                </a:lnTo>
                <a:lnTo>
                  <a:pt x="184" y="72"/>
                </a:lnTo>
                <a:lnTo>
                  <a:pt x="190" y="83"/>
                </a:lnTo>
                <a:lnTo>
                  <a:pt x="195" y="97"/>
                </a:lnTo>
                <a:lnTo>
                  <a:pt x="197" y="104"/>
                </a:lnTo>
                <a:lnTo>
                  <a:pt x="199" y="110"/>
                </a:lnTo>
                <a:lnTo>
                  <a:pt x="201" y="117"/>
                </a:lnTo>
                <a:lnTo>
                  <a:pt x="203" y="125"/>
                </a:lnTo>
                <a:lnTo>
                  <a:pt x="205" y="133"/>
                </a:lnTo>
                <a:lnTo>
                  <a:pt x="205" y="140"/>
                </a:lnTo>
                <a:lnTo>
                  <a:pt x="210" y="169"/>
                </a:lnTo>
                <a:lnTo>
                  <a:pt x="212" y="174"/>
                </a:lnTo>
                <a:lnTo>
                  <a:pt x="214" y="180"/>
                </a:lnTo>
                <a:lnTo>
                  <a:pt x="214" y="186"/>
                </a:lnTo>
                <a:lnTo>
                  <a:pt x="216" y="191"/>
                </a:lnTo>
                <a:lnTo>
                  <a:pt x="220" y="201"/>
                </a:lnTo>
                <a:lnTo>
                  <a:pt x="222" y="208"/>
                </a:lnTo>
                <a:lnTo>
                  <a:pt x="226" y="210"/>
                </a:lnTo>
                <a:lnTo>
                  <a:pt x="227" y="205"/>
                </a:lnTo>
                <a:lnTo>
                  <a:pt x="226" y="195"/>
                </a:lnTo>
                <a:lnTo>
                  <a:pt x="224" y="169"/>
                </a:lnTo>
                <a:lnTo>
                  <a:pt x="222" y="135"/>
                </a:lnTo>
                <a:lnTo>
                  <a:pt x="220" y="99"/>
                </a:lnTo>
                <a:lnTo>
                  <a:pt x="222" y="62"/>
                </a:lnTo>
                <a:lnTo>
                  <a:pt x="224" y="47"/>
                </a:lnTo>
                <a:lnTo>
                  <a:pt x="227" y="32"/>
                </a:lnTo>
                <a:lnTo>
                  <a:pt x="231" y="26"/>
                </a:lnTo>
                <a:lnTo>
                  <a:pt x="233" y="23"/>
                </a:lnTo>
                <a:lnTo>
                  <a:pt x="241" y="13"/>
                </a:lnTo>
                <a:lnTo>
                  <a:pt x="248" y="9"/>
                </a:lnTo>
                <a:lnTo>
                  <a:pt x="258" y="6"/>
                </a:lnTo>
                <a:lnTo>
                  <a:pt x="271" y="0"/>
                </a:lnTo>
                <a:lnTo>
                  <a:pt x="292" y="6"/>
                </a:lnTo>
                <a:lnTo>
                  <a:pt x="300" y="11"/>
                </a:lnTo>
                <a:lnTo>
                  <a:pt x="303" y="21"/>
                </a:lnTo>
                <a:lnTo>
                  <a:pt x="305" y="32"/>
                </a:lnTo>
                <a:lnTo>
                  <a:pt x="303" y="44"/>
                </a:lnTo>
                <a:lnTo>
                  <a:pt x="301" y="49"/>
                </a:lnTo>
                <a:lnTo>
                  <a:pt x="300" y="57"/>
                </a:lnTo>
                <a:lnTo>
                  <a:pt x="294" y="68"/>
                </a:lnTo>
                <a:lnTo>
                  <a:pt x="292" y="74"/>
                </a:lnTo>
                <a:lnTo>
                  <a:pt x="290" y="78"/>
                </a:lnTo>
                <a:lnTo>
                  <a:pt x="286" y="87"/>
                </a:lnTo>
                <a:lnTo>
                  <a:pt x="284" y="102"/>
                </a:lnTo>
                <a:lnTo>
                  <a:pt x="288" y="104"/>
                </a:lnTo>
                <a:lnTo>
                  <a:pt x="294" y="106"/>
                </a:lnTo>
                <a:lnTo>
                  <a:pt x="319" y="102"/>
                </a:lnTo>
                <a:lnTo>
                  <a:pt x="351" y="100"/>
                </a:lnTo>
                <a:lnTo>
                  <a:pt x="374" y="106"/>
                </a:lnTo>
                <a:lnTo>
                  <a:pt x="375" y="110"/>
                </a:lnTo>
                <a:lnTo>
                  <a:pt x="375" y="114"/>
                </a:lnTo>
                <a:lnTo>
                  <a:pt x="374" y="119"/>
                </a:lnTo>
                <a:lnTo>
                  <a:pt x="370" y="127"/>
                </a:lnTo>
                <a:lnTo>
                  <a:pt x="364" y="133"/>
                </a:lnTo>
                <a:lnTo>
                  <a:pt x="356" y="138"/>
                </a:lnTo>
                <a:lnTo>
                  <a:pt x="349" y="144"/>
                </a:lnTo>
                <a:lnTo>
                  <a:pt x="341" y="150"/>
                </a:lnTo>
                <a:lnTo>
                  <a:pt x="326" y="159"/>
                </a:lnTo>
                <a:lnTo>
                  <a:pt x="311" y="169"/>
                </a:lnTo>
                <a:lnTo>
                  <a:pt x="298" y="176"/>
                </a:lnTo>
                <a:lnTo>
                  <a:pt x="286" y="184"/>
                </a:lnTo>
                <a:lnTo>
                  <a:pt x="281" y="193"/>
                </a:lnTo>
                <a:lnTo>
                  <a:pt x="282" y="205"/>
                </a:lnTo>
                <a:lnTo>
                  <a:pt x="284" y="208"/>
                </a:lnTo>
                <a:lnTo>
                  <a:pt x="292" y="212"/>
                </a:lnTo>
                <a:lnTo>
                  <a:pt x="309" y="216"/>
                </a:lnTo>
                <a:lnTo>
                  <a:pt x="356" y="218"/>
                </a:lnTo>
                <a:lnTo>
                  <a:pt x="400" y="222"/>
                </a:lnTo>
                <a:lnTo>
                  <a:pt x="413" y="227"/>
                </a:lnTo>
                <a:lnTo>
                  <a:pt x="417" y="233"/>
                </a:lnTo>
                <a:lnTo>
                  <a:pt x="417" y="239"/>
                </a:lnTo>
                <a:lnTo>
                  <a:pt x="413" y="246"/>
                </a:lnTo>
                <a:lnTo>
                  <a:pt x="410" y="254"/>
                </a:lnTo>
                <a:lnTo>
                  <a:pt x="404" y="260"/>
                </a:lnTo>
                <a:lnTo>
                  <a:pt x="396" y="263"/>
                </a:lnTo>
                <a:lnTo>
                  <a:pt x="379" y="271"/>
                </a:lnTo>
                <a:lnTo>
                  <a:pt x="358" y="279"/>
                </a:lnTo>
                <a:lnTo>
                  <a:pt x="337" y="286"/>
                </a:lnTo>
                <a:lnTo>
                  <a:pt x="319" y="294"/>
                </a:lnTo>
                <a:lnTo>
                  <a:pt x="288" y="311"/>
                </a:lnTo>
                <a:lnTo>
                  <a:pt x="281" y="324"/>
                </a:lnTo>
                <a:lnTo>
                  <a:pt x="277" y="336"/>
                </a:lnTo>
                <a:lnTo>
                  <a:pt x="277" y="345"/>
                </a:lnTo>
                <a:lnTo>
                  <a:pt x="279" y="349"/>
                </a:lnTo>
                <a:lnTo>
                  <a:pt x="281" y="353"/>
                </a:lnTo>
                <a:lnTo>
                  <a:pt x="288" y="358"/>
                </a:lnTo>
                <a:lnTo>
                  <a:pt x="298" y="362"/>
                </a:lnTo>
                <a:lnTo>
                  <a:pt x="326" y="362"/>
                </a:lnTo>
                <a:lnTo>
                  <a:pt x="355" y="351"/>
                </a:lnTo>
                <a:lnTo>
                  <a:pt x="366" y="343"/>
                </a:lnTo>
                <a:lnTo>
                  <a:pt x="377" y="336"/>
                </a:lnTo>
                <a:lnTo>
                  <a:pt x="389" y="330"/>
                </a:lnTo>
                <a:lnTo>
                  <a:pt x="398" y="324"/>
                </a:lnTo>
                <a:lnTo>
                  <a:pt x="427" y="322"/>
                </a:lnTo>
                <a:lnTo>
                  <a:pt x="440" y="328"/>
                </a:lnTo>
                <a:lnTo>
                  <a:pt x="449" y="339"/>
                </a:lnTo>
                <a:lnTo>
                  <a:pt x="455" y="354"/>
                </a:lnTo>
                <a:lnTo>
                  <a:pt x="455" y="372"/>
                </a:lnTo>
                <a:lnTo>
                  <a:pt x="453" y="383"/>
                </a:lnTo>
                <a:lnTo>
                  <a:pt x="449" y="391"/>
                </a:lnTo>
                <a:lnTo>
                  <a:pt x="447" y="400"/>
                </a:lnTo>
                <a:lnTo>
                  <a:pt x="442" y="408"/>
                </a:lnTo>
                <a:lnTo>
                  <a:pt x="436" y="415"/>
                </a:lnTo>
                <a:lnTo>
                  <a:pt x="429" y="423"/>
                </a:lnTo>
                <a:lnTo>
                  <a:pt x="421" y="427"/>
                </a:lnTo>
                <a:lnTo>
                  <a:pt x="411" y="432"/>
                </a:lnTo>
                <a:lnTo>
                  <a:pt x="392" y="436"/>
                </a:lnTo>
                <a:lnTo>
                  <a:pt x="366" y="440"/>
                </a:lnTo>
                <a:lnTo>
                  <a:pt x="315" y="445"/>
                </a:lnTo>
                <a:lnTo>
                  <a:pt x="273" y="453"/>
                </a:lnTo>
                <a:lnTo>
                  <a:pt x="260" y="463"/>
                </a:lnTo>
                <a:lnTo>
                  <a:pt x="256" y="472"/>
                </a:lnTo>
                <a:lnTo>
                  <a:pt x="258" y="478"/>
                </a:lnTo>
                <a:lnTo>
                  <a:pt x="262" y="482"/>
                </a:lnTo>
                <a:lnTo>
                  <a:pt x="275" y="483"/>
                </a:lnTo>
                <a:lnTo>
                  <a:pt x="313" y="476"/>
                </a:lnTo>
                <a:lnTo>
                  <a:pt x="336" y="472"/>
                </a:lnTo>
                <a:lnTo>
                  <a:pt x="355" y="470"/>
                </a:lnTo>
                <a:lnTo>
                  <a:pt x="372" y="474"/>
                </a:lnTo>
                <a:lnTo>
                  <a:pt x="381" y="483"/>
                </a:lnTo>
                <a:lnTo>
                  <a:pt x="383" y="491"/>
                </a:lnTo>
                <a:lnTo>
                  <a:pt x="383" y="500"/>
                </a:lnTo>
                <a:lnTo>
                  <a:pt x="381" y="514"/>
                </a:lnTo>
                <a:lnTo>
                  <a:pt x="379" y="519"/>
                </a:lnTo>
                <a:lnTo>
                  <a:pt x="377" y="527"/>
                </a:lnTo>
                <a:lnTo>
                  <a:pt x="375" y="535"/>
                </a:lnTo>
                <a:lnTo>
                  <a:pt x="372" y="542"/>
                </a:lnTo>
                <a:lnTo>
                  <a:pt x="370" y="550"/>
                </a:lnTo>
                <a:lnTo>
                  <a:pt x="366" y="557"/>
                </a:lnTo>
                <a:lnTo>
                  <a:pt x="362" y="567"/>
                </a:lnTo>
                <a:lnTo>
                  <a:pt x="358" y="574"/>
                </a:lnTo>
                <a:lnTo>
                  <a:pt x="355" y="582"/>
                </a:lnTo>
                <a:lnTo>
                  <a:pt x="349" y="591"/>
                </a:lnTo>
                <a:lnTo>
                  <a:pt x="345" y="599"/>
                </a:lnTo>
                <a:lnTo>
                  <a:pt x="339" y="607"/>
                </a:lnTo>
                <a:lnTo>
                  <a:pt x="334" y="614"/>
                </a:lnTo>
                <a:lnTo>
                  <a:pt x="328" y="622"/>
                </a:lnTo>
                <a:lnTo>
                  <a:pt x="324" y="629"/>
                </a:lnTo>
                <a:lnTo>
                  <a:pt x="317" y="637"/>
                </a:lnTo>
                <a:lnTo>
                  <a:pt x="311" y="643"/>
                </a:lnTo>
                <a:lnTo>
                  <a:pt x="305" y="650"/>
                </a:lnTo>
                <a:lnTo>
                  <a:pt x="300" y="656"/>
                </a:lnTo>
                <a:lnTo>
                  <a:pt x="292" y="660"/>
                </a:lnTo>
                <a:lnTo>
                  <a:pt x="279" y="669"/>
                </a:lnTo>
                <a:lnTo>
                  <a:pt x="267" y="675"/>
                </a:lnTo>
                <a:lnTo>
                  <a:pt x="252" y="679"/>
                </a:lnTo>
                <a:lnTo>
                  <a:pt x="227" y="684"/>
                </a:lnTo>
                <a:lnTo>
                  <a:pt x="207" y="694"/>
                </a:lnTo>
                <a:lnTo>
                  <a:pt x="190" y="707"/>
                </a:lnTo>
                <a:lnTo>
                  <a:pt x="182" y="713"/>
                </a:lnTo>
                <a:lnTo>
                  <a:pt x="176" y="720"/>
                </a:lnTo>
                <a:lnTo>
                  <a:pt x="171" y="728"/>
                </a:lnTo>
                <a:lnTo>
                  <a:pt x="165" y="736"/>
                </a:lnTo>
                <a:lnTo>
                  <a:pt x="157" y="747"/>
                </a:lnTo>
                <a:lnTo>
                  <a:pt x="154" y="755"/>
                </a:lnTo>
                <a:lnTo>
                  <a:pt x="152" y="758"/>
                </a:lnTo>
                <a:lnTo>
                  <a:pt x="182" y="626"/>
                </a:lnTo>
                <a:lnTo>
                  <a:pt x="343" y="518"/>
                </a:lnTo>
                <a:lnTo>
                  <a:pt x="188" y="584"/>
                </a:lnTo>
                <a:lnTo>
                  <a:pt x="227" y="427"/>
                </a:lnTo>
                <a:lnTo>
                  <a:pt x="408" y="385"/>
                </a:lnTo>
                <a:lnTo>
                  <a:pt x="231" y="392"/>
                </a:lnTo>
                <a:lnTo>
                  <a:pt x="252" y="288"/>
                </a:lnTo>
                <a:lnTo>
                  <a:pt x="377" y="245"/>
                </a:lnTo>
                <a:lnTo>
                  <a:pt x="258" y="260"/>
                </a:lnTo>
                <a:lnTo>
                  <a:pt x="269" y="172"/>
                </a:lnTo>
                <a:lnTo>
                  <a:pt x="332" y="125"/>
                </a:lnTo>
                <a:lnTo>
                  <a:pt x="264" y="150"/>
                </a:lnTo>
                <a:lnTo>
                  <a:pt x="260" y="32"/>
                </a:lnTo>
                <a:lnTo>
                  <a:pt x="248" y="182"/>
                </a:lnTo>
                <a:lnTo>
                  <a:pt x="229" y="294"/>
                </a:lnTo>
                <a:lnTo>
                  <a:pt x="159" y="83"/>
                </a:lnTo>
                <a:lnTo>
                  <a:pt x="216" y="336"/>
                </a:lnTo>
                <a:lnTo>
                  <a:pt x="195" y="419"/>
                </a:lnTo>
                <a:lnTo>
                  <a:pt x="97" y="245"/>
                </a:lnTo>
                <a:lnTo>
                  <a:pt x="184" y="457"/>
                </a:lnTo>
                <a:lnTo>
                  <a:pt x="155" y="582"/>
                </a:lnTo>
                <a:lnTo>
                  <a:pt x="42" y="457"/>
                </a:lnTo>
                <a:lnTo>
                  <a:pt x="148" y="620"/>
                </a:lnTo>
                <a:lnTo>
                  <a:pt x="146" y="637"/>
                </a:lnTo>
                <a:lnTo>
                  <a:pt x="144" y="656"/>
                </a:lnTo>
                <a:lnTo>
                  <a:pt x="142" y="679"/>
                </a:lnTo>
                <a:lnTo>
                  <a:pt x="138" y="701"/>
                </a:lnTo>
                <a:lnTo>
                  <a:pt x="133" y="726"/>
                </a:lnTo>
                <a:lnTo>
                  <a:pt x="133" y="732"/>
                </a:lnTo>
                <a:lnTo>
                  <a:pt x="131" y="737"/>
                </a:lnTo>
                <a:lnTo>
                  <a:pt x="129" y="743"/>
                </a:lnTo>
                <a:lnTo>
                  <a:pt x="129" y="749"/>
                </a:lnTo>
                <a:lnTo>
                  <a:pt x="127" y="755"/>
                </a:lnTo>
                <a:lnTo>
                  <a:pt x="125" y="760"/>
                </a:lnTo>
                <a:lnTo>
                  <a:pt x="123" y="768"/>
                </a:lnTo>
                <a:lnTo>
                  <a:pt x="119" y="777"/>
                </a:lnTo>
                <a:lnTo>
                  <a:pt x="116" y="781"/>
                </a:lnTo>
                <a:lnTo>
                  <a:pt x="114" y="787"/>
                </a:lnTo>
                <a:lnTo>
                  <a:pt x="110" y="792"/>
                </a:lnTo>
                <a:lnTo>
                  <a:pt x="108" y="798"/>
                </a:lnTo>
                <a:lnTo>
                  <a:pt x="104" y="804"/>
                </a:lnTo>
                <a:lnTo>
                  <a:pt x="100" y="810"/>
                </a:lnTo>
                <a:lnTo>
                  <a:pt x="95" y="817"/>
                </a:lnTo>
                <a:lnTo>
                  <a:pt x="91" y="823"/>
                </a:lnTo>
                <a:lnTo>
                  <a:pt x="87" y="828"/>
                </a:lnTo>
                <a:lnTo>
                  <a:pt x="83" y="834"/>
                </a:lnTo>
                <a:lnTo>
                  <a:pt x="78" y="842"/>
                </a:lnTo>
                <a:lnTo>
                  <a:pt x="74" y="847"/>
                </a:lnTo>
                <a:lnTo>
                  <a:pt x="70" y="853"/>
                </a:lnTo>
                <a:lnTo>
                  <a:pt x="64" y="859"/>
                </a:lnTo>
                <a:lnTo>
                  <a:pt x="55" y="870"/>
                </a:lnTo>
                <a:lnTo>
                  <a:pt x="51" y="876"/>
                </a:lnTo>
                <a:lnTo>
                  <a:pt x="47" y="882"/>
                </a:lnTo>
                <a:lnTo>
                  <a:pt x="40" y="891"/>
                </a:lnTo>
                <a:lnTo>
                  <a:pt x="34" y="901"/>
                </a:lnTo>
                <a:lnTo>
                  <a:pt x="26" y="908"/>
                </a:lnTo>
                <a:lnTo>
                  <a:pt x="23" y="914"/>
                </a:lnTo>
                <a:lnTo>
                  <a:pt x="19" y="918"/>
                </a:lnTo>
                <a:lnTo>
                  <a:pt x="17" y="798"/>
                </a:lnTo>
                <a:lnTo>
                  <a:pt x="26" y="800"/>
                </a:lnTo>
                <a:lnTo>
                  <a:pt x="49" y="794"/>
                </a:lnTo>
                <a:lnTo>
                  <a:pt x="78" y="779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CC00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AutoShape 9"/>
          <p:cNvSpPr>
            <a:spLocks noChangeArrowheads="1"/>
          </p:cNvSpPr>
          <p:nvPr/>
        </p:nvSpPr>
        <p:spPr bwMode="auto">
          <a:xfrm>
            <a:off x="552450" y="6172200"/>
            <a:ext cx="609600" cy="152400"/>
          </a:xfrm>
          <a:prstGeom prst="flowChartDecision">
            <a:avLst/>
          </a:prstGeom>
          <a:solidFill>
            <a:srgbClr val="CC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.VnTime" panose="020B7200000000000000" pitchFamily="34" charset="0"/>
            </a:endParaRPr>
          </a:p>
        </p:txBody>
      </p:sp>
      <p:sp>
        <p:nvSpPr>
          <p:cNvPr id="3077" name="AutoShape 10"/>
          <p:cNvSpPr>
            <a:spLocks noChangeArrowheads="1"/>
          </p:cNvSpPr>
          <p:nvPr/>
        </p:nvSpPr>
        <p:spPr bwMode="auto">
          <a:xfrm>
            <a:off x="3086100" y="6181725"/>
            <a:ext cx="609600" cy="152400"/>
          </a:xfrm>
          <a:prstGeom prst="flowChartDecision">
            <a:avLst/>
          </a:prstGeom>
          <a:solidFill>
            <a:srgbClr val="CC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.VnTime" panose="020B7200000000000000" pitchFamily="34" charset="0"/>
            </a:endParaRPr>
          </a:p>
        </p:txBody>
      </p:sp>
      <p:sp>
        <p:nvSpPr>
          <p:cNvPr id="3078" name="AutoShape 11"/>
          <p:cNvSpPr>
            <a:spLocks noChangeArrowheads="1"/>
          </p:cNvSpPr>
          <p:nvPr/>
        </p:nvSpPr>
        <p:spPr bwMode="auto">
          <a:xfrm>
            <a:off x="8293100" y="6207125"/>
            <a:ext cx="609600" cy="152400"/>
          </a:xfrm>
          <a:prstGeom prst="flowChartDecision">
            <a:avLst/>
          </a:prstGeom>
          <a:solidFill>
            <a:srgbClr val="CC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.VnTime" panose="020B7200000000000000" pitchFamily="34" charset="0"/>
            </a:endParaRPr>
          </a:p>
        </p:txBody>
      </p:sp>
      <p:sp>
        <p:nvSpPr>
          <p:cNvPr id="3079" name="AutoShape 12"/>
          <p:cNvSpPr>
            <a:spLocks noChangeArrowheads="1"/>
          </p:cNvSpPr>
          <p:nvPr/>
        </p:nvSpPr>
        <p:spPr bwMode="auto">
          <a:xfrm>
            <a:off x="5832475" y="6169025"/>
            <a:ext cx="609600" cy="152400"/>
          </a:xfrm>
          <a:prstGeom prst="flowChartDecision">
            <a:avLst/>
          </a:prstGeom>
          <a:solidFill>
            <a:srgbClr val="CC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.VnTime" panose="020B7200000000000000" pitchFamily="34" charset="0"/>
            </a:endParaRPr>
          </a:p>
        </p:txBody>
      </p:sp>
      <p:pic>
        <p:nvPicPr>
          <p:cNvPr id="3080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429000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WordArt 12"/>
          <p:cNvSpPr>
            <a:spLocks noChangeArrowheads="1" noChangeShapeType="1" noTextEdit="1"/>
          </p:cNvSpPr>
          <p:nvPr/>
        </p:nvSpPr>
        <p:spPr bwMode="auto">
          <a:xfrm>
            <a:off x="5334000" y="1295400"/>
            <a:ext cx="33623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4" name="WordArt 14"/>
          <p:cNvSpPr>
            <a:spLocks noChangeArrowheads="1" noChangeShapeType="1" noTextEdit="1"/>
          </p:cNvSpPr>
          <p:nvPr/>
        </p:nvSpPr>
        <p:spPr bwMode="auto">
          <a:xfrm>
            <a:off x="228600" y="3124200"/>
            <a:ext cx="6935788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VẼ </a:t>
            </a:r>
            <a:r>
              <a:rPr lang="vi-VN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</a:t>
            </a:r>
          </a:p>
          <a:p>
            <a:pPr algn="ctr"/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SONG SONG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5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25538"/>
            <a:ext cx="1905000" cy="186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3" y="765175"/>
            <a:ext cx="19050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973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4"/>
          <p:cNvSpPr>
            <a:spLocks noChangeShapeType="1"/>
          </p:cNvSpPr>
          <p:nvPr/>
        </p:nvSpPr>
        <p:spPr bwMode="auto">
          <a:xfrm>
            <a:off x="1905000" y="41148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752600" y="41148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4616450" y="41148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B</a:t>
            </a:r>
          </a:p>
        </p:txBody>
      </p:sp>
      <p:sp>
        <p:nvSpPr>
          <p:cNvPr id="5125" name="Line 8"/>
          <p:cNvSpPr>
            <a:spLocks noChangeShapeType="1"/>
          </p:cNvSpPr>
          <p:nvPr/>
        </p:nvSpPr>
        <p:spPr bwMode="auto">
          <a:xfrm>
            <a:off x="2819400" y="2819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26" name="Line 9"/>
          <p:cNvSpPr>
            <a:spLocks noChangeShapeType="1"/>
          </p:cNvSpPr>
          <p:nvPr/>
        </p:nvSpPr>
        <p:spPr bwMode="auto">
          <a:xfrm>
            <a:off x="2743200" y="2667000"/>
            <a:ext cx="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27" name="Line 10"/>
          <p:cNvSpPr>
            <a:spLocks noChangeShapeType="1"/>
          </p:cNvSpPr>
          <p:nvPr/>
        </p:nvSpPr>
        <p:spPr bwMode="auto">
          <a:xfrm>
            <a:off x="2743200" y="3048000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128" name="Oval 11"/>
          <p:cNvSpPr>
            <a:spLocks noChangeArrowheads="1"/>
          </p:cNvSpPr>
          <p:nvPr/>
        </p:nvSpPr>
        <p:spPr bwMode="auto">
          <a:xfrm>
            <a:off x="2884488" y="2743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2635250" y="24384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E</a:t>
            </a:r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050" y="1676400"/>
            <a:ext cx="1262063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4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320784">
            <a:off x="2206625" y="3127375"/>
            <a:ext cx="990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3" name="Line 15"/>
          <p:cNvSpPr>
            <a:spLocks noChangeShapeType="1"/>
          </p:cNvSpPr>
          <p:nvPr/>
        </p:nvSpPr>
        <p:spPr bwMode="auto">
          <a:xfrm flipV="1">
            <a:off x="2928938" y="20574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463" y="2667000"/>
            <a:ext cx="1100137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2927350" y="20574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895600" y="4724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895600" y="2057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0050" y="2786063"/>
            <a:ext cx="21336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23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074" y="1961821"/>
            <a:ext cx="1066800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2938463" y="2786063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787650"/>
            <a:ext cx="2209800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Picture 26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626" y="1975644"/>
            <a:ext cx="1066800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1905000" y="2786063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4495800" y="2452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D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1784350" y="2452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</a:t>
            </a:r>
          </a:p>
        </p:txBody>
      </p:sp>
      <p:pic>
        <p:nvPicPr>
          <p:cNvPr id="2078" name="Picture 30" descr="ButCh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9138" y="3922713"/>
            <a:ext cx="993775" cy="118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6" name="TextBox 30"/>
          <p:cNvSpPr txBox="1">
            <a:spLocks noChangeArrowheads="1"/>
          </p:cNvSpPr>
          <p:nvPr/>
        </p:nvSpPr>
        <p:spPr bwMode="auto">
          <a:xfrm>
            <a:off x="351183" y="611205"/>
            <a:ext cx="8077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sz="2800" b="1" dirty="0">
                <a:solidFill>
                  <a:srgbClr val="1B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b="1" dirty="0">
                <a:solidFill>
                  <a:srgbClr val="1B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073650" y="1621197"/>
            <a:ext cx="38862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pPr eaLnBrk="1" hangingPunct="1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MN,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5565756"/>
            <a:ext cx="82343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3200" b="1" i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AB.</a:t>
            </a:r>
          </a:p>
        </p:txBody>
      </p:sp>
      <p:sp>
        <p:nvSpPr>
          <p:cNvPr id="29" name="TextBox 5"/>
          <p:cNvSpPr txBox="1">
            <a:spLocks noChangeArrowheads="1"/>
          </p:cNvSpPr>
          <p:nvPr/>
        </p:nvSpPr>
        <p:spPr bwMode="auto">
          <a:xfrm>
            <a:off x="1056481" y="56322"/>
            <a:ext cx="71199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5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0052 -0.297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486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3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4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55" dur="3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3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7407E-6 L 0.20955 0.0046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31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6" dur="2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8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2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4" presetID="2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7407E-6 L 0.20955 0.00463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31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3" dur="2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2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100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3" grpId="0" animBg="1"/>
      <p:bldP spid="2067" grpId="0" animBg="1"/>
      <p:bldP spid="2068" grpId="0"/>
      <p:bldP spid="2069" grpId="0"/>
      <p:bldP spid="2072" grpId="0" animBg="1"/>
      <p:bldP spid="2075" grpId="0" animBg="1"/>
      <p:bldP spid="2076" grpId="0"/>
      <p:bldP spid="2077" grpId="0"/>
      <p:bldP spid="2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74" descr="thuoc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94"/>
          <a:stretch>
            <a:fillRect/>
          </a:stretch>
        </p:blipFill>
        <p:spPr bwMode="auto">
          <a:xfrm>
            <a:off x="762000" y="4038600"/>
            <a:ext cx="4267200" cy="5667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74" descr="thuoc"/>
          <p:cNvPicPr>
            <a:picLocks noChangeAspect="1" noChangeArrowheads="1"/>
          </p:cNvPicPr>
          <p:nvPr/>
        </p:nvPicPr>
        <p:blipFill>
          <a:blip r:embed="rId3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94"/>
          <a:stretch>
            <a:fillRect/>
          </a:stretch>
        </p:blipFill>
        <p:spPr bwMode="auto">
          <a:xfrm>
            <a:off x="2590800" y="990600"/>
            <a:ext cx="566738" cy="426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TextBox 21"/>
          <p:cNvSpPr txBox="1">
            <a:spLocks noChangeArrowheads="1"/>
          </p:cNvSpPr>
          <p:nvPr/>
        </p:nvSpPr>
        <p:spPr bwMode="auto">
          <a:xfrm flipH="1">
            <a:off x="1066800" y="5268913"/>
            <a:ext cx="533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149" name="TextBox 22"/>
          <p:cNvSpPr txBox="1">
            <a:spLocks noChangeArrowheads="1"/>
          </p:cNvSpPr>
          <p:nvPr/>
        </p:nvSpPr>
        <p:spPr bwMode="auto">
          <a:xfrm>
            <a:off x="4572000" y="52689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6150" name="TextBox 23"/>
          <p:cNvSpPr txBox="1">
            <a:spLocks noChangeArrowheads="1"/>
          </p:cNvSpPr>
          <p:nvPr/>
        </p:nvSpPr>
        <p:spPr bwMode="auto">
          <a:xfrm>
            <a:off x="2209800" y="3657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09800" y="3048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31" name="Oval 30"/>
          <p:cNvSpPr/>
          <p:nvPr/>
        </p:nvSpPr>
        <p:spPr>
          <a:xfrm>
            <a:off x="2514600" y="3962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066800" y="5257800"/>
            <a:ext cx="4038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5" descr="ButCh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944302">
            <a:off x="1670050" y="4495800"/>
            <a:ext cx="9112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Straight Connector 24"/>
          <p:cNvCxnSpPr/>
          <p:nvPr/>
        </p:nvCxnSpPr>
        <p:spPr>
          <a:xfrm rot="5400000" flipH="1" flipV="1">
            <a:off x="1495425" y="4191000"/>
            <a:ext cx="2133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590800" y="4016375"/>
            <a:ext cx="2362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219200" y="4008438"/>
            <a:ext cx="37338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274" descr="thuoc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94"/>
          <a:stretch>
            <a:fillRect/>
          </a:stretch>
        </p:blipFill>
        <p:spPr bwMode="auto">
          <a:xfrm>
            <a:off x="2547938" y="4052888"/>
            <a:ext cx="4267200" cy="566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5" descr="ButCh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87713"/>
            <a:ext cx="9112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5" descr="ButCh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75" y="3290888"/>
            <a:ext cx="9112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4495800" y="3668713"/>
            <a:ext cx="228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1143000" y="36576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2286000" y="5257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71167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0.00017 -0.322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111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81481E-6 L 0.25347 -0.0037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4" y="-18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85185E-6 L 0.35816 -0.0002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99" y="-23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5" grpId="0"/>
      <p:bldP spid="66" grpId="0"/>
      <p:bldP spid="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IN" altLang="en-US" smtClean="0"/>
          </a:p>
        </p:txBody>
      </p:sp>
      <p:pic>
        <p:nvPicPr>
          <p:cNvPr id="2662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6628" name="TextBox 12"/>
          <p:cNvSpPr txBox="1">
            <a:spLocks noChangeArrowheads="1"/>
          </p:cNvSpPr>
          <p:nvPr/>
        </p:nvSpPr>
        <p:spPr bwMode="auto">
          <a:xfrm>
            <a:off x="304800" y="2325688"/>
            <a:ext cx="8458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 err="1" smtClean="0">
                <a:solidFill>
                  <a:srgbClr val="C00000"/>
                </a:solidFill>
                <a:latin typeface="Times New Roman" pitchFamily="18" charset="0"/>
              </a:rPr>
              <a:t>Hoạt</a:t>
            </a:r>
            <a:r>
              <a:rPr lang="en-US" altLang="en-US" sz="4400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400" dirty="0" err="1">
                <a:solidFill>
                  <a:srgbClr val="C00000"/>
                </a:solidFill>
                <a:latin typeface="Times New Roman" pitchFamily="18" charset="0"/>
              </a:rPr>
              <a:t>động</a:t>
            </a:r>
            <a:r>
              <a:rPr lang="en-US" altLang="en-US" sz="44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400" dirty="0" err="1">
                <a:solidFill>
                  <a:srgbClr val="C00000"/>
                </a:solidFill>
                <a:latin typeface="Times New Roman" pitchFamily="18" charset="0"/>
              </a:rPr>
              <a:t>luyện</a:t>
            </a:r>
            <a:r>
              <a:rPr lang="en-US" altLang="en-US" sz="44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400" dirty="0" err="1">
                <a:solidFill>
                  <a:srgbClr val="C00000"/>
                </a:solidFill>
                <a:latin typeface="Times New Roman" pitchFamily="18" charset="0"/>
              </a:rPr>
              <a:t>tập</a:t>
            </a:r>
            <a:endParaRPr lang="en-US" altLang="en-US" sz="4400" dirty="0">
              <a:solidFill>
                <a:srgbClr val="C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9081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1981200" y="2873375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752600" y="287337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692650" y="287337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D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895600" y="1577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2819400" y="1425575"/>
            <a:ext cx="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819400" y="1806575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4267200" y="3635375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311650" y="3649663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8" y="2884488"/>
            <a:ext cx="1262062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61191">
            <a:off x="4198938" y="2887663"/>
            <a:ext cx="990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263" y="2527300"/>
            <a:ext cx="182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038600" y="25273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N</a:t>
            </a:r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2917825" y="3668713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668713"/>
            <a:ext cx="2209800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2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819400"/>
            <a:ext cx="1066800" cy="89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3886200" y="3667125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5486400" y="3649663"/>
            <a:ext cx="336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B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2940050" y="3635375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</a:t>
            </a:r>
          </a:p>
        </p:txBody>
      </p:sp>
      <p:pic>
        <p:nvPicPr>
          <p:cNvPr id="4121" name="Picture 25" descr="ButChi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720975"/>
            <a:ext cx="1182688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4310063" y="2873375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214" name="TextBox 26"/>
          <p:cNvSpPr txBox="1">
            <a:spLocks noChangeArrowheads="1"/>
          </p:cNvSpPr>
          <p:nvPr/>
        </p:nvSpPr>
        <p:spPr bwMode="auto">
          <a:xfrm>
            <a:off x="609600" y="533400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CD.</a:t>
            </a:r>
          </a:p>
        </p:txBody>
      </p:sp>
    </p:spTree>
    <p:extLst>
      <p:ext uri="{BB962C8B-B14F-4D97-AF65-F5344CB8AC3E}">
        <p14:creationId xmlns:p14="http://schemas.microsoft.com/office/powerpoint/2010/main" val="3484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0.0033 0.1594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796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3.33333E-6 -2.96296E-6 L 0.13334 -0.0002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23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7" presetID="2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20955 0.0046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69" y="231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8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8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4115" grpId="0" animBg="1"/>
      <p:bldP spid="4118" grpId="0" animBg="1"/>
      <p:bldP spid="4119" grpId="0"/>
      <p:bldP spid="4120" grpId="0"/>
      <p:bldP spid="41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4"/>
          <p:cNvSpPr>
            <a:spLocks noChangeShapeType="1"/>
          </p:cNvSpPr>
          <p:nvPr/>
        </p:nvSpPr>
        <p:spPr bwMode="auto">
          <a:xfrm>
            <a:off x="1905000" y="411480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752600" y="41148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4616450" y="41148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B</a:t>
            </a:r>
          </a:p>
        </p:txBody>
      </p:sp>
      <p:sp>
        <p:nvSpPr>
          <p:cNvPr id="7173" name="Line 8"/>
          <p:cNvSpPr>
            <a:spLocks noChangeShapeType="1"/>
          </p:cNvSpPr>
          <p:nvPr/>
        </p:nvSpPr>
        <p:spPr bwMode="auto">
          <a:xfrm>
            <a:off x="2819400" y="2819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4" name="Line 9"/>
          <p:cNvSpPr>
            <a:spLocks noChangeShapeType="1"/>
          </p:cNvSpPr>
          <p:nvPr/>
        </p:nvSpPr>
        <p:spPr bwMode="auto">
          <a:xfrm>
            <a:off x="2743200" y="2667000"/>
            <a:ext cx="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>
            <a:off x="2743200" y="3048000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2884488" y="2743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177" name="Text Box 12"/>
          <p:cNvSpPr txBox="1">
            <a:spLocks noChangeArrowheads="1"/>
          </p:cNvSpPr>
          <p:nvPr/>
        </p:nvSpPr>
        <p:spPr bwMode="auto">
          <a:xfrm>
            <a:off x="2635250" y="2438400"/>
            <a:ext cx="336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E</a:t>
            </a:r>
          </a:p>
        </p:txBody>
      </p:sp>
      <p:sp>
        <p:nvSpPr>
          <p:cNvPr id="7178" name="Line 15"/>
          <p:cNvSpPr>
            <a:spLocks noChangeShapeType="1"/>
          </p:cNvSpPr>
          <p:nvPr/>
        </p:nvSpPr>
        <p:spPr bwMode="auto">
          <a:xfrm flipV="1">
            <a:off x="2928938" y="20574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79" name="Line 19"/>
          <p:cNvSpPr>
            <a:spLocks noChangeShapeType="1"/>
          </p:cNvSpPr>
          <p:nvPr/>
        </p:nvSpPr>
        <p:spPr bwMode="auto">
          <a:xfrm flipV="1">
            <a:off x="2927350" y="20574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0" name="Text Box 20"/>
          <p:cNvSpPr txBox="1">
            <a:spLocks noChangeArrowheads="1"/>
          </p:cNvSpPr>
          <p:nvPr/>
        </p:nvSpPr>
        <p:spPr bwMode="auto">
          <a:xfrm>
            <a:off x="2895600" y="4724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N</a:t>
            </a:r>
          </a:p>
        </p:txBody>
      </p:sp>
      <p:sp>
        <p:nvSpPr>
          <p:cNvPr id="7181" name="Text Box 21"/>
          <p:cNvSpPr txBox="1">
            <a:spLocks noChangeArrowheads="1"/>
          </p:cNvSpPr>
          <p:nvPr/>
        </p:nvSpPr>
        <p:spPr bwMode="auto">
          <a:xfrm>
            <a:off x="2895600" y="2057400"/>
            <a:ext cx="37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M</a:t>
            </a:r>
          </a:p>
        </p:txBody>
      </p:sp>
      <p:sp>
        <p:nvSpPr>
          <p:cNvPr id="7182" name="Line 24"/>
          <p:cNvSpPr>
            <a:spLocks noChangeShapeType="1"/>
          </p:cNvSpPr>
          <p:nvPr/>
        </p:nvSpPr>
        <p:spPr bwMode="auto">
          <a:xfrm>
            <a:off x="2938463" y="2786063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3" name="Line 27"/>
          <p:cNvSpPr>
            <a:spLocks noChangeShapeType="1"/>
          </p:cNvSpPr>
          <p:nvPr/>
        </p:nvSpPr>
        <p:spPr bwMode="auto">
          <a:xfrm>
            <a:off x="1905000" y="2786063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184" name="Text Box 28"/>
          <p:cNvSpPr txBox="1">
            <a:spLocks noChangeArrowheads="1"/>
          </p:cNvSpPr>
          <p:nvPr/>
        </p:nvSpPr>
        <p:spPr bwMode="auto">
          <a:xfrm>
            <a:off x="4495800" y="2452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D</a:t>
            </a:r>
          </a:p>
        </p:txBody>
      </p:sp>
      <p:sp>
        <p:nvSpPr>
          <p:cNvPr id="7185" name="Text Box 29"/>
          <p:cNvSpPr txBox="1">
            <a:spLocks noChangeArrowheads="1"/>
          </p:cNvSpPr>
          <p:nvPr/>
        </p:nvSpPr>
        <p:spPr bwMode="auto">
          <a:xfrm>
            <a:off x="1784350" y="2452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</a:t>
            </a:r>
          </a:p>
        </p:txBody>
      </p:sp>
      <p:sp>
        <p:nvSpPr>
          <p:cNvPr id="7186" name="TextBox 30"/>
          <p:cNvSpPr txBox="1">
            <a:spLocks noChangeArrowheads="1"/>
          </p:cNvSpPr>
          <p:nvPr/>
        </p:nvSpPr>
        <p:spPr bwMode="auto">
          <a:xfrm>
            <a:off x="533400" y="304800"/>
            <a:ext cx="8077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87" name="TextBox 31"/>
          <p:cNvSpPr txBox="1">
            <a:spLocks noChangeArrowheads="1"/>
          </p:cNvSpPr>
          <p:nvPr/>
        </p:nvSpPr>
        <p:spPr bwMode="auto">
          <a:xfrm>
            <a:off x="5562600" y="1635125"/>
            <a:ext cx="344901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pPr eaLnBrk="1" hangingPunct="1"/>
            <a:endParaRPr lang="en-US" sz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MN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CD song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AB.</a:t>
            </a:r>
          </a:p>
        </p:txBody>
      </p:sp>
      <p:pic>
        <p:nvPicPr>
          <p:cNvPr id="20" name="Picture 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783" y="2806601"/>
            <a:ext cx="2209800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38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162 L -0.11424 -0.0016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60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 animBg="1"/>
      <p:bldP spid="71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3" name="TextBox 18"/>
          <p:cNvSpPr txBox="1">
            <a:spLocks noChangeArrowheads="1"/>
          </p:cNvSpPr>
          <p:nvPr/>
        </p:nvSpPr>
        <p:spPr bwMode="auto">
          <a:xfrm>
            <a:off x="381000" y="304800"/>
            <a:ext cx="1295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 rot="21286881">
            <a:off x="2906572" y="1547888"/>
            <a:ext cx="2966070" cy="2637327"/>
            <a:chOff x="2906572" y="1547888"/>
            <a:chExt cx="2966070" cy="2637327"/>
          </a:xfrm>
        </p:grpSpPr>
        <p:sp>
          <p:nvSpPr>
            <p:cNvPr id="2" name="Right Triangle 1"/>
            <p:cNvSpPr/>
            <p:nvPr/>
          </p:nvSpPr>
          <p:spPr>
            <a:xfrm rot="8997434">
              <a:off x="2906572" y="2127815"/>
              <a:ext cx="2966070" cy="2057400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3617670">
              <a:off x="5047950" y="1561661"/>
              <a:ext cx="168690" cy="1411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pic>
        <p:nvPicPr>
          <p:cNvPr id="21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942672" y="889786"/>
            <a:ext cx="1387397" cy="22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5045040" y="1459184"/>
            <a:ext cx="0" cy="167852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4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79293" y="1005095"/>
            <a:ext cx="1387397" cy="22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Line 12"/>
          <p:cNvSpPr>
            <a:spLocks noChangeShapeType="1"/>
          </p:cNvSpPr>
          <p:nvPr/>
        </p:nvSpPr>
        <p:spPr bwMode="auto">
          <a:xfrm flipV="1">
            <a:off x="5021701" y="1452274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5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662" y="556205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Line 12"/>
          <p:cNvSpPr>
            <a:spLocks noChangeShapeType="1"/>
          </p:cNvSpPr>
          <p:nvPr/>
        </p:nvSpPr>
        <p:spPr bwMode="auto">
          <a:xfrm flipV="1">
            <a:off x="4232964" y="1452189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9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69191" y="1023157"/>
            <a:ext cx="1387397" cy="22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953" y="535856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634737" y="1079456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4776921" y="1126773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254978" y="2986186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6188470" y="3015027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8" name="Rectangle 37"/>
          <p:cNvSpPr/>
          <p:nvPr/>
        </p:nvSpPr>
        <p:spPr>
          <a:xfrm flipH="1">
            <a:off x="5045040" y="2997336"/>
            <a:ext cx="134244" cy="1417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131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192" y="2225804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984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44444E-6 L -0.1 -0.001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44444E-6 L 0.00105 -0.2416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1208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23577 0.0006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88" y="2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0.23576 0.0006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88" y="23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11111E-6 L -0.09566 0.0044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92" y="20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nimBg="1"/>
      <p:bldP spid="26" grpId="0" animBg="1"/>
      <p:bldP spid="27" grpId="0" animBg="1"/>
      <p:bldP spid="30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Line 12"/>
          <p:cNvSpPr>
            <a:spLocks noChangeShapeType="1"/>
          </p:cNvSpPr>
          <p:nvPr/>
        </p:nvSpPr>
        <p:spPr bwMode="auto">
          <a:xfrm>
            <a:off x="4237462" y="1427355"/>
            <a:ext cx="4326675" cy="3345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7161282" y="2325224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" name="Picture 274" descr="thuoc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94"/>
          <a:stretch>
            <a:fillRect/>
          </a:stretch>
        </p:blipFill>
        <p:spPr bwMode="auto">
          <a:xfrm rot="19403068">
            <a:off x="5389177" y="2283761"/>
            <a:ext cx="4267200" cy="566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Line 12"/>
          <p:cNvSpPr>
            <a:spLocks noChangeShapeType="1"/>
          </p:cNvSpPr>
          <p:nvPr/>
        </p:nvSpPr>
        <p:spPr bwMode="auto">
          <a:xfrm flipV="1">
            <a:off x="5597912" y="2809566"/>
            <a:ext cx="1090208" cy="79227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" name="Rectangle 30"/>
          <p:cNvSpPr/>
          <p:nvPr/>
        </p:nvSpPr>
        <p:spPr>
          <a:xfrm flipH="1">
            <a:off x="5045040" y="2997336"/>
            <a:ext cx="134244" cy="1417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33" name="TextBox 18"/>
          <p:cNvSpPr txBox="1">
            <a:spLocks noChangeArrowheads="1"/>
          </p:cNvSpPr>
          <p:nvPr/>
        </p:nvSpPr>
        <p:spPr bwMode="auto">
          <a:xfrm>
            <a:off x="381000" y="304800"/>
            <a:ext cx="1295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endParaRPr lang="en-US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 rot="21286881">
            <a:off x="2906572" y="1547888"/>
            <a:ext cx="2966070" cy="2637327"/>
            <a:chOff x="2906572" y="1547888"/>
            <a:chExt cx="2966070" cy="2637327"/>
          </a:xfrm>
        </p:grpSpPr>
        <p:sp>
          <p:nvSpPr>
            <p:cNvPr id="2" name="Right Triangle 1"/>
            <p:cNvSpPr/>
            <p:nvPr/>
          </p:nvSpPr>
          <p:spPr>
            <a:xfrm rot="8997434">
              <a:off x="2906572" y="2127815"/>
              <a:ext cx="2966070" cy="2057400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3617670">
              <a:off x="5047950" y="1561661"/>
              <a:ext cx="168690" cy="141144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5132" name="Line 12"/>
          <p:cNvSpPr>
            <a:spLocks noChangeShapeType="1"/>
          </p:cNvSpPr>
          <p:nvPr/>
        </p:nvSpPr>
        <p:spPr bwMode="auto">
          <a:xfrm flipV="1">
            <a:off x="5045040" y="1459184"/>
            <a:ext cx="0" cy="167852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 flipV="1">
            <a:off x="4232964" y="1452189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4776921" y="1126773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2254978" y="2986186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6188470" y="3015027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238089" y="4225869"/>
            <a:ext cx="12192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7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7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1219200" y="4203568"/>
            <a:ext cx="725318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7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7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Line 12"/>
          <p:cNvSpPr>
            <a:spLocks noChangeShapeType="1"/>
          </p:cNvSpPr>
          <p:nvPr/>
        </p:nvSpPr>
        <p:spPr bwMode="auto">
          <a:xfrm flipV="1">
            <a:off x="6231948" y="2307988"/>
            <a:ext cx="1134536" cy="84086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1219200" y="4750947"/>
            <a:ext cx="7253182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7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7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7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7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 flipH="1">
            <a:off x="5045040" y="2997336"/>
            <a:ext cx="134244" cy="1417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 flipV="1">
            <a:off x="4232964" y="1452189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6952890" y="1120569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4776921" y="1126773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8" name="Text Box 14"/>
          <p:cNvSpPr txBox="1">
            <a:spLocks noChangeArrowheads="1"/>
          </p:cNvSpPr>
          <p:nvPr/>
        </p:nvSpPr>
        <p:spPr bwMode="auto">
          <a:xfrm>
            <a:off x="6188470" y="3015027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2" name="Line 12"/>
          <p:cNvSpPr>
            <a:spLocks noChangeShapeType="1"/>
          </p:cNvSpPr>
          <p:nvPr/>
        </p:nvSpPr>
        <p:spPr bwMode="auto">
          <a:xfrm flipV="1">
            <a:off x="5605221" y="1288986"/>
            <a:ext cx="3124466" cy="231469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53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954" y="2512979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" name="Picture 274" descr="thuoc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94"/>
          <a:stretch>
            <a:fillRect/>
          </a:stretch>
        </p:blipFill>
        <p:spPr bwMode="auto">
          <a:xfrm>
            <a:off x="4283239" y="1480459"/>
            <a:ext cx="4267200" cy="566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 Box 14"/>
          <p:cNvSpPr txBox="1">
            <a:spLocks noChangeArrowheads="1"/>
          </p:cNvSpPr>
          <p:nvPr/>
        </p:nvSpPr>
        <p:spPr bwMode="auto">
          <a:xfrm>
            <a:off x="8265791" y="1081676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59782">
            <a:off x="4729938" y="-314933"/>
            <a:ext cx="1387397" cy="2259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96932">
            <a:off x="4371102" y="928908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721" y="2275130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569" y="2686533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99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07407E-6 L 0.4658 -0.0025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81" y="-13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38778E-17 L 0.0776 0.1446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2" y="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1224 -0.1169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1" y="-585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38778E-17 L 0.00451 0.216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0.1224 -0.1168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1" y="-585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000"/>
                            </p:stCondLst>
                            <p:childTnLst>
                              <p:par>
                                <p:cTn id="6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500"/>
                            </p:stCondLst>
                            <p:childTnLst>
                              <p:par>
                                <p:cTn id="7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34965 -0.34305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83" y="-17153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3000"/>
                            </p:stCondLst>
                            <p:childTnLst>
                              <p:par>
                                <p:cTn id="10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40" grpId="0"/>
      <p:bldP spid="39" grpId="0" animBg="1"/>
      <p:bldP spid="35" grpId="0"/>
      <p:bldP spid="36" grpId="0"/>
      <p:bldP spid="37" grpId="0" animBg="1"/>
      <p:bldP spid="41" grpId="0"/>
      <p:bldP spid="46" grpId="0"/>
      <p:bldP spid="52" grpId="0" animBg="1"/>
      <p:bldP spid="5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4"/>
          <p:cNvSpPr>
            <a:spLocks noChangeShapeType="1"/>
          </p:cNvSpPr>
          <p:nvPr/>
        </p:nvSpPr>
        <p:spPr bwMode="auto">
          <a:xfrm>
            <a:off x="3581400" y="3657600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19" name="Line 5"/>
          <p:cNvSpPr>
            <a:spLocks noChangeShapeType="1"/>
          </p:cNvSpPr>
          <p:nvPr/>
        </p:nvSpPr>
        <p:spPr bwMode="auto">
          <a:xfrm flipV="1">
            <a:off x="3581400" y="220980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0" name="Line 6"/>
          <p:cNvSpPr>
            <a:spLocks noChangeShapeType="1"/>
          </p:cNvSpPr>
          <p:nvPr/>
        </p:nvSpPr>
        <p:spPr bwMode="auto">
          <a:xfrm flipV="1">
            <a:off x="5029200" y="1600200"/>
            <a:ext cx="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1" name="Line 7"/>
          <p:cNvSpPr>
            <a:spLocks noChangeShapeType="1"/>
          </p:cNvSpPr>
          <p:nvPr/>
        </p:nvSpPr>
        <p:spPr bwMode="auto">
          <a:xfrm flipV="1">
            <a:off x="3581400" y="1600200"/>
            <a:ext cx="14478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2" name="Rectangle 8"/>
          <p:cNvSpPr>
            <a:spLocks noChangeArrowheads="1"/>
          </p:cNvSpPr>
          <p:nvPr/>
        </p:nvSpPr>
        <p:spPr bwMode="auto">
          <a:xfrm>
            <a:off x="3581400" y="358140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223" name="Rectangle 9"/>
          <p:cNvSpPr>
            <a:spLocks noChangeArrowheads="1"/>
          </p:cNvSpPr>
          <p:nvPr/>
        </p:nvSpPr>
        <p:spPr bwMode="auto">
          <a:xfrm>
            <a:off x="4953000" y="358140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09800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1" descr="ButC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306513"/>
            <a:ext cx="1143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581400" y="2220913"/>
            <a:ext cx="1447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227" name="Text Box 13"/>
          <p:cNvSpPr txBox="1">
            <a:spLocks noChangeArrowheads="1"/>
          </p:cNvSpPr>
          <p:nvPr/>
        </p:nvSpPr>
        <p:spPr bwMode="auto">
          <a:xfrm>
            <a:off x="3321050" y="3505200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9228" name="Text Box 14"/>
          <p:cNvSpPr txBox="1">
            <a:spLocks noChangeArrowheads="1"/>
          </p:cNvSpPr>
          <p:nvPr/>
        </p:nvSpPr>
        <p:spPr bwMode="auto">
          <a:xfrm>
            <a:off x="3321050" y="1919288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9229" name="Text Box 15"/>
          <p:cNvSpPr txBox="1">
            <a:spLocks noChangeArrowheads="1"/>
          </p:cNvSpPr>
          <p:nvPr/>
        </p:nvSpPr>
        <p:spPr bwMode="auto">
          <a:xfrm>
            <a:off x="4984750" y="1385888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9230" name="Text Box 16"/>
          <p:cNvSpPr txBox="1">
            <a:spLocks noChangeArrowheads="1"/>
          </p:cNvSpPr>
          <p:nvPr/>
        </p:nvSpPr>
        <p:spPr bwMode="auto">
          <a:xfrm>
            <a:off x="4975225" y="3462338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4964113" y="1916113"/>
            <a:ext cx="3561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538" y="2224088"/>
            <a:ext cx="9826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TextBox 18"/>
          <p:cNvSpPr txBox="1">
            <a:spLocks noChangeArrowheads="1"/>
          </p:cNvSpPr>
          <p:nvPr/>
        </p:nvSpPr>
        <p:spPr bwMode="auto">
          <a:xfrm>
            <a:off x="916259" y="304800"/>
            <a:ext cx="129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endParaRPr lang="en-US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flipV="1">
            <a:off x="4876800" y="2224088"/>
            <a:ext cx="152400" cy="13811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8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33333E-6 L 0.16128 0.0046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56" y="231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1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2" grpId="0" animBg="1"/>
      <p:bldP spid="5137" grpId="0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264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Sony 622</cp:lastModifiedBy>
  <cp:revision>105</cp:revision>
  <dcterms:created xsi:type="dcterms:W3CDTF">2016-10-29T12:42:15Z</dcterms:created>
  <dcterms:modified xsi:type="dcterms:W3CDTF">2021-10-26T05:37:21Z</dcterms:modified>
</cp:coreProperties>
</file>