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332" r:id="rId5"/>
    <p:sldId id="300" r:id="rId6"/>
    <p:sldId id="275" r:id="rId7"/>
    <p:sldId id="274" r:id="rId8"/>
    <p:sldId id="336" r:id="rId9"/>
    <p:sldId id="259" r:id="rId10"/>
    <p:sldId id="335" r:id="rId11"/>
    <p:sldId id="334" r:id="rId12"/>
    <p:sldId id="271" r:id="rId13"/>
    <p:sldId id="273" r:id="rId14"/>
    <p:sldId id="278" r:id="rId15"/>
    <p:sldId id="280" r:id="rId16"/>
    <p:sldId id="287" r:id="rId17"/>
    <p:sldId id="292" r:id="rId18"/>
    <p:sldId id="263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FF99"/>
    <a:srgbClr val="00FFFF"/>
    <a:srgbClr val="FF99FF"/>
    <a:srgbClr val="FFFF85"/>
    <a:srgbClr val="FF5B5F"/>
    <a:srgbClr val="5ECA94"/>
    <a:srgbClr val="FFFF5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83" autoAdjust="0"/>
  </p:normalViewPr>
  <p:slideViewPr>
    <p:cSldViewPr snapToGrid="0">
      <p:cViewPr>
        <p:scale>
          <a:sx n="75" d="100"/>
          <a:sy n="75" d="100"/>
        </p:scale>
        <p:origin x="-68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C19E7-7685-4EE4-BE48-261B8D038D6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49C1-9EB4-4C17-83FA-170FD08D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D49C1-9EB4-4C17-83FA-170FD08D04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06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8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7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4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9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2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06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6675E-19A6-4D2C-B816-8103E930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37983A-C204-4045-A5E1-F5A3E232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233A55-B97F-4C6A-9203-A673200E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E5A148-21A0-475D-8455-365E07DD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F5255-C8F7-4022-B28D-8C1E2456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0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A3FD4-87F5-4898-9485-F97A322F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FDBD1C-E0B3-459E-AA0C-6443D056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E9D37A-9534-4E51-8496-C1045A69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3FFE56-240D-49F4-AF5D-28FE7A1E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CC419A-363A-4F2C-B0E2-44168E0C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7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B04C00-237E-48B0-A16E-B56601F0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7DC1A9-3CC8-43F3-B164-C07D8491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7367B1-1E78-439F-8AD1-E71AB55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5902F8-86B6-4572-B8BD-0DCC0AAF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6203B-D890-488B-9393-AFC775C9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83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50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35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9DA61-2D37-4396-A9E7-D304C3F6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AE4E90-F0F7-4A00-9FD3-99D8D811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A907C4-691B-4436-8275-30CAE69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E547CE-1DE3-423E-9CDF-8FA5CC27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46B301-6D78-4307-9484-2E46E31F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5D3392-1CC4-4BC8-9E8A-CF30DC29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7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3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7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2F624-C0F1-4FE4-95D4-8B3C680D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8E9708-E0ED-4DBD-825C-6A878327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285B80-DB18-4F5C-AC7F-5268FE2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9AB2DB-E4EB-48FF-AA2B-C8724965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17A51E-7977-4021-937C-66CB578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934C14-1695-4413-A5AC-548E42B6A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43CEED-9987-464E-A192-57F58563B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DABAD7-92C4-4E1B-99B2-BE8F9467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1E59E2-269F-4319-BBAF-5B2397B8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FAF08-F7E5-48ED-A9AA-7A44641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90CA2-D9A9-45FB-8E93-C0C886F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D07F4E-B36D-4C19-B312-589331C6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8F2E68-EA7D-4674-95CE-7E3BE83B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09063E-4DC9-4399-8585-CD2F2071D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5B7B80-9AB4-48EF-9CC4-DE31C4C0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A58B75-2210-4E72-8E91-6A601ACA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674D127-1D13-4EBE-8F6D-86F4979C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F925533-4844-4768-8C56-BDCBBCAB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06F73F-E86D-4789-9CD1-689A663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A1AAC2-3353-4BCC-9B65-0AD02771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50B2C5-1961-4DF5-AD32-2C03F49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D4C131-8663-41C1-A9CB-DBF8C2D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86E8334-07CF-4894-82CC-49D1640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BBA5EF-4E29-4E2A-81C1-A28B614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C0414F-A656-46CF-B7DC-398FBAD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5F422-93C6-410A-833D-A7F9ACCB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0B08CC-747C-449E-848F-D3954455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AA7C0C-F923-4513-96DA-627B18F95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9F3B8D-F723-4302-8C5C-2B3C739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F90C66-FE7F-45E8-9BA1-FB100445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1860C-0EC2-4446-821C-A23160D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B3D6A1-2DBE-4D21-BAC7-C0B078A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319AD3-7BA5-4344-8435-BFFA0774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CCD495-BD45-40EC-B2A9-E2692C65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D48B9B-854B-4E09-A4F4-73C2B208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AF55C8-FC27-4FAB-A129-C871265A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656DE9-7B76-4A2C-8D7E-A2E2AC7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71561E-359C-4A37-9BC5-F7949E0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7603AA-F4A7-468B-894B-DFE834E5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A1D86E-286B-4B36-93A3-ED0939BCA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62-33E1-437A-8453-1B2153450B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0D4766-C1E6-4419-BED4-130F5E3F5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207ECB-6FF8-4E18-8EF3-D962041E7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658-8042-419F-A82D-99294D1117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1757E458-3F9B-4B3F-8334-8212BE07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71950"/>
            <a:ext cx="3048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3D73D7-EDA5-4D3E-84AB-D62AE64A78D6}"/>
              </a:ext>
            </a:extLst>
          </p:cNvPr>
          <p:cNvSpPr txBox="1"/>
          <p:nvPr/>
        </p:nvSpPr>
        <p:spPr>
          <a:xfrm>
            <a:off x="1260579" y="1536003"/>
            <a:ext cx="101329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/>
              <a:t>THỨ TƯ NGÀY </a:t>
            </a:r>
            <a:r>
              <a:rPr lang="en-US" sz="4400" b="1" dirty="0" smtClean="0"/>
              <a:t>17 </a:t>
            </a:r>
            <a:r>
              <a:rPr lang="en-US" sz="4400" b="1" dirty="0" smtClean="0"/>
              <a:t>THÁNG 11 NĂM 2021</a:t>
            </a:r>
          </a:p>
          <a:p>
            <a:pPr algn="ctr">
              <a:defRPr/>
            </a:pPr>
            <a:r>
              <a:rPr lang="en-US" sz="4400" b="1" dirty="0" smtClean="0"/>
              <a:t>TẬP </a:t>
            </a:r>
            <a:r>
              <a:rPr lang="en-US" sz="4400" b="1" dirty="0"/>
              <a:t>LÀM VĂN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2556152E-CF9D-4B30-9465-B8993E7A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579" y="2887984"/>
            <a:ext cx="101906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5B5F"/>
                </a:solidFill>
              </a:rPr>
              <a:t>TIẾT 20: </a:t>
            </a:r>
            <a:r>
              <a:rPr lang="en-US" altLang="en-US" sz="4800" b="1" dirty="0" err="1" smtClean="0">
                <a:solidFill>
                  <a:srgbClr val="FF5B5F"/>
                </a:solidFill>
              </a:rPr>
              <a:t>Luyện</a:t>
            </a:r>
            <a:r>
              <a:rPr lang="en-US" altLang="en-US" sz="4800" b="1" dirty="0" smtClean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tập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trao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đổi</a:t>
            </a:r>
            <a:r>
              <a:rPr lang="en-US" altLang="en-US" sz="4800" b="1" dirty="0">
                <a:solidFill>
                  <a:srgbClr val="FF5B5F"/>
                </a:solidFill>
              </a:rPr>
              <a:t> ý </a:t>
            </a:r>
            <a:r>
              <a:rPr lang="en-US" altLang="en-US" sz="4800" b="1" dirty="0" err="1">
                <a:solidFill>
                  <a:srgbClr val="FF5B5F"/>
                </a:solidFill>
              </a:rPr>
              <a:t>kiến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5B5F"/>
                </a:solidFill>
              </a:rPr>
              <a:t>với</a:t>
            </a:r>
            <a:r>
              <a:rPr lang="en-US" altLang="en-US" sz="4800" b="1" dirty="0">
                <a:solidFill>
                  <a:srgbClr val="FF5B5F"/>
                </a:solidFill>
              </a:rPr>
              <a:t> ng</a:t>
            </a:r>
            <a:r>
              <a:rPr lang="vi-VN" altLang="en-US" sz="4800" b="1" dirty="0">
                <a:solidFill>
                  <a:srgbClr val="FF5B5F"/>
                </a:solidFill>
              </a:rPr>
              <a:t>ư</a:t>
            </a:r>
            <a:r>
              <a:rPr lang="en-US" altLang="en-US" sz="4800" b="1" dirty="0" err="1">
                <a:solidFill>
                  <a:srgbClr val="FF5B5F"/>
                </a:solidFill>
              </a:rPr>
              <a:t>ời</a:t>
            </a:r>
            <a:r>
              <a:rPr lang="en-US" altLang="en-US" sz="4800" b="1" dirty="0">
                <a:solidFill>
                  <a:srgbClr val="FF5B5F"/>
                </a:solidFill>
              </a:rPr>
              <a:t> </a:t>
            </a:r>
            <a:r>
              <a:rPr lang="en-US" altLang="en-US" sz="4800" b="1" dirty="0" err="1">
                <a:solidFill>
                  <a:srgbClr val="FF5B5F"/>
                </a:solidFill>
              </a:rPr>
              <a:t>thân</a:t>
            </a:r>
            <a:endParaRPr lang="en-US" altLang="en-US" sz="4800" b="1" dirty="0">
              <a:solidFill>
                <a:srgbClr val="FF5B5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3D73D7-EDA5-4D3E-84AB-D62AE64A78D6}"/>
              </a:ext>
            </a:extLst>
          </p:cNvPr>
          <p:cNvSpPr txBox="1"/>
          <p:nvPr/>
        </p:nvSpPr>
        <p:spPr>
          <a:xfrm>
            <a:off x="9360123" y="4620013"/>
            <a:ext cx="1754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66"/>
                </a:solidFill>
              </a:rPr>
              <a:t>Tr. 109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="" xmlns:a16="http://schemas.microsoft.com/office/drawing/2014/main" id="{A274A41A-7021-4516-AE74-54B35AB5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294373"/>
            <a:ext cx="10771567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3. </a:t>
            </a:r>
            <a:r>
              <a:rPr lang="en-US" altLang="en-US" b="1" dirty="0" err="1" smtClean="0">
                <a:latin typeface="Arial" panose="020B0604020202020204" pitchFamily="34" charset="0"/>
              </a:rPr>
              <a:t>Làm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mẫu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về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hình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thức</a:t>
            </a:r>
            <a:r>
              <a:rPr lang="en-US" altLang="en-US" b="1" dirty="0">
                <a:latin typeface="Arial" panose="020B0604020202020204" pitchFamily="34" charset="0"/>
              </a:rPr>
              <a:t>  </a:t>
            </a:r>
            <a:r>
              <a:rPr lang="en-US" altLang="en-US" b="1" dirty="0" err="1"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đổi</a:t>
            </a:r>
            <a:endParaRPr lang="en-US" altLang="en-US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ai (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bố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mẹ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anh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chị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)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xưng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hô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như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thế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nào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chủ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câu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mới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hay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gợi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="" xmlns:a16="http://schemas.microsoft.com/office/drawing/2014/main" id="{7DB95B69-EED9-4AB6-B357-55BD6E89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05" y="1687776"/>
            <a:ext cx="3000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="" xmlns:a16="http://schemas.microsoft.com/office/drawing/2014/main" id="{3A72FC4A-74BD-442F-A993-0373FFE6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505" y="3154342"/>
            <a:ext cx="6736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cha)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con 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="" xmlns:a16="http://schemas.microsoft.com/office/drawing/2014/main" id="{21751A3F-BD0F-444A-BADE-707750F9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2" y="5069711"/>
            <a:ext cx="113927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cơm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khâm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:\Users\admin\Downloads\Các loại lớp 4B\BÀI GIẢNG POI\Tuần 11\TIẾNG VIỆT\thay-nguyen-ngoc-ky-4-191112.jpg">
            <a:extLst>
              <a:ext uri="{FF2B5EF4-FFF2-40B4-BE49-F238E27FC236}">
                <a16:creationId xmlns="" xmlns:a16="http://schemas.microsoft.com/office/drawing/2014/main" id="{9B463DD3-18B7-413F-A1C8-B314968E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91" y="297712"/>
            <a:ext cx="4558284" cy="2727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 descr="C:\Documents and Settings\COMPUTER\My Documents\My Pictures\thay-8-JPG-7220-1380267224.jpg">
            <a:extLst>
              <a:ext uri="{FF2B5EF4-FFF2-40B4-BE49-F238E27FC236}">
                <a16:creationId xmlns="" xmlns:a16="http://schemas.microsoft.com/office/drawing/2014/main" id="{6FC6E92F-7BD6-449C-9CF2-791F7864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02" y="670394"/>
            <a:ext cx="4558284" cy="3470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2" descr="C:\Users\admin\Downloads\Các loại lớp 4B\BÀI GIẢNG POI\Tuần 11\TIẾNG VIỆT\images.jpg">
            <a:extLst>
              <a:ext uri="{FF2B5EF4-FFF2-40B4-BE49-F238E27FC236}">
                <a16:creationId xmlns="" xmlns:a16="http://schemas.microsoft.com/office/drawing/2014/main" id="{07A4920B-BB7D-46B2-B8E4-88088CD2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08" y="3429000"/>
            <a:ext cx="4079357" cy="305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F4F469-3808-4343-A962-635DB222CCD9}"/>
              </a:ext>
            </a:extLst>
          </p:cNvPr>
          <p:cNvSpPr txBox="1"/>
          <p:nvPr/>
        </p:nvSpPr>
        <p:spPr>
          <a:xfrm>
            <a:off x="625402" y="5275084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Nguyễn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Ngọc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Ký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13-3-201550-8619-1426299230.jpg">
            <a:extLst>
              <a:ext uri="{FF2B5EF4-FFF2-40B4-BE49-F238E27FC236}">
                <a16:creationId xmlns="" xmlns:a16="http://schemas.microsoft.com/office/drawing/2014/main" id="{1AE6E8A6-B2F7-4A5F-82B6-3BDB75CE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78" y="1731209"/>
            <a:ext cx="6130152" cy="369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B0DDB60-024D-4957-A862-17833A8A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70" y="443025"/>
            <a:ext cx="6490697" cy="368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E5390DBF-F666-4421-9C0E-8FBD3172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768" y="5512391"/>
            <a:ext cx="75231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Nicholas James "Nick" Vujicic –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diễn thuyết truyền động lực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 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vi-V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gốc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68D4B2-28DD-43D3-89A7-FD93962B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44" y="859466"/>
            <a:ext cx="5622519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TextBox 5">
            <a:extLst>
              <a:ext uri="{FF2B5EF4-FFF2-40B4-BE49-F238E27FC236}">
                <a16:creationId xmlns="" xmlns:a16="http://schemas.microsoft.com/office/drawing/2014/main" id="{E382346B-DB98-4A43-B2F3-435D3377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017" y="2864002"/>
            <a:ext cx="56225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Lút-vích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Bét-thô-ven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(1770 - 1827)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D6D098-263A-46F4-AA61-C8465B22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82" y="3007242"/>
            <a:ext cx="4992009" cy="3521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0ECCED-A329-4907-A339-D51847A48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92" y="274160"/>
            <a:ext cx="5246465" cy="386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5DBDE0DE-AF5F-4C13-87B8-8EC0EA04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1460" y="4968284"/>
            <a:ext cx="7523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king (1942 – 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="" xmlns:a16="http://schemas.microsoft.com/office/drawing/2014/main" id="{2C82C6FE-C660-4AA0-A06F-1A4CF927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19" name="Text Box 15">
            <a:extLst>
              <a:ext uri="{FF2B5EF4-FFF2-40B4-BE49-F238E27FC236}">
                <a16:creationId xmlns="" xmlns:a16="http://schemas.microsoft.com/office/drawing/2014/main" id="{DD865AA5-288D-4D85-8D10-5B2D3CCD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90" y="2921988"/>
            <a:ext cx="10943438" cy="2357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Nội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chưa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hấp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dẫn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006664"/>
                </a:solidFill>
                <a:latin typeface="Arial" panose="020B0604020202020204" pitchFamily="34" charset="0"/>
              </a:rPr>
              <a:t>-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vai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trao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đã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rõ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ràng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chưa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en-US" sz="800" b="1" dirty="0">
              <a:solidFill>
                <a:srgbClr val="006664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006664"/>
                </a:solidFill>
                <a:latin typeface="Arial" panose="020B0604020202020204" pitchFamily="34" charset="0"/>
              </a:rPr>
              <a:t>-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độ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sao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cử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tác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nét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mặt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ra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6664"/>
                </a:solidFill>
                <a:latin typeface="Arial" panose="020B0604020202020204" pitchFamily="34" charset="0"/>
              </a:rPr>
              <a:t>sao</a:t>
            </a:r>
            <a:r>
              <a:rPr lang="en-US" altLang="en-US" b="1" dirty="0">
                <a:solidFill>
                  <a:srgbClr val="006664"/>
                </a:solidFill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="" xmlns:a16="http://schemas.microsoft.com/office/drawing/2014/main" id="{BB77C7F2-B261-4162-B477-6B5AF2D7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15879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tiêu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6600"/>
                </a:solidFill>
                <a:latin typeface="Arial" panose="020B0604020202020204" pitchFamily="34" charset="0"/>
              </a:rPr>
              <a:t>giá</a:t>
            </a:r>
            <a:endParaRPr lang="en-US" altLang="en-US" sz="36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="" xmlns:a16="http://schemas.microsoft.com/office/drawing/2014/main" id="{BC70F7E3-43A1-4745-9474-D496D383A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="" xmlns:a16="http://schemas.microsoft.com/office/drawing/2014/main" id="{57DF0D87-62ED-4BE1-BBCF-103DC13E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86" y="1427923"/>
            <a:ext cx="1127842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4400" b="1" dirty="0">
                <a:solidFill>
                  <a:srgbClr val="000099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gia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đình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nghị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lực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chí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vươn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đáng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khâm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phục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endParaRPr lang="en-US" altLang="en-US" sz="400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đóng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vai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cuộc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4000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altLang="en-US" sz="4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D31F2E8-4E66-4DBB-9999-75B0451C5CF5}"/>
              </a:ext>
            </a:extLst>
          </p:cNvPr>
          <p:cNvCxnSpPr/>
          <p:nvPr/>
        </p:nvCxnSpPr>
        <p:spPr>
          <a:xfrm>
            <a:off x="646043" y="2733261"/>
            <a:ext cx="338924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7F4ACE7-E9F6-4E1A-8905-302847F47270}"/>
              </a:ext>
            </a:extLst>
          </p:cNvPr>
          <p:cNvCxnSpPr>
            <a:cxnSpLocks/>
          </p:cNvCxnSpPr>
          <p:nvPr/>
        </p:nvCxnSpPr>
        <p:spPr>
          <a:xfrm flipV="1">
            <a:off x="5774634" y="2733261"/>
            <a:ext cx="5814392" cy="993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BFC4579-6E3A-45B7-9F54-7EE842FDC267}"/>
              </a:ext>
            </a:extLst>
          </p:cNvPr>
          <p:cNvCxnSpPr/>
          <p:nvPr/>
        </p:nvCxnSpPr>
        <p:spPr>
          <a:xfrm>
            <a:off x="646043" y="3342861"/>
            <a:ext cx="338924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C67FD33-E0D8-4ED1-A449-2B11C3695FB7}"/>
              </a:ext>
            </a:extLst>
          </p:cNvPr>
          <p:cNvCxnSpPr>
            <a:cxnSpLocks/>
          </p:cNvCxnSpPr>
          <p:nvPr/>
        </p:nvCxnSpPr>
        <p:spPr>
          <a:xfrm>
            <a:off x="5449956" y="3329609"/>
            <a:ext cx="545327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28AD6A0-0E2F-4CC2-A84D-CDF2540E0522}"/>
              </a:ext>
            </a:extLst>
          </p:cNvPr>
          <p:cNvCxnSpPr>
            <a:cxnSpLocks/>
          </p:cNvCxnSpPr>
          <p:nvPr/>
        </p:nvCxnSpPr>
        <p:spPr>
          <a:xfrm>
            <a:off x="646043" y="3978965"/>
            <a:ext cx="981986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="" xmlns:a16="http://schemas.microsoft.com/office/drawing/2014/main" id="{FF0E6022-A2B7-4A72-802C-5618E4A9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="" xmlns:a16="http://schemas.microsoft.com/office/drawing/2014/main" id="{4760BB01-1E70-4C8D-8454-AE384C90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48" y="68035"/>
            <a:ext cx="11380304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</a:rPr>
              <a:t>Đề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bài</a:t>
            </a:r>
            <a:r>
              <a:rPr lang="en-US" altLang="en-US" sz="2400" b="1" dirty="0">
                <a:latin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</a:t>
            </a:r>
            <a:r>
              <a:rPr lang="en-US" altLang="en-US" sz="2800" b="1" dirty="0">
                <a:latin typeface="Arial" panose="020B0604020202020204" pitchFamily="34" charset="0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gia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đình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cùng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đọc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truyện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nói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về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nghị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</a:rPr>
              <a:t> ý </a:t>
            </a:r>
            <a:r>
              <a:rPr lang="en-US" altLang="en-US" sz="2800" dirty="0" err="1">
                <a:latin typeface="Arial" panose="020B0604020202020204" pitchFamily="34" charset="0"/>
              </a:rPr>
              <a:t>chí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vươn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lên</a:t>
            </a:r>
            <a:r>
              <a:rPr lang="en-US" altLang="en-US" sz="2800" dirty="0">
                <a:latin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trao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đổi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về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cách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đáng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khâm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phục</a:t>
            </a:r>
            <a:r>
              <a:rPr lang="en-US" altLang="en-US" sz="2800" dirty="0">
                <a:latin typeface="Arial" panose="020B0604020202020204" pitchFamily="34" charset="0"/>
              </a:rPr>
              <a:t>  </a:t>
            </a:r>
            <a:r>
              <a:rPr lang="en-US" altLang="en-US" sz="2800" dirty="0" err="1">
                <a:latin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2D32AC9-89D4-49A2-A30F-C1653D365121}"/>
              </a:ext>
            </a:extLst>
          </p:cNvPr>
          <p:cNvSpPr/>
          <p:nvPr/>
        </p:nvSpPr>
        <p:spPr>
          <a:xfrm>
            <a:off x="2676081" y="2682656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Cuộc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diễn</a:t>
            </a:r>
            <a:r>
              <a:rPr lang="en-US" altLang="en-US" sz="2800" kern="1200" dirty="0">
                <a:latin typeface="Arial" panose="020B0604020202020204" pitchFamily="34" charset="0"/>
              </a:rPr>
              <a:t> ra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giữa</a:t>
            </a:r>
            <a:r>
              <a:rPr lang="en-US" altLang="en-US" sz="2800" kern="1200" dirty="0">
                <a:latin typeface="Arial" panose="020B0604020202020204" pitchFamily="34" charset="0"/>
              </a:rPr>
              <a:t> ai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với</a:t>
            </a:r>
            <a:r>
              <a:rPr lang="en-US" altLang="en-US" sz="2800" kern="1200" dirty="0">
                <a:latin typeface="Arial" panose="020B0604020202020204" pitchFamily="34" charset="0"/>
              </a:rPr>
              <a:t> ai ?</a:t>
            </a:r>
            <a:endParaRPr lang="en-US" sz="28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3E8A5A6A-0ADE-4009-BDB1-BCCB533C01C0}"/>
              </a:ext>
            </a:extLst>
          </p:cNvPr>
          <p:cNvSpPr/>
          <p:nvPr/>
        </p:nvSpPr>
        <p:spPr>
          <a:xfrm>
            <a:off x="2676083" y="3535982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về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nội</a:t>
            </a:r>
            <a:r>
              <a:rPr lang="en-US" altLang="en-US" sz="2800" kern="1200" dirty="0">
                <a:latin typeface="Arial" panose="020B0604020202020204" pitchFamily="34" charset="0"/>
              </a:rPr>
              <a:t> dung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gì</a:t>
            </a:r>
            <a:r>
              <a:rPr lang="en-US" altLang="en-US" sz="2800" kern="1200" dirty="0">
                <a:latin typeface="Arial" panose="020B0604020202020204" pitchFamily="34" charset="0"/>
              </a:rPr>
              <a:t> ?</a:t>
            </a:r>
            <a:endParaRPr lang="en-US" sz="28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4076CA1-6ADE-4387-BA8E-F8E8DDEB8B4A}"/>
              </a:ext>
            </a:extLst>
          </p:cNvPr>
          <p:cNvSpPr/>
          <p:nvPr/>
        </p:nvSpPr>
        <p:spPr>
          <a:xfrm>
            <a:off x="2676080" y="4389308"/>
            <a:ext cx="6510131" cy="769045"/>
          </a:xfrm>
          <a:custGeom>
            <a:avLst/>
            <a:gdLst>
              <a:gd name="connsiteX0" fmla="*/ 0 w 8195365"/>
              <a:gd name="connsiteY0" fmla="*/ 159123 h 954720"/>
              <a:gd name="connsiteX1" fmla="*/ 159123 w 8195365"/>
              <a:gd name="connsiteY1" fmla="*/ 0 h 954720"/>
              <a:gd name="connsiteX2" fmla="*/ 8036242 w 8195365"/>
              <a:gd name="connsiteY2" fmla="*/ 0 h 954720"/>
              <a:gd name="connsiteX3" fmla="*/ 8195365 w 8195365"/>
              <a:gd name="connsiteY3" fmla="*/ 159123 h 954720"/>
              <a:gd name="connsiteX4" fmla="*/ 8195365 w 8195365"/>
              <a:gd name="connsiteY4" fmla="*/ 795597 h 954720"/>
              <a:gd name="connsiteX5" fmla="*/ 8036242 w 8195365"/>
              <a:gd name="connsiteY5" fmla="*/ 954720 h 954720"/>
              <a:gd name="connsiteX6" fmla="*/ 159123 w 8195365"/>
              <a:gd name="connsiteY6" fmla="*/ 954720 h 954720"/>
              <a:gd name="connsiteX7" fmla="*/ 0 w 8195365"/>
              <a:gd name="connsiteY7" fmla="*/ 795597 h 954720"/>
              <a:gd name="connsiteX8" fmla="*/ 0 w 8195365"/>
              <a:gd name="connsiteY8" fmla="*/ 159123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5365" h="954720">
                <a:moveTo>
                  <a:pt x="0" y="159123"/>
                </a:moveTo>
                <a:cubicBezTo>
                  <a:pt x="0" y="71242"/>
                  <a:pt x="71242" y="0"/>
                  <a:pt x="159123" y="0"/>
                </a:cubicBezTo>
                <a:lnTo>
                  <a:pt x="8036242" y="0"/>
                </a:lnTo>
                <a:cubicBezTo>
                  <a:pt x="8124123" y="0"/>
                  <a:pt x="8195365" y="71242"/>
                  <a:pt x="8195365" y="159123"/>
                </a:cubicBezTo>
                <a:lnTo>
                  <a:pt x="8195365" y="795597"/>
                </a:lnTo>
                <a:cubicBezTo>
                  <a:pt x="8195365" y="883478"/>
                  <a:pt x="8124123" y="954720"/>
                  <a:pt x="8036242" y="954720"/>
                </a:cubicBezTo>
                <a:lnTo>
                  <a:pt x="159123" y="954720"/>
                </a:lnTo>
                <a:cubicBezTo>
                  <a:pt x="71242" y="954720"/>
                  <a:pt x="0" y="883478"/>
                  <a:pt x="0" y="795597"/>
                </a:cubicBezTo>
                <a:lnTo>
                  <a:pt x="0" y="1591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526" tIns="168526" rIns="168526" bIns="16852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en-US" altLang="en-US" sz="2800" kern="1200" dirty="0">
                <a:latin typeface="Arial" panose="020B0604020202020204" pitchFamily="34" charset="0"/>
              </a:rPr>
              <a:t>-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Khi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trao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đổi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cần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lưu</a:t>
            </a:r>
            <a:r>
              <a:rPr lang="en-US" altLang="en-US" sz="2800" kern="1200" dirty="0">
                <a:latin typeface="Arial" panose="020B0604020202020204" pitchFamily="34" charset="0"/>
              </a:rPr>
              <a:t> ý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điều</a:t>
            </a:r>
            <a:r>
              <a:rPr lang="en-US" altLang="en-US" sz="2800" kern="1200" dirty="0">
                <a:latin typeface="Arial" panose="020B0604020202020204" pitchFamily="34" charset="0"/>
              </a:rPr>
              <a:t> </a:t>
            </a:r>
            <a:r>
              <a:rPr lang="en-US" altLang="en-US" sz="2800" kern="1200" dirty="0" err="1">
                <a:latin typeface="Arial" panose="020B0604020202020204" pitchFamily="34" charset="0"/>
              </a:rPr>
              <a:t>gì</a:t>
            </a:r>
            <a:r>
              <a:rPr lang="en-US" altLang="en-US" sz="2800" kern="1200" dirty="0">
                <a:latin typeface="Arial" panose="020B0604020202020204" pitchFamily="34" charset="0"/>
              </a:rPr>
              <a:t> ?</a:t>
            </a:r>
            <a:endParaRPr lang="en-US" sz="2800" kern="1200" dirty="0"/>
          </a:p>
        </p:txBody>
      </p:sp>
      <p:sp>
        <p:nvSpPr>
          <p:cNvPr id="15" name="Text Box 24">
            <a:extLst>
              <a:ext uri="{FF2B5EF4-FFF2-40B4-BE49-F238E27FC236}">
                <a16:creationId xmlns="" xmlns:a16="http://schemas.microsoft.com/office/drawing/2014/main" id="{03FBBDCB-6EF7-4226-8C6E-529AC4EB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48" y="3162658"/>
            <a:ext cx="11290853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trao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chú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dung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2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cùng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thái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khâm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phục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truyện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="" xmlns:a16="http://schemas.microsoft.com/office/drawing/2014/main" id="{A950C248-0B42-4D54-AF81-A04895823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50988"/>
            <a:ext cx="8763000" cy="3859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</a:rPr>
              <a:t>Gợi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>
                <a:latin typeface="Times New Roman" pitchFamily="18" charset="0"/>
              </a:rPr>
              <a:t>1. </a:t>
            </a:r>
            <a:r>
              <a:rPr lang="en-US" sz="4800" dirty="0" err="1">
                <a:latin typeface="Times New Roman" pitchFamily="18" charset="0"/>
              </a:rPr>
              <a:t>Tìm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đề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tài</a:t>
            </a:r>
            <a:r>
              <a:rPr lang="en-US" sz="4800" dirty="0">
                <a:latin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</a:rPr>
              <a:t>đâu</a:t>
            </a:r>
            <a:r>
              <a:rPr lang="en-US" sz="4800" dirty="0">
                <a:latin typeface="Times New Roman" pitchFamily="18" charset="0"/>
              </a:rPr>
              <a:t>?</a:t>
            </a:r>
          </a:p>
          <a:p>
            <a:pPr marL="457200" indent="-457200" algn="just"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khoa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-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542" y="251209"/>
            <a:ext cx="2479321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4000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2A85B9-DDDE-427F-94CC-BB523FF6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87" y="3532298"/>
            <a:ext cx="4038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66365D-79F0-4048-A681-D3A4591C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928" y="1531377"/>
            <a:ext cx="651869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D6D03F4-0631-4D87-BAF4-174CB5934B43}"/>
              </a:ext>
            </a:extLst>
          </p:cNvPr>
          <p:cNvCxnSpPr>
            <a:cxnSpLocks/>
          </p:cNvCxnSpPr>
          <p:nvPr/>
        </p:nvCxnSpPr>
        <p:spPr>
          <a:xfrm flipV="1">
            <a:off x="4030386" y="2273888"/>
            <a:ext cx="794542" cy="13158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49" y="2292123"/>
            <a:ext cx="468947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013938"/>
            <a:ext cx="508634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067" y="3904892"/>
            <a:ext cx="5933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1BBD52-B775-411F-88D2-E8F358BF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801" y="5420583"/>
            <a:ext cx="642503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altLang="en-US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1D1BD467-AA15-485A-997C-DABA3D15410D}"/>
              </a:ext>
            </a:extLst>
          </p:cNvPr>
          <p:cNvCxnSpPr>
            <a:cxnSpLocks/>
          </p:cNvCxnSpPr>
          <p:nvPr/>
        </p:nvCxnSpPr>
        <p:spPr>
          <a:xfrm>
            <a:off x="4081817" y="4302955"/>
            <a:ext cx="635984" cy="13726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="" xmlns:a16="http://schemas.microsoft.com/office/drawing/2014/main" id="{84196C4E-3B5C-4616-BD9C-E270B6C3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380" y="305814"/>
            <a:ext cx="956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1. </a:t>
            </a:r>
            <a:r>
              <a:rPr lang="en-US" altLang="en-US" dirty="0" err="1">
                <a:latin typeface="Arial" panose="020B0604020202020204" pitchFamily="34" charset="0"/>
              </a:rPr>
              <a:t>Hãy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gợi</a:t>
            </a:r>
            <a:r>
              <a:rPr lang="en-US" altLang="en-US" dirty="0">
                <a:latin typeface="Arial" panose="020B0604020202020204" pitchFamily="34" charset="0"/>
              </a:rPr>
              <a:t> ý 1 </a:t>
            </a:r>
            <a:r>
              <a:rPr lang="en-US" altLang="en-US" dirty="0" err="1">
                <a:latin typeface="Arial" panose="020B0604020202020204" pitchFamily="34" charset="0"/>
              </a:rPr>
              <a:t>nêu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truyện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chuẩn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bị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="" xmlns:a16="http://schemas.microsoft.com/office/drawing/2014/main" id="{F7D75CE3-981B-4162-A871-73CA79B7D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80" y="2239526"/>
            <a:ext cx="1676400" cy="284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truyện</a:t>
            </a:r>
            <a:endParaRPr lang="en-US" altLang="en-US" sz="36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13">
            <a:extLst>
              <a:ext uri="{FF2B5EF4-FFF2-40B4-BE49-F238E27FC236}">
                <a16:creationId xmlns="" xmlns:a16="http://schemas.microsoft.com/office/drawing/2014/main" id="{269A93F8-D677-4CD5-94E6-85B47152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1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4" name="Text Box 14">
            <a:extLst>
              <a:ext uri="{FF2B5EF4-FFF2-40B4-BE49-F238E27FC236}">
                <a16:creationId xmlns="" xmlns:a16="http://schemas.microsoft.com/office/drawing/2014/main" id="{6CF3DFEF-3F87-4D58-8394-8CFAD98D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557" y="1244429"/>
            <a:ext cx="8220080" cy="51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3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Hiền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Ngọc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Kí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Bạch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8080"/>
                </a:solidFill>
                <a:latin typeface="Arial" panose="020B0604020202020204" pitchFamily="34" charset="0"/>
              </a:rPr>
              <a:t>Bưởi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Lê-ô-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nác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-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đô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đa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Vin-xi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Nguyễn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Duy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Ứng</a:t>
            </a:r>
            <a:endParaRPr lang="en-US" altLang="en-US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Cao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Bá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8080"/>
                </a:solidFill>
                <a:latin typeface="Arial" panose="020B0604020202020204" pitchFamily="34" charset="0"/>
              </a:rPr>
              <a:t>Quát</a:t>
            </a:r>
            <a:r>
              <a:rPr lang="en-US" altLang="en-US" b="1" dirty="0">
                <a:solidFill>
                  <a:srgbClr val="008080"/>
                </a:solidFill>
                <a:latin typeface="Arial" panose="020B0604020202020204" pitchFamily="34" charset="0"/>
              </a:rPr>
              <a:t>,... </a:t>
            </a:r>
          </a:p>
        </p:txBody>
      </p:sp>
      <p:sp>
        <p:nvSpPr>
          <p:cNvPr id="5139" name="AutoShape 19">
            <a:extLst>
              <a:ext uri="{FF2B5EF4-FFF2-40B4-BE49-F238E27FC236}">
                <a16:creationId xmlns="" xmlns:a16="http://schemas.microsoft.com/office/drawing/2014/main" id="{8FA5BC0D-540D-451E-BF00-803E8A679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580" y="3268718"/>
            <a:ext cx="914400" cy="9144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251023" y="1552902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859103" y="4209392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19020" y="6014544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952588" y="2493578"/>
            <a:ext cx="867103" cy="17342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826468" y="3268718"/>
            <a:ext cx="438797" cy="2469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2E6009-65D3-4E0C-8C9C-4AA668B0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020" y="1137403"/>
            <a:ext cx="3752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400" y="2078079"/>
            <a:ext cx="3618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506" y="3798718"/>
            <a:ext cx="200862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649" y="3067435"/>
            <a:ext cx="4929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0CC696-8507-4BE2-8EDF-815940A8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584" y="4870608"/>
            <a:ext cx="5298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28936" y="5055733"/>
            <a:ext cx="438797" cy="2469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6F256E1-8A34-458C-8AD4-1B8C74DF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885" y="5619636"/>
            <a:ext cx="2635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9" grpId="0" animBg="1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38" y="125073"/>
            <a:ext cx="2430407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4000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F36B55-C568-4759-B24D-AA37A6C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911914"/>
            <a:ext cx="4776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F2F5F8-E58B-4C7A-854C-3A0E80A5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189" y="2131859"/>
            <a:ext cx="6223549" cy="1938992"/>
          </a:xfrm>
          <a:prstGeom prst="rect">
            <a:avLst/>
          </a:prstGeom>
          <a:solidFill>
            <a:srgbClr val="FF7C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27FE37-B9CF-4719-BB9B-1CA4A7D7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585" y="4109498"/>
            <a:ext cx="7130415" cy="2492990"/>
          </a:xfrm>
          <a:prstGeom prst="rect">
            <a:avLst/>
          </a:prstGeom>
          <a:solidFill>
            <a:srgbClr val="FFFF8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B1A8B8E-6424-445B-A0EA-5FA499A4B1B8}"/>
              </a:ext>
            </a:extLst>
          </p:cNvPr>
          <p:cNvCxnSpPr>
            <a:cxnSpLocks/>
          </p:cNvCxnSpPr>
          <p:nvPr/>
        </p:nvCxnSpPr>
        <p:spPr>
          <a:xfrm>
            <a:off x="4633417" y="3389914"/>
            <a:ext cx="10264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F4EFD13-6597-4C7B-8589-FC10DBD4BA46}"/>
              </a:ext>
            </a:extLst>
          </p:cNvPr>
          <p:cNvCxnSpPr>
            <a:cxnSpLocks/>
          </p:cNvCxnSpPr>
          <p:nvPr/>
        </p:nvCxnSpPr>
        <p:spPr>
          <a:xfrm>
            <a:off x="4531360" y="3725749"/>
            <a:ext cx="530225" cy="10512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C301338F-0D41-4D2C-A9EF-CC3EB14EA4D1}"/>
              </a:ext>
            </a:extLst>
          </p:cNvPr>
          <p:cNvCxnSpPr>
            <a:cxnSpLocks/>
          </p:cNvCxnSpPr>
          <p:nvPr/>
        </p:nvCxnSpPr>
        <p:spPr>
          <a:xfrm flipV="1">
            <a:off x="4554415" y="1932681"/>
            <a:ext cx="507170" cy="10918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D6F86D7-6488-4BB8-80A9-F210E82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19" y="174819"/>
            <a:ext cx="6022748" cy="1938992"/>
          </a:xfrm>
          <a:prstGeom prst="rect">
            <a:avLst/>
          </a:prstGeom>
          <a:solidFill>
            <a:srgbClr val="5ECA9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="" xmlns:a16="http://schemas.microsoft.com/office/drawing/2014/main" id="{462DA246-3696-4480-93C5-8185F6D7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6" y="478527"/>
            <a:ext cx="1471613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u="sng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b="1" dirty="0">
                <a:solidFill>
                  <a:srgbClr val="FF5B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957257-90B1-421F-9DB3-0AD58B73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6" y="2738865"/>
            <a:ext cx="48618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F2F5F8-E58B-4C7A-854C-3A0E80A5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4" y="2401065"/>
            <a:ext cx="5523487" cy="1477328"/>
          </a:xfrm>
          <a:prstGeom prst="rect">
            <a:avLst/>
          </a:prstGeom>
          <a:solidFill>
            <a:srgbClr val="00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27FE37-B9CF-4719-BB9B-1CA4A7D7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428" y="4529903"/>
            <a:ext cx="6234819" cy="1481175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B1A8B8E-6424-445B-A0EA-5FA499A4B1B8}"/>
              </a:ext>
            </a:extLst>
          </p:cNvPr>
          <p:cNvCxnSpPr>
            <a:cxnSpLocks/>
          </p:cNvCxnSpPr>
          <p:nvPr/>
        </p:nvCxnSpPr>
        <p:spPr>
          <a:xfrm>
            <a:off x="4986397" y="3218559"/>
            <a:ext cx="8153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F4EFD13-6597-4C7B-8589-FC10DBD4BA46}"/>
              </a:ext>
            </a:extLst>
          </p:cNvPr>
          <p:cNvCxnSpPr>
            <a:cxnSpLocks/>
          </p:cNvCxnSpPr>
          <p:nvPr/>
        </p:nvCxnSpPr>
        <p:spPr>
          <a:xfrm>
            <a:off x="4609122" y="3673440"/>
            <a:ext cx="754550" cy="15970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C301338F-0D41-4D2C-A9EF-CC3EB14EA4D1}"/>
              </a:ext>
            </a:extLst>
          </p:cNvPr>
          <p:cNvCxnSpPr>
            <a:cxnSpLocks/>
          </p:cNvCxnSpPr>
          <p:nvPr/>
        </p:nvCxnSpPr>
        <p:spPr>
          <a:xfrm flipV="1">
            <a:off x="4666818" y="1418897"/>
            <a:ext cx="780611" cy="13913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D6F86D7-6488-4BB8-80A9-F210E824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723" y="478527"/>
            <a:ext cx="6649977" cy="1477328"/>
          </a:xfrm>
          <a:prstGeom prst="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="" xmlns:a16="http://schemas.microsoft.com/office/drawing/2014/main" id="{BAA7632D-54B3-4A03-AF6D-3E6AF43F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169653"/>
            <a:ext cx="10348623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khó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đạt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="" xmlns:a16="http://schemas.microsoft.com/office/drawing/2014/main" id="{ADC42F90-FB89-4E1C-AAD2-F9E7A792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1557128"/>
            <a:ext cx="1078209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liệt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="" xmlns:a16="http://schemas.microsoft.com/office/drawing/2014/main" id="{B49A6616-2ECC-489B-B4E3-FF769D0E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92" y="3422441"/>
            <a:ext cx="1075828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808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quắp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đờ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="" xmlns:a16="http://schemas.microsoft.com/office/drawing/2014/main" id="{65E2FB4C-A9A9-4D81-B8B7-0DF1A9BE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7" y="5646528"/>
            <a:ext cx="1025784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808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Ưu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6664"/>
                </a:solidFill>
                <a:latin typeface="Times New Roman" panose="02020603050405020304" pitchFamily="18" charset="0"/>
              </a:rPr>
              <a:t>tú</a:t>
            </a:r>
            <a:r>
              <a:rPr lang="en-US" altLang="en-US" dirty="0">
                <a:solidFill>
                  <a:srgbClr val="006664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827</Words>
  <Application>Microsoft Office PowerPoint</Application>
  <PresentationFormat>Custom</PresentationFormat>
  <Paragraphs>94</Paragraphs>
  <Slides>16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vuminhhieucp59@gmail.com</cp:lastModifiedBy>
  <cp:revision>42</cp:revision>
  <dcterms:created xsi:type="dcterms:W3CDTF">2021-07-28T02:43:47Z</dcterms:created>
  <dcterms:modified xsi:type="dcterms:W3CDTF">2021-11-17T03:43:16Z</dcterms:modified>
</cp:coreProperties>
</file>