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31" r:id="rId3"/>
    <p:sldMasterId id="2147483749" r:id="rId4"/>
    <p:sldMasterId id="2147483765" r:id="rId5"/>
  </p:sldMasterIdLst>
  <p:notesMasterIdLst>
    <p:notesMasterId r:id="rId18"/>
  </p:notesMasterIdLst>
  <p:sldIdLst>
    <p:sldId id="2007577176" r:id="rId6"/>
    <p:sldId id="415" r:id="rId7"/>
    <p:sldId id="416" r:id="rId8"/>
    <p:sldId id="257" r:id="rId9"/>
    <p:sldId id="3376" r:id="rId10"/>
    <p:sldId id="3377" r:id="rId11"/>
    <p:sldId id="3373" r:id="rId12"/>
    <p:sldId id="2007577171" r:id="rId13"/>
    <p:sldId id="2007577172" r:id="rId14"/>
    <p:sldId id="2007577174" r:id="rId15"/>
    <p:sldId id="2007577166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727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70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2022/11/1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6.png"/><Relationship Id="rId7" Type="http://schemas.openxmlformats.org/officeDocument/2006/relationships/slide" Target="slide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4.wdp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1930400" y="2281645"/>
            <a:ext cx="8920283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1" y="4229102"/>
            <a:ext cx="9439745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8" y="3586957"/>
            <a:ext cx="2638084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2105807" y="2511464"/>
            <a:ext cx="8641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bài:Ôn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(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4)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469616" y="0"/>
            <a:ext cx="9914223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497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xmlns="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xmlns="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741600"/>
              </p:ext>
            </p:extLst>
          </p:nvPr>
        </p:nvGraphicFramePr>
        <p:xfrm>
          <a:off x="2032000" y="729191"/>
          <a:ext cx="8128000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500">
                  <a:extLst>
                    <a:ext uri="{9D8B030D-6E8A-4147-A177-3AD203B41FA5}">
                      <a16:colId xmlns:a16="http://schemas.microsoft.com/office/drawing/2014/main" xmlns="" val="2487505679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xmlns="" val="1286861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Kiểu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69252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(1) Hai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2370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(2)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xuất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huyết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lây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7671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(3) Theo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tớ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ạ!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4502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(4)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06727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(5) Sao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lại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đó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92331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(6)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muỗi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vằn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hút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xong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sẽ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truyền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sang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xmlns="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8" name="Star: 5 Points 27">
            <a:hlinkClick r:id="rId8" action="ppaction://hlinksldjump"/>
            <a:extLst>
              <a:ext uri="{FF2B5EF4-FFF2-40B4-BE49-F238E27FC236}">
                <a16:creationId xmlns:a16="http://schemas.microsoft.com/office/drawing/2014/main" xmlns="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xmlns="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4267" b="1" kern="0" dirty="0">
                <a:solidFill>
                  <a:srgbClr val="FF0000"/>
                </a:solidFill>
                <a:latin typeface="Coiny" panose="02000903060500060000" pitchFamily="2" charset="0"/>
                <a:ea typeface="仓耳今楷05-6763 W05" panose="02020400000000000000" pitchFamily="18" charset="-122"/>
                <a:cs typeface="Calibri" panose="020F0502020204030204" pitchFamily="34" charset="0"/>
                <a:sym typeface="Arial"/>
              </a:rPr>
              <a:t>HOA HỒNG TẶNG CÔ</a:t>
            </a:r>
            <a:endParaRPr lang="zh-CN" altLang="en-US" sz="4267" b="1" kern="0" dirty="0">
              <a:solidFill>
                <a:srgbClr val="FF0000"/>
              </a:solidFill>
              <a:latin typeface="Coiny" panose="02000903060500060000" pitchFamily="2" charset="0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Right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13504E8-3D63-48A2-A29D-95BE72A907C3}"/>
              </a:ext>
            </a:extLst>
          </p:cNvPr>
          <p:cNvSpPr txBox="1"/>
          <p:nvPr/>
        </p:nvSpPr>
        <p:spPr>
          <a:xfrm>
            <a:off x="3593144" y="2153445"/>
            <a:ext cx="52187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 defTabSz="914377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7877AE7-70B5-4453-BE29-D4DE88B65474}"/>
              </a:ext>
            </a:extLst>
          </p:cNvPr>
          <p:cNvSpPr txBox="1"/>
          <p:nvPr/>
        </p:nvSpPr>
        <p:spPr>
          <a:xfrm>
            <a:off x="3950985" y="2575550"/>
            <a:ext cx="4735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lang="en-US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62F5F30-9C24-4648-BCD0-8E0603C186E6}"/>
              </a:ext>
            </a:extLst>
          </p:cNvPr>
          <p:cNvSpPr txBox="1"/>
          <p:nvPr/>
        </p:nvSpPr>
        <p:spPr>
          <a:xfrm>
            <a:off x="3618271" y="2333831"/>
            <a:ext cx="49554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xmlns="" id="{01A3D7DB-20FA-40E5-9633-03B2A7484A51}"/>
              </a:ext>
            </a:extLst>
          </p:cNvPr>
          <p:cNvSpPr txBox="1"/>
          <p:nvPr/>
        </p:nvSpPr>
        <p:spPr>
          <a:xfrm>
            <a:off x="2216084" y="50519"/>
            <a:ext cx="7759829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9D5AF63-1EED-6BAE-4B9D-C7E4690CB0B2}"/>
              </a:ext>
            </a:extLst>
          </p:cNvPr>
          <p:cNvSpPr/>
          <p:nvPr/>
        </p:nvSpPr>
        <p:spPr>
          <a:xfrm>
            <a:off x="4202021" y="2967335"/>
            <a:ext cx="3787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Ôn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tập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tiết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4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xmlns="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xmlns="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endParaRPr lang="en-US" sz="4000" dirty="0">
                <a:solidFill>
                  <a:srgbClr val="EA461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xmlns="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xmlns="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xmlns="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xmlns="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xmlns="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xmlns="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xmlns="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xmlns="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xmlns="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xmlns="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xmlns="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C9AB7351-F594-4168-9D34-7903B7604DDC}"/>
              </a:ext>
            </a:extLst>
          </p:cNvPr>
          <p:cNvSpPr txBox="1"/>
          <p:nvPr/>
        </p:nvSpPr>
        <p:spPr>
          <a:xfrm>
            <a:off x="6593428" y="163057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333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xmlns="" id="{B7F0A983-A8D2-4EA9-A7C3-EA756B2CB9CB}"/>
              </a:ext>
            </a:extLst>
          </p:cNvPr>
          <p:cNvGrpSpPr/>
          <p:nvPr/>
        </p:nvGrpSpPr>
        <p:grpSpPr>
          <a:xfrm>
            <a:off x="152588" y="809480"/>
            <a:ext cx="4428937" cy="1250436"/>
            <a:chOff x="3547552" y="3825287"/>
            <a:chExt cx="8922336" cy="1250436"/>
          </a:xfrm>
        </p:grpSpPr>
        <p:sp>
          <p:nvSpPr>
            <p:cNvPr id="147" name="矩形: 圆角 5">
              <a:extLst>
                <a:ext uri="{FF2B5EF4-FFF2-40B4-BE49-F238E27FC236}">
                  <a16:creationId xmlns:a16="http://schemas.microsoft.com/office/drawing/2014/main" xmlns="" id="{43E78DDF-D4E5-4E91-BA1B-E79BF4C36F2B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xmlns="" id="{2A6B5610-0ACE-483F-8427-3FCAED97F16E}"/>
                </a:ext>
              </a:extLst>
            </p:cNvPr>
            <p:cNvSpPr/>
            <p:nvPr/>
          </p:nvSpPr>
          <p:spPr>
            <a:xfrm>
              <a:off x="3635957" y="3875394"/>
              <a:ext cx="88339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rèn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kĩ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b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xmlns="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xmlns="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xmlns="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xmlns="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xmlns="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xmlns="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xmlns="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xmlns="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xmlns="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xmlns="" id="{D6E14B7D-3A95-4730-87B3-8C7E20CDAF07}"/>
              </a:ext>
            </a:extLst>
          </p:cNvPr>
          <p:cNvSpPr txBox="1"/>
          <p:nvPr/>
        </p:nvSpPr>
        <p:spPr>
          <a:xfrm>
            <a:off x="7496381" y="3891205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xmlns="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xmlns="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xmlns="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xmlns="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xmlns="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xmlns="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xmlns="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xmlns="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xmlns="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xmlns="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xmlns="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xmlns="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xmlns="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xmlns="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xmlns="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xmlns="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xmlns="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xmlns="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xmlns="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xmlns="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xmlns="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xmlns="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xmlns="" id="{B91E5B7F-90C8-4291-A11F-266952AEB321}"/>
              </a:ext>
            </a:extLst>
          </p:cNvPr>
          <p:cNvSpPr txBox="1"/>
          <p:nvPr/>
        </p:nvSpPr>
        <p:spPr>
          <a:xfrm>
            <a:off x="6606877" y="481754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xmlns="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xmlns="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xmlns="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xmlns="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247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xmlns="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xmlns="" id="{74B78350-1BCE-4F06-A3F0-10E4886BE800}"/>
              </a:ext>
            </a:extLst>
          </p:cNvPr>
          <p:cNvSpPr/>
          <p:nvPr/>
        </p:nvSpPr>
        <p:spPr>
          <a:xfrm>
            <a:off x="6964144" y="526274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xmlns="" id="{48ED0445-B27C-4D0D-B475-A09E52E546A1}"/>
              </a:ext>
            </a:extLst>
          </p:cNvPr>
          <p:cNvSpPr txBox="1"/>
          <p:nvPr/>
        </p:nvSpPr>
        <p:spPr>
          <a:xfrm>
            <a:off x="7030043" y="5300824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xmlns="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xmlns="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xmlns="" id="{1AC13B9E-9F1C-451E-B740-11A681399408}"/>
              </a:ext>
            </a:extLst>
          </p:cNvPr>
          <p:cNvSpPr txBox="1"/>
          <p:nvPr/>
        </p:nvSpPr>
        <p:spPr>
          <a:xfrm>
            <a:off x="7062735" y="166174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xmlns="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xmlns="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xmlns="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xmlns="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xmlns="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xmlns="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xmlns="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xmlns="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xmlns="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xmlns="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xmlns="" id="{0D82B449-EAB2-4B70-BD27-802FDB40F7FB}"/>
              </a:ext>
            </a:extLst>
          </p:cNvPr>
          <p:cNvGrpSpPr/>
          <p:nvPr/>
        </p:nvGrpSpPr>
        <p:grpSpPr>
          <a:xfrm>
            <a:off x="159440" y="2136779"/>
            <a:ext cx="4029717" cy="1057420"/>
            <a:chOff x="3547552" y="3825287"/>
            <a:chExt cx="8118086" cy="1057420"/>
          </a:xfrm>
        </p:grpSpPr>
        <p:sp>
          <p:nvSpPr>
            <p:cNvPr id="244" name="矩形: 圆角 5">
              <a:extLst>
                <a:ext uri="{FF2B5EF4-FFF2-40B4-BE49-F238E27FC236}">
                  <a16:creationId xmlns:a16="http://schemas.microsoft.com/office/drawing/2014/main" xmlns="" id="{C23A24C2-4498-4D26-B8DB-004478AA57C9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xmlns="" id="{446ACE5C-556D-4569-B917-7833B109384E}"/>
                </a:ext>
              </a:extLst>
            </p:cNvPr>
            <p:cNvSpPr/>
            <p:nvPr/>
          </p:nvSpPr>
          <p:spPr>
            <a:xfrm>
              <a:off x="3635957" y="3875394"/>
              <a:ext cx="8029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(2)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Kiểu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xmlns="" id="{70F9DD34-4EE2-4109-BEBC-E02C8341C59A}"/>
              </a:ext>
            </a:extLst>
          </p:cNvPr>
          <p:cNvGrpSpPr/>
          <p:nvPr/>
        </p:nvGrpSpPr>
        <p:grpSpPr>
          <a:xfrm>
            <a:off x="147623" y="3392617"/>
            <a:ext cx="4703792" cy="868202"/>
            <a:chOff x="3547552" y="3825287"/>
            <a:chExt cx="8922336" cy="1057420"/>
          </a:xfrm>
        </p:grpSpPr>
        <p:sp>
          <p:nvSpPr>
            <p:cNvPr id="248" name="矩形: 圆角 5">
              <a:extLst>
                <a:ext uri="{FF2B5EF4-FFF2-40B4-BE49-F238E27FC236}">
                  <a16:creationId xmlns:a16="http://schemas.microsoft.com/office/drawing/2014/main" xmlns="" id="{A4C0BCE3-CD98-433B-BE36-9EF7463297D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xmlns="" id="{654EB759-EC84-4480-A7DC-4214AD8DD245}"/>
                </a:ext>
              </a:extLst>
            </p:cNvPr>
            <p:cNvSpPr/>
            <p:nvPr/>
          </p:nvSpPr>
          <p:spPr>
            <a:xfrm>
              <a:off x="3635957" y="3875394"/>
              <a:ext cx="8833931" cy="860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(3)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tách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xmlns="" id="{80C6AC3A-CA69-46F1-A050-EA90ADACFD64}"/>
              </a:ext>
            </a:extLst>
          </p:cNvPr>
          <p:cNvGrpSpPr/>
          <p:nvPr/>
        </p:nvGrpSpPr>
        <p:grpSpPr>
          <a:xfrm>
            <a:off x="56586" y="4791396"/>
            <a:ext cx="4428937" cy="483541"/>
            <a:chOff x="3547552" y="3825287"/>
            <a:chExt cx="8922336" cy="1107526"/>
          </a:xfrm>
        </p:grpSpPr>
        <p:sp>
          <p:nvSpPr>
            <p:cNvPr id="252" name="矩形: 圆角 5">
              <a:extLst>
                <a:ext uri="{FF2B5EF4-FFF2-40B4-BE49-F238E27FC236}">
                  <a16:creationId xmlns:a16="http://schemas.microsoft.com/office/drawing/2014/main" xmlns="" id="{D3CEA5D0-4E8A-41E7-BCEE-FECDB82C700C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xmlns="" id="{830EF85D-F7D8-43C8-9E30-3226656B29CF}"/>
                </a:ext>
              </a:extLst>
            </p:cNvPr>
            <p:cNvSpPr/>
            <p:nvPr/>
          </p:nvSpPr>
          <p:spPr>
            <a:xfrm>
              <a:off x="3635957" y="3875393"/>
              <a:ext cx="8833931" cy="1057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(4)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xmlns="" id="{F2C6A9D3-3F33-4F10-9010-9ADFF8CC0B12}"/>
              </a:ext>
            </a:extLst>
          </p:cNvPr>
          <p:cNvGrpSpPr/>
          <p:nvPr/>
        </p:nvGrpSpPr>
        <p:grpSpPr>
          <a:xfrm>
            <a:off x="92693" y="5524965"/>
            <a:ext cx="4428937" cy="869587"/>
            <a:chOff x="3547552" y="3825287"/>
            <a:chExt cx="8922336" cy="1129092"/>
          </a:xfrm>
        </p:grpSpPr>
        <p:sp>
          <p:nvSpPr>
            <p:cNvPr id="255" name="矩形: 圆角 5">
              <a:extLst>
                <a:ext uri="{FF2B5EF4-FFF2-40B4-BE49-F238E27FC236}">
                  <a16:creationId xmlns:a16="http://schemas.microsoft.com/office/drawing/2014/main" xmlns="" id="{FB799FB8-67F8-416A-9005-8F8E25A11BA0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xmlns="" id="{330627AC-7A17-45B9-BB4E-6C2177A9012B}"/>
                </a:ext>
              </a:extLst>
            </p:cNvPr>
            <p:cNvSpPr/>
            <p:nvPr/>
          </p:nvSpPr>
          <p:spPr>
            <a:xfrm>
              <a:off x="3635957" y="3875393"/>
              <a:ext cx="8833931" cy="1078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(5) Khi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xmlns="" id="{38E46CED-5042-478E-BBA5-F4C667359FD7}"/>
              </a:ext>
            </a:extLst>
          </p:cNvPr>
          <p:cNvGrpSpPr/>
          <p:nvPr/>
        </p:nvGrpSpPr>
        <p:grpSpPr>
          <a:xfrm>
            <a:off x="7960540" y="197163"/>
            <a:ext cx="4428937" cy="917262"/>
            <a:chOff x="3547552" y="3825287"/>
            <a:chExt cx="8922336" cy="1057420"/>
          </a:xfrm>
        </p:grpSpPr>
        <p:sp>
          <p:nvSpPr>
            <p:cNvPr id="258" name="矩形: 圆角 5">
              <a:extLst>
                <a:ext uri="{FF2B5EF4-FFF2-40B4-BE49-F238E27FC236}">
                  <a16:creationId xmlns:a16="http://schemas.microsoft.com/office/drawing/2014/main" xmlns="" id="{E63D5165-4777-4A9B-B223-512F38564991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xmlns="" id="{5ED6DE8C-E0C5-4132-A924-BF1A0768A77C}"/>
                </a:ext>
              </a:extLst>
            </p:cNvPr>
            <p:cNvSpPr/>
            <p:nvPr/>
          </p:nvSpPr>
          <p:spPr>
            <a:xfrm>
              <a:off x="3635957" y="3875393"/>
              <a:ext cx="8833931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(6)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xmlns="" id="{5CF9CD3A-2EEB-4A70-8595-DE966FB84604}"/>
              </a:ext>
            </a:extLst>
          </p:cNvPr>
          <p:cNvGrpSpPr/>
          <p:nvPr/>
        </p:nvGrpSpPr>
        <p:grpSpPr>
          <a:xfrm>
            <a:off x="8004423" y="1376420"/>
            <a:ext cx="4125965" cy="1608447"/>
            <a:chOff x="3547552" y="3825287"/>
            <a:chExt cx="8311983" cy="1433846"/>
          </a:xfrm>
        </p:grpSpPr>
        <p:sp>
          <p:nvSpPr>
            <p:cNvPr id="261" name="矩形: 圆角 5">
              <a:extLst>
                <a:ext uri="{FF2B5EF4-FFF2-40B4-BE49-F238E27FC236}">
                  <a16:creationId xmlns:a16="http://schemas.microsoft.com/office/drawing/2014/main" xmlns="" id="{CD952653-2DC4-4EE9-84CA-BDFCDDC488E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xmlns="" id="{D0A97718-4A7B-4520-A5D9-5C99CAC11BB8}"/>
                </a:ext>
              </a:extLst>
            </p:cNvPr>
            <p:cNvSpPr/>
            <p:nvPr/>
          </p:nvSpPr>
          <p:spPr>
            <a:xfrm>
              <a:off x="3635957" y="3875393"/>
              <a:ext cx="8223578" cy="1383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(7) Từ trái nghĩa với sắc (thường đi với đồ vật như dao, kéo) là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xmlns="" id="{0D89FBF3-A10C-470C-8A6C-20C8EA6937D0}"/>
              </a:ext>
            </a:extLst>
          </p:cNvPr>
          <p:cNvGrpSpPr/>
          <p:nvPr/>
        </p:nvGrpSpPr>
        <p:grpSpPr>
          <a:xfrm>
            <a:off x="7985050" y="3501791"/>
            <a:ext cx="4206950" cy="917262"/>
            <a:chOff x="3547552" y="3825287"/>
            <a:chExt cx="8475131" cy="1057420"/>
          </a:xfrm>
        </p:grpSpPr>
        <p:sp>
          <p:nvSpPr>
            <p:cNvPr id="266" name="矩形: 圆角 5">
              <a:extLst>
                <a:ext uri="{FF2B5EF4-FFF2-40B4-BE49-F238E27FC236}">
                  <a16:creationId xmlns:a16="http://schemas.microsoft.com/office/drawing/2014/main" xmlns="" id="{64DA4B04-4382-4BF1-AFCC-24910E8B7C84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xmlns="" id="{B6472421-2D37-4CA8-BDC4-C09E59EBF562}"/>
                </a:ext>
              </a:extLst>
            </p:cNvPr>
            <p:cNvSpPr/>
            <p:nvPr/>
          </p:nvSpPr>
          <p:spPr>
            <a:xfrm>
              <a:off x="3635957" y="3875393"/>
              <a:ext cx="8386726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(8)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xmlns="" id="{E7373876-BAB0-4FBC-BE21-6D37F55942E9}"/>
              </a:ext>
            </a:extLst>
          </p:cNvPr>
          <p:cNvGrpSpPr/>
          <p:nvPr/>
        </p:nvGrpSpPr>
        <p:grpSpPr>
          <a:xfrm>
            <a:off x="8513493" y="4813550"/>
            <a:ext cx="3802332" cy="917262"/>
            <a:chOff x="3547552" y="3825287"/>
            <a:chExt cx="8475131" cy="1057420"/>
          </a:xfrm>
        </p:grpSpPr>
        <p:sp>
          <p:nvSpPr>
            <p:cNvPr id="269" name="矩形: 圆角 5">
              <a:extLst>
                <a:ext uri="{FF2B5EF4-FFF2-40B4-BE49-F238E27FC236}">
                  <a16:creationId xmlns:a16="http://schemas.microsoft.com/office/drawing/2014/main" xmlns="" id="{6EE9DA50-1482-4D00-868A-8CF693A7D8E7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xmlns="" id="{927AB071-1D87-4A7A-82B1-A8D624773B46}"/>
                </a:ext>
              </a:extLst>
            </p:cNvPr>
            <p:cNvSpPr/>
            <p:nvPr/>
          </p:nvSpPr>
          <p:spPr>
            <a:xfrm>
              <a:off x="3635958" y="3875393"/>
              <a:ext cx="8386725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(9)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xmlns="" id="{BADCA5B9-7E95-4CC1-9226-2875F7A4851C}"/>
              </a:ext>
            </a:extLst>
          </p:cNvPr>
          <p:cNvGrpSpPr/>
          <p:nvPr/>
        </p:nvGrpSpPr>
        <p:grpSpPr>
          <a:xfrm>
            <a:off x="6810375" y="5941114"/>
            <a:ext cx="5381625" cy="865101"/>
            <a:chOff x="3547552" y="3825287"/>
            <a:chExt cx="8475131" cy="1271012"/>
          </a:xfrm>
        </p:grpSpPr>
        <p:sp>
          <p:nvSpPr>
            <p:cNvPr id="273" name="矩形: 圆角 5">
              <a:extLst>
                <a:ext uri="{FF2B5EF4-FFF2-40B4-BE49-F238E27FC236}">
                  <a16:creationId xmlns:a16="http://schemas.microsoft.com/office/drawing/2014/main" xmlns="" id="{87544F7D-0011-4C6A-AB3D-E84B41BA77E8}"/>
                </a:ext>
              </a:extLst>
            </p:cNvPr>
            <p:cNvSpPr/>
            <p:nvPr/>
          </p:nvSpPr>
          <p:spPr>
            <a:xfrm>
              <a:off x="3547552" y="3825287"/>
              <a:ext cx="8061807" cy="818335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xmlns="" id="{41BC365F-2B89-407B-B653-D505B7CC3930}"/>
                </a:ext>
              </a:extLst>
            </p:cNvPr>
            <p:cNvSpPr/>
            <p:nvPr/>
          </p:nvSpPr>
          <p:spPr>
            <a:xfrm>
              <a:off x="3635957" y="3875393"/>
              <a:ext cx="8386726" cy="1220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(10)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mực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3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xmlns="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92" y="814387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73E1AA21-19C7-447B-BBE5-53DA01AE9CA7}"/>
              </a:ext>
            </a:extLst>
          </p:cNvPr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xmlns="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xmlns="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8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419</Words>
  <Application>Microsoft Office PowerPoint</Application>
  <PresentationFormat>Custom</PresentationFormat>
  <Paragraphs>102</Paragraphs>
  <Slides>12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2_第一PPT，www.1ppt.com</vt:lpstr>
      <vt:lpstr>1_Office Theme</vt:lpstr>
      <vt:lpstr>第一PPT，www.1ppt.com</vt:lpstr>
      <vt:lpstr>3_Office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Minhthangpc.VN</cp:lastModifiedBy>
  <cp:revision>28</cp:revision>
  <dcterms:created xsi:type="dcterms:W3CDTF">2022-06-29T08:11:53Z</dcterms:created>
  <dcterms:modified xsi:type="dcterms:W3CDTF">2022-11-01T06:23:34Z</dcterms:modified>
</cp:coreProperties>
</file>