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18" r:id="rId3"/>
    <p:sldId id="354" r:id="rId4"/>
    <p:sldId id="263" r:id="rId5"/>
    <p:sldId id="264" r:id="rId6"/>
    <p:sldId id="327" r:id="rId7"/>
    <p:sldId id="265" r:id="rId8"/>
    <p:sldId id="323" r:id="rId9"/>
    <p:sldId id="326" r:id="rId10"/>
    <p:sldId id="325" r:id="rId11"/>
    <p:sldId id="329" r:id="rId12"/>
    <p:sldId id="355" r:id="rId13"/>
    <p:sldId id="328" r:id="rId14"/>
    <p:sldId id="257" r:id="rId15"/>
    <p:sldId id="332" r:id="rId16"/>
    <p:sldId id="333" r:id="rId17"/>
    <p:sldId id="334" r:id="rId18"/>
    <p:sldId id="259" r:id="rId19"/>
    <p:sldId id="356" r:id="rId20"/>
    <p:sldId id="336" r:id="rId21"/>
    <p:sldId id="341" r:id="rId22"/>
    <p:sldId id="353" r:id="rId23"/>
    <p:sldId id="339" r:id="rId24"/>
    <p:sldId id="357" r:id="rId25"/>
    <p:sldId id="358" r:id="rId26"/>
    <p:sldId id="350" r:id="rId27"/>
    <p:sldId id="3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0B0"/>
    <a:srgbClr val="FFFF99"/>
    <a:srgbClr val="F1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>
        <p:scale>
          <a:sx n="93" d="100"/>
          <a:sy n="93" d="100"/>
        </p:scale>
        <p:origin x="-62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0A44-F9B2-4E9F-A058-19D8F2C7B079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FD22-7238-4C8D-8DAB-5504DE33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EC28B1-3B57-421E-B8A2-60409388D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3559F-534B-4101-AB94-9AEF18249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DCDFA1-7706-45E4-881B-17AE4688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E28A0-1FE3-454E-A968-7648BD91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EFD17B-C982-422A-B435-0D987B8F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3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CA604F-2FA1-425E-B2D1-3017923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9B7F45-4FB5-4918-BBCD-901FDED61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AF7CAB-4340-4BB3-A6C9-1E456DCB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ECE9D-8475-475C-9352-043C39AA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CF4F7-00EF-4636-8643-BC8C1F09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4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8A827E3-3574-4CEA-84C6-56E7EFD90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7B463-5C8F-42DC-9927-2C4F5969C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F8CF74-042A-4C56-871E-92C06628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4109D9-A555-429B-A16C-E5C46CAA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5E7C8F-CDA3-4593-B07C-7B25EFE9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4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2AB07-4D87-1419-F95D-2540C2B9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9C9977-AE96-DC77-6E9A-7629D100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FD4935-73FA-90BF-F991-FD36C609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6238-8326-44D2-8931-B2D2BFF19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02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FF441-F16B-D05F-3A3B-EE0ADD8C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BDC89-ACE5-A49B-5462-B602839D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035D37-B844-E702-39F6-A477699A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52DA-6236-4D3D-B3CA-CF14330F1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349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842B36-EB31-130E-E69B-329670C6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A30095-BA12-1138-3353-BCC81FE7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2F8EE-6025-ED2A-D20A-61A2F91C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C07E-4F8F-4B10-8D98-102256296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74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697FD6-5A28-C77C-A1A5-95985C55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DEF2187-2E4E-DDCB-26F9-0405EA79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8DC0532-F704-AB2F-0C20-01AC82F4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445BB-BE81-4B03-B18E-244A8E0ED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9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021CF75-E2DB-A361-DC3F-0CC387D0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551FA7D-FAEA-7F2E-AA9C-08B18474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F820FB3-6D95-D1A2-C791-0C929392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38E1-A2D7-48B2-92D4-96C856D04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745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5ECDF33-7E7E-3843-BF8F-1FAD813F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C3C030D-4998-C2E1-B2FF-18BA8553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C2C5D4C-FE80-F01A-9BA1-2F2BEF6B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01456-1530-4318-89B2-BEF28EBA5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29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A62F646-CFFB-6965-9E42-7DC0906B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C33F7DA-8CF8-CA65-BE71-1B5434A8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3C89504-9CE1-EFC5-C9B9-52FF2633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69710-7231-4B3D-8055-90687CF9D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31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BAFDF16-2222-3FBE-37EC-193A4C4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A19942D-7F71-2915-8BFA-3AC5B8C8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A1C9A0F-3ACC-A35D-8E59-9C350D0C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6AB4-51FC-46AC-9437-FD14C7C8C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76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7F299-3C07-4F00-810C-8B76A066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2DB9F9-33E3-42ED-9DA8-3492D5C56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80EB9B-1933-4299-AD55-692E9736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CA7FAC-75A1-41F8-92FD-DCF0F381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C3D4F2-D55C-433D-AD29-A464343C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0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790E4DC-7039-55FB-A7F9-50715ADA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75B62CF-27DB-32CC-5711-F2F7CAD2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E5433C-4CBD-FE64-282A-B4B1F5E4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95E7-3BA6-4EDD-B38A-6B09FACA5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796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D012A2-E607-5038-A8CE-5AB18F4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8BB217-A55D-BA86-BA20-BA512BDC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7B78D9-E8B7-F305-DA73-901F428A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422-EC3E-44A7-9515-8DBDC8CFB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187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590C0-8F9C-C8B4-7943-ABEA689E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91ADE5-BC1C-37C6-63E2-8762D8F3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AF5B1-7F85-8FCD-5B6B-97E40CAB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92C23-7A95-4EBC-9DA9-545F5ED8D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36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7168-E141-4BE2-92A7-BD4C60EC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C592DD-0A43-4FEB-96A3-45E8937EE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229A4-E7E2-47C9-B4D0-3CD35E2F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BA6A43-0A25-413D-B090-FFFDF1D9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5A9589-9601-44D2-A466-8E9528F4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B7DA0-ECF2-4506-A910-0CE26E63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D30BE3-903A-4E1A-AF4B-3EB2B03DA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062574-B128-4961-AB59-A06DD45E8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4DC3F-70E9-4A6A-8664-2B0550E5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0E1C0B-841D-49FD-A698-EA665C85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ADA7EF-5E01-4A35-83B5-DF802DCB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3A2831-5775-442E-9EA6-0504D098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07136F-F5C3-422B-9CD4-FD07DBD92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B6E1AD-1845-4E66-BBE0-11EA30D30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40E1DE-E1EF-41B0-A3A3-125C1258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23A648-425C-41F2-B168-DC0DA5A74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FBE146-CCDE-4A8D-B436-D18C6C5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9A59E6-3A46-4425-8677-F3DC66D2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C69313-4159-4987-9B74-00D79825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458AD-0848-42F3-B743-EB99787B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A63314-ED3B-451A-9680-74267B07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7734F7-BB5A-493B-82CB-2E6F7C9E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602656-646F-4DDD-82EC-6E8703E9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CE628-8B35-40A4-B80D-3DE2A712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A494E6-FA7E-4601-B5AF-34696837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889DC3-86B1-4250-82FF-26B91BCC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01772-4F27-4E37-A77E-D03DB8CF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19E0D6-3C15-45DF-BFBB-2A501ABB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189304-1D7D-4707-923A-3F4D3B22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4C9AA6-8204-4120-B011-05C5B253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9CB405-07A7-4589-BC77-534669F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BDC5EE-D3D7-45FD-B88B-4E5545CF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1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97897-CD9F-40F6-8C59-DE2CDB4F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41F68C-CABB-4BF9-B480-57B9BA9EB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29AF3D-28E8-4ABF-9D5B-83A0C9AF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BE2F24-C5CB-4687-BEA2-ECAEA965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8516DA-E679-482D-A13C-D94C0412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61893-904A-4A07-AF57-985A24ED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648B8-669D-4793-828E-F42C1450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0F358A-9915-49C8-8F06-F9F32FB55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DD1E85-FCCD-491D-BA98-849E01ECD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0087D-8CAA-434A-A28E-F2084439BF8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C9F3D0-5BC6-4400-9B1C-4149D3525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D15F2-FAF2-4297-B273-424956D8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0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54B87AE-16AE-9BA8-57F3-BB09B892FB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5A4FE90E-F41D-AEB5-331A-583204C3C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7D900-E46E-E632-1AA0-6E2DACA3B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F6AA9-5839-F5C2-D738-8582B757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6EE2F-C02D-0E63-16DE-E044F86EE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66DE1F-1320-4100-80EB-33C6CA549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70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307_1j_s">
            <a:extLst>
              <a:ext uri="{FF2B5EF4-FFF2-40B4-BE49-F238E27FC236}">
                <a16:creationId xmlns:a16="http://schemas.microsoft.com/office/drawing/2014/main" xmlns="" id="{20EC7205-1BA2-20D1-4B32-46130C925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438400"/>
            <a:ext cx="762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0307_1j_s">
            <a:extLst>
              <a:ext uri="{FF2B5EF4-FFF2-40B4-BE49-F238E27FC236}">
                <a16:creationId xmlns:a16="http://schemas.microsoft.com/office/drawing/2014/main" xmlns="" id="{D8EC5160-19E1-082A-FE84-A475C748F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676400"/>
            <a:ext cx="762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WordArt 6">
            <a:extLst>
              <a:ext uri="{FF2B5EF4-FFF2-40B4-BE49-F238E27FC236}">
                <a16:creationId xmlns:a16="http://schemas.microsoft.com/office/drawing/2014/main" xmlns="" id="{AA92B111-54F4-DCC9-E7D7-1A16AB845B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907" y="1085850"/>
            <a:ext cx="7878536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0" cap="none" spc="0" normalizeH="0" baseline="0" noProof="0" dirty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vi-VN" sz="1800" b="1" i="0" u="none" strike="noStrike" kern="10" cap="none" spc="0" normalizeH="0" baseline="0" noProof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</a:t>
            </a:r>
            <a:r>
              <a:rPr lang="en-US" b="1" kern="10" smtClean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 TRẤN PHƯƠNG SƠN</a:t>
            </a:r>
            <a:r>
              <a:rPr kumimoji="0" lang="vi-VN" sz="1800" b="1" i="0" u="none" strike="noStrike" kern="10" cap="none" spc="0" normalizeH="0" baseline="0" noProof="0" smtClean="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0" cap="none" spc="0" normalizeH="0" baseline="0" noProof="0" dirty="0">
              <a:ln w="222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8" name="TextBox 3">
            <a:extLst>
              <a:ext uri="{FF2B5EF4-FFF2-40B4-BE49-F238E27FC236}">
                <a16:creationId xmlns:a16="http://schemas.microsoft.com/office/drawing/2014/main" xmlns="" id="{BC091EA3-4733-86FD-A0DA-B83216208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465614"/>
            <a:ext cx="5715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 TỪ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4D01B4-048C-42D6-B95C-0A4ABD1F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6F12D3-8EAD-4684-AFDA-F75CF75A747D}"/>
              </a:ext>
            </a:extLst>
          </p:cNvPr>
          <p:cNvSpPr txBox="1"/>
          <p:nvPr/>
        </p:nvSpPr>
        <p:spPr>
          <a:xfrm>
            <a:off x="4708450" y="1226723"/>
            <a:ext cx="32128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7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C62083-6CB6-4801-829F-149C7F64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9BF552AA-7572-6F8B-0491-1519BA20AA8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0700"/>
            <a:chOff x="0" y="0"/>
            <a:chExt cx="12192002" cy="68709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A578EFC-5DA1-0F06-4FFC-6429BEEBFC22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B62ACDAC-B1ED-3A11-94FC-110D52D7B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A10947F9-8DAB-A1EC-99CB-087069BE6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A08C740-A8B3-3D7A-445B-DED0C0B76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A9D56A8D-2E3B-0888-94E4-DD105879F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D2E7F-4306-4CEE-89EF-9C75B39F2277}"/>
              </a:ext>
            </a:extLst>
          </p:cNvPr>
          <p:cNvSpPr txBox="1"/>
          <p:nvPr/>
        </p:nvSpPr>
        <p:spPr>
          <a:xfrm>
            <a:off x="895358" y="1367291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8B1F00-8779-41B4-B192-4942F40F4F02}"/>
              </a:ext>
            </a:extLst>
          </p:cNvPr>
          <p:cNvSpPr txBox="1"/>
          <p:nvPr/>
        </p:nvSpPr>
        <p:spPr>
          <a:xfrm>
            <a:off x="902180" y="2004974"/>
            <a:ext cx="4890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329605-7FD1-4D6A-9311-E78DC5A26892}"/>
              </a:ext>
            </a:extLst>
          </p:cNvPr>
          <p:cNvSpPr txBox="1"/>
          <p:nvPr/>
        </p:nvSpPr>
        <p:spPr>
          <a:xfrm>
            <a:off x="1509824" y="1952066"/>
            <a:ext cx="47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34AF06-8313-4332-9253-519EB8091ED6}"/>
              </a:ext>
            </a:extLst>
          </p:cNvPr>
          <p:cNvSpPr txBox="1"/>
          <p:nvPr/>
        </p:nvSpPr>
        <p:spPr>
          <a:xfrm>
            <a:off x="1182276" y="2497839"/>
            <a:ext cx="950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53CB57-1DF6-42D2-B7D6-1F7DC65B56FE}"/>
              </a:ext>
            </a:extLst>
          </p:cNvPr>
          <p:cNvSpPr txBox="1"/>
          <p:nvPr/>
        </p:nvSpPr>
        <p:spPr>
          <a:xfrm>
            <a:off x="637953" y="3107392"/>
            <a:ext cx="106290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ECB005-FB35-402A-8C76-9A043AF2C41D}"/>
              </a:ext>
            </a:extLst>
          </p:cNvPr>
          <p:cNvSpPr txBox="1"/>
          <p:nvPr/>
        </p:nvSpPr>
        <p:spPr>
          <a:xfrm>
            <a:off x="8272131" y="5077657"/>
            <a:ext cx="249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AA3F76-D8C2-4B71-8655-A4AAF690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0" y="0"/>
            <a:ext cx="2001931" cy="18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6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7F4D3839-E248-C7B4-D77B-02123FFFEC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0700"/>
            <a:chOff x="0" y="0"/>
            <a:chExt cx="12192002" cy="68709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EA58C8D-62C9-5412-4F87-B3D1FB312624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889CE79D-00F5-7879-1CED-60B309B96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21B9572E-D727-1D5F-61C5-6D33590CC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53FDE9C8-1F9E-5BF8-8374-215F28C7A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49D26DFA-207E-C1FE-D4D5-671A8BA17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046E5C-9D96-4EA2-8378-B2E7D5D5A5A6}"/>
              </a:ext>
            </a:extLst>
          </p:cNvPr>
          <p:cNvSpPr txBox="1"/>
          <p:nvPr/>
        </p:nvSpPr>
        <p:spPr>
          <a:xfrm>
            <a:off x="6602835" y="712362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FF8D0D-57E7-42FF-ADEF-8532DFC43022}"/>
              </a:ext>
            </a:extLst>
          </p:cNvPr>
          <p:cNvSpPr txBox="1"/>
          <p:nvPr/>
        </p:nvSpPr>
        <p:spPr>
          <a:xfrm>
            <a:off x="7251424" y="738949"/>
            <a:ext cx="256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9605E-BFEF-4C3E-80E4-1D84738C0D41}"/>
              </a:ext>
            </a:extLst>
          </p:cNvPr>
          <p:cNvSpPr txBox="1"/>
          <p:nvPr/>
        </p:nvSpPr>
        <p:spPr>
          <a:xfrm>
            <a:off x="6425644" y="1482923"/>
            <a:ext cx="55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:.....................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:......................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8AAF5D-D607-421C-8946-9CA2B68FFE84}"/>
              </a:ext>
            </a:extLst>
          </p:cNvPr>
          <p:cNvSpPr txBox="1"/>
          <p:nvPr/>
        </p:nvSpPr>
        <p:spPr>
          <a:xfrm>
            <a:off x="6602835" y="3545026"/>
            <a:ext cx="55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.................................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9CC6F7-7603-48C0-9CAD-993596EF4592}"/>
              </a:ext>
            </a:extLst>
          </p:cNvPr>
          <p:cNvSpPr txBox="1"/>
          <p:nvPr/>
        </p:nvSpPr>
        <p:spPr>
          <a:xfrm>
            <a:off x="297711" y="148857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B025E1-D222-4281-94AC-75F2EC37CA49}"/>
              </a:ext>
            </a:extLst>
          </p:cNvPr>
          <p:cNvSpPr txBox="1"/>
          <p:nvPr/>
        </p:nvSpPr>
        <p:spPr>
          <a:xfrm>
            <a:off x="491948" y="726010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F7BDDC-98FF-42A5-8832-7AD778664671}"/>
              </a:ext>
            </a:extLst>
          </p:cNvPr>
          <p:cNvSpPr txBox="1"/>
          <p:nvPr/>
        </p:nvSpPr>
        <p:spPr>
          <a:xfrm>
            <a:off x="1031352" y="712362"/>
            <a:ext cx="47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413CF1-5E3A-47AB-B37C-F86CCF185E97}"/>
              </a:ext>
            </a:extLst>
          </p:cNvPr>
          <p:cNvSpPr txBox="1"/>
          <p:nvPr/>
        </p:nvSpPr>
        <p:spPr>
          <a:xfrm>
            <a:off x="170114" y="1322033"/>
            <a:ext cx="5525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   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A6AC1F-A3AA-43AC-BA82-A8824A030DD0}"/>
              </a:ext>
            </a:extLst>
          </p:cNvPr>
          <p:cNvSpPr txBox="1"/>
          <p:nvPr/>
        </p:nvSpPr>
        <p:spPr>
          <a:xfrm>
            <a:off x="-1" y="2314358"/>
            <a:ext cx="58961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		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0AC367-468B-4DE7-8794-B5D1DF89F53D}"/>
              </a:ext>
            </a:extLst>
          </p:cNvPr>
          <p:cNvSpPr txBox="1"/>
          <p:nvPr/>
        </p:nvSpPr>
        <p:spPr>
          <a:xfrm>
            <a:off x="2895423" y="5878403"/>
            <a:ext cx="264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29A746F-D25B-45B0-9B0E-42B2BAE04A82}"/>
              </a:ext>
            </a:extLst>
          </p:cNvPr>
          <p:cNvCxnSpPr>
            <a:cxnSpLocks/>
          </p:cNvCxnSpPr>
          <p:nvPr/>
        </p:nvCxnSpPr>
        <p:spPr>
          <a:xfrm>
            <a:off x="6114530" y="721608"/>
            <a:ext cx="95688" cy="56246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A8E8BD-21D9-49CF-919B-68A4A8B83920}"/>
              </a:ext>
            </a:extLst>
          </p:cNvPr>
          <p:cNvSpPr txBox="1"/>
          <p:nvPr/>
        </p:nvSpPr>
        <p:spPr>
          <a:xfrm>
            <a:off x="1890815" y="1322032"/>
            <a:ext cx="101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BF19AA-1629-4BEF-BA24-E2594977EAF5}"/>
              </a:ext>
            </a:extLst>
          </p:cNvPr>
          <p:cNvSpPr txBox="1"/>
          <p:nvPr/>
        </p:nvSpPr>
        <p:spPr>
          <a:xfrm>
            <a:off x="4398337" y="1321998"/>
            <a:ext cx="11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CF470F-2312-4EC0-B907-ECFB4F27786C}"/>
              </a:ext>
            </a:extLst>
          </p:cNvPr>
          <p:cNvSpPr txBox="1"/>
          <p:nvPr/>
        </p:nvSpPr>
        <p:spPr>
          <a:xfrm>
            <a:off x="2867459" y="2823023"/>
            <a:ext cx="97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AE3769-898E-412E-A48D-FF833026F9B3}"/>
              </a:ext>
            </a:extLst>
          </p:cNvPr>
          <p:cNvSpPr txBox="1"/>
          <p:nvPr/>
        </p:nvSpPr>
        <p:spPr>
          <a:xfrm>
            <a:off x="17375" y="3789896"/>
            <a:ext cx="189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9CC12F2-C1F2-4EE6-A33E-EA504971FA96}"/>
              </a:ext>
            </a:extLst>
          </p:cNvPr>
          <p:cNvSpPr txBox="1"/>
          <p:nvPr/>
        </p:nvSpPr>
        <p:spPr>
          <a:xfrm>
            <a:off x="4162862" y="4743848"/>
            <a:ext cx="84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0C8636F-753E-45EA-AA00-68A65B25C424}"/>
              </a:ext>
            </a:extLst>
          </p:cNvPr>
          <p:cNvSpPr txBox="1"/>
          <p:nvPr/>
        </p:nvSpPr>
        <p:spPr>
          <a:xfrm>
            <a:off x="1881962" y="1323329"/>
            <a:ext cx="97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endParaRPr lang="en-US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16E898-CE75-4514-BDB8-2F3BB22D83D0}"/>
              </a:ext>
            </a:extLst>
          </p:cNvPr>
          <p:cNvSpPr txBox="1"/>
          <p:nvPr/>
        </p:nvSpPr>
        <p:spPr>
          <a:xfrm>
            <a:off x="4397454" y="1323329"/>
            <a:ext cx="11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B2D506-FECD-4957-8F89-9495A1016387}"/>
              </a:ext>
            </a:extLst>
          </p:cNvPr>
          <p:cNvSpPr txBox="1"/>
          <p:nvPr/>
        </p:nvSpPr>
        <p:spPr>
          <a:xfrm>
            <a:off x="10161182" y="1818055"/>
            <a:ext cx="297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229898B-727A-45B8-9735-02DA2C0031FF}"/>
              </a:ext>
            </a:extLst>
          </p:cNvPr>
          <p:cNvSpPr txBox="1"/>
          <p:nvPr/>
        </p:nvSpPr>
        <p:spPr>
          <a:xfrm>
            <a:off x="2867609" y="2823246"/>
            <a:ext cx="9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endParaRPr lang="en-US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56C6B6-C34D-4DB0-AB68-B03AF0AF9424}"/>
              </a:ext>
            </a:extLst>
          </p:cNvPr>
          <p:cNvSpPr txBox="1"/>
          <p:nvPr/>
        </p:nvSpPr>
        <p:spPr>
          <a:xfrm>
            <a:off x="20645" y="3789895"/>
            <a:ext cx="187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sz="3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BB2F122-FC38-4784-8572-0EC4F21B1FB8}"/>
              </a:ext>
            </a:extLst>
          </p:cNvPr>
          <p:cNvSpPr txBox="1"/>
          <p:nvPr/>
        </p:nvSpPr>
        <p:spPr>
          <a:xfrm>
            <a:off x="4159261" y="4743848"/>
            <a:ext cx="84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en-US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7423510-BCDD-4130-A57F-E1167178808A}"/>
              </a:ext>
            </a:extLst>
          </p:cNvPr>
          <p:cNvSpPr txBox="1"/>
          <p:nvPr/>
        </p:nvSpPr>
        <p:spPr>
          <a:xfrm>
            <a:off x="9028056" y="4001462"/>
            <a:ext cx="852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22D29A1-9355-4C72-B8DE-64AEEF0E73C4}"/>
              </a:ext>
            </a:extLst>
          </p:cNvPr>
          <p:cNvSpPr txBox="1"/>
          <p:nvPr/>
        </p:nvSpPr>
        <p:spPr>
          <a:xfrm>
            <a:off x="9543006" y="3929746"/>
            <a:ext cx="2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FB830BF-2675-48B4-8329-F0D58535C1BE}"/>
              </a:ext>
            </a:extLst>
          </p:cNvPr>
          <p:cNvSpPr txBox="1"/>
          <p:nvPr/>
        </p:nvSpPr>
        <p:spPr>
          <a:xfrm rot="10800000">
            <a:off x="11497651" y="4023781"/>
            <a:ext cx="2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19774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47 L 0.61055 0.092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2" y="48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47 L 0.4845 0.092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0" y="481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03 L 0.54831 -0.0546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2 -0.0081 L 0.79414 0.0347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47" y="213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0456 -0.036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15" grpId="0"/>
      <p:bldP spid="30" grpId="0"/>
      <p:bldP spid="30" grpId="1"/>
      <p:bldP spid="31" grpId="0"/>
      <p:bldP spid="31" grpId="1"/>
      <p:bldP spid="34" grpId="0"/>
      <p:bldP spid="35" grpId="0"/>
      <p:bldP spid="35" grpId="1"/>
      <p:bldP spid="39" grpId="0"/>
      <p:bldP spid="39" grpId="1"/>
      <p:bldP spid="40" grpId="0"/>
      <p:bldP spid="40" grpId="1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11-5-2021 10-40-02 PM)">
            <a:hlinkClick r:id="" action="ppaction://media"/>
            <a:extLst>
              <a:ext uri="{FF2B5EF4-FFF2-40B4-BE49-F238E27FC236}">
                <a16:creationId xmlns:a16="http://schemas.microsoft.com/office/drawing/2014/main" xmlns="" id="{7E01A880-ABCE-456C-B1B2-B987A3A67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351" y="116959"/>
            <a:ext cx="8183298" cy="606808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071697-DEE7-44CA-9D5D-16E841C87FBF}"/>
              </a:ext>
            </a:extLst>
          </p:cNvPr>
          <p:cNvSpPr txBox="1"/>
          <p:nvPr/>
        </p:nvSpPr>
        <p:spPr>
          <a:xfrm>
            <a:off x="563533" y="6326390"/>
            <a:ext cx="110897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9E938A-47FB-4FB4-83D0-BC41F17C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4" y="157709"/>
            <a:ext cx="9582554" cy="566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QUO'CK~1">
            <a:extLst>
              <a:ext uri="{FF2B5EF4-FFF2-40B4-BE49-F238E27FC236}">
                <a16:creationId xmlns:a16="http://schemas.microsoft.com/office/drawing/2014/main" xmlns="" id="{7CFD712E-CE5E-46AB-9D58-3784B56F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36299">
            <a:off x="6066225" y="573853"/>
            <a:ext cx="2905119" cy="149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9BE0B2-FEFC-4CC3-B7C3-04A634B77658}"/>
              </a:ext>
            </a:extLst>
          </p:cNvPr>
          <p:cNvSpPr txBox="1"/>
          <p:nvPr/>
        </p:nvSpPr>
        <p:spPr>
          <a:xfrm>
            <a:off x="1201028" y="6093861"/>
            <a:ext cx="9380306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2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CF182878-40B2-8429-A84A-FA8793A8713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70700"/>
            <a:chOff x="0" y="0"/>
            <a:chExt cx="12192002" cy="68709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0879892-B179-5D2C-90B2-3392630FB03E}"/>
                </a:ext>
              </a:extLst>
            </p:cNvPr>
            <p:cNvSpPr/>
            <p:nvPr/>
          </p:nvSpPr>
          <p:spPr>
            <a:xfrm>
              <a:off x="0" y="0"/>
              <a:ext cx="12192002" cy="6870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9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D83B2B2F-510E-3E4A-765F-6ABEF231D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50139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677E8C1-CBB8-AE29-91F0-1AA1F0DD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1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18E0DE01-A10B-BE82-32A2-FF2FEFA5C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5737225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5A7A774-431E-7BE3-92EA-A2A6559DF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7" y="5750140"/>
              <a:ext cx="314642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046E5C-9D96-4EA2-8378-B2E7D5D5A5A6}"/>
              </a:ext>
            </a:extLst>
          </p:cNvPr>
          <p:cNvSpPr txBox="1"/>
          <p:nvPr/>
        </p:nvSpPr>
        <p:spPr>
          <a:xfrm>
            <a:off x="6684723" y="919530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FF8D0D-57E7-42FF-ADEF-8532DFC43022}"/>
              </a:ext>
            </a:extLst>
          </p:cNvPr>
          <p:cNvSpPr txBox="1"/>
          <p:nvPr/>
        </p:nvSpPr>
        <p:spPr>
          <a:xfrm>
            <a:off x="7251424" y="891525"/>
            <a:ext cx="256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89605E-BFEF-4C3E-80E4-1D84738C0D41}"/>
              </a:ext>
            </a:extLst>
          </p:cNvPr>
          <p:cNvSpPr txBox="1"/>
          <p:nvPr/>
        </p:nvSpPr>
        <p:spPr>
          <a:xfrm>
            <a:off x="6425644" y="1483099"/>
            <a:ext cx="55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:......................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8AAF5D-D607-421C-8946-9CA2B68FFE84}"/>
              </a:ext>
            </a:extLst>
          </p:cNvPr>
          <p:cNvSpPr txBox="1"/>
          <p:nvPr/>
        </p:nvSpPr>
        <p:spPr>
          <a:xfrm>
            <a:off x="6602835" y="3545202"/>
            <a:ext cx="551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.................................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9CC6F7-7603-48C0-9CAD-993596EF4592}"/>
              </a:ext>
            </a:extLst>
          </p:cNvPr>
          <p:cNvSpPr txBox="1"/>
          <p:nvPr/>
        </p:nvSpPr>
        <p:spPr>
          <a:xfrm>
            <a:off x="648839" y="286249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B025E1-D222-4281-94AC-75F2EC37CA49}"/>
              </a:ext>
            </a:extLst>
          </p:cNvPr>
          <p:cNvSpPr txBox="1"/>
          <p:nvPr/>
        </p:nvSpPr>
        <p:spPr>
          <a:xfrm>
            <a:off x="509841" y="940968"/>
            <a:ext cx="5422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F7BDDC-98FF-42A5-8832-7AD778664671}"/>
              </a:ext>
            </a:extLst>
          </p:cNvPr>
          <p:cNvSpPr txBox="1"/>
          <p:nvPr/>
        </p:nvSpPr>
        <p:spPr>
          <a:xfrm>
            <a:off x="1067426" y="943370"/>
            <a:ext cx="47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413CF1-5E3A-47AB-B37C-F86CCF185E97}"/>
              </a:ext>
            </a:extLst>
          </p:cNvPr>
          <p:cNvSpPr txBox="1"/>
          <p:nvPr/>
        </p:nvSpPr>
        <p:spPr>
          <a:xfrm>
            <a:off x="143870" y="1500076"/>
            <a:ext cx="6051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Anh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A6AC1F-A3AA-43AC-BA82-A8824A030DD0}"/>
              </a:ext>
            </a:extLst>
          </p:cNvPr>
          <p:cNvSpPr txBox="1"/>
          <p:nvPr/>
        </p:nvSpPr>
        <p:spPr>
          <a:xfrm>
            <a:off x="74411" y="2487078"/>
            <a:ext cx="6205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0AC367-468B-4DE7-8794-B5D1DF89F53D}"/>
              </a:ext>
            </a:extLst>
          </p:cNvPr>
          <p:cNvSpPr txBox="1"/>
          <p:nvPr/>
        </p:nvSpPr>
        <p:spPr>
          <a:xfrm>
            <a:off x="2942911" y="5686007"/>
            <a:ext cx="264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29A746F-D25B-45B0-9B0E-42B2BAE04A82}"/>
              </a:ext>
            </a:extLst>
          </p:cNvPr>
          <p:cNvCxnSpPr>
            <a:cxnSpLocks/>
          </p:cNvCxnSpPr>
          <p:nvPr/>
        </p:nvCxnSpPr>
        <p:spPr>
          <a:xfrm>
            <a:off x="6382455" y="978978"/>
            <a:ext cx="0" cy="50242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7423510-BCDD-4130-A57F-E1167178808A}"/>
              </a:ext>
            </a:extLst>
          </p:cNvPr>
          <p:cNvSpPr txBox="1"/>
          <p:nvPr/>
        </p:nvSpPr>
        <p:spPr>
          <a:xfrm>
            <a:off x="9038689" y="4012271"/>
            <a:ext cx="2912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BCF548-DB38-49B2-A1CD-8D7734D16C03}"/>
              </a:ext>
            </a:extLst>
          </p:cNvPr>
          <p:cNvSpPr txBox="1"/>
          <p:nvPr/>
        </p:nvSpPr>
        <p:spPr>
          <a:xfrm>
            <a:off x="9276316" y="1913379"/>
            <a:ext cx="209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317940-CC33-4892-8353-B5006E9FB67E}"/>
              </a:ext>
            </a:extLst>
          </p:cNvPr>
          <p:cNvSpPr txBox="1"/>
          <p:nvPr/>
        </p:nvSpPr>
        <p:spPr>
          <a:xfrm>
            <a:off x="9567966" y="2426632"/>
            <a:ext cx="120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E905450-9641-4DBE-A571-14069B7DF70F}"/>
              </a:ext>
            </a:extLst>
          </p:cNvPr>
          <p:cNvSpPr txBox="1"/>
          <p:nvPr/>
        </p:nvSpPr>
        <p:spPr>
          <a:xfrm>
            <a:off x="8759401" y="4500128"/>
            <a:ext cx="120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584BFB2-8469-490D-BB7F-0548096B3DD4}"/>
              </a:ext>
            </a:extLst>
          </p:cNvPr>
          <p:cNvCxnSpPr/>
          <p:nvPr/>
        </p:nvCxnSpPr>
        <p:spPr>
          <a:xfrm>
            <a:off x="7743189" y="2035879"/>
            <a:ext cx="18247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9A6E0FD-AB12-4050-9E51-01A974EFA157}"/>
              </a:ext>
            </a:extLst>
          </p:cNvPr>
          <p:cNvCxnSpPr/>
          <p:nvPr/>
        </p:nvCxnSpPr>
        <p:spPr>
          <a:xfrm>
            <a:off x="7847012" y="4080527"/>
            <a:ext cx="18247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0B395230-2856-4CA4-9169-6CC510A10E20}"/>
              </a:ext>
            </a:extLst>
          </p:cNvPr>
          <p:cNvCxnSpPr/>
          <p:nvPr/>
        </p:nvCxnSpPr>
        <p:spPr>
          <a:xfrm>
            <a:off x="9747208" y="4080527"/>
            <a:ext cx="182477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63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D2E7F-4306-4CEE-89EF-9C75B39F2277}"/>
              </a:ext>
            </a:extLst>
          </p:cNvPr>
          <p:cNvSpPr txBox="1"/>
          <p:nvPr/>
        </p:nvSpPr>
        <p:spPr>
          <a:xfrm>
            <a:off x="1577745" y="1387330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9F43D1-D819-47FD-A9E1-745050CD6617}"/>
              </a:ext>
            </a:extLst>
          </p:cNvPr>
          <p:cNvSpPr txBox="1"/>
          <p:nvPr/>
        </p:nvSpPr>
        <p:spPr>
          <a:xfrm>
            <a:off x="1577745" y="1911639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07481A-468A-4335-BEFF-004650D6D798}"/>
              </a:ext>
            </a:extLst>
          </p:cNvPr>
          <p:cNvSpPr txBox="1"/>
          <p:nvPr/>
        </p:nvSpPr>
        <p:spPr>
          <a:xfrm>
            <a:off x="977440" y="2620768"/>
            <a:ext cx="10501423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BA8156-8DA0-4FF0-925B-2BA1CEE6D8ED}"/>
              </a:ext>
            </a:extLst>
          </p:cNvPr>
          <p:cNvSpPr txBox="1"/>
          <p:nvPr/>
        </p:nvSpPr>
        <p:spPr>
          <a:xfrm>
            <a:off x="3321079" y="3450644"/>
            <a:ext cx="6915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B265A9F-B0B3-4AC7-B1C9-9B6A0A5CE331}"/>
              </a:ext>
            </a:extLst>
          </p:cNvPr>
          <p:cNvCxnSpPr>
            <a:cxnSpLocks/>
          </p:cNvCxnSpPr>
          <p:nvPr/>
        </p:nvCxnSpPr>
        <p:spPr>
          <a:xfrm>
            <a:off x="5022938" y="3959219"/>
            <a:ext cx="3872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F084883-29CB-481E-9B20-0EAF2033CAEF}"/>
              </a:ext>
            </a:extLst>
          </p:cNvPr>
          <p:cNvCxnSpPr>
            <a:cxnSpLocks/>
          </p:cNvCxnSpPr>
          <p:nvPr/>
        </p:nvCxnSpPr>
        <p:spPr>
          <a:xfrm>
            <a:off x="5273749" y="4024325"/>
            <a:ext cx="1254642" cy="216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F227F8D-614F-4085-B748-E38DBFA3AA3D}"/>
              </a:ext>
            </a:extLst>
          </p:cNvPr>
          <p:cNvSpPr txBox="1"/>
          <p:nvPr/>
        </p:nvSpPr>
        <p:spPr>
          <a:xfrm>
            <a:off x="6629400" y="4242118"/>
            <a:ext cx="3322674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A10710E-8C0F-4726-AE97-5F564FEE33D3}"/>
              </a:ext>
            </a:extLst>
          </p:cNvPr>
          <p:cNvCxnSpPr>
            <a:cxnSpLocks/>
          </p:cNvCxnSpPr>
          <p:nvPr/>
        </p:nvCxnSpPr>
        <p:spPr>
          <a:xfrm>
            <a:off x="3995935" y="3971919"/>
            <a:ext cx="9951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7317487E-B861-41E0-9382-212EB0B932D6}"/>
              </a:ext>
            </a:extLst>
          </p:cNvPr>
          <p:cNvCxnSpPr>
            <a:cxnSpLocks/>
          </p:cNvCxnSpPr>
          <p:nvPr/>
        </p:nvCxnSpPr>
        <p:spPr>
          <a:xfrm flipH="1">
            <a:off x="4102100" y="4035419"/>
            <a:ext cx="381000" cy="178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80CC923-D465-4B33-B7E4-68C46307D505}"/>
              </a:ext>
            </a:extLst>
          </p:cNvPr>
          <p:cNvSpPr txBox="1"/>
          <p:nvPr/>
        </p:nvSpPr>
        <p:spPr>
          <a:xfrm>
            <a:off x="1898738" y="4240512"/>
            <a:ext cx="320040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32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F03449E-3685-4CBA-A9C2-D854B30DB329}"/>
              </a:ext>
            </a:extLst>
          </p:cNvPr>
          <p:cNvSpPr txBox="1"/>
          <p:nvPr/>
        </p:nvSpPr>
        <p:spPr>
          <a:xfrm>
            <a:off x="2011341" y="3439550"/>
            <a:ext cx="1735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C7CF2E3-960E-1C9B-B834-8AE8CCFB4599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92691C8D-633E-4CD8-6E36-FBA83530F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8FE5D0F-1B9A-BB7A-78BE-7637D0798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2BDA4AB-2608-5D47-1204-666494436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7011637D-41C0-7004-5C61-391362515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99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37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7525D9-61A3-4700-B54A-5E30B26B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3" y="17188"/>
            <a:ext cx="10676712" cy="6840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94439B-879B-48AB-A7C6-DDF95C9C6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09" y="978659"/>
            <a:ext cx="2407472" cy="1575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A5009D-70B9-4517-8BE0-7C4E7F9AC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96" y="3999437"/>
            <a:ext cx="2166218" cy="23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6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23A68E-ACA0-420F-9BCC-0318292ADD13}"/>
              </a:ext>
            </a:extLst>
          </p:cNvPr>
          <p:cNvSpPr txBox="1"/>
          <p:nvPr/>
        </p:nvSpPr>
        <p:spPr>
          <a:xfrm>
            <a:off x="621669" y="1304895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8F379-CA3A-4CB0-AE72-5B00E1EBFEC3}"/>
              </a:ext>
            </a:extLst>
          </p:cNvPr>
          <p:cNvSpPr txBox="1"/>
          <p:nvPr/>
        </p:nvSpPr>
        <p:spPr>
          <a:xfrm>
            <a:off x="604834" y="1966893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6FD567-B7B8-46A5-A8CB-6B5AB13313F3}"/>
              </a:ext>
            </a:extLst>
          </p:cNvPr>
          <p:cNvSpPr txBox="1"/>
          <p:nvPr/>
        </p:nvSpPr>
        <p:spPr>
          <a:xfrm>
            <a:off x="1147095" y="1961502"/>
            <a:ext cx="10843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A3C16D-18AA-4DF5-A471-C7B023A36CCF}"/>
              </a:ext>
            </a:extLst>
          </p:cNvPr>
          <p:cNvSpPr txBox="1"/>
          <p:nvPr/>
        </p:nvSpPr>
        <p:spPr>
          <a:xfrm>
            <a:off x="5551732" y="3437736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DFDC54-123D-4005-8BD4-E043008C0FD8}"/>
              </a:ext>
            </a:extLst>
          </p:cNvPr>
          <p:cNvSpPr txBox="1"/>
          <p:nvPr/>
        </p:nvSpPr>
        <p:spPr>
          <a:xfrm>
            <a:off x="5551733" y="3953399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3B2AB5-6184-E2F2-0572-766979916C71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DBC47A52-46F2-0F65-0060-9C3FA3BBC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E063F32-5336-E999-7279-8E89E569D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482F385F-A3E3-7015-4078-B885D0ACC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2D8478A8-BFC6-9AFE-F911-1CFE6C674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10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CF63B-1C9A-400A-9863-18982E18C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 HOẠT ĐỘNG Ở NHÀ CỈA CÁC BẠN HỌC SINH LỚP 4A3">
            <a:hlinkClick r:id="" action="ppaction://media"/>
            <a:extLst>
              <a:ext uri="{FF2B5EF4-FFF2-40B4-BE49-F238E27FC236}">
                <a16:creationId xmlns:a16="http://schemas.microsoft.com/office/drawing/2014/main" xmlns="" id="{A0A9596F-1491-463E-B8CB-746583B1B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5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8F379-CA3A-4CB0-AE72-5B00E1EBFEC3}"/>
              </a:ext>
            </a:extLst>
          </p:cNvPr>
          <p:cNvSpPr txBox="1"/>
          <p:nvPr/>
        </p:nvSpPr>
        <p:spPr>
          <a:xfrm>
            <a:off x="591186" y="1043727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051F4-ED44-4464-860D-1195DACB8E9C}"/>
              </a:ext>
            </a:extLst>
          </p:cNvPr>
          <p:cNvSpPr txBox="1"/>
          <p:nvPr/>
        </p:nvSpPr>
        <p:spPr>
          <a:xfrm>
            <a:off x="1166038" y="3217300"/>
            <a:ext cx="10185991" cy="15696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,...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6C244D-95A9-4909-8EEF-0BF31FFE7939}"/>
              </a:ext>
            </a:extLst>
          </p:cNvPr>
          <p:cNvSpPr txBox="1"/>
          <p:nvPr/>
        </p:nvSpPr>
        <p:spPr>
          <a:xfrm>
            <a:off x="621669" y="397123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E138F5-1D5E-4EF9-9981-BA62EA9A484C}"/>
              </a:ext>
            </a:extLst>
          </p:cNvPr>
          <p:cNvSpPr txBox="1"/>
          <p:nvPr/>
        </p:nvSpPr>
        <p:spPr>
          <a:xfrm>
            <a:off x="1166038" y="1075857"/>
            <a:ext cx="108432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9C5A2C-1413-4BE7-AF4E-B8A13E453415}"/>
              </a:ext>
            </a:extLst>
          </p:cNvPr>
          <p:cNvSpPr txBox="1"/>
          <p:nvPr/>
        </p:nvSpPr>
        <p:spPr>
          <a:xfrm>
            <a:off x="5551732" y="2529964"/>
            <a:ext cx="290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699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38F379-CA3A-4CB0-AE72-5B00E1EBFEC3}"/>
              </a:ext>
            </a:extLst>
          </p:cNvPr>
          <p:cNvSpPr txBox="1"/>
          <p:nvPr/>
        </p:nvSpPr>
        <p:spPr>
          <a:xfrm>
            <a:off x="591186" y="1591081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6FD567-B7B8-46A5-A8CB-6B5AB13313F3}"/>
              </a:ext>
            </a:extLst>
          </p:cNvPr>
          <p:cNvSpPr txBox="1"/>
          <p:nvPr/>
        </p:nvSpPr>
        <p:spPr>
          <a:xfrm>
            <a:off x="1133448" y="1645672"/>
            <a:ext cx="797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20D7B3-F587-4271-9099-921B6398F572}"/>
              </a:ext>
            </a:extLst>
          </p:cNvPr>
          <p:cNvSpPr txBox="1"/>
          <p:nvPr/>
        </p:nvSpPr>
        <p:spPr>
          <a:xfrm>
            <a:off x="624768" y="2402495"/>
            <a:ext cx="10974606" cy="29557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Mi-đát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bẻ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sồi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650CBD-0BFB-4774-8EC0-6D0D32A2AC92}"/>
              </a:ext>
            </a:extLst>
          </p:cNvPr>
          <p:cNvSpPr txBox="1"/>
          <p:nvPr/>
        </p:nvSpPr>
        <p:spPr>
          <a:xfrm>
            <a:off x="621669" y="1076292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1ACA1FF-8FCB-927A-D258-4C82DD5A1A4A}"/>
              </a:ext>
            </a:extLst>
          </p:cNvPr>
          <p:cNvGrpSpPr/>
          <p:nvPr/>
        </p:nvGrpSpPr>
        <p:grpSpPr>
          <a:xfrm>
            <a:off x="0" y="6034467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4B188F7-749B-7680-91F9-0890F7AF3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074A775D-0B78-362B-E7D3-DEFA66E21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CCF0A86-B78D-5058-5978-1D6D51904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E3D2A0FE-AF7B-286B-8B4E-62E6A78D0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14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20D7B3-F587-4271-9099-921B6398F572}"/>
              </a:ext>
            </a:extLst>
          </p:cNvPr>
          <p:cNvSpPr txBox="1"/>
          <p:nvPr/>
        </p:nvSpPr>
        <p:spPr>
          <a:xfrm>
            <a:off x="665709" y="2962105"/>
            <a:ext cx="10839355" cy="31096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ưng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Mi-đát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bẻ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sồi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u="sng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2ED7AE-4C00-4CDF-8ADC-3812500E7642}"/>
              </a:ext>
            </a:extLst>
          </p:cNvPr>
          <p:cNvSpPr txBox="1"/>
          <p:nvPr/>
        </p:nvSpPr>
        <p:spPr>
          <a:xfrm>
            <a:off x="591186" y="2028403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61E88-B6DB-41C5-AA71-64F6EBBE30E1}"/>
              </a:ext>
            </a:extLst>
          </p:cNvPr>
          <p:cNvSpPr txBox="1"/>
          <p:nvPr/>
        </p:nvSpPr>
        <p:spPr>
          <a:xfrm>
            <a:off x="1133448" y="2082994"/>
            <a:ext cx="797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FA0580-DE01-49BD-9D41-449FA827CD28}"/>
              </a:ext>
            </a:extLst>
          </p:cNvPr>
          <p:cNvSpPr txBox="1"/>
          <p:nvPr/>
        </p:nvSpPr>
        <p:spPr>
          <a:xfrm>
            <a:off x="621669" y="1513614"/>
            <a:ext cx="31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83F724-DAD2-46CC-B6F0-0A6D1806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BD383B-ABB3-49D6-BB58-9588A24BE1A4}"/>
              </a:ext>
            </a:extLst>
          </p:cNvPr>
          <p:cNvSpPr txBox="1"/>
          <p:nvPr/>
        </p:nvSpPr>
        <p:spPr>
          <a:xfrm>
            <a:off x="3849688" y="1882817"/>
            <a:ext cx="403967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2B3985-767E-437A-8D0E-D6BA3FEADE8B}"/>
              </a:ext>
            </a:extLst>
          </p:cNvPr>
          <p:cNvSpPr txBox="1"/>
          <p:nvPr/>
        </p:nvSpPr>
        <p:spPr>
          <a:xfrm>
            <a:off x="1273472" y="3429000"/>
            <a:ext cx="9426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397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0D2E7F-4306-4CEE-89EF-9C75B39F2277}"/>
              </a:ext>
            </a:extLst>
          </p:cNvPr>
          <p:cNvSpPr txBox="1"/>
          <p:nvPr/>
        </p:nvSpPr>
        <p:spPr>
          <a:xfrm>
            <a:off x="1195610" y="1474453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28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9F43D1-D819-47FD-A9E1-745050CD6617}"/>
              </a:ext>
            </a:extLst>
          </p:cNvPr>
          <p:cNvSpPr txBox="1"/>
          <p:nvPr/>
        </p:nvSpPr>
        <p:spPr>
          <a:xfrm>
            <a:off x="1195610" y="1998762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8B2593-4D4B-4C86-9519-7035145CBE27}"/>
              </a:ext>
            </a:extLst>
          </p:cNvPr>
          <p:cNvSpPr txBox="1"/>
          <p:nvPr/>
        </p:nvSpPr>
        <p:spPr>
          <a:xfrm>
            <a:off x="1195609" y="2562971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800" b="1" dirty="0">
              <a:solidFill>
                <a:srgbClr val="321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380857-CFC1-48A3-8674-9086B8894CFC}"/>
              </a:ext>
            </a:extLst>
          </p:cNvPr>
          <p:cNvSpPr txBox="1"/>
          <p:nvPr/>
        </p:nvSpPr>
        <p:spPr>
          <a:xfrm>
            <a:off x="1349579" y="3251662"/>
            <a:ext cx="10501423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D8AD522-39DF-9278-22B6-51CA23332904}"/>
              </a:ext>
            </a:extLst>
          </p:cNvPr>
          <p:cNvGrpSpPr/>
          <p:nvPr/>
        </p:nvGrpSpPr>
        <p:grpSpPr>
          <a:xfrm>
            <a:off x="0" y="6273009"/>
            <a:ext cx="12192000" cy="597690"/>
            <a:chOff x="0" y="6273009"/>
            <a:chExt cx="12192000" cy="597690"/>
          </a:xfrm>
        </p:grpSpPr>
        <p:pic>
          <p:nvPicPr>
            <p:cNvPr id="3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6F8CCBFD-CDD8-DE5F-286B-29D2094DB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85923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C3094731-AA23-A19E-43BF-83CAF846F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720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F16278CA-0CF9-6E51-0771-6C4A244E7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4" y="6273009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Jardim Png Transparent Images – Free PNG Images Vector, PSD, Clipart,  Templates">
              <a:extLst>
                <a:ext uri="{FF2B5EF4-FFF2-40B4-BE49-F238E27FC236}">
                  <a16:creationId xmlns:a16="http://schemas.microsoft.com/office/drawing/2014/main" xmlns="" id="{0394D206-95FD-4D7E-F12F-9E65147BE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576" y="6285924"/>
              <a:ext cx="314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58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30F034-5566-4ADD-A935-771CD5B18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3" b="15809"/>
          <a:stretch/>
        </p:blipFill>
        <p:spPr>
          <a:xfrm>
            <a:off x="0" y="0"/>
            <a:ext cx="12192000" cy="6826750"/>
          </a:xfrm>
          <a:prstGeom prst="rect">
            <a:avLst/>
          </a:prstGeom>
        </p:spPr>
      </p:pic>
      <p:sp>
        <p:nvSpPr>
          <p:cNvPr id="3" name="WordArt 16">
            <a:extLst>
              <a:ext uri="{FF2B5EF4-FFF2-40B4-BE49-F238E27FC236}">
                <a16:creationId xmlns:a16="http://schemas.microsoft.com/office/drawing/2014/main" xmlns="" id="{B144107F-A80E-4CB0-86F4-598E1B25DB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1763" y="2208665"/>
            <a:ext cx="9217137" cy="2349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thầy, cô giáo sức khoẻ!</a:t>
            </a:r>
          </a:p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3600" b="1" i="1" kern="10" dirty="0">
              <a:ln w="1270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slide 02">
            <a:hlinkClick r:id="" action="ppaction://media"/>
            <a:extLst>
              <a:ext uri="{FF2B5EF4-FFF2-40B4-BE49-F238E27FC236}">
                <a16:creationId xmlns:a16="http://schemas.microsoft.com/office/drawing/2014/main" xmlns="" id="{666A3257-919D-49EF-9752-EB2CD2E7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890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DBDA24-6B96-402E-A3EA-100044907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6" y="98721"/>
            <a:ext cx="7389627" cy="6660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EBE973-0F5A-44A6-B649-96D275BBA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051" y="378003"/>
            <a:ext cx="13482084" cy="7128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438D07-1DF3-42AD-92AF-53347AC3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7654">
            <a:off x="9889245" y="904818"/>
            <a:ext cx="1028700" cy="1038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C54491-0BC9-4EEA-B598-C7E8675A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22" y="904817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E01094-A203-4B21-B2A0-9B88847FF63C}"/>
              </a:ext>
            </a:extLst>
          </p:cNvPr>
          <p:cNvSpPr txBox="1"/>
          <p:nvPr/>
        </p:nvSpPr>
        <p:spPr>
          <a:xfrm>
            <a:off x="4642613" y="599991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62CB85-143B-42FF-92CF-7FB1E86B69AE}"/>
              </a:ext>
            </a:extLst>
          </p:cNvPr>
          <p:cNvSpPr/>
          <p:nvPr/>
        </p:nvSpPr>
        <p:spPr>
          <a:xfrm>
            <a:off x="4535275" y="5948410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7558CE-A5F1-4DB4-8E14-579FF257543D}"/>
              </a:ext>
            </a:extLst>
          </p:cNvPr>
          <p:cNvSpPr/>
          <p:nvPr/>
        </p:nvSpPr>
        <p:spPr>
          <a:xfrm>
            <a:off x="6945873" y="594840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6BBFCA9-2B92-4F63-A796-A35C02B2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10" y="229726"/>
            <a:ext cx="7289516" cy="5411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23F647A-E1A2-4D0E-B39A-26C4C5D9F65C}"/>
              </a:ext>
            </a:extLst>
          </p:cNvPr>
          <p:cNvSpPr/>
          <p:nvPr/>
        </p:nvSpPr>
        <p:spPr>
          <a:xfrm>
            <a:off x="6129675" y="594840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0325C7D-3D73-468B-8DAF-22EB011F390E}"/>
              </a:ext>
            </a:extLst>
          </p:cNvPr>
          <p:cNvSpPr/>
          <p:nvPr/>
        </p:nvSpPr>
        <p:spPr>
          <a:xfrm>
            <a:off x="5313477" y="5948409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071DF54-06CF-4FA8-ADA3-8A2B3261F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5" t="5045" r="27678" b="12393"/>
          <a:stretch/>
        </p:blipFill>
        <p:spPr>
          <a:xfrm>
            <a:off x="1764395" y="272699"/>
            <a:ext cx="3854143" cy="631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D69E7BB-583A-447A-92BA-7072CCC704A7}"/>
              </a:ext>
            </a:extLst>
          </p:cNvPr>
          <p:cNvSpPr txBox="1"/>
          <p:nvPr/>
        </p:nvSpPr>
        <p:spPr>
          <a:xfrm>
            <a:off x="7265305" y="2570802"/>
            <a:ext cx="305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  Ú  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93E1869-AEB2-44D5-BFE1-07B1B3F81042}"/>
              </a:ext>
            </a:extLst>
          </p:cNvPr>
          <p:cNvSpPr/>
          <p:nvPr/>
        </p:nvSpPr>
        <p:spPr>
          <a:xfrm>
            <a:off x="7359168" y="257149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04DABAA-1083-4590-BA68-4DBA1955C7C8}"/>
              </a:ext>
            </a:extLst>
          </p:cNvPr>
          <p:cNvSpPr/>
          <p:nvPr/>
        </p:nvSpPr>
        <p:spPr>
          <a:xfrm>
            <a:off x="8123895" y="2570801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7BF51444-9716-47E8-8936-30970D1EBA7C}"/>
              </a:ext>
            </a:extLst>
          </p:cNvPr>
          <p:cNvSpPr/>
          <p:nvPr/>
        </p:nvSpPr>
        <p:spPr>
          <a:xfrm>
            <a:off x="8905698" y="2571150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6317BF-541D-4962-A86D-3A56A1A646F0}"/>
              </a:ext>
            </a:extLst>
          </p:cNvPr>
          <p:cNvSpPr txBox="1"/>
          <p:nvPr/>
        </p:nvSpPr>
        <p:spPr>
          <a:xfrm>
            <a:off x="4929440" y="5973614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A56A69-4755-4FCA-8A8D-BE20CABC117D}"/>
              </a:ext>
            </a:extLst>
          </p:cNvPr>
          <p:cNvSpPr txBox="1"/>
          <p:nvPr/>
        </p:nvSpPr>
        <p:spPr>
          <a:xfrm>
            <a:off x="65339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5A46591-23F0-43B7-B501-E53B1E24E27F}"/>
              </a:ext>
            </a:extLst>
          </p:cNvPr>
          <p:cNvSpPr txBox="1"/>
          <p:nvPr/>
        </p:nvSpPr>
        <p:spPr>
          <a:xfrm>
            <a:off x="72405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BA3D6C-A761-4096-9C14-E38E569817C8}"/>
              </a:ext>
            </a:extLst>
          </p:cNvPr>
          <p:cNvSpPr/>
          <p:nvPr/>
        </p:nvSpPr>
        <p:spPr>
          <a:xfrm>
            <a:off x="4778316" y="5962615"/>
            <a:ext cx="727740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D86A856-0B9A-4CE7-AF05-A0130AA8F1F3}"/>
              </a:ext>
            </a:extLst>
          </p:cNvPr>
          <p:cNvSpPr/>
          <p:nvPr/>
        </p:nvSpPr>
        <p:spPr>
          <a:xfrm>
            <a:off x="7270304" y="5962616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621EA4E-BEAD-47FD-8173-CF0B91CB974A}"/>
              </a:ext>
            </a:extLst>
          </p:cNvPr>
          <p:cNvSpPr/>
          <p:nvPr/>
        </p:nvSpPr>
        <p:spPr>
          <a:xfrm>
            <a:off x="6474329" y="5962615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F239D37-6D62-4E20-BAE8-595F9B30DF50}"/>
              </a:ext>
            </a:extLst>
          </p:cNvPr>
          <p:cNvSpPr txBox="1"/>
          <p:nvPr/>
        </p:nvSpPr>
        <p:spPr>
          <a:xfrm>
            <a:off x="5620715" y="5984613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4DAB5DA-81AE-441D-9551-0C5ADBC1631A}"/>
              </a:ext>
            </a:extLst>
          </p:cNvPr>
          <p:cNvSpPr/>
          <p:nvPr/>
        </p:nvSpPr>
        <p:spPr>
          <a:xfrm>
            <a:off x="5626849" y="5962614"/>
            <a:ext cx="727740" cy="82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A085CAA-0C91-41FA-9B44-F5D55C66F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5" b="2792"/>
          <a:stretch/>
        </p:blipFill>
        <p:spPr>
          <a:xfrm>
            <a:off x="1134687" y="0"/>
            <a:ext cx="8689797" cy="58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5DB134-A893-491A-9051-52883FFCC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2835680" y="329608"/>
            <a:ext cx="6159464" cy="5214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5CB080-651A-4922-B547-467B482BE098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487C0D-788D-43EF-89A6-559533E7E026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267561-59CA-459E-AE7D-D854FC9E13E8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302535C-6C5D-4031-9D1E-08EE4CFD2A8F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8597FF-A90E-4A1F-B9EB-FFA5DCD39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68" y="505049"/>
            <a:ext cx="6955695" cy="4774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8E3744-0FA5-4BC6-8EF7-765164D1DC7E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E3FF5E-B337-44AB-8416-14A67AE333E9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B80695-518D-4C34-A9C3-39C6AC6BF9C9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019D1D-48C0-4AF2-81C7-901F92FF415A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4979E3-78E9-4E1E-AA8A-1B54DFC5F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31" y="-2259125"/>
            <a:ext cx="8773337" cy="8773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817D0A-57C3-4058-BF27-B8028B2B88A4}"/>
              </a:ext>
            </a:extLst>
          </p:cNvPr>
          <p:cNvSpPr txBox="1"/>
          <p:nvPr/>
        </p:nvSpPr>
        <p:spPr>
          <a:xfrm>
            <a:off x="2641896" y="104965"/>
            <a:ext cx="7602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Q U  Y  Ê  N     G  Ó  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01CE8E-BEAF-42D2-BAA7-D0FDDAC13C9C}"/>
              </a:ext>
            </a:extLst>
          </p:cNvPr>
          <p:cNvSpPr/>
          <p:nvPr/>
        </p:nvSpPr>
        <p:spPr>
          <a:xfrm>
            <a:off x="2600952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25081C-37B7-4FD1-BFC9-A722A7B95B33}"/>
              </a:ext>
            </a:extLst>
          </p:cNvPr>
          <p:cNvSpPr/>
          <p:nvPr/>
        </p:nvSpPr>
        <p:spPr>
          <a:xfrm>
            <a:off x="3295056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A4E972-E56F-4499-A792-D122E1BBB652}"/>
              </a:ext>
            </a:extLst>
          </p:cNvPr>
          <p:cNvSpPr/>
          <p:nvPr/>
        </p:nvSpPr>
        <p:spPr>
          <a:xfrm>
            <a:off x="4002808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E284A2-F689-488C-B62C-A7A296560BF2}"/>
              </a:ext>
            </a:extLst>
          </p:cNvPr>
          <p:cNvSpPr/>
          <p:nvPr/>
        </p:nvSpPr>
        <p:spPr>
          <a:xfrm>
            <a:off x="4709168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0A6B4AC-3573-443E-9320-90222961A7A7}"/>
              </a:ext>
            </a:extLst>
          </p:cNvPr>
          <p:cNvSpPr/>
          <p:nvPr/>
        </p:nvSpPr>
        <p:spPr>
          <a:xfrm>
            <a:off x="5412208" y="19002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53A188C-077C-41CB-B85A-AE5E4B542C44}"/>
              </a:ext>
            </a:extLst>
          </p:cNvPr>
          <p:cNvSpPr/>
          <p:nvPr/>
        </p:nvSpPr>
        <p:spPr>
          <a:xfrm>
            <a:off x="6914218" y="15647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07088E5-6918-406F-B53F-DF765966B78C}"/>
              </a:ext>
            </a:extLst>
          </p:cNvPr>
          <p:cNvSpPr/>
          <p:nvPr/>
        </p:nvSpPr>
        <p:spPr>
          <a:xfrm>
            <a:off x="8322856" y="15647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88E3250-A2C6-4997-A852-36729A80804D}"/>
              </a:ext>
            </a:extLst>
          </p:cNvPr>
          <p:cNvSpPr/>
          <p:nvPr/>
        </p:nvSpPr>
        <p:spPr>
          <a:xfrm>
            <a:off x="7617258" y="156474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ding Gri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652</Words>
  <Application>Microsoft Office PowerPoint</Application>
  <PresentationFormat>Custom</PresentationFormat>
  <Paragraphs>111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Fading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47</cp:revision>
  <dcterms:created xsi:type="dcterms:W3CDTF">2021-11-02T13:37:00Z</dcterms:created>
  <dcterms:modified xsi:type="dcterms:W3CDTF">2022-10-28T12:33:00Z</dcterms:modified>
</cp:coreProperties>
</file>