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2C370-1C7C-4634-8442-C8BAADB8291B}" type="datetimeFigureOut">
              <a:rPr lang="en-US" smtClean="0"/>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FBEFB-BA4A-4908-A95A-E8E87E2D4774}" type="slidenum">
              <a:rPr lang="en-US" smtClean="0"/>
              <a:t>‹#›</a:t>
            </a:fld>
            <a:endParaRPr lang="en-US"/>
          </a:p>
        </p:txBody>
      </p:sp>
    </p:spTree>
    <p:extLst>
      <p:ext uri="{BB962C8B-B14F-4D97-AF65-F5344CB8AC3E}">
        <p14:creationId xmlns:p14="http://schemas.microsoft.com/office/powerpoint/2010/main" val="359772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3BB21-0903-4FD0-9D63-EA6AC147F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6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43D7DB09-3DAE-4D72-87B9-CE29CACBDC6C}" type="slidenum">
              <a:rPr lang="en-US" smtClean="0"/>
              <a:t>11</a:t>
            </a:fld>
            <a:endParaRPr lang="en-US"/>
          </a:p>
        </p:txBody>
      </p:sp>
    </p:spTree>
    <p:extLst>
      <p:ext uri="{BB962C8B-B14F-4D97-AF65-F5344CB8AC3E}">
        <p14:creationId xmlns:p14="http://schemas.microsoft.com/office/powerpoint/2010/main" val="388838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667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3BB21-0903-4FD0-9D63-EA6AC147F4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443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D3A50F-D964-4D07-BBAC-50424B740015}"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110222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3A50F-D964-4D07-BBAC-50424B740015}"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395871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3A50F-D964-4D07-BBAC-50424B740015}"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200290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1"/>
            <a:ext cx="9144000" cy="6420485"/>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rcRect l="38059" t="18608" b="12145"/>
          <a:stretch>
            <a:fillRect/>
          </a:stretch>
        </p:blipFill>
        <p:spPr>
          <a:xfrm>
            <a:off x="4208622" y="2742565"/>
            <a:ext cx="4935379" cy="367792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9144000" cy="5027930"/>
          </a:xfrm>
          <a:prstGeom prst="rect">
            <a:avLst/>
          </a:prstGeom>
        </p:spPr>
      </p:pic>
    </p:spTree>
    <p:extLst>
      <p:ext uri="{BB962C8B-B14F-4D97-AF65-F5344CB8AC3E}">
        <p14:creationId xmlns:p14="http://schemas.microsoft.com/office/powerpoint/2010/main" val="296975645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1"/>
            <a:ext cx="9144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257175" y="83185"/>
            <a:ext cx="8657273"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9144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4208622" y="2742565"/>
            <a:ext cx="4935379" cy="3677920"/>
          </a:xfrm>
          <a:prstGeom prst="rect">
            <a:avLst/>
          </a:prstGeom>
        </p:spPr>
      </p:pic>
      <p:sp>
        <p:nvSpPr>
          <p:cNvPr id="3" name="矩形 2"/>
          <p:cNvSpPr/>
          <p:nvPr userDrawn="1"/>
        </p:nvSpPr>
        <p:spPr>
          <a:xfrm>
            <a:off x="227648" y="335280"/>
            <a:ext cx="8688705"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extLst>
      <p:ext uri="{BB962C8B-B14F-4D97-AF65-F5344CB8AC3E}">
        <p14:creationId xmlns:p14="http://schemas.microsoft.com/office/powerpoint/2010/main" val="10851202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1"/>
            <a:ext cx="9144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257175" y="83185"/>
            <a:ext cx="8657273"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9144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4208622" y="2742565"/>
            <a:ext cx="4935379" cy="3677920"/>
          </a:xfrm>
          <a:prstGeom prst="rect">
            <a:avLst/>
          </a:prstGeom>
        </p:spPr>
      </p:pic>
    </p:spTree>
    <p:extLst>
      <p:ext uri="{BB962C8B-B14F-4D97-AF65-F5344CB8AC3E}">
        <p14:creationId xmlns:p14="http://schemas.microsoft.com/office/powerpoint/2010/main" val="422151993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a:fillRect/>
          </a:stretch>
        </p:blipFill>
        <p:spPr>
          <a:xfrm>
            <a:off x="0" y="1"/>
            <a:ext cx="9144000" cy="6420485"/>
          </a:xfrm>
          <a:prstGeom prst="rect">
            <a:avLst/>
          </a:prstGeom>
        </p:spPr>
      </p:pic>
      <p:pic>
        <p:nvPicPr>
          <p:cNvPr id="2" name="图片 1" descr="C:/Users/ADMINI~1/AppData/Local/Temp/picturecompress_20210709085743/output_1.pngoutput_1"/>
          <p:cNvPicPr>
            <a:picLocks noChangeAspect="1"/>
          </p:cNvPicPr>
          <p:nvPr userDrawn="1"/>
        </p:nvPicPr>
        <p:blipFill>
          <a:blip r:embed="rId3"/>
          <a:stretch>
            <a:fillRect/>
          </a:stretch>
        </p:blipFill>
        <p:spPr>
          <a:xfrm>
            <a:off x="257175" y="83185"/>
            <a:ext cx="8657273" cy="6485890"/>
          </a:xfrm>
          <a:prstGeom prst="rect">
            <a:avLst/>
          </a:prstGeom>
        </p:spPr>
      </p:pic>
      <p:pic>
        <p:nvPicPr>
          <p:cNvPr id="5" name="图片 4" descr="C:/Users/ADMINI~1/AppData/Local/Temp/picturecompress_20210709084606/output_1.pngoutput_1"/>
          <p:cNvPicPr>
            <a:picLocks noChangeAspect="1"/>
          </p:cNvPicPr>
          <p:nvPr userDrawn="1"/>
        </p:nvPicPr>
        <p:blipFill>
          <a:blip r:embed="rId4"/>
          <a:stretch>
            <a:fillRect/>
          </a:stretch>
        </p:blipFill>
        <p:spPr>
          <a:xfrm>
            <a:off x="0" y="1830070"/>
            <a:ext cx="9144000" cy="5027930"/>
          </a:xfrm>
          <a:prstGeom prst="rect">
            <a:avLst/>
          </a:prstGeom>
        </p:spPr>
      </p:pic>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rcRect l="38059" t="18608" b="12145"/>
          <a:stretch>
            <a:fillRect/>
          </a:stretch>
        </p:blipFill>
        <p:spPr>
          <a:xfrm>
            <a:off x="4208622" y="2742565"/>
            <a:ext cx="4935379" cy="3677920"/>
          </a:xfrm>
          <a:prstGeom prst="rect">
            <a:avLst/>
          </a:prstGeom>
        </p:spPr>
      </p:pic>
      <p:sp>
        <p:nvSpPr>
          <p:cNvPr id="3" name="矩形 2"/>
          <p:cNvSpPr/>
          <p:nvPr userDrawn="1"/>
        </p:nvSpPr>
        <p:spPr>
          <a:xfrm>
            <a:off x="227648" y="335280"/>
            <a:ext cx="8688705" cy="5981700"/>
          </a:xfrm>
          <a:prstGeom prst="rect">
            <a:avLst/>
          </a:prstGeom>
          <a:solidFill>
            <a:srgbClr val="184841"/>
          </a:solidFill>
          <a:ln w="101600">
            <a:solidFill>
              <a:srgbClr val="E2B77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extLst>
      <p:ext uri="{BB962C8B-B14F-4D97-AF65-F5344CB8AC3E}">
        <p14:creationId xmlns:p14="http://schemas.microsoft.com/office/powerpoint/2010/main" val="165095547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127360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72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3A50F-D964-4D07-BBAC-50424B740015}"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105201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3A50F-D964-4D07-BBAC-50424B740015}"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119342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D3A50F-D964-4D07-BBAC-50424B740015}"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361030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D3A50F-D964-4D07-BBAC-50424B740015}"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377803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D3A50F-D964-4D07-BBAC-50424B740015}"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10515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3A50F-D964-4D07-BBAC-50424B740015}"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401445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3A50F-D964-4D07-BBAC-50424B740015}"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21273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3A50F-D964-4D07-BBAC-50424B740015}"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0DD32-57E6-4A88-AF76-749EFD36ED4A}" type="slidenum">
              <a:rPr lang="en-US" smtClean="0"/>
              <a:t>‹#›</a:t>
            </a:fld>
            <a:endParaRPr lang="en-US"/>
          </a:p>
        </p:txBody>
      </p:sp>
    </p:spTree>
    <p:extLst>
      <p:ext uri="{BB962C8B-B14F-4D97-AF65-F5344CB8AC3E}">
        <p14:creationId xmlns:p14="http://schemas.microsoft.com/office/powerpoint/2010/main" val="78053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3A50F-D964-4D07-BBAC-50424B740015}" type="datetimeFigureOut">
              <a:rPr lang="en-US" smtClean="0"/>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0DD32-57E6-4A88-AF76-749EFD36ED4A}" type="slidenum">
              <a:rPr lang="en-US" smtClean="0"/>
              <a:t>‹#›</a:t>
            </a:fld>
            <a:endParaRPr lang="en-US"/>
          </a:p>
        </p:txBody>
      </p:sp>
    </p:spTree>
    <p:extLst>
      <p:ext uri="{BB962C8B-B14F-4D97-AF65-F5344CB8AC3E}">
        <p14:creationId xmlns:p14="http://schemas.microsoft.com/office/powerpoint/2010/main" val="364481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1447800" y="2281645"/>
            <a:ext cx="6690212"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229101"/>
            <a:ext cx="7079809" cy="2790075"/>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38" y="3586957"/>
            <a:ext cx="1978563" cy="3267384"/>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1579355" y="2511464"/>
            <a:ext cx="6481382" cy="707886"/>
          </a:xfrm>
          <a:prstGeom prst="rect">
            <a:avLst/>
          </a:prstGeom>
          <a:noFill/>
        </p:spPr>
        <p:txBody>
          <a:bodyPr wrap="square" rtlCol="0">
            <a:spAutoFit/>
          </a:bodyPr>
          <a:lstStyle/>
          <a:p>
            <a:pPr algn="ct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bài:Lop</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học</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của</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em</a:t>
            </a:r>
            <a:endPar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0" y="-18954"/>
            <a:ext cx="9144000" cy="127727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altLang="en-US" sz="3600" b="1" i="1" u="none" strike="noStrike" kern="1200" cap="none" spc="0" normalizeH="0" baseline="0" noProof="0" dirty="0">
                <a:ln>
                  <a:noFill/>
                </a:ln>
                <a:solidFill>
                  <a:srgbClr val="002060"/>
                </a:solidFill>
                <a:effectLst/>
                <a:uLnTx/>
                <a:uFillTx/>
                <a:latin typeface="+mj-lt"/>
                <a:cs typeface="Times New Roman" panose="02020603050405020304" pitchFamily="18" charset="0"/>
              </a:rPr>
              <a:t>TRƯỜNG TIỂU HỌC ÁI MỘ A</a:t>
            </a:r>
          </a:p>
          <a:p>
            <a:pPr marL="0" marR="0" lvl="0" indent="0" algn="ctr" defTabSz="914400" rtl="0" eaLnBrk="1" fontAlgn="auto" latinLnBrk="0" hangingPunct="1">
              <a:lnSpc>
                <a:spcPct val="100000"/>
              </a:lnSpc>
              <a:spcBef>
                <a:spcPts val="600"/>
              </a:spcBef>
              <a:spcAft>
                <a:spcPts val="0"/>
              </a:spcAft>
              <a:buClrTx/>
              <a:buSzTx/>
              <a:buFontTx/>
              <a:buNone/>
              <a:tabLst/>
              <a:defRPr/>
            </a:pPr>
            <a:r>
              <a:rPr lang="vi-VN" altLang="en-US" sz="3600" b="1" i="1" dirty="0">
                <a:solidFill>
                  <a:srgbClr val="002060"/>
                </a:solidFill>
                <a:latin typeface="+mj-lt"/>
                <a:cs typeface="Times New Roman" panose="02020603050405020304" pitchFamily="18" charset="0"/>
              </a:rPr>
              <a:t>Bài giảng điện tử </a:t>
            </a:r>
            <a:r>
              <a:rPr lang="en-US" altLang="en-US" sz="3600" b="1" i="1" dirty="0" err="1" smtClean="0">
                <a:solidFill>
                  <a:srgbClr val="002060"/>
                </a:solidFill>
                <a:latin typeface="Times New Roman" pitchFamily="18" charset="0"/>
                <a:cs typeface="Times New Roman" pitchFamily="18" charset="0"/>
              </a:rPr>
              <a:t>Hoạt</a:t>
            </a:r>
            <a:r>
              <a:rPr lang="en-US" altLang="en-US" sz="3600" b="1" i="1" dirty="0" smtClean="0">
                <a:solidFill>
                  <a:srgbClr val="002060"/>
                </a:solidFill>
                <a:latin typeface="Times New Roman" pitchFamily="18" charset="0"/>
                <a:cs typeface="Times New Roman" pitchFamily="18" charset="0"/>
              </a:rPr>
              <a:t> </a:t>
            </a:r>
            <a:r>
              <a:rPr lang="en-US" altLang="en-US" sz="3600" b="1" i="1" dirty="0" err="1" smtClean="0">
                <a:solidFill>
                  <a:srgbClr val="002060"/>
                </a:solidFill>
                <a:latin typeface="Times New Roman" pitchFamily="18" charset="0"/>
                <a:cs typeface="Times New Roman" pitchFamily="18" charset="0"/>
              </a:rPr>
              <a:t>động</a:t>
            </a:r>
            <a:r>
              <a:rPr lang="en-US" altLang="en-US" sz="3600" b="1" i="1" dirty="0" smtClean="0">
                <a:solidFill>
                  <a:srgbClr val="002060"/>
                </a:solidFill>
                <a:latin typeface="Times New Roman" pitchFamily="18" charset="0"/>
                <a:cs typeface="Times New Roman" pitchFamily="18" charset="0"/>
              </a:rPr>
              <a:t> </a:t>
            </a:r>
            <a:r>
              <a:rPr lang="en-US" altLang="en-US" sz="3600" b="1" i="1" dirty="0" err="1" smtClean="0">
                <a:solidFill>
                  <a:srgbClr val="002060"/>
                </a:solidFill>
                <a:latin typeface="Times New Roman" pitchFamily="18" charset="0"/>
                <a:cs typeface="Times New Roman" pitchFamily="18" charset="0"/>
              </a:rPr>
              <a:t>trải</a:t>
            </a:r>
            <a:r>
              <a:rPr lang="en-US" altLang="en-US" sz="3600" b="1" i="1" dirty="0" smtClean="0">
                <a:solidFill>
                  <a:srgbClr val="002060"/>
                </a:solidFill>
                <a:latin typeface="Times New Roman" pitchFamily="18" charset="0"/>
                <a:cs typeface="Times New Roman" pitchFamily="18" charset="0"/>
              </a:rPr>
              <a:t> </a:t>
            </a:r>
            <a:r>
              <a:rPr lang="en-US" altLang="en-US" sz="3600" b="1" i="1" dirty="0" err="1" smtClean="0">
                <a:solidFill>
                  <a:srgbClr val="002060"/>
                </a:solidFill>
                <a:latin typeface="Times New Roman" pitchFamily="18" charset="0"/>
                <a:cs typeface="Times New Roman" pitchFamily="18" charset="0"/>
              </a:rPr>
              <a:t>nghiệm</a:t>
            </a:r>
            <a:r>
              <a:rPr lang="en-US" altLang="en-US" sz="3600" b="1" i="1" dirty="0" smtClean="0">
                <a:solidFill>
                  <a:srgbClr val="002060"/>
                </a:solidFill>
                <a:latin typeface="Times New Roman" pitchFamily="18" charset="0"/>
                <a:cs typeface="Times New Roman" pitchFamily="18" charset="0"/>
              </a:rPr>
              <a:t> </a:t>
            </a:r>
            <a:r>
              <a:rPr lang="en-US" altLang="en-US" sz="3600" b="1" i="1" dirty="0" smtClean="0">
                <a:solidFill>
                  <a:srgbClr val="002060"/>
                </a:solidFill>
                <a:latin typeface="Times New Roman" pitchFamily="18" charset="0"/>
                <a:cs typeface="Times New Roman" pitchFamily="18" charset="0"/>
              </a:rPr>
              <a:t> </a:t>
            </a:r>
            <a:r>
              <a:rPr lang="en-US" altLang="en-US" sz="3600" b="1" i="1" dirty="0" err="1" smtClean="0">
                <a:solidFill>
                  <a:srgbClr val="002060"/>
                </a:solidFill>
                <a:latin typeface="Times New Roman" pitchFamily="18" charset="0"/>
                <a:cs typeface="Times New Roman" pitchFamily="18" charset="0"/>
              </a:rPr>
              <a:t>lớp</a:t>
            </a:r>
            <a:r>
              <a:rPr lang="en-US" altLang="en-US" sz="3600" b="1" i="1" dirty="0" smtClean="0">
                <a:solidFill>
                  <a:srgbClr val="002060"/>
                </a:solidFill>
                <a:latin typeface="Times New Roman" pitchFamily="18" charset="0"/>
                <a:cs typeface="Times New Roman" pitchFamily="18" charset="0"/>
              </a:rPr>
              <a:t> 3 </a:t>
            </a:r>
            <a:endParaRPr kumimoji="0" lang="en-US" altLang="en-US" sz="3600" b="1" i="1" u="none" strike="noStrike" kern="1200" cap="none" spc="0" normalizeH="0" baseline="0" noProof="0" dirty="0">
              <a:ln>
                <a:noFill/>
              </a:ln>
              <a:solidFill>
                <a:srgbClr val="00206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217766780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3">
            <a:extLst>
              <a:ext uri="{FF2B5EF4-FFF2-40B4-BE49-F238E27FC236}">
                <a16:creationId xmlns:a16="http://schemas.microsoft.com/office/drawing/2014/main" xmlns="" id="{0AF0E087-B94A-4086-A117-78853F9C5242}"/>
              </a:ext>
            </a:extLst>
          </p:cNvPr>
          <p:cNvPicPr>
            <a:picLocks noChangeAspect="1"/>
          </p:cNvPicPr>
          <p:nvPr/>
        </p:nvPicPr>
        <p:blipFill>
          <a:blip r:embed="rId2"/>
          <a:stretch>
            <a:fillRect/>
          </a:stretch>
        </p:blipFill>
        <p:spPr>
          <a:xfrm>
            <a:off x="995845" y="232289"/>
            <a:ext cx="6936767" cy="2970274"/>
          </a:xfrm>
          <a:prstGeom prst="rect">
            <a:avLst/>
          </a:prstGeom>
        </p:spPr>
      </p:pic>
      <p:pic>
        <p:nvPicPr>
          <p:cNvPr id="33" name="Picture 2" descr="https://i.pinimg.com/564x/fc/e5/af/fce5af448eb4c49b9c3fac710c719fa3.jpg">
            <a:extLst>
              <a:ext uri="{FF2B5EF4-FFF2-40B4-BE49-F238E27FC236}">
                <a16:creationId xmlns:a16="http://schemas.microsoft.com/office/drawing/2014/main" xmlns="" id="{8EBDB331-D78C-446C-9CD8-FA81024FB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809" y="2926380"/>
            <a:ext cx="4021931" cy="43053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E55B8191-9885-4FF1-A570-7D3DF710A1F8}"/>
              </a:ext>
            </a:extLst>
          </p:cNvPr>
          <p:cNvPicPr>
            <a:picLocks noChangeAspect="1"/>
          </p:cNvPicPr>
          <p:nvPr/>
        </p:nvPicPr>
        <p:blipFill>
          <a:blip r:embed="rId4"/>
          <a:stretch>
            <a:fillRect/>
          </a:stretch>
        </p:blipFill>
        <p:spPr>
          <a:xfrm>
            <a:off x="2422973" y="846399"/>
            <a:ext cx="4298053" cy="1926503"/>
          </a:xfrm>
          <a:prstGeom prst="rect">
            <a:avLst/>
          </a:prstGeom>
        </p:spPr>
      </p:pic>
    </p:spTree>
    <p:extLst>
      <p:ext uri="{BB962C8B-B14F-4D97-AF65-F5344CB8AC3E}">
        <p14:creationId xmlns:p14="http://schemas.microsoft.com/office/powerpoint/2010/main" val="212964776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13">
            <a:extLst>
              <a:ext uri="{FF2B5EF4-FFF2-40B4-BE49-F238E27FC236}">
                <a16:creationId xmlns:a16="http://schemas.microsoft.com/office/drawing/2014/main" xmlns="" id="{3FB799A8-BEC2-4125-B5A6-67AA8BF84078}"/>
              </a:ext>
            </a:extLst>
          </p:cNvPr>
          <p:cNvPicPr>
            <a:picLocks noChangeAspect="1"/>
          </p:cNvPicPr>
          <p:nvPr/>
        </p:nvPicPr>
        <p:blipFill>
          <a:blip r:embed="rId3"/>
          <a:stretch>
            <a:fillRect/>
          </a:stretch>
        </p:blipFill>
        <p:spPr>
          <a:xfrm>
            <a:off x="713905" y="1056640"/>
            <a:ext cx="6936767" cy="2491363"/>
          </a:xfrm>
          <a:prstGeom prst="rect">
            <a:avLst/>
          </a:prstGeom>
        </p:spPr>
      </p:pic>
      <p:pic>
        <p:nvPicPr>
          <p:cNvPr id="4" name="Picture 3">
            <a:extLst>
              <a:ext uri="{FF2B5EF4-FFF2-40B4-BE49-F238E27FC236}">
                <a16:creationId xmlns:a16="http://schemas.microsoft.com/office/drawing/2014/main" xmlns="" id="{10E4D2D3-554E-4C32-8654-F8ECE0151183}"/>
              </a:ext>
            </a:extLst>
          </p:cNvPr>
          <p:cNvPicPr>
            <a:picLocks noChangeAspect="1"/>
          </p:cNvPicPr>
          <p:nvPr/>
        </p:nvPicPr>
        <p:blipFill>
          <a:blip r:embed="rId4"/>
          <a:stretch>
            <a:fillRect/>
          </a:stretch>
        </p:blipFill>
        <p:spPr>
          <a:xfrm>
            <a:off x="1102757" y="1496488"/>
            <a:ext cx="6159062" cy="1853345"/>
          </a:xfrm>
          <a:prstGeom prst="rect">
            <a:avLst/>
          </a:prstGeom>
        </p:spPr>
      </p:pic>
    </p:spTree>
    <p:extLst>
      <p:ext uri="{BB962C8B-B14F-4D97-AF65-F5344CB8AC3E}">
        <p14:creationId xmlns:p14="http://schemas.microsoft.com/office/powerpoint/2010/main" val="2632130007"/>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4271740C-0041-4C7B-A715-01D01F92A208}"/>
              </a:ext>
            </a:extLst>
          </p:cNvPr>
          <p:cNvGrpSpPr/>
          <p:nvPr/>
        </p:nvGrpSpPr>
        <p:grpSpPr>
          <a:xfrm>
            <a:off x="5638800" y="3733800"/>
            <a:ext cx="3208838" cy="2175001"/>
            <a:chOff x="892354" y="3758439"/>
            <a:chExt cx="4278451" cy="2175001"/>
          </a:xfrm>
        </p:grpSpPr>
        <p:pic>
          <p:nvPicPr>
            <p:cNvPr id="24" name="Picture 9">
              <a:extLst>
                <a:ext uri="{FF2B5EF4-FFF2-40B4-BE49-F238E27FC236}">
                  <a16:creationId xmlns:a16="http://schemas.microsoft.com/office/drawing/2014/main" xmlns="" id="{025A4738-3798-4FE4-A493-8B012A9369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Rounded Corners 27">
              <a:extLst>
                <a:ext uri="{FF2B5EF4-FFF2-40B4-BE49-F238E27FC236}">
                  <a16:creationId xmlns:a16="http://schemas.microsoft.com/office/drawing/2014/main" xmlns="" id="{0559723A-EAFC-45DD-8FDF-DB80597FA23E}"/>
                </a:ext>
              </a:extLst>
            </p:cNvPr>
            <p:cNvSpPr/>
            <p:nvPr/>
          </p:nvSpPr>
          <p:spPr>
            <a:xfrm>
              <a:off x="993953" y="5405120"/>
              <a:ext cx="4053204"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a:t>
              </a:r>
            </a:p>
          </p:txBody>
        </p:sp>
      </p:grpSp>
      <p:sp>
        <p:nvSpPr>
          <p:cNvPr id="32" name="Rounded Rectangular Callout 16">
            <a:extLst>
              <a:ext uri="{FF2B5EF4-FFF2-40B4-BE49-F238E27FC236}">
                <a16:creationId xmlns:a16="http://schemas.microsoft.com/office/drawing/2014/main" xmlns="" id="{3D1F48ED-7CC4-4D37-9834-0BE6E5F3DC75}"/>
              </a:ext>
            </a:extLst>
          </p:cNvPr>
          <p:cNvSpPr/>
          <p:nvPr/>
        </p:nvSpPr>
        <p:spPr>
          <a:xfrm>
            <a:off x="353290" y="457200"/>
            <a:ext cx="8401613" cy="1438635"/>
          </a:xfrm>
          <a:prstGeom prst="wedgeRoundRectCallout">
            <a:avLst>
              <a:gd name="adj1" fmla="val 29563"/>
              <a:gd name="adj2" fmla="val 1385"/>
              <a:gd name="adj3" fmla="val 16667"/>
            </a:avLst>
          </a:prstGeom>
          <a:solidFill>
            <a:schemeClr val="accent2">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lvl="0">
              <a:defRPr/>
            </a:pPr>
            <a:r>
              <a:rPr lang="en-US" sz="3600" kern="0" dirty="0" smtClean="0">
                <a:solidFill>
                  <a:schemeClr val="tx1"/>
                </a:solidFill>
                <a:latin typeface="Times New Roman" pitchFamily="18" charset="0"/>
                <a:cs typeface="Times New Roman" pitchFamily="18" charset="0"/>
              </a:rPr>
              <a:t>Chia </a:t>
            </a:r>
            <a:r>
              <a:rPr lang="en-US" sz="3600" kern="0" dirty="0" err="1" smtClean="0">
                <a:solidFill>
                  <a:schemeClr val="tx1"/>
                </a:solidFill>
                <a:latin typeface="Times New Roman" pitchFamily="18" charset="0"/>
                <a:cs typeface="Times New Roman" pitchFamily="18" charset="0"/>
              </a:rPr>
              <a:t>sẻ</a:t>
            </a:r>
            <a:r>
              <a:rPr lang="en-US" sz="3600" kern="0" dirty="0" smtClean="0">
                <a:solidFill>
                  <a:schemeClr val="tx1"/>
                </a:solidFill>
                <a:latin typeface="Times New Roman" pitchFamily="18" charset="0"/>
                <a:cs typeface="Times New Roman" pitchFamily="18" charset="0"/>
              </a:rPr>
              <a:t> </a:t>
            </a:r>
            <a:r>
              <a:rPr lang="en-US" sz="3600" kern="0" dirty="0" err="1" smtClean="0">
                <a:solidFill>
                  <a:schemeClr val="tx1"/>
                </a:solidFill>
                <a:latin typeface="Times New Roman" pitchFamily="18" charset="0"/>
                <a:cs typeface="Times New Roman" pitchFamily="18" charset="0"/>
              </a:rPr>
              <a:t>về</a:t>
            </a:r>
            <a:r>
              <a:rPr lang="vi-VN" sz="3600" kern="0" dirty="0" smtClean="0">
                <a:solidFill>
                  <a:schemeClr val="tx1"/>
                </a:solidFill>
                <a:latin typeface="Times New Roman" pitchFamily="18" charset="0"/>
                <a:cs typeface="Times New Roman" pitchFamily="18" charset="0"/>
              </a:rPr>
              <a:t> </a:t>
            </a:r>
            <a:r>
              <a:rPr lang="vi-VN" sz="3600" kern="0" dirty="0">
                <a:solidFill>
                  <a:schemeClr val="tx1"/>
                </a:solidFill>
                <a:latin typeface="Times New Roman" pitchFamily="18" charset="0"/>
                <a:cs typeface="Times New Roman" pitchFamily="18" charset="0"/>
              </a:rPr>
              <a:t>ý tưởng </a:t>
            </a:r>
            <a:r>
              <a:rPr lang="vi-VN" sz="3600" kern="0" dirty="0" smtClean="0">
                <a:solidFill>
                  <a:schemeClr val="tx1"/>
                </a:solidFill>
                <a:latin typeface="Times New Roman" pitchFamily="18" charset="0"/>
                <a:cs typeface="Times New Roman" pitchFamily="18" charset="0"/>
              </a:rPr>
              <a:t>trang </a:t>
            </a:r>
            <a:r>
              <a:rPr lang="vi-VN" sz="3600" kern="0" dirty="0">
                <a:solidFill>
                  <a:schemeClr val="tx1"/>
                </a:solidFill>
                <a:latin typeface="Times New Roman" pitchFamily="18" charset="0"/>
                <a:cs typeface="Times New Roman" pitchFamily="18" charset="0"/>
              </a:rPr>
              <a:t>trí lớp </a:t>
            </a:r>
            <a:r>
              <a:rPr lang="en-US" sz="3600" kern="0" dirty="0" err="1" smtClean="0">
                <a:solidFill>
                  <a:schemeClr val="tx1"/>
                </a:solidFill>
                <a:latin typeface="Times New Roman" pitchFamily="18" charset="0"/>
                <a:cs typeface="Times New Roman" pitchFamily="18" charset="0"/>
              </a:rPr>
              <a:t>học</a:t>
            </a:r>
            <a:r>
              <a:rPr lang="en-US" sz="3600" kern="0" dirty="0" smtClean="0">
                <a:solidFill>
                  <a:schemeClr val="tx1"/>
                </a:solidFill>
                <a:latin typeface="Times New Roman" pitchFamily="18" charset="0"/>
                <a:cs typeface="Times New Roman" pitchFamily="18" charset="0"/>
              </a:rPr>
              <a:t> </a:t>
            </a:r>
            <a:r>
              <a:rPr lang="vi-VN" sz="3600" kern="0" dirty="0" smtClean="0">
                <a:solidFill>
                  <a:schemeClr val="tx1"/>
                </a:solidFill>
                <a:latin typeface="Times New Roman" pitchFamily="18" charset="0"/>
                <a:cs typeface="Times New Roman" pitchFamily="18" charset="0"/>
              </a:rPr>
              <a:t>xanh</a:t>
            </a:r>
            <a:r>
              <a:rPr lang="en-US" sz="3600" kern="0" dirty="0" smtClean="0">
                <a:solidFill>
                  <a:schemeClr val="tx1"/>
                </a:solidFill>
                <a:latin typeface="Times New Roman" pitchFamily="18" charset="0"/>
                <a:cs typeface="Times New Roman" pitchFamily="18" charset="0"/>
              </a:rPr>
              <a:t>, </a:t>
            </a:r>
            <a:r>
              <a:rPr lang="vi-VN" sz="3600" kern="0" dirty="0" smtClean="0">
                <a:solidFill>
                  <a:schemeClr val="tx1"/>
                </a:solidFill>
                <a:latin typeface="Times New Roman" pitchFamily="18" charset="0"/>
                <a:cs typeface="Times New Roman" pitchFamily="18" charset="0"/>
              </a:rPr>
              <a:t>sạch</a:t>
            </a:r>
            <a:r>
              <a:rPr lang="en-US" sz="3600" kern="0" dirty="0" smtClean="0">
                <a:solidFill>
                  <a:schemeClr val="tx1"/>
                </a:solidFill>
                <a:latin typeface="Times New Roman" pitchFamily="18" charset="0"/>
                <a:cs typeface="Times New Roman" pitchFamily="18" charset="0"/>
              </a:rPr>
              <a:t>, </a:t>
            </a:r>
            <a:r>
              <a:rPr lang="vi-VN" sz="3600" kern="0" dirty="0" smtClean="0">
                <a:solidFill>
                  <a:schemeClr val="tx1"/>
                </a:solidFill>
                <a:latin typeface="Times New Roman" pitchFamily="18" charset="0"/>
                <a:cs typeface="Times New Roman" pitchFamily="18" charset="0"/>
              </a:rPr>
              <a:t>đẹp</a:t>
            </a:r>
            <a:r>
              <a:rPr lang="en-US" sz="3600" kern="0" dirty="0">
                <a:solidFill>
                  <a:schemeClr val="tx1"/>
                </a:solidFill>
                <a:latin typeface="Times New Roman" pitchFamily="18" charset="0"/>
                <a:cs typeface="Times New Roman" pitchFamily="18" charset="0"/>
              </a:rPr>
              <a:t>.</a:t>
            </a:r>
            <a:endParaRPr kumimoji="0" lang="vi-VN" sz="3600" b="0"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33" name="Rounded Rectangular Callout 16">
            <a:extLst>
              <a:ext uri="{FF2B5EF4-FFF2-40B4-BE49-F238E27FC236}">
                <a16:creationId xmlns:a16="http://schemas.microsoft.com/office/drawing/2014/main" xmlns="" id="{F7FD4177-B47F-4EAE-88AB-272B736D77D2}"/>
              </a:ext>
            </a:extLst>
          </p:cNvPr>
          <p:cNvSpPr/>
          <p:nvPr/>
        </p:nvSpPr>
        <p:spPr>
          <a:xfrm>
            <a:off x="381000" y="3768436"/>
            <a:ext cx="4800600" cy="1438635"/>
          </a:xfrm>
          <a:prstGeom prst="wedgeRoundRectCallout">
            <a:avLst>
              <a:gd name="adj1" fmla="val 28100"/>
              <a:gd name="adj2" fmla="val -21022"/>
              <a:gd name="adj3" fmla="val 16667"/>
            </a:avLst>
          </a:prstGeom>
          <a:solidFill>
            <a:schemeClr val="accent2">
              <a:lumMod val="20000"/>
              <a:lumOff val="80000"/>
            </a:scheme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defRPr/>
            </a:pPr>
            <a:r>
              <a:rPr lang="en-US" sz="3600" kern="0" dirty="0">
                <a:latin typeface="Times New Roman" pitchFamily="18" charset="0"/>
                <a:cs typeface="Times New Roman" pitchFamily="18" charset="0"/>
              </a:rPr>
              <a:t>P</a:t>
            </a:r>
            <a:r>
              <a:rPr lang="vi-VN" sz="3600" kern="0" dirty="0">
                <a:latin typeface="Times New Roman" pitchFamily="18" charset="0"/>
                <a:cs typeface="Times New Roman" pitchFamily="18" charset="0"/>
              </a:rPr>
              <a:t>hân công </a:t>
            </a:r>
            <a:r>
              <a:rPr lang="en-US" sz="3600" kern="0" dirty="0" err="1" smtClean="0">
                <a:latin typeface="Times New Roman" pitchFamily="18" charset="0"/>
                <a:cs typeface="Times New Roman" pitchFamily="18" charset="0"/>
              </a:rPr>
              <a:t>nhiệm</a:t>
            </a:r>
            <a:r>
              <a:rPr lang="en-US" sz="3600" kern="0" dirty="0" smtClean="0">
                <a:latin typeface="Times New Roman" pitchFamily="18" charset="0"/>
                <a:cs typeface="Times New Roman" pitchFamily="18" charset="0"/>
              </a:rPr>
              <a:t> </a:t>
            </a:r>
            <a:r>
              <a:rPr lang="en-US" sz="3600" kern="0" dirty="0" err="1" smtClean="0">
                <a:latin typeface="Times New Roman" pitchFamily="18" charset="0"/>
                <a:cs typeface="Times New Roman" pitchFamily="18" charset="0"/>
              </a:rPr>
              <a:t>vụ</a:t>
            </a:r>
            <a:r>
              <a:rPr lang="en-US" sz="3600" kern="0" dirty="0">
                <a:latin typeface="Times New Roman" pitchFamily="18" charset="0"/>
                <a:cs typeface="Times New Roman" pitchFamily="18" charset="0"/>
              </a:rPr>
              <a:t> </a:t>
            </a:r>
            <a:r>
              <a:rPr lang="en-US" sz="3600" kern="0" dirty="0" err="1" smtClean="0">
                <a:latin typeface="Times New Roman" pitchFamily="18" charset="0"/>
                <a:cs typeface="Times New Roman" pitchFamily="18" charset="0"/>
              </a:rPr>
              <a:t>cho</a:t>
            </a:r>
            <a:r>
              <a:rPr lang="en-US" sz="3600" kern="0" dirty="0" smtClean="0">
                <a:latin typeface="Times New Roman" pitchFamily="18" charset="0"/>
                <a:cs typeface="Times New Roman" pitchFamily="18" charset="0"/>
              </a:rPr>
              <a:t> </a:t>
            </a:r>
            <a:r>
              <a:rPr lang="en-US" sz="3600" kern="0" dirty="0" err="1" smtClean="0">
                <a:latin typeface="Times New Roman" pitchFamily="18" charset="0"/>
                <a:cs typeface="Times New Roman" pitchFamily="18" charset="0"/>
              </a:rPr>
              <a:t>các</a:t>
            </a:r>
            <a:r>
              <a:rPr lang="en-US" sz="3600" kern="0" dirty="0" smtClean="0">
                <a:latin typeface="Times New Roman" pitchFamily="18" charset="0"/>
                <a:cs typeface="Times New Roman" pitchFamily="18" charset="0"/>
              </a:rPr>
              <a:t> </a:t>
            </a:r>
            <a:r>
              <a:rPr lang="en-US" sz="3600" kern="0" dirty="0" err="1" smtClean="0">
                <a:latin typeface="Times New Roman" pitchFamily="18" charset="0"/>
                <a:cs typeface="Times New Roman" pitchFamily="18" charset="0"/>
              </a:rPr>
              <a:t>tổ</a:t>
            </a:r>
            <a:r>
              <a:rPr lang="en-US" sz="3600" kern="0" dirty="0" smtClean="0">
                <a:latin typeface="Times New Roman" pitchFamily="18" charset="0"/>
                <a:cs typeface="Times New Roman" pitchFamily="18" charset="0"/>
              </a:rPr>
              <a:t>, </a:t>
            </a:r>
            <a:r>
              <a:rPr lang="en-US" sz="3600" kern="0" dirty="0" err="1" smtClean="0">
                <a:latin typeface="Times New Roman" pitchFamily="18" charset="0"/>
                <a:cs typeface="Times New Roman" pitchFamily="18" charset="0"/>
              </a:rPr>
              <a:t>nhóm</a:t>
            </a:r>
            <a:r>
              <a:rPr lang="en-US" sz="3600" kern="0" dirty="0" smtClean="0">
                <a:latin typeface="Times New Roman" pitchFamily="18" charset="0"/>
                <a:cs typeface="Times New Roman" pitchFamily="18" charset="0"/>
              </a:rPr>
              <a:t>.</a:t>
            </a:r>
            <a:endParaRPr kumimoji="0" lang="vi-VN" sz="3600" b="0" i="0" u="none" strike="noStrike" kern="0" cap="none" spc="0" normalizeH="0" baseline="0" noProof="0" dirty="0">
              <a:ln>
                <a:noFill/>
              </a:ln>
              <a:effectLst/>
              <a:uLnTx/>
              <a:uFillTx/>
              <a:latin typeface="Times New Roman" pitchFamily="18" charset="0"/>
              <a:cs typeface="Times New Roman" pitchFamily="18" charset="0"/>
            </a:endParaRPr>
          </a:p>
        </p:txBody>
      </p:sp>
      <p:sp>
        <p:nvSpPr>
          <p:cNvPr id="7" name="Rounded Rectangular Callout 16">
            <a:extLst>
              <a:ext uri="{FF2B5EF4-FFF2-40B4-BE49-F238E27FC236}">
                <a16:creationId xmlns:a16="http://schemas.microsoft.com/office/drawing/2014/main" xmlns="" id="{3D1F48ED-7CC4-4D37-9834-0BE6E5F3DC75}"/>
              </a:ext>
            </a:extLst>
          </p:cNvPr>
          <p:cNvSpPr/>
          <p:nvPr/>
        </p:nvSpPr>
        <p:spPr>
          <a:xfrm>
            <a:off x="353290" y="2048235"/>
            <a:ext cx="8401611" cy="1438635"/>
          </a:xfrm>
          <a:prstGeom prst="wedgeRoundRectCallout">
            <a:avLst>
              <a:gd name="adj1" fmla="val 29203"/>
              <a:gd name="adj2" fmla="val 12941"/>
              <a:gd name="adj3" fmla="val 16667"/>
            </a:avLst>
          </a:prstGeom>
          <a:solidFill>
            <a:schemeClr val="accent2">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lvl="0">
              <a:defRPr/>
            </a:pPr>
            <a:r>
              <a:rPr kumimoji="0" lang="en-US" sz="36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Lựa</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chọn</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một</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ý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tưởng</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để</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thực</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hành</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trang</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trí</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lang="vi-VN" sz="3600" kern="0" dirty="0">
                <a:solidFill>
                  <a:schemeClr val="tx1"/>
                </a:solidFill>
                <a:latin typeface="Times New Roman" pitchFamily="18" charset="0"/>
                <a:cs typeface="Times New Roman" pitchFamily="18" charset="0"/>
              </a:rPr>
              <a:t>lớp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học</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vào</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0" cap="none" spc="0" normalizeH="0" noProof="0" dirty="0" err="1" smtClean="0">
                <a:ln>
                  <a:noFill/>
                </a:ln>
                <a:solidFill>
                  <a:schemeClr val="tx1"/>
                </a:solidFill>
                <a:effectLst/>
                <a:uLnTx/>
                <a:uFillTx/>
                <a:latin typeface="Times New Roman" pitchFamily="18" charset="0"/>
                <a:cs typeface="Times New Roman" pitchFamily="18" charset="0"/>
              </a:rPr>
              <a:t>tiết</a:t>
            </a:r>
            <a:r>
              <a:rPr kumimoji="0" lang="en-US" sz="3600" b="0" i="0"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1" u="none" strike="noStrike" kern="0" cap="none" spc="0" normalizeH="0" noProof="0" dirty="0" err="1" smtClean="0">
                <a:ln>
                  <a:noFill/>
                </a:ln>
                <a:solidFill>
                  <a:schemeClr val="tx1"/>
                </a:solidFill>
                <a:effectLst/>
                <a:uLnTx/>
                <a:uFillTx/>
                <a:latin typeface="Times New Roman" pitchFamily="18" charset="0"/>
                <a:cs typeface="Times New Roman" pitchFamily="18" charset="0"/>
              </a:rPr>
              <a:t>Sinh</a:t>
            </a:r>
            <a:r>
              <a:rPr kumimoji="0" lang="en-US" sz="3600" b="0" i="1"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600" b="0" i="1" u="none" strike="noStrike" kern="0" cap="none" spc="0" normalizeH="0" noProof="0" dirty="0" err="1" smtClean="0">
                <a:ln>
                  <a:noFill/>
                </a:ln>
                <a:solidFill>
                  <a:schemeClr val="tx1"/>
                </a:solidFill>
                <a:effectLst/>
                <a:uLnTx/>
                <a:uFillTx/>
                <a:latin typeface="Times New Roman" pitchFamily="18" charset="0"/>
                <a:cs typeface="Times New Roman" pitchFamily="18" charset="0"/>
              </a:rPr>
              <a:t>hoạt</a:t>
            </a:r>
            <a:r>
              <a:rPr kumimoji="0" lang="en-US" sz="3600" b="0" i="1" u="none" strike="noStrike" kern="0" cap="none" spc="0" normalizeH="0" noProof="0" dirty="0" smtClean="0">
                <a:ln>
                  <a:noFill/>
                </a:ln>
                <a:solidFill>
                  <a:schemeClr val="tx1"/>
                </a:solidFill>
                <a:effectLst/>
                <a:uLnTx/>
                <a:uFillTx/>
                <a:latin typeface="Times New Roman" pitchFamily="18" charset="0"/>
                <a:cs typeface="Times New Roman" pitchFamily="18" charset="0"/>
              </a:rPr>
              <a:t> </a:t>
            </a:r>
            <a:r>
              <a:rPr lang="vi-VN" sz="3600" i="1" kern="0" dirty="0" smtClean="0">
                <a:solidFill>
                  <a:schemeClr val="tx1"/>
                </a:solidFill>
                <a:latin typeface="Times New Roman" pitchFamily="18" charset="0"/>
                <a:cs typeface="Times New Roman" pitchFamily="18" charset="0"/>
              </a:rPr>
              <a:t>lớp</a:t>
            </a:r>
            <a:r>
              <a:rPr lang="en-US" sz="3600" i="1" kern="0" dirty="0" smtClean="0">
                <a:solidFill>
                  <a:schemeClr val="tx1"/>
                </a:solidFill>
                <a:latin typeface="Times New Roman" pitchFamily="18" charset="0"/>
                <a:cs typeface="Times New Roman" pitchFamily="18" charset="0"/>
              </a:rPr>
              <a:t>.</a:t>
            </a:r>
            <a:endParaRPr kumimoji="0" lang="vi-VN" sz="3600" b="0" i="1"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4984253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2298835" y="974664"/>
            <a:ext cx="4778781"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2492144" y="1130744"/>
            <a:ext cx="4392101"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178801" y="2840827"/>
            <a:ext cx="2886920"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1D8FFA5A-DAEE-464A-BC26-92A5904C40FC}"/>
              </a:ext>
            </a:extLst>
          </p:cNvPr>
          <p:cNvPicPr>
            <a:picLocks noChangeAspect="1"/>
          </p:cNvPicPr>
          <p:nvPr/>
        </p:nvPicPr>
        <p:blipFill>
          <a:blip r:embed="rId14"/>
          <a:stretch>
            <a:fillRect/>
          </a:stretch>
        </p:blipFill>
        <p:spPr>
          <a:xfrm>
            <a:off x="2492145" y="1791553"/>
            <a:ext cx="4407790" cy="2017951"/>
          </a:xfrm>
          <a:prstGeom prst="rect">
            <a:avLst/>
          </a:prstGeom>
        </p:spPr>
      </p:pic>
    </p:spTree>
    <p:extLst>
      <p:ext uri="{BB962C8B-B14F-4D97-AF65-F5344CB8AC3E}">
        <p14:creationId xmlns:p14="http://schemas.microsoft.com/office/powerpoint/2010/main" val="36953268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3">
            <a:extLst>
              <a:ext uri="{FF2B5EF4-FFF2-40B4-BE49-F238E27FC236}">
                <a16:creationId xmlns:a16="http://schemas.microsoft.com/office/drawing/2014/main" xmlns="" id="{0AF0E087-B94A-4086-A117-78853F9C5242}"/>
              </a:ext>
            </a:extLst>
          </p:cNvPr>
          <p:cNvPicPr>
            <a:picLocks noChangeAspect="1"/>
          </p:cNvPicPr>
          <p:nvPr/>
        </p:nvPicPr>
        <p:blipFill>
          <a:blip r:embed="rId2"/>
          <a:stretch>
            <a:fillRect/>
          </a:stretch>
        </p:blipFill>
        <p:spPr>
          <a:xfrm>
            <a:off x="995845" y="232289"/>
            <a:ext cx="6936767" cy="2970274"/>
          </a:xfrm>
          <a:prstGeom prst="rect">
            <a:avLst/>
          </a:prstGeom>
        </p:spPr>
      </p:pic>
      <p:pic>
        <p:nvPicPr>
          <p:cNvPr id="33" name="Picture 2" descr="https://i.pinimg.com/564x/fc/e5/af/fce5af448eb4c49b9c3fac710c719fa3.jpg">
            <a:extLst>
              <a:ext uri="{FF2B5EF4-FFF2-40B4-BE49-F238E27FC236}">
                <a16:creationId xmlns:a16="http://schemas.microsoft.com/office/drawing/2014/main" xmlns="" id="{8EBDB331-D78C-446C-9CD8-FA81024FB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809" y="2926380"/>
            <a:ext cx="4021931" cy="4305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569B9245-39DD-488A-94D0-9424C6824C52}"/>
              </a:ext>
            </a:extLst>
          </p:cNvPr>
          <p:cNvPicPr>
            <a:picLocks noChangeAspect="1"/>
          </p:cNvPicPr>
          <p:nvPr/>
        </p:nvPicPr>
        <p:blipFill>
          <a:blip r:embed="rId4"/>
          <a:stretch>
            <a:fillRect/>
          </a:stretch>
        </p:blipFill>
        <p:spPr>
          <a:xfrm>
            <a:off x="1876708" y="573119"/>
            <a:ext cx="4988484" cy="2353260"/>
          </a:xfrm>
          <a:prstGeom prst="rect">
            <a:avLst/>
          </a:prstGeom>
        </p:spPr>
      </p:pic>
    </p:spTree>
    <p:extLst>
      <p:ext uri="{BB962C8B-B14F-4D97-AF65-F5344CB8AC3E}">
        <p14:creationId xmlns:p14="http://schemas.microsoft.com/office/powerpoint/2010/main" val="281377475"/>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6">
            <a:extLst>
              <a:ext uri="{FF2B5EF4-FFF2-40B4-BE49-F238E27FC236}">
                <a16:creationId xmlns:a16="http://schemas.microsoft.com/office/drawing/2014/main" xmlns="" id="{94FC4D23-9E64-46B7-B5E3-15ADD1C5ABE6}"/>
              </a:ext>
            </a:extLst>
          </p:cNvPr>
          <p:cNvSpPr/>
          <p:nvPr/>
        </p:nvSpPr>
        <p:spPr>
          <a:xfrm>
            <a:off x="658091" y="792480"/>
            <a:ext cx="4904509" cy="2331720"/>
          </a:xfrm>
          <a:custGeom>
            <a:avLst/>
            <a:gdLst>
              <a:gd name="connsiteX0" fmla="*/ 0 w 7012458"/>
              <a:gd name="connsiteY0" fmla="*/ 360687 h 2164080"/>
              <a:gd name="connsiteX1" fmla="*/ 360687 w 7012458"/>
              <a:gd name="connsiteY1" fmla="*/ 0 h 2164080"/>
              <a:gd name="connsiteX2" fmla="*/ 781634 w 7012458"/>
              <a:gd name="connsiteY2" fmla="*/ 0 h 2164080"/>
              <a:gd name="connsiteX3" fmla="*/ 1239881 w 7012458"/>
              <a:gd name="connsiteY3" fmla="*/ 0 h 2164080"/>
              <a:gd name="connsiteX4" fmla="*/ 1847324 w 7012458"/>
              <a:gd name="connsiteY4" fmla="*/ 0 h 2164080"/>
              <a:gd name="connsiteX5" fmla="*/ 2417468 w 7012458"/>
              <a:gd name="connsiteY5" fmla="*/ 0 h 2164080"/>
              <a:gd name="connsiteX6" fmla="*/ 2913014 w 7012458"/>
              <a:gd name="connsiteY6" fmla="*/ 0 h 2164080"/>
              <a:gd name="connsiteX7" fmla="*/ 3333961 w 7012458"/>
              <a:gd name="connsiteY7" fmla="*/ 0 h 2164080"/>
              <a:gd name="connsiteX8" fmla="*/ 4090601 w 7012458"/>
              <a:gd name="connsiteY8" fmla="*/ 0 h 2164080"/>
              <a:gd name="connsiteX9" fmla="*/ 4090601 w 7012458"/>
              <a:gd name="connsiteY9" fmla="*/ 0 h 2164080"/>
              <a:gd name="connsiteX10" fmla="*/ 4692503 w 7012458"/>
              <a:gd name="connsiteY10" fmla="*/ 0 h 2164080"/>
              <a:gd name="connsiteX11" fmla="*/ 5276875 w 7012458"/>
              <a:gd name="connsiteY11" fmla="*/ 0 h 2164080"/>
              <a:gd name="connsiteX12" fmla="*/ 5843715 w 7012458"/>
              <a:gd name="connsiteY12" fmla="*/ 0 h 2164080"/>
              <a:gd name="connsiteX13" fmla="*/ 6239662 w 7012458"/>
              <a:gd name="connsiteY13" fmla="*/ 0 h 2164080"/>
              <a:gd name="connsiteX14" fmla="*/ 6651771 w 7012458"/>
              <a:gd name="connsiteY14" fmla="*/ 0 h 2164080"/>
              <a:gd name="connsiteX15" fmla="*/ 7012458 w 7012458"/>
              <a:gd name="connsiteY15" fmla="*/ 360687 h 2164080"/>
              <a:gd name="connsiteX16" fmla="*/ 7012458 w 7012458"/>
              <a:gd name="connsiteY16" fmla="*/ 784483 h 2164080"/>
              <a:gd name="connsiteX17" fmla="*/ 7012458 w 7012458"/>
              <a:gd name="connsiteY17" fmla="*/ 1262380 h 2164080"/>
              <a:gd name="connsiteX18" fmla="*/ 7012458 w 7012458"/>
              <a:gd name="connsiteY18" fmla="*/ 1262380 h 2164080"/>
              <a:gd name="connsiteX19" fmla="*/ 7012458 w 7012458"/>
              <a:gd name="connsiteY19" fmla="*/ 1803400 h 2164080"/>
              <a:gd name="connsiteX20" fmla="*/ 7012458 w 7012458"/>
              <a:gd name="connsiteY20" fmla="*/ 1803393 h 2164080"/>
              <a:gd name="connsiteX21" fmla="*/ 6651771 w 7012458"/>
              <a:gd name="connsiteY21" fmla="*/ 2164080 h 2164080"/>
              <a:gd name="connsiteX22" fmla="*/ 6239662 w 7012458"/>
              <a:gd name="connsiteY22" fmla="*/ 2164080 h 2164080"/>
              <a:gd name="connsiteX23" fmla="*/ 5843715 w 7012458"/>
              <a:gd name="connsiteY23" fmla="*/ 2164080 h 2164080"/>
              <a:gd name="connsiteX24" fmla="*/ 6105046 w 7012458"/>
              <a:gd name="connsiteY24" fmla="*/ 2474582 h 2164080"/>
              <a:gd name="connsiteX25" fmla="*/ 5621579 w 7012458"/>
              <a:gd name="connsiteY25" fmla="*/ 2400062 h 2164080"/>
              <a:gd name="connsiteX26" fmla="*/ 5158257 w 7012458"/>
              <a:gd name="connsiteY26" fmla="*/ 2328646 h 2164080"/>
              <a:gd name="connsiteX27" fmla="*/ 4715079 w 7012458"/>
              <a:gd name="connsiteY27" fmla="*/ 2260336 h 2164080"/>
              <a:gd name="connsiteX28" fmla="*/ 4090601 w 7012458"/>
              <a:gd name="connsiteY28" fmla="*/ 2164080 h 2164080"/>
              <a:gd name="connsiteX29" fmla="*/ 3669654 w 7012458"/>
              <a:gd name="connsiteY29" fmla="*/ 2164080 h 2164080"/>
              <a:gd name="connsiteX30" fmla="*/ 3099510 w 7012458"/>
              <a:gd name="connsiteY30" fmla="*/ 2164080 h 2164080"/>
              <a:gd name="connsiteX31" fmla="*/ 2566665 w 7012458"/>
              <a:gd name="connsiteY31" fmla="*/ 2164080 h 2164080"/>
              <a:gd name="connsiteX32" fmla="*/ 1959222 w 7012458"/>
              <a:gd name="connsiteY32" fmla="*/ 2164080 h 2164080"/>
              <a:gd name="connsiteX33" fmla="*/ 1538274 w 7012458"/>
              <a:gd name="connsiteY33" fmla="*/ 2164080 h 2164080"/>
              <a:gd name="connsiteX34" fmla="*/ 1042728 w 7012458"/>
              <a:gd name="connsiteY34" fmla="*/ 2164080 h 2164080"/>
              <a:gd name="connsiteX35" fmla="*/ 360687 w 7012458"/>
              <a:gd name="connsiteY35" fmla="*/ 2164080 h 2164080"/>
              <a:gd name="connsiteX36" fmla="*/ 0 w 7012458"/>
              <a:gd name="connsiteY36" fmla="*/ 1803393 h 2164080"/>
              <a:gd name="connsiteX37" fmla="*/ 0 w 7012458"/>
              <a:gd name="connsiteY37" fmla="*/ 1803400 h 2164080"/>
              <a:gd name="connsiteX38" fmla="*/ 0 w 7012458"/>
              <a:gd name="connsiteY38" fmla="*/ 1262380 h 2164080"/>
              <a:gd name="connsiteX39" fmla="*/ 0 w 7012458"/>
              <a:gd name="connsiteY39" fmla="*/ 1262380 h 2164080"/>
              <a:gd name="connsiteX40" fmla="*/ 0 w 7012458"/>
              <a:gd name="connsiteY40" fmla="*/ 793500 h 2164080"/>
              <a:gd name="connsiteX41" fmla="*/ 0 w 7012458"/>
              <a:gd name="connsiteY41" fmla="*/ 360687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012458" h="2164080" fill="none" extrusionOk="0">
                <a:moveTo>
                  <a:pt x="0" y="360687"/>
                </a:moveTo>
                <a:cubicBezTo>
                  <a:pt x="5182" y="149835"/>
                  <a:pt x="166126" y="-9884"/>
                  <a:pt x="360687" y="0"/>
                </a:cubicBezTo>
                <a:cubicBezTo>
                  <a:pt x="444977" y="-17869"/>
                  <a:pt x="670955" y="7516"/>
                  <a:pt x="781634" y="0"/>
                </a:cubicBezTo>
                <a:cubicBezTo>
                  <a:pt x="892313" y="-7516"/>
                  <a:pt x="1081991" y="6637"/>
                  <a:pt x="1239881" y="0"/>
                </a:cubicBezTo>
                <a:cubicBezTo>
                  <a:pt x="1397771" y="-6637"/>
                  <a:pt x="1620967" y="69291"/>
                  <a:pt x="1847324" y="0"/>
                </a:cubicBezTo>
                <a:cubicBezTo>
                  <a:pt x="2073681" y="-69291"/>
                  <a:pt x="2253037" y="30514"/>
                  <a:pt x="2417468" y="0"/>
                </a:cubicBezTo>
                <a:cubicBezTo>
                  <a:pt x="2581899" y="-30514"/>
                  <a:pt x="2729783" y="25"/>
                  <a:pt x="2913014" y="0"/>
                </a:cubicBezTo>
                <a:cubicBezTo>
                  <a:pt x="3096245" y="-25"/>
                  <a:pt x="3198943" y="12329"/>
                  <a:pt x="3333961" y="0"/>
                </a:cubicBezTo>
                <a:cubicBezTo>
                  <a:pt x="3468979" y="-12329"/>
                  <a:pt x="3781711" y="42728"/>
                  <a:pt x="4090601" y="0"/>
                </a:cubicBezTo>
                <a:lnTo>
                  <a:pt x="4090601" y="0"/>
                </a:lnTo>
                <a:cubicBezTo>
                  <a:pt x="4298256" y="-16769"/>
                  <a:pt x="4526505" y="60133"/>
                  <a:pt x="4692503" y="0"/>
                </a:cubicBezTo>
                <a:cubicBezTo>
                  <a:pt x="4858501" y="-60133"/>
                  <a:pt x="5102922" y="26530"/>
                  <a:pt x="5276875" y="0"/>
                </a:cubicBezTo>
                <a:cubicBezTo>
                  <a:pt x="5450828" y="-26530"/>
                  <a:pt x="5728411" y="4611"/>
                  <a:pt x="5843715" y="0"/>
                </a:cubicBezTo>
                <a:cubicBezTo>
                  <a:pt x="5952874" y="-38204"/>
                  <a:pt x="6123070" y="3085"/>
                  <a:pt x="6239662" y="0"/>
                </a:cubicBezTo>
                <a:cubicBezTo>
                  <a:pt x="6356254" y="-3085"/>
                  <a:pt x="6531848" y="36979"/>
                  <a:pt x="6651771" y="0"/>
                </a:cubicBezTo>
                <a:cubicBezTo>
                  <a:pt x="6844109" y="48345"/>
                  <a:pt x="6999443" y="174637"/>
                  <a:pt x="7012458" y="360687"/>
                </a:cubicBezTo>
                <a:cubicBezTo>
                  <a:pt x="7061366" y="535794"/>
                  <a:pt x="6989687" y="592449"/>
                  <a:pt x="7012458" y="784483"/>
                </a:cubicBezTo>
                <a:cubicBezTo>
                  <a:pt x="7035229" y="976517"/>
                  <a:pt x="6958714" y="1154127"/>
                  <a:pt x="7012458" y="1262380"/>
                </a:cubicBezTo>
                <a:lnTo>
                  <a:pt x="7012458" y="1262380"/>
                </a:lnTo>
                <a:cubicBezTo>
                  <a:pt x="7039872" y="1497851"/>
                  <a:pt x="6971860" y="1612265"/>
                  <a:pt x="7012458" y="1803400"/>
                </a:cubicBezTo>
                <a:lnTo>
                  <a:pt x="7012458" y="1803393"/>
                </a:lnTo>
                <a:cubicBezTo>
                  <a:pt x="7021005" y="2006718"/>
                  <a:pt x="6814636" y="2173922"/>
                  <a:pt x="6651771" y="2164080"/>
                </a:cubicBezTo>
                <a:cubicBezTo>
                  <a:pt x="6449030" y="2212727"/>
                  <a:pt x="6327805" y="2144795"/>
                  <a:pt x="6239662" y="2164080"/>
                </a:cubicBezTo>
                <a:cubicBezTo>
                  <a:pt x="6151519" y="2183365"/>
                  <a:pt x="5953214" y="2131730"/>
                  <a:pt x="5843715" y="2164080"/>
                </a:cubicBezTo>
                <a:cubicBezTo>
                  <a:pt x="5956559" y="2229978"/>
                  <a:pt x="5995212" y="2346961"/>
                  <a:pt x="6105046" y="2474582"/>
                </a:cubicBezTo>
                <a:cubicBezTo>
                  <a:pt x="6001510" y="2497787"/>
                  <a:pt x="5766934" y="2409331"/>
                  <a:pt x="5621579" y="2400062"/>
                </a:cubicBezTo>
                <a:cubicBezTo>
                  <a:pt x="5476224" y="2390793"/>
                  <a:pt x="5360460" y="2316074"/>
                  <a:pt x="5158257" y="2328646"/>
                </a:cubicBezTo>
                <a:cubicBezTo>
                  <a:pt x="4956054" y="2341219"/>
                  <a:pt x="4840479" y="2226289"/>
                  <a:pt x="4715079" y="2260336"/>
                </a:cubicBezTo>
                <a:cubicBezTo>
                  <a:pt x="4589679" y="2294383"/>
                  <a:pt x="4221986" y="2170494"/>
                  <a:pt x="4090601" y="2164080"/>
                </a:cubicBezTo>
                <a:cubicBezTo>
                  <a:pt x="3885485" y="2166862"/>
                  <a:pt x="3834916" y="2131636"/>
                  <a:pt x="3669654" y="2164080"/>
                </a:cubicBezTo>
                <a:cubicBezTo>
                  <a:pt x="3504392" y="2196524"/>
                  <a:pt x="3329231" y="2145490"/>
                  <a:pt x="3099510" y="2164080"/>
                </a:cubicBezTo>
                <a:cubicBezTo>
                  <a:pt x="2869789" y="2182670"/>
                  <a:pt x="2830395" y="2102954"/>
                  <a:pt x="2566665" y="2164080"/>
                </a:cubicBezTo>
                <a:cubicBezTo>
                  <a:pt x="2302936" y="2225206"/>
                  <a:pt x="2243540" y="2134433"/>
                  <a:pt x="1959222" y="2164080"/>
                </a:cubicBezTo>
                <a:cubicBezTo>
                  <a:pt x="1674904" y="2193727"/>
                  <a:pt x="1697611" y="2159188"/>
                  <a:pt x="1538274" y="2164080"/>
                </a:cubicBezTo>
                <a:cubicBezTo>
                  <a:pt x="1378937" y="2168972"/>
                  <a:pt x="1229168" y="2139948"/>
                  <a:pt x="1042728" y="2164080"/>
                </a:cubicBezTo>
                <a:cubicBezTo>
                  <a:pt x="856288" y="2188212"/>
                  <a:pt x="568382" y="2157289"/>
                  <a:pt x="360687" y="2164080"/>
                </a:cubicBezTo>
                <a:cubicBezTo>
                  <a:pt x="161763" y="2218089"/>
                  <a:pt x="15894" y="2032882"/>
                  <a:pt x="0" y="1803393"/>
                </a:cubicBezTo>
                <a:lnTo>
                  <a:pt x="0" y="1803400"/>
                </a:lnTo>
                <a:cubicBezTo>
                  <a:pt x="-23889" y="1622665"/>
                  <a:pt x="32423" y="1443127"/>
                  <a:pt x="0" y="1262380"/>
                </a:cubicBezTo>
                <a:lnTo>
                  <a:pt x="0" y="1262380"/>
                </a:lnTo>
                <a:cubicBezTo>
                  <a:pt x="-52540" y="1035108"/>
                  <a:pt x="31954" y="985333"/>
                  <a:pt x="0" y="793500"/>
                </a:cubicBezTo>
                <a:cubicBezTo>
                  <a:pt x="-31954" y="601667"/>
                  <a:pt x="24919" y="507078"/>
                  <a:pt x="0" y="360687"/>
                </a:cubicBezTo>
                <a:close/>
              </a:path>
              <a:path w="7012458" h="2164080" stroke="0" extrusionOk="0">
                <a:moveTo>
                  <a:pt x="0" y="360687"/>
                </a:moveTo>
                <a:cubicBezTo>
                  <a:pt x="-52638" y="189705"/>
                  <a:pt x="111544" y="15770"/>
                  <a:pt x="360687" y="0"/>
                </a:cubicBezTo>
                <a:cubicBezTo>
                  <a:pt x="540541" y="-56424"/>
                  <a:pt x="752513" y="31888"/>
                  <a:pt x="856233" y="0"/>
                </a:cubicBezTo>
                <a:cubicBezTo>
                  <a:pt x="959953" y="-31888"/>
                  <a:pt x="1256471" y="23852"/>
                  <a:pt x="1426377" y="0"/>
                </a:cubicBezTo>
                <a:cubicBezTo>
                  <a:pt x="1596283" y="-23852"/>
                  <a:pt x="1831922" y="66315"/>
                  <a:pt x="1996521" y="0"/>
                </a:cubicBezTo>
                <a:cubicBezTo>
                  <a:pt x="2161120" y="-66315"/>
                  <a:pt x="2341399" y="5683"/>
                  <a:pt x="2492066" y="0"/>
                </a:cubicBezTo>
                <a:cubicBezTo>
                  <a:pt x="2642733" y="-5683"/>
                  <a:pt x="2809829" y="3498"/>
                  <a:pt x="3099510" y="0"/>
                </a:cubicBezTo>
                <a:cubicBezTo>
                  <a:pt x="3389191" y="-3498"/>
                  <a:pt x="3338143" y="15332"/>
                  <a:pt x="3557756" y="0"/>
                </a:cubicBezTo>
                <a:cubicBezTo>
                  <a:pt x="3777369" y="-15332"/>
                  <a:pt x="3923411" y="50931"/>
                  <a:pt x="4090601" y="0"/>
                </a:cubicBezTo>
                <a:lnTo>
                  <a:pt x="4090601" y="0"/>
                </a:lnTo>
                <a:cubicBezTo>
                  <a:pt x="4241038" y="-23722"/>
                  <a:pt x="4491952" y="46264"/>
                  <a:pt x="4657441" y="0"/>
                </a:cubicBezTo>
                <a:cubicBezTo>
                  <a:pt x="4822930" y="-46264"/>
                  <a:pt x="5016338" y="41750"/>
                  <a:pt x="5206750" y="0"/>
                </a:cubicBezTo>
                <a:cubicBezTo>
                  <a:pt x="5397162" y="-41750"/>
                  <a:pt x="5645879" y="44995"/>
                  <a:pt x="5843715" y="0"/>
                </a:cubicBezTo>
                <a:cubicBezTo>
                  <a:pt x="5955783" y="-20472"/>
                  <a:pt x="6118751" y="6531"/>
                  <a:pt x="6247743" y="0"/>
                </a:cubicBezTo>
                <a:cubicBezTo>
                  <a:pt x="6376735" y="-6531"/>
                  <a:pt x="6485213" y="11160"/>
                  <a:pt x="6651771" y="0"/>
                </a:cubicBezTo>
                <a:cubicBezTo>
                  <a:pt x="6886755" y="-14972"/>
                  <a:pt x="6995304" y="158143"/>
                  <a:pt x="7012458" y="360687"/>
                </a:cubicBezTo>
                <a:cubicBezTo>
                  <a:pt x="7038926" y="510352"/>
                  <a:pt x="7011403" y="662362"/>
                  <a:pt x="7012458" y="802517"/>
                </a:cubicBezTo>
                <a:cubicBezTo>
                  <a:pt x="7013513" y="942672"/>
                  <a:pt x="6992673" y="1096790"/>
                  <a:pt x="7012458" y="1262380"/>
                </a:cubicBezTo>
                <a:lnTo>
                  <a:pt x="7012458" y="1262380"/>
                </a:lnTo>
                <a:cubicBezTo>
                  <a:pt x="7037315" y="1493887"/>
                  <a:pt x="6987450" y="1562639"/>
                  <a:pt x="7012458" y="1803400"/>
                </a:cubicBezTo>
                <a:lnTo>
                  <a:pt x="7012458" y="1803393"/>
                </a:lnTo>
                <a:cubicBezTo>
                  <a:pt x="7018044" y="2009983"/>
                  <a:pt x="6839749" y="2113639"/>
                  <a:pt x="6651771" y="2164080"/>
                </a:cubicBezTo>
                <a:cubicBezTo>
                  <a:pt x="6563325" y="2208579"/>
                  <a:pt x="6330340" y="2150088"/>
                  <a:pt x="6247743" y="2164080"/>
                </a:cubicBezTo>
                <a:cubicBezTo>
                  <a:pt x="6165146" y="2178072"/>
                  <a:pt x="6032589" y="2153330"/>
                  <a:pt x="5843715" y="2164080"/>
                </a:cubicBezTo>
                <a:cubicBezTo>
                  <a:pt x="5939200" y="2261509"/>
                  <a:pt x="5956407" y="2337170"/>
                  <a:pt x="6105046" y="2474582"/>
                </a:cubicBezTo>
                <a:cubicBezTo>
                  <a:pt x="5941959" y="2474150"/>
                  <a:pt x="5775419" y="2377985"/>
                  <a:pt x="5661868" y="2406272"/>
                </a:cubicBezTo>
                <a:cubicBezTo>
                  <a:pt x="5548317" y="2434559"/>
                  <a:pt x="5432911" y="2318659"/>
                  <a:pt x="5198546" y="2334856"/>
                </a:cubicBezTo>
                <a:cubicBezTo>
                  <a:pt x="4964181" y="2351054"/>
                  <a:pt x="4891391" y="2268053"/>
                  <a:pt x="4674790" y="2254126"/>
                </a:cubicBezTo>
                <a:cubicBezTo>
                  <a:pt x="4458189" y="2240198"/>
                  <a:pt x="4291201" y="2150841"/>
                  <a:pt x="4090601" y="2164080"/>
                </a:cubicBezTo>
                <a:cubicBezTo>
                  <a:pt x="3907007" y="2172740"/>
                  <a:pt x="3731264" y="2098293"/>
                  <a:pt x="3520457" y="2164080"/>
                </a:cubicBezTo>
                <a:cubicBezTo>
                  <a:pt x="3309650" y="2229867"/>
                  <a:pt x="3195945" y="2154396"/>
                  <a:pt x="3099510" y="2164080"/>
                </a:cubicBezTo>
                <a:cubicBezTo>
                  <a:pt x="3003075" y="2173764"/>
                  <a:pt x="2851447" y="2119936"/>
                  <a:pt x="2678562" y="2164080"/>
                </a:cubicBezTo>
                <a:cubicBezTo>
                  <a:pt x="2505677" y="2208224"/>
                  <a:pt x="2346049" y="2120307"/>
                  <a:pt x="2220316" y="2164080"/>
                </a:cubicBezTo>
                <a:cubicBezTo>
                  <a:pt x="2094583" y="2207853"/>
                  <a:pt x="1949197" y="2162558"/>
                  <a:pt x="1724770" y="2164080"/>
                </a:cubicBezTo>
                <a:cubicBezTo>
                  <a:pt x="1500343" y="2165602"/>
                  <a:pt x="1464938" y="2158637"/>
                  <a:pt x="1266523" y="2164080"/>
                </a:cubicBezTo>
                <a:cubicBezTo>
                  <a:pt x="1068108" y="2169523"/>
                  <a:pt x="731700" y="2094855"/>
                  <a:pt x="360687" y="2164080"/>
                </a:cubicBezTo>
                <a:cubicBezTo>
                  <a:pt x="135990" y="2132017"/>
                  <a:pt x="-19505" y="2052509"/>
                  <a:pt x="0" y="1803393"/>
                </a:cubicBezTo>
                <a:lnTo>
                  <a:pt x="0" y="1803400"/>
                </a:lnTo>
                <a:cubicBezTo>
                  <a:pt x="-50316" y="1589484"/>
                  <a:pt x="44814" y="1522841"/>
                  <a:pt x="0" y="1262380"/>
                </a:cubicBezTo>
                <a:lnTo>
                  <a:pt x="0" y="1262380"/>
                </a:lnTo>
                <a:cubicBezTo>
                  <a:pt x="-31662" y="1122644"/>
                  <a:pt x="26921" y="1007355"/>
                  <a:pt x="0" y="838584"/>
                </a:cubicBezTo>
                <a:cubicBezTo>
                  <a:pt x="-26921" y="669813"/>
                  <a:pt x="30772" y="503640"/>
                  <a:pt x="0" y="360687"/>
                </a:cubicBezTo>
                <a:close/>
              </a:path>
            </a:pathLst>
          </a:custGeom>
          <a:ln w="57150">
            <a:extLst>
              <a:ext uri="{C807C97D-BFC1-408E-A445-0C87EB9F89A2}">
                <ask:lineSketchStyleProps xmlns:ask="http://schemas.microsoft.com/office/drawing/2018/sketchyshapes" xmlns="" sd="3295649293">
                  <a:prstGeom prst="wedgeRoundRectCallout">
                    <a:avLst>
                      <a:gd name="adj1" fmla="val 37060"/>
                      <a:gd name="adj2" fmla="val 64348"/>
                      <a:gd name="adj3" fmla="val 16667"/>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just">
              <a:defRPr/>
            </a:pPr>
            <a:r>
              <a:rPr lang="en-US" sz="3000" b="1" kern="0" dirty="0" smtClean="0">
                <a:solidFill>
                  <a:srgbClr val="005279"/>
                </a:solidFill>
                <a:latin typeface="Times New Roman" pitchFamily="18" charset="0"/>
                <a:cs typeface="Times New Roman" pitchFamily="18" charset="0"/>
              </a:rPr>
              <a:t>               </a:t>
            </a:r>
            <a:r>
              <a:rPr lang="en-US" sz="3000" b="1" kern="0" dirty="0" err="1" smtClean="0">
                <a:solidFill>
                  <a:srgbClr val="005279"/>
                </a:solidFill>
                <a:latin typeface="Times New Roman" pitchFamily="18" charset="0"/>
                <a:cs typeface="Times New Roman" pitchFamily="18" charset="0"/>
              </a:rPr>
              <a:t>Về</a:t>
            </a:r>
            <a:r>
              <a:rPr lang="en-US" sz="3000" b="1" kern="0" dirty="0" smtClean="0">
                <a:solidFill>
                  <a:srgbClr val="005279"/>
                </a:solidFill>
                <a:latin typeface="Times New Roman" pitchFamily="18" charset="0"/>
                <a:cs typeface="Times New Roman" pitchFamily="18" charset="0"/>
              </a:rPr>
              <a:t> </a:t>
            </a:r>
            <a:r>
              <a:rPr lang="en-US" sz="3000" b="1" kern="0" dirty="0" err="1">
                <a:solidFill>
                  <a:srgbClr val="005279"/>
                </a:solidFill>
                <a:latin typeface="Times New Roman" pitchFamily="18" charset="0"/>
                <a:cs typeface="Times New Roman" pitchFamily="18" charset="0"/>
              </a:rPr>
              <a:t>nhà</a:t>
            </a:r>
            <a:endParaRPr lang="en-US" sz="3000" b="1" kern="0" dirty="0">
              <a:solidFill>
                <a:srgbClr val="005279"/>
              </a:solidFill>
              <a:latin typeface="Times New Roman" pitchFamily="18" charset="0"/>
              <a:cs typeface="Times New Roman" pitchFamily="18" charset="0"/>
            </a:endParaRPr>
          </a:p>
          <a:p>
            <a:pPr lvl="0" algn="just">
              <a:defRPr/>
            </a:pPr>
            <a:r>
              <a:rPr lang="en-US" sz="3000" kern="0" dirty="0">
                <a:solidFill>
                  <a:srgbClr val="005279"/>
                </a:solidFill>
                <a:latin typeface="Times New Roman" pitchFamily="18" charset="0"/>
                <a:cs typeface="Times New Roman" pitchFamily="18" charset="0"/>
              </a:rPr>
              <a:t>C</a:t>
            </a:r>
            <a:r>
              <a:rPr lang="vi-VN" sz="3000" kern="0" dirty="0">
                <a:solidFill>
                  <a:srgbClr val="005279"/>
                </a:solidFill>
                <a:latin typeface="Times New Roman" pitchFamily="18" charset="0"/>
                <a:cs typeface="Times New Roman" pitchFamily="18" charset="0"/>
              </a:rPr>
              <a:t>ùng với người thân </a:t>
            </a:r>
            <a:r>
              <a:rPr lang="en-US" sz="3000" kern="0" dirty="0">
                <a:solidFill>
                  <a:srgbClr val="005279"/>
                </a:solidFill>
                <a:latin typeface="Times New Roman" pitchFamily="18" charset="0"/>
                <a:cs typeface="Times New Roman" pitchFamily="18" charset="0"/>
              </a:rPr>
              <a:t>t</a:t>
            </a:r>
            <a:r>
              <a:rPr lang="vi-VN" sz="3000" kern="0" dirty="0">
                <a:solidFill>
                  <a:srgbClr val="005279"/>
                </a:solidFill>
                <a:latin typeface="Times New Roman" pitchFamily="18" charset="0"/>
                <a:cs typeface="Times New Roman" pitchFamily="18" charset="0"/>
              </a:rPr>
              <a:t>rao đổi </a:t>
            </a:r>
            <a:r>
              <a:rPr lang="vi-VN" sz="3000" kern="0" dirty="0" smtClean="0">
                <a:solidFill>
                  <a:srgbClr val="005279"/>
                </a:solidFill>
                <a:latin typeface="Times New Roman" pitchFamily="18" charset="0"/>
                <a:cs typeface="Times New Roman" pitchFamily="18" charset="0"/>
              </a:rPr>
              <a:t>về </a:t>
            </a:r>
            <a:r>
              <a:rPr lang="vi-VN" sz="3000" kern="0" dirty="0">
                <a:solidFill>
                  <a:srgbClr val="005279"/>
                </a:solidFill>
                <a:latin typeface="Times New Roman" pitchFamily="18" charset="0"/>
                <a:cs typeface="Times New Roman" pitchFamily="18" charset="0"/>
              </a:rPr>
              <a:t>ý tưởng trang trí lớp học của </a:t>
            </a:r>
            <a:r>
              <a:rPr lang="vi-VN" sz="3000" kern="0" dirty="0" smtClean="0">
                <a:solidFill>
                  <a:srgbClr val="005279"/>
                </a:solidFill>
                <a:latin typeface="Times New Roman" pitchFamily="18" charset="0"/>
                <a:cs typeface="Times New Roman" pitchFamily="18" charset="0"/>
              </a:rPr>
              <a:t>mình</a:t>
            </a:r>
            <a:r>
              <a:rPr lang="en-US" sz="3000" kern="0" dirty="0" smtClean="0">
                <a:solidFill>
                  <a:srgbClr val="005279"/>
                </a:solidFill>
                <a:latin typeface="Times New Roman" pitchFamily="18" charset="0"/>
                <a:cs typeface="Times New Roman" pitchFamily="18" charset="0"/>
              </a:rPr>
              <a:t>.</a:t>
            </a:r>
            <a:endParaRPr kumimoji="0" lang="vi-VN" sz="30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70547477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33EFB4F-F02A-4FC4-9A80-1996BDF202EC}"/>
              </a:ext>
            </a:extLst>
          </p:cNvPr>
          <p:cNvPicPr>
            <a:picLocks noChangeAspect="1"/>
          </p:cNvPicPr>
          <p:nvPr/>
        </p:nvPicPr>
        <p:blipFill>
          <a:blip r:embed="rId3"/>
          <a:stretch>
            <a:fillRect/>
          </a:stretch>
        </p:blipFill>
        <p:spPr>
          <a:xfrm>
            <a:off x="715955" y="657187"/>
            <a:ext cx="7498730" cy="3816427"/>
          </a:xfrm>
          <a:prstGeom prst="rect">
            <a:avLst/>
          </a:prstGeom>
        </p:spPr>
      </p:pic>
    </p:spTree>
    <p:extLst>
      <p:ext uri="{BB962C8B-B14F-4D97-AF65-F5344CB8AC3E}">
        <p14:creationId xmlns:p14="http://schemas.microsoft.com/office/powerpoint/2010/main" val="1631143977"/>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755EA9D-B225-4EEF-ACFD-040DAB392C46}"/>
              </a:ext>
            </a:extLst>
          </p:cNvPr>
          <p:cNvPicPr/>
          <p:nvPr/>
        </p:nvPicPr>
        <p:blipFill>
          <a:blip r:embed="rId3">
            <a:clrChange>
              <a:clrFrom>
                <a:srgbClr val="F5F5F5">
                  <a:alpha val="100000"/>
                </a:srgbClr>
              </a:clrFrom>
              <a:clrTo>
                <a:srgbClr val="F5F5F5">
                  <a:alpha val="100000"/>
                  <a:alpha val="0"/>
                </a:srgbClr>
              </a:clrTo>
            </a:clrChange>
          </a:blip>
          <a:srcRect t="43206" r="422" b="9687"/>
          <a:stretch>
            <a:fillRect/>
          </a:stretch>
        </p:blipFill>
        <p:spPr>
          <a:xfrm>
            <a:off x="2857500" y="700406"/>
            <a:ext cx="3581400" cy="1057275"/>
          </a:xfrm>
          <a:prstGeom prst="rect">
            <a:avLst/>
          </a:prstGeom>
          <a:noFill/>
          <a:ln w="9525">
            <a:noFill/>
          </a:ln>
        </p:spPr>
      </p:pic>
      <p:pic>
        <p:nvPicPr>
          <p:cNvPr id="3" name="Picture 2">
            <a:extLst>
              <a:ext uri="{FF2B5EF4-FFF2-40B4-BE49-F238E27FC236}">
                <a16:creationId xmlns:a16="http://schemas.microsoft.com/office/drawing/2014/main" xmlns="" id="{A244AAA6-DFEB-42D9-A378-2F2CE447176B}"/>
              </a:ext>
            </a:extLst>
          </p:cNvPr>
          <p:cNvPicPr>
            <a:picLocks noChangeAspect="1"/>
          </p:cNvPicPr>
          <p:nvPr/>
        </p:nvPicPr>
        <p:blipFill>
          <a:blip r:embed="rId4"/>
          <a:stretch>
            <a:fillRect/>
          </a:stretch>
        </p:blipFill>
        <p:spPr>
          <a:xfrm>
            <a:off x="3343849" y="977797"/>
            <a:ext cx="3004064" cy="646232"/>
          </a:xfrm>
          <a:prstGeom prst="rect">
            <a:avLst/>
          </a:prstGeom>
        </p:spPr>
      </p:pic>
      <p:pic>
        <p:nvPicPr>
          <p:cNvPr id="5" name="Picture 4">
            <a:extLst>
              <a:ext uri="{FF2B5EF4-FFF2-40B4-BE49-F238E27FC236}">
                <a16:creationId xmlns:a16="http://schemas.microsoft.com/office/drawing/2014/main" xmlns="" id="{6E679BF3-61BE-45C4-994A-8EE7B6518724}"/>
              </a:ext>
            </a:extLst>
          </p:cNvPr>
          <p:cNvPicPr>
            <a:picLocks noChangeAspect="1"/>
          </p:cNvPicPr>
          <p:nvPr/>
        </p:nvPicPr>
        <p:blipFill>
          <a:blip r:embed="rId5"/>
          <a:stretch>
            <a:fillRect/>
          </a:stretch>
        </p:blipFill>
        <p:spPr>
          <a:xfrm rot="21077750">
            <a:off x="724539" y="1213294"/>
            <a:ext cx="2848603" cy="2304488"/>
          </a:xfrm>
          <a:prstGeom prst="rect">
            <a:avLst/>
          </a:prstGeom>
        </p:spPr>
      </p:pic>
      <p:pic>
        <p:nvPicPr>
          <p:cNvPr id="6" name="Picture 5">
            <a:extLst>
              <a:ext uri="{FF2B5EF4-FFF2-40B4-BE49-F238E27FC236}">
                <a16:creationId xmlns:a16="http://schemas.microsoft.com/office/drawing/2014/main" xmlns="" id="{D62FDD66-32A6-4A2C-8C59-B83D36FE2ACA}"/>
              </a:ext>
            </a:extLst>
          </p:cNvPr>
          <p:cNvPicPr>
            <a:picLocks noChangeAspect="1"/>
          </p:cNvPicPr>
          <p:nvPr/>
        </p:nvPicPr>
        <p:blipFill>
          <a:blip r:embed="rId6"/>
          <a:stretch>
            <a:fillRect/>
          </a:stretch>
        </p:blipFill>
        <p:spPr>
          <a:xfrm>
            <a:off x="1986036" y="1978026"/>
            <a:ext cx="6940898" cy="1450974"/>
          </a:xfrm>
          <a:prstGeom prst="rect">
            <a:avLst/>
          </a:prstGeom>
        </p:spPr>
      </p:pic>
    </p:spTree>
    <p:extLst>
      <p:ext uri="{BB962C8B-B14F-4D97-AF65-F5344CB8AC3E}">
        <p14:creationId xmlns:p14="http://schemas.microsoft.com/office/powerpoint/2010/main" val="335740161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3">
            <a:extLst>
              <a:ext uri="{FF2B5EF4-FFF2-40B4-BE49-F238E27FC236}">
                <a16:creationId xmlns:a16="http://schemas.microsoft.com/office/drawing/2014/main" xmlns="" id="{0AF0E087-B94A-4086-A117-78853F9C5242}"/>
              </a:ext>
            </a:extLst>
          </p:cNvPr>
          <p:cNvPicPr>
            <a:picLocks noChangeAspect="1"/>
          </p:cNvPicPr>
          <p:nvPr/>
        </p:nvPicPr>
        <p:blipFill>
          <a:blip r:embed="rId2"/>
          <a:stretch>
            <a:fillRect/>
          </a:stretch>
        </p:blipFill>
        <p:spPr>
          <a:xfrm>
            <a:off x="995845" y="232289"/>
            <a:ext cx="6936767" cy="2970274"/>
          </a:xfrm>
          <a:prstGeom prst="rect">
            <a:avLst/>
          </a:prstGeom>
        </p:spPr>
      </p:pic>
      <p:pic>
        <p:nvPicPr>
          <p:cNvPr id="33" name="Picture 2" descr="https://i.pinimg.com/564x/fc/e5/af/fce5af448eb4c49b9c3fac710c719fa3.jpg">
            <a:extLst>
              <a:ext uri="{FF2B5EF4-FFF2-40B4-BE49-F238E27FC236}">
                <a16:creationId xmlns:a16="http://schemas.microsoft.com/office/drawing/2014/main" xmlns="" id="{8EBDB331-D78C-446C-9CD8-FA81024FB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809" y="2926380"/>
            <a:ext cx="4021931" cy="43053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xmlns="" id="{CD17BFB7-59B6-4932-892A-ADAFB4BA8190}"/>
              </a:ext>
            </a:extLst>
          </p:cNvPr>
          <p:cNvPicPr>
            <a:picLocks noChangeAspect="1"/>
          </p:cNvPicPr>
          <p:nvPr/>
        </p:nvPicPr>
        <p:blipFill>
          <a:blip r:embed="rId4"/>
          <a:stretch>
            <a:fillRect/>
          </a:stretch>
        </p:blipFill>
        <p:spPr>
          <a:xfrm>
            <a:off x="1528005" y="913498"/>
            <a:ext cx="5866385" cy="2414225"/>
          </a:xfrm>
          <a:prstGeom prst="rect">
            <a:avLst/>
          </a:prstGeom>
        </p:spPr>
      </p:pic>
    </p:spTree>
    <p:extLst>
      <p:ext uri="{BB962C8B-B14F-4D97-AF65-F5344CB8AC3E}">
        <p14:creationId xmlns:p14="http://schemas.microsoft.com/office/powerpoint/2010/main" val="525678489"/>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13">
            <a:extLst>
              <a:ext uri="{FF2B5EF4-FFF2-40B4-BE49-F238E27FC236}">
                <a16:creationId xmlns:a16="http://schemas.microsoft.com/office/drawing/2014/main" xmlns="" id="{0AF0E087-B94A-4086-A117-78853F9C5242}"/>
              </a:ext>
            </a:extLst>
          </p:cNvPr>
          <p:cNvPicPr>
            <a:picLocks noChangeAspect="1"/>
          </p:cNvPicPr>
          <p:nvPr/>
        </p:nvPicPr>
        <p:blipFill>
          <a:blip r:embed="rId2"/>
          <a:stretch>
            <a:fillRect/>
          </a:stretch>
        </p:blipFill>
        <p:spPr>
          <a:xfrm>
            <a:off x="995845" y="232289"/>
            <a:ext cx="6936767" cy="2970274"/>
          </a:xfrm>
          <a:prstGeom prst="rect">
            <a:avLst/>
          </a:prstGeom>
        </p:spPr>
      </p:pic>
      <p:pic>
        <p:nvPicPr>
          <p:cNvPr id="33" name="Picture 2" descr="https://i.pinimg.com/564x/fc/e5/af/fce5af448eb4c49b9c3fac710c719fa3.jpg">
            <a:extLst>
              <a:ext uri="{FF2B5EF4-FFF2-40B4-BE49-F238E27FC236}">
                <a16:creationId xmlns:a16="http://schemas.microsoft.com/office/drawing/2014/main" xmlns="" id="{8EBDB331-D78C-446C-9CD8-FA81024FB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809" y="2926380"/>
            <a:ext cx="4021931" cy="4305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887C7BE7-C261-47E7-80CA-4EAD64F331C6}"/>
              </a:ext>
            </a:extLst>
          </p:cNvPr>
          <p:cNvPicPr>
            <a:picLocks noChangeAspect="1"/>
          </p:cNvPicPr>
          <p:nvPr/>
        </p:nvPicPr>
        <p:blipFill>
          <a:blip r:embed="rId4"/>
          <a:stretch>
            <a:fillRect/>
          </a:stretch>
        </p:blipFill>
        <p:spPr>
          <a:xfrm>
            <a:off x="1685794" y="667915"/>
            <a:ext cx="5207960" cy="2353260"/>
          </a:xfrm>
          <a:prstGeom prst="rect">
            <a:avLst/>
          </a:prstGeom>
        </p:spPr>
      </p:pic>
    </p:spTree>
    <p:extLst>
      <p:ext uri="{BB962C8B-B14F-4D97-AF65-F5344CB8AC3E}">
        <p14:creationId xmlns:p14="http://schemas.microsoft.com/office/powerpoint/2010/main" val="185324892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13">
            <a:extLst>
              <a:ext uri="{FF2B5EF4-FFF2-40B4-BE49-F238E27FC236}">
                <a16:creationId xmlns:a16="http://schemas.microsoft.com/office/drawing/2014/main" xmlns="" id="{3FB799A8-BEC2-4125-B5A6-67AA8BF84078}"/>
              </a:ext>
            </a:extLst>
          </p:cNvPr>
          <p:cNvPicPr>
            <a:picLocks noChangeAspect="1"/>
          </p:cNvPicPr>
          <p:nvPr/>
        </p:nvPicPr>
        <p:blipFill>
          <a:blip r:embed="rId2"/>
          <a:stretch>
            <a:fillRect/>
          </a:stretch>
        </p:blipFill>
        <p:spPr>
          <a:xfrm>
            <a:off x="713905" y="1056640"/>
            <a:ext cx="6936767" cy="2491363"/>
          </a:xfrm>
          <a:prstGeom prst="rect">
            <a:avLst/>
          </a:prstGeom>
        </p:spPr>
      </p:pic>
      <p:pic>
        <p:nvPicPr>
          <p:cNvPr id="3" name="Picture 2">
            <a:extLst>
              <a:ext uri="{FF2B5EF4-FFF2-40B4-BE49-F238E27FC236}">
                <a16:creationId xmlns:a16="http://schemas.microsoft.com/office/drawing/2014/main" xmlns="" id="{DA6CE316-05F9-4698-B2E0-4E9549498D37}"/>
              </a:ext>
            </a:extLst>
          </p:cNvPr>
          <p:cNvPicPr>
            <a:picLocks noChangeAspect="1"/>
          </p:cNvPicPr>
          <p:nvPr/>
        </p:nvPicPr>
        <p:blipFill>
          <a:blip r:embed="rId3"/>
          <a:stretch>
            <a:fillRect/>
          </a:stretch>
        </p:blipFill>
        <p:spPr>
          <a:xfrm>
            <a:off x="1185083" y="1384793"/>
            <a:ext cx="5994412" cy="1835055"/>
          </a:xfrm>
          <a:prstGeom prst="rect">
            <a:avLst/>
          </a:prstGeom>
        </p:spPr>
      </p:pic>
    </p:spTree>
    <p:extLst>
      <p:ext uri="{BB962C8B-B14F-4D97-AF65-F5344CB8AC3E}">
        <p14:creationId xmlns:p14="http://schemas.microsoft.com/office/powerpoint/2010/main" val="493030588"/>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mbar Foto Ruang Kelas Sekolah, Sekolah, Kelas, Persediaan PNG Transparan  dan Clipart untuk Unduhan Gratis">
            <a:extLst>
              <a:ext uri="{FF2B5EF4-FFF2-40B4-BE49-F238E27FC236}">
                <a16:creationId xmlns:a16="http://schemas.microsoft.com/office/drawing/2014/main" xmlns="" id="{64B61BCD-3B42-41F3-A1FE-477DBBDDA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91864"/>
            <a:ext cx="4488182" cy="3366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7C7916B-BC1C-4F9F-A152-33EF6C1D4B96}"/>
              </a:ext>
            </a:extLst>
          </p:cNvPr>
          <p:cNvSpPr txBox="1"/>
          <p:nvPr/>
        </p:nvSpPr>
        <p:spPr>
          <a:xfrm>
            <a:off x="187040" y="479366"/>
            <a:ext cx="8929250" cy="553998"/>
          </a:xfrm>
          <a:prstGeom prst="rect">
            <a:avLst/>
          </a:prstGeom>
          <a:noFill/>
        </p:spPr>
        <p:txBody>
          <a:bodyPr wrap="square" rtlCol="0">
            <a:spAutoFit/>
          </a:bodyPr>
          <a:lstStyle/>
          <a:p>
            <a:r>
              <a:rPr lang="en-US" sz="3000" dirty="0" err="1">
                <a:solidFill>
                  <a:schemeClr val="bg1"/>
                </a:solidFill>
                <a:latin typeface="Times New Roman" pitchFamily="18" charset="0"/>
                <a:cs typeface="Times New Roman" pitchFamily="18" charset="0"/>
              </a:rPr>
              <a:t>Cả</a:t>
            </a:r>
            <a:r>
              <a:rPr lang="en-US" sz="3000" dirty="0">
                <a:solidFill>
                  <a:schemeClr val="bg1"/>
                </a:solidFill>
                <a:latin typeface="Times New Roman" pitchFamily="18" charset="0"/>
                <a:cs typeface="Times New Roman" pitchFamily="18" charset="0"/>
              </a:rPr>
              <a:t> </a:t>
            </a:r>
            <a:r>
              <a:rPr lang="en-US" sz="3000" dirty="0" err="1">
                <a:solidFill>
                  <a:schemeClr val="bg1"/>
                </a:solidFill>
                <a:latin typeface="Times New Roman" pitchFamily="18" charset="0"/>
                <a:cs typeface="Times New Roman" pitchFamily="18" charset="0"/>
              </a:rPr>
              <a:t>lớp</a:t>
            </a:r>
            <a:r>
              <a:rPr lang="en-US" sz="3000" dirty="0">
                <a:solidFill>
                  <a:schemeClr val="bg1"/>
                </a:solidFill>
                <a:latin typeface="Times New Roman" pitchFamily="18" charset="0"/>
                <a:cs typeface="Times New Roman" pitchFamily="18" charset="0"/>
              </a:rPr>
              <a:t> </a:t>
            </a:r>
            <a:r>
              <a:rPr lang="vi-VN" sz="3000" dirty="0">
                <a:solidFill>
                  <a:schemeClr val="bg1"/>
                </a:solidFill>
                <a:latin typeface="Times New Roman" pitchFamily="18" charset="0"/>
                <a:cs typeface="Times New Roman" pitchFamily="18" charset="0"/>
              </a:rPr>
              <a:t>đứng từ giữa sân trường hướng lên lớp của </a:t>
            </a:r>
            <a:r>
              <a:rPr lang="vi-VN" sz="3000" dirty="0" smtClean="0">
                <a:solidFill>
                  <a:schemeClr val="bg1"/>
                </a:solidFill>
                <a:latin typeface="Times New Roman" pitchFamily="18" charset="0"/>
                <a:cs typeface="Times New Roman" pitchFamily="18" charset="0"/>
              </a:rPr>
              <a:t>mình</a:t>
            </a:r>
            <a:r>
              <a:rPr lang="en-US" sz="3000" dirty="0" smtClean="0">
                <a:solidFill>
                  <a:schemeClr val="bg1"/>
                </a:solidFill>
                <a:latin typeface="Times New Roman" pitchFamily="18" charset="0"/>
                <a:cs typeface="Times New Roman" pitchFamily="18" charset="0"/>
              </a:rPr>
              <a:t>.</a:t>
            </a:r>
            <a:endParaRPr lang="en-US" sz="3000" dirty="0">
              <a:solidFill>
                <a:schemeClr val="bg1"/>
              </a:solidFill>
              <a:latin typeface="Times New Roman" pitchFamily="18" charset="0"/>
              <a:cs typeface="Times New Roman" pitchFamily="18" charset="0"/>
            </a:endParaRPr>
          </a:p>
        </p:txBody>
      </p:sp>
      <p:sp>
        <p:nvSpPr>
          <p:cNvPr id="5" name="Rounded Rectangular Callout 16">
            <a:extLst>
              <a:ext uri="{FF2B5EF4-FFF2-40B4-BE49-F238E27FC236}">
                <a16:creationId xmlns:a16="http://schemas.microsoft.com/office/drawing/2014/main" xmlns="" id="{A163C468-F404-4B2A-B84C-E3AA9502B1E7}"/>
              </a:ext>
            </a:extLst>
          </p:cNvPr>
          <p:cNvSpPr/>
          <p:nvPr/>
        </p:nvSpPr>
        <p:spPr>
          <a:xfrm>
            <a:off x="990600" y="1528085"/>
            <a:ext cx="6248400" cy="784554"/>
          </a:xfrm>
          <a:prstGeom prst="wedgeRoundRectCallout">
            <a:avLst>
              <a:gd name="adj1" fmla="val 22861"/>
              <a:gd name="adj2" fmla="val 95762"/>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000" kern="0" dirty="0">
                <a:latin typeface="Times New Roman" pitchFamily="18" charset="0"/>
                <a:cs typeface="Times New Roman" pitchFamily="18" charset="0"/>
              </a:rPr>
              <a:t>Các em nhìn thấy những gì?</a:t>
            </a:r>
            <a:endParaRPr kumimoji="0" lang="vi-VN" sz="3000" b="0" i="0" u="none" strike="noStrike" kern="0" cap="none" spc="0" normalizeH="0" baseline="0" noProof="0" dirty="0">
              <a:ln>
                <a:noFill/>
              </a:ln>
              <a:effectLst/>
              <a:uLnTx/>
              <a:uFillTx/>
              <a:latin typeface="Times New Roman" pitchFamily="18" charset="0"/>
              <a:cs typeface="Times New Roman" pitchFamily="18" charset="0"/>
            </a:endParaRPr>
          </a:p>
        </p:txBody>
      </p:sp>
      <p:sp>
        <p:nvSpPr>
          <p:cNvPr id="7" name="Rounded Rectangular Callout 16">
            <a:extLst>
              <a:ext uri="{FF2B5EF4-FFF2-40B4-BE49-F238E27FC236}">
                <a16:creationId xmlns:a16="http://schemas.microsoft.com/office/drawing/2014/main" xmlns="" id="{51D7EF4D-4019-4654-8199-71768A3312CC}"/>
              </a:ext>
            </a:extLst>
          </p:cNvPr>
          <p:cNvSpPr/>
          <p:nvPr/>
        </p:nvSpPr>
        <p:spPr>
          <a:xfrm>
            <a:off x="232408" y="2648617"/>
            <a:ext cx="5482592" cy="1045538"/>
          </a:xfrm>
          <a:prstGeom prst="wedgeRoundRectCallout">
            <a:avLst>
              <a:gd name="adj1" fmla="val 45792"/>
              <a:gd name="adj2" fmla="val 8798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000" kern="0" dirty="0">
                <a:latin typeface="Times New Roman" pitchFamily="18" charset="0"/>
                <a:cs typeface="Times New Roman" pitchFamily="18" charset="0"/>
              </a:rPr>
              <a:t>Có điều gì đặc biệt ở lớp mình, khác những lớp khác không?</a:t>
            </a:r>
            <a:endParaRPr kumimoji="0" lang="vi-VN" sz="3000" b="0" i="0" u="none" strike="noStrike" kern="0" cap="none" spc="0" normalizeH="0" baseline="0" noProof="0" dirty="0">
              <a:ln>
                <a:noFill/>
              </a:ln>
              <a:effectLst/>
              <a:uLnTx/>
              <a:uFillTx/>
              <a:latin typeface="Times New Roman" pitchFamily="18" charset="0"/>
              <a:cs typeface="Times New Roman" pitchFamily="18" charset="0"/>
            </a:endParaRPr>
          </a:p>
        </p:txBody>
      </p:sp>
      <p:sp>
        <p:nvSpPr>
          <p:cNvPr id="8" name="Rounded Rectangular Callout 16">
            <a:extLst>
              <a:ext uri="{FF2B5EF4-FFF2-40B4-BE49-F238E27FC236}">
                <a16:creationId xmlns:a16="http://schemas.microsoft.com/office/drawing/2014/main" xmlns="" id="{1C6BA6B5-1CF7-4F2C-B8D1-6789E29FE0BC}"/>
              </a:ext>
            </a:extLst>
          </p:cNvPr>
          <p:cNvSpPr/>
          <p:nvPr/>
        </p:nvSpPr>
        <p:spPr>
          <a:xfrm>
            <a:off x="-2" y="4038601"/>
            <a:ext cx="4876802" cy="1880318"/>
          </a:xfrm>
          <a:prstGeom prst="wedgeRoundRectCallout">
            <a:avLst>
              <a:gd name="adj1" fmla="val 50792"/>
              <a:gd name="adj2" fmla="val 94790"/>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en-US" sz="3000" kern="0" dirty="0">
                <a:latin typeface="Times New Roman" pitchFamily="18" charset="0"/>
                <a:cs typeface="Times New Roman" pitchFamily="18" charset="0"/>
              </a:rPr>
              <a:t>E</a:t>
            </a:r>
            <a:r>
              <a:rPr lang="vi-VN" sz="3000" kern="0" dirty="0">
                <a:latin typeface="Times New Roman" pitchFamily="18" charset="0"/>
                <a:cs typeface="Times New Roman" pitchFamily="18" charset="0"/>
              </a:rPr>
              <a:t>m có muốn đưa ra ý tưởng để trang trí lớp, khiến lớp có sự khác biệt so với lớp khác không?</a:t>
            </a:r>
            <a:endParaRPr kumimoji="0" lang="vi-VN" sz="3000" b="0" i="0" u="none" strike="noStrike" kern="0" cap="none" spc="0" normalizeH="0" baseline="0" noProof="0" dirty="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7064766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15" presetClass="emph" presetSubtype="0" grpId="1" nodeType="withEffect">
                                  <p:stCondLst>
                                    <p:cond delay="0"/>
                                  </p:stCondLst>
                                  <p:iterate type="lt">
                                    <p:tmAbs val="25"/>
                                  </p:iterate>
                                  <p:childTnLst>
                                    <p:set>
                                      <p:cBhvr override="childStyle">
                                        <p:cTn id="19" dur="indefinite"/>
                                        <p:tgtEl>
                                          <p:spTgt spid="5"/>
                                        </p:tgtEl>
                                        <p:attrNameLst>
                                          <p:attrName>style.fontWeight</p:attrName>
                                        </p:attrNameLst>
                                      </p:cBhvr>
                                      <p:to>
                                        <p:strVal val="bol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lt">
                                    <p:tmPct val="0"/>
                                  </p:iterate>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15" presetClass="emph" presetSubtype="0" grpId="1" nodeType="withEffect">
                                  <p:stCondLst>
                                    <p:cond delay="0"/>
                                  </p:stCondLst>
                                  <p:iterate type="lt">
                                    <p:tmAbs val="25"/>
                                  </p:iterate>
                                  <p:childTnLst>
                                    <p:set>
                                      <p:cBhvr override="childStyle">
                                        <p:cTn id="26" dur="indefinite"/>
                                        <p:tgtEl>
                                          <p:spTgt spid="7"/>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0"/>
                                  </p:iterate>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15" presetClass="emph" presetSubtype="0" grpId="1" nodeType="withEffect">
                                  <p:stCondLst>
                                    <p:cond delay="0"/>
                                  </p:stCondLst>
                                  <p:iterate type="lt">
                                    <p:tmAbs val="25"/>
                                  </p:iterate>
                                  <p:childTnLst>
                                    <p:set>
                                      <p:cBhvr override="childStyle">
                                        <p:cTn id="33" dur="indefinite"/>
                                        <p:tgtEl>
                                          <p:spTgt spid="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6">
            <a:extLst>
              <a:ext uri="{FF2B5EF4-FFF2-40B4-BE49-F238E27FC236}">
                <a16:creationId xmlns:a16="http://schemas.microsoft.com/office/drawing/2014/main" xmlns="" id="{94FC4D23-9E64-46B7-B5E3-15ADD1C5ABE6}"/>
              </a:ext>
            </a:extLst>
          </p:cNvPr>
          <p:cNvSpPr/>
          <p:nvPr/>
        </p:nvSpPr>
        <p:spPr>
          <a:xfrm>
            <a:off x="609600" y="924561"/>
            <a:ext cx="5410200" cy="1859279"/>
          </a:xfrm>
          <a:prstGeom prst="wedgeRoundRectCallout">
            <a:avLst>
              <a:gd name="adj1" fmla="val 37060"/>
              <a:gd name="adj2" fmla="val 64348"/>
              <a:gd name="adj3" fmla="val 16667"/>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defRPr/>
            </a:pPr>
            <a:r>
              <a:rPr lang="vi-VN" sz="3000" kern="0" dirty="0">
                <a:solidFill>
                  <a:schemeClr val="tx1"/>
                </a:solidFill>
                <a:latin typeface="Times New Roman" pitchFamily="18" charset="0"/>
                <a:cs typeface="Times New Roman" pitchFamily="18" charset="0"/>
              </a:rPr>
              <a:t>Nếu nhắm mắt lại thì em tưởng tượng ngay ra chi tiết nào, góc nào của lớp?</a:t>
            </a:r>
            <a:endParaRPr kumimoji="0" lang="vi-VN" sz="3000" b="0"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375052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E612A1E0-0B15-4775-ABA5-0D321018E19C}"/>
              </a:ext>
            </a:extLst>
          </p:cNvPr>
          <p:cNvSpPr txBox="1"/>
          <p:nvPr/>
        </p:nvSpPr>
        <p:spPr>
          <a:xfrm>
            <a:off x="838200" y="474829"/>
            <a:ext cx="7467600" cy="646331"/>
          </a:xfrm>
          <a:custGeom>
            <a:avLst/>
            <a:gdLst>
              <a:gd name="connsiteX0" fmla="*/ 0 w 8829040"/>
              <a:gd name="connsiteY0" fmla="*/ 0 h 769441"/>
              <a:gd name="connsiteX1" fmla="*/ 8829040 w 8829040"/>
              <a:gd name="connsiteY1" fmla="*/ 0 h 769441"/>
              <a:gd name="connsiteX2" fmla="*/ 8829040 w 8829040"/>
              <a:gd name="connsiteY2" fmla="*/ 769441 h 769441"/>
              <a:gd name="connsiteX3" fmla="*/ 0 w 8829040"/>
              <a:gd name="connsiteY3" fmla="*/ 769441 h 769441"/>
              <a:gd name="connsiteX4" fmla="*/ 0 w 8829040"/>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040" h="769441" fill="none" extrusionOk="0">
                <a:moveTo>
                  <a:pt x="0" y="0"/>
                </a:moveTo>
                <a:cubicBezTo>
                  <a:pt x="1567294" y="5222"/>
                  <a:pt x="5912137" y="24918"/>
                  <a:pt x="8829040" y="0"/>
                </a:cubicBezTo>
                <a:cubicBezTo>
                  <a:pt x="8837093" y="136447"/>
                  <a:pt x="8796660" y="415250"/>
                  <a:pt x="8829040" y="769441"/>
                </a:cubicBezTo>
                <a:cubicBezTo>
                  <a:pt x="7635035" y="604680"/>
                  <a:pt x="3994327" y="887591"/>
                  <a:pt x="0" y="769441"/>
                </a:cubicBezTo>
                <a:cubicBezTo>
                  <a:pt x="-63285" y="415593"/>
                  <a:pt x="-48607" y="149513"/>
                  <a:pt x="0" y="0"/>
                </a:cubicBezTo>
                <a:close/>
              </a:path>
              <a:path w="8829040" h="769441" stroke="0" extrusionOk="0">
                <a:moveTo>
                  <a:pt x="0" y="0"/>
                </a:moveTo>
                <a:cubicBezTo>
                  <a:pt x="1344683" y="11849"/>
                  <a:pt x="7599948" y="-161459"/>
                  <a:pt x="8829040" y="0"/>
                </a:cubicBezTo>
                <a:cubicBezTo>
                  <a:pt x="8880457" y="236383"/>
                  <a:pt x="8864812" y="641266"/>
                  <a:pt x="8829040" y="769441"/>
                </a:cubicBezTo>
                <a:cubicBezTo>
                  <a:pt x="4480273" y="623581"/>
                  <a:pt x="3517922" y="691117"/>
                  <a:pt x="0" y="769441"/>
                </a:cubicBezTo>
                <a:cubicBezTo>
                  <a:pt x="63536" y="508616"/>
                  <a:pt x="33017" y="312939"/>
                  <a:pt x="0" y="0"/>
                </a:cubicBezTo>
                <a:close/>
              </a:path>
            </a:pathLst>
          </a:custGeom>
          <a:solidFill>
            <a:schemeClr val="accent2">
              <a:lumMod val="20000"/>
              <a:lumOff val="80000"/>
            </a:schemeClr>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en-US" sz="3600" b="1" dirty="0" err="1">
                <a:latin typeface="Times New Roman" pitchFamily="18" charset="0"/>
                <a:cs typeface="Times New Roman" pitchFamily="18" charset="0"/>
              </a:rPr>
              <a:t>Nhận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xét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theo</a:t>
            </a:r>
            <a:r>
              <a:rPr lang="en-US" sz="3600" b="1" dirty="0">
                <a:latin typeface="Times New Roman" pitchFamily="18" charset="0"/>
                <a:cs typeface="Times New Roman" pitchFamily="18" charset="0"/>
              </a:rPr>
              <a:t> 3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chí</a:t>
            </a:r>
            <a:r>
              <a:rPr lang="en-US" sz="3600" b="1" dirty="0">
                <a:latin typeface="Times New Roman" pitchFamily="18" charset="0"/>
                <a:cs typeface="Times New Roman" pitchFamily="18" charset="0"/>
              </a:rPr>
              <a:t>:</a:t>
            </a:r>
            <a:endParaRPr kumimoji="0" lang="vi-VN" sz="3600" b="1" i="0" u="none" strike="noStrike" kern="1200" cap="none" spc="0" normalizeH="0" baseline="0" noProof="0" dirty="0">
              <a:ln>
                <a:noFill/>
              </a:ln>
              <a:effectLst/>
              <a:uLnTx/>
              <a:uFillTx/>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xmlns="" id="{AD601A08-7422-43B5-971A-07402E6F8592}"/>
              </a:ext>
            </a:extLst>
          </p:cNvPr>
          <p:cNvGrpSpPr/>
          <p:nvPr/>
        </p:nvGrpSpPr>
        <p:grpSpPr>
          <a:xfrm rot="20863988">
            <a:off x="349167" y="2500591"/>
            <a:ext cx="3328489" cy="3343907"/>
            <a:chOff x="283029" y="1746956"/>
            <a:chExt cx="4889832" cy="1527028"/>
          </a:xfrm>
        </p:grpSpPr>
        <p:grpSp>
          <p:nvGrpSpPr>
            <p:cNvPr id="7" name="Group 6">
              <a:extLst>
                <a:ext uri="{FF2B5EF4-FFF2-40B4-BE49-F238E27FC236}">
                  <a16:creationId xmlns:a16="http://schemas.microsoft.com/office/drawing/2014/main" xmlns="" id="{B64D1734-8F54-453D-9F0E-DBC914FA6058}"/>
                </a:ext>
              </a:extLst>
            </p:cNvPr>
            <p:cNvGrpSpPr/>
            <p:nvPr/>
          </p:nvGrpSpPr>
          <p:grpSpPr>
            <a:xfrm>
              <a:off x="283029" y="1746956"/>
              <a:ext cx="4656642" cy="1527028"/>
              <a:chOff x="1557867" y="4109156"/>
              <a:chExt cx="3770489" cy="1527028"/>
            </a:xfrm>
          </p:grpSpPr>
          <p:sp>
            <p:nvSpPr>
              <p:cNvPr id="9" name="Speech Bubble: Rectangle with Corners Rounded 8">
                <a:extLst>
                  <a:ext uri="{FF2B5EF4-FFF2-40B4-BE49-F238E27FC236}">
                    <a16:creationId xmlns:a16="http://schemas.microsoft.com/office/drawing/2014/main" xmlns="" id="{8C5E22BE-77CD-4565-B9DF-3968DB1DCF74}"/>
                  </a:ext>
                </a:extLst>
              </p:cNvPr>
              <p:cNvSpPr/>
              <p:nvPr/>
            </p:nvSpPr>
            <p:spPr>
              <a:xfrm>
                <a:off x="1557867" y="4109156"/>
                <a:ext cx="3770489" cy="1527028"/>
              </a:xfrm>
              <a:custGeom>
                <a:avLst/>
                <a:gdLst>
                  <a:gd name="connsiteX0" fmla="*/ 0 w 4226344"/>
                  <a:gd name="connsiteY0" fmla="*/ 497257 h 2983484"/>
                  <a:gd name="connsiteX1" fmla="*/ 497257 w 4226344"/>
                  <a:gd name="connsiteY1" fmla="*/ 0 h 2983484"/>
                  <a:gd name="connsiteX2" fmla="*/ 704391 w 4226344"/>
                  <a:gd name="connsiteY2" fmla="*/ 0 h 2983484"/>
                  <a:gd name="connsiteX3" fmla="*/ 1817666 w 4226344"/>
                  <a:gd name="connsiteY3" fmla="*/ -803572 h 2983484"/>
                  <a:gd name="connsiteX4" fmla="*/ 1760977 w 4226344"/>
                  <a:gd name="connsiteY4" fmla="*/ 0 h 2983484"/>
                  <a:gd name="connsiteX5" fmla="*/ 3729087 w 4226344"/>
                  <a:gd name="connsiteY5" fmla="*/ 0 h 2983484"/>
                  <a:gd name="connsiteX6" fmla="*/ 4226344 w 4226344"/>
                  <a:gd name="connsiteY6" fmla="*/ 497257 h 2983484"/>
                  <a:gd name="connsiteX7" fmla="*/ 4226344 w 4226344"/>
                  <a:gd name="connsiteY7" fmla="*/ 497247 h 2983484"/>
                  <a:gd name="connsiteX8" fmla="*/ 4226344 w 4226344"/>
                  <a:gd name="connsiteY8" fmla="*/ 497247 h 2983484"/>
                  <a:gd name="connsiteX9" fmla="*/ 4226344 w 4226344"/>
                  <a:gd name="connsiteY9" fmla="*/ 1243118 h 2983484"/>
                  <a:gd name="connsiteX10" fmla="*/ 4226344 w 4226344"/>
                  <a:gd name="connsiteY10" fmla="*/ 2486227 h 2983484"/>
                  <a:gd name="connsiteX11" fmla="*/ 3729087 w 4226344"/>
                  <a:gd name="connsiteY11" fmla="*/ 2983484 h 2983484"/>
                  <a:gd name="connsiteX12" fmla="*/ 1760977 w 4226344"/>
                  <a:gd name="connsiteY12" fmla="*/ 2983484 h 2983484"/>
                  <a:gd name="connsiteX13" fmla="*/ 704391 w 4226344"/>
                  <a:gd name="connsiteY13" fmla="*/ 2983484 h 2983484"/>
                  <a:gd name="connsiteX14" fmla="*/ 704391 w 4226344"/>
                  <a:gd name="connsiteY14" fmla="*/ 2983484 h 2983484"/>
                  <a:gd name="connsiteX15" fmla="*/ 497257 w 4226344"/>
                  <a:gd name="connsiteY15" fmla="*/ 2983484 h 2983484"/>
                  <a:gd name="connsiteX16" fmla="*/ 0 w 4226344"/>
                  <a:gd name="connsiteY16" fmla="*/ 2486227 h 2983484"/>
                  <a:gd name="connsiteX17" fmla="*/ 0 w 4226344"/>
                  <a:gd name="connsiteY17" fmla="*/ 1243118 h 2983484"/>
                  <a:gd name="connsiteX18" fmla="*/ 0 w 4226344"/>
                  <a:gd name="connsiteY18" fmla="*/ 497247 h 2983484"/>
                  <a:gd name="connsiteX19" fmla="*/ 0 w 4226344"/>
                  <a:gd name="connsiteY19" fmla="*/ 497247 h 2983484"/>
                  <a:gd name="connsiteX20" fmla="*/ 0 w 4226344"/>
                  <a:gd name="connsiteY20" fmla="*/ 497257 h 29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6344" h="2983484" fill="none" extrusionOk="0">
                    <a:moveTo>
                      <a:pt x="0" y="497257"/>
                    </a:moveTo>
                    <a:cubicBezTo>
                      <a:pt x="-34044" y="201850"/>
                      <a:pt x="242175" y="30171"/>
                      <a:pt x="497257" y="0"/>
                    </a:cubicBezTo>
                    <a:cubicBezTo>
                      <a:pt x="547388" y="-3454"/>
                      <a:pt x="675522" y="-12397"/>
                      <a:pt x="704391" y="0"/>
                    </a:cubicBezTo>
                    <a:cubicBezTo>
                      <a:pt x="868370" y="-131548"/>
                      <a:pt x="1387101" y="-437313"/>
                      <a:pt x="1817666" y="-803572"/>
                    </a:cubicBezTo>
                    <a:cubicBezTo>
                      <a:pt x="1770425" y="-480814"/>
                      <a:pt x="1797077" y="-321595"/>
                      <a:pt x="1760977" y="0"/>
                    </a:cubicBezTo>
                    <a:cubicBezTo>
                      <a:pt x="2314727" y="99245"/>
                      <a:pt x="3255107" y="-2561"/>
                      <a:pt x="3729087" y="0"/>
                    </a:cubicBezTo>
                    <a:cubicBezTo>
                      <a:pt x="3976573" y="-33990"/>
                      <a:pt x="4221470" y="238500"/>
                      <a:pt x="4226344" y="497257"/>
                    </a:cubicBezTo>
                    <a:cubicBezTo>
                      <a:pt x="4226344" y="497252"/>
                      <a:pt x="4226343" y="497249"/>
                      <a:pt x="4226344" y="497247"/>
                    </a:cubicBezTo>
                    <a:lnTo>
                      <a:pt x="4226344" y="497247"/>
                    </a:lnTo>
                    <a:cubicBezTo>
                      <a:pt x="4266560" y="598475"/>
                      <a:pt x="4187492" y="1116227"/>
                      <a:pt x="4226344" y="1243118"/>
                    </a:cubicBezTo>
                    <a:cubicBezTo>
                      <a:pt x="4266772" y="1788800"/>
                      <a:pt x="4276093" y="2228562"/>
                      <a:pt x="4226344" y="2486227"/>
                    </a:cubicBezTo>
                    <a:cubicBezTo>
                      <a:pt x="4185409" y="2760681"/>
                      <a:pt x="4010225" y="2970129"/>
                      <a:pt x="3729087" y="2983484"/>
                    </a:cubicBezTo>
                    <a:cubicBezTo>
                      <a:pt x="3434153" y="2850904"/>
                      <a:pt x="2030125" y="2975376"/>
                      <a:pt x="1760977" y="2983484"/>
                    </a:cubicBezTo>
                    <a:cubicBezTo>
                      <a:pt x="1264754" y="2940607"/>
                      <a:pt x="977656" y="2929349"/>
                      <a:pt x="704391" y="2983484"/>
                    </a:cubicBezTo>
                    <a:lnTo>
                      <a:pt x="704391" y="2983484"/>
                    </a:lnTo>
                    <a:cubicBezTo>
                      <a:pt x="609303" y="2990380"/>
                      <a:pt x="545948" y="2990210"/>
                      <a:pt x="497257" y="2983484"/>
                    </a:cubicBezTo>
                    <a:cubicBezTo>
                      <a:pt x="230475" y="2952353"/>
                      <a:pt x="17213" y="2793876"/>
                      <a:pt x="0" y="2486227"/>
                    </a:cubicBezTo>
                    <a:cubicBezTo>
                      <a:pt x="-14207" y="2299304"/>
                      <a:pt x="-23731" y="1824797"/>
                      <a:pt x="0" y="1243118"/>
                    </a:cubicBezTo>
                    <a:cubicBezTo>
                      <a:pt x="-41993" y="994433"/>
                      <a:pt x="-34868" y="629158"/>
                      <a:pt x="0" y="497247"/>
                    </a:cubicBezTo>
                    <a:lnTo>
                      <a:pt x="0" y="497247"/>
                    </a:lnTo>
                    <a:cubicBezTo>
                      <a:pt x="0" y="497248"/>
                      <a:pt x="-1" y="497253"/>
                      <a:pt x="0" y="497257"/>
                    </a:cubicBezTo>
                    <a:close/>
                  </a:path>
                  <a:path w="4226344" h="2983484" stroke="0" extrusionOk="0">
                    <a:moveTo>
                      <a:pt x="0" y="497257"/>
                    </a:moveTo>
                    <a:cubicBezTo>
                      <a:pt x="-6914" y="234452"/>
                      <a:pt x="260726" y="-25764"/>
                      <a:pt x="497257" y="0"/>
                    </a:cubicBezTo>
                    <a:cubicBezTo>
                      <a:pt x="571688" y="-8757"/>
                      <a:pt x="648377" y="-17536"/>
                      <a:pt x="704391" y="0"/>
                    </a:cubicBezTo>
                    <a:cubicBezTo>
                      <a:pt x="1043450" y="-385650"/>
                      <a:pt x="1317535" y="-594004"/>
                      <a:pt x="1817666" y="-803572"/>
                    </a:cubicBezTo>
                    <a:cubicBezTo>
                      <a:pt x="1817751" y="-540922"/>
                      <a:pt x="1797814" y="-170673"/>
                      <a:pt x="1760977" y="0"/>
                    </a:cubicBezTo>
                    <a:cubicBezTo>
                      <a:pt x="2059929" y="-37426"/>
                      <a:pt x="3251489" y="-143246"/>
                      <a:pt x="3729087" y="0"/>
                    </a:cubicBezTo>
                    <a:cubicBezTo>
                      <a:pt x="4004272" y="-19041"/>
                      <a:pt x="4222382" y="234462"/>
                      <a:pt x="4226344" y="497257"/>
                    </a:cubicBezTo>
                    <a:cubicBezTo>
                      <a:pt x="4226345" y="497256"/>
                      <a:pt x="4226343" y="497252"/>
                      <a:pt x="4226344" y="497247"/>
                    </a:cubicBezTo>
                    <a:lnTo>
                      <a:pt x="4226344" y="497247"/>
                    </a:lnTo>
                    <a:cubicBezTo>
                      <a:pt x="4255336" y="743769"/>
                      <a:pt x="4187446" y="1139265"/>
                      <a:pt x="4226344" y="1243118"/>
                    </a:cubicBezTo>
                    <a:cubicBezTo>
                      <a:pt x="4139690" y="1656368"/>
                      <a:pt x="4178121" y="2155916"/>
                      <a:pt x="4226344" y="2486227"/>
                    </a:cubicBezTo>
                    <a:cubicBezTo>
                      <a:pt x="4202344" y="2734331"/>
                      <a:pt x="4000301" y="2984692"/>
                      <a:pt x="3729087" y="2983484"/>
                    </a:cubicBezTo>
                    <a:cubicBezTo>
                      <a:pt x="2837815" y="2824359"/>
                      <a:pt x="2554104" y="3081906"/>
                      <a:pt x="1760977" y="2983484"/>
                    </a:cubicBezTo>
                    <a:cubicBezTo>
                      <a:pt x="1412962" y="3059728"/>
                      <a:pt x="833366" y="2924249"/>
                      <a:pt x="704391" y="2983484"/>
                    </a:cubicBezTo>
                    <a:lnTo>
                      <a:pt x="704391" y="2983484"/>
                    </a:lnTo>
                    <a:cubicBezTo>
                      <a:pt x="622080" y="2994365"/>
                      <a:pt x="533049" y="2965683"/>
                      <a:pt x="497257" y="2983484"/>
                    </a:cubicBezTo>
                    <a:cubicBezTo>
                      <a:pt x="190837" y="2961919"/>
                      <a:pt x="12474" y="2713557"/>
                      <a:pt x="0" y="2486227"/>
                    </a:cubicBezTo>
                    <a:cubicBezTo>
                      <a:pt x="-60492" y="2238373"/>
                      <a:pt x="89917" y="1852350"/>
                      <a:pt x="0" y="1243118"/>
                    </a:cubicBezTo>
                    <a:cubicBezTo>
                      <a:pt x="41852" y="882434"/>
                      <a:pt x="-1370" y="731760"/>
                      <a:pt x="0" y="497247"/>
                    </a:cubicBezTo>
                    <a:lnTo>
                      <a:pt x="0" y="497247"/>
                    </a:lnTo>
                    <a:cubicBezTo>
                      <a:pt x="1" y="497252"/>
                      <a:pt x="-1" y="497255"/>
                      <a:pt x="0" y="497257"/>
                    </a:cubicBez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sp>
            <p:nvSpPr>
              <p:cNvPr id="10" name="Speech Bubble: Rectangle with Corners Rounded 9">
                <a:extLst>
                  <a:ext uri="{FF2B5EF4-FFF2-40B4-BE49-F238E27FC236}">
                    <a16:creationId xmlns:a16="http://schemas.microsoft.com/office/drawing/2014/main" xmlns="" id="{F9406FB3-1D67-4ABA-B2A7-31D9C09F7C8F}"/>
                  </a:ext>
                </a:extLst>
              </p:cNvPr>
              <p:cNvSpPr/>
              <p:nvPr/>
            </p:nvSpPr>
            <p:spPr>
              <a:xfrm>
                <a:off x="1745995" y="4347010"/>
                <a:ext cx="3417469" cy="1048437"/>
              </a:xfrm>
              <a:custGeom>
                <a:avLst/>
                <a:gdLst>
                  <a:gd name="connsiteX0" fmla="*/ 0 w 3830644"/>
                  <a:gd name="connsiteY0" fmla="*/ 341410 h 2048420"/>
                  <a:gd name="connsiteX1" fmla="*/ 341410 w 3830644"/>
                  <a:gd name="connsiteY1" fmla="*/ 0 h 2048420"/>
                  <a:gd name="connsiteX2" fmla="*/ 638441 w 3830644"/>
                  <a:gd name="connsiteY2" fmla="*/ 0 h 2048420"/>
                  <a:gd name="connsiteX3" fmla="*/ 1267867 w 3830644"/>
                  <a:gd name="connsiteY3" fmla="*/ -639947 h 2048420"/>
                  <a:gd name="connsiteX4" fmla="*/ 1596102 w 3830644"/>
                  <a:gd name="connsiteY4" fmla="*/ 0 h 2048420"/>
                  <a:gd name="connsiteX5" fmla="*/ 3489234 w 3830644"/>
                  <a:gd name="connsiteY5" fmla="*/ 0 h 2048420"/>
                  <a:gd name="connsiteX6" fmla="*/ 3830644 w 3830644"/>
                  <a:gd name="connsiteY6" fmla="*/ 341410 h 2048420"/>
                  <a:gd name="connsiteX7" fmla="*/ 3830644 w 3830644"/>
                  <a:gd name="connsiteY7" fmla="*/ 341403 h 2048420"/>
                  <a:gd name="connsiteX8" fmla="*/ 3830644 w 3830644"/>
                  <a:gd name="connsiteY8" fmla="*/ 341403 h 2048420"/>
                  <a:gd name="connsiteX9" fmla="*/ 3830644 w 3830644"/>
                  <a:gd name="connsiteY9" fmla="*/ 853508 h 2048420"/>
                  <a:gd name="connsiteX10" fmla="*/ 3830644 w 3830644"/>
                  <a:gd name="connsiteY10" fmla="*/ 1707010 h 2048420"/>
                  <a:gd name="connsiteX11" fmla="*/ 3489234 w 3830644"/>
                  <a:gd name="connsiteY11" fmla="*/ 2048420 h 2048420"/>
                  <a:gd name="connsiteX12" fmla="*/ 1596102 w 3830644"/>
                  <a:gd name="connsiteY12" fmla="*/ 2048420 h 2048420"/>
                  <a:gd name="connsiteX13" fmla="*/ 638441 w 3830644"/>
                  <a:gd name="connsiteY13" fmla="*/ 2048420 h 2048420"/>
                  <a:gd name="connsiteX14" fmla="*/ 638441 w 3830644"/>
                  <a:gd name="connsiteY14" fmla="*/ 2048420 h 2048420"/>
                  <a:gd name="connsiteX15" fmla="*/ 341410 w 3830644"/>
                  <a:gd name="connsiteY15" fmla="*/ 2048420 h 2048420"/>
                  <a:gd name="connsiteX16" fmla="*/ 0 w 3830644"/>
                  <a:gd name="connsiteY16" fmla="*/ 1707010 h 2048420"/>
                  <a:gd name="connsiteX17" fmla="*/ 0 w 3830644"/>
                  <a:gd name="connsiteY17" fmla="*/ 853508 h 2048420"/>
                  <a:gd name="connsiteX18" fmla="*/ 0 w 3830644"/>
                  <a:gd name="connsiteY18" fmla="*/ 341403 h 2048420"/>
                  <a:gd name="connsiteX19" fmla="*/ 0 w 3830644"/>
                  <a:gd name="connsiteY19" fmla="*/ 341403 h 2048420"/>
                  <a:gd name="connsiteX20" fmla="*/ 0 w 3830644"/>
                  <a:gd name="connsiteY20" fmla="*/ 341410 h 204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30644" h="2048420" fill="none" extrusionOk="0">
                    <a:moveTo>
                      <a:pt x="0" y="341410"/>
                    </a:moveTo>
                    <a:cubicBezTo>
                      <a:pt x="17322" y="162230"/>
                      <a:pt x="139855" y="5227"/>
                      <a:pt x="341410" y="0"/>
                    </a:cubicBezTo>
                    <a:cubicBezTo>
                      <a:pt x="415674" y="-2534"/>
                      <a:pt x="567532" y="4573"/>
                      <a:pt x="638441" y="0"/>
                    </a:cubicBezTo>
                    <a:cubicBezTo>
                      <a:pt x="822128" y="-104559"/>
                      <a:pt x="916850" y="-380684"/>
                      <a:pt x="1267867" y="-639947"/>
                    </a:cubicBezTo>
                    <a:cubicBezTo>
                      <a:pt x="1251289" y="-534981"/>
                      <a:pt x="1536125" y="-132046"/>
                      <a:pt x="1596102" y="0"/>
                    </a:cubicBezTo>
                    <a:cubicBezTo>
                      <a:pt x="1797636" y="-95567"/>
                      <a:pt x="2579261" y="-3505"/>
                      <a:pt x="3489234" y="0"/>
                    </a:cubicBezTo>
                    <a:cubicBezTo>
                      <a:pt x="3698762" y="-2952"/>
                      <a:pt x="3842815" y="136611"/>
                      <a:pt x="3830644" y="341410"/>
                    </a:cubicBezTo>
                    <a:lnTo>
                      <a:pt x="3830644" y="341403"/>
                    </a:lnTo>
                    <a:lnTo>
                      <a:pt x="3830644" y="341403"/>
                    </a:lnTo>
                    <a:cubicBezTo>
                      <a:pt x="3795297" y="504396"/>
                      <a:pt x="3846573" y="714666"/>
                      <a:pt x="3830644" y="853508"/>
                    </a:cubicBezTo>
                    <a:cubicBezTo>
                      <a:pt x="3842405" y="948332"/>
                      <a:pt x="3897705" y="1403512"/>
                      <a:pt x="3830644" y="1707010"/>
                    </a:cubicBezTo>
                    <a:cubicBezTo>
                      <a:pt x="3828918" y="1903353"/>
                      <a:pt x="3688695" y="2074073"/>
                      <a:pt x="3489234" y="2048420"/>
                    </a:cubicBezTo>
                    <a:cubicBezTo>
                      <a:pt x="2971697" y="2098119"/>
                      <a:pt x="2460173" y="2023692"/>
                      <a:pt x="1596102" y="2048420"/>
                    </a:cubicBezTo>
                    <a:cubicBezTo>
                      <a:pt x="1275780" y="2119171"/>
                      <a:pt x="964640" y="2012807"/>
                      <a:pt x="638441" y="2048420"/>
                    </a:cubicBezTo>
                    <a:lnTo>
                      <a:pt x="638441" y="2048420"/>
                    </a:lnTo>
                    <a:cubicBezTo>
                      <a:pt x="586206" y="2037230"/>
                      <a:pt x="445293" y="2041090"/>
                      <a:pt x="341410" y="2048420"/>
                    </a:cubicBezTo>
                    <a:cubicBezTo>
                      <a:pt x="151622" y="2065701"/>
                      <a:pt x="-2925" y="1898714"/>
                      <a:pt x="0" y="1707010"/>
                    </a:cubicBezTo>
                    <a:cubicBezTo>
                      <a:pt x="57908" y="1411367"/>
                      <a:pt x="63755" y="1046079"/>
                      <a:pt x="0" y="853508"/>
                    </a:cubicBezTo>
                    <a:cubicBezTo>
                      <a:pt x="-4229" y="691938"/>
                      <a:pt x="13615" y="549080"/>
                      <a:pt x="0" y="341403"/>
                    </a:cubicBezTo>
                    <a:lnTo>
                      <a:pt x="0" y="341403"/>
                    </a:lnTo>
                    <a:lnTo>
                      <a:pt x="0" y="341410"/>
                    </a:lnTo>
                    <a:close/>
                  </a:path>
                  <a:path w="3830644" h="2048420" stroke="0" extrusionOk="0">
                    <a:moveTo>
                      <a:pt x="0" y="341410"/>
                    </a:moveTo>
                    <a:cubicBezTo>
                      <a:pt x="-8683" y="167703"/>
                      <a:pt x="176608" y="-16065"/>
                      <a:pt x="341410" y="0"/>
                    </a:cubicBezTo>
                    <a:cubicBezTo>
                      <a:pt x="482905" y="25509"/>
                      <a:pt x="588840" y="4797"/>
                      <a:pt x="638441" y="0"/>
                    </a:cubicBezTo>
                    <a:cubicBezTo>
                      <a:pt x="724140" y="-146503"/>
                      <a:pt x="999579" y="-413509"/>
                      <a:pt x="1267867" y="-639947"/>
                    </a:cubicBezTo>
                    <a:cubicBezTo>
                      <a:pt x="1289970" y="-556766"/>
                      <a:pt x="1517635" y="-99941"/>
                      <a:pt x="1596102" y="0"/>
                    </a:cubicBezTo>
                    <a:cubicBezTo>
                      <a:pt x="2327181" y="-37426"/>
                      <a:pt x="3199369" y="-143246"/>
                      <a:pt x="3489234" y="0"/>
                    </a:cubicBezTo>
                    <a:cubicBezTo>
                      <a:pt x="3678032" y="-8237"/>
                      <a:pt x="3826796" y="164346"/>
                      <a:pt x="3830644" y="341410"/>
                    </a:cubicBezTo>
                    <a:lnTo>
                      <a:pt x="3830644" y="341403"/>
                    </a:lnTo>
                    <a:lnTo>
                      <a:pt x="3830644" y="341403"/>
                    </a:lnTo>
                    <a:cubicBezTo>
                      <a:pt x="3868471" y="587293"/>
                      <a:pt x="3873233" y="645968"/>
                      <a:pt x="3830644" y="853508"/>
                    </a:cubicBezTo>
                    <a:cubicBezTo>
                      <a:pt x="3770429" y="1002479"/>
                      <a:pt x="3776359" y="1370415"/>
                      <a:pt x="3830644" y="1707010"/>
                    </a:cubicBezTo>
                    <a:cubicBezTo>
                      <a:pt x="3833144" y="1874949"/>
                      <a:pt x="3704049" y="2047567"/>
                      <a:pt x="3489234" y="2048420"/>
                    </a:cubicBezTo>
                    <a:cubicBezTo>
                      <a:pt x="2958486" y="1879385"/>
                      <a:pt x="2169611" y="2101720"/>
                      <a:pt x="1596102" y="2048420"/>
                    </a:cubicBezTo>
                    <a:cubicBezTo>
                      <a:pt x="1302310" y="2042936"/>
                      <a:pt x="925295" y="2072034"/>
                      <a:pt x="638441" y="2048420"/>
                    </a:cubicBezTo>
                    <a:lnTo>
                      <a:pt x="638441" y="2048420"/>
                    </a:lnTo>
                    <a:cubicBezTo>
                      <a:pt x="494181" y="2048256"/>
                      <a:pt x="460751" y="2032281"/>
                      <a:pt x="341410" y="2048420"/>
                    </a:cubicBezTo>
                    <a:cubicBezTo>
                      <a:pt x="118417" y="2056080"/>
                      <a:pt x="14733" y="1884050"/>
                      <a:pt x="0" y="1707010"/>
                    </a:cubicBezTo>
                    <a:cubicBezTo>
                      <a:pt x="-11429" y="1439155"/>
                      <a:pt x="-18387" y="946002"/>
                      <a:pt x="0" y="853508"/>
                    </a:cubicBezTo>
                    <a:cubicBezTo>
                      <a:pt x="25981" y="646578"/>
                      <a:pt x="1132" y="395216"/>
                      <a:pt x="0" y="341403"/>
                    </a:cubicBezTo>
                    <a:lnTo>
                      <a:pt x="0" y="341403"/>
                    </a:lnTo>
                    <a:lnTo>
                      <a:pt x="0" y="341410"/>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grpSp>
        <p:sp>
          <p:nvSpPr>
            <p:cNvPr id="8" name="文本框 18">
              <a:extLst>
                <a:ext uri="{FF2B5EF4-FFF2-40B4-BE49-F238E27FC236}">
                  <a16:creationId xmlns:a16="http://schemas.microsoft.com/office/drawing/2014/main" xmlns="" id="{FF5C938B-4E38-4AB8-88E9-BDD8D437C0BF}"/>
                </a:ext>
              </a:extLst>
            </p:cNvPr>
            <p:cNvSpPr txBox="1"/>
            <p:nvPr/>
          </p:nvSpPr>
          <p:spPr>
            <a:xfrm>
              <a:off x="436069" y="1953412"/>
              <a:ext cx="4736792" cy="1181463"/>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3600" b="1" i="0" strike="noStrike" kern="1200" cap="none" spc="0" normalizeH="0" baseline="0" noProof="0" dirty="0">
                  <a:ln>
                    <a:noFill/>
                  </a:ln>
                  <a:solidFill>
                    <a:srgbClr val="002060"/>
                  </a:solidFill>
                  <a:effectLst/>
                  <a:uLnTx/>
                  <a:uFillTx/>
                  <a:latin typeface="Times New Roman" pitchFamily="18" charset="0"/>
                  <a:ea typeface="仓耳今楷05-6763 W05" panose="02020400000000000000" pitchFamily="18" charset="-122"/>
                  <a:cs typeface="Times New Roman" pitchFamily="18" charset="0"/>
                </a:rPr>
                <a:t>XANH (có cây xanh, thân thiện với môi trường) </a:t>
              </a:r>
              <a:endParaRPr kumimoji="0" lang="zh-CN" altLang="en-US" sz="3600" b="0" i="0" strike="noStrike" kern="1200" cap="none" spc="0" normalizeH="0" baseline="0" noProof="0" dirty="0">
                <a:ln>
                  <a:noFill/>
                </a:ln>
                <a:solidFill>
                  <a:srgbClr val="002060"/>
                </a:solidFill>
                <a:effectLst/>
                <a:uLnTx/>
                <a:uFillTx/>
                <a:latin typeface="Times New Roman" pitchFamily="18" charset="0"/>
                <a:ea typeface="仓耳今楷05-6763 W05" panose="02020400000000000000" pitchFamily="18" charset="-122"/>
                <a:cs typeface="Times New Roman" pitchFamily="18" charset="0"/>
              </a:endParaRPr>
            </a:p>
          </p:txBody>
        </p:sp>
      </p:grpSp>
      <p:grpSp>
        <p:nvGrpSpPr>
          <p:cNvPr id="18" name="Group 17">
            <a:extLst>
              <a:ext uri="{FF2B5EF4-FFF2-40B4-BE49-F238E27FC236}">
                <a16:creationId xmlns:a16="http://schemas.microsoft.com/office/drawing/2014/main" xmlns="" id="{353F6C44-2603-4362-8BB1-2231FC468724}"/>
              </a:ext>
            </a:extLst>
          </p:cNvPr>
          <p:cNvGrpSpPr/>
          <p:nvPr/>
        </p:nvGrpSpPr>
        <p:grpSpPr>
          <a:xfrm rot="20863988">
            <a:off x="3771150" y="3026083"/>
            <a:ext cx="2654907" cy="2983484"/>
            <a:chOff x="515371" y="1742660"/>
            <a:chExt cx="4844342" cy="1527028"/>
          </a:xfrm>
        </p:grpSpPr>
        <p:grpSp>
          <p:nvGrpSpPr>
            <p:cNvPr id="19" name="Group 18">
              <a:extLst>
                <a:ext uri="{FF2B5EF4-FFF2-40B4-BE49-F238E27FC236}">
                  <a16:creationId xmlns:a16="http://schemas.microsoft.com/office/drawing/2014/main" xmlns="" id="{6ACED6DD-F8CF-4B65-9880-46063F811540}"/>
                </a:ext>
              </a:extLst>
            </p:cNvPr>
            <p:cNvGrpSpPr/>
            <p:nvPr/>
          </p:nvGrpSpPr>
          <p:grpSpPr>
            <a:xfrm>
              <a:off x="515371" y="1742660"/>
              <a:ext cx="4844342" cy="1527028"/>
              <a:chOff x="1745995" y="4104860"/>
              <a:chExt cx="3922470" cy="1527028"/>
            </a:xfrm>
          </p:grpSpPr>
          <p:sp>
            <p:nvSpPr>
              <p:cNvPr id="21" name="Speech Bubble: Rectangle with Corners Rounded 20">
                <a:extLst>
                  <a:ext uri="{FF2B5EF4-FFF2-40B4-BE49-F238E27FC236}">
                    <a16:creationId xmlns:a16="http://schemas.microsoft.com/office/drawing/2014/main" xmlns="" id="{A192B8B8-F1F0-4E2E-A6BE-ECE38F66F658}"/>
                  </a:ext>
                </a:extLst>
              </p:cNvPr>
              <p:cNvSpPr/>
              <p:nvPr/>
            </p:nvSpPr>
            <p:spPr>
              <a:xfrm>
                <a:off x="1897976" y="4104860"/>
                <a:ext cx="3770489" cy="1527028"/>
              </a:xfrm>
              <a:custGeom>
                <a:avLst/>
                <a:gdLst>
                  <a:gd name="connsiteX0" fmla="*/ 0 w 3402719"/>
                  <a:gd name="connsiteY0" fmla="*/ 497257 h 2983484"/>
                  <a:gd name="connsiteX1" fmla="*/ 497257 w 3402719"/>
                  <a:gd name="connsiteY1" fmla="*/ 0 h 2983484"/>
                  <a:gd name="connsiteX2" fmla="*/ 567120 w 3402719"/>
                  <a:gd name="connsiteY2" fmla="*/ 0 h 2983484"/>
                  <a:gd name="connsiteX3" fmla="*/ 1463441 w 3402719"/>
                  <a:gd name="connsiteY3" fmla="*/ -803572 h 2983484"/>
                  <a:gd name="connsiteX4" fmla="*/ 1417800 w 3402719"/>
                  <a:gd name="connsiteY4" fmla="*/ 0 h 2983484"/>
                  <a:gd name="connsiteX5" fmla="*/ 2905462 w 3402719"/>
                  <a:gd name="connsiteY5" fmla="*/ 0 h 2983484"/>
                  <a:gd name="connsiteX6" fmla="*/ 3402719 w 3402719"/>
                  <a:gd name="connsiteY6" fmla="*/ 497257 h 2983484"/>
                  <a:gd name="connsiteX7" fmla="*/ 3402719 w 3402719"/>
                  <a:gd name="connsiteY7" fmla="*/ 497247 h 2983484"/>
                  <a:gd name="connsiteX8" fmla="*/ 3402719 w 3402719"/>
                  <a:gd name="connsiteY8" fmla="*/ 497247 h 2983484"/>
                  <a:gd name="connsiteX9" fmla="*/ 3402719 w 3402719"/>
                  <a:gd name="connsiteY9" fmla="*/ 1243118 h 2983484"/>
                  <a:gd name="connsiteX10" fmla="*/ 3402719 w 3402719"/>
                  <a:gd name="connsiteY10" fmla="*/ 2486227 h 2983484"/>
                  <a:gd name="connsiteX11" fmla="*/ 2905462 w 3402719"/>
                  <a:gd name="connsiteY11" fmla="*/ 2983484 h 2983484"/>
                  <a:gd name="connsiteX12" fmla="*/ 1417800 w 3402719"/>
                  <a:gd name="connsiteY12" fmla="*/ 2983484 h 2983484"/>
                  <a:gd name="connsiteX13" fmla="*/ 567120 w 3402719"/>
                  <a:gd name="connsiteY13" fmla="*/ 2983484 h 2983484"/>
                  <a:gd name="connsiteX14" fmla="*/ 567120 w 3402719"/>
                  <a:gd name="connsiteY14" fmla="*/ 2983484 h 2983484"/>
                  <a:gd name="connsiteX15" fmla="*/ 497257 w 3402719"/>
                  <a:gd name="connsiteY15" fmla="*/ 2983484 h 2983484"/>
                  <a:gd name="connsiteX16" fmla="*/ 0 w 3402719"/>
                  <a:gd name="connsiteY16" fmla="*/ 2486227 h 2983484"/>
                  <a:gd name="connsiteX17" fmla="*/ 0 w 3402719"/>
                  <a:gd name="connsiteY17" fmla="*/ 1243118 h 2983484"/>
                  <a:gd name="connsiteX18" fmla="*/ 0 w 3402719"/>
                  <a:gd name="connsiteY18" fmla="*/ 497247 h 2983484"/>
                  <a:gd name="connsiteX19" fmla="*/ 0 w 3402719"/>
                  <a:gd name="connsiteY19" fmla="*/ 497247 h 2983484"/>
                  <a:gd name="connsiteX20" fmla="*/ 0 w 3402719"/>
                  <a:gd name="connsiteY20" fmla="*/ 497257 h 29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02719" h="2983484" fill="none" extrusionOk="0">
                    <a:moveTo>
                      <a:pt x="0" y="497257"/>
                    </a:moveTo>
                    <a:cubicBezTo>
                      <a:pt x="-34044" y="201850"/>
                      <a:pt x="242175" y="30171"/>
                      <a:pt x="497257" y="0"/>
                    </a:cubicBezTo>
                    <a:cubicBezTo>
                      <a:pt x="510594" y="2630"/>
                      <a:pt x="543183" y="-2277"/>
                      <a:pt x="567120" y="0"/>
                    </a:cubicBezTo>
                    <a:cubicBezTo>
                      <a:pt x="922181" y="-375513"/>
                      <a:pt x="1277787" y="-567905"/>
                      <a:pt x="1463441" y="-803572"/>
                    </a:cubicBezTo>
                    <a:cubicBezTo>
                      <a:pt x="1412304" y="-409864"/>
                      <a:pt x="1427422" y="-112032"/>
                      <a:pt x="1417800" y="0"/>
                    </a:cubicBezTo>
                    <a:cubicBezTo>
                      <a:pt x="2143402" y="23381"/>
                      <a:pt x="2465175" y="88743"/>
                      <a:pt x="2905462" y="0"/>
                    </a:cubicBezTo>
                    <a:cubicBezTo>
                      <a:pt x="3152948" y="-33990"/>
                      <a:pt x="3397845" y="238500"/>
                      <a:pt x="3402719" y="497257"/>
                    </a:cubicBezTo>
                    <a:cubicBezTo>
                      <a:pt x="3402719" y="497252"/>
                      <a:pt x="3402718" y="497249"/>
                      <a:pt x="3402719" y="497247"/>
                    </a:cubicBezTo>
                    <a:lnTo>
                      <a:pt x="3402719" y="497247"/>
                    </a:lnTo>
                    <a:cubicBezTo>
                      <a:pt x="3442935" y="598475"/>
                      <a:pt x="3363867" y="1116227"/>
                      <a:pt x="3402719" y="1243118"/>
                    </a:cubicBezTo>
                    <a:cubicBezTo>
                      <a:pt x="3443147" y="1788800"/>
                      <a:pt x="3452468" y="2228562"/>
                      <a:pt x="3402719" y="2486227"/>
                    </a:cubicBezTo>
                    <a:cubicBezTo>
                      <a:pt x="3361784" y="2760681"/>
                      <a:pt x="3186600" y="2970129"/>
                      <a:pt x="2905462" y="2983484"/>
                    </a:cubicBezTo>
                    <a:cubicBezTo>
                      <a:pt x="2698200" y="3027270"/>
                      <a:pt x="1649614" y="3050926"/>
                      <a:pt x="1417800" y="2983484"/>
                    </a:cubicBezTo>
                    <a:cubicBezTo>
                      <a:pt x="1311378" y="2996663"/>
                      <a:pt x="963932" y="2947070"/>
                      <a:pt x="567120" y="2983484"/>
                    </a:cubicBezTo>
                    <a:lnTo>
                      <a:pt x="567120" y="2983484"/>
                    </a:lnTo>
                    <a:cubicBezTo>
                      <a:pt x="536565" y="2978935"/>
                      <a:pt x="508298" y="2988356"/>
                      <a:pt x="497257" y="2983484"/>
                    </a:cubicBezTo>
                    <a:cubicBezTo>
                      <a:pt x="230475" y="2952353"/>
                      <a:pt x="17213" y="2793876"/>
                      <a:pt x="0" y="2486227"/>
                    </a:cubicBezTo>
                    <a:cubicBezTo>
                      <a:pt x="-14207" y="2299304"/>
                      <a:pt x="-23731" y="1824797"/>
                      <a:pt x="0" y="1243118"/>
                    </a:cubicBezTo>
                    <a:cubicBezTo>
                      <a:pt x="-41993" y="994433"/>
                      <a:pt x="-34868" y="629158"/>
                      <a:pt x="0" y="497247"/>
                    </a:cubicBezTo>
                    <a:lnTo>
                      <a:pt x="0" y="497247"/>
                    </a:lnTo>
                    <a:cubicBezTo>
                      <a:pt x="0" y="497248"/>
                      <a:pt x="-1" y="497253"/>
                      <a:pt x="0" y="497257"/>
                    </a:cubicBezTo>
                    <a:close/>
                  </a:path>
                  <a:path w="3402719" h="2983484" stroke="0" extrusionOk="0">
                    <a:moveTo>
                      <a:pt x="0" y="497257"/>
                    </a:moveTo>
                    <a:cubicBezTo>
                      <a:pt x="-6914" y="234452"/>
                      <a:pt x="260726" y="-25764"/>
                      <a:pt x="497257" y="0"/>
                    </a:cubicBezTo>
                    <a:cubicBezTo>
                      <a:pt x="520794" y="-4510"/>
                      <a:pt x="539012" y="303"/>
                      <a:pt x="567120" y="0"/>
                    </a:cubicBezTo>
                    <a:cubicBezTo>
                      <a:pt x="934267" y="-249092"/>
                      <a:pt x="1335492" y="-756558"/>
                      <a:pt x="1463441" y="-803572"/>
                    </a:cubicBezTo>
                    <a:cubicBezTo>
                      <a:pt x="1482948" y="-567157"/>
                      <a:pt x="1476008" y="-250612"/>
                      <a:pt x="1417800" y="0"/>
                    </a:cubicBezTo>
                    <a:cubicBezTo>
                      <a:pt x="1843686" y="-91205"/>
                      <a:pt x="2352702" y="-44944"/>
                      <a:pt x="2905462" y="0"/>
                    </a:cubicBezTo>
                    <a:cubicBezTo>
                      <a:pt x="3180647" y="-19041"/>
                      <a:pt x="3398757" y="234462"/>
                      <a:pt x="3402719" y="497257"/>
                    </a:cubicBezTo>
                    <a:cubicBezTo>
                      <a:pt x="3402720" y="497256"/>
                      <a:pt x="3402718" y="497252"/>
                      <a:pt x="3402719" y="497247"/>
                    </a:cubicBezTo>
                    <a:lnTo>
                      <a:pt x="3402719" y="497247"/>
                    </a:lnTo>
                    <a:cubicBezTo>
                      <a:pt x="3431711" y="743769"/>
                      <a:pt x="3363821" y="1139265"/>
                      <a:pt x="3402719" y="1243118"/>
                    </a:cubicBezTo>
                    <a:cubicBezTo>
                      <a:pt x="3316065" y="1656368"/>
                      <a:pt x="3354496" y="2155916"/>
                      <a:pt x="3402719" y="2486227"/>
                    </a:cubicBezTo>
                    <a:cubicBezTo>
                      <a:pt x="3378719" y="2734331"/>
                      <a:pt x="3176676" y="2984692"/>
                      <a:pt x="2905462" y="2983484"/>
                    </a:cubicBezTo>
                    <a:cubicBezTo>
                      <a:pt x="2516936" y="2888302"/>
                      <a:pt x="1762309" y="2914697"/>
                      <a:pt x="1417800" y="2983484"/>
                    </a:cubicBezTo>
                    <a:cubicBezTo>
                      <a:pt x="1044793" y="2945237"/>
                      <a:pt x="954341" y="3050167"/>
                      <a:pt x="567120" y="2983484"/>
                    </a:cubicBezTo>
                    <a:lnTo>
                      <a:pt x="567120" y="2983484"/>
                    </a:lnTo>
                    <a:cubicBezTo>
                      <a:pt x="540861" y="2989175"/>
                      <a:pt x="518607" y="2987700"/>
                      <a:pt x="497257" y="2983484"/>
                    </a:cubicBezTo>
                    <a:cubicBezTo>
                      <a:pt x="190837" y="2961919"/>
                      <a:pt x="12474" y="2713557"/>
                      <a:pt x="0" y="2486227"/>
                    </a:cubicBezTo>
                    <a:cubicBezTo>
                      <a:pt x="-60492" y="2238373"/>
                      <a:pt x="89917" y="1852350"/>
                      <a:pt x="0" y="1243118"/>
                    </a:cubicBezTo>
                    <a:cubicBezTo>
                      <a:pt x="41852" y="882434"/>
                      <a:pt x="-1370" y="731760"/>
                      <a:pt x="0" y="497247"/>
                    </a:cubicBezTo>
                    <a:lnTo>
                      <a:pt x="0" y="497247"/>
                    </a:lnTo>
                    <a:cubicBezTo>
                      <a:pt x="1" y="497252"/>
                      <a:pt x="-1" y="497255"/>
                      <a:pt x="0" y="497257"/>
                    </a:cubicBez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sp>
            <p:nvSpPr>
              <p:cNvPr id="22" name="Speech Bubble: Rectangle with Corners Rounded 21">
                <a:extLst>
                  <a:ext uri="{FF2B5EF4-FFF2-40B4-BE49-F238E27FC236}">
                    <a16:creationId xmlns:a16="http://schemas.microsoft.com/office/drawing/2014/main" xmlns="" id="{954531D4-770F-493C-B8F6-8401CEA5E6A0}"/>
                  </a:ext>
                </a:extLst>
              </p:cNvPr>
              <p:cNvSpPr/>
              <p:nvPr/>
            </p:nvSpPr>
            <p:spPr>
              <a:xfrm>
                <a:off x="1745995" y="4347010"/>
                <a:ext cx="3417469" cy="1048437"/>
              </a:xfrm>
              <a:custGeom>
                <a:avLst/>
                <a:gdLst>
                  <a:gd name="connsiteX0" fmla="*/ 0 w 3084132"/>
                  <a:gd name="connsiteY0" fmla="*/ 341410 h 2048420"/>
                  <a:gd name="connsiteX1" fmla="*/ 341410 w 3084132"/>
                  <a:gd name="connsiteY1" fmla="*/ 0 h 2048420"/>
                  <a:gd name="connsiteX2" fmla="*/ 514022 w 3084132"/>
                  <a:gd name="connsiteY2" fmla="*/ 0 h 2048420"/>
                  <a:gd name="connsiteX3" fmla="*/ 1020786 w 3084132"/>
                  <a:gd name="connsiteY3" fmla="*/ -639947 h 2048420"/>
                  <a:gd name="connsiteX4" fmla="*/ 1285055 w 3084132"/>
                  <a:gd name="connsiteY4" fmla="*/ 0 h 2048420"/>
                  <a:gd name="connsiteX5" fmla="*/ 2742722 w 3084132"/>
                  <a:gd name="connsiteY5" fmla="*/ 0 h 2048420"/>
                  <a:gd name="connsiteX6" fmla="*/ 3084132 w 3084132"/>
                  <a:gd name="connsiteY6" fmla="*/ 341410 h 2048420"/>
                  <a:gd name="connsiteX7" fmla="*/ 3084132 w 3084132"/>
                  <a:gd name="connsiteY7" fmla="*/ 341403 h 2048420"/>
                  <a:gd name="connsiteX8" fmla="*/ 3084132 w 3084132"/>
                  <a:gd name="connsiteY8" fmla="*/ 341403 h 2048420"/>
                  <a:gd name="connsiteX9" fmla="*/ 3084132 w 3084132"/>
                  <a:gd name="connsiteY9" fmla="*/ 853508 h 2048420"/>
                  <a:gd name="connsiteX10" fmla="*/ 3084132 w 3084132"/>
                  <a:gd name="connsiteY10" fmla="*/ 1707010 h 2048420"/>
                  <a:gd name="connsiteX11" fmla="*/ 2742722 w 3084132"/>
                  <a:gd name="connsiteY11" fmla="*/ 2048420 h 2048420"/>
                  <a:gd name="connsiteX12" fmla="*/ 1285055 w 3084132"/>
                  <a:gd name="connsiteY12" fmla="*/ 2048420 h 2048420"/>
                  <a:gd name="connsiteX13" fmla="*/ 514022 w 3084132"/>
                  <a:gd name="connsiteY13" fmla="*/ 2048420 h 2048420"/>
                  <a:gd name="connsiteX14" fmla="*/ 514022 w 3084132"/>
                  <a:gd name="connsiteY14" fmla="*/ 2048420 h 2048420"/>
                  <a:gd name="connsiteX15" fmla="*/ 341410 w 3084132"/>
                  <a:gd name="connsiteY15" fmla="*/ 2048420 h 2048420"/>
                  <a:gd name="connsiteX16" fmla="*/ 0 w 3084132"/>
                  <a:gd name="connsiteY16" fmla="*/ 1707010 h 2048420"/>
                  <a:gd name="connsiteX17" fmla="*/ 0 w 3084132"/>
                  <a:gd name="connsiteY17" fmla="*/ 853508 h 2048420"/>
                  <a:gd name="connsiteX18" fmla="*/ 0 w 3084132"/>
                  <a:gd name="connsiteY18" fmla="*/ 341403 h 2048420"/>
                  <a:gd name="connsiteX19" fmla="*/ 0 w 3084132"/>
                  <a:gd name="connsiteY19" fmla="*/ 341403 h 2048420"/>
                  <a:gd name="connsiteX20" fmla="*/ 0 w 3084132"/>
                  <a:gd name="connsiteY20" fmla="*/ 341410 h 204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84132" h="2048420" fill="none" extrusionOk="0">
                    <a:moveTo>
                      <a:pt x="0" y="341410"/>
                    </a:moveTo>
                    <a:cubicBezTo>
                      <a:pt x="17322" y="162230"/>
                      <a:pt x="139855" y="5227"/>
                      <a:pt x="341410" y="0"/>
                    </a:cubicBezTo>
                    <a:cubicBezTo>
                      <a:pt x="402601" y="-14034"/>
                      <a:pt x="438661" y="11273"/>
                      <a:pt x="514022" y="0"/>
                    </a:cubicBezTo>
                    <a:cubicBezTo>
                      <a:pt x="703343" y="-277741"/>
                      <a:pt x="748242" y="-413905"/>
                      <a:pt x="1020786" y="-639947"/>
                    </a:cubicBezTo>
                    <a:cubicBezTo>
                      <a:pt x="1098887" y="-434174"/>
                      <a:pt x="1183968" y="-154950"/>
                      <a:pt x="1285055" y="0"/>
                    </a:cubicBezTo>
                    <a:cubicBezTo>
                      <a:pt x="1599323" y="34592"/>
                      <a:pt x="2361848" y="-78158"/>
                      <a:pt x="2742722" y="0"/>
                    </a:cubicBezTo>
                    <a:cubicBezTo>
                      <a:pt x="2952250" y="-2952"/>
                      <a:pt x="3096303" y="136611"/>
                      <a:pt x="3084132" y="341410"/>
                    </a:cubicBezTo>
                    <a:lnTo>
                      <a:pt x="3084132" y="341403"/>
                    </a:lnTo>
                    <a:lnTo>
                      <a:pt x="3084132" y="341403"/>
                    </a:lnTo>
                    <a:cubicBezTo>
                      <a:pt x="3048785" y="504396"/>
                      <a:pt x="3100061" y="714666"/>
                      <a:pt x="3084132" y="853508"/>
                    </a:cubicBezTo>
                    <a:cubicBezTo>
                      <a:pt x="3095893" y="948332"/>
                      <a:pt x="3151193" y="1403512"/>
                      <a:pt x="3084132" y="1707010"/>
                    </a:cubicBezTo>
                    <a:cubicBezTo>
                      <a:pt x="3082406" y="1903353"/>
                      <a:pt x="2942183" y="2074073"/>
                      <a:pt x="2742722" y="2048420"/>
                    </a:cubicBezTo>
                    <a:cubicBezTo>
                      <a:pt x="2113041" y="2108080"/>
                      <a:pt x="1586835" y="1927232"/>
                      <a:pt x="1285055" y="2048420"/>
                    </a:cubicBezTo>
                    <a:cubicBezTo>
                      <a:pt x="949977" y="2060876"/>
                      <a:pt x="658455" y="2052334"/>
                      <a:pt x="514022" y="2048420"/>
                    </a:cubicBezTo>
                    <a:lnTo>
                      <a:pt x="514022" y="2048420"/>
                    </a:lnTo>
                    <a:cubicBezTo>
                      <a:pt x="481320" y="2049486"/>
                      <a:pt x="406171" y="2056963"/>
                      <a:pt x="341410" y="2048420"/>
                    </a:cubicBezTo>
                    <a:cubicBezTo>
                      <a:pt x="151622" y="2065701"/>
                      <a:pt x="-2925" y="1898714"/>
                      <a:pt x="0" y="1707010"/>
                    </a:cubicBezTo>
                    <a:cubicBezTo>
                      <a:pt x="57908" y="1411367"/>
                      <a:pt x="63755" y="1046079"/>
                      <a:pt x="0" y="853508"/>
                    </a:cubicBezTo>
                    <a:cubicBezTo>
                      <a:pt x="-4229" y="691938"/>
                      <a:pt x="13615" y="549080"/>
                      <a:pt x="0" y="341403"/>
                    </a:cubicBezTo>
                    <a:lnTo>
                      <a:pt x="0" y="341403"/>
                    </a:lnTo>
                    <a:lnTo>
                      <a:pt x="0" y="341410"/>
                    </a:lnTo>
                    <a:close/>
                  </a:path>
                  <a:path w="3084132" h="2048420" stroke="0" extrusionOk="0">
                    <a:moveTo>
                      <a:pt x="0" y="341410"/>
                    </a:moveTo>
                    <a:cubicBezTo>
                      <a:pt x="-8683" y="167703"/>
                      <a:pt x="176608" y="-16065"/>
                      <a:pt x="341410" y="0"/>
                    </a:cubicBezTo>
                    <a:cubicBezTo>
                      <a:pt x="367498" y="3992"/>
                      <a:pt x="485577" y="6525"/>
                      <a:pt x="514022" y="0"/>
                    </a:cubicBezTo>
                    <a:cubicBezTo>
                      <a:pt x="600509" y="-71382"/>
                      <a:pt x="918226" y="-442305"/>
                      <a:pt x="1020786" y="-639947"/>
                    </a:cubicBezTo>
                    <a:cubicBezTo>
                      <a:pt x="1096071" y="-390130"/>
                      <a:pt x="1212827" y="-310322"/>
                      <a:pt x="1285055" y="0"/>
                    </a:cubicBezTo>
                    <a:cubicBezTo>
                      <a:pt x="1993454" y="13209"/>
                      <a:pt x="2435601" y="-34167"/>
                      <a:pt x="2742722" y="0"/>
                    </a:cubicBezTo>
                    <a:cubicBezTo>
                      <a:pt x="2931520" y="-8237"/>
                      <a:pt x="3080284" y="164346"/>
                      <a:pt x="3084132" y="341410"/>
                    </a:cubicBezTo>
                    <a:lnTo>
                      <a:pt x="3084132" y="341403"/>
                    </a:lnTo>
                    <a:lnTo>
                      <a:pt x="3084132" y="341403"/>
                    </a:lnTo>
                    <a:cubicBezTo>
                      <a:pt x="3121959" y="587293"/>
                      <a:pt x="3126721" y="645968"/>
                      <a:pt x="3084132" y="853508"/>
                    </a:cubicBezTo>
                    <a:cubicBezTo>
                      <a:pt x="3023917" y="1002479"/>
                      <a:pt x="3029847" y="1370415"/>
                      <a:pt x="3084132" y="1707010"/>
                    </a:cubicBezTo>
                    <a:cubicBezTo>
                      <a:pt x="3086632" y="1874949"/>
                      <a:pt x="2957537" y="2047567"/>
                      <a:pt x="2742722" y="2048420"/>
                    </a:cubicBezTo>
                    <a:cubicBezTo>
                      <a:pt x="2585973" y="2172689"/>
                      <a:pt x="1612625" y="2134357"/>
                      <a:pt x="1285055" y="2048420"/>
                    </a:cubicBezTo>
                    <a:cubicBezTo>
                      <a:pt x="1193477" y="1983506"/>
                      <a:pt x="702241" y="2046340"/>
                      <a:pt x="514022" y="2048420"/>
                    </a:cubicBezTo>
                    <a:lnTo>
                      <a:pt x="514022" y="2048420"/>
                    </a:lnTo>
                    <a:cubicBezTo>
                      <a:pt x="479892" y="2044635"/>
                      <a:pt x="400692" y="2035804"/>
                      <a:pt x="341410" y="2048420"/>
                    </a:cubicBezTo>
                    <a:cubicBezTo>
                      <a:pt x="118417" y="2056080"/>
                      <a:pt x="14733" y="1884050"/>
                      <a:pt x="0" y="1707010"/>
                    </a:cubicBezTo>
                    <a:cubicBezTo>
                      <a:pt x="-11429" y="1439155"/>
                      <a:pt x="-18387" y="946002"/>
                      <a:pt x="0" y="853508"/>
                    </a:cubicBezTo>
                    <a:cubicBezTo>
                      <a:pt x="25981" y="646578"/>
                      <a:pt x="1132" y="395216"/>
                      <a:pt x="0" y="341403"/>
                    </a:cubicBezTo>
                    <a:lnTo>
                      <a:pt x="0" y="341403"/>
                    </a:lnTo>
                    <a:lnTo>
                      <a:pt x="0" y="341410"/>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grpSp>
        <p:sp>
          <p:nvSpPr>
            <p:cNvPr id="20" name="文本框 18">
              <a:extLst>
                <a:ext uri="{FF2B5EF4-FFF2-40B4-BE49-F238E27FC236}">
                  <a16:creationId xmlns:a16="http://schemas.microsoft.com/office/drawing/2014/main" xmlns="" id="{5B27CD0E-BFFB-4D5C-AA52-97CFB7F2A7F4}"/>
                </a:ext>
              </a:extLst>
            </p:cNvPr>
            <p:cNvSpPr txBox="1"/>
            <p:nvPr/>
          </p:nvSpPr>
          <p:spPr>
            <a:xfrm>
              <a:off x="535798" y="2033720"/>
              <a:ext cx="4220652" cy="89791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strike="noStrike" kern="1200" cap="none" spc="0" normalizeH="0" baseline="0" noProof="0" dirty="0">
                  <a:ln>
                    <a:noFill/>
                  </a:ln>
                  <a:solidFill>
                    <a:srgbClr val="002060"/>
                  </a:solidFill>
                  <a:effectLst/>
                  <a:uLnTx/>
                  <a:uFillTx/>
                  <a:latin typeface="Times New Roman" pitchFamily="18" charset="0"/>
                  <a:ea typeface="仓耳今楷05-6763 W05" panose="02020400000000000000" pitchFamily="18" charset="-122"/>
                  <a:cs typeface="Times New Roman" pitchFamily="18" charset="0"/>
                </a:rPr>
                <a:t>SẠCH (sạch, gọn, ngăn nắp) </a:t>
              </a:r>
              <a:endParaRPr kumimoji="0" lang="zh-CN" altLang="en-US" sz="3600" b="0" i="0" strike="noStrike" kern="1200" cap="none" spc="0" normalizeH="0" baseline="0" noProof="0" dirty="0">
                <a:ln>
                  <a:noFill/>
                </a:ln>
                <a:solidFill>
                  <a:srgbClr val="002060"/>
                </a:solidFill>
                <a:effectLst/>
                <a:uLnTx/>
                <a:uFillTx/>
                <a:latin typeface="Times New Roman" pitchFamily="18" charset="0"/>
                <a:ea typeface="仓耳今楷05-6763 W05" panose="02020400000000000000" pitchFamily="18" charset="-122"/>
                <a:cs typeface="Times New Roman" pitchFamily="18" charset="0"/>
              </a:endParaRPr>
            </a:p>
          </p:txBody>
        </p:sp>
      </p:grpSp>
      <p:grpSp>
        <p:nvGrpSpPr>
          <p:cNvPr id="25" name="Group 24">
            <a:extLst>
              <a:ext uri="{FF2B5EF4-FFF2-40B4-BE49-F238E27FC236}">
                <a16:creationId xmlns:a16="http://schemas.microsoft.com/office/drawing/2014/main" xmlns="" id="{0D06B094-81D7-44AF-B9AC-B26E19BF6513}"/>
              </a:ext>
            </a:extLst>
          </p:cNvPr>
          <p:cNvGrpSpPr/>
          <p:nvPr/>
        </p:nvGrpSpPr>
        <p:grpSpPr>
          <a:xfrm rot="20863988">
            <a:off x="6161244" y="1811514"/>
            <a:ext cx="2818212" cy="2983484"/>
            <a:chOff x="283029" y="1746956"/>
            <a:chExt cx="4656642" cy="1527028"/>
          </a:xfrm>
        </p:grpSpPr>
        <p:grpSp>
          <p:nvGrpSpPr>
            <p:cNvPr id="26" name="Group 25">
              <a:extLst>
                <a:ext uri="{FF2B5EF4-FFF2-40B4-BE49-F238E27FC236}">
                  <a16:creationId xmlns:a16="http://schemas.microsoft.com/office/drawing/2014/main" xmlns="" id="{8992AA07-24E7-47A3-AD16-AC7EFA81B1E0}"/>
                </a:ext>
              </a:extLst>
            </p:cNvPr>
            <p:cNvGrpSpPr/>
            <p:nvPr/>
          </p:nvGrpSpPr>
          <p:grpSpPr>
            <a:xfrm>
              <a:off x="283029" y="1746956"/>
              <a:ext cx="4656642" cy="1527028"/>
              <a:chOff x="1557867" y="4109156"/>
              <a:chExt cx="3770489" cy="1527028"/>
            </a:xfrm>
          </p:grpSpPr>
          <p:sp>
            <p:nvSpPr>
              <p:cNvPr id="30" name="Speech Bubble: Rectangle with Corners Rounded 29">
                <a:extLst>
                  <a:ext uri="{FF2B5EF4-FFF2-40B4-BE49-F238E27FC236}">
                    <a16:creationId xmlns:a16="http://schemas.microsoft.com/office/drawing/2014/main" xmlns="" id="{34677FFD-82AB-4B9E-AEA2-14579176F95D}"/>
                  </a:ext>
                </a:extLst>
              </p:cNvPr>
              <p:cNvSpPr/>
              <p:nvPr/>
            </p:nvSpPr>
            <p:spPr>
              <a:xfrm>
                <a:off x="1557867" y="4109156"/>
                <a:ext cx="3770489" cy="1527028"/>
              </a:xfrm>
              <a:custGeom>
                <a:avLst/>
                <a:gdLst>
                  <a:gd name="connsiteX0" fmla="*/ 0 w 3757616"/>
                  <a:gd name="connsiteY0" fmla="*/ 497257 h 2983484"/>
                  <a:gd name="connsiteX1" fmla="*/ 497257 w 3757616"/>
                  <a:gd name="connsiteY1" fmla="*/ 0 h 2983484"/>
                  <a:gd name="connsiteX2" fmla="*/ 626269 w 3757616"/>
                  <a:gd name="connsiteY2" fmla="*/ 0 h 2983484"/>
                  <a:gd name="connsiteX3" fmla="*/ 1616075 w 3757616"/>
                  <a:gd name="connsiteY3" fmla="*/ -803572 h 2983484"/>
                  <a:gd name="connsiteX4" fmla="*/ 1565673 w 3757616"/>
                  <a:gd name="connsiteY4" fmla="*/ 0 h 2983484"/>
                  <a:gd name="connsiteX5" fmla="*/ 3260359 w 3757616"/>
                  <a:gd name="connsiteY5" fmla="*/ 0 h 2983484"/>
                  <a:gd name="connsiteX6" fmla="*/ 3757616 w 3757616"/>
                  <a:gd name="connsiteY6" fmla="*/ 497257 h 2983484"/>
                  <a:gd name="connsiteX7" fmla="*/ 3757616 w 3757616"/>
                  <a:gd name="connsiteY7" fmla="*/ 497247 h 2983484"/>
                  <a:gd name="connsiteX8" fmla="*/ 3757616 w 3757616"/>
                  <a:gd name="connsiteY8" fmla="*/ 497247 h 2983484"/>
                  <a:gd name="connsiteX9" fmla="*/ 3757616 w 3757616"/>
                  <a:gd name="connsiteY9" fmla="*/ 1243118 h 2983484"/>
                  <a:gd name="connsiteX10" fmla="*/ 3757616 w 3757616"/>
                  <a:gd name="connsiteY10" fmla="*/ 2486227 h 2983484"/>
                  <a:gd name="connsiteX11" fmla="*/ 3260359 w 3757616"/>
                  <a:gd name="connsiteY11" fmla="*/ 2983484 h 2983484"/>
                  <a:gd name="connsiteX12" fmla="*/ 1565673 w 3757616"/>
                  <a:gd name="connsiteY12" fmla="*/ 2983484 h 2983484"/>
                  <a:gd name="connsiteX13" fmla="*/ 626269 w 3757616"/>
                  <a:gd name="connsiteY13" fmla="*/ 2983484 h 2983484"/>
                  <a:gd name="connsiteX14" fmla="*/ 626269 w 3757616"/>
                  <a:gd name="connsiteY14" fmla="*/ 2983484 h 2983484"/>
                  <a:gd name="connsiteX15" fmla="*/ 497257 w 3757616"/>
                  <a:gd name="connsiteY15" fmla="*/ 2983484 h 2983484"/>
                  <a:gd name="connsiteX16" fmla="*/ 0 w 3757616"/>
                  <a:gd name="connsiteY16" fmla="*/ 2486227 h 2983484"/>
                  <a:gd name="connsiteX17" fmla="*/ 0 w 3757616"/>
                  <a:gd name="connsiteY17" fmla="*/ 1243118 h 2983484"/>
                  <a:gd name="connsiteX18" fmla="*/ 0 w 3757616"/>
                  <a:gd name="connsiteY18" fmla="*/ 497247 h 2983484"/>
                  <a:gd name="connsiteX19" fmla="*/ 0 w 3757616"/>
                  <a:gd name="connsiteY19" fmla="*/ 497247 h 2983484"/>
                  <a:gd name="connsiteX20" fmla="*/ 0 w 3757616"/>
                  <a:gd name="connsiteY20" fmla="*/ 497257 h 298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57616" h="2983484" fill="none" extrusionOk="0">
                    <a:moveTo>
                      <a:pt x="0" y="497257"/>
                    </a:moveTo>
                    <a:cubicBezTo>
                      <a:pt x="-34044" y="201850"/>
                      <a:pt x="242175" y="30171"/>
                      <a:pt x="497257" y="0"/>
                    </a:cubicBezTo>
                    <a:cubicBezTo>
                      <a:pt x="529514" y="-498"/>
                      <a:pt x="565442" y="1303"/>
                      <a:pt x="626269" y="0"/>
                    </a:cubicBezTo>
                    <a:cubicBezTo>
                      <a:pt x="1118348" y="-296073"/>
                      <a:pt x="1477673" y="-764084"/>
                      <a:pt x="1616075" y="-803572"/>
                    </a:cubicBezTo>
                    <a:cubicBezTo>
                      <a:pt x="1607513" y="-436013"/>
                      <a:pt x="1595365" y="-134807"/>
                      <a:pt x="1565673" y="0"/>
                    </a:cubicBezTo>
                    <a:cubicBezTo>
                      <a:pt x="2078976" y="-24848"/>
                      <a:pt x="2510283" y="130378"/>
                      <a:pt x="3260359" y="0"/>
                    </a:cubicBezTo>
                    <a:cubicBezTo>
                      <a:pt x="3507845" y="-33990"/>
                      <a:pt x="3752742" y="238500"/>
                      <a:pt x="3757616" y="497257"/>
                    </a:cubicBezTo>
                    <a:cubicBezTo>
                      <a:pt x="3757616" y="497252"/>
                      <a:pt x="3757615" y="497249"/>
                      <a:pt x="3757616" y="497247"/>
                    </a:cubicBezTo>
                    <a:lnTo>
                      <a:pt x="3757616" y="497247"/>
                    </a:lnTo>
                    <a:cubicBezTo>
                      <a:pt x="3797832" y="598475"/>
                      <a:pt x="3718764" y="1116227"/>
                      <a:pt x="3757616" y="1243118"/>
                    </a:cubicBezTo>
                    <a:cubicBezTo>
                      <a:pt x="3798044" y="1788800"/>
                      <a:pt x="3807365" y="2228562"/>
                      <a:pt x="3757616" y="2486227"/>
                    </a:cubicBezTo>
                    <a:cubicBezTo>
                      <a:pt x="3716681" y="2760681"/>
                      <a:pt x="3541497" y="2970129"/>
                      <a:pt x="3260359" y="2983484"/>
                    </a:cubicBezTo>
                    <a:cubicBezTo>
                      <a:pt x="3030680" y="2890662"/>
                      <a:pt x="2300571" y="3115119"/>
                      <a:pt x="1565673" y="2983484"/>
                    </a:cubicBezTo>
                    <a:cubicBezTo>
                      <a:pt x="1096944" y="3039553"/>
                      <a:pt x="1070372" y="3020042"/>
                      <a:pt x="626269" y="2983484"/>
                    </a:cubicBezTo>
                    <a:lnTo>
                      <a:pt x="626269" y="2983484"/>
                    </a:lnTo>
                    <a:cubicBezTo>
                      <a:pt x="578717" y="2974844"/>
                      <a:pt x="560277" y="2987980"/>
                      <a:pt x="497257" y="2983484"/>
                    </a:cubicBezTo>
                    <a:cubicBezTo>
                      <a:pt x="230475" y="2952353"/>
                      <a:pt x="17213" y="2793876"/>
                      <a:pt x="0" y="2486227"/>
                    </a:cubicBezTo>
                    <a:cubicBezTo>
                      <a:pt x="-14207" y="2299304"/>
                      <a:pt x="-23731" y="1824797"/>
                      <a:pt x="0" y="1243118"/>
                    </a:cubicBezTo>
                    <a:cubicBezTo>
                      <a:pt x="-41993" y="994433"/>
                      <a:pt x="-34868" y="629158"/>
                      <a:pt x="0" y="497247"/>
                    </a:cubicBezTo>
                    <a:lnTo>
                      <a:pt x="0" y="497247"/>
                    </a:lnTo>
                    <a:cubicBezTo>
                      <a:pt x="0" y="497248"/>
                      <a:pt x="-1" y="497253"/>
                      <a:pt x="0" y="497257"/>
                    </a:cubicBezTo>
                    <a:close/>
                  </a:path>
                  <a:path w="3757616" h="2983484" stroke="0" extrusionOk="0">
                    <a:moveTo>
                      <a:pt x="0" y="497257"/>
                    </a:moveTo>
                    <a:cubicBezTo>
                      <a:pt x="-6914" y="234452"/>
                      <a:pt x="260726" y="-25764"/>
                      <a:pt x="497257" y="0"/>
                    </a:cubicBezTo>
                    <a:cubicBezTo>
                      <a:pt x="515494" y="-11579"/>
                      <a:pt x="576983" y="5596"/>
                      <a:pt x="626269" y="0"/>
                    </a:cubicBezTo>
                    <a:cubicBezTo>
                      <a:pt x="837873" y="-267080"/>
                      <a:pt x="1406985" y="-710242"/>
                      <a:pt x="1616075" y="-803572"/>
                    </a:cubicBezTo>
                    <a:cubicBezTo>
                      <a:pt x="1646726" y="-693614"/>
                      <a:pt x="1630647" y="-347852"/>
                      <a:pt x="1565673" y="0"/>
                    </a:cubicBezTo>
                    <a:cubicBezTo>
                      <a:pt x="1815258" y="-50746"/>
                      <a:pt x="2711540" y="93867"/>
                      <a:pt x="3260359" y="0"/>
                    </a:cubicBezTo>
                    <a:cubicBezTo>
                      <a:pt x="3535544" y="-19041"/>
                      <a:pt x="3753654" y="234462"/>
                      <a:pt x="3757616" y="497257"/>
                    </a:cubicBezTo>
                    <a:cubicBezTo>
                      <a:pt x="3757617" y="497256"/>
                      <a:pt x="3757615" y="497252"/>
                      <a:pt x="3757616" y="497247"/>
                    </a:cubicBezTo>
                    <a:lnTo>
                      <a:pt x="3757616" y="497247"/>
                    </a:lnTo>
                    <a:cubicBezTo>
                      <a:pt x="3786608" y="743769"/>
                      <a:pt x="3718718" y="1139265"/>
                      <a:pt x="3757616" y="1243118"/>
                    </a:cubicBezTo>
                    <a:cubicBezTo>
                      <a:pt x="3670962" y="1656368"/>
                      <a:pt x="3709393" y="2155916"/>
                      <a:pt x="3757616" y="2486227"/>
                    </a:cubicBezTo>
                    <a:cubicBezTo>
                      <a:pt x="3733616" y="2734331"/>
                      <a:pt x="3531573" y="2984692"/>
                      <a:pt x="3260359" y="2983484"/>
                    </a:cubicBezTo>
                    <a:cubicBezTo>
                      <a:pt x="2974935" y="3000642"/>
                      <a:pt x="2032800" y="3018870"/>
                      <a:pt x="1565673" y="2983484"/>
                    </a:cubicBezTo>
                    <a:cubicBezTo>
                      <a:pt x="1109519" y="2999622"/>
                      <a:pt x="861994" y="2972950"/>
                      <a:pt x="626269" y="2983484"/>
                    </a:cubicBezTo>
                    <a:lnTo>
                      <a:pt x="626269" y="2983484"/>
                    </a:lnTo>
                    <a:cubicBezTo>
                      <a:pt x="593573" y="2989918"/>
                      <a:pt x="530075" y="2995004"/>
                      <a:pt x="497257" y="2983484"/>
                    </a:cubicBezTo>
                    <a:cubicBezTo>
                      <a:pt x="190837" y="2961919"/>
                      <a:pt x="12474" y="2713557"/>
                      <a:pt x="0" y="2486227"/>
                    </a:cubicBezTo>
                    <a:cubicBezTo>
                      <a:pt x="-60492" y="2238373"/>
                      <a:pt x="89917" y="1852350"/>
                      <a:pt x="0" y="1243118"/>
                    </a:cubicBezTo>
                    <a:cubicBezTo>
                      <a:pt x="41852" y="882434"/>
                      <a:pt x="-1370" y="731760"/>
                      <a:pt x="0" y="497247"/>
                    </a:cubicBezTo>
                    <a:lnTo>
                      <a:pt x="0" y="497247"/>
                    </a:lnTo>
                    <a:cubicBezTo>
                      <a:pt x="1" y="497252"/>
                      <a:pt x="-1" y="497255"/>
                      <a:pt x="0" y="497257"/>
                    </a:cubicBez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sp>
            <p:nvSpPr>
              <p:cNvPr id="31" name="Speech Bubble: Rectangle with Corners Rounded 30">
                <a:extLst>
                  <a:ext uri="{FF2B5EF4-FFF2-40B4-BE49-F238E27FC236}">
                    <a16:creationId xmlns:a16="http://schemas.microsoft.com/office/drawing/2014/main" xmlns="" id="{B2525E26-D842-45AB-9E69-482BDBDDED00}"/>
                  </a:ext>
                </a:extLst>
              </p:cNvPr>
              <p:cNvSpPr/>
              <p:nvPr/>
            </p:nvSpPr>
            <p:spPr>
              <a:xfrm>
                <a:off x="1745995" y="4347010"/>
                <a:ext cx="3417469" cy="1048437"/>
              </a:xfrm>
              <a:custGeom>
                <a:avLst/>
                <a:gdLst>
                  <a:gd name="connsiteX0" fmla="*/ 0 w 3405801"/>
                  <a:gd name="connsiteY0" fmla="*/ 341410 h 2048420"/>
                  <a:gd name="connsiteX1" fmla="*/ 341410 w 3405801"/>
                  <a:gd name="connsiteY1" fmla="*/ 0 h 2048420"/>
                  <a:gd name="connsiteX2" fmla="*/ 567634 w 3405801"/>
                  <a:gd name="connsiteY2" fmla="*/ 0 h 2048420"/>
                  <a:gd name="connsiteX3" fmla="*/ 1127252 w 3405801"/>
                  <a:gd name="connsiteY3" fmla="*/ -639947 h 2048420"/>
                  <a:gd name="connsiteX4" fmla="*/ 1419084 w 3405801"/>
                  <a:gd name="connsiteY4" fmla="*/ 0 h 2048420"/>
                  <a:gd name="connsiteX5" fmla="*/ 3064391 w 3405801"/>
                  <a:gd name="connsiteY5" fmla="*/ 0 h 2048420"/>
                  <a:gd name="connsiteX6" fmla="*/ 3405801 w 3405801"/>
                  <a:gd name="connsiteY6" fmla="*/ 341410 h 2048420"/>
                  <a:gd name="connsiteX7" fmla="*/ 3405801 w 3405801"/>
                  <a:gd name="connsiteY7" fmla="*/ 341403 h 2048420"/>
                  <a:gd name="connsiteX8" fmla="*/ 3405801 w 3405801"/>
                  <a:gd name="connsiteY8" fmla="*/ 341403 h 2048420"/>
                  <a:gd name="connsiteX9" fmla="*/ 3405801 w 3405801"/>
                  <a:gd name="connsiteY9" fmla="*/ 853508 h 2048420"/>
                  <a:gd name="connsiteX10" fmla="*/ 3405801 w 3405801"/>
                  <a:gd name="connsiteY10" fmla="*/ 1707010 h 2048420"/>
                  <a:gd name="connsiteX11" fmla="*/ 3064391 w 3405801"/>
                  <a:gd name="connsiteY11" fmla="*/ 2048420 h 2048420"/>
                  <a:gd name="connsiteX12" fmla="*/ 1419084 w 3405801"/>
                  <a:gd name="connsiteY12" fmla="*/ 2048420 h 2048420"/>
                  <a:gd name="connsiteX13" fmla="*/ 567634 w 3405801"/>
                  <a:gd name="connsiteY13" fmla="*/ 2048420 h 2048420"/>
                  <a:gd name="connsiteX14" fmla="*/ 567634 w 3405801"/>
                  <a:gd name="connsiteY14" fmla="*/ 2048420 h 2048420"/>
                  <a:gd name="connsiteX15" fmla="*/ 341410 w 3405801"/>
                  <a:gd name="connsiteY15" fmla="*/ 2048420 h 2048420"/>
                  <a:gd name="connsiteX16" fmla="*/ 0 w 3405801"/>
                  <a:gd name="connsiteY16" fmla="*/ 1707010 h 2048420"/>
                  <a:gd name="connsiteX17" fmla="*/ 0 w 3405801"/>
                  <a:gd name="connsiteY17" fmla="*/ 853508 h 2048420"/>
                  <a:gd name="connsiteX18" fmla="*/ 0 w 3405801"/>
                  <a:gd name="connsiteY18" fmla="*/ 341403 h 2048420"/>
                  <a:gd name="connsiteX19" fmla="*/ 0 w 3405801"/>
                  <a:gd name="connsiteY19" fmla="*/ 341403 h 2048420"/>
                  <a:gd name="connsiteX20" fmla="*/ 0 w 3405801"/>
                  <a:gd name="connsiteY20" fmla="*/ 341410 h 204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05801" h="2048420" fill="none" extrusionOk="0">
                    <a:moveTo>
                      <a:pt x="0" y="341410"/>
                    </a:moveTo>
                    <a:cubicBezTo>
                      <a:pt x="17322" y="162230"/>
                      <a:pt x="139855" y="5227"/>
                      <a:pt x="341410" y="0"/>
                    </a:cubicBezTo>
                    <a:cubicBezTo>
                      <a:pt x="422588" y="10687"/>
                      <a:pt x="523538" y="13226"/>
                      <a:pt x="567634" y="0"/>
                    </a:cubicBezTo>
                    <a:cubicBezTo>
                      <a:pt x="772322" y="-145068"/>
                      <a:pt x="967349" y="-356959"/>
                      <a:pt x="1127252" y="-639947"/>
                    </a:cubicBezTo>
                    <a:cubicBezTo>
                      <a:pt x="1159399" y="-563729"/>
                      <a:pt x="1422919" y="-122708"/>
                      <a:pt x="1419084" y="0"/>
                    </a:cubicBezTo>
                    <a:cubicBezTo>
                      <a:pt x="1622725" y="103428"/>
                      <a:pt x="2753655" y="46129"/>
                      <a:pt x="3064391" y="0"/>
                    </a:cubicBezTo>
                    <a:cubicBezTo>
                      <a:pt x="3273919" y="-2952"/>
                      <a:pt x="3417972" y="136611"/>
                      <a:pt x="3405801" y="341410"/>
                    </a:cubicBezTo>
                    <a:lnTo>
                      <a:pt x="3405801" y="341403"/>
                    </a:lnTo>
                    <a:lnTo>
                      <a:pt x="3405801" y="341403"/>
                    </a:lnTo>
                    <a:cubicBezTo>
                      <a:pt x="3370454" y="504396"/>
                      <a:pt x="3421730" y="714666"/>
                      <a:pt x="3405801" y="853508"/>
                    </a:cubicBezTo>
                    <a:cubicBezTo>
                      <a:pt x="3417562" y="948332"/>
                      <a:pt x="3472862" y="1403512"/>
                      <a:pt x="3405801" y="1707010"/>
                    </a:cubicBezTo>
                    <a:cubicBezTo>
                      <a:pt x="3404075" y="1903353"/>
                      <a:pt x="3263852" y="2074073"/>
                      <a:pt x="3064391" y="2048420"/>
                    </a:cubicBezTo>
                    <a:cubicBezTo>
                      <a:pt x="2671985" y="2066245"/>
                      <a:pt x="2162724" y="2052179"/>
                      <a:pt x="1419084" y="2048420"/>
                    </a:cubicBezTo>
                    <a:cubicBezTo>
                      <a:pt x="1255074" y="2044096"/>
                      <a:pt x="675938" y="1987838"/>
                      <a:pt x="567634" y="2048420"/>
                    </a:cubicBezTo>
                    <a:lnTo>
                      <a:pt x="567634" y="2048420"/>
                    </a:lnTo>
                    <a:cubicBezTo>
                      <a:pt x="475387" y="2044490"/>
                      <a:pt x="401052" y="2034403"/>
                      <a:pt x="341410" y="2048420"/>
                    </a:cubicBezTo>
                    <a:cubicBezTo>
                      <a:pt x="151622" y="2065701"/>
                      <a:pt x="-2925" y="1898714"/>
                      <a:pt x="0" y="1707010"/>
                    </a:cubicBezTo>
                    <a:cubicBezTo>
                      <a:pt x="57908" y="1411367"/>
                      <a:pt x="63755" y="1046079"/>
                      <a:pt x="0" y="853508"/>
                    </a:cubicBezTo>
                    <a:cubicBezTo>
                      <a:pt x="-4229" y="691938"/>
                      <a:pt x="13615" y="549080"/>
                      <a:pt x="0" y="341403"/>
                    </a:cubicBezTo>
                    <a:lnTo>
                      <a:pt x="0" y="341403"/>
                    </a:lnTo>
                    <a:lnTo>
                      <a:pt x="0" y="341410"/>
                    </a:lnTo>
                    <a:close/>
                  </a:path>
                  <a:path w="3405801" h="2048420" stroke="0" extrusionOk="0">
                    <a:moveTo>
                      <a:pt x="0" y="341410"/>
                    </a:moveTo>
                    <a:cubicBezTo>
                      <a:pt x="-8683" y="167703"/>
                      <a:pt x="176608" y="-16065"/>
                      <a:pt x="341410" y="0"/>
                    </a:cubicBezTo>
                    <a:cubicBezTo>
                      <a:pt x="454181" y="-12081"/>
                      <a:pt x="527122" y="-3114"/>
                      <a:pt x="567634" y="0"/>
                    </a:cubicBezTo>
                    <a:cubicBezTo>
                      <a:pt x="762313" y="-155569"/>
                      <a:pt x="872656" y="-310831"/>
                      <a:pt x="1127252" y="-639947"/>
                    </a:cubicBezTo>
                    <a:cubicBezTo>
                      <a:pt x="1227986" y="-468931"/>
                      <a:pt x="1326677" y="-185233"/>
                      <a:pt x="1419084" y="0"/>
                    </a:cubicBezTo>
                    <a:cubicBezTo>
                      <a:pt x="2163757" y="12779"/>
                      <a:pt x="2371972" y="115801"/>
                      <a:pt x="3064391" y="0"/>
                    </a:cubicBezTo>
                    <a:cubicBezTo>
                      <a:pt x="3253189" y="-8237"/>
                      <a:pt x="3401953" y="164346"/>
                      <a:pt x="3405801" y="341410"/>
                    </a:cubicBezTo>
                    <a:lnTo>
                      <a:pt x="3405801" y="341403"/>
                    </a:lnTo>
                    <a:lnTo>
                      <a:pt x="3405801" y="341403"/>
                    </a:lnTo>
                    <a:cubicBezTo>
                      <a:pt x="3443628" y="587293"/>
                      <a:pt x="3448390" y="645968"/>
                      <a:pt x="3405801" y="853508"/>
                    </a:cubicBezTo>
                    <a:cubicBezTo>
                      <a:pt x="3345586" y="1002479"/>
                      <a:pt x="3351516" y="1370415"/>
                      <a:pt x="3405801" y="1707010"/>
                    </a:cubicBezTo>
                    <a:cubicBezTo>
                      <a:pt x="3408301" y="1874949"/>
                      <a:pt x="3279206" y="2047567"/>
                      <a:pt x="3064391" y="2048420"/>
                    </a:cubicBezTo>
                    <a:cubicBezTo>
                      <a:pt x="2702344" y="2043714"/>
                      <a:pt x="2157513" y="2044514"/>
                      <a:pt x="1419084" y="2048420"/>
                    </a:cubicBezTo>
                    <a:cubicBezTo>
                      <a:pt x="1213189" y="2122276"/>
                      <a:pt x="862698" y="1996096"/>
                      <a:pt x="567634" y="2048420"/>
                    </a:cubicBezTo>
                    <a:lnTo>
                      <a:pt x="567634" y="2048420"/>
                    </a:lnTo>
                    <a:cubicBezTo>
                      <a:pt x="541140" y="2058144"/>
                      <a:pt x="448321" y="2050336"/>
                      <a:pt x="341410" y="2048420"/>
                    </a:cubicBezTo>
                    <a:cubicBezTo>
                      <a:pt x="118417" y="2056080"/>
                      <a:pt x="14733" y="1884050"/>
                      <a:pt x="0" y="1707010"/>
                    </a:cubicBezTo>
                    <a:cubicBezTo>
                      <a:pt x="-11429" y="1439155"/>
                      <a:pt x="-18387" y="946002"/>
                      <a:pt x="0" y="853508"/>
                    </a:cubicBezTo>
                    <a:cubicBezTo>
                      <a:pt x="25981" y="646578"/>
                      <a:pt x="1132" y="395216"/>
                      <a:pt x="0" y="341403"/>
                    </a:cubicBezTo>
                    <a:lnTo>
                      <a:pt x="0" y="341403"/>
                    </a:lnTo>
                    <a:lnTo>
                      <a:pt x="0" y="341410"/>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a:ea typeface="+mn-ea"/>
                  <a:cs typeface="+mn-cs"/>
                </a:endParaRPr>
              </a:p>
            </p:txBody>
          </p:sp>
        </p:grpSp>
        <p:sp>
          <p:nvSpPr>
            <p:cNvPr id="29" name="文本框 18">
              <a:extLst>
                <a:ext uri="{FF2B5EF4-FFF2-40B4-BE49-F238E27FC236}">
                  <a16:creationId xmlns:a16="http://schemas.microsoft.com/office/drawing/2014/main" xmlns="" id="{676BA29D-6655-4EC4-97EA-F9F7A36EF53D}"/>
                </a:ext>
              </a:extLst>
            </p:cNvPr>
            <p:cNvSpPr txBox="1"/>
            <p:nvPr/>
          </p:nvSpPr>
          <p:spPr>
            <a:xfrm>
              <a:off x="497175" y="2070329"/>
              <a:ext cx="4220652" cy="89791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strike="noStrike" kern="1200" cap="none" spc="0" normalizeH="0" baseline="0" noProof="0" dirty="0">
                  <a:ln>
                    <a:noFill/>
                  </a:ln>
                  <a:solidFill>
                    <a:srgbClr val="002060"/>
                  </a:solidFill>
                  <a:effectLst/>
                  <a:uLnTx/>
                  <a:uFillTx/>
                  <a:latin typeface="Times New Roman" pitchFamily="18" charset="0"/>
                  <a:ea typeface="仓耳今楷05-6763 W05" panose="02020400000000000000" pitchFamily="18" charset="-122"/>
                  <a:cs typeface="Times New Roman" pitchFamily="18" charset="0"/>
                </a:rPr>
                <a:t>ĐẸP (được trang trí bắt mắt)</a:t>
              </a:r>
              <a:endParaRPr kumimoji="0" lang="zh-CN" altLang="en-US" sz="3600" b="0" i="0" strike="noStrike" kern="1200" cap="none" spc="0" normalizeH="0" baseline="0" noProof="0" dirty="0">
                <a:ln>
                  <a:noFill/>
                </a:ln>
                <a:solidFill>
                  <a:srgbClr val="002060"/>
                </a:solidFill>
                <a:effectLst/>
                <a:uLnTx/>
                <a:uFillTx/>
                <a:latin typeface="Times New Roman" pitchFamily="18" charset="0"/>
                <a:ea typeface="仓耳今楷05-6763 W05" panose="02020400000000000000" pitchFamily="18" charset="-122"/>
                <a:cs typeface="Times New Roman" pitchFamily="18" charset="0"/>
              </a:endParaRPr>
            </a:p>
          </p:txBody>
        </p:sp>
      </p:grpSp>
    </p:spTree>
    <p:extLst>
      <p:ext uri="{BB962C8B-B14F-4D97-AF65-F5344CB8AC3E}">
        <p14:creationId xmlns:p14="http://schemas.microsoft.com/office/powerpoint/2010/main" val="36692873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8">
            <a:extLst>
              <a:ext uri="{FF2B5EF4-FFF2-40B4-BE49-F238E27FC236}">
                <a16:creationId xmlns:a16="http://schemas.microsoft.com/office/drawing/2014/main" xmlns="" id="{AE25CD21-36EE-4AD0-B993-7CDCEEAEB5DD}"/>
              </a:ext>
            </a:extLst>
          </p:cNvPr>
          <p:cNvGrpSpPr/>
          <p:nvPr/>
        </p:nvGrpSpPr>
        <p:grpSpPr>
          <a:xfrm>
            <a:off x="586740" y="816307"/>
            <a:ext cx="7833360" cy="2234728"/>
            <a:chOff x="1317" y="3053"/>
            <a:chExt cx="16681" cy="3965"/>
          </a:xfrm>
        </p:grpSpPr>
        <p:grpSp>
          <p:nvGrpSpPr>
            <p:cNvPr id="5" name="组合 15">
              <a:extLst>
                <a:ext uri="{FF2B5EF4-FFF2-40B4-BE49-F238E27FC236}">
                  <a16:creationId xmlns:a16="http://schemas.microsoft.com/office/drawing/2014/main" xmlns="" id="{BA7947AF-2E75-4041-A151-2B7ABEF7383D}"/>
                </a:ext>
              </a:extLst>
            </p:cNvPr>
            <p:cNvGrpSpPr/>
            <p:nvPr/>
          </p:nvGrpSpPr>
          <p:grpSpPr>
            <a:xfrm>
              <a:off x="1317" y="3053"/>
              <a:ext cx="16681" cy="3965"/>
              <a:chOff x="1020" y="2328"/>
              <a:chExt cx="11012" cy="8169"/>
            </a:xfrm>
          </p:grpSpPr>
          <p:sp>
            <p:nvSpPr>
              <p:cNvPr id="7" name="圆角矩形 14">
                <a:extLst>
                  <a:ext uri="{FF2B5EF4-FFF2-40B4-BE49-F238E27FC236}">
                    <a16:creationId xmlns:a16="http://schemas.microsoft.com/office/drawing/2014/main" xmlns="" id="{FCC0CDA8-4179-47E7-B1B0-D8F12FBEFBE3}"/>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 13">
                <a:extLst>
                  <a:ext uri="{FF2B5EF4-FFF2-40B4-BE49-F238E27FC236}">
                    <a16:creationId xmlns:a16="http://schemas.microsoft.com/office/drawing/2014/main" xmlns="" id="{0252CCAA-4D0D-4DD5-8C0B-8372006592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6" name="文本框 17">
              <a:extLst>
                <a:ext uri="{FF2B5EF4-FFF2-40B4-BE49-F238E27FC236}">
                  <a16:creationId xmlns:a16="http://schemas.microsoft.com/office/drawing/2014/main" xmlns="" id="{3AFA9A4D-8354-4635-8AC0-DBD3553F5833}"/>
                </a:ext>
              </a:extLst>
            </p:cNvPr>
            <p:cNvSpPr txBox="1"/>
            <p:nvPr/>
          </p:nvSpPr>
          <p:spPr>
            <a:xfrm>
              <a:off x="1466" y="3065"/>
              <a:ext cx="16229" cy="3497"/>
            </a:xfrm>
            <a:prstGeom prst="rect">
              <a:avLst/>
            </a:prstGeom>
            <a:noFill/>
          </p:spPr>
          <p:txBody>
            <a:bodyPr wrap="square" rtlCol="0">
              <a:spAutoFit/>
            </a:bodyPr>
            <a:lstStyle/>
            <a:p>
              <a:pPr marL="0" marR="0" algn="just">
                <a:lnSpc>
                  <a:spcPct val="120000"/>
                </a:lnSpc>
                <a:spcBef>
                  <a:spcPts val="0"/>
                </a:spcBef>
                <a:spcAft>
                  <a:spcPts val="0"/>
                </a:spcAft>
              </a:pPr>
              <a:r>
                <a:rPr lang="vi-VN" sz="2600" b="1" dirty="0">
                  <a:effectLst/>
                  <a:latin typeface="Times New Roman" pitchFamily="18" charset="0"/>
                  <a:ea typeface="Times New Roman" panose="02020603050405020304" pitchFamily="18" charset="0"/>
                  <a:cs typeface="Times New Roman" pitchFamily="18" charset="0"/>
                </a:rPr>
                <a:t>Nếu lớp mình chưa đạt được toàn bộ những tiêu chí trên, chúng ta có thể cùng nhau chăm chút cho lớp xanh, sạch, đẹp hơn. Chúng ta sẽ suy nghĩ và đưa ra ý tưởng nhé!</a:t>
              </a:r>
              <a:endParaRPr lang="en-US" sz="2600" b="1" dirty="0">
                <a:effectLst/>
                <a:latin typeface="Times New Roman" pitchFamily="18" charset="0"/>
                <a:ea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37185801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253</Words>
  <Application>Microsoft Office PowerPoint</Application>
  <PresentationFormat>On-screen Show (4:3)</PresentationFormat>
  <Paragraphs>22</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18</cp:revision>
  <dcterms:created xsi:type="dcterms:W3CDTF">2022-11-01T04:44:29Z</dcterms:created>
  <dcterms:modified xsi:type="dcterms:W3CDTF">2022-11-01T06:13:03Z</dcterms:modified>
</cp:coreProperties>
</file>