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18" r:id="rId2"/>
    <p:sldId id="257" r:id="rId3"/>
    <p:sldId id="386" r:id="rId4"/>
    <p:sldId id="387" r:id="rId5"/>
    <p:sldId id="388" r:id="rId6"/>
    <p:sldId id="389" r:id="rId7"/>
    <p:sldId id="265" r:id="rId8"/>
    <p:sldId id="427" r:id="rId9"/>
    <p:sldId id="428" r:id="rId10"/>
    <p:sldId id="442" r:id="rId11"/>
    <p:sldId id="443" r:id="rId12"/>
    <p:sldId id="444" r:id="rId13"/>
    <p:sldId id="429" r:id="rId14"/>
    <p:sldId id="430" r:id="rId15"/>
    <p:sldId id="431" r:id="rId16"/>
    <p:sldId id="432" r:id="rId17"/>
    <p:sldId id="433" r:id="rId18"/>
    <p:sldId id="445" r:id="rId19"/>
    <p:sldId id="434" r:id="rId20"/>
    <p:sldId id="264" r:id="rId21"/>
    <p:sldId id="436" r:id="rId22"/>
    <p:sldId id="440" r:id="rId23"/>
    <p:sldId id="441" r:id="rId24"/>
    <p:sldId id="280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754BB-9ADA-4114-B301-FC04F50B300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A5FE4-23AF-4DE7-B810-1AE1049F15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352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62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949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40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02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253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113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743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474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727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894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06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62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1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8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08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15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06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2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57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B574-F2E4-A31C-456D-038B9F6D3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102B0-48FC-A56A-BA15-0679BE5DB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4B97A-5B4D-A906-8E20-6DB3EFB6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115B-8424-4C09-A008-2DABFB6F084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9FFC8-B991-1208-E401-7D22640F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EDAFC-20A7-5667-B784-295CF367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B172-770C-42BC-9B90-6044F87D1C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238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222F-B0F4-0AD6-DD98-F41961A8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4F745-BD16-77D4-223A-629C655DB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2EB99-EAAC-50CC-37F4-A745365E5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115B-8424-4C09-A008-2DABFB6F084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85BFE-7192-0609-8E74-A1E643C5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0BB00-8929-EBF9-995A-6C477E6B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B172-770C-42BC-9B90-6044F87D1C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932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1AAA2-4E8A-8346-F359-42D9D6969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44FA5-BC76-E45D-E671-6CDCF6B2D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4EEBF-F329-31DD-1548-C5B4AB9F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115B-8424-4C09-A008-2DABFB6F084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B8A92-1B44-EFC3-47CD-36F0E089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77A4C-68FF-0A65-7F52-FD8F55BC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B172-770C-42BC-9B90-6044F87D1C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84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3D08-724D-C33C-EFEF-12A2FB45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1C4EA-FD42-9F1F-6C02-A3005D764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08F3D-A6ED-C068-2262-E186F491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115B-8424-4C09-A008-2DABFB6F084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0654-134D-4DB9-6AB2-416BDC4F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AED97-C624-BED6-94D3-A1D7BC60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B172-770C-42BC-9B90-6044F87D1C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819C-251A-8E56-77F9-245AD65E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647E6-0A60-7F91-400F-4DB5CE715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D72F3-CCC5-9E2B-049F-A8A0FE1A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115B-8424-4C09-A008-2DABFB6F084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757E6-0F5B-C02D-741C-65BE74B1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57DD9-101D-E92E-08F8-07B73331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B172-770C-42BC-9B90-6044F87D1C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444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2997-902B-7369-30F5-27D891AF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87D43-E38F-1F25-5DB5-1583440A0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DF162-2CC5-CA8B-A946-CB7D13B6A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7FB5D-6793-B9B0-82D5-29CE9580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115B-8424-4C09-A008-2DABFB6F084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967A7-F2CF-07BD-0BFA-D0F2EC13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F9316-B5C0-A8B1-ABE7-5F34AA70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B172-770C-42BC-9B90-6044F87D1C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081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030E-8129-DDC8-3244-E8BDED74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3F8A6-A43E-40E6-9337-1CD7695FD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9F855-2AAE-59F8-58CB-197C217BF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E7835-C1A0-D0CA-B3A4-A6DF58143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A296F-1B26-3086-2E2F-6568580E4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9D076-4BFB-7A61-4BF7-9DEC3718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115B-8424-4C09-A008-2DABFB6F084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6234F-F111-3B98-8551-1C93133D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F7F6F-67E0-7E90-4263-AD5E3D19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B172-770C-42BC-9B90-6044F87D1C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18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8091-5761-BF0E-A1BF-4F14C477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8520B-A4A2-07CD-F30D-BC2D886B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115B-8424-4C09-A008-2DABFB6F084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8C139-2E22-F856-05DC-868B37B7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C45A7-B635-ED7C-D12F-3774EA92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B172-770C-42BC-9B90-6044F87D1C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21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4F41F-1FF1-72B0-0259-DBC01A9D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115B-8424-4C09-A008-2DABFB6F084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2927E-24C1-D4BE-55B1-1C666FD2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DF2E8-70AD-B275-B5A1-B9301957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B172-770C-42BC-9B90-6044F87D1C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463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59EC-1BB1-974E-6C7F-A0162797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BFE0E-F62C-CF96-DE79-84E0AA2E1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A1675-64AA-88D9-00A7-29D0C422B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75519-01F0-EB46-DD6A-70208826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115B-8424-4C09-A008-2DABFB6F084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43D21-9D35-98C6-ABEB-D0C68330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5BBC3-D11B-2B7F-63C4-3AFAAC81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B172-770C-42BC-9B90-6044F87D1C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044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6822-718F-1446-2EDB-5EFD897C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EB2B3-1894-C203-6BF2-6FE2004E2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10DFC-2115-89B4-7EAA-285C3A263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07796-ED63-CFAA-4312-3567EDBC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115B-8424-4C09-A008-2DABFB6F084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7B0D9-6188-59B1-025B-79DB0CEB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4A45D-051D-8B3C-45AE-1886BF46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B172-770C-42BC-9B90-6044F87D1C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52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16A62-3879-1FD5-2EE2-B4146726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70735-75E6-2DB1-2568-CC8BF9597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6639D-52C2-7CA8-A15A-9C8C5206F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1115B-8424-4C09-A008-2DABFB6F084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04A9D-3113-59FC-69F4-42EC2E7FB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1826E-E595-2D26-659E-E61DADE57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2B172-770C-42BC-9B90-6044F87D1C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00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audio" Target="../media/audio1.wav"/><Relationship Id="rId21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23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8.gif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audio" Target="../media/audio1.wav"/><Relationship Id="rId21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23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8.gif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683D30-2311-43E1-8E31-6B1C1E05D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6AE785C-094B-42F1-B355-FFFAE32E0917}"/>
              </a:ext>
            </a:extLst>
          </p:cNvPr>
          <p:cNvSpPr/>
          <p:nvPr/>
        </p:nvSpPr>
        <p:spPr>
          <a:xfrm>
            <a:off x="7723006" y="4797262"/>
            <a:ext cx="1937084" cy="92333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8E5421-35F7-4468-893C-4135BC3F1FCA}"/>
              </a:ext>
            </a:extLst>
          </p:cNvPr>
          <p:cNvSpPr/>
          <p:nvPr/>
        </p:nvSpPr>
        <p:spPr>
          <a:xfrm>
            <a:off x="898491" y="711200"/>
            <a:ext cx="10395017" cy="5797984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407C69DB-8F1E-442C-9C52-430516AB7C9F}"/>
              </a:ext>
            </a:extLst>
          </p:cNvPr>
          <p:cNvSpPr/>
          <p:nvPr/>
        </p:nvSpPr>
        <p:spPr>
          <a:xfrm rot="368053">
            <a:off x="1800731" y="1192874"/>
            <a:ext cx="9277584" cy="4896202"/>
          </a:xfrm>
          <a:prstGeom prst="cloud">
            <a:avLst/>
          </a:prstGeom>
          <a:solidFill>
            <a:schemeClr val="lt1">
              <a:alpha val="68000"/>
            </a:schemeClr>
          </a:solidFill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7AA143-BDEB-4F9C-A489-A7F37AE27A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86" t="12652" r="47399" b="27458"/>
          <a:stretch/>
        </p:blipFill>
        <p:spPr>
          <a:xfrm>
            <a:off x="4678018" y="1687382"/>
            <a:ext cx="3299791" cy="1352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C1C047-96EF-4415-A90B-6BB99B5B2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031" y="3040137"/>
            <a:ext cx="7991899" cy="13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-245559" y="-224725"/>
            <a:ext cx="12683118" cy="76084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7000BD9-74C7-46EB-A12B-7BD6766C7009}"/>
              </a:ext>
            </a:extLst>
          </p:cNvPr>
          <p:cNvSpPr txBox="1"/>
          <p:nvPr/>
        </p:nvSpPr>
        <p:spPr>
          <a:xfrm>
            <a:off x="802731" y="2700481"/>
            <a:ext cx="223842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85 : 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2" descr="Bảng Gỗ Học Sinh Hồng Hà 3447">
            <a:extLst>
              <a:ext uri="{FF2B5EF4-FFF2-40B4-BE49-F238E27FC236}">
                <a16:creationId xmlns:a16="http://schemas.microsoft.com/office/drawing/2014/main" id="{C3065DBA-AB74-44C7-B1BD-404FC2372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C9F1A84-91F1-436E-A0D3-7F377B0647E4}"/>
              </a:ext>
            </a:extLst>
          </p:cNvPr>
          <p:cNvGrpSpPr/>
          <p:nvPr/>
        </p:nvGrpSpPr>
        <p:grpSpPr>
          <a:xfrm>
            <a:off x="8682258" y="1140039"/>
            <a:ext cx="1160385" cy="1982473"/>
            <a:chOff x="5449206" y="2039211"/>
            <a:chExt cx="1160385" cy="141907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B6FCE77-9647-4C9A-8962-D1900EC02864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AB04282-5403-4759-B470-B9066F1D55FC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160385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816DCC-8125-4E0F-9E61-80011CB803CA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AA19F53-22D3-460C-9D95-CAAA884595CE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AC5333-F918-46FB-8578-833ECB5C18AD}"/>
              </a:ext>
            </a:extLst>
          </p:cNvPr>
          <p:cNvSpPr txBox="1"/>
          <p:nvPr/>
        </p:nvSpPr>
        <p:spPr>
          <a:xfrm>
            <a:off x="7535223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953B11-27C9-4849-89A6-4DDC237F4C71}"/>
              </a:ext>
            </a:extLst>
          </p:cNvPr>
          <p:cNvSpPr txBox="1"/>
          <p:nvPr/>
        </p:nvSpPr>
        <p:spPr>
          <a:xfrm>
            <a:off x="8856190" y="9184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F54140-1B44-46F1-B643-79C6659ADA92}"/>
              </a:ext>
            </a:extLst>
          </p:cNvPr>
          <p:cNvSpPr txBox="1"/>
          <p:nvPr/>
        </p:nvSpPr>
        <p:spPr>
          <a:xfrm>
            <a:off x="8831002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4F0CAF-B40C-49E8-9D3A-6D27F1AFCF04}"/>
              </a:ext>
            </a:extLst>
          </p:cNvPr>
          <p:cNvSpPr txBox="1"/>
          <p:nvPr/>
        </p:nvSpPr>
        <p:spPr>
          <a:xfrm>
            <a:off x="7524949" y="302701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E166EF-AD00-47FB-95C4-9FE0D3AEF466}"/>
              </a:ext>
            </a:extLst>
          </p:cNvPr>
          <p:cNvSpPr txBox="1"/>
          <p:nvPr/>
        </p:nvSpPr>
        <p:spPr>
          <a:xfrm>
            <a:off x="9309959" y="199065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91894D-04C3-4A7E-94BA-BDA12B074A01}"/>
              </a:ext>
            </a:extLst>
          </p:cNvPr>
          <p:cNvSpPr txBox="1"/>
          <p:nvPr/>
        </p:nvSpPr>
        <p:spPr>
          <a:xfrm>
            <a:off x="7986356" y="304099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0F3BCAB-D7D1-4132-B653-978D8A4BA961}"/>
              </a:ext>
            </a:extLst>
          </p:cNvPr>
          <p:cNvCxnSpPr>
            <a:cxnSpLocks/>
          </p:cNvCxnSpPr>
          <p:nvPr/>
        </p:nvCxnSpPr>
        <p:spPr>
          <a:xfrm>
            <a:off x="7524949" y="4752430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C539C18-B473-406F-80AB-C4CCF98B9D63}"/>
              </a:ext>
            </a:extLst>
          </p:cNvPr>
          <p:cNvSpPr txBox="1"/>
          <p:nvPr/>
        </p:nvSpPr>
        <p:spPr>
          <a:xfrm>
            <a:off x="8055789" y="380053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5DFD0F-01D9-41C4-8197-DA4290F746DF}"/>
              </a:ext>
            </a:extLst>
          </p:cNvPr>
          <p:cNvSpPr txBox="1"/>
          <p:nvPr/>
        </p:nvSpPr>
        <p:spPr>
          <a:xfrm>
            <a:off x="8066063" y="459164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7BF05D-C806-46A8-8E4E-9B0F4DA48FAF}"/>
              </a:ext>
            </a:extLst>
          </p:cNvPr>
          <p:cNvSpPr txBox="1"/>
          <p:nvPr/>
        </p:nvSpPr>
        <p:spPr>
          <a:xfrm>
            <a:off x="2744546" y="2721030"/>
            <a:ext cx="3512416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42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8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42" grpId="0"/>
      <p:bldP spid="43" grpId="0"/>
      <p:bldP spid="46" grpId="0"/>
      <p:bldP spid="25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-245559" y="-224725"/>
            <a:ext cx="12683118" cy="76084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7000BD9-74C7-46EB-A12B-7BD6766C7009}"/>
              </a:ext>
            </a:extLst>
          </p:cNvPr>
          <p:cNvSpPr txBox="1"/>
          <p:nvPr/>
        </p:nvSpPr>
        <p:spPr>
          <a:xfrm>
            <a:off x="441789" y="2700481"/>
            <a:ext cx="259936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394 : 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2" descr="Bảng Gỗ Học Sinh Hồng Hà 3447">
            <a:extLst>
              <a:ext uri="{FF2B5EF4-FFF2-40B4-BE49-F238E27FC236}">
                <a16:creationId xmlns:a16="http://schemas.microsoft.com/office/drawing/2014/main" id="{C3065DBA-AB74-44C7-B1BD-404FC2372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238574" y="1315836"/>
            <a:ext cx="652361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C9F1A84-91F1-436E-A0D3-7F377B0647E4}"/>
              </a:ext>
            </a:extLst>
          </p:cNvPr>
          <p:cNvGrpSpPr/>
          <p:nvPr/>
        </p:nvGrpSpPr>
        <p:grpSpPr>
          <a:xfrm>
            <a:off x="8785000" y="698250"/>
            <a:ext cx="1530254" cy="1982473"/>
            <a:chOff x="5449206" y="2039211"/>
            <a:chExt cx="1530254" cy="141907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B6FCE77-9647-4C9A-8962-D1900EC02864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AB04282-5403-4759-B470-B9066F1D55FC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5302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816DCC-8125-4E0F-9E61-80011CB803CA}"/>
              </a:ext>
            </a:extLst>
          </p:cNvPr>
          <p:cNvCxnSpPr>
            <a:cxnSpLocks/>
          </p:cNvCxnSpPr>
          <p:nvPr/>
        </p:nvCxnSpPr>
        <p:spPr>
          <a:xfrm>
            <a:off x="7242404" y="243387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AA19F53-22D3-460C-9D95-CAAA884595CE}"/>
              </a:ext>
            </a:extLst>
          </p:cNvPr>
          <p:cNvSpPr txBox="1"/>
          <p:nvPr/>
        </p:nvSpPr>
        <p:spPr>
          <a:xfrm>
            <a:off x="7109717" y="476689"/>
            <a:ext cx="1774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AC5333-F918-46FB-8578-833ECB5C18AD}"/>
              </a:ext>
            </a:extLst>
          </p:cNvPr>
          <p:cNvSpPr txBox="1"/>
          <p:nvPr/>
        </p:nvSpPr>
        <p:spPr>
          <a:xfrm>
            <a:off x="7113983" y="145021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953B11-27C9-4849-89A6-4DDC237F4C71}"/>
              </a:ext>
            </a:extLst>
          </p:cNvPr>
          <p:cNvSpPr txBox="1"/>
          <p:nvPr/>
        </p:nvSpPr>
        <p:spPr>
          <a:xfrm>
            <a:off x="8876739" y="46641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F54140-1B44-46F1-B643-79C6659ADA92}"/>
              </a:ext>
            </a:extLst>
          </p:cNvPr>
          <p:cNvSpPr txBox="1"/>
          <p:nvPr/>
        </p:nvSpPr>
        <p:spPr>
          <a:xfrm>
            <a:off x="8769358" y="15426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4F0CAF-B40C-49E8-9D3A-6D27F1AFCF04}"/>
              </a:ext>
            </a:extLst>
          </p:cNvPr>
          <p:cNvSpPr txBox="1"/>
          <p:nvPr/>
        </p:nvSpPr>
        <p:spPr>
          <a:xfrm>
            <a:off x="7144805" y="230782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E166EF-AD00-47FB-95C4-9FE0D3AEF466}"/>
              </a:ext>
            </a:extLst>
          </p:cNvPr>
          <p:cNvSpPr txBox="1"/>
          <p:nvPr/>
        </p:nvSpPr>
        <p:spPr>
          <a:xfrm>
            <a:off x="9176396" y="155914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91894D-04C3-4A7E-94BA-BDA12B074A01}"/>
              </a:ext>
            </a:extLst>
          </p:cNvPr>
          <p:cNvSpPr txBox="1"/>
          <p:nvPr/>
        </p:nvSpPr>
        <p:spPr>
          <a:xfrm>
            <a:off x="7626761" y="232180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0F3BCAB-D7D1-4132-B653-978D8A4BA961}"/>
              </a:ext>
            </a:extLst>
          </p:cNvPr>
          <p:cNvCxnSpPr>
            <a:cxnSpLocks/>
          </p:cNvCxnSpPr>
          <p:nvPr/>
        </p:nvCxnSpPr>
        <p:spPr>
          <a:xfrm>
            <a:off x="7155080" y="3940772"/>
            <a:ext cx="144439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C539C18-B473-406F-80AB-C4CCF98B9D63}"/>
              </a:ext>
            </a:extLst>
          </p:cNvPr>
          <p:cNvSpPr txBox="1"/>
          <p:nvPr/>
        </p:nvSpPr>
        <p:spPr>
          <a:xfrm>
            <a:off x="7634549" y="299915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5DFD0F-01D9-41C4-8197-DA4290F746DF}"/>
              </a:ext>
            </a:extLst>
          </p:cNvPr>
          <p:cNvSpPr txBox="1"/>
          <p:nvPr/>
        </p:nvSpPr>
        <p:spPr>
          <a:xfrm>
            <a:off x="7655097" y="376971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7BF05D-C806-46A8-8E4E-9B0F4DA48FAF}"/>
              </a:ext>
            </a:extLst>
          </p:cNvPr>
          <p:cNvSpPr txBox="1"/>
          <p:nvPr/>
        </p:nvSpPr>
        <p:spPr>
          <a:xfrm>
            <a:off x="2744546" y="2721030"/>
            <a:ext cx="3789818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131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ABFE4-AD4E-4195-A5D9-C66BB5101944}"/>
              </a:ext>
            </a:extLst>
          </p:cNvPr>
          <p:cNvSpPr txBox="1"/>
          <p:nvPr/>
        </p:nvSpPr>
        <p:spPr>
          <a:xfrm>
            <a:off x="8137982" y="377998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378670-E696-459C-948E-779208D97360}"/>
              </a:ext>
            </a:extLst>
          </p:cNvPr>
          <p:cNvSpPr txBox="1"/>
          <p:nvPr/>
        </p:nvSpPr>
        <p:spPr>
          <a:xfrm>
            <a:off x="9618185" y="156941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8759D5-8483-43C1-93B9-15F24F41DFC0}"/>
              </a:ext>
            </a:extLst>
          </p:cNvPr>
          <p:cNvSpPr txBox="1"/>
          <p:nvPr/>
        </p:nvSpPr>
        <p:spPr>
          <a:xfrm>
            <a:off x="8117433" y="455055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65C7E3-1E03-49E8-9E82-590D4319FA15}"/>
              </a:ext>
            </a:extLst>
          </p:cNvPr>
          <p:cNvCxnSpPr>
            <a:cxnSpLocks/>
          </p:cNvCxnSpPr>
          <p:nvPr/>
        </p:nvCxnSpPr>
        <p:spPr>
          <a:xfrm>
            <a:off x="7350289" y="5533267"/>
            <a:ext cx="144439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C0333B7-03A7-4A58-8356-F40C76724DB6}"/>
              </a:ext>
            </a:extLst>
          </p:cNvPr>
          <p:cNvSpPr txBox="1"/>
          <p:nvPr/>
        </p:nvSpPr>
        <p:spPr>
          <a:xfrm>
            <a:off x="8148255" y="545467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18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42" grpId="0"/>
      <p:bldP spid="43" grpId="0"/>
      <p:bldP spid="46" grpId="0"/>
      <p:bldP spid="25" grpId="0"/>
      <p:bldP spid="33" grpId="0"/>
      <p:bldP spid="21" grpId="0"/>
      <p:bldP spid="27" grpId="0"/>
      <p:bldP spid="2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-245559" y="-224725"/>
            <a:ext cx="12683118" cy="76084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7000BD9-74C7-46EB-A12B-7BD6766C7009}"/>
              </a:ext>
            </a:extLst>
          </p:cNvPr>
          <p:cNvSpPr txBox="1"/>
          <p:nvPr/>
        </p:nvSpPr>
        <p:spPr>
          <a:xfrm>
            <a:off x="441789" y="2700481"/>
            <a:ext cx="259936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886 : 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2" descr="Bảng Gỗ Học Sinh Hồng Hà 3447">
            <a:extLst>
              <a:ext uri="{FF2B5EF4-FFF2-40B4-BE49-F238E27FC236}">
                <a16:creationId xmlns:a16="http://schemas.microsoft.com/office/drawing/2014/main" id="{C3065DBA-AB74-44C7-B1BD-404FC2372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238574" y="1315836"/>
            <a:ext cx="652361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C9F1A84-91F1-436E-A0D3-7F377B0647E4}"/>
              </a:ext>
            </a:extLst>
          </p:cNvPr>
          <p:cNvGrpSpPr/>
          <p:nvPr/>
        </p:nvGrpSpPr>
        <p:grpSpPr>
          <a:xfrm>
            <a:off x="8785000" y="698250"/>
            <a:ext cx="1530254" cy="1982473"/>
            <a:chOff x="5449206" y="2039211"/>
            <a:chExt cx="1530254" cy="141907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B6FCE77-9647-4C9A-8962-D1900EC02864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AB04282-5403-4759-B470-B9066F1D55FC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5302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816DCC-8125-4E0F-9E61-80011CB803CA}"/>
              </a:ext>
            </a:extLst>
          </p:cNvPr>
          <p:cNvCxnSpPr>
            <a:cxnSpLocks/>
          </p:cNvCxnSpPr>
          <p:nvPr/>
        </p:nvCxnSpPr>
        <p:spPr>
          <a:xfrm>
            <a:off x="7242404" y="243387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AA19F53-22D3-460C-9D95-CAAA884595CE}"/>
              </a:ext>
            </a:extLst>
          </p:cNvPr>
          <p:cNvSpPr txBox="1"/>
          <p:nvPr/>
        </p:nvSpPr>
        <p:spPr>
          <a:xfrm>
            <a:off x="7109717" y="476689"/>
            <a:ext cx="1774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AC5333-F918-46FB-8578-833ECB5C18AD}"/>
              </a:ext>
            </a:extLst>
          </p:cNvPr>
          <p:cNvSpPr txBox="1"/>
          <p:nvPr/>
        </p:nvSpPr>
        <p:spPr>
          <a:xfrm>
            <a:off x="7113983" y="145021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953B11-27C9-4849-89A6-4DDC237F4C71}"/>
              </a:ext>
            </a:extLst>
          </p:cNvPr>
          <p:cNvSpPr txBox="1"/>
          <p:nvPr/>
        </p:nvSpPr>
        <p:spPr>
          <a:xfrm>
            <a:off x="8876739" y="46641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F54140-1B44-46F1-B643-79C6659ADA92}"/>
              </a:ext>
            </a:extLst>
          </p:cNvPr>
          <p:cNvSpPr txBox="1"/>
          <p:nvPr/>
        </p:nvSpPr>
        <p:spPr>
          <a:xfrm>
            <a:off x="8769358" y="15426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4F0CAF-B40C-49E8-9D3A-6D27F1AFCF04}"/>
              </a:ext>
            </a:extLst>
          </p:cNvPr>
          <p:cNvSpPr txBox="1"/>
          <p:nvPr/>
        </p:nvSpPr>
        <p:spPr>
          <a:xfrm>
            <a:off x="7144805" y="230782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E166EF-AD00-47FB-95C4-9FE0D3AEF466}"/>
              </a:ext>
            </a:extLst>
          </p:cNvPr>
          <p:cNvSpPr txBox="1"/>
          <p:nvPr/>
        </p:nvSpPr>
        <p:spPr>
          <a:xfrm>
            <a:off x="9217492" y="155914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91894D-04C3-4A7E-94BA-BDA12B074A01}"/>
              </a:ext>
            </a:extLst>
          </p:cNvPr>
          <p:cNvSpPr txBox="1"/>
          <p:nvPr/>
        </p:nvSpPr>
        <p:spPr>
          <a:xfrm>
            <a:off x="7626761" y="232180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0F3BCAB-D7D1-4132-B653-978D8A4BA961}"/>
              </a:ext>
            </a:extLst>
          </p:cNvPr>
          <p:cNvCxnSpPr>
            <a:cxnSpLocks/>
          </p:cNvCxnSpPr>
          <p:nvPr/>
        </p:nvCxnSpPr>
        <p:spPr>
          <a:xfrm>
            <a:off x="7155080" y="3940772"/>
            <a:ext cx="144439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C539C18-B473-406F-80AB-C4CCF98B9D63}"/>
              </a:ext>
            </a:extLst>
          </p:cNvPr>
          <p:cNvSpPr txBox="1"/>
          <p:nvPr/>
        </p:nvSpPr>
        <p:spPr>
          <a:xfrm>
            <a:off x="7634549" y="299915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5DFD0F-01D9-41C4-8197-DA4290F746DF}"/>
              </a:ext>
            </a:extLst>
          </p:cNvPr>
          <p:cNvSpPr txBox="1"/>
          <p:nvPr/>
        </p:nvSpPr>
        <p:spPr>
          <a:xfrm>
            <a:off x="7655097" y="376971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7BF05D-C806-46A8-8E4E-9B0F4DA48FAF}"/>
              </a:ext>
            </a:extLst>
          </p:cNvPr>
          <p:cNvSpPr txBox="1"/>
          <p:nvPr/>
        </p:nvSpPr>
        <p:spPr>
          <a:xfrm>
            <a:off x="2744546" y="2721030"/>
            <a:ext cx="3789818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221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ABFE4-AD4E-4195-A5D9-C66BB5101944}"/>
              </a:ext>
            </a:extLst>
          </p:cNvPr>
          <p:cNvSpPr txBox="1"/>
          <p:nvPr/>
        </p:nvSpPr>
        <p:spPr>
          <a:xfrm>
            <a:off x="8137982" y="377998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378670-E696-459C-948E-779208D97360}"/>
              </a:ext>
            </a:extLst>
          </p:cNvPr>
          <p:cNvSpPr txBox="1"/>
          <p:nvPr/>
        </p:nvSpPr>
        <p:spPr>
          <a:xfrm>
            <a:off x="9618185" y="156941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8759D5-8483-43C1-93B9-15F24F41DFC0}"/>
              </a:ext>
            </a:extLst>
          </p:cNvPr>
          <p:cNvSpPr txBox="1"/>
          <p:nvPr/>
        </p:nvSpPr>
        <p:spPr>
          <a:xfrm>
            <a:off x="8117433" y="455055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65C7E3-1E03-49E8-9E82-590D4319FA15}"/>
              </a:ext>
            </a:extLst>
          </p:cNvPr>
          <p:cNvCxnSpPr>
            <a:cxnSpLocks/>
          </p:cNvCxnSpPr>
          <p:nvPr/>
        </p:nvCxnSpPr>
        <p:spPr>
          <a:xfrm>
            <a:off x="7350289" y="5533267"/>
            <a:ext cx="144439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C0333B7-03A7-4A58-8356-F40C76724DB6}"/>
              </a:ext>
            </a:extLst>
          </p:cNvPr>
          <p:cNvSpPr txBox="1"/>
          <p:nvPr/>
        </p:nvSpPr>
        <p:spPr>
          <a:xfrm>
            <a:off x="8148255" y="545467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20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42" grpId="0"/>
      <p:bldP spid="43" grpId="0"/>
      <p:bldP spid="46" grpId="0"/>
      <p:bldP spid="25" grpId="0"/>
      <p:bldP spid="33" grpId="0"/>
      <p:bldP spid="21" grpId="0"/>
      <p:bldP spid="27" grpId="0"/>
      <p:bldP spid="28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-245559" y="-224725"/>
            <a:ext cx="12683118" cy="760846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FE8C0B-A7BF-4EA7-9589-A362E1691A65}"/>
              </a:ext>
            </a:extLst>
          </p:cNvPr>
          <p:cNvSpPr txBox="1"/>
          <p:nvPr/>
        </p:nvSpPr>
        <p:spPr>
          <a:xfrm>
            <a:off x="1143137" y="519989"/>
            <a:ext cx="5436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44606-DD88-460C-B5A2-3F425B481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83" y="1217832"/>
            <a:ext cx="11394234" cy="47233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EBCFBF-06BA-A4FD-85BB-B6895E7F75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8" r="74009"/>
          <a:stretch/>
        </p:blipFill>
        <p:spPr>
          <a:xfrm>
            <a:off x="1143137" y="409538"/>
            <a:ext cx="895076" cy="8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61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-245559" y="-224725"/>
            <a:ext cx="12683118" cy="7608465"/>
          </a:xfrm>
          <a:prstGeom prst="rect">
            <a:avLst/>
          </a:prstGeom>
        </p:spPr>
      </p:pic>
      <p:pic>
        <p:nvPicPr>
          <p:cNvPr id="22" name="Picture 2" descr="Bảng Gỗ Học Sinh Hồng Hà 3447">
            <a:extLst>
              <a:ext uri="{FF2B5EF4-FFF2-40B4-BE49-F238E27FC236}">
                <a16:creationId xmlns:a16="http://schemas.microsoft.com/office/drawing/2014/main" id="{8F0AFC4F-3E70-494B-8257-BBB14B1B6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338831" y="1510016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96F35E6-7CE3-490E-B704-99F84B62CAC5}"/>
              </a:ext>
            </a:extLst>
          </p:cNvPr>
          <p:cNvGrpSpPr/>
          <p:nvPr/>
        </p:nvGrpSpPr>
        <p:grpSpPr>
          <a:xfrm>
            <a:off x="3647921" y="1129765"/>
            <a:ext cx="1160385" cy="1982473"/>
            <a:chOff x="5449206" y="2039211"/>
            <a:chExt cx="1160385" cy="141907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06E15C1-8ADE-47CA-984E-C9A8FD8C3B7A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7F54FA6-C306-4D09-9D31-44B11A49E0F5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160385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BE4D6D2-92D4-43FD-9194-06A4BC856BCB}"/>
              </a:ext>
            </a:extLst>
          </p:cNvPr>
          <p:cNvCxnSpPr>
            <a:cxnSpLocks/>
          </p:cNvCxnSpPr>
          <p:nvPr/>
        </p:nvCxnSpPr>
        <p:spPr>
          <a:xfrm>
            <a:off x="2351905" y="2968130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75C3D9C-A1F3-4378-A708-4306D2E62BAD}"/>
              </a:ext>
            </a:extLst>
          </p:cNvPr>
          <p:cNvSpPr txBox="1"/>
          <p:nvPr/>
        </p:nvSpPr>
        <p:spPr>
          <a:xfrm>
            <a:off x="2424347" y="908204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BB4970-5843-4FFC-B12E-BF3388750E0A}"/>
              </a:ext>
            </a:extLst>
          </p:cNvPr>
          <p:cNvSpPr txBox="1"/>
          <p:nvPr/>
        </p:nvSpPr>
        <p:spPr>
          <a:xfrm>
            <a:off x="2500886" y="197419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906C8F-1D93-4C59-A19E-897AD6545265}"/>
              </a:ext>
            </a:extLst>
          </p:cNvPr>
          <p:cNvSpPr txBox="1"/>
          <p:nvPr/>
        </p:nvSpPr>
        <p:spPr>
          <a:xfrm>
            <a:off x="3821853" y="90820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8CC249-BB9A-4089-8CE5-42D0777D64FF}"/>
              </a:ext>
            </a:extLst>
          </p:cNvPr>
          <p:cNvSpPr txBox="1"/>
          <p:nvPr/>
        </p:nvSpPr>
        <p:spPr>
          <a:xfrm>
            <a:off x="3796665" y="197419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6F8F28-16DF-4CA3-B2B2-49B5D65D5D7B}"/>
              </a:ext>
            </a:extLst>
          </p:cNvPr>
          <p:cNvSpPr txBox="1"/>
          <p:nvPr/>
        </p:nvSpPr>
        <p:spPr>
          <a:xfrm>
            <a:off x="2490612" y="301674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4933E1-D898-4529-9C1B-40D9A488C27B}"/>
              </a:ext>
            </a:extLst>
          </p:cNvPr>
          <p:cNvSpPr txBox="1"/>
          <p:nvPr/>
        </p:nvSpPr>
        <p:spPr>
          <a:xfrm>
            <a:off x="4275622" y="198038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C6B9AB-E508-4270-9A3F-8D6F58AB494D}"/>
              </a:ext>
            </a:extLst>
          </p:cNvPr>
          <p:cNvSpPr txBox="1"/>
          <p:nvPr/>
        </p:nvSpPr>
        <p:spPr>
          <a:xfrm>
            <a:off x="2952019" y="303072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1940DAD-3358-44B9-8EB0-8EE338635AB5}"/>
              </a:ext>
            </a:extLst>
          </p:cNvPr>
          <p:cNvCxnSpPr>
            <a:cxnSpLocks/>
          </p:cNvCxnSpPr>
          <p:nvPr/>
        </p:nvCxnSpPr>
        <p:spPr>
          <a:xfrm>
            <a:off x="2490612" y="4742156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8B8A4E4-BD00-4E7E-8009-E2885DA75763}"/>
              </a:ext>
            </a:extLst>
          </p:cNvPr>
          <p:cNvSpPr txBox="1"/>
          <p:nvPr/>
        </p:nvSpPr>
        <p:spPr>
          <a:xfrm>
            <a:off x="3021452" y="379026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465014-C68D-49A9-9345-14F97C476F80}"/>
              </a:ext>
            </a:extLst>
          </p:cNvPr>
          <p:cNvSpPr txBox="1"/>
          <p:nvPr/>
        </p:nvSpPr>
        <p:spPr>
          <a:xfrm>
            <a:off x="3031726" y="458137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55" name="Picture 2" descr="Bảng Gỗ Học Sinh Hồng Hà 3447">
            <a:extLst>
              <a:ext uri="{FF2B5EF4-FFF2-40B4-BE49-F238E27FC236}">
                <a16:creationId xmlns:a16="http://schemas.microsoft.com/office/drawing/2014/main" id="{AB027572-2F6C-4E82-96BF-993047A72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465636" y="1479194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FA1C3B7-487A-4C47-A1E3-A1F7FCC1A800}"/>
              </a:ext>
            </a:extLst>
          </p:cNvPr>
          <p:cNvGrpSpPr/>
          <p:nvPr/>
        </p:nvGrpSpPr>
        <p:grpSpPr>
          <a:xfrm>
            <a:off x="8774726" y="1098943"/>
            <a:ext cx="1160385" cy="1982473"/>
            <a:chOff x="5449206" y="2039211"/>
            <a:chExt cx="1160385" cy="1419079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339CF65-70EC-48BD-88C1-EF803559CD1E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78462F8-1483-4548-9A75-D44A0764943D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160385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086DF5D-8028-4D61-AD21-281AB03BEC5C}"/>
              </a:ext>
            </a:extLst>
          </p:cNvPr>
          <p:cNvCxnSpPr>
            <a:cxnSpLocks/>
          </p:cNvCxnSpPr>
          <p:nvPr/>
        </p:nvCxnSpPr>
        <p:spPr>
          <a:xfrm>
            <a:off x="7478710" y="2937308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52DD628-E8BB-45DE-A539-35FED0A2A845}"/>
              </a:ext>
            </a:extLst>
          </p:cNvPr>
          <p:cNvSpPr txBox="1"/>
          <p:nvPr/>
        </p:nvSpPr>
        <p:spPr>
          <a:xfrm>
            <a:off x="7551152" y="877382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C60364-57BD-41FA-B9F4-A8F0FE0C4B9E}"/>
              </a:ext>
            </a:extLst>
          </p:cNvPr>
          <p:cNvSpPr txBox="1"/>
          <p:nvPr/>
        </p:nvSpPr>
        <p:spPr>
          <a:xfrm>
            <a:off x="7627691" y="194337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7FC5B20-8125-4767-9F52-A29C3C523CA3}"/>
              </a:ext>
            </a:extLst>
          </p:cNvPr>
          <p:cNvSpPr txBox="1"/>
          <p:nvPr/>
        </p:nvSpPr>
        <p:spPr>
          <a:xfrm>
            <a:off x="8948658" y="87738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7E6BAF-371C-4113-9F93-EE3AE69B758A}"/>
              </a:ext>
            </a:extLst>
          </p:cNvPr>
          <p:cNvSpPr txBox="1"/>
          <p:nvPr/>
        </p:nvSpPr>
        <p:spPr>
          <a:xfrm>
            <a:off x="8923470" y="194337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76413DD-D0B3-4232-A712-54249D7E4CA0}"/>
              </a:ext>
            </a:extLst>
          </p:cNvPr>
          <p:cNvSpPr txBox="1"/>
          <p:nvPr/>
        </p:nvSpPr>
        <p:spPr>
          <a:xfrm>
            <a:off x="7617417" y="298591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9AB7722-0F5B-416E-BB3A-D2ACBCC13C27}"/>
              </a:ext>
            </a:extLst>
          </p:cNvPr>
          <p:cNvSpPr txBox="1"/>
          <p:nvPr/>
        </p:nvSpPr>
        <p:spPr>
          <a:xfrm>
            <a:off x="9402427" y="194956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3C42CF1-1690-488A-8AC0-8F84291681B4}"/>
              </a:ext>
            </a:extLst>
          </p:cNvPr>
          <p:cNvSpPr txBox="1"/>
          <p:nvPr/>
        </p:nvSpPr>
        <p:spPr>
          <a:xfrm>
            <a:off x="8078824" y="299990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BFA5CC-A72B-4CF3-B198-0F8DAD3EAAFD}"/>
              </a:ext>
            </a:extLst>
          </p:cNvPr>
          <p:cNvCxnSpPr>
            <a:cxnSpLocks/>
          </p:cNvCxnSpPr>
          <p:nvPr/>
        </p:nvCxnSpPr>
        <p:spPr>
          <a:xfrm>
            <a:off x="7617417" y="471133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E2C7507-3A84-4F13-89B7-48FB49B75337}"/>
              </a:ext>
            </a:extLst>
          </p:cNvPr>
          <p:cNvSpPr txBox="1"/>
          <p:nvPr/>
        </p:nvSpPr>
        <p:spPr>
          <a:xfrm>
            <a:off x="8148257" y="375944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A5F2A9-A068-4D14-98CA-F21FDEC2FF6E}"/>
              </a:ext>
            </a:extLst>
          </p:cNvPr>
          <p:cNvSpPr txBox="1"/>
          <p:nvPr/>
        </p:nvSpPr>
        <p:spPr>
          <a:xfrm>
            <a:off x="8158531" y="455055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7300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-245559" y="-224725"/>
            <a:ext cx="12683118" cy="7608465"/>
          </a:xfrm>
          <a:prstGeom prst="rect">
            <a:avLst/>
          </a:prstGeom>
        </p:spPr>
      </p:pic>
      <p:pic>
        <p:nvPicPr>
          <p:cNvPr id="22" name="Picture 2" descr="Bảng Gỗ Học Sinh Hồng Hà 3447">
            <a:extLst>
              <a:ext uri="{FF2B5EF4-FFF2-40B4-BE49-F238E27FC236}">
                <a16:creationId xmlns:a16="http://schemas.microsoft.com/office/drawing/2014/main" id="{DFF8D0C0-CC9E-4C64-84A6-4B344C44D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80947" y="1387755"/>
            <a:ext cx="652361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11FD30C-8F1F-421E-819A-4528B36B062F}"/>
              </a:ext>
            </a:extLst>
          </p:cNvPr>
          <p:cNvGrpSpPr/>
          <p:nvPr/>
        </p:nvGrpSpPr>
        <p:grpSpPr>
          <a:xfrm>
            <a:off x="3627373" y="770169"/>
            <a:ext cx="1530254" cy="1982473"/>
            <a:chOff x="5449206" y="2039211"/>
            <a:chExt cx="1530254" cy="141907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54E7CC0-DE8A-4BB7-B6FB-69E6D571BEAA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B8EF8FD-5C42-472A-8018-BF946BC37064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5302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9AF0F1-3003-4324-8C25-6C076B9EAF54}"/>
              </a:ext>
            </a:extLst>
          </p:cNvPr>
          <p:cNvCxnSpPr>
            <a:cxnSpLocks/>
          </p:cNvCxnSpPr>
          <p:nvPr/>
        </p:nvCxnSpPr>
        <p:spPr>
          <a:xfrm>
            <a:off x="2084777" y="2505793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C480EAF-98BE-4F76-8D4E-90FEAE59A5A9}"/>
              </a:ext>
            </a:extLst>
          </p:cNvPr>
          <p:cNvSpPr txBox="1"/>
          <p:nvPr/>
        </p:nvSpPr>
        <p:spPr>
          <a:xfrm>
            <a:off x="1952090" y="548608"/>
            <a:ext cx="1774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939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703953-A11D-40E9-B4E7-4E8F7A502A28}"/>
              </a:ext>
            </a:extLst>
          </p:cNvPr>
          <p:cNvSpPr txBox="1"/>
          <p:nvPr/>
        </p:nvSpPr>
        <p:spPr>
          <a:xfrm>
            <a:off x="1956356" y="152213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F1A4CC-3BC5-4BA9-8642-C6DC6F6E209A}"/>
              </a:ext>
            </a:extLst>
          </p:cNvPr>
          <p:cNvSpPr txBox="1"/>
          <p:nvPr/>
        </p:nvSpPr>
        <p:spPr>
          <a:xfrm>
            <a:off x="3719112" y="53833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73C0C4-82C0-45A1-BAAB-E1AB2A3DC5DE}"/>
              </a:ext>
            </a:extLst>
          </p:cNvPr>
          <p:cNvSpPr txBox="1"/>
          <p:nvPr/>
        </p:nvSpPr>
        <p:spPr>
          <a:xfrm>
            <a:off x="3611731" y="161459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602263-F153-4507-BFC1-57A9F852869C}"/>
              </a:ext>
            </a:extLst>
          </p:cNvPr>
          <p:cNvSpPr txBox="1"/>
          <p:nvPr/>
        </p:nvSpPr>
        <p:spPr>
          <a:xfrm>
            <a:off x="1987178" y="237974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8E5CFE-E814-4089-B446-D478149A4C25}"/>
              </a:ext>
            </a:extLst>
          </p:cNvPr>
          <p:cNvSpPr txBox="1"/>
          <p:nvPr/>
        </p:nvSpPr>
        <p:spPr>
          <a:xfrm>
            <a:off x="4059865" y="163106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EDE2B2-CD8B-48E7-80BF-675E9EA8C7E5}"/>
              </a:ext>
            </a:extLst>
          </p:cNvPr>
          <p:cNvSpPr txBox="1"/>
          <p:nvPr/>
        </p:nvSpPr>
        <p:spPr>
          <a:xfrm>
            <a:off x="2469134" y="239372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63D556D-CE62-45C6-A9ED-BB2F28631450}"/>
              </a:ext>
            </a:extLst>
          </p:cNvPr>
          <p:cNvCxnSpPr>
            <a:cxnSpLocks/>
          </p:cNvCxnSpPr>
          <p:nvPr/>
        </p:nvCxnSpPr>
        <p:spPr>
          <a:xfrm>
            <a:off x="1997453" y="4012691"/>
            <a:ext cx="144439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0CE74E6-7F93-41DA-B12D-3A2869B87363}"/>
              </a:ext>
            </a:extLst>
          </p:cNvPr>
          <p:cNvSpPr txBox="1"/>
          <p:nvPr/>
        </p:nvSpPr>
        <p:spPr>
          <a:xfrm>
            <a:off x="2476922" y="307107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16DDD6-39EB-404A-9BBB-563F3CE0C935}"/>
              </a:ext>
            </a:extLst>
          </p:cNvPr>
          <p:cNvSpPr txBox="1"/>
          <p:nvPr/>
        </p:nvSpPr>
        <p:spPr>
          <a:xfrm>
            <a:off x="2497470" y="384163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0F1B87-723A-49C1-AC78-543604A6461A}"/>
              </a:ext>
            </a:extLst>
          </p:cNvPr>
          <p:cNvSpPr txBox="1"/>
          <p:nvPr/>
        </p:nvSpPr>
        <p:spPr>
          <a:xfrm>
            <a:off x="2980355" y="385190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0982A6-71E3-4655-8349-52F1F8787907}"/>
              </a:ext>
            </a:extLst>
          </p:cNvPr>
          <p:cNvSpPr txBox="1"/>
          <p:nvPr/>
        </p:nvSpPr>
        <p:spPr>
          <a:xfrm>
            <a:off x="4460558" y="164133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518ED70-5E64-431B-AC11-39BC5751C8C9}"/>
              </a:ext>
            </a:extLst>
          </p:cNvPr>
          <p:cNvSpPr txBox="1"/>
          <p:nvPr/>
        </p:nvSpPr>
        <p:spPr>
          <a:xfrm>
            <a:off x="2959806" y="462247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8BF8EA-A42D-4297-AAE0-1C2463C0C540}"/>
              </a:ext>
            </a:extLst>
          </p:cNvPr>
          <p:cNvCxnSpPr>
            <a:cxnSpLocks/>
          </p:cNvCxnSpPr>
          <p:nvPr/>
        </p:nvCxnSpPr>
        <p:spPr>
          <a:xfrm>
            <a:off x="2192662" y="5605186"/>
            <a:ext cx="144439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4820292-0EBA-4A8F-9D01-0AD248310FBA}"/>
              </a:ext>
            </a:extLst>
          </p:cNvPr>
          <p:cNvSpPr txBox="1"/>
          <p:nvPr/>
        </p:nvSpPr>
        <p:spPr>
          <a:xfrm>
            <a:off x="2990628" y="552659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60" name="Picture 2" descr="Bảng Gỗ Học Sinh Hồng Hà 3447">
            <a:extLst>
              <a:ext uri="{FF2B5EF4-FFF2-40B4-BE49-F238E27FC236}">
                <a16:creationId xmlns:a16="http://schemas.microsoft.com/office/drawing/2014/main" id="{F9CBD224-A0E3-4675-90D4-77464F62D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546799" y="1274739"/>
            <a:ext cx="652361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39CF601D-9223-4228-A0B4-BB39CFC9D5CD}"/>
              </a:ext>
            </a:extLst>
          </p:cNvPr>
          <p:cNvGrpSpPr/>
          <p:nvPr/>
        </p:nvGrpSpPr>
        <p:grpSpPr>
          <a:xfrm>
            <a:off x="9093225" y="657153"/>
            <a:ext cx="1530254" cy="1982473"/>
            <a:chOff x="5449206" y="2039211"/>
            <a:chExt cx="1530254" cy="141907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1C99922-724A-4948-8EA5-BB553C852BD8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371789B-347E-4EB2-B0D0-20CCE1D24F10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5302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212B8DB-9463-42B0-9FA9-B36D6A7005AE}"/>
              </a:ext>
            </a:extLst>
          </p:cNvPr>
          <p:cNvCxnSpPr>
            <a:cxnSpLocks/>
          </p:cNvCxnSpPr>
          <p:nvPr/>
        </p:nvCxnSpPr>
        <p:spPr>
          <a:xfrm>
            <a:off x="7550629" y="2392777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A481A66-DE77-47A5-920B-1EEE71A4BEAD}"/>
              </a:ext>
            </a:extLst>
          </p:cNvPr>
          <p:cNvSpPr txBox="1"/>
          <p:nvPr/>
        </p:nvSpPr>
        <p:spPr>
          <a:xfrm>
            <a:off x="7417942" y="435592"/>
            <a:ext cx="1774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EA1CB4-23CF-46C7-804E-2CB53CDB7899}"/>
              </a:ext>
            </a:extLst>
          </p:cNvPr>
          <p:cNvSpPr txBox="1"/>
          <p:nvPr/>
        </p:nvSpPr>
        <p:spPr>
          <a:xfrm>
            <a:off x="7422208" y="140911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D9484E-FFC5-46FC-9C9B-B577DC9C0524}"/>
              </a:ext>
            </a:extLst>
          </p:cNvPr>
          <p:cNvSpPr txBox="1"/>
          <p:nvPr/>
        </p:nvSpPr>
        <p:spPr>
          <a:xfrm>
            <a:off x="9184964" y="42531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9DCFDA-A4A0-475E-91F3-76FFB972AF85}"/>
              </a:ext>
            </a:extLst>
          </p:cNvPr>
          <p:cNvSpPr txBox="1"/>
          <p:nvPr/>
        </p:nvSpPr>
        <p:spPr>
          <a:xfrm>
            <a:off x="9077583" y="150158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1847FAD-81D5-4493-B2E6-8729ABEE3F2D}"/>
              </a:ext>
            </a:extLst>
          </p:cNvPr>
          <p:cNvSpPr txBox="1"/>
          <p:nvPr/>
        </p:nvSpPr>
        <p:spPr>
          <a:xfrm>
            <a:off x="7453030" y="226672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1DF406A-5285-4324-8AFA-CE66949CD5EB}"/>
              </a:ext>
            </a:extLst>
          </p:cNvPr>
          <p:cNvSpPr txBox="1"/>
          <p:nvPr/>
        </p:nvSpPr>
        <p:spPr>
          <a:xfrm>
            <a:off x="9525717" y="151804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00B537-5A45-47CB-92FF-D95D24E32A4D}"/>
              </a:ext>
            </a:extLst>
          </p:cNvPr>
          <p:cNvSpPr txBox="1"/>
          <p:nvPr/>
        </p:nvSpPr>
        <p:spPr>
          <a:xfrm>
            <a:off x="7934986" y="228071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14B501-B378-4290-9145-518609CFD31F}"/>
              </a:ext>
            </a:extLst>
          </p:cNvPr>
          <p:cNvCxnSpPr>
            <a:cxnSpLocks/>
          </p:cNvCxnSpPr>
          <p:nvPr/>
        </p:nvCxnSpPr>
        <p:spPr>
          <a:xfrm>
            <a:off x="7463305" y="3899675"/>
            <a:ext cx="144439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93F213D-31FB-4F10-8A62-2BC0A9CD7D8C}"/>
              </a:ext>
            </a:extLst>
          </p:cNvPr>
          <p:cNvSpPr txBox="1"/>
          <p:nvPr/>
        </p:nvSpPr>
        <p:spPr>
          <a:xfrm>
            <a:off x="7942774" y="295805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20842F4-625F-4663-B439-76829FE3AB86}"/>
              </a:ext>
            </a:extLst>
          </p:cNvPr>
          <p:cNvSpPr txBox="1"/>
          <p:nvPr/>
        </p:nvSpPr>
        <p:spPr>
          <a:xfrm>
            <a:off x="7963322" y="37286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E763418-5B0B-4793-8BD6-D423192415C5}"/>
              </a:ext>
            </a:extLst>
          </p:cNvPr>
          <p:cNvSpPr txBox="1"/>
          <p:nvPr/>
        </p:nvSpPr>
        <p:spPr>
          <a:xfrm>
            <a:off x="8446207" y="373889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337A5A6-8AC0-4F04-B4FA-9E4A7F7AD11C}"/>
              </a:ext>
            </a:extLst>
          </p:cNvPr>
          <p:cNvSpPr txBox="1"/>
          <p:nvPr/>
        </p:nvSpPr>
        <p:spPr>
          <a:xfrm>
            <a:off x="9926410" y="152832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80711AB-4A0C-41A8-82D8-598DE153A735}"/>
              </a:ext>
            </a:extLst>
          </p:cNvPr>
          <p:cNvSpPr txBox="1"/>
          <p:nvPr/>
        </p:nvSpPr>
        <p:spPr>
          <a:xfrm>
            <a:off x="8425658" y="450945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9939C1E-7656-4747-925C-969FC363FDAD}"/>
              </a:ext>
            </a:extLst>
          </p:cNvPr>
          <p:cNvCxnSpPr>
            <a:cxnSpLocks/>
          </p:cNvCxnSpPr>
          <p:nvPr/>
        </p:nvCxnSpPr>
        <p:spPr>
          <a:xfrm>
            <a:off x="7658514" y="5492170"/>
            <a:ext cx="144439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8A7EB1F1-C6CD-44D7-831C-CEE16D4D9EF8}"/>
              </a:ext>
            </a:extLst>
          </p:cNvPr>
          <p:cNvSpPr txBox="1"/>
          <p:nvPr/>
        </p:nvSpPr>
        <p:spPr>
          <a:xfrm>
            <a:off x="8456480" y="541357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149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9" grpId="0"/>
      <p:bldP spid="66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-245559" y="-224725"/>
            <a:ext cx="12683118" cy="76084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E30B62-9FDD-4B5D-8EF9-440FC6A3E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44" y="639084"/>
            <a:ext cx="5895975" cy="771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CD4AC2-B333-4FCB-BB01-0CFA71F87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894" y="1529887"/>
            <a:ext cx="8820150" cy="4743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66BA9B-FA13-4885-BD2F-D3D6E9B41E33}"/>
              </a:ext>
            </a:extLst>
          </p:cNvPr>
          <p:cNvSpPr txBox="1"/>
          <p:nvPr/>
        </p:nvSpPr>
        <p:spPr>
          <a:xfrm rot="20923783">
            <a:off x="4304872" y="2124372"/>
            <a:ext cx="9657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3BC495-85D6-45F7-8E6F-A80CD025BAAD}"/>
              </a:ext>
            </a:extLst>
          </p:cNvPr>
          <p:cNvCxnSpPr/>
          <p:nvPr/>
        </p:nvCxnSpPr>
        <p:spPr>
          <a:xfrm flipH="1">
            <a:off x="2948683" y="2722652"/>
            <a:ext cx="1078787" cy="23425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370F596-053E-46D6-B1A6-42C61A8CEC48}"/>
              </a:ext>
            </a:extLst>
          </p:cNvPr>
          <p:cNvSpPr txBox="1"/>
          <p:nvPr/>
        </p:nvSpPr>
        <p:spPr>
          <a:xfrm rot="191670">
            <a:off x="6833994" y="2293140"/>
            <a:ext cx="8279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8C125FC-F366-49FF-B743-578730B6FF3D}"/>
              </a:ext>
            </a:extLst>
          </p:cNvPr>
          <p:cNvCxnSpPr>
            <a:cxnSpLocks/>
          </p:cNvCxnSpPr>
          <p:nvPr/>
        </p:nvCxnSpPr>
        <p:spPr>
          <a:xfrm flipH="1">
            <a:off x="4787757" y="2712378"/>
            <a:ext cx="2003461" cy="2445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8D58BD1-61C9-46BA-B644-A52C92AA6D99}"/>
              </a:ext>
            </a:extLst>
          </p:cNvPr>
          <p:cNvSpPr txBox="1"/>
          <p:nvPr/>
        </p:nvSpPr>
        <p:spPr>
          <a:xfrm rot="762151">
            <a:off x="8914547" y="2435749"/>
            <a:ext cx="9951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300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80454C9-849F-4A48-A706-249FA96F4E1B}"/>
              </a:ext>
            </a:extLst>
          </p:cNvPr>
          <p:cNvCxnSpPr>
            <a:cxnSpLocks/>
          </p:cNvCxnSpPr>
          <p:nvPr/>
        </p:nvCxnSpPr>
        <p:spPr>
          <a:xfrm>
            <a:off x="9000162" y="2794572"/>
            <a:ext cx="390418" cy="22500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9306A81-5B12-499F-B2AA-E6FB942CEC33}"/>
              </a:ext>
            </a:extLst>
          </p:cNvPr>
          <p:cNvSpPr txBox="1"/>
          <p:nvPr/>
        </p:nvSpPr>
        <p:spPr>
          <a:xfrm rot="181023">
            <a:off x="5645647" y="3749749"/>
            <a:ext cx="8943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54CEF89-BE0B-4561-944B-C64BEF9A6287}"/>
              </a:ext>
            </a:extLst>
          </p:cNvPr>
          <p:cNvCxnSpPr>
            <a:cxnSpLocks/>
          </p:cNvCxnSpPr>
          <p:nvPr/>
        </p:nvCxnSpPr>
        <p:spPr>
          <a:xfrm>
            <a:off x="5034337" y="4161035"/>
            <a:ext cx="2609636" cy="8527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076D0F4-741B-4863-BBF7-E5106EFD5A34}"/>
              </a:ext>
            </a:extLst>
          </p:cNvPr>
          <p:cNvSpPr txBox="1"/>
          <p:nvPr/>
        </p:nvSpPr>
        <p:spPr>
          <a:xfrm rot="756526">
            <a:off x="7712149" y="3936159"/>
            <a:ext cx="11706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B012CDD-C340-46C7-8DE5-91AB78F160F5}"/>
              </a:ext>
            </a:extLst>
          </p:cNvPr>
          <p:cNvCxnSpPr>
            <a:cxnSpLocks/>
          </p:cNvCxnSpPr>
          <p:nvPr/>
        </p:nvCxnSpPr>
        <p:spPr>
          <a:xfrm flipH="1">
            <a:off x="6164494" y="4119937"/>
            <a:ext cx="1099335" cy="9863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38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3" grpId="0"/>
      <p:bldP spid="44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-245559" y="-224725"/>
            <a:ext cx="12683118" cy="76084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943FC6-BC1D-41F1-B202-6E07DEAE9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65" y="461694"/>
            <a:ext cx="5194802" cy="719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03ECC-17D9-4ED5-AF03-9F89C9520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19" y="1244555"/>
            <a:ext cx="7991246" cy="470327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03AFA-6A99-4DE7-94FC-633595021589}"/>
              </a:ext>
            </a:extLst>
          </p:cNvPr>
          <p:cNvSpPr/>
          <p:nvPr/>
        </p:nvSpPr>
        <p:spPr>
          <a:xfrm>
            <a:off x="4284324" y="3698697"/>
            <a:ext cx="678095" cy="65754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5ECBED7-B424-493B-B868-E404EA9A16CB}"/>
              </a:ext>
            </a:extLst>
          </p:cNvPr>
          <p:cNvSpPr/>
          <p:nvPr/>
        </p:nvSpPr>
        <p:spPr>
          <a:xfrm>
            <a:off x="7478152" y="3750068"/>
            <a:ext cx="678095" cy="65754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pic>
        <p:nvPicPr>
          <p:cNvPr id="32" name="Picture 2" descr="Bảng Gỗ Học Sinh Hồng Hà 3447">
            <a:extLst>
              <a:ext uri="{FF2B5EF4-FFF2-40B4-BE49-F238E27FC236}">
                <a16:creationId xmlns:a16="http://schemas.microsoft.com/office/drawing/2014/main" id="{3FF1EEB3-C789-4542-8734-D532A4EF4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6948273" y="1542356"/>
            <a:ext cx="6523617" cy="41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E499D764-80A6-4D4D-BF87-FCFD8E53C917}"/>
              </a:ext>
            </a:extLst>
          </p:cNvPr>
          <p:cNvGrpSpPr/>
          <p:nvPr/>
        </p:nvGrpSpPr>
        <p:grpSpPr>
          <a:xfrm>
            <a:off x="10406882" y="821540"/>
            <a:ext cx="1530254" cy="1982473"/>
            <a:chOff x="5449206" y="2039211"/>
            <a:chExt cx="1530254" cy="141907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2B5BCD-92AF-4243-A5BB-6743224895C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7CA600-D284-4391-927E-54549A62B9C7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5302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96FF3C-BD2F-4FC9-BD71-447746A69D7E}"/>
              </a:ext>
            </a:extLst>
          </p:cNvPr>
          <p:cNvCxnSpPr>
            <a:cxnSpLocks/>
          </p:cNvCxnSpPr>
          <p:nvPr/>
        </p:nvCxnSpPr>
        <p:spPr>
          <a:xfrm>
            <a:off x="8864286" y="255716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E908DF9-974B-4FA7-98C1-A1545DD07BAD}"/>
              </a:ext>
            </a:extLst>
          </p:cNvPr>
          <p:cNvSpPr txBox="1"/>
          <p:nvPr/>
        </p:nvSpPr>
        <p:spPr>
          <a:xfrm>
            <a:off x="8731599" y="599979"/>
            <a:ext cx="1774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2DF44E-54B5-41CB-87D2-C42599E9E635}"/>
              </a:ext>
            </a:extLst>
          </p:cNvPr>
          <p:cNvSpPr txBox="1"/>
          <p:nvPr/>
        </p:nvSpPr>
        <p:spPr>
          <a:xfrm>
            <a:off x="8735865" y="15735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415EAED-0906-451B-A182-79925353B377}"/>
              </a:ext>
            </a:extLst>
          </p:cNvPr>
          <p:cNvSpPr txBox="1"/>
          <p:nvPr/>
        </p:nvSpPr>
        <p:spPr>
          <a:xfrm>
            <a:off x="10498621" y="58970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475F0A-D6F8-4481-8D80-8BFDA089F97D}"/>
              </a:ext>
            </a:extLst>
          </p:cNvPr>
          <p:cNvSpPr txBox="1"/>
          <p:nvPr/>
        </p:nvSpPr>
        <p:spPr>
          <a:xfrm>
            <a:off x="10391240" y="166596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099454-4699-4ABD-92A9-09FD06125DB4}"/>
              </a:ext>
            </a:extLst>
          </p:cNvPr>
          <p:cNvSpPr txBox="1"/>
          <p:nvPr/>
        </p:nvSpPr>
        <p:spPr>
          <a:xfrm>
            <a:off x="8766687" y="243111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0C52D2-ADAE-4D32-BBCA-BB9178B93DAB}"/>
              </a:ext>
            </a:extLst>
          </p:cNvPr>
          <p:cNvSpPr txBox="1"/>
          <p:nvPr/>
        </p:nvSpPr>
        <p:spPr>
          <a:xfrm>
            <a:off x="10839374" y="168243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75016A-97A1-48B6-9152-E41ED44F2C05}"/>
              </a:ext>
            </a:extLst>
          </p:cNvPr>
          <p:cNvSpPr txBox="1"/>
          <p:nvPr/>
        </p:nvSpPr>
        <p:spPr>
          <a:xfrm>
            <a:off x="9248643" y="244509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E5FBD8A-2BA3-4AC7-BE2A-E21AE04488C0}"/>
              </a:ext>
            </a:extLst>
          </p:cNvPr>
          <p:cNvCxnSpPr>
            <a:cxnSpLocks/>
          </p:cNvCxnSpPr>
          <p:nvPr/>
        </p:nvCxnSpPr>
        <p:spPr>
          <a:xfrm>
            <a:off x="8776962" y="4064062"/>
            <a:ext cx="144439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1C6E6B1-09A2-4F94-84E0-9767D8A0E412}"/>
              </a:ext>
            </a:extLst>
          </p:cNvPr>
          <p:cNvSpPr txBox="1"/>
          <p:nvPr/>
        </p:nvSpPr>
        <p:spPr>
          <a:xfrm>
            <a:off x="9256431" y="312244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884618-AB43-4266-9DB2-2ABD5E5F3699}"/>
              </a:ext>
            </a:extLst>
          </p:cNvPr>
          <p:cNvSpPr txBox="1"/>
          <p:nvPr/>
        </p:nvSpPr>
        <p:spPr>
          <a:xfrm>
            <a:off x="9276979" y="389300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CCBC560-BF2A-404A-AB2F-F61D8EFF8F7D}"/>
              </a:ext>
            </a:extLst>
          </p:cNvPr>
          <p:cNvSpPr txBox="1"/>
          <p:nvPr/>
        </p:nvSpPr>
        <p:spPr>
          <a:xfrm>
            <a:off x="9759864" y="390327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3B20A49-EF21-4C37-8F3D-F7B684C4C1F0}"/>
              </a:ext>
            </a:extLst>
          </p:cNvPr>
          <p:cNvSpPr txBox="1"/>
          <p:nvPr/>
        </p:nvSpPr>
        <p:spPr>
          <a:xfrm>
            <a:off x="11295741" y="168243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6F11193-64D1-411D-BB95-80DD75EAF10D}"/>
              </a:ext>
            </a:extLst>
          </p:cNvPr>
          <p:cNvSpPr txBox="1"/>
          <p:nvPr/>
        </p:nvSpPr>
        <p:spPr>
          <a:xfrm>
            <a:off x="9739315" y="467384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0B9FB4B-4EAF-4986-9676-D60E2D2AA306}"/>
              </a:ext>
            </a:extLst>
          </p:cNvPr>
          <p:cNvCxnSpPr>
            <a:cxnSpLocks/>
          </p:cNvCxnSpPr>
          <p:nvPr/>
        </p:nvCxnSpPr>
        <p:spPr>
          <a:xfrm>
            <a:off x="8972171" y="5656557"/>
            <a:ext cx="144439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3292D9E-7F7E-4295-BFB7-24DBF21142FC}"/>
              </a:ext>
            </a:extLst>
          </p:cNvPr>
          <p:cNvSpPr txBox="1"/>
          <p:nvPr/>
        </p:nvSpPr>
        <p:spPr>
          <a:xfrm>
            <a:off x="9770137" y="557796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9095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-245559" y="-224725"/>
            <a:ext cx="12683118" cy="76084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62C3F5-C7C6-49BD-8A47-3551554E62A2}"/>
              </a:ext>
            </a:extLst>
          </p:cNvPr>
          <p:cNvSpPr txBox="1"/>
          <p:nvPr/>
        </p:nvSpPr>
        <p:spPr>
          <a:xfrm>
            <a:off x="1034322" y="473389"/>
            <a:ext cx="10696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 Lộc chia đều 800 g cá cơm thành 2 phần bằng nhau. Hỏi mỗi phần có bao nhiêu gam cá cơm?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7003FB-CC91-4293-AB03-872910C24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88" y="2496044"/>
            <a:ext cx="5086594" cy="39916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4059B9-C655-4F37-AD52-BC8991E719E0}"/>
              </a:ext>
            </a:extLst>
          </p:cNvPr>
          <p:cNvSpPr txBox="1"/>
          <p:nvPr/>
        </p:nvSpPr>
        <p:spPr>
          <a:xfrm>
            <a:off x="4675876" y="4246411"/>
            <a:ext cx="7339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sz="32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0" u="sng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 phần có số gam cá cơm là</a:t>
            </a:r>
          </a:p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800 : 2 = 400 (g)</a:t>
            </a:r>
          </a:p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Đáp số: 400 g cá cơm.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39E8F-D480-F653-F273-81A2EE1C5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66" y="420690"/>
            <a:ext cx="712311" cy="714969"/>
          </a:xfrm>
          <a:prstGeom prst="ellipse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F990DB-3C69-DE95-A2C9-12A2D9045A1D}"/>
              </a:ext>
            </a:extLst>
          </p:cNvPr>
          <p:cNvCxnSpPr>
            <a:cxnSpLocks/>
          </p:cNvCxnSpPr>
          <p:nvPr/>
        </p:nvCxnSpPr>
        <p:spPr>
          <a:xfrm>
            <a:off x="3255752" y="998601"/>
            <a:ext cx="2840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B9F1F0-BEC5-F468-EDD0-D95BD65C945F}"/>
              </a:ext>
            </a:extLst>
          </p:cNvPr>
          <p:cNvCxnSpPr>
            <a:cxnSpLocks/>
          </p:cNvCxnSpPr>
          <p:nvPr/>
        </p:nvCxnSpPr>
        <p:spPr>
          <a:xfrm>
            <a:off x="8890988" y="1010351"/>
            <a:ext cx="2420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9F8081-A43F-3606-D091-A2DC0098C802}"/>
              </a:ext>
            </a:extLst>
          </p:cNvPr>
          <p:cNvCxnSpPr>
            <a:cxnSpLocks/>
          </p:cNvCxnSpPr>
          <p:nvPr/>
        </p:nvCxnSpPr>
        <p:spPr>
          <a:xfrm>
            <a:off x="1159628" y="1583778"/>
            <a:ext cx="9240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3193C-329F-F62F-9BBB-8A590CAA80C3}"/>
              </a:ext>
            </a:extLst>
          </p:cNvPr>
          <p:cNvCxnSpPr>
            <a:cxnSpLocks/>
          </p:cNvCxnSpPr>
          <p:nvPr/>
        </p:nvCxnSpPr>
        <p:spPr>
          <a:xfrm>
            <a:off x="3113855" y="1580537"/>
            <a:ext cx="18478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FBF624-32D5-48A1-2738-AAE9922E47C8}"/>
              </a:ext>
            </a:extLst>
          </p:cNvPr>
          <p:cNvCxnSpPr>
            <a:cxnSpLocks/>
          </p:cNvCxnSpPr>
          <p:nvPr/>
        </p:nvCxnSpPr>
        <p:spPr>
          <a:xfrm>
            <a:off x="5731628" y="1580537"/>
            <a:ext cx="43697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E624EF7-BFC4-DE50-2E36-E4209C388A56}"/>
              </a:ext>
            </a:extLst>
          </p:cNvPr>
          <p:cNvSpPr txBox="1"/>
          <p:nvPr/>
        </p:nvSpPr>
        <p:spPr>
          <a:xfrm>
            <a:off x="5652888" y="2285633"/>
            <a:ext cx="4527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phần :  800 g</a:t>
            </a:r>
          </a:p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phần :    ...   g?</a:t>
            </a:r>
          </a:p>
        </p:txBody>
      </p:sp>
    </p:spTree>
    <p:extLst>
      <p:ext uri="{BB962C8B-B14F-4D97-AF65-F5344CB8AC3E}">
        <p14:creationId xmlns:p14="http://schemas.microsoft.com/office/powerpoint/2010/main" val="381816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0" y="-1"/>
            <a:ext cx="12973378" cy="6858001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4113440" y="1340867"/>
            <a:ext cx="4746496" cy="45590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1420388" y="3161571"/>
            <a:ext cx="3941052" cy="2756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CA8353-EAD9-4EBA-9CE8-7A8C18748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310" y="2426986"/>
            <a:ext cx="4468755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3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0" y="-1"/>
            <a:ext cx="12973378" cy="6858001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4113440" y="1340867"/>
            <a:ext cx="4746496" cy="45590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1420388" y="3161571"/>
            <a:ext cx="3941052" cy="2756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6709D3-5E60-4295-947E-EDA561533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310" y="2287837"/>
            <a:ext cx="4468755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87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5595138-BD48-4D42-83A0-DAF16F29BB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729915" y="2442410"/>
            <a:ext cx="4027715" cy="26710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29BDF5B-FBF0-4AF4-86EA-2CB244E39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5157537" y="629651"/>
            <a:ext cx="4027715" cy="26710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BEBD89B-FA14-4626-8818-091F7E787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6903615" y="3777915"/>
            <a:ext cx="4027715" cy="2671011"/>
          </a:xfrm>
          <a:prstGeom prst="rect">
            <a:avLst/>
          </a:prstGeom>
        </p:spPr>
      </p:pic>
      <p:sp>
        <p:nvSpPr>
          <p:cNvPr id="10" name="梯形 9">
            <a:extLst>
              <a:ext uri="{FF2B5EF4-FFF2-40B4-BE49-F238E27FC236}">
                <a16:creationId xmlns:a16="http://schemas.microsoft.com/office/drawing/2014/main" id="{9AAF071C-D759-4DE9-A980-B17D737290AA}"/>
              </a:ext>
            </a:extLst>
          </p:cNvPr>
          <p:cNvSpPr/>
          <p:nvPr/>
        </p:nvSpPr>
        <p:spPr>
          <a:xfrm rot="10302871">
            <a:off x="1325994" y="3122943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梯形 10">
            <a:extLst>
              <a:ext uri="{FF2B5EF4-FFF2-40B4-BE49-F238E27FC236}">
                <a16:creationId xmlns:a16="http://schemas.microsoft.com/office/drawing/2014/main" id="{0F0C4438-8772-4A41-AA8E-C3DF605AADDB}"/>
              </a:ext>
            </a:extLst>
          </p:cNvPr>
          <p:cNvSpPr/>
          <p:nvPr/>
        </p:nvSpPr>
        <p:spPr>
          <a:xfrm rot="10302871">
            <a:off x="5753616" y="1305128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梯形 11">
            <a:extLst>
              <a:ext uri="{FF2B5EF4-FFF2-40B4-BE49-F238E27FC236}">
                <a16:creationId xmlns:a16="http://schemas.microsoft.com/office/drawing/2014/main" id="{319B6E6F-D57B-45D4-B0FB-FBAC7676DBFE}"/>
              </a:ext>
            </a:extLst>
          </p:cNvPr>
          <p:cNvSpPr/>
          <p:nvPr/>
        </p:nvSpPr>
        <p:spPr>
          <a:xfrm rot="10302871">
            <a:off x="7499694" y="4436871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819B508-36AA-4FB9-ABF8-F2B1E4C28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28" y="3473115"/>
            <a:ext cx="2885113" cy="28851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DC59961-9B3B-4BEA-B9CF-124E208582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7" b="23069"/>
          <a:stretch/>
        </p:blipFill>
        <p:spPr>
          <a:xfrm rot="20704191">
            <a:off x="232029" y="2069929"/>
            <a:ext cx="2474021" cy="1425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41A6A68-7CBE-49A0-96EB-B5EC4E8554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7" b="23069"/>
          <a:stretch/>
        </p:blipFill>
        <p:spPr>
          <a:xfrm rot="20704191">
            <a:off x="4383315" y="356598"/>
            <a:ext cx="2474021" cy="142537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1BEE773-62FC-477D-A7D9-173AA93CD3B7}"/>
              </a:ext>
            </a:extLst>
          </p:cNvPr>
          <p:cNvSpPr txBox="1"/>
          <p:nvPr/>
        </p:nvSpPr>
        <p:spPr>
          <a:xfrm rot="21131388">
            <a:off x="1548119" y="3248828"/>
            <a:ext cx="2391303" cy="79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SVN-Cookies" panose="02040603050506020204" pitchFamily="18" charset="0"/>
                <a:ea typeface="小单纯体" panose="02010601030101010101" pitchFamily="2" charset="-122"/>
                <a:cs typeface="+mn-cs"/>
              </a:rPr>
              <a:t>THỬ THÁCH 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SVN-Cookies" panose="02040603050506020204" pitchFamily="18" charset="0"/>
              <a:ea typeface="小单纯体" panose="02010601030101010101" pitchFamily="2" charset="-122"/>
              <a:cs typeface="+mn-cs"/>
            </a:endParaRP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0A7D3429-850A-9E91-217E-6EFA4D51F8CB}"/>
              </a:ext>
            </a:extLst>
          </p:cNvPr>
          <p:cNvSpPr txBox="1"/>
          <p:nvPr/>
        </p:nvSpPr>
        <p:spPr>
          <a:xfrm rot="21131388">
            <a:off x="5975741" y="1281982"/>
            <a:ext cx="2391303" cy="79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SVN-Cookies" panose="02040603050506020204" pitchFamily="18" charset="0"/>
                <a:ea typeface="小单纯体" panose="02010601030101010101" pitchFamily="2" charset="-122"/>
                <a:cs typeface="+mn-cs"/>
              </a:rPr>
              <a:t>THỬ THÁCH 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SVN-Cookies" panose="02040603050506020204" pitchFamily="18" charset="0"/>
              <a:ea typeface="小单纯体" panose="02010601030101010101" pitchFamily="2" charset="-122"/>
              <a:cs typeface="+mn-cs"/>
            </a:endParaRPr>
          </a:p>
        </p:txBody>
      </p:sp>
      <p:sp>
        <p:nvSpPr>
          <p:cNvPr id="21" name="文本框 17">
            <a:extLst>
              <a:ext uri="{FF2B5EF4-FFF2-40B4-BE49-F238E27FC236}">
                <a16:creationId xmlns:a16="http://schemas.microsoft.com/office/drawing/2014/main" id="{ED813A9A-0383-B528-5801-86377B0647D2}"/>
              </a:ext>
            </a:extLst>
          </p:cNvPr>
          <p:cNvSpPr txBox="1"/>
          <p:nvPr/>
        </p:nvSpPr>
        <p:spPr>
          <a:xfrm rot="21131388">
            <a:off x="7721819" y="4410065"/>
            <a:ext cx="2391303" cy="79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SVN-Cookies" panose="02040603050506020204" pitchFamily="18" charset="0"/>
                <a:ea typeface="小单纯体" panose="02010601030101010101" pitchFamily="2" charset="-122"/>
                <a:cs typeface="+mn-cs"/>
              </a:rPr>
              <a:t>THỬ THÁCH 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SVN-Cookies" panose="02040603050506020204" pitchFamily="18" charset="0"/>
              <a:ea typeface="小单纯体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44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596572" y="464457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0B221A-EF1A-4214-B238-32BD1C0DE812}"/>
              </a:ext>
            </a:extLst>
          </p:cNvPr>
          <p:cNvSpPr txBox="1"/>
          <p:nvPr/>
        </p:nvSpPr>
        <p:spPr>
          <a:xfrm>
            <a:off x="4174202" y="1663156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90 : 5 =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3636CF-F658-4B3E-B76B-5FBD17105F29}"/>
              </a:ext>
            </a:extLst>
          </p:cNvPr>
          <p:cNvSpPr txBox="1"/>
          <p:nvPr/>
        </p:nvSpPr>
        <p:spPr>
          <a:xfrm>
            <a:off x="4838223" y="2507248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90   5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5B9D9E-98A4-479F-8699-249E954B1D00}"/>
              </a:ext>
            </a:extLst>
          </p:cNvPr>
          <p:cNvGrpSpPr/>
          <p:nvPr/>
        </p:nvGrpSpPr>
        <p:grpSpPr>
          <a:xfrm>
            <a:off x="5680430" y="2644578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2AD8380-0BCE-468A-90EB-0F969B1E9D01}"/>
              </a:ext>
            </a:extLst>
          </p:cNvPr>
          <p:cNvSpPr txBox="1"/>
          <p:nvPr/>
        </p:nvSpPr>
        <p:spPr>
          <a:xfrm>
            <a:off x="5720538" y="3299825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71E9B-E0A7-47BA-9DA0-3782CFC6CC72}"/>
              </a:ext>
            </a:extLst>
          </p:cNvPr>
          <p:cNvSpPr txBox="1"/>
          <p:nvPr/>
        </p:nvSpPr>
        <p:spPr>
          <a:xfrm>
            <a:off x="4842233" y="314789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62CF60-13AD-4CCC-9DCD-755EC182466C}"/>
              </a:ext>
            </a:extLst>
          </p:cNvPr>
          <p:cNvCxnSpPr/>
          <p:nvPr/>
        </p:nvCxnSpPr>
        <p:spPr>
          <a:xfrm>
            <a:off x="4838223" y="3917335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9BD75D-4495-4944-B905-12078AB3EBE8}"/>
              </a:ext>
            </a:extLst>
          </p:cNvPr>
          <p:cNvSpPr txBox="1"/>
          <p:nvPr/>
        </p:nvSpPr>
        <p:spPr>
          <a:xfrm>
            <a:off x="4830200" y="391125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FA7AB-3731-436F-8864-CCF9EE709DC6}"/>
              </a:ext>
            </a:extLst>
          </p:cNvPr>
          <p:cNvSpPr txBox="1"/>
          <p:nvPr/>
        </p:nvSpPr>
        <p:spPr>
          <a:xfrm>
            <a:off x="5150457" y="2512197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6513AC-FC35-4AAC-B8C5-D075A5112970}"/>
              </a:ext>
            </a:extLst>
          </p:cNvPr>
          <p:cNvSpPr txBox="1"/>
          <p:nvPr/>
        </p:nvSpPr>
        <p:spPr>
          <a:xfrm>
            <a:off x="6009565" y="3317786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D3F9FC-E9C8-404E-A6A6-E60C73CFF583}"/>
              </a:ext>
            </a:extLst>
          </p:cNvPr>
          <p:cNvSpPr txBox="1"/>
          <p:nvPr/>
        </p:nvSpPr>
        <p:spPr>
          <a:xfrm>
            <a:off x="4890355" y="4509459"/>
            <a:ext cx="101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2D3449-1252-4015-840F-724E6CF0FB16}"/>
              </a:ext>
            </a:extLst>
          </p:cNvPr>
          <p:cNvCxnSpPr/>
          <p:nvPr/>
        </p:nvCxnSpPr>
        <p:spPr>
          <a:xfrm>
            <a:off x="4782072" y="5230774"/>
            <a:ext cx="8582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D93BE8C-4434-4B1B-BDC5-6E2532A1688A}"/>
              </a:ext>
            </a:extLst>
          </p:cNvPr>
          <p:cNvSpPr txBox="1"/>
          <p:nvPr/>
        </p:nvSpPr>
        <p:spPr>
          <a:xfrm>
            <a:off x="5139005" y="5182649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625175-F44F-4E1C-897E-1F1989E8ABB2}"/>
              </a:ext>
            </a:extLst>
          </p:cNvPr>
          <p:cNvSpPr txBox="1"/>
          <p:nvPr/>
        </p:nvSpPr>
        <p:spPr>
          <a:xfrm>
            <a:off x="4119009" y="1668105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90 : 5 = 18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ACCDA05-DCAF-4AA6-AFDD-40D5D97A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5968" y="-193004"/>
            <a:ext cx="4669941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209 L -3.125E-6 0.202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5" grpId="0"/>
      <p:bldP spid="26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Đặt 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596572" y="464457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0B221A-EF1A-4214-B238-32BD1C0DE812}"/>
              </a:ext>
            </a:extLst>
          </p:cNvPr>
          <p:cNvSpPr txBox="1"/>
          <p:nvPr/>
        </p:nvSpPr>
        <p:spPr>
          <a:xfrm>
            <a:off x="4533533" y="1721233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82 : 2 = 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3636CF-F658-4B3E-B76B-5FBD17105F29}"/>
              </a:ext>
            </a:extLst>
          </p:cNvPr>
          <p:cNvSpPr txBox="1"/>
          <p:nvPr/>
        </p:nvSpPr>
        <p:spPr>
          <a:xfrm>
            <a:off x="4838221" y="2509793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82   2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5B9D9E-98A4-479F-8699-249E954B1D00}"/>
              </a:ext>
            </a:extLst>
          </p:cNvPr>
          <p:cNvGrpSpPr/>
          <p:nvPr/>
        </p:nvGrpSpPr>
        <p:grpSpPr>
          <a:xfrm>
            <a:off x="5680430" y="2644578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2AD8380-0BCE-468A-90EB-0F969B1E9D01}"/>
              </a:ext>
            </a:extLst>
          </p:cNvPr>
          <p:cNvSpPr txBox="1"/>
          <p:nvPr/>
        </p:nvSpPr>
        <p:spPr>
          <a:xfrm>
            <a:off x="5720538" y="3299825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71E9B-E0A7-47BA-9DA0-3782CFC6CC72}"/>
              </a:ext>
            </a:extLst>
          </p:cNvPr>
          <p:cNvSpPr txBox="1"/>
          <p:nvPr/>
        </p:nvSpPr>
        <p:spPr>
          <a:xfrm>
            <a:off x="4842233" y="314789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62CF60-13AD-4CCC-9DCD-755EC182466C}"/>
              </a:ext>
            </a:extLst>
          </p:cNvPr>
          <p:cNvCxnSpPr/>
          <p:nvPr/>
        </p:nvCxnSpPr>
        <p:spPr>
          <a:xfrm>
            <a:off x="4838223" y="3917335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9BD75D-4495-4944-B905-12078AB3EBE8}"/>
              </a:ext>
            </a:extLst>
          </p:cNvPr>
          <p:cNvSpPr txBox="1"/>
          <p:nvPr/>
        </p:nvSpPr>
        <p:spPr>
          <a:xfrm>
            <a:off x="4830200" y="391125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FA7AB-3731-436F-8864-CCF9EE709DC6}"/>
              </a:ext>
            </a:extLst>
          </p:cNvPr>
          <p:cNvSpPr txBox="1"/>
          <p:nvPr/>
        </p:nvSpPr>
        <p:spPr>
          <a:xfrm>
            <a:off x="5141068" y="2511100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6513AC-FC35-4AAC-B8C5-D075A5112970}"/>
              </a:ext>
            </a:extLst>
          </p:cNvPr>
          <p:cNvSpPr txBox="1"/>
          <p:nvPr/>
        </p:nvSpPr>
        <p:spPr>
          <a:xfrm>
            <a:off x="6025337" y="3317568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D3F9FC-E9C8-404E-A6A6-E60C73CFF583}"/>
              </a:ext>
            </a:extLst>
          </p:cNvPr>
          <p:cNvSpPr txBox="1"/>
          <p:nvPr/>
        </p:nvSpPr>
        <p:spPr>
          <a:xfrm>
            <a:off x="5196264" y="4491420"/>
            <a:ext cx="101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2D3449-1252-4015-840F-724E6CF0FB16}"/>
              </a:ext>
            </a:extLst>
          </p:cNvPr>
          <p:cNvCxnSpPr/>
          <p:nvPr/>
        </p:nvCxnSpPr>
        <p:spPr>
          <a:xfrm>
            <a:off x="4782072" y="5230774"/>
            <a:ext cx="8582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D93BE8C-4434-4B1B-BDC5-6E2532A1688A}"/>
              </a:ext>
            </a:extLst>
          </p:cNvPr>
          <p:cNvSpPr txBox="1"/>
          <p:nvPr/>
        </p:nvSpPr>
        <p:spPr>
          <a:xfrm>
            <a:off x="5139005" y="5182649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625175-F44F-4E1C-897E-1F1989E8ABB2}"/>
              </a:ext>
            </a:extLst>
          </p:cNvPr>
          <p:cNvSpPr txBox="1"/>
          <p:nvPr/>
        </p:nvSpPr>
        <p:spPr>
          <a:xfrm>
            <a:off x="4545889" y="1723871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82 : 2 = 41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2C9B9-EA57-4DDE-B223-7B6ACFB0E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179" y="-89363"/>
            <a:ext cx="4950381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90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209 L -1.875E-6 0.202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5" grpId="0"/>
      <p:bldP spid="26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Đặt 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596572" y="464457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0B221A-EF1A-4214-B238-32BD1C0DE812}"/>
              </a:ext>
            </a:extLst>
          </p:cNvPr>
          <p:cNvSpPr txBox="1"/>
          <p:nvPr/>
        </p:nvSpPr>
        <p:spPr>
          <a:xfrm>
            <a:off x="4336003" y="2476469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46 : 5 = 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3636CF-F658-4B3E-B76B-5FBD17105F29}"/>
              </a:ext>
            </a:extLst>
          </p:cNvPr>
          <p:cNvSpPr txBox="1"/>
          <p:nvPr/>
        </p:nvSpPr>
        <p:spPr>
          <a:xfrm>
            <a:off x="5000024" y="3320561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46   5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5B9D9E-98A4-479F-8699-249E954B1D00}"/>
              </a:ext>
            </a:extLst>
          </p:cNvPr>
          <p:cNvGrpSpPr/>
          <p:nvPr/>
        </p:nvGrpSpPr>
        <p:grpSpPr>
          <a:xfrm>
            <a:off x="5842231" y="3457891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2AD8380-0BCE-468A-90EB-0F969B1E9D01}"/>
              </a:ext>
            </a:extLst>
          </p:cNvPr>
          <p:cNvSpPr txBox="1"/>
          <p:nvPr/>
        </p:nvSpPr>
        <p:spPr>
          <a:xfrm>
            <a:off x="6070830" y="4112423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71E9B-E0A7-47BA-9DA0-3782CFC6CC72}"/>
              </a:ext>
            </a:extLst>
          </p:cNvPr>
          <p:cNvSpPr txBox="1"/>
          <p:nvPr/>
        </p:nvSpPr>
        <p:spPr>
          <a:xfrm>
            <a:off x="5004034" y="3961207"/>
            <a:ext cx="1015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62CF60-13AD-4CCC-9DCD-755EC182466C}"/>
              </a:ext>
            </a:extLst>
          </p:cNvPr>
          <p:cNvCxnSpPr/>
          <p:nvPr/>
        </p:nvCxnSpPr>
        <p:spPr>
          <a:xfrm>
            <a:off x="5000024" y="4730648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9BD75D-4495-4944-B905-12078AB3EBE8}"/>
              </a:ext>
            </a:extLst>
          </p:cNvPr>
          <p:cNvSpPr txBox="1"/>
          <p:nvPr/>
        </p:nvSpPr>
        <p:spPr>
          <a:xfrm>
            <a:off x="5275260" y="4729207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FA7AB-3731-436F-8864-CCF9EE709DC6}"/>
              </a:ext>
            </a:extLst>
          </p:cNvPr>
          <p:cNvSpPr txBox="1"/>
          <p:nvPr/>
        </p:nvSpPr>
        <p:spPr>
          <a:xfrm>
            <a:off x="5316370" y="3321276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625175-F44F-4E1C-897E-1F1989E8ABB2}"/>
              </a:ext>
            </a:extLst>
          </p:cNvPr>
          <p:cNvSpPr txBox="1"/>
          <p:nvPr/>
        </p:nvSpPr>
        <p:spPr>
          <a:xfrm>
            <a:off x="4336003" y="2474619"/>
            <a:ext cx="605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46 : 5 = 9 (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ABE16-F67F-46E6-8BE4-3C4F156A9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7012" y="-235551"/>
            <a:ext cx="4999153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9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208 L 5E-6 0.20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683D30-2311-43E1-8E31-6B1C1E05D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A126A2-CA64-425B-B786-8EE91217B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61176"/>
            <a:ext cx="5194242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6B9B1-9CFB-4C70-A977-BF73180A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B053C82-34D0-4F6B-945D-ABE89C2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/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10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0C8FA431-7443-460A-B17D-A35EAD33D3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48" end="30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61311" y="63223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5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22" name="A"/>
          <p:cNvGrpSpPr/>
          <p:nvPr/>
        </p:nvGrpSpPr>
        <p:grpSpPr>
          <a:xfrm>
            <a:off x="7829963" y="459284"/>
            <a:ext cx="2456184" cy="817338"/>
            <a:chOff x="8422160" y="1489938"/>
            <a:chExt cx="2985962" cy="9936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975394" y="1489938"/>
              <a:ext cx="1432728" cy="954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7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4" y="1938632"/>
            <a:ext cx="3643827" cy="784830"/>
            <a:chOff x="8422168" y="2846690"/>
            <a:chExt cx="4429765" cy="9541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945950" y="2846690"/>
              <a:ext cx="2905983" cy="954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8 </a:t>
              </a:r>
              <a:r>
                <a:rPr kumimoji="0" lang="en-US" sz="4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dư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</a:t>
              </a:r>
              <a:endParaRPr kumimoji="0" lang="en-US" sz="45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1" y="3367660"/>
            <a:ext cx="3659865" cy="799636"/>
            <a:chOff x="8422168" y="3702145"/>
            <a:chExt cx="4449263" cy="9721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926471" y="3702145"/>
              <a:ext cx="2944960" cy="954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7 </a:t>
              </a:r>
              <a:r>
                <a:rPr kumimoji="0" lang="en-US" sz="4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dư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</a:t>
              </a:r>
              <a:endParaRPr kumimoji="0" lang="en-US" sz="45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72" y="4840938"/>
            <a:ext cx="2447486" cy="784830"/>
            <a:chOff x="8469285" y="4670840"/>
            <a:chExt cx="2975387" cy="9541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011944" y="4670840"/>
              <a:ext cx="1432728" cy="954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8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96445" y="1064074"/>
              <a:ext cx="4395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4800" b="0" i="0" u="none" strike="noStrike" kern="1200" cap="none" spc="0" normalizeH="0" baseline="0" noProof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8C843C-A57D-4802-9AB3-27C9213620A6}"/>
              </a:ext>
            </a:extLst>
          </p:cNvPr>
          <p:cNvGrpSpPr/>
          <p:nvPr/>
        </p:nvGrpSpPr>
        <p:grpSpPr>
          <a:xfrm>
            <a:off x="3955350" y="2723462"/>
            <a:ext cx="1910979" cy="1688081"/>
            <a:chOff x="2380765" y="2368570"/>
            <a:chExt cx="1910979" cy="168808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1BE3E84-46B0-4DF6-B693-45A3DF56E743}"/>
                </a:ext>
              </a:extLst>
            </p:cNvPr>
            <p:cNvGrpSpPr/>
            <p:nvPr/>
          </p:nvGrpSpPr>
          <p:grpSpPr>
            <a:xfrm>
              <a:off x="3336255" y="2666862"/>
              <a:ext cx="549814" cy="1389789"/>
              <a:chOff x="5449206" y="2039211"/>
              <a:chExt cx="549814" cy="1419079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ECFF121-9C63-4FB2-8A9A-8D7E7C96C3AA}"/>
                  </a:ext>
                </a:extLst>
              </p:cNvPr>
              <p:cNvCxnSpPr/>
              <p:nvPr/>
            </p:nvCxnSpPr>
            <p:spPr>
              <a:xfrm>
                <a:off x="5449206" y="2039211"/>
                <a:ext cx="0" cy="141907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6EA9981-2527-48B3-8554-AE1CC3925BE9}"/>
                  </a:ext>
                </a:extLst>
              </p:cNvPr>
              <p:cNvCxnSpPr/>
              <p:nvPr/>
            </p:nvCxnSpPr>
            <p:spPr>
              <a:xfrm>
                <a:off x="5449206" y="2390482"/>
                <a:ext cx="54981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A5E36AD-020D-4DE8-98A1-AFBE695A26A8}"/>
                </a:ext>
              </a:extLst>
            </p:cNvPr>
            <p:cNvSpPr txBox="1"/>
            <p:nvPr/>
          </p:nvSpPr>
          <p:spPr>
            <a:xfrm>
              <a:off x="2380765" y="2368570"/>
              <a:ext cx="19109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16   2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19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-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22" name="A"/>
          <p:cNvGrpSpPr/>
          <p:nvPr/>
        </p:nvGrpSpPr>
        <p:grpSpPr>
          <a:xfrm>
            <a:off x="7829985" y="422247"/>
            <a:ext cx="3751546" cy="861774"/>
            <a:chOff x="8422160" y="1444912"/>
            <a:chExt cx="4560713" cy="10476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735860" y="1444912"/>
              <a:ext cx="3247013" cy="104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6 dư 3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75" y="1906783"/>
            <a:ext cx="3733920" cy="861774"/>
            <a:chOff x="8422168" y="2807976"/>
            <a:chExt cx="4539293" cy="10476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757315" y="2807976"/>
              <a:ext cx="3204146" cy="1047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7 dư 1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5" y="3395426"/>
            <a:ext cx="2360636" cy="861774"/>
            <a:chOff x="8422168" y="3735900"/>
            <a:chExt cx="2869800" cy="10476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724780" y="3735900"/>
              <a:ext cx="1567188" cy="1047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7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5" y="4816636"/>
            <a:ext cx="3804815" cy="861774"/>
            <a:chOff x="8469285" y="4641292"/>
            <a:chExt cx="4625483" cy="10476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847747" y="4641292"/>
              <a:ext cx="3247021" cy="1047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7 dư 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82019" y="1064074"/>
              <a:ext cx="46839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2</a:t>
              </a:r>
              <a:endParaRPr kumimoji="0" lang="en-US" sz="4800" b="0" i="0" u="none" strike="noStrike" kern="1200" cap="none" spc="0" normalizeH="0" baseline="0" noProof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60D2A99-66F7-4B56-8E66-F88B364C7D8D}"/>
              </a:ext>
            </a:extLst>
          </p:cNvPr>
          <p:cNvGrpSpPr/>
          <p:nvPr/>
        </p:nvGrpSpPr>
        <p:grpSpPr>
          <a:xfrm>
            <a:off x="3955350" y="2723462"/>
            <a:ext cx="1910979" cy="1688081"/>
            <a:chOff x="2380765" y="2368570"/>
            <a:chExt cx="1910979" cy="168808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AC3474D-FA2F-482C-843E-53332F2986C8}"/>
                </a:ext>
              </a:extLst>
            </p:cNvPr>
            <p:cNvGrpSpPr/>
            <p:nvPr/>
          </p:nvGrpSpPr>
          <p:grpSpPr>
            <a:xfrm>
              <a:off x="3336255" y="2666862"/>
              <a:ext cx="549814" cy="1389789"/>
              <a:chOff x="5449206" y="2039211"/>
              <a:chExt cx="549814" cy="1419079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BE507B4-016C-43E7-BAFA-B988E90B079F}"/>
                  </a:ext>
                </a:extLst>
              </p:cNvPr>
              <p:cNvCxnSpPr/>
              <p:nvPr/>
            </p:nvCxnSpPr>
            <p:spPr>
              <a:xfrm>
                <a:off x="5449206" y="2039211"/>
                <a:ext cx="0" cy="141907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4017B25-0521-431C-813A-FC10A76F823D}"/>
                  </a:ext>
                </a:extLst>
              </p:cNvPr>
              <p:cNvCxnSpPr/>
              <p:nvPr/>
            </p:nvCxnSpPr>
            <p:spPr>
              <a:xfrm>
                <a:off x="5449206" y="2390482"/>
                <a:ext cx="54981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9E7BB7F-BFCE-4D2D-A31B-424BF6A1271E}"/>
                </a:ext>
              </a:extLst>
            </p:cNvPr>
            <p:cNvSpPr txBox="1"/>
            <p:nvPr/>
          </p:nvSpPr>
          <p:spPr>
            <a:xfrm>
              <a:off x="2380765" y="2368570"/>
              <a:ext cx="19109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15   2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2933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-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4" grpId="0" animBg="1"/>
      <p:bldP spid="44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6B9B1-9CFB-4C70-A977-BF73180A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B053C82-34D0-4F6B-945D-ABE89C2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/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3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5C84E2CE-01A2-4B17-8646-20BF8A854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23211" y="61191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1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0" y="-1"/>
            <a:ext cx="12973378" cy="6858001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4113440" y="1340867"/>
            <a:ext cx="4746496" cy="45590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1420388" y="3161571"/>
            <a:ext cx="3941052" cy="2756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DAE3C-BE2D-4F32-B475-159D291A9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361" y="2629355"/>
            <a:ext cx="3590855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8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-245559" y="-224725"/>
            <a:ext cx="12683118" cy="760846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FE8C0B-A7BF-4EA7-9589-A362E1691A65}"/>
              </a:ext>
            </a:extLst>
          </p:cNvPr>
          <p:cNvSpPr txBox="1"/>
          <p:nvPr/>
        </p:nvSpPr>
        <p:spPr>
          <a:xfrm>
            <a:off x="1840380" y="508015"/>
            <a:ext cx="2138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34520-EA49-412C-8CCE-38B069EC9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98" y="2017580"/>
            <a:ext cx="11247367" cy="21568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6DB591-A112-CB7C-4BE4-F9F4DA9AEB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8" r="74009"/>
          <a:stretch/>
        </p:blipFill>
        <p:spPr>
          <a:xfrm>
            <a:off x="1276609" y="397564"/>
            <a:ext cx="895076" cy="8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3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-245559" y="-224725"/>
            <a:ext cx="12683118" cy="76084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7000BD9-74C7-46EB-A12B-7BD6766C7009}"/>
              </a:ext>
            </a:extLst>
          </p:cNvPr>
          <p:cNvSpPr txBox="1"/>
          <p:nvPr/>
        </p:nvSpPr>
        <p:spPr>
          <a:xfrm>
            <a:off x="802731" y="2700481"/>
            <a:ext cx="223842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 : 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2" descr="Bảng Gỗ Học Sinh Hồng Hà 3447">
            <a:extLst>
              <a:ext uri="{FF2B5EF4-FFF2-40B4-BE49-F238E27FC236}">
                <a16:creationId xmlns:a16="http://schemas.microsoft.com/office/drawing/2014/main" id="{C3065DBA-AB74-44C7-B1BD-404FC2372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C9F1A84-91F1-436E-A0D3-7F377B0647E4}"/>
              </a:ext>
            </a:extLst>
          </p:cNvPr>
          <p:cNvGrpSpPr/>
          <p:nvPr/>
        </p:nvGrpSpPr>
        <p:grpSpPr>
          <a:xfrm>
            <a:off x="8682258" y="1140039"/>
            <a:ext cx="1160385" cy="1982473"/>
            <a:chOff x="5449206" y="2039211"/>
            <a:chExt cx="1160385" cy="141907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B6FCE77-9647-4C9A-8962-D1900EC02864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AB04282-5403-4759-B470-B9066F1D55FC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160385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816DCC-8125-4E0F-9E61-80011CB803CA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AA19F53-22D3-460C-9D95-CAAA884595CE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AC5333-F918-46FB-8578-833ECB5C18AD}"/>
              </a:ext>
            </a:extLst>
          </p:cNvPr>
          <p:cNvSpPr txBox="1"/>
          <p:nvPr/>
        </p:nvSpPr>
        <p:spPr>
          <a:xfrm>
            <a:off x="7535223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953B11-27C9-4849-89A6-4DDC237F4C71}"/>
              </a:ext>
            </a:extLst>
          </p:cNvPr>
          <p:cNvSpPr txBox="1"/>
          <p:nvPr/>
        </p:nvSpPr>
        <p:spPr>
          <a:xfrm>
            <a:off x="8856190" y="9184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F54140-1B44-46F1-B643-79C6659ADA92}"/>
              </a:ext>
            </a:extLst>
          </p:cNvPr>
          <p:cNvSpPr txBox="1"/>
          <p:nvPr/>
        </p:nvSpPr>
        <p:spPr>
          <a:xfrm>
            <a:off x="8831002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4F0CAF-B40C-49E8-9D3A-6D27F1AFCF04}"/>
              </a:ext>
            </a:extLst>
          </p:cNvPr>
          <p:cNvSpPr txBox="1"/>
          <p:nvPr/>
        </p:nvSpPr>
        <p:spPr>
          <a:xfrm>
            <a:off x="7463304" y="304756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E166EF-AD00-47FB-95C4-9FE0D3AEF466}"/>
              </a:ext>
            </a:extLst>
          </p:cNvPr>
          <p:cNvSpPr txBox="1"/>
          <p:nvPr/>
        </p:nvSpPr>
        <p:spPr>
          <a:xfrm>
            <a:off x="9309959" y="199065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91894D-04C3-4A7E-94BA-BDA12B074A01}"/>
              </a:ext>
            </a:extLst>
          </p:cNvPr>
          <p:cNvSpPr txBox="1"/>
          <p:nvPr/>
        </p:nvSpPr>
        <p:spPr>
          <a:xfrm>
            <a:off x="7924711" y="306154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0F3BCAB-D7D1-4132-B653-978D8A4BA961}"/>
              </a:ext>
            </a:extLst>
          </p:cNvPr>
          <p:cNvCxnSpPr>
            <a:cxnSpLocks/>
          </p:cNvCxnSpPr>
          <p:nvPr/>
        </p:nvCxnSpPr>
        <p:spPr>
          <a:xfrm>
            <a:off x="7463304" y="4772979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C539C18-B473-406F-80AB-C4CCF98B9D63}"/>
              </a:ext>
            </a:extLst>
          </p:cNvPr>
          <p:cNvSpPr txBox="1"/>
          <p:nvPr/>
        </p:nvSpPr>
        <p:spPr>
          <a:xfrm>
            <a:off x="7994144" y="382108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5DFD0F-01D9-41C4-8197-DA4290F746DF}"/>
              </a:ext>
            </a:extLst>
          </p:cNvPr>
          <p:cNvSpPr txBox="1"/>
          <p:nvPr/>
        </p:nvSpPr>
        <p:spPr>
          <a:xfrm>
            <a:off x="8004418" y="461219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7BF05D-C806-46A8-8E4E-9B0F4DA48FAF}"/>
              </a:ext>
            </a:extLst>
          </p:cNvPr>
          <p:cNvSpPr txBox="1"/>
          <p:nvPr/>
        </p:nvSpPr>
        <p:spPr>
          <a:xfrm>
            <a:off x="2744546" y="2721030"/>
            <a:ext cx="3512416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11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7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42" grpId="0"/>
      <p:bldP spid="43" grpId="0"/>
      <p:bldP spid="46" grpId="0"/>
      <p:bldP spid="25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351</Words>
  <Application>Microsoft Office PowerPoint</Application>
  <PresentationFormat>Widescreen</PresentationFormat>
  <Paragraphs>190</Paragraphs>
  <Slides>24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等线</vt:lpstr>
      <vt:lpstr>Arial</vt:lpstr>
      <vt:lpstr>Calibri</vt:lpstr>
      <vt:lpstr>Calibri Light</vt:lpstr>
      <vt:lpstr>SVN-Cookies</vt:lpstr>
      <vt:lpstr>Times New Roman</vt:lpstr>
      <vt:lpstr>UTM Avo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4</cp:revision>
  <dcterms:created xsi:type="dcterms:W3CDTF">2022-11-19T06:04:14Z</dcterms:created>
  <dcterms:modified xsi:type="dcterms:W3CDTF">2022-11-19T06:26:15Z</dcterms:modified>
</cp:coreProperties>
</file>