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7"/>
  </p:notesMasterIdLst>
  <p:sldIdLst>
    <p:sldId id="376" r:id="rId3"/>
    <p:sldId id="390" r:id="rId4"/>
    <p:sldId id="389" r:id="rId5"/>
    <p:sldId id="395" r:id="rId6"/>
    <p:sldId id="396" r:id="rId7"/>
    <p:sldId id="292" r:id="rId8"/>
    <p:sldId id="303" r:id="rId9"/>
    <p:sldId id="304" r:id="rId10"/>
    <p:sldId id="305" r:id="rId11"/>
    <p:sldId id="397" r:id="rId12"/>
    <p:sldId id="398" r:id="rId13"/>
    <p:sldId id="375" r:id="rId14"/>
    <p:sldId id="293" r:id="rId15"/>
    <p:sldId id="39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D7FEA-B755-40D8-A985-160CBD84BDC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01661-D9BA-4D60-8CB2-1ED8BC0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3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65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48100-5847-45B3-8795-B54144CC4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63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6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3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6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0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6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1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13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1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4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84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8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05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35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7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7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6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1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0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0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5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2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7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6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90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6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Isosceles Triangle 20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9FE5C-0713-40BA-92DD-55A92116181E}"/>
              </a:ext>
            </a:extLst>
          </p:cNvPr>
          <p:cNvSpPr txBox="1"/>
          <p:nvPr/>
        </p:nvSpPr>
        <p:spPr>
          <a:xfrm>
            <a:off x="2684884" y="4246615"/>
            <a:ext cx="6656856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86EA3C06-A66F-415A-AE85-BF63D364C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85" y="362681"/>
            <a:ext cx="4978053" cy="34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8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55A495-316D-478A-B742-B4CB572A6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4" y="-1029323"/>
            <a:ext cx="9607826" cy="82627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C79EBA-2392-4E49-9D8B-1672DE854961}"/>
              </a:ext>
            </a:extLst>
          </p:cNvPr>
          <p:cNvSpPr txBox="1"/>
          <p:nvPr/>
        </p:nvSpPr>
        <p:spPr>
          <a:xfrm>
            <a:off x="3292840" y="3966973"/>
            <a:ext cx="10523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3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587757"/>
            <a:ext cx="11404471" cy="61246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</a:t>
            </a:r>
          </a:p>
          <a:p>
            <a:pPr lvl="0" indent="463550" algn="just"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     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86310" y="134797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</a:p>
        </p:txBody>
      </p:sp>
      <p:sp>
        <p:nvSpPr>
          <p:cNvPr id="12" name="Oval 11"/>
          <p:cNvSpPr/>
          <p:nvPr/>
        </p:nvSpPr>
        <p:spPr>
          <a:xfrm>
            <a:off x="634500" y="629372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34500" y="149071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34500" y="323108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34500" y="497145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73713C-0472-48C2-B1AB-0FDE125BF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918" y="5752082"/>
            <a:ext cx="1399082" cy="11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4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5F9222-EF70-49C7-8A0D-EACD4EB4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4" y="-609599"/>
            <a:ext cx="9607826" cy="8262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1509010" y="4641530"/>
            <a:ext cx="10523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445476" y="1577237"/>
            <a:ext cx="4263924" cy="1625398"/>
            <a:chOff x="6429710" y="244128"/>
            <a:chExt cx="4209413" cy="1249608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73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khối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-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4183263" y="572632"/>
            <a:ext cx="2532609" cy="1289820"/>
          </a:xfrm>
          <a:prstGeom prst="cloudCallout">
            <a:avLst>
              <a:gd name="adj1" fmla="val 19111"/>
              <a:gd name="adj2" fmla="val 1184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021715" y="825772"/>
            <a:ext cx="3311005" cy="1079521"/>
          </a:xfrm>
          <a:prstGeom prst="cloudCallout">
            <a:avLst>
              <a:gd name="adj1" fmla="val -59910"/>
              <a:gd name="adj2" fmla="val 1571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031479" y="2493773"/>
            <a:ext cx="3677921" cy="1289820"/>
          </a:xfrm>
          <a:prstGeom prst="cloudCallout">
            <a:avLst>
              <a:gd name="adj1" fmla="val -81274"/>
              <a:gd name="adj2" fmla="val 307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1018849" y="1365532"/>
            <a:ext cx="3072974" cy="1289820"/>
          </a:xfrm>
          <a:prstGeom prst="cloudCallout">
            <a:avLst>
              <a:gd name="adj1" fmla="val 90346"/>
              <a:gd name="adj2" fmla="val 680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735226" y="3069741"/>
            <a:ext cx="3072974" cy="1289820"/>
          </a:xfrm>
          <a:prstGeom prst="cloudCallout">
            <a:avLst>
              <a:gd name="adj1" fmla="val 92661"/>
              <a:gd name="adj2" fmla="val -233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7217" y="4064047"/>
            <a:ext cx="1170780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554728" y="5192274"/>
            <a:ext cx="8422392" cy="14710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47768" y="5245022"/>
            <a:ext cx="640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71713" y="5818712"/>
            <a:ext cx="772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73" y="2283251"/>
            <a:ext cx="2042253" cy="29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34" grpId="0" animBg="1"/>
      <p:bldP spid="32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playing in front of a rainbow&#10;&#10;Description automatically generated with low confidence">
            <a:extLst>
              <a:ext uri="{FF2B5EF4-FFF2-40B4-BE49-F238E27FC236}">
                <a16:creationId xmlns:a16="http://schemas.microsoft.com/office/drawing/2014/main" id="{E64C626B-CEAE-498C-AF60-7A91AA6F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77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1236" y="1969125"/>
            <a:ext cx="818693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05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3933223" y="1158201"/>
            <a:ext cx="5527786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747279" y="881612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2926875" y="1061752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9E5A9-8B09-4975-A848-09F4929A9579}"/>
              </a:ext>
            </a:extLst>
          </p:cNvPr>
          <p:cNvSpPr txBox="1"/>
          <p:nvPr/>
        </p:nvSpPr>
        <p:spPr>
          <a:xfrm>
            <a:off x="3101809" y="1378131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LÊ - GÔ</a:t>
            </a:r>
          </a:p>
        </p:txBody>
      </p:sp>
    </p:spTree>
    <p:extLst>
      <p:ext uri="{BB962C8B-B14F-4D97-AF65-F5344CB8AC3E}">
        <p14:creationId xmlns:p14="http://schemas.microsoft.com/office/powerpoint/2010/main" val="11352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0872" y="448253"/>
            <a:ext cx="7910945" cy="10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310" y="1537855"/>
            <a:ext cx="11695690" cy="362791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lê-gô, lắp ráp, kì diệu, sẵn sàng.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biết nghỉ hơi sau khi đọc câu, đọc đoạn. 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lê-gô, lắp ráp.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đọc về một đồ chơi hiện đại được nhiều trẻ em yêu thích.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788269" y="4246206"/>
            <a:ext cx="4258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1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8778" y="782154"/>
            <a:ext cx="11310398" cy="615546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7427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</p:spTree>
    <p:extLst>
      <p:ext uri="{BB962C8B-B14F-4D97-AF65-F5344CB8AC3E}">
        <p14:creationId xmlns:p14="http://schemas.microsoft.com/office/powerpoint/2010/main" val="111261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2586" y="663333"/>
            <a:ext cx="11243945" cy="8528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 chơi lê-gô còn được các bạn nhỏ gọi là gì?</a:t>
            </a:r>
          </a:p>
        </p:txBody>
      </p:sp>
      <p:sp>
        <p:nvSpPr>
          <p:cNvPr id="12" name="圆角矩形 5"/>
          <p:cNvSpPr/>
          <p:nvPr/>
        </p:nvSpPr>
        <p:spPr>
          <a:xfrm>
            <a:off x="67736" y="1744741"/>
            <a:ext cx="11873646" cy="360824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67" y="4511689"/>
            <a:ext cx="1583502" cy="230839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68677" y="1372206"/>
            <a:ext cx="9448349" cy="4097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3461" y="1592339"/>
            <a:ext cx="11145254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lắp</a:t>
            </a:r>
            <a:r>
              <a:rPr lang="en-US" sz="3200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79615" y="2946113"/>
            <a:ext cx="9549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2826" y="3672653"/>
            <a:ext cx="10325261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9531120" y="5872362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318222" y="5837943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2587" y="446281"/>
            <a:ext cx="11243945" cy="8528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圆角矩形 5"/>
          <p:cNvSpPr/>
          <p:nvPr/>
        </p:nvSpPr>
        <p:spPr>
          <a:xfrm flipH="1">
            <a:off x="1573966" y="1299086"/>
            <a:ext cx="9807692" cy="2409639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73966" y="1146684"/>
            <a:ext cx="9563724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820385" y="5840779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81119" y="5748929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DC4FD7-C483-4748-A321-26FDEA392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12" y="3927821"/>
            <a:ext cx="2398427" cy="29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animBg="1"/>
      <p:bldP spid="15" grpId="0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829434"/>
            <a:ext cx="11687345" cy="8771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圆角矩形 5"/>
          <p:cNvSpPr/>
          <p:nvPr/>
        </p:nvSpPr>
        <p:spPr>
          <a:xfrm flipH="1">
            <a:off x="1236369" y="1706566"/>
            <a:ext cx="10544971" cy="261001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843" y="4421520"/>
            <a:ext cx="1648045" cy="24024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510298" y="1706566"/>
            <a:ext cx="9820941" cy="2583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Lê-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039045" y="5792315"/>
            <a:ext cx="839034" cy="44639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72823" y="5708311"/>
            <a:ext cx="2207177" cy="6353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6304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animBg="1"/>
      <p:bldP spid="15" grpId="0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1" y="-119007"/>
            <a:ext cx="138772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131" y="111216"/>
            <a:ext cx="1487426" cy="102078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96194" y="629917"/>
            <a:ext cx="1034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82831" y="1752809"/>
            <a:ext cx="2154998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82831" y="2667096"/>
            <a:ext cx="2154998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382831" y="3633090"/>
            <a:ext cx="2154998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82831" y="4664859"/>
            <a:ext cx="2154998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03370" y="1702331"/>
            <a:ext cx="6068481" cy="65541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03370" y="2616618"/>
            <a:ext cx="6068481" cy="65541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lợi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03370" y="3582612"/>
            <a:ext cx="6068481" cy="65541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03370" y="4614381"/>
            <a:ext cx="6068481" cy="65541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" name="Straight Connector 3"/>
          <p:cNvCxnSpPr>
            <a:cxnSpLocks/>
            <a:endCxn id="31" idx="1"/>
          </p:cNvCxnSpPr>
          <p:nvPr/>
        </p:nvCxnSpPr>
        <p:spPr>
          <a:xfrm>
            <a:off x="3537829" y="2357749"/>
            <a:ext cx="2165541" cy="1552572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  <a:endCxn id="32" idx="1"/>
          </p:cNvCxnSpPr>
          <p:nvPr/>
        </p:nvCxnSpPr>
        <p:spPr>
          <a:xfrm>
            <a:off x="3537829" y="3272036"/>
            <a:ext cx="2165541" cy="167005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3"/>
          </p:cNvCxnSpPr>
          <p:nvPr/>
        </p:nvCxnSpPr>
        <p:spPr>
          <a:xfrm flipV="1">
            <a:off x="3537829" y="3162874"/>
            <a:ext cx="2130326" cy="1816992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25" idx="3"/>
            <a:endCxn id="27" idx="1"/>
          </p:cNvCxnSpPr>
          <p:nvPr/>
        </p:nvCxnSpPr>
        <p:spPr>
          <a:xfrm flipV="1">
            <a:off x="3537829" y="2030040"/>
            <a:ext cx="2165541" cy="191805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6300878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788</Words>
  <Application>Microsoft Office PowerPoint</Application>
  <PresentationFormat>Widescreen</PresentationFormat>
  <Paragraphs>63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19</cp:revision>
  <dcterms:created xsi:type="dcterms:W3CDTF">2021-07-19T04:30:41Z</dcterms:created>
  <dcterms:modified xsi:type="dcterms:W3CDTF">2022-11-11T06:00:39Z</dcterms:modified>
</cp:coreProperties>
</file>