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399" r:id="rId3"/>
    <p:sldId id="365" r:id="rId4"/>
    <p:sldId id="401" r:id="rId5"/>
    <p:sldId id="398" r:id="rId6"/>
    <p:sldId id="405" r:id="rId7"/>
    <p:sldId id="375" r:id="rId8"/>
    <p:sldId id="376" r:id="rId9"/>
    <p:sldId id="377" r:id="rId10"/>
    <p:sldId id="378" r:id="rId11"/>
    <p:sldId id="407" r:id="rId12"/>
    <p:sldId id="379" r:id="rId13"/>
    <p:sldId id="409" r:id="rId14"/>
    <p:sldId id="410" r:id="rId15"/>
    <p:sldId id="411" r:id="rId16"/>
    <p:sldId id="397" r:id="rId17"/>
    <p:sldId id="380" r:id="rId18"/>
    <p:sldId id="381" r:id="rId19"/>
    <p:sldId id="4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145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53018"/>
        <a:ext cx="5916849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1449796"/>
        <a:ext cx="5916875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</a:t>
          </a:r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599"/>
        <a:ext cx="5916875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53019"/>
        <a:ext cx="7388810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1449797"/>
        <a:ext cx="7388836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</a:t>
          </a:r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600"/>
        <a:ext cx="7388836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920BD-9AD5-4284-BB38-8A43CB26B66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43B2-828B-4E27-945D-E8B6B6D0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3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8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4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1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3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37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55A495-316D-478A-B742-B4CB572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" y="-1029323"/>
            <a:ext cx="9607826" cy="826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C79EBA-2392-4E49-9D8B-1672DE854961}"/>
              </a:ext>
            </a:extLst>
          </p:cNvPr>
          <p:cNvSpPr txBox="1"/>
          <p:nvPr/>
        </p:nvSpPr>
        <p:spPr>
          <a:xfrm>
            <a:off x="3292840" y="3966973"/>
            <a:ext cx="10523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thành  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hay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 trên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trên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lvl="0" indent="463550" algn="just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 mùa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</a:p>
          <a:p>
            <a:pPr lvl="0" indent="463550" algn="just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quên                  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 cong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lvl="0" indent="463550" algn="just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 </a:t>
            </a:r>
          </a:p>
          <a:p>
            <a:pPr lvl="0" indent="463550" algn="just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lvl="0" indent="463550" algn="just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                         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       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595746" y="4641530"/>
            <a:ext cx="1143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2839" y="403480"/>
            <a:ext cx="1110215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742839" y="2208373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69" y="1954453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4379" y="345750"/>
            <a:ext cx="11037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592" y="1335186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1D60FB-C2D3-4777-BBBB-3F2B7DE1F68A}"/>
              </a:ext>
            </a:extLst>
          </p:cNvPr>
          <p:cNvGrpSpPr/>
          <p:nvPr/>
        </p:nvGrpSpPr>
        <p:grpSpPr>
          <a:xfrm>
            <a:off x="1806440" y="3429000"/>
            <a:ext cx="10723257" cy="2593872"/>
            <a:chOff x="1866400" y="3429000"/>
            <a:chExt cx="10723257" cy="2593872"/>
          </a:xfrm>
        </p:grpSpPr>
        <p:grpSp>
          <p:nvGrpSpPr>
            <p:cNvPr id="8" name="Group 7"/>
            <p:cNvGrpSpPr/>
            <p:nvPr/>
          </p:nvGrpSpPr>
          <p:grpSpPr>
            <a:xfrm>
              <a:off x="1866400" y="3963125"/>
              <a:ext cx="8459200" cy="1034664"/>
              <a:chOff x="1113668" y="2511"/>
              <a:chExt cx="7439318" cy="1034664"/>
            </a:xfrm>
          </p:grpSpPr>
          <p:sp>
            <p:nvSpPr>
              <p:cNvPr id="9" name="Round Same Side Corner Rectangle 8"/>
              <p:cNvSpPr/>
              <p:nvPr/>
            </p:nvSpPr>
            <p:spPr>
              <a:xfrm rot="5400000">
                <a:off x="4315995" y="-3199816"/>
                <a:ext cx="1034664" cy="7439318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ound Same Side Corner Rectangle 4"/>
              <p:cNvSpPr txBox="1"/>
              <p:nvPr/>
            </p:nvSpPr>
            <p:spPr>
              <a:xfrm>
                <a:off x="1113668" y="53019"/>
                <a:ext cx="7388810" cy="9336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7780" rIns="17780" bIns="17780" numCol="1" spcCol="1270" anchor="ctr" anchorCtr="0">
                <a:noAutofit/>
              </a:bodyPr>
              <a:lstStyle/>
              <a:p>
                <a:pPr marL="0" marR="0" lvl="1" indent="0" algn="l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M: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Cánh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diều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lưỡi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liềm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12" name="Picture 11" descr="A colorful hot air balloon&#10;&#10;Description automatically generated">
              <a:extLst>
                <a:ext uri="{FF2B5EF4-FFF2-40B4-BE49-F238E27FC236}">
                  <a16:creationId xmlns:a16="http://schemas.microsoft.com/office/drawing/2014/main" id="{92BA26AE-4A42-441C-8672-CE8866960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406" y1="52000" x2="58281" y2="49250"/>
                          <a14:foregroundMark x1="58281" y1="49250" x2="50625" y2="52750"/>
                          <a14:foregroundMark x1="50625" y1="52750" x2="51563" y2="54000"/>
                          <a14:foregroundMark x1="51406" y1="54250" x2="52031" y2="52750"/>
                          <a14:foregroundMark x1="53438" y1="54000" x2="45781" y2="56750"/>
                          <a14:foregroundMark x1="45781" y1="56750" x2="53594" y2="55250"/>
                          <a14:foregroundMark x1="53594" y1="55250" x2="52344" y2="52000"/>
                          <a14:foregroundMark x1="60313" y1="51000" x2="58125" y2="48750"/>
                          <a14:foregroundMark x1="64375" y1="52750" x2="62969" y2="5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462" y="3429000"/>
              <a:ext cx="4150195" cy="2593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236" y="1969125"/>
            <a:ext cx="81869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37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519988" y="1270743"/>
            <a:ext cx="451561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3334045" y="994154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513641" y="117429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4828880" y="1514954"/>
            <a:ext cx="3652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695690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ràng,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nong trời, lưỡi liềm, réo vang.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nhàng,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cảm, ngắt nghỉ đúng nhịp thơ.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song Ngân, nong, hạt cau, lưỡi liềm.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Hiểu được nội dung bài thơ.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38255" y="3975929"/>
            <a:ext cx="3946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367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8500" y="208428"/>
            <a:ext cx="1219200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4706" y="5201939"/>
            <a:ext cx="3197621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14705" y="4031599"/>
            <a:ext cx="3197622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59071" y="4032154"/>
            <a:ext cx="2985717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59069" y="5201940"/>
            <a:ext cx="2985717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8F525-7D0D-430B-B9DA-470B0504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19" y="1681882"/>
            <a:ext cx="86010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9390" y="411052"/>
            <a:ext cx="10892391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vàng”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2425488"/>
              </p:ext>
            </p:extLst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244180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8B2F1A-B51F-46A5-9A20-38F5B871BC9D}"/>
              </a:ext>
            </a:extLst>
          </p:cNvPr>
          <p:cNvSpPr/>
          <p:nvPr/>
        </p:nvSpPr>
        <p:spPr>
          <a:xfrm>
            <a:off x="221673" y="245759"/>
            <a:ext cx="11841990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63137" y="304027"/>
            <a:ext cx="8728715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9701529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746986" y="50532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E115AE-108A-489A-AE57-9AE3CAF5AA69}"/>
              </a:ext>
            </a:extLst>
          </p:cNvPr>
          <p:cNvSpPr/>
          <p:nvPr/>
        </p:nvSpPr>
        <p:spPr>
          <a:xfrm>
            <a:off x="450166" y="218050"/>
            <a:ext cx="11310425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" y="0"/>
            <a:ext cx="12206694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56926" y="1976771"/>
            <a:ext cx="5997910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nào trong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bài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86955" y="3491222"/>
            <a:ext cx="7022548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709</Words>
  <Application>Microsoft Office PowerPoint</Application>
  <PresentationFormat>Widescreen</PresentationFormat>
  <Paragraphs>192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25</cp:revision>
  <dcterms:created xsi:type="dcterms:W3CDTF">2021-07-19T02:48:38Z</dcterms:created>
  <dcterms:modified xsi:type="dcterms:W3CDTF">2022-11-11T05:59:30Z</dcterms:modified>
</cp:coreProperties>
</file>