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399" r:id="rId3"/>
    <p:sldId id="365" r:id="rId4"/>
    <p:sldId id="401" r:id="rId5"/>
    <p:sldId id="396" r:id="rId6"/>
    <p:sldId id="382" r:id="rId7"/>
    <p:sldId id="368" r:id="rId8"/>
    <p:sldId id="370" r:id="rId9"/>
    <p:sldId id="384" r:id="rId10"/>
    <p:sldId id="402" r:id="rId11"/>
    <p:sldId id="385" r:id="rId12"/>
    <p:sldId id="371" r:id="rId13"/>
    <p:sldId id="403" r:id="rId14"/>
    <p:sldId id="374" r:id="rId15"/>
    <p:sldId id="372" r:id="rId16"/>
    <p:sldId id="363" r:id="rId17"/>
    <p:sldId id="373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145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20BD-9AD5-4284-BB38-8A43CB26B66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43B2-828B-4E27-945D-E8B6B6D0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7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37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C43E1-55FA-42F1-9610-2CF4CAC5DBD2}"/>
              </a:ext>
            </a:extLst>
          </p:cNvPr>
          <p:cNvSpPr txBox="1"/>
          <p:nvPr/>
        </p:nvSpPr>
        <p:spPr>
          <a:xfrm>
            <a:off x="4559717" y="5575199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9028" y="1761490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1259" y="787466"/>
            <a:ext cx="4064000" cy="6300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655306" y="178302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05259" y="2735513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9722" y="3606674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13445" y="461598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E2664E-971D-4986-8821-97B88AE053A6}"/>
              </a:ext>
            </a:extLst>
          </p:cNvPr>
          <p:cNvCxnSpPr/>
          <p:nvPr/>
        </p:nvCxnSpPr>
        <p:spPr>
          <a:xfrm flipV="1">
            <a:off x="8536981" y="461598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7CF5D9-BD95-4A05-8EA6-EA319F9AA735}"/>
              </a:ext>
            </a:extLst>
          </p:cNvPr>
          <p:cNvSpPr/>
          <p:nvPr/>
        </p:nvSpPr>
        <p:spPr>
          <a:xfrm>
            <a:off x="4113536" y="443457"/>
            <a:ext cx="6563842" cy="5627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560416" y="369778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C43E1-55FA-42F1-9610-2CF4CAC5DBD2}"/>
              </a:ext>
            </a:extLst>
          </p:cNvPr>
          <p:cNvSpPr txBox="1"/>
          <p:nvPr/>
        </p:nvSpPr>
        <p:spPr>
          <a:xfrm>
            <a:off x="4559717" y="5575199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64000" y="34001"/>
            <a:ext cx="414798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19" y="5702969"/>
            <a:ext cx="464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509" y="5709677"/>
            <a:ext cx="12120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4" y="721262"/>
            <a:ext cx="8261968" cy="48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64000" y="190425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467" y="6184657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1608" y="6202674"/>
            <a:ext cx="983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98" y="1021126"/>
            <a:ext cx="7490014" cy="498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944079" y="5853807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2469"/>
            <a:ext cx="5889136" cy="42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166" y="747166"/>
            <a:ext cx="4223360" cy="56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22436" y="0"/>
            <a:ext cx="4064000" cy="6300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022" y="6040621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494" y="6033674"/>
            <a:ext cx="9459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 phận bằng sắt của cái liềm, hình cong, nhọn, có răng. 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2158716" y="638033"/>
            <a:ext cx="7791440" cy="517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519988" y="1270743"/>
            <a:ext cx="451561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334045" y="9941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513641" y="11742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4828880" y="1514954"/>
            <a:ext cx="3652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nong trời, lưỡi liềm, réo vang.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nhàng,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cảm, ngắt nghỉ đúng nhịp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song Ngân, nong, hạt cau, lưỡi liềm.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Hiểu được nội dung bài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2073EC-6E06-4C4A-A97E-8F477839FD69}"/>
              </a:ext>
            </a:extLst>
          </p:cNvPr>
          <p:cNvSpPr/>
          <p:nvPr/>
        </p:nvSpPr>
        <p:spPr>
          <a:xfrm>
            <a:off x="3684716" y="182535"/>
            <a:ext cx="6707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174" y="212722"/>
            <a:ext cx="3546647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57812" y="900705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7961" y="-65626"/>
            <a:ext cx="9257918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group of children flying kites&#10;&#10;Description automatically generated with medium confidence">
            <a:extLst>
              <a:ext uri="{FF2B5EF4-FFF2-40B4-BE49-F238E27FC236}">
                <a16:creationId xmlns:a16="http://schemas.microsoft.com/office/drawing/2014/main" id="{68C8D4AA-2785-4B62-A76B-7B14AF423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57" y="1568638"/>
            <a:ext cx="5900997" cy="5095452"/>
          </a:xfrm>
          <a:prstGeom prst="rect">
            <a:avLst/>
          </a:prstGeom>
        </p:spPr>
      </p:pic>
      <p:pic>
        <p:nvPicPr>
          <p:cNvPr id="9" name="Picture 8" descr="Kids running with kites&#10;&#10;Description automatically generated with low confidence">
            <a:extLst>
              <a:ext uri="{FF2B5EF4-FFF2-40B4-BE49-F238E27FC236}">
                <a16:creationId xmlns:a16="http://schemas.microsoft.com/office/drawing/2014/main" id="{18B01B00-7BC3-47BC-9C0C-E703EF51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9594"/>
            <a:ext cx="5570853" cy="40744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9646" y="194116"/>
            <a:ext cx="1714770" cy="706589"/>
            <a:chOff x="9566064" y="964372"/>
            <a:chExt cx="5446164" cy="698253"/>
          </a:xfrm>
        </p:grpSpPr>
        <p:sp>
          <p:nvSpPr>
            <p:cNvPr id="1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5576" y="346364"/>
            <a:ext cx="11867594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3140" y="538074"/>
            <a:ext cx="794299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830" y="1262155"/>
            <a:ext cx="4597134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39130" y="1339619"/>
            <a:ext cx="430036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9267" y="920086"/>
            <a:ext cx="4133740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48" y="3628455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18" y="3764900"/>
            <a:ext cx="3331291" cy="333129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31479" y="561623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3613725" y="1532502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37FE4-4C9B-4FD6-B19C-D92A43175123}"/>
              </a:ext>
            </a:extLst>
          </p:cNvPr>
          <p:cNvSpPr txBox="1"/>
          <p:nvPr/>
        </p:nvSpPr>
        <p:spPr>
          <a:xfrm>
            <a:off x="3613726" y="2612348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EFD1-FD74-4B47-9468-0E8CAAA00B14}"/>
              </a:ext>
            </a:extLst>
          </p:cNvPr>
          <p:cNvSpPr txBox="1"/>
          <p:nvPr/>
        </p:nvSpPr>
        <p:spPr>
          <a:xfrm>
            <a:off x="3613725" y="3846108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5576" y="346364"/>
            <a:ext cx="11867594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3140" y="538074"/>
            <a:ext cx="794299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830" y="1262155"/>
            <a:ext cx="4597134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39130" y="1339619"/>
            <a:ext cx="430036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9267" y="920086"/>
            <a:ext cx="4133740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48" y="3628455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751</Words>
  <Application>Microsoft Office PowerPoint</Application>
  <PresentationFormat>Widescreen</PresentationFormat>
  <Paragraphs>175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25</cp:revision>
  <dcterms:created xsi:type="dcterms:W3CDTF">2021-07-19T02:48:38Z</dcterms:created>
  <dcterms:modified xsi:type="dcterms:W3CDTF">2022-11-11T05:59:10Z</dcterms:modified>
</cp:coreProperties>
</file>