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333" r:id="rId4"/>
    <p:sldId id="335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9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0033"/>
    <a:srgbClr val="006600"/>
    <a:srgbClr val="990099"/>
    <a:srgbClr val="FF9900"/>
    <a:srgbClr val="660066"/>
    <a:srgbClr val="FFFF66"/>
    <a:srgbClr val="99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5C91A-F13A-40F9-9D67-FA9ACCCE8B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49F16-EC01-4108-B606-44682C47C98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E9FB3-FA80-4A42-8208-0C684A475469}" type="parTrans" cxnId="{ABB1E7E7-87B4-46D6-8B3E-82B077AA2B33}">
      <dgm:prSet/>
      <dgm:spPr/>
      <dgm:t>
        <a:bodyPr/>
        <a:lstStyle/>
        <a:p>
          <a:endParaRPr lang="en-US"/>
        </a:p>
      </dgm:t>
    </dgm:pt>
    <dgm:pt modelId="{31BB85E7-0DF2-464C-BA7A-9B66B7FBE705}" type="sibTrans" cxnId="{ABB1E7E7-87B4-46D6-8B3E-82B077AA2B33}">
      <dgm:prSet/>
      <dgm:spPr/>
      <dgm:t>
        <a:bodyPr/>
        <a:lstStyle/>
        <a:p>
          <a:endParaRPr lang="en-US"/>
        </a:p>
      </dgm:t>
    </dgm:pt>
    <dgm:pt modelId="{F6EDEE8E-6F67-41CE-BF1C-01A898FD685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7A54F-DE03-4013-9CBD-CD5F2D949CF5}" type="parTrans" cxnId="{D10E7B0C-691C-49A3-BDEB-67A544F267A2}">
      <dgm:prSet/>
      <dgm:spPr/>
      <dgm:t>
        <a:bodyPr/>
        <a:lstStyle/>
        <a:p>
          <a:endParaRPr lang="en-US"/>
        </a:p>
      </dgm:t>
    </dgm:pt>
    <dgm:pt modelId="{4F407F8E-F5E9-47F9-9B07-830E4FE7D3AE}" type="sibTrans" cxnId="{D10E7B0C-691C-49A3-BDEB-67A544F267A2}">
      <dgm:prSet/>
      <dgm:spPr/>
      <dgm:t>
        <a:bodyPr/>
        <a:lstStyle/>
        <a:p>
          <a:endParaRPr lang="en-US"/>
        </a:p>
      </dgm:t>
    </dgm:pt>
    <dgm:pt modelId="{9497D540-883F-4762-A258-A4320A49E74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: MRVT : Ý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E244F-9BA1-45DA-8469-29A5D1FDEE17}" type="parTrans" cxnId="{2021E68F-210F-44DD-95D5-3B130E18D978}">
      <dgm:prSet/>
      <dgm:spPr/>
      <dgm:t>
        <a:bodyPr/>
        <a:lstStyle/>
        <a:p>
          <a:endParaRPr lang="en-US"/>
        </a:p>
      </dgm:t>
    </dgm:pt>
    <dgm:pt modelId="{A96ADA95-E2B4-4D78-B345-E815A1A01E30}" type="sibTrans" cxnId="{2021E68F-210F-44DD-95D5-3B130E18D978}">
      <dgm:prSet/>
      <dgm:spPr/>
      <dgm:t>
        <a:bodyPr/>
        <a:lstStyle/>
        <a:p>
          <a:endParaRPr lang="en-US"/>
        </a:p>
      </dgm:t>
    </dgm:pt>
    <dgm:pt modelId="{0A3F1A78-0D85-4379-AE1A-AEAFA3293652}" type="pres">
      <dgm:prSet presAssocID="{C185C91A-F13A-40F9-9D67-FA9ACCCE8BE3}" presName="Name0" presStyleCnt="0">
        <dgm:presLayoutVars>
          <dgm:chMax val="7"/>
          <dgm:chPref val="7"/>
          <dgm:dir/>
        </dgm:presLayoutVars>
      </dgm:prSet>
      <dgm:spPr/>
    </dgm:pt>
    <dgm:pt modelId="{F9EF81E3-B1E2-4A76-99E9-231DCEF05B1C}" type="pres">
      <dgm:prSet presAssocID="{C185C91A-F13A-40F9-9D67-FA9ACCCE8BE3}" presName="Name1" presStyleCnt="0"/>
      <dgm:spPr/>
    </dgm:pt>
    <dgm:pt modelId="{BBA088DE-64FF-44A4-B71E-C29F7E7A4791}" type="pres">
      <dgm:prSet presAssocID="{C185C91A-F13A-40F9-9D67-FA9ACCCE8BE3}" presName="cycle" presStyleCnt="0"/>
      <dgm:spPr/>
    </dgm:pt>
    <dgm:pt modelId="{FFDA9E72-28B6-4C68-AE9C-37B9C069844B}" type="pres">
      <dgm:prSet presAssocID="{C185C91A-F13A-40F9-9D67-FA9ACCCE8BE3}" presName="srcNode" presStyleLbl="node1" presStyleIdx="0" presStyleCnt="3"/>
      <dgm:spPr/>
    </dgm:pt>
    <dgm:pt modelId="{301B64E7-B17F-46D5-B3D9-3D613DAC2979}" type="pres">
      <dgm:prSet presAssocID="{C185C91A-F13A-40F9-9D67-FA9ACCCE8BE3}" presName="conn" presStyleLbl="parChTrans1D2" presStyleIdx="0" presStyleCnt="1"/>
      <dgm:spPr/>
    </dgm:pt>
    <dgm:pt modelId="{1BA8D642-13F7-4DA4-B2BD-62CD89F6A5FB}" type="pres">
      <dgm:prSet presAssocID="{C185C91A-F13A-40F9-9D67-FA9ACCCE8BE3}" presName="extraNode" presStyleLbl="node1" presStyleIdx="0" presStyleCnt="3"/>
      <dgm:spPr/>
    </dgm:pt>
    <dgm:pt modelId="{D1B5C4D8-008D-47B2-A3B0-A73E7013DD56}" type="pres">
      <dgm:prSet presAssocID="{C185C91A-F13A-40F9-9D67-FA9ACCCE8BE3}" presName="dstNode" presStyleLbl="node1" presStyleIdx="0" presStyleCnt="3"/>
      <dgm:spPr/>
    </dgm:pt>
    <dgm:pt modelId="{BAB695D2-7961-449D-90EC-30DD0BF7E9AC}" type="pres">
      <dgm:prSet presAssocID="{DB649F16-EC01-4108-B606-44682C47C98E}" presName="text_1" presStyleLbl="node1" presStyleIdx="0" presStyleCnt="3">
        <dgm:presLayoutVars>
          <dgm:bulletEnabled val="1"/>
        </dgm:presLayoutVars>
      </dgm:prSet>
      <dgm:spPr/>
    </dgm:pt>
    <dgm:pt modelId="{B3CFB45D-6EA7-4C9D-8321-E3B843D984EB}" type="pres">
      <dgm:prSet presAssocID="{DB649F16-EC01-4108-B606-44682C47C98E}" presName="accent_1" presStyleCnt="0"/>
      <dgm:spPr/>
    </dgm:pt>
    <dgm:pt modelId="{36A17005-0A13-4675-97A5-8A7344242273}" type="pres">
      <dgm:prSet presAssocID="{DB649F16-EC01-4108-B606-44682C47C98E}" presName="accentRepeatNode" presStyleLbl="solidFgAcc1" presStyleIdx="0" presStyleCnt="3"/>
      <dgm:spPr/>
    </dgm:pt>
    <dgm:pt modelId="{BE8AC5DC-E4B0-4552-81D7-3CE417F3F894}" type="pres">
      <dgm:prSet presAssocID="{F6EDEE8E-6F67-41CE-BF1C-01A898FD6857}" presName="text_2" presStyleLbl="node1" presStyleIdx="1" presStyleCnt="3">
        <dgm:presLayoutVars>
          <dgm:bulletEnabled val="1"/>
        </dgm:presLayoutVars>
      </dgm:prSet>
      <dgm:spPr/>
    </dgm:pt>
    <dgm:pt modelId="{01D35DDC-9F82-4742-9B0F-3E1D9FB33E08}" type="pres">
      <dgm:prSet presAssocID="{F6EDEE8E-6F67-41CE-BF1C-01A898FD6857}" presName="accent_2" presStyleCnt="0"/>
      <dgm:spPr/>
    </dgm:pt>
    <dgm:pt modelId="{50D5DC7F-A75F-4386-93B6-6FEE4F49254F}" type="pres">
      <dgm:prSet presAssocID="{F6EDEE8E-6F67-41CE-BF1C-01A898FD6857}" presName="accentRepeatNode" presStyleLbl="solidFgAcc1" presStyleIdx="1" presStyleCnt="3"/>
      <dgm:spPr/>
    </dgm:pt>
    <dgm:pt modelId="{64C493F8-C48F-4ECE-AD09-074BF55EBA68}" type="pres">
      <dgm:prSet presAssocID="{9497D540-883F-4762-A258-A4320A49E743}" presName="text_3" presStyleLbl="node1" presStyleIdx="2" presStyleCnt="3">
        <dgm:presLayoutVars>
          <dgm:bulletEnabled val="1"/>
        </dgm:presLayoutVars>
      </dgm:prSet>
      <dgm:spPr/>
    </dgm:pt>
    <dgm:pt modelId="{4F52F99B-BB85-42B2-88E3-88077259125B}" type="pres">
      <dgm:prSet presAssocID="{9497D540-883F-4762-A258-A4320A49E743}" presName="accent_3" presStyleCnt="0"/>
      <dgm:spPr/>
    </dgm:pt>
    <dgm:pt modelId="{82073192-5FC3-48E3-A5DC-DFA8523A385A}" type="pres">
      <dgm:prSet presAssocID="{9497D540-883F-4762-A258-A4320A49E743}" presName="accentRepeatNode" presStyleLbl="solidFgAcc1" presStyleIdx="2" presStyleCnt="3"/>
      <dgm:spPr/>
    </dgm:pt>
  </dgm:ptLst>
  <dgm:cxnLst>
    <dgm:cxn modelId="{D10E7B0C-691C-49A3-BDEB-67A544F267A2}" srcId="{C185C91A-F13A-40F9-9D67-FA9ACCCE8BE3}" destId="{F6EDEE8E-6F67-41CE-BF1C-01A898FD6857}" srcOrd="1" destOrd="0" parTransId="{4E97A54F-DE03-4013-9CBD-CD5F2D949CF5}" sibTransId="{4F407F8E-F5E9-47F9-9B07-830E4FE7D3AE}"/>
    <dgm:cxn modelId="{E4F6B260-EC52-4796-8F42-47AE646D4FE4}" type="presOf" srcId="{DB649F16-EC01-4108-B606-44682C47C98E}" destId="{BAB695D2-7961-449D-90EC-30DD0BF7E9AC}" srcOrd="0" destOrd="0" presId="urn:microsoft.com/office/officeart/2008/layout/VerticalCurvedList"/>
    <dgm:cxn modelId="{2021E68F-210F-44DD-95D5-3B130E18D978}" srcId="{C185C91A-F13A-40F9-9D67-FA9ACCCE8BE3}" destId="{9497D540-883F-4762-A258-A4320A49E743}" srcOrd="2" destOrd="0" parTransId="{185E244F-9BA1-45DA-8469-29A5D1FDEE17}" sibTransId="{A96ADA95-E2B4-4D78-B345-E815A1A01E30}"/>
    <dgm:cxn modelId="{CF7BE394-582A-4ECD-A2DE-E2EF2EEEA847}" type="presOf" srcId="{C185C91A-F13A-40F9-9D67-FA9ACCCE8BE3}" destId="{0A3F1A78-0D85-4379-AE1A-AEAFA3293652}" srcOrd="0" destOrd="0" presId="urn:microsoft.com/office/officeart/2008/layout/VerticalCurvedList"/>
    <dgm:cxn modelId="{938B96A2-78C3-4DF7-9976-A3F51E5AABF0}" type="presOf" srcId="{F6EDEE8E-6F67-41CE-BF1C-01A898FD6857}" destId="{BE8AC5DC-E4B0-4552-81D7-3CE417F3F894}" srcOrd="0" destOrd="0" presId="urn:microsoft.com/office/officeart/2008/layout/VerticalCurvedList"/>
    <dgm:cxn modelId="{794C72A7-217E-44AB-B5D3-A5C35BB007EB}" type="presOf" srcId="{31BB85E7-0DF2-464C-BA7A-9B66B7FBE705}" destId="{301B64E7-B17F-46D5-B3D9-3D613DAC2979}" srcOrd="0" destOrd="0" presId="urn:microsoft.com/office/officeart/2008/layout/VerticalCurvedList"/>
    <dgm:cxn modelId="{A5CA4FC6-6C24-4D7B-B3F3-F3BE7377B15F}" type="presOf" srcId="{9497D540-883F-4762-A258-A4320A49E743}" destId="{64C493F8-C48F-4ECE-AD09-074BF55EBA68}" srcOrd="0" destOrd="0" presId="urn:microsoft.com/office/officeart/2008/layout/VerticalCurvedList"/>
    <dgm:cxn modelId="{ABB1E7E7-87B4-46D6-8B3E-82B077AA2B33}" srcId="{C185C91A-F13A-40F9-9D67-FA9ACCCE8BE3}" destId="{DB649F16-EC01-4108-B606-44682C47C98E}" srcOrd="0" destOrd="0" parTransId="{0CCE9FB3-FA80-4A42-8208-0C684A475469}" sibTransId="{31BB85E7-0DF2-464C-BA7A-9B66B7FBE705}"/>
    <dgm:cxn modelId="{5AEF09B7-EC4E-4679-A703-2452D1AB4990}" type="presParOf" srcId="{0A3F1A78-0D85-4379-AE1A-AEAFA3293652}" destId="{F9EF81E3-B1E2-4A76-99E9-231DCEF05B1C}" srcOrd="0" destOrd="0" presId="urn:microsoft.com/office/officeart/2008/layout/VerticalCurvedList"/>
    <dgm:cxn modelId="{5A782994-8696-480D-BABF-CC2E7F94326B}" type="presParOf" srcId="{F9EF81E3-B1E2-4A76-99E9-231DCEF05B1C}" destId="{BBA088DE-64FF-44A4-B71E-C29F7E7A4791}" srcOrd="0" destOrd="0" presId="urn:microsoft.com/office/officeart/2008/layout/VerticalCurvedList"/>
    <dgm:cxn modelId="{97C595CF-B765-47D0-A248-49CE366AC5F4}" type="presParOf" srcId="{BBA088DE-64FF-44A4-B71E-C29F7E7A4791}" destId="{FFDA9E72-28B6-4C68-AE9C-37B9C069844B}" srcOrd="0" destOrd="0" presId="urn:microsoft.com/office/officeart/2008/layout/VerticalCurvedList"/>
    <dgm:cxn modelId="{2E7A9EED-BD25-44B4-91BC-742CAABEC91D}" type="presParOf" srcId="{BBA088DE-64FF-44A4-B71E-C29F7E7A4791}" destId="{301B64E7-B17F-46D5-B3D9-3D613DAC2979}" srcOrd="1" destOrd="0" presId="urn:microsoft.com/office/officeart/2008/layout/VerticalCurvedList"/>
    <dgm:cxn modelId="{58C44829-2B27-480C-8D94-A685628F7DF7}" type="presParOf" srcId="{BBA088DE-64FF-44A4-B71E-C29F7E7A4791}" destId="{1BA8D642-13F7-4DA4-B2BD-62CD89F6A5FB}" srcOrd="2" destOrd="0" presId="urn:microsoft.com/office/officeart/2008/layout/VerticalCurvedList"/>
    <dgm:cxn modelId="{306E4681-0C2F-4C1A-A5F6-437E4A9D034B}" type="presParOf" srcId="{BBA088DE-64FF-44A4-B71E-C29F7E7A4791}" destId="{D1B5C4D8-008D-47B2-A3B0-A73E7013DD56}" srcOrd="3" destOrd="0" presId="urn:microsoft.com/office/officeart/2008/layout/VerticalCurvedList"/>
    <dgm:cxn modelId="{EF8D4B57-CBF9-44F6-A6F1-369CC8537CA2}" type="presParOf" srcId="{F9EF81E3-B1E2-4A76-99E9-231DCEF05B1C}" destId="{BAB695D2-7961-449D-90EC-30DD0BF7E9AC}" srcOrd="1" destOrd="0" presId="urn:microsoft.com/office/officeart/2008/layout/VerticalCurvedList"/>
    <dgm:cxn modelId="{B82C6E15-233A-45C5-9B83-EEAF3F8D75C6}" type="presParOf" srcId="{F9EF81E3-B1E2-4A76-99E9-231DCEF05B1C}" destId="{B3CFB45D-6EA7-4C9D-8321-E3B843D984EB}" srcOrd="2" destOrd="0" presId="urn:microsoft.com/office/officeart/2008/layout/VerticalCurvedList"/>
    <dgm:cxn modelId="{4D1B94B3-06FA-41CF-B05A-0AB3D274CA99}" type="presParOf" srcId="{B3CFB45D-6EA7-4C9D-8321-E3B843D984EB}" destId="{36A17005-0A13-4675-97A5-8A7344242273}" srcOrd="0" destOrd="0" presId="urn:microsoft.com/office/officeart/2008/layout/VerticalCurvedList"/>
    <dgm:cxn modelId="{06FD4796-76CD-41C0-8BAB-C6FFBF7F4924}" type="presParOf" srcId="{F9EF81E3-B1E2-4A76-99E9-231DCEF05B1C}" destId="{BE8AC5DC-E4B0-4552-81D7-3CE417F3F894}" srcOrd="3" destOrd="0" presId="urn:microsoft.com/office/officeart/2008/layout/VerticalCurvedList"/>
    <dgm:cxn modelId="{EE45C63D-E2C1-4DC3-828E-DBDAFF94D64B}" type="presParOf" srcId="{F9EF81E3-B1E2-4A76-99E9-231DCEF05B1C}" destId="{01D35DDC-9F82-4742-9B0F-3E1D9FB33E08}" srcOrd="4" destOrd="0" presId="urn:microsoft.com/office/officeart/2008/layout/VerticalCurvedList"/>
    <dgm:cxn modelId="{4BBFFB19-EDEE-41CF-AE87-218CDFDB5927}" type="presParOf" srcId="{01D35DDC-9F82-4742-9B0F-3E1D9FB33E08}" destId="{50D5DC7F-A75F-4386-93B6-6FEE4F49254F}" srcOrd="0" destOrd="0" presId="urn:microsoft.com/office/officeart/2008/layout/VerticalCurvedList"/>
    <dgm:cxn modelId="{8F290DFB-C495-4A52-B57D-838E740B0246}" type="presParOf" srcId="{F9EF81E3-B1E2-4A76-99E9-231DCEF05B1C}" destId="{64C493F8-C48F-4ECE-AD09-074BF55EBA68}" srcOrd="5" destOrd="0" presId="urn:microsoft.com/office/officeart/2008/layout/VerticalCurvedList"/>
    <dgm:cxn modelId="{8A79A655-9F2A-4F84-9968-DE96C6B19EAB}" type="presParOf" srcId="{F9EF81E3-B1E2-4A76-99E9-231DCEF05B1C}" destId="{4F52F99B-BB85-42B2-88E3-88077259125B}" srcOrd="6" destOrd="0" presId="urn:microsoft.com/office/officeart/2008/layout/VerticalCurvedList"/>
    <dgm:cxn modelId="{A740BCC5-4C01-4391-8BB3-A123F520A6B1}" type="presParOf" srcId="{4F52F99B-BB85-42B2-88E3-88077259125B}" destId="{82073192-5FC3-48E3-A5DC-DFA8523A38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B64E7-B17F-46D5-B3D9-3D613DAC2979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695D2-7961-449D-90EC-30DD0BF7E9AC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endParaRPr lang="en-US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541866"/>
        <a:ext cx="7301111" cy="1083733"/>
      </dsp:txXfrm>
    </dsp:sp>
    <dsp:sp modelId="{36A17005-0A13-4675-97A5-8A7344242273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AC5DC-E4B0-4552-81D7-3CE417F3F894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6048" y="2167466"/>
        <a:ext cx="6907174" cy="1083733"/>
      </dsp:txXfrm>
    </dsp:sp>
    <dsp:sp modelId="{50D5DC7F-A75F-4386-93B6-6FEE4F49254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493F8-C48F-4ECE-AD09-074BF55EBA68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6021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: MRVT : Ý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3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endParaRPr lang="en-US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2110" y="3793066"/>
        <a:ext cx="7301111" cy="1083733"/>
      </dsp:txXfrm>
    </dsp:sp>
    <dsp:sp modelId="{82073192-5FC3-48E3-A5DC-DFA8523A385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8178-A4AB-9984-ADEF-53A7CD512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3C093-657C-40C1-F244-989F09D0E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3FCBC-54F7-4F09-8999-8BE92E02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B533-F186-17FE-26CB-CB62816A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24276-2ADA-1DD9-8ACA-A0AA6944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2965-81C8-73F9-21D6-D8ACB0A7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1C1C8-C6F7-9E7A-4D57-533BF5D92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1D4DD-6C35-1F15-86B7-1650901C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AC71F-D115-EB1C-C691-ECB998D2A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4187-F40F-A2F6-6F2D-8B448C6B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0DAB4-1F3D-DF79-0587-2AC8118DE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AB5D2-40A5-0A0A-CDB8-E9AB7D8F0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16CCC-2F24-7A82-C45B-07D8C5CB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BBF51-0AC7-32E7-D600-16A610A8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9A5F2-A777-C0D1-FD65-9BAC7B75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28EA-8084-C029-DDF0-2D4730AE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A02E-4CBD-73A9-D104-9C6111D9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0F8FF-EC56-1295-07C0-9D3E2EEF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B40C-9D78-3CA5-B4A4-FB7C6C2B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0A8FB-4946-32D8-81C8-FB0F8A9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BE6C-A3DB-E6E5-59EE-25E11ACD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B2B8C-DDB9-9F8E-45F6-F2F3BC8A5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8AF3B-BD8C-296D-FB59-7A8E2E1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6B6D-8649-7945-9627-95BE3EDF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33E77-0F17-E6D2-C761-1F888AD8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FC7C-836A-8412-157E-DECB9E86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F078E-E9F2-79A7-E22B-EEBB6D800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A6E73-9AF6-7AEE-B4DF-13EAE5A7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43CE8-93A8-A6C4-0844-E898E60AF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42D5D-6CE6-06A7-1971-45427F37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FA7F0-4CB0-0FFE-0416-C1A47B1B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D031-6681-BCD6-CEE6-94060B3B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8218F-9646-7520-51D7-F13CDB21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16BC2-D29B-9632-FB1A-6F12F0798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91F32-2585-1074-6FA2-9092AB82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C59C8-1230-B862-D1AA-18B55D582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7D7B3-7882-6298-D0D8-252DCBE9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E6F9B-A512-34A4-BC49-F71EE36F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F1BAE-E620-F3F1-5000-522027E5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4FAC-E55E-F666-B66A-BC56ECAB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48AF3-84BF-0849-8C12-318AD2C7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009C8-E605-001A-53C9-BC3D0E1F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A5C44-0AA8-F719-528A-24D39203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A2223-38CC-0145-74D6-CC4C7CA1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49A9C-9477-45A5-E90B-F90581BD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0E6A4-E6DE-274E-9731-CAC3DE82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4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6D50-F793-9EE6-2F67-AB67EF78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2B44B-3E49-F849-6B41-AB6B72E10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01CCC-2C7D-F76C-316C-0AE6EFD4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0D6D4-3AEA-5A6F-1DA6-E5CFFE25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AE00B-29D3-4527-4884-1A4D0165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D1EAF-455B-0EB5-4014-B98B7A44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5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0831-6F58-EE00-B5EC-D0CE947E1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A4886-7A93-B58E-F685-870A3F966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9660F-313D-336E-0047-DA3FF556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A0A52-4D33-76DA-7AC8-5D1F5535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3BE4-A591-70F9-118E-B51F2170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7D5E8-143D-C7FF-FD26-BB3FF496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6A203-8CD0-4CDA-5C9F-C24CFC55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C38B-D83C-E996-67DA-C3A1ACF46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5C54-495B-11CD-9727-D0BE5372E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5418-7183-4F84-ABE8-C8A046F56D8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590D5-42FF-6EF7-6F5A-0EF8FEE1C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62390-3231-661D-CCA3-56BE2B49D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EDC0-64AB-4FE0-94D3-EBC25C9E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các mẫu hình nền powerpoint đơn giản đẹp nhất - Tổng kho máy  photocopy Việt Số Hóa - Bán máy photocopy, Cho thuê máy photocopy">
            <a:extLst>
              <a:ext uri="{FF2B5EF4-FFF2-40B4-BE49-F238E27FC236}">
                <a16:creationId xmlns:a16="http://schemas.microsoft.com/office/drawing/2014/main" id="{6B5A3E63-A750-FBE7-E363-F12B221E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枠、フレームのフリー素材｜ダウンロード50【素材っち】">
            <a:extLst>
              <a:ext uri="{FF2B5EF4-FFF2-40B4-BE49-F238E27FC236}">
                <a16:creationId xmlns:a16="http://schemas.microsoft.com/office/drawing/2014/main" id="{3ECD5D77-AC03-471E-6946-68FE9135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4" y="1378226"/>
            <a:ext cx="9939130" cy="55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723861" y="2547019"/>
            <a:ext cx="69706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TỪ VÀ CÂU </a:t>
            </a:r>
          </a:p>
          <a:p>
            <a:pPr algn="ctr"/>
            <a:r>
              <a:rPr lang="en-US" sz="44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4</a:t>
            </a:r>
          </a:p>
          <a:p>
            <a:pPr algn="ctr"/>
            <a:r>
              <a:rPr lang="en-US" sz="4400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TÍNH TỪ (TIẾP THEO)</a:t>
            </a:r>
          </a:p>
        </p:txBody>
      </p:sp>
    </p:spTree>
    <p:extLst>
      <p:ext uri="{BB962C8B-B14F-4D97-AF65-F5344CB8AC3E}">
        <p14:creationId xmlns:p14="http://schemas.microsoft.com/office/powerpoint/2010/main" val="387446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28405" y="4354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56462" y="386060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73432" y="817075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132803" y="1340295"/>
            <a:ext cx="225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8CB64-5DAA-8AB8-CD9A-63CA34859D51}"/>
              </a:ext>
            </a:extLst>
          </p:cNvPr>
          <p:cNvSpPr txBox="1"/>
          <p:nvPr/>
        </p:nvSpPr>
        <p:spPr>
          <a:xfrm>
            <a:off x="793024" y="2452542"/>
            <a:ext cx="10096499" cy="138499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28405" y="4354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56462" y="386060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73432" y="817075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132803" y="1340295"/>
            <a:ext cx="225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8CB64-5DAA-8AB8-CD9A-63CA34859D51}"/>
              </a:ext>
            </a:extLst>
          </p:cNvPr>
          <p:cNvSpPr txBox="1"/>
          <p:nvPr/>
        </p:nvSpPr>
        <p:spPr>
          <a:xfrm>
            <a:off x="772887" y="2060065"/>
            <a:ext cx="10312580" cy="2677656"/>
          </a:xfrm>
          <a:prstGeom prst="rect">
            <a:avLst/>
          </a:prstGeom>
          <a:solidFill>
            <a:srgbClr val="99CCFF"/>
          </a:solidFill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9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7 999+ Hình nền slide Powerpoint vừa đẹp vừa chuyên nghiệp mới nhất 2023">
            <a:extLst>
              <a:ext uri="{FF2B5EF4-FFF2-40B4-BE49-F238E27FC236}">
                <a16:creationId xmlns:a16="http://schemas.microsoft.com/office/drawing/2014/main" id="{715989B0-DB8F-AAC5-E70E-74D23956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63"/>
            <a:ext cx="12192000" cy="70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904" y="5012532"/>
            <a:ext cx="1524000" cy="6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7048" y="4235054"/>
            <a:ext cx="1384697" cy="95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8285">
            <a:off x="5865019" y="3340895"/>
            <a:ext cx="3245644" cy="210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7364" y="3215879"/>
            <a:ext cx="14001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176588"/>
            <a:ext cx="1352550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8555" y="2875360"/>
            <a:ext cx="1381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1639" y="2316956"/>
            <a:ext cx="1537097" cy="105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72854" y="2005014"/>
            <a:ext cx="1345406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52461">
            <a:off x="2865903" y="2591655"/>
            <a:ext cx="3256360" cy="175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71336" y="2249092"/>
            <a:ext cx="1739503" cy="83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699899" y="1273969"/>
            <a:ext cx="1968103" cy="11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12694" y="1758554"/>
            <a:ext cx="2890838" cy="214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01778" y="2005014"/>
            <a:ext cx="2605088" cy="34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17521" y="-76581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45578" y="305125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62548" y="736140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-93619" y="968185"/>
            <a:ext cx="317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F288DEE-D05D-6D61-5588-5BF393B2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0" y="1358745"/>
            <a:ext cx="10974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28C665-15CD-904C-5F21-9D795BAA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2" y="2267339"/>
            <a:ext cx="11393947" cy="459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	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THU HÀ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5DC3F7-9D76-B8A7-9924-5EDC9D500997}"/>
              </a:ext>
            </a:extLst>
          </p:cNvPr>
          <p:cNvCxnSpPr>
            <a:cxnSpLocks/>
          </p:cNvCxnSpPr>
          <p:nvPr/>
        </p:nvCxnSpPr>
        <p:spPr>
          <a:xfrm>
            <a:off x="4062548" y="2699657"/>
            <a:ext cx="520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7F013E-B291-FC34-705C-DAA587D9700C}"/>
              </a:ext>
            </a:extLst>
          </p:cNvPr>
          <p:cNvCxnSpPr>
            <a:cxnSpLocks/>
          </p:cNvCxnSpPr>
          <p:nvPr/>
        </p:nvCxnSpPr>
        <p:spPr>
          <a:xfrm>
            <a:off x="5129348" y="2710542"/>
            <a:ext cx="6074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FA70F8-6267-DAE9-1FD3-935F293F2932}"/>
              </a:ext>
            </a:extLst>
          </p:cNvPr>
          <p:cNvCxnSpPr>
            <a:cxnSpLocks/>
          </p:cNvCxnSpPr>
          <p:nvPr/>
        </p:nvCxnSpPr>
        <p:spPr>
          <a:xfrm>
            <a:off x="457202" y="3124200"/>
            <a:ext cx="520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590CF1-1AE3-3AC6-6AB7-DD83763ABB97}"/>
              </a:ext>
            </a:extLst>
          </p:cNvPr>
          <p:cNvCxnSpPr>
            <a:cxnSpLocks/>
          </p:cNvCxnSpPr>
          <p:nvPr/>
        </p:nvCxnSpPr>
        <p:spPr>
          <a:xfrm>
            <a:off x="4322717" y="4735287"/>
            <a:ext cx="520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F953C1-E7B3-34D5-B11A-231E93F5B97F}"/>
              </a:ext>
            </a:extLst>
          </p:cNvPr>
          <p:cNvCxnSpPr>
            <a:cxnSpLocks/>
          </p:cNvCxnSpPr>
          <p:nvPr/>
        </p:nvCxnSpPr>
        <p:spPr>
          <a:xfrm>
            <a:off x="5792288" y="3907974"/>
            <a:ext cx="60742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A813D2-6BBA-58A5-9B58-AC65D14BE8EA}"/>
              </a:ext>
            </a:extLst>
          </p:cNvPr>
          <p:cNvCxnSpPr>
            <a:cxnSpLocks/>
          </p:cNvCxnSpPr>
          <p:nvPr/>
        </p:nvCxnSpPr>
        <p:spPr>
          <a:xfrm>
            <a:off x="10025745" y="5551715"/>
            <a:ext cx="131377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6EF79B-04AB-EE2E-3679-4D5971030069}"/>
              </a:ext>
            </a:extLst>
          </p:cNvPr>
          <p:cNvCxnSpPr>
            <a:cxnSpLocks/>
          </p:cNvCxnSpPr>
          <p:nvPr/>
        </p:nvCxnSpPr>
        <p:spPr>
          <a:xfrm>
            <a:off x="11166436" y="5976258"/>
            <a:ext cx="520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838D8-F562-EB9C-6606-79A7A05570AE}"/>
              </a:ext>
            </a:extLst>
          </p:cNvPr>
          <p:cNvCxnSpPr>
            <a:cxnSpLocks/>
          </p:cNvCxnSpPr>
          <p:nvPr/>
        </p:nvCxnSpPr>
        <p:spPr>
          <a:xfrm>
            <a:off x="1782950" y="6389915"/>
            <a:ext cx="520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A35E27-75A3-B6E9-3F5C-2D2BAAAC9FF4}"/>
              </a:ext>
            </a:extLst>
          </p:cNvPr>
          <p:cNvCxnSpPr>
            <a:cxnSpLocks/>
          </p:cNvCxnSpPr>
          <p:nvPr/>
        </p:nvCxnSpPr>
        <p:spPr>
          <a:xfrm>
            <a:off x="4367350" y="6368143"/>
            <a:ext cx="520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0CE7C4-7C83-5750-C3A9-F77DF8E22B8E}"/>
              </a:ext>
            </a:extLst>
          </p:cNvPr>
          <p:cNvCxnSpPr>
            <a:cxnSpLocks/>
          </p:cNvCxnSpPr>
          <p:nvPr/>
        </p:nvCxnSpPr>
        <p:spPr>
          <a:xfrm>
            <a:off x="5792288" y="4746173"/>
            <a:ext cx="5203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4FBAF9-4412-FB93-937E-C79BFBCBFDB4}"/>
              </a:ext>
            </a:extLst>
          </p:cNvPr>
          <p:cNvCxnSpPr>
            <a:cxnSpLocks/>
          </p:cNvCxnSpPr>
          <p:nvPr/>
        </p:nvCxnSpPr>
        <p:spPr>
          <a:xfrm>
            <a:off x="2575559" y="1861456"/>
            <a:ext cx="365107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17521" y="-76581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45578" y="305125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62548" y="736140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-93619" y="968185"/>
            <a:ext cx="317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1C5D73E-1A2E-435F-DBEA-F5CECC4CF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57" y="1491405"/>
            <a:ext cx="8606048" cy="523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0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17521" y="-76581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45578" y="305125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62548" y="736140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-93619" y="968185"/>
            <a:ext cx="317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B2AAF72-D2CF-88CD-8E00-3351944A5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0" y="1358745"/>
            <a:ext cx="1068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850495-EF54-31D4-21CB-7A699AFE38C0}"/>
              </a:ext>
            </a:extLst>
          </p:cNvPr>
          <p:cNvCxnSpPr>
            <a:cxnSpLocks/>
          </p:cNvCxnSpPr>
          <p:nvPr/>
        </p:nvCxnSpPr>
        <p:spPr>
          <a:xfrm>
            <a:off x="3222170" y="1839685"/>
            <a:ext cx="5094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E5CCC2-805C-2008-B16E-ACEF73A47161}"/>
              </a:ext>
            </a:extLst>
          </p:cNvPr>
          <p:cNvCxnSpPr>
            <a:cxnSpLocks/>
          </p:cNvCxnSpPr>
          <p:nvPr/>
        </p:nvCxnSpPr>
        <p:spPr>
          <a:xfrm>
            <a:off x="4463139" y="2312852"/>
            <a:ext cx="177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B0C5970-4F47-A933-D42C-67C750A89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59956"/>
              </p:ext>
            </p:extLst>
          </p:nvPr>
        </p:nvGraphicFramePr>
        <p:xfrm>
          <a:off x="801894" y="2776874"/>
          <a:ext cx="10588212" cy="3491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440">
                  <a:extLst>
                    <a:ext uri="{9D8B030D-6E8A-4147-A177-3AD203B41FA5}">
                      <a16:colId xmlns:a16="http://schemas.microsoft.com/office/drawing/2014/main" val="105290342"/>
                    </a:ext>
                  </a:extLst>
                </a:gridCol>
                <a:gridCol w="3013982">
                  <a:extLst>
                    <a:ext uri="{9D8B030D-6E8A-4147-A177-3AD203B41FA5}">
                      <a16:colId xmlns:a16="http://schemas.microsoft.com/office/drawing/2014/main" val="4147114587"/>
                    </a:ext>
                  </a:extLst>
                </a:gridCol>
                <a:gridCol w="2901773">
                  <a:extLst>
                    <a:ext uri="{9D8B030D-6E8A-4147-A177-3AD203B41FA5}">
                      <a16:colId xmlns:a16="http://schemas.microsoft.com/office/drawing/2014/main" val="3199712036"/>
                    </a:ext>
                  </a:extLst>
                </a:gridCol>
                <a:gridCol w="2861017">
                  <a:extLst>
                    <a:ext uri="{9D8B030D-6E8A-4147-A177-3AD203B41FA5}">
                      <a16:colId xmlns:a16="http://schemas.microsoft.com/office/drawing/2014/main" val="1560402563"/>
                    </a:ext>
                  </a:extLst>
                </a:gridCol>
              </a:tblGrid>
              <a:tr h="990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908697"/>
                  </a:ext>
                </a:extLst>
              </a:tr>
              <a:tr h="8335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88631"/>
                  </a:ext>
                </a:extLst>
              </a:tr>
              <a:tr h="8335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18283"/>
                  </a:ext>
                </a:extLst>
              </a:tr>
              <a:tr h="83359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0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1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17521" y="-76581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45578" y="305125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62548" y="736140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B0C5970-4F47-A933-D42C-67C750A89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03044"/>
              </p:ext>
            </p:extLst>
          </p:nvPr>
        </p:nvGraphicFramePr>
        <p:xfrm>
          <a:off x="268940" y="1355656"/>
          <a:ext cx="11645152" cy="5457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262">
                  <a:extLst>
                    <a:ext uri="{9D8B030D-6E8A-4147-A177-3AD203B41FA5}">
                      <a16:colId xmlns:a16="http://schemas.microsoft.com/office/drawing/2014/main" val="105290342"/>
                    </a:ext>
                  </a:extLst>
                </a:gridCol>
                <a:gridCol w="3314845">
                  <a:extLst>
                    <a:ext uri="{9D8B030D-6E8A-4147-A177-3AD203B41FA5}">
                      <a16:colId xmlns:a16="http://schemas.microsoft.com/office/drawing/2014/main" val="4147114587"/>
                    </a:ext>
                  </a:extLst>
                </a:gridCol>
                <a:gridCol w="3191435">
                  <a:extLst>
                    <a:ext uri="{9D8B030D-6E8A-4147-A177-3AD203B41FA5}">
                      <a16:colId xmlns:a16="http://schemas.microsoft.com/office/drawing/2014/main" val="3199712036"/>
                    </a:ext>
                  </a:extLst>
                </a:gridCol>
                <a:gridCol w="3146610">
                  <a:extLst>
                    <a:ext uri="{9D8B030D-6E8A-4147-A177-3AD203B41FA5}">
                      <a16:colId xmlns:a16="http://schemas.microsoft.com/office/drawing/2014/main" val="1560402563"/>
                    </a:ext>
                  </a:extLst>
                </a:gridCol>
              </a:tblGrid>
              <a:tr h="10468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908697"/>
                  </a:ext>
                </a:extLst>
              </a:tr>
              <a:tr h="15867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588631"/>
                  </a:ext>
                </a:extLst>
              </a:tr>
              <a:tr h="15150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18283"/>
                  </a:ext>
                </a:extLst>
              </a:tr>
              <a:tr h="13089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4051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954E2-2392-DE93-51EE-F26E02A5CE4F}"/>
              </a:ext>
            </a:extLst>
          </p:cNvPr>
          <p:cNvSpPr txBox="1"/>
          <p:nvPr/>
        </p:nvSpPr>
        <p:spPr>
          <a:xfrm>
            <a:off x="2298953" y="2481874"/>
            <a:ext cx="320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choé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C956C-AB97-EFDD-BB1D-E36C381EE63D}"/>
              </a:ext>
            </a:extLst>
          </p:cNvPr>
          <p:cNvSpPr txBox="1"/>
          <p:nvPr/>
        </p:nvSpPr>
        <p:spPr>
          <a:xfrm>
            <a:off x="5593175" y="2494743"/>
            <a:ext cx="3143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BB325C-D2A0-F5DA-8189-D9A834326373}"/>
              </a:ext>
            </a:extLst>
          </p:cNvPr>
          <p:cNvSpPr txBox="1"/>
          <p:nvPr/>
        </p:nvSpPr>
        <p:spPr>
          <a:xfrm>
            <a:off x="8715572" y="2494743"/>
            <a:ext cx="3207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694DB-D4A9-77BD-6612-195C9F44D2E4}"/>
              </a:ext>
            </a:extLst>
          </p:cNvPr>
          <p:cNvSpPr txBox="1"/>
          <p:nvPr/>
        </p:nvSpPr>
        <p:spPr>
          <a:xfrm>
            <a:off x="2385687" y="4083388"/>
            <a:ext cx="3207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vợi,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7C07D-5C33-EC24-65C7-8549DEA7B7FF}"/>
              </a:ext>
            </a:extLst>
          </p:cNvPr>
          <p:cNvSpPr txBox="1"/>
          <p:nvPr/>
        </p:nvSpPr>
        <p:spPr>
          <a:xfrm>
            <a:off x="5593175" y="4160710"/>
            <a:ext cx="3253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E9BF8-CA20-C582-43F3-B50036906A2C}"/>
              </a:ext>
            </a:extLst>
          </p:cNvPr>
          <p:cNvSpPr txBox="1"/>
          <p:nvPr/>
        </p:nvSpPr>
        <p:spPr>
          <a:xfrm>
            <a:off x="8790708" y="4055683"/>
            <a:ext cx="3104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cao hơn núi,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1A391-9E94-EB28-9290-E22E87258462}"/>
              </a:ext>
            </a:extLst>
          </p:cNvPr>
          <p:cNvSpPr txBox="1"/>
          <p:nvPr/>
        </p:nvSpPr>
        <p:spPr>
          <a:xfrm>
            <a:off x="2298953" y="5676376"/>
            <a:ext cx="3294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6600"/>
                </a:solidFill>
                <a:latin typeface="+mj-lt"/>
              </a:rPr>
              <a:t>vui vui, vui vẻ, vui sướng, vui mừng, ...</a:t>
            </a:r>
            <a:endParaRPr lang="en-US" sz="2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5F9E63-4802-A109-B327-9A6376D7E8A8}"/>
              </a:ext>
            </a:extLst>
          </p:cNvPr>
          <p:cNvSpPr txBox="1"/>
          <p:nvPr/>
        </p:nvSpPr>
        <p:spPr>
          <a:xfrm>
            <a:off x="5567916" y="5653363"/>
            <a:ext cx="316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990099"/>
                </a:solidFill>
                <a:latin typeface="+mj-lt"/>
              </a:rPr>
              <a:t>rất vui, vui lắm, vui quá, ...</a:t>
            </a:r>
            <a:endParaRPr lang="en-US" b="1" dirty="0">
              <a:solidFill>
                <a:srgbClr val="990099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395AA-7388-D86A-02D6-95DEFAAE047F}"/>
              </a:ext>
            </a:extLst>
          </p:cNvPr>
          <p:cNvSpPr txBox="1"/>
          <p:nvPr/>
        </p:nvSpPr>
        <p:spPr>
          <a:xfrm>
            <a:off x="8763314" y="5469691"/>
            <a:ext cx="3104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17521" y="-76581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45578" y="305125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62548" y="736140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-93619" y="968185"/>
            <a:ext cx="317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B2AAF72-D2CF-88CD-8E00-3351944A5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0" y="1358745"/>
            <a:ext cx="1068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850495-EF54-31D4-21CB-7A699AFE38C0}"/>
              </a:ext>
            </a:extLst>
          </p:cNvPr>
          <p:cNvCxnSpPr>
            <a:cxnSpLocks/>
          </p:cNvCxnSpPr>
          <p:nvPr/>
        </p:nvCxnSpPr>
        <p:spPr>
          <a:xfrm>
            <a:off x="780722" y="1865418"/>
            <a:ext cx="34895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E5CCC2-805C-2008-B16E-ACEF73A47161}"/>
              </a:ext>
            </a:extLst>
          </p:cNvPr>
          <p:cNvCxnSpPr>
            <a:cxnSpLocks/>
          </p:cNvCxnSpPr>
          <p:nvPr/>
        </p:nvCxnSpPr>
        <p:spPr>
          <a:xfrm>
            <a:off x="7041747" y="1865418"/>
            <a:ext cx="177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Box 5">
            <a:extLst>
              <a:ext uri="{FF2B5EF4-FFF2-40B4-BE49-F238E27FC236}">
                <a16:creationId xmlns:a16="http://schemas.microsoft.com/office/drawing/2014/main" id="{62DDBC62-FE72-7B2B-E2AC-1339D2AFD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378" y="2067155"/>
            <a:ext cx="1068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9DAC905-36F4-FA7A-0F44-065429E55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378" y="2813794"/>
            <a:ext cx="1068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896DCA3E-010A-F4D8-F8A6-06EFB258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378" y="3538845"/>
            <a:ext cx="1068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9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17521" y="-76581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45578" y="305125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62548" y="736140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30" name="Freeform: Shape 1029">
            <a:extLst>
              <a:ext uri="{FF2B5EF4-FFF2-40B4-BE49-F238E27FC236}">
                <a16:creationId xmlns:a16="http://schemas.microsoft.com/office/drawing/2014/main" id="{48A122F2-98C0-AFD6-1D3B-53CCD40A1AAC}"/>
              </a:ext>
            </a:extLst>
          </p:cNvPr>
          <p:cNvSpPr/>
          <p:nvPr/>
        </p:nvSpPr>
        <p:spPr>
          <a:xfrm>
            <a:off x="4397826" y="3482823"/>
            <a:ext cx="3218743" cy="729948"/>
          </a:xfrm>
          <a:custGeom>
            <a:avLst/>
            <a:gdLst>
              <a:gd name="connsiteX0" fmla="*/ 587828 w 3218743"/>
              <a:gd name="connsiteY0" fmla="*/ 381606 h 729948"/>
              <a:gd name="connsiteX1" fmla="*/ 2144485 w 3218743"/>
              <a:gd name="connsiteY1" fmla="*/ 294520 h 729948"/>
              <a:gd name="connsiteX2" fmla="*/ 3211285 w 3218743"/>
              <a:gd name="connsiteY2" fmla="*/ 606 h 729948"/>
              <a:gd name="connsiteX3" fmla="*/ 2579914 w 3218743"/>
              <a:gd name="connsiteY3" fmla="*/ 229206 h 729948"/>
              <a:gd name="connsiteX4" fmla="*/ 1839685 w 3218743"/>
              <a:gd name="connsiteY4" fmla="*/ 610206 h 729948"/>
              <a:gd name="connsiteX5" fmla="*/ 0 w 3218743"/>
              <a:gd name="connsiteY5" fmla="*/ 729948 h 72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8743" h="729948">
                <a:moveTo>
                  <a:pt x="587828" y="381606"/>
                </a:moveTo>
                <a:cubicBezTo>
                  <a:pt x="1147535" y="369813"/>
                  <a:pt x="1707242" y="358020"/>
                  <a:pt x="2144485" y="294520"/>
                </a:cubicBezTo>
                <a:cubicBezTo>
                  <a:pt x="2581728" y="231020"/>
                  <a:pt x="3138714" y="11492"/>
                  <a:pt x="3211285" y="606"/>
                </a:cubicBezTo>
                <a:cubicBezTo>
                  <a:pt x="3283857" y="-10280"/>
                  <a:pt x="2808514" y="127606"/>
                  <a:pt x="2579914" y="229206"/>
                </a:cubicBezTo>
                <a:cubicBezTo>
                  <a:pt x="2351314" y="330806"/>
                  <a:pt x="2269670" y="526749"/>
                  <a:pt x="1839685" y="610206"/>
                </a:cubicBezTo>
                <a:cubicBezTo>
                  <a:pt x="1409700" y="693663"/>
                  <a:pt x="704850" y="711805"/>
                  <a:pt x="0" y="729948"/>
                </a:cubicBezTo>
              </a:path>
            </a:pathLst>
          </a:cu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Freeform: Shape 1028">
            <a:extLst>
              <a:ext uri="{FF2B5EF4-FFF2-40B4-BE49-F238E27FC236}">
                <a16:creationId xmlns:a16="http://schemas.microsoft.com/office/drawing/2014/main" id="{5DC44A3F-8C73-17FD-AD46-DE758A796FC3}"/>
              </a:ext>
            </a:extLst>
          </p:cNvPr>
          <p:cNvSpPr/>
          <p:nvPr/>
        </p:nvSpPr>
        <p:spPr>
          <a:xfrm>
            <a:off x="4702628" y="1924242"/>
            <a:ext cx="2977449" cy="993129"/>
          </a:xfrm>
          <a:custGeom>
            <a:avLst/>
            <a:gdLst>
              <a:gd name="connsiteX0" fmla="*/ 0 w 2977449"/>
              <a:gd name="connsiteY0" fmla="*/ 731872 h 993129"/>
              <a:gd name="connsiteX1" fmla="*/ 1709057 w 2977449"/>
              <a:gd name="connsiteY1" fmla="*/ 56958 h 993129"/>
              <a:gd name="connsiteX2" fmla="*/ 2971800 w 2977449"/>
              <a:gd name="connsiteY2" fmla="*/ 35187 h 993129"/>
              <a:gd name="connsiteX3" fmla="*/ 2144486 w 2977449"/>
              <a:gd name="connsiteY3" fmla="*/ 35187 h 993129"/>
              <a:gd name="connsiteX4" fmla="*/ 1447800 w 2977449"/>
              <a:gd name="connsiteY4" fmla="*/ 263787 h 993129"/>
              <a:gd name="connsiteX5" fmla="*/ 348343 w 2977449"/>
              <a:gd name="connsiteY5" fmla="*/ 993129 h 993129"/>
              <a:gd name="connsiteX6" fmla="*/ 348343 w 2977449"/>
              <a:gd name="connsiteY6" fmla="*/ 993129 h 99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7449" h="993129">
                <a:moveTo>
                  <a:pt x="0" y="731872"/>
                </a:moveTo>
                <a:cubicBezTo>
                  <a:pt x="606878" y="452472"/>
                  <a:pt x="1213757" y="173072"/>
                  <a:pt x="1709057" y="56958"/>
                </a:cubicBezTo>
                <a:cubicBezTo>
                  <a:pt x="2204357" y="-59156"/>
                  <a:pt x="2899229" y="38815"/>
                  <a:pt x="2971800" y="35187"/>
                </a:cubicBezTo>
                <a:cubicBezTo>
                  <a:pt x="3044371" y="31559"/>
                  <a:pt x="2398486" y="-2913"/>
                  <a:pt x="2144486" y="35187"/>
                </a:cubicBezTo>
                <a:cubicBezTo>
                  <a:pt x="1890486" y="73287"/>
                  <a:pt x="1747157" y="104130"/>
                  <a:pt x="1447800" y="263787"/>
                </a:cubicBezTo>
                <a:cubicBezTo>
                  <a:pt x="1148443" y="423444"/>
                  <a:pt x="348343" y="993129"/>
                  <a:pt x="348343" y="993129"/>
                </a:cubicBezTo>
                <a:lnTo>
                  <a:pt x="348343" y="993129"/>
                </a:ln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643BDD72-FCC3-56A2-86DA-D3008690F145}"/>
              </a:ext>
            </a:extLst>
          </p:cNvPr>
          <p:cNvSpPr/>
          <p:nvPr/>
        </p:nvSpPr>
        <p:spPr>
          <a:xfrm>
            <a:off x="2895600" y="4659086"/>
            <a:ext cx="4681200" cy="1034143"/>
          </a:xfrm>
          <a:custGeom>
            <a:avLst/>
            <a:gdLst>
              <a:gd name="connsiteX0" fmla="*/ 587829 w 4681200"/>
              <a:gd name="connsiteY0" fmla="*/ 0 h 1045439"/>
              <a:gd name="connsiteX1" fmla="*/ 1817914 w 4681200"/>
              <a:gd name="connsiteY1" fmla="*/ 489857 h 1045439"/>
              <a:gd name="connsiteX2" fmla="*/ 3875314 w 4681200"/>
              <a:gd name="connsiteY2" fmla="*/ 751114 h 1045439"/>
              <a:gd name="connsiteX3" fmla="*/ 4680857 w 4681200"/>
              <a:gd name="connsiteY3" fmla="*/ 740228 h 1045439"/>
              <a:gd name="connsiteX4" fmla="*/ 3799114 w 4681200"/>
              <a:gd name="connsiteY4" fmla="*/ 859971 h 1045439"/>
              <a:gd name="connsiteX5" fmla="*/ 2699657 w 4681200"/>
              <a:gd name="connsiteY5" fmla="*/ 1045028 h 1045439"/>
              <a:gd name="connsiteX6" fmla="*/ 1436914 w 4681200"/>
              <a:gd name="connsiteY6" fmla="*/ 805543 h 1045439"/>
              <a:gd name="connsiteX7" fmla="*/ 0 w 4681200"/>
              <a:gd name="connsiteY7" fmla="*/ 239485 h 104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1200" h="1045439">
                <a:moveTo>
                  <a:pt x="587829" y="0"/>
                </a:moveTo>
                <a:cubicBezTo>
                  <a:pt x="928914" y="182335"/>
                  <a:pt x="1270000" y="364671"/>
                  <a:pt x="1817914" y="489857"/>
                </a:cubicBezTo>
                <a:cubicBezTo>
                  <a:pt x="2365828" y="615043"/>
                  <a:pt x="3398157" y="709385"/>
                  <a:pt x="3875314" y="751114"/>
                </a:cubicBezTo>
                <a:cubicBezTo>
                  <a:pt x="4352471" y="792843"/>
                  <a:pt x="4693557" y="722085"/>
                  <a:pt x="4680857" y="740228"/>
                </a:cubicBezTo>
                <a:cubicBezTo>
                  <a:pt x="4668157" y="758371"/>
                  <a:pt x="4129314" y="809171"/>
                  <a:pt x="3799114" y="859971"/>
                </a:cubicBezTo>
                <a:cubicBezTo>
                  <a:pt x="3468914" y="910771"/>
                  <a:pt x="3093357" y="1054099"/>
                  <a:pt x="2699657" y="1045028"/>
                </a:cubicBezTo>
                <a:cubicBezTo>
                  <a:pt x="2305957" y="1035957"/>
                  <a:pt x="1886857" y="939800"/>
                  <a:pt x="1436914" y="805543"/>
                </a:cubicBezTo>
                <a:cubicBezTo>
                  <a:pt x="986971" y="671286"/>
                  <a:pt x="493485" y="455385"/>
                  <a:pt x="0" y="239485"/>
                </a:cubicBezTo>
              </a:path>
            </a:pathLst>
          </a:cu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6EC8F3-EAE5-6E41-F938-BF8CA44EC664}"/>
              </a:ext>
            </a:extLst>
          </p:cNvPr>
          <p:cNvGrpSpPr/>
          <p:nvPr/>
        </p:nvGrpSpPr>
        <p:grpSpPr>
          <a:xfrm>
            <a:off x="339635" y="2318658"/>
            <a:ext cx="4852850" cy="2579914"/>
            <a:chOff x="339635" y="2318658"/>
            <a:chExt cx="5355772" cy="2579914"/>
          </a:xfrm>
        </p:grpSpPr>
        <p:sp>
          <p:nvSpPr>
            <p:cNvPr id="60" name="Cloud 59">
              <a:extLst>
                <a:ext uri="{FF2B5EF4-FFF2-40B4-BE49-F238E27FC236}">
                  <a16:creationId xmlns:a16="http://schemas.microsoft.com/office/drawing/2014/main" id="{493A5A54-5B7C-C938-DB88-050EA78F1CE5}"/>
                </a:ext>
              </a:extLst>
            </p:cNvPr>
            <p:cNvSpPr/>
            <p:nvPr/>
          </p:nvSpPr>
          <p:spPr>
            <a:xfrm>
              <a:off x="339635" y="2318658"/>
              <a:ext cx="5355772" cy="2579914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loud 60">
              <a:extLst>
                <a:ext uri="{FF2B5EF4-FFF2-40B4-BE49-F238E27FC236}">
                  <a16:creationId xmlns:a16="http://schemas.microsoft.com/office/drawing/2014/main" id="{03D8661A-A931-1E1E-5620-D9A93209FEDA}"/>
                </a:ext>
              </a:extLst>
            </p:cNvPr>
            <p:cNvSpPr/>
            <p:nvPr/>
          </p:nvSpPr>
          <p:spPr>
            <a:xfrm>
              <a:off x="493410" y="2460172"/>
              <a:ext cx="5021789" cy="229688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32" name="Rectangle: Rounded Corners 1031">
            <a:extLst>
              <a:ext uri="{FF2B5EF4-FFF2-40B4-BE49-F238E27FC236}">
                <a16:creationId xmlns:a16="http://schemas.microsoft.com/office/drawing/2014/main" id="{F48B623A-338F-7130-E01F-A35CA50F6369}"/>
              </a:ext>
            </a:extLst>
          </p:cNvPr>
          <p:cNvSpPr/>
          <p:nvPr/>
        </p:nvSpPr>
        <p:spPr>
          <a:xfrm>
            <a:off x="7576800" y="1452756"/>
            <a:ext cx="3994684" cy="1099457"/>
          </a:xfrm>
          <a:prstGeom prst="roundRect">
            <a:avLst/>
          </a:prstGeom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C006346C-4480-CAD9-87B8-4A9FCAEFAA25}"/>
              </a:ext>
            </a:extLst>
          </p:cNvPr>
          <p:cNvSpPr txBox="1"/>
          <p:nvPr/>
        </p:nvSpPr>
        <p:spPr>
          <a:xfrm rot="20479667">
            <a:off x="4066567" y="1785310"/>
            <a:ext cx="336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8E5C589C-B860-66D3-E980-E9A739C2676A}"/>
              </a:ext>
            </a:extLst>
          </p:cNvPr>
          <p:cNvSpPr/>
          <p:nvPr/>
        </p:nvSpPr>
        <p:spPr>
          <a:xfrm>
            <a:off x="7576800" y="2896396"/>
            <a:ext cx="3994684" cy="1422791"/>
          </a:xfrm>
          <a:prstGeom prst="roundRect">
            <a:avLst/>
          </a:prstGeom>
          <a:ln w="762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6" name="Rectangle: Rounded Corners 1035">
            <a:extLst>
              <a:ext uri="{FF2B5EF4-FFF2-40B4-BE49-F238E27FC236}">
                <a16:creationId xmlns:a16="http://schemas.microsoft.com/office/drawing/2014/main" id="{612CC1B5-5AF4-A77C-2967-5B9D3FFCF85E}"/>
              </a:ext>
            </a:extLst>
          </p:cNvPr>
          <p:cNvSpPr/>
          <p:nvPr/>
        </p:nvSpPr>
        <p:spPr>
          <a:xfrm>
            <a:off x="7576800" y="4830020"/>
            <a:ext cx="3994684" cy="1099457"/>
          </a:xfrm>
          <a:prstGeom prst="round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29B18C43-F69D-9EE4-A66A-4B526A433EAE}"/>
              </a:ext>
            </a:extLst>
          </p:cNvPr>
          <p:cNvSpPr txBox="1"/>
          <p:nvPr/>
        </p:nvSpPr>
        <p:spPr>
          <a:xfrm rot="21341254">
            <a:off x="4415245" y="3376958"/>
            <a:ext cx="336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E68B567D-1440-F632-0188-DFCC707DB219}"/>
              </a:ext>
            </a:extLst>
          </p:cNvPr>
          <p:cNvSpPr txBox="1"/>
          <p:nvPr/>
        </p:nvSpPr>
        <p:spPr>
          <a:xfrm rot="474365">
            <a:off x="3785517" y="4807285"/>
            <a:ext cx="336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243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29" grpId="0" animBg="1"/>
      <p:bldP spid="1031" grpId="0" animBg="1"/>
      <p:bldP spid="1032" grpId="0" animBg="1"/>
      <p:bldP spid="1034" grpId="0"/>
      <p:bldP spid="1035" grpId="0" animBg="1"/>
      <p:bldP spid="1036" grpId="0" animBg="1"/>
      <p:bldP spid="1037" grpId="0"/>
      <p:bldP spid="10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17521" y="-76581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45578" y="305125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62548" y="736140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F1EABE-DA1B-EF7F-7920-1602A37EE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454522"/>
              </p:ext>
            </p:extLst>
          </p:nvPr>
        </p:nvGraphicFramePr>
        <p:xfrm>
          <a:off x="3175000" y="11841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560F74-2F0D-C6D4-A30F-A327F80E4590}"/>
              </a:ext>
            </a:extLst>
          </p:cNvPr>
          <p:cNvSpPr/>
          <p:nvPr/>
        </p:nvSpPr>
        <p:spPr>
          <a:xfrm>
            <a:off x="304800" y="2721429"/>
            <a:ext cx="2870200" cy="2449285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0D240-1275-73A5-3D02-63B6139D27B9}"/>
              </a:ext>
            </a:extLst>
          </p:cNvPr>
          <p:cNvSpPr txBox="1"/>
          <p:nvPr/>
        </p:nvSpPr>
        <p:spPr>
          <a:xfrm>
            <a:off x="3614058" y="1707411"/>
            <a:ext cx="644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F3119-AF83-2FC8-8729-3CFD4EC3FFED}"/>
              </a:ext>
            </a:extLst>
          </p:cNvPr>
          <p:cNvSpPr txBox="1"/>
          <p:nvPr/>
        </p:nvSpPr>
        <p:spPr>
          <a:xfrm>
            <a:off x="4010296" y="3369638"/>
            <a:ext cx="644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6576E-9C1C-EFAD-0163-B1AB14B44F07}"/>
              </a:ext>
            </a:extLst>
          </p:cNvPr>
          <p:cNvSpPr txBox="1"/>
          <p:nvPr/>
        </p:nvSpPr>
        <p:spPr>
          <a:xfrm>
            <a:off x="3614058" y="4986248"/>
            <a:ext cx="644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58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69705974-6028-8B3E-5FF8-AB73D929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6" y="-29492"/>
            <a:ext cx="12299576" cy="68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2260E6-12E6-34FB-C302-EF272F235E1A}"/>
              </a:ext>
            </a:extLst>
          </p:cNvPr>
          <p:cNvGrpSpPr/>
          <p:nvPr/>
        </p:nvGrpSpPr>
        <p:grpSpPr>
          <a:xfrm>
            <a:off x="1536485" y="3069258"/>
            <a:ext cx="8563563" cy="1948420"/>
            <a:chOff x="1357028" y="2856278"/>
            <a:chExt cx="8563563" cy="19484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8192C5-CF6F-6373-F65D-CA7DF74EB678}"/>
                </a:ext>
              </a:extLst>
            </p:cNvPr>
            <p:cNvSpPr/>
            <p:nvPr/>
          </p:nvSpPr>
          <p:spPr>
            <a:xfrm>
              <a:off x="1357028" y="2856278"/>
              <a:ext cx="85635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u="sng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5400" b="1" u="sng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u="sng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5400" b="1" u="sng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54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uyện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DAE10-EAEB-8950-4146-37A5B93FB6FB}"/>
                </a:ext>
              </a:extLst>
            </p:cNvPr>
            <p:cNvSpPr/>
            <p:nvPr/>
          </p:nvSpPr>
          <p:spPr>
            <a:xfrm>
              <a:off x="2756105" y="3973701"/>
              <a:ext cx="641085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u="sng" cap="none" spc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4800" b="1" cap="none" spc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cap="none" spc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8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800" b="1" cap="none" spc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cap="none" spc="0" dirty="0" err="1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8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161C3C-98E3-C97F-88A4-110FE6DBCC79}"/>
              </a:ext>
            </a:extLst>
          </p:cNvPr>
          <p:cNvSpPr txBox="1"/>
          <p:nvPr/>
        </p:nvSpPr>
        <p:spPr>
          <a:xfrm>
            <a:off x="12066230" y="5902488"/>
            <a:ext cx="643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5" name="CỬA TRÁI">
            <a:extLst>
              <a:ext uri="{FF2B5EF4-FFF2-40B4-BE49-F238E27FC236}">
                <a16:creationId xmlns:a16="http://schemas.microsoft.com/office/drawing/2014/main" id="{F651DC59-DAE7-D1FE-75A9-6E2530FC9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1723" r="19855" b="1723"/>
          <a:stretch/>
        </p:blipFill>
        <p:spPr>
          <a:xfrm>
            <a:off x="2898470" y="-43794"/>
            <a:ext cx="3131592" cy="6858000"/>
          </a:xfrm>
          <a:prstGeom prst="rect">
            <a:avLst/>
          </a:prstGeom>
        </p:spPr>
      </p:pic>
      <p:pic>
        <p:nvPicPr>
          <p:cNvPr id="19" name="CỬA PHẢI">
            <a:extLst>
              <a:ext uri="{FF2B5EF4-FFF2-40B4-BE49-F238E27FC236}">
                <a16:creationId xmlns:a16="http://schemas.microsoft.com/office/drawing/2014/main" id="{97413930-F233-0EDA-F204-40C2B12B1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1723" r="19855" b="1723"/>
          <a:stretch/>
        </p:blipFill>
        <p:spPr>
          <a:xfrm flipH="1">
            <a:off x="6005132" y="-69439"/>
            <a:ext cx="3131592" cy="6858000"/>
          </a:xfrm>
          <a:prstGeom prst="rect">
            <a:avLst/>
          </a:prstGeom>
        </p:spPr>
      </p:pic>
      <p:pic>
        <p:nvPicPr>
          <p:cNvPr id="21" name="GỖ TRÁI">
            <a:extLst>
              <a:ext uri="{FF2B5EF4-FFF2-40B4-BE49-F238E27FC236}">
                <a16:creationId xmlns:a16="http://schemas.microsoft.com/office/drawing/2014/main" id="{1A264664-56E7-DFFB-FB30-BB0297EA5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35" y="-54115"/>
            <a:ext cx="3097658" cy="6858000"/>
          </a:xfrm>
          <a:prstGeom prst="rect">
            <a:avLst/>
          </a:prstGeom>
        </p:spPr>
      </p:pic>
      <p:pic>
        <p:nvPicPr>
          <p:cNvPr id="22" name="GỖ PHẢI">
            <a:extLst>
              <a:ext uri="{FF2B5EF4-FFF2-40B4-BE49-F238E27FC236}">
                <a16:creationId xmlns:a16="http://schemas.microsoft.com/office/drawing/2014/main" id="{5E9F86DD-7443-39CB-4E9F-C4928E1BC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24" y="-58984"/>
            <a:ext cx="309765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A2F79-6FD9-2E35-D333-3E7536015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14" y="5230352"/>
            <a:ext cx="3534452" cy="1934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16813-7737-044E-F466-4DAABFA52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14" y="5172271"/>
            <a:ext cx="3534452" cy="1934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218B86-35F3-974A-A036-DE3F442D0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56" y="5878381"/>
            <a:ext cx="6558809" cy="98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57D984-1AB9-F7C9-F1AC-38661320BC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14" y="4277919"/>
            <a:ext cx="3377191" cy="2572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3BFBD5-B752-CE56-0698-5DBFF040C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8327" y="4275028"/>
            <a:ext cx="3534452" cy="2572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5E1473-5068-5ADC-FC32-32539307EA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89" y="-46091"/>
            <a:ext cx="2333774" cy="17834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A53628-227B-513E-8C76-1796A2B420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736" y="-60057"/>
            <a:ext cx="2756639" cy="179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 L -0.50469 0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1.85185E-6 L 0.50872 -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-1.85185E-6 L -0.18476 0.0057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4.81481E-6 L 0.17852 4.81481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69705974-6028-8B3E-5FF8-AB73D929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6" y="-29492"/>
            <a:ext cx="12299576" cy="68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4BF707-93C0-2479-E1B7-45DD23B11943}"/>
              </a:ext>
            </a:extLst>
          </p:cNvPr>
          <p:cNvSpPr/>
          <p:nvPr/>
        </p:nvSpPr>
        <p:spPr>
          <a:xfrm>
            <a:off x="751280" y="1458634"/>
            <a:ext cx="10692350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1" name="GỖ TRÁI">
            <a:extLst>
              <a:ext uri="{FF2B5EF4-FFF2-40B4-BE49-F238E27FC236}">
                <a16:creationId xmlns:a16="http://schemas.microsoft.com/office/drawing/2014/main" id="{1A264664-56E7-DFFB-FB30-BB0297EA5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01" y="-30199"/>
            <a:ext cx="3097658" cy="6858000"/>
          </a:xfrm>
          <a:prstGeom prst="rect">
            <a:avLst/>
          </a:prstGeom>
        </p:spPr>
      </p:pic>
      <p:pic>
        <p:nvPicPr>
          <p:cNvPr id="22" name="GỖ PHẢI">
            <a:extLst>
              <a:ext uri="{FF2B5EF4-FFF2-40B4-BE49-F238E27FC236}">
                <a16:creationId xmlns:a16="http://schemas.microsoft.com/office/drawing/2014/main" id="{5E9F86DD-7443-39CB-4E9F-C4928E1BC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24" y="-58984"/>
            <a:ext cx="309765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A2F79-6FD9-2E35-D333-3E7536015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14" y="5230352"/>
            <a:ext cx="3534452" cy="1934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16813-7737-044E-F466-4DAABFA52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14" y="5172271"/>
            <a:ext cx="3534452" cy="1934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218B86-35F3-974A-A036-DE3F442D0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56" y="5878381"/>
            <a:ext cx="6558809" cy="9829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61F260-1C74-AFBC-5ABE-F6B2BA0F7F89}"/>
              </a:ext>
            </a:extLst>
          </p:cNvPr>
          <p:cNvSpPr/>
          <p:nvPr/>
        </p:nvSpPr>
        <p:spPr>
          <a:xfrm>
            <a:off x="2946750" y="2967335"/>
            <a:ext cx="6298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Chúc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thầy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cô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thật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nhiều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sức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khỏe</a:t>
            </a:r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7D984-1AB9-F7C9-F1AC-38661320B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14" y="4277919"/>
            <a:ext cx="3377191" cy="2572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3BFBD5-B752-CE56-0698-5DBFF040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8327" y="4275028"/>
            <a:ext cx="3534452" cy="2572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5E1473-5068-5ADC-FC32-32539307E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89" y="-46091"/>
            <a:ext cx="2333774" cy="17834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A53628-227B-513E-8C76-1796A2B420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1736" y="-60057"/>
            <a:ext cx="2756639" cy="1797417"/>
          </a:xfrm>
          <a:prstGeom prst="rect">
            <a:avLst/>
          </a:prstGeom>
        </p:spPr>
      </p:pic>
      <p:pic>
        <p:nvPicPr>
          <p:cNvPr id="15" name="CỬA TRÁI">
            <a:extLst>
              <a:ext uri="{FF2B5EF4-FFF2-40B4-BE49-F238E27FC236}">
                <a16:creationId xmlns:a16="http://schemas.microsoft.com/office/drawing/2014/main" id="{F651DC59-DAE7-D1FE-75A9-6E2530FC9A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1723" r="19855" b="1723"/>
          <a:stretch/>
        </p:blipFill>
        <p:spPr>
          <a:xfrm>
            <a:off x="2850517" y="-47315"/>
            <a:ext cx="3131592" cy="6858000"/>
          </a:xfrm>
          <a:prstGeom prst="rect">
            <a:avLst/>
          </a:prstGeom>
        </p:spPr>
      </p:pic>
      <p:pic>
        <p:nvPicPr>
          <p:cNvPr id="19" name="CỬA PHẢI">
            <a:extLst>
              <a:ext uri="{FF2B5EF4-FFF2-40B4-BE49-F238E27FC236}">
                <a16:creationId xmlns:a16="http://schemas.microsoft.com/office/drawing/2014/main" id="{97413930-F233-0EDA-F204-40C2B12B15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1723" r="19855" b="1723"/>
          <a:stretch/>
        </p:blipFill>
        <p:spPr>
          <a:xfrm flipH="1">
            <a:off x="6003295" y="-77514"/>
            <a:ext cx="3131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44444E-6 L -0.50469 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59259E-6 L 0.50873 2.59259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-1.85185E-6 L -0.18476 0.00579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4.81481E-6 L 0.17852 4.81481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730188" y="1620838"/>
            <a:ext cx="89154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phướng án   A, B, C  ? </a:t>
            </a:r>
          </a:p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 từ là: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. Những từ chỉ sự vật.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 . Những từ chỉ hoạt động, trạng thái chỉ sự vật.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 . Những từ miêu tả đặc điểm, tính chất của sự vật, hoạt động, trạng thái……</a:t>
            </a:r>
          </a:p>
        </p:txBody>
      </p:sp>
      <p:sp>
        <p:nvSpPr>
          <p:cNvPr id="39970" name="Oval 34"/>
          <p:cNvSpPr>
            <a:spLocks noChangeArrowheads="1"/>
          </p:cNvSpPr>
          <p:nvPr/>
        </p:nvSpPr>
        <p:spPr bwMode="auto">
          <a:xfrm>
            <a:off x="1741394" y="45720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302375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82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99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0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3"/>
          <p:cNvSpPr>
            <a:spLocks noChangeArrowheads="1" noChangeShapeType="1" noTextEdit="1"/>
          </p:cNvSpPr>
          <p:nvPr/>
        </p:nvSpPr>
        <p:spPr bwMode="auto">
          <a:xfrm>
            <a:off x="1981201" y="609600"/>
            <a:ext cx="80645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524000" y="11430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524000" y="1371605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Câu 3: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Dòng nào là tính từ ?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a.  Học sinh,mềm mại, tím ngắt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b. To ,xanh biếc, thông minh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c. Vàng tươi, trong vắt, đọc sách </a:t>
            </a:r>
          </a:p>
        </p:txBody>
      </p:sp>
      <p:sp>
        <p:nvSpPr>
          <p:cNvPr id="13" name="Oval 12"/>
          <p:cNvSpPr/>
          <p:nvPr/>
        </p:nvSpPr>
        <p:spPr>
          <a:xfrm>
            <a:off x="1828800" y="3200400"/>
            <a:ext cx="685800" cy="838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302375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vi-VN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9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6200"/>
            <a:ext cx="143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" descr="Firewrk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81600"/>
            <a:ext cx="1435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292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/>
      <p:bldP spid="189448" grpId="0"/>
      <p:bldP spid="1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28405" y="4354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56462" y="386060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73432" y="817075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CA1D9D-B768-B6F7-B58D-48724BEA6E34}"/>
              </a:ext>
            </a:extLst>
          </p:cNvPr>
          <p:cNvSpPr/>
          <p:nvPr/>
        </p:nvSpPr>
        <p:spPr>
          <a:xfrm>
            <a:off x="1393153" y="1982592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0DFF0-222F-E345-B8A7-75954C2C13BB}"/>
              </a:ext>
            </a:extLst>
          </p:cNvPr>
          <p:cNvSpPr/>
          <p:nvPr/>
        </p:nvSpPr>
        <p:spPr>
          <a:xfrm>
            <a:off x="2262445" y="1973662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5400" b="1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xét</a:t>
            </a:r>
            <a:endParaRPr lang="en-US" sz="5400" b="1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EF204D-66F8-3A27-C690-7F724FE74B98}"/>
              </a:ext>
            </a:extLst>
          </p:cNvPr>
          <p:cNvSpPr/>
          <p:nvPr/>
        </p:nvSpPr>
        <p:spPr>
          <a:xfrm>
            <a:off x="4093619" y="3489749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B8EF89-63F3-DDB2-E063-9545C218E2FC}"/>
              </a:ext>
            </a:extLst>
          </p:cNvPr>
          <p:cNvSpPr/>
          <p:nvPr/>
        </p:nvSpPr>
        <p:spPr>
          <a:xfrm>
            <a:off x="5008019" y="3480819"/>
            <a:ext cx="250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Ghi</a:t>
            </a:r>
            <a:r>
              <a:rPr lang="en-US" sz="5400" b="1" cap="none" spc="0" dirty="0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noFill/>
                  <a:prstDash val="solid"/>
                </a:ln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nhớ</a:t>
            </a:r>
            <a:endParaRPr lang="en-US" sz="5400" b="1" cap="none" spc="0" dirty="0">
              <a:ln w="22225">
                <a:noFill/>
                <a:prstDash val="solid"/>
              </a:ln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2CB5BE-F363-8ABC-B283-C8687D61AF76}"/>
              </a:ext>
            </a:extLst>
          </p:cNvPr>
          <p:cNvSpPr/>
          <p:nvPr/>
        </p:nvSpPr>
        <p:spPr>
          <a:xfrm>
            <a:off x="6719659" y="5126525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413C97-6FE9-D3DE-99B1-6C44F719F326}"/>
              </a:ext>
            </a:extLst>
          </p:cNvPr>
          <p:cNvSpPr/>
          <p:nvPr/>
        </p:nvSpPr>
        <p:spPr>
          <a:xfrm>
            <a:off x="7634059" y="5117595"/>
            <a:ext cx="299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noFill/>
                  <a:prstDash val="solid"/>
                </a:ln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22225">
                  <a:noFill/>
                  <a:prstDash val="solid"/>
                </a:ln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noFill/>
                  <a:prstDash val="solid"/>
                </a:ln>
                <a:solidFill>
                  <a:srgbClr val="7030A0"/>
                </a:solidFill>
                <a:effectLst/>
                <a:cs typeface="Times New Roman" panose="02020603050405020304" pitchFamily="18" charset="0"/>
              </a:rPr>
              <a:t>tập</a:t>
            </a:r>
            <a:endParaRPr lang="en-US" sz="5400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28405" y="4354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56462" y="386060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73432" y="817075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132803" y="1340295"/>
            <a:ext cx="225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17B25-5A59-69D0-0AF1-F026BF2D6524}"/>
              </a:ext>
            </a:extLst>
          </p:cNvPr>
          <p:cNvSpPr txBox="1"/>
          <p:nvPr/>
        </p:nvSpPr>
        <p:spPr>
          <a:xfrm>
            <a:off x="538844" y="1772521"/>
            <a:ext cx="10096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marL="514350" indent="-514350" algn="just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5FB0AE-1DB4-EBD5-4996-1C4FB8AA4338}"/>
              </a:ext>
            </a:extLst>
          </p:cNvPr>
          <p:cNvCxnSpPr/>
          <p:nvPr/>
        </p:nvCxnSpPr>
        <p:spPr>
          <a:xfrm>
            <a:off x="1186541" y="2275114"/>
            <a:ext cx="13171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5E0D6F-3154-0A2E-00D3-C8B51D76AA43}"/>
              </a:ext>
            </a:extLst>
          </p:cNvPr>
          <p:cNvCxnSpPr>
            <a:cxnSpLocks/>
          </p:cNvCxnSpPr>
          <p:nvPr/>
        </p:nvCxnSpPr>
        <p:spPr>
          <a:xfrm>
            <a:off x="1132111" y="2667000"/>
            <a:ext cx="162088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95726D1-167F-B6CF-0367-DAE18F3E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46875"/>
              </p:ext>
            </p:extLst>
          </p:nvPr>
        </p:nvGraphicFramePr>
        <p:xfrm>
          <a:off x="388257" y="4142438"/>
          <a:ext cx="11234057" cy="2501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86">
                  <a:extLst>
                    <a:ext uri="{9D8B030D-6E8A-4147-A177-3AD203B41FA5}">
                      <a16:colId xmlns:a16="http://schemas.microsoft.com/office/drawing/2014/main" val="2813310425"/>
                    </a:ext>
                  </a:extLst>
                </a:gridCol>
                <a:gridCol w="2732314">
                  <a:extLst>
                    <a:ext uri="{9D8B030D-6E8A-4147-A177-3AD203B41FA5}">
                      <a16:colId xmlns:a16="http://schemas.microsoft.com/office/drawing/2014/main" val="3015303599"/>
                    </a:ext>
                  </a:extLst>
                </a:gridCol>
                <a:gridCol w="4147457">
                  <a:extLst>
                    <a:ext uri="{9D8B030D-6E8A-4147-A177-3AD203B41FA5}">
                      <a16:colId xmlns:a16="http://schemas.microsoft.com/office/drawing/2014/main" val="2062755268"/>
                    </a:ext>
                  </a:extLst>
                </a:gridCol>
              </a:tblGrid>
              <a:tr h="6252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4442"/>
                  </a:ext>
                </a:extLst>
              </a:tr>
              <a:tr h="625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80529"/>
                  </a:ext>
                </a:extLst>
              </a:tr>
              <a:tr h="625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804462"/>
                  </a:ext>
                </a:extLst>
              </a:tr>
              <a:tr h="6252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Tờ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43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9BCA23-E838-CCD2-4AEC-50BC0FC8EAF4}"/>
              </a:ext>
            </a:extLst>
          </p:cNvPr>
          <p:cNvSpPr txBox="1"/>
          <p:nvPr/>
        </p:nvSpPr>
        <p:spPr>
          <a:xfrm>
            <a:off x="4950987" y="4841202"/>
            <a:ext cx="245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11A03-861D-60DB-BF05-1A6042444018}"/>
              </a:ext>
            </a:extLst>
          </p:cNvPr>
          <p:cNvSpPr txBox="1"/>
          <p:nvPr/>
        </p:nvSpPr>
        <p:spPr>
          <a:xfrm>
            <a:off x="8108268" y="4819431"/>
            <a:ext cx="332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E3C2B-900A-CC5E-EAEA-3AA277C5FCDD}"/>
              </a:ext>
            </a:extLst>
          </p:cNvPr>
          <p:cNvSpPr txBox="1"/>
          <p:nvPr/>
        </p:nvSpPr>
        <p:spPr>
          <a:xfrm>
            <a:off x="4860737" y="5465799"/>
            <a:ext cx="245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29C2B-C928-813F-9A13-CBEE240847A1}"/>
              </a:ext>
            </a:extLst>
          </p:cNvPr>
          <p:cNvSpPr txBox="1"/>
          <p:nvPr/>
        </p:nvSpPr>
        <p:spPr>
          <a:xfrm>
            <a:off x="7944983" y="5444028"/>
            <a:ext cx="343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D5D5F-1E31-E91E-FCD6-5A804FE799B1}"/>
              </a:ext>
            </a:extLst>
          </p:cNvPr>
          <p:cNvSpPr txBox="1"/>
          <p:nvPr/>
        </p:nvSpPr>
        <p:spPr>
          <a:xfrm>
            <a:off x="4815480" y="6078229"/>
            <a:ext cx="245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98543-838F-7854-5B07-9F160C05D0A1}"/>
              </a:ext>
            </a:extLst>
          </p:cNvPr>
          <p:cNvSpPr txBox="1"/>
          <p:nvPr/>
        </p:nvSpPr>
        <p:spPr>
          <a:xfrm>
            <a:off x="7944983" y="6043809"/>
            <a:ext cx="3438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05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7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28405" y="4354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56462" y="386060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73432" y="817075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132803" y="1340295"/>
            <a:ext cx="225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8CB64-5DAA-8AB8-CD9A-63CA34859D51}"/>
              </a:ext>
            </a:extLst>
          </p:cNvPr>
          <p:cNvSpPr txBox="1"/>
          <p:nvPr/>
        </p:nvSpPr>
        <p:spPr>
          <a:xfrm>
            <a:off x="793024" y="1901431"/>
            <a:ext cx="10096499" cy="1384995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28405" y="4354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56462" y="386060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73432" y="817075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132803" y="1340295"/>
            <a:ext cx="225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2F43B-2ED7-5BFF-F646-10F717F7061A}"/>
              </a:ext>
            </a:extLst>
          </p:cNvPr>
          <p:cNvSpPr txBox="1"/>
          <p:nvPr/>
        </p:nvSpPr>
        <p:spPr>
          <a:xfrm>
            <a:off x="538844" y="1772521"/>
            <a:ext cx="10096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514350" indent="-514350" algn="just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966CED-D9E6-B666-E627-0B74EE0E9DE6}"/>
              </a:ext>
            </a:extLst>
          </p:cNvPr>
          <p:cNvCxnSpPr>
            <a:cxnSpLocks/>
          </p:cNvCxnSpPr>
          <p:nvPr/>
        </p:nvCxnSpPr>
        <p:spPr>
          <a:xfrm>
            <a:off x="4898570" y="2296885"/>
            <a:ext cx="25363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611DB7-ACD1-B47D-B309-4E642EDCD000}"/>
              </a:ext>
            </a:extLst>
          </p:cNvPr>
          <p:cNvCxnSpPr>
            <a:cxnSpLocks/>
          </p:cNvCxnSpPr>
          <p:nvPr/>
        </p:nvCxnSpPr>
        <p:spPr>
          <a:xfrm>
            <a:off x="8392882" y="2296885"/>
            <a:ext cx="198120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1530F0-072E-BC5C-B4CB-1CC98294E2A3}"/>
              </a:ext>
            </a:extLst>
          </p:cNvPr>
          <p:cNvCxnSpPr>
            <a:cxnSpLocks/>
          </p:cNvCxnSpPr>
          <p:nvPr/>
        </p:nvCxnSpPr>
        <p:spPr>
          <a:xfrm>
            <a:off x="538844" y="2699656"/>
            <a:ext cx="198120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8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6EA59F74-8D18-5785-A4CC-7CFC9B99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1FEE6-E6E5-2793-BDC2-34BF61DBA9F9}"/>
              </a:ext>
            </a:extLst>
          </p:cNvPr>
          <p:cNvSpPr txBox="1"/>
          <p:nvPr/>
        </p:nvSpPr>
        <p:spPr>
          <a:xfrm>
            <a:off x="3028405" y="4354"/>
            <a:ext cx="65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4F647-F297-E65E-696C-91AEEC05369E}"/>
              </a:ext>
            </a:extLst>
          </p:cNvPr>
          <p:cNvSpPr txBox="1"/>
          <p:nvPr/>
        </p:nvSpPr>
        <p:spPr>
          <a:xfrm>
            <a:off x="4356462" y="386060"/>
            <a:ext cx="2969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0693-CEA2-265B-3046-AEFF4E23FE73}"/>
              </a:ext>
            </a:extLst>
          </p:cNvPr>
          <p:cNvSpPr txBox="1"/>
          <p:nvPr/>
        </p:nvSpPr>
        <p:spPr>
          <a:xfrm>
            <a:off x="4073432" y="817075"/>
            <a:ext cx="33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F772B-83DE-F1B9-0BF5-C4196A1A3EE2}"/>
              </a:ext>
            </a:extLst>
          </p:cNvPr>
          <p:cNvSpPr txBox="1"/>
          <p:nvPr/>
        </p:nvSpPr>
        <p:spPr>
          <a:xfrm>
            <a:off x="132803" y="1340295"/>
            <a:ext cx="225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2F43B-2ED7-5BFF-F646-10F717F7061A}"/>
              </a:ext>
            </a:extLst>
          </p:cNvPr>
          <p:cNvSpPr txBox="1"/>
          <p:nvPr/>
        </p:nvSpPr>
        <p:spPr>
          <a:xfrm>
            <a:off x="538844" y="1772521"/>
            <a:ext cx="10096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CB505-D204-A442-DF94-58063FA33FF9}"/>
              </a:ext>
            </a:extLst>
          </p:cNvPr>
          <p:cNvSpPr/>
          <p:nvPr/>
        </p:nvSpPr>
        <p:spPr>
          <a:xfrm>
            <a:off x="538844" y="2839146"/>
            <a:ext cx="3107870" cy="11797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LcPeriod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7E089C-F16E-B598-49E7-29A22BBC11FA}"/>
              </a:ext>
            </a:extLst>
          </p:cNvPr>
          <p:cNvSpPr/>
          <p:nvPr/>
        </p:nvSpPr>
        <p:spPr>
          <a:xfrm>
            <a:off x="1434994" y="3401111"/>
            <a:ext cx="570464" cy="570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107DF2-D4F3-69BD-3B23-9DE2E250DE12}"/>
              </a:ext>
            </a:extLst>
          </p:cNvPr>
          <p:cNvSpPr/>
          <p:nvPr/>
        </p:nvSpPr>
        <p:spPr>
          <a:xfrm>
            <a:off x="4484916" y="2839146"/>
            <a:ext cx="3107870" cy="11797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760F08-89BF-FBE3-E030-CDB82E359E41}"/>
              </a:ext>
            </a:extLst>
          </p:cNvPr>
          <p:cNvSpPr/>
          <p:nvPr/>
        </p:nvSpPr>
        <p:spPr>
          <a:xfrm>
            <a:off x="6109295" y="3322012"/>
            <a:ext cx="668952" cy="668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7919B-C7F5-57D8-FC99-190BA4E4C0C2}"/>
              </a:ext>
            </a:extLst>
          </p:cNvPr>
          <p:cNvSpPr/>
          <p:nvPr/>
        </p:nvSpPr>
        <p:spPr>
          <a:xfrm>
            <a:off x="8430988" y="2811257"/>
            <a:ext cx="3107870" cy="11797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B32690-CB52-734B-EABC-00B83F6EC282}"/>
              </a:ext>
            </a:extLst>
          </p:cNvPr>
          <p:cNvSpPr/>
          <p:nvPr/>
        </p:nvSpPr>
        <p:spPr>
          <a:xfrm>
            <a:off x="10221687" y="3351451"/>
            <a:ext cx="1001484" cy="570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5349F6-C1ED-C4D6-6AF6-9092129B8F44}"/>
              </a:ext>
            </a:extLst>
          </p:cNvPr>
          <p:cNvSpPr txBox="1"/>
          <p:nvPr/>
        </p:nvSpPr>
        <p:spPr>
          <a:xfrm>
            <a:off x="12672" y="4167377"/>
            <a:ext cx="4160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4CDAF4-7F77-6A04-62DA-221CCC4F12B6}"/>
              </a:ext>
            </a:extLst>
          </p:cNvPr>
          <p:cNvSpPr txBox="1"/>
          <p:nvPr/>
        </p:nvSpPr>
        <p:spPr>
          <a:xfrm>
            <a:off x="4199473" y="4194834"/>
            <a:ext cx="3819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D561CD-B570-EBD9-71B3-0B953A5BF73B}"/>
              </a:ext>
            </a:extLst>
          </p:cNvPr>
          <p:cNvSpPr txBox="1"/>
          <p:nvPr/>
        </p:nvSpPr>
        <p:spPr>
          <a:xfrm>
            <a:off x="8075101" y="4198668"/>
            <a:ext cx="3819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8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589</TotalTime>
  <Words>1322</Words>
  <Application>Microsoft Office PowerPoint</Application>
  <PresentationFormat>Widescreen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Thi Men</dc:creator>
  <cp:lastModifiedBy>Admin</cp:lastModifiedBy>
  <cp:revision>38</cp:revision>
  <dcterms:created xsi:type="dcterms:W3CDTF">2022-11-02T15:30:37Z</dcterms:created>
  <dcterms:modified xsi:type="dcterms:W3CDTF">2022-11-20T14:26:23Z</dcterms:modified>
</cp:coreProperties>
</file>