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45" r:id="rId2"/>
    <p:sldId id="343" r:id="rId3"/>
    <p:sldId id="326" r:id="rId4"/>
    <p:sldId id="332" r:id="rId5"/>
    <p:sldId id="292" r:id="rId6"/>
    <p:sldId id="327" r:id="rId7"/>
    <p:sldId id="365" r:id="rId8"/>
    <p:sldId id="366" r:id="rId9"/>
    <p:sldId id="336" r:id="rId10"/>
    <p:sldId id="340" r:id="rId11"/>
    <p:sldId id="330" r:id="rId12"/>
    <p:sldId id="331" r:id="rId13"/>
    <p:sldId id="367" r:id="rId14"/>
    <p:sldId id="319" r:id="rId15"/>
    <p:sldId id="333" r:id="rId16"/>
    <p:sldId id="337" r:id="rId17"/>
    <p:sldId id="348" r:id="rId18"/>
    <p:sldId id="3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Coiny" panose="020B0604020202020204" charset="0"/>
      <p:regular r:id="rId29"/>
    </p:embeddedFont>
    <p:embeddedFont>
      <p:font typeface="Nunito Black" pitchFamily="2" charset="0"/>
      <p:bold r:id="rId30"/>
      <p:boldItalic r:id="rId31"/>
    </p:embeddedFont>
    <p:embeddedFont>
      <p:font typeface="Patrick Hand" panose="00000500000000000000" pitchFamily="2" charset="0"/>
      <p:regular r:id="rId32"/>
    </p:embeddedFont>
    <p:embeddedFont>
      <p:font typeface="Pattaya" panose="020B0604020202020204" charset="-34"/>
      <p:regular r:id="rId33"/>
    </p:embeddedFont>
    <p:embeddedFont>
      <p:font typeface="SVN-Sign Painter House Script" panose="020000060700000200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8.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1.wdp"/><Relationship Id="rId4" Type="http://schemas.openxmlformats.org/officeDocument/2006/relationships/image" Target="../media/image39.png"/><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19.png"/><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spTree>
    <p:extLst>
      <p:ext uri="{BB962C8B-B14F-4D97-AF65-F5344CB8AC3E}">
        <p14:creationId xmlns:p14="http://schemas.microsoft.com/office/powerpoint/2010/main" val="194388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6"/>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Đây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là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em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yêu</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thích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đơn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giản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nhưng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ấm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cúng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Hàng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ngày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được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đón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ánh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nắng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mặc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trời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rực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rỡ</a:t>
            </a:r>
            <a:r>
              <a:rPr lang="en-US" altLang="en-US" sz="3200" b="1" dirty="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thiệu</a:t>
            </a:r>
            <a:r>
              <a:rPr kumimoji="0" lang="en-US" sz="2800" b="1" i="0" u="none" strike="noStrike" kern="1200" cap="none" spc="0" normalizeH="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D4C8E"/>
                </a:solidFill>
                <a:effectLst/>
                <a:uLnTx/>
                <a:uFillTx/>
                <a:latin typeface="Calibri" panose="020F0502020204030204"/>
                <a:ea typeface="+mn-ea"/>
                <a:cs typeface="+mn-cs"/>
              </a:rPr>
              <a:t>ngôi nhà</a:t>
            </a:r>
            <a:endPar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grpSp>
        <p:nvGrpSpPr>
          <p:cNvPr id="7172" name="Group 7171"/>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256670" y="2075688"/>
              <a:ext cx="2564644"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Tả ngôi nhà của em</a:t>
              </a:r>
            </a:p>
          </p:txBody>
        </p:sp>
      </p:grpSp>
      <p:cxnSp>
        <p:nvCxnSpPr>
          <p:cNvPr id="30" name="Connector: Curved 29"/>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Bao quát</a:t>
            </a:r>
            <a:endParaRPr lang="en-US" sz="3600" b="1" dirty="0">
              <a:solidFill>
                <a:srgbClr val="0D4C8E"/>
              </a:solidFill>
            </a:endParaRPr>
          </a:p>
        </p:txBody>
      </p:sp>
      <p:cxnSp>
        <p:nvCxnSpPr>
          <p:cNvPr id="43" name="Connector: Curved 42"/>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Cảnh vật xung quanh</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4918724" y="4121765"/>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4608195" y="4817745"/>
            <a:ext cx="2078990" cy="122936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D4C8E"/>
                </a:solidFill>
              </a:rPr>
              <a:t>Đặc điểm</a:t>
            </a:r>
          </a:p>
        </p:txBody>
      </p:sp>
      <p:sp>
        <p:nvSpPr>
          <p:cNvPr id="70" name="TextBox 69"/>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6200000" flipH="1">
            <a:off x="6978026" y="470262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Hình dáng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Địa điểm</a:t>
            </a:r>
          </a:p>
        </p:txBody>
      </p:sp>
      <p:cxnSp>
        <p:nvCxnSpPr>
          <p:cNvPr id="42" name="Connector: Curved 41"/>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64478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srgbClr val="B207B0"/>
                </a:solidFill>
                <a:latin typeface="Calibri" panose="020F0502020204030204"/>
              </a:rPr>
              <a:t>Thời gian ở</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 name="Connector: Curved 57"/>
          <p:cNvCxnSpPr/>
          <p:nvPr/>
        </p:nvCxnSpPr>
        <p:spPr>
          <a:xfrm rot="10800000" flipV="1">
            <a:off x="2979434" y="39509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 name="Cloud 2"/>
          <p:cNvSpPr/>
          <p:nvPr/>
        </p:nvSpPr>
        <p:spPr>
          <a:xfrm>
            <a:off x="181762" y="4121529"/>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cxnSp>
        <p:nvCxnSpPr>
          <p:cNvPr id="5" name="Connector: Curved 28"/>
          <p:cNvCxnSpPr/>
          <p:nvPr/>
        </p:nvCxnSpPr>
        <p:spPr>
          <a:xfrm rot="16200000" flipH="1">
            <a:off x="6654811" y="545001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6" name="Cloud 5"/>
          <p:cNvSpPr/>
          <p:nvPr/>
        </p:nvSpPr>
        <p:spPr>
          <a:xfrm>
            <a:off x="7559638" y="4369772"/>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ngoài</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7" name="Connector: Curved 28"/>
          <p:cNvCxnSpPr/>
          <p:nvPr/>
        </p:nvCxnSpPr>
        <p:spPr>
          <a:xfrm rot="16200000" flipH="1">
            <a:off x="11254751" y="164128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8" name="Cloud 7"/>
          <p:cNvSpPr/>
          <p:nvPr/>
        </p:nvSpPr>
        <p:spPr>
          <a:xfrm>
            <a:off x="7210425" y="5557520"/>
            <a:ext cx="1579880" cy="122047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trong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circle(ou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ircle(out)">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circle(out)">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right)">
                                      <p:cBhvr>
                                        <p:cTn id="85" dur="500"/>
                                        <p:tgtEl>
                                          <p:spTgt spid="2"/>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circle(out)">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circle(out)">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wipe(left)">
                                      <p:cBhvr>
                                        <p:cTn id="103" dur="500"/>
                                        <p:tgtEl>
                                          <p:spTgt spid="7"/>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circle(ou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6" grpId="0" animBg="1"/>
      <p:bldP spid="62" grpId="0" bldLvl="0" animBg="1"/>
      <p:bldP spid="70" grpId="0"/>
      <p:bldP spid="31" grpId="0" animBg="1"/>
      <p:bldP spid="41" grpId="0" animBg="1"/>
      <p:bldP spid="45" grpId="0" bldLvl="0" animBg="1"/>
      <p:bldP spid="3" grpId="0" bldLvl="0" animBg="1"/>
      <p:bldP spid="6"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p:cNvPicPr>
            <a:picLocks noChangeAspect="1"/>
          </p:cNvPicPr>
          <p:nvPr/>
        </p:nvPicPr>
        <p:blipFill>
          <a:blip r:embed="rId7"/>
          <a:stretch>
            <a:fillRect/>
          </a:stretch>
        </p:blipFill>
        <p:spPr>
          <a:xfrm>
            <a:off x="1162745" y="2334446"/>
            <a:ext cx="9358410" cy="1748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4510806" y="840258"/>
            <a:ext cx="40886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Thứ</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ngày</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tháng</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năm</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a:t>
            </a:r>
          </a:p>
        </p:txBody>
      </p:sp>
      <p:sp>
        <p:nvSpPr>
          <p:cNvPr id="26" name="TextBox 25"/>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20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a:t>
            </a:r>
            <a:r>
              <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tả ngôi nhà của mình</a:t>
            </a: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799"/>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par>
                          <p:cTn id="33" fill="hold">
                            <p:stCondLst>
                              <p:cond delay="3299"/>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799"/>
                            </p:stCondLst>
                            <p:childTnLst>
                              <p:par>
                                <p:cTn id="40" presetID="47"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4299"/>
                            </p:stCondLst>
                            <p:childTnLst>
                              <p:par>
                                <p:cTn id="46" presetID="9" presetClass="entr" presetSubtype="0" fill="hold" grpId="0" nodeType="afterEffect">
                                  <p:stCondLst>
                                    <p:cond delay="0"/>
                                  </p:stCondLst>
                                  <p:iterate type="wd">
                                    <p:tmPct val="10000"/>
                                  </p:iterate>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7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160498" y="1037259"/>
            <a:ext cx="9857578" cy="2710145"/>
          </a:xfrm>
          <a:prstGeom prst="rect">
            <a:avLst/>
          </a:prstGeom>
        </p:spPr>
      </p:pic>
      <p:sp>
        <p:nvSpPr>
          <p:cNvPr id="30" name="Rounded Rectangle 29"/>
          <p:cNvSpPr/>
          <p:nvPr/>
        </p:nvSpPr>
        <p:spPr>
          <a:xfrm>
            <a:off x="270539" y="3867911"/>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 2</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D0BA28B-67C2-DE51-C39D-FED03C3941BE}"/>
              </a:ext>
            </a:extLst>
          </p:cNvPr>
          <p:cNvSpPr/>
          <p:nvPr/>
        </p:nvSpPr>
        <p:spPr>
          <a:xfrm>
            <a:off x="4373806" y="3867911"/>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2"/>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37274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5"/>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5"/>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3"/>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297438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1070</Words>
  <Application>Microsoft Office PowerPoint</Application>
  <PresentationFormat>Widescreen</PresentationFormat>
  <Paragraphs>95</Paragraphs>
  <Slides>18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SVN-Sign Painter House Script</vt:lpstr>
      <vt:lpstr>Sigmar One</vt:lpstr>
      <vt:lpstr>Nunito Black</vt:lpstr>
      <vt:lpstr>SVN-Dumpling</vt:lpstr>
      <vt:lpstr>Calibri</vt:lpstr>
      <vt:lpstr>Patrick Hand</vt:lpstr>
      <vt:lpstr>Pattaya</vt:lpstr>
      <vt:lpstr>Arial</vt:lpstr>
      <vt:lpstr>SVN-Roselina Script</vt:lpstr>
      <vt:lpstr>Coiny</vt:lpstr>
      <vt:lpstr>Great Vibes</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21</cp:revision>
  <dcterms:created xsi:type="dcterms:W3CDTF">2022-06-11T00:25:00Z</dcterms:created>
  <dcterms:modified xsi:type="dcterms:W3CDTF">2022-11-15T05:25:50Z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