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9"/>
  </p:notesMasterIdLst>
  <p:sldIdLst>
    <p:sldId id="325" r:id="rId2"/>
    <p:sldId id="263" r:id="rId3"/>
    <p:sldId id="268" r:id="rId4"/>
    <p:sldId id="270" r:id="rId5"/>
    <p:sldId id="272" r:id="rId6"/>
    <p:sldId id="271" r:id="rId7"/>
    <p:sldId id="257" r:id="rId8"/>
    <p:sldId id="262" r:id="rId9"/>
    <p:sldId id="300" r:id="rId10"/>
    <p:sldId id="301" r:id="rId11"/>
    <p:sldId id="302" r:id="rId12"/>
    <p:sldId id="322" r:id="rId13"/>
    <p:sldId id="323" r:id="rId14"/>
    <p:sldId id="324" r:id="rId15"/>
    <p:sldId id="303" r:id="rId16"/>
    <p:sldId id="293"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extLst>
      <p:ext uri="{BB962C8B-B14F-4D97-AF65-F5344CB8AC3E}">
        <p14:creationId xmlns:p14="http://schemas.microsoft.com/office/powerpoint/2010/main" val="4124949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784019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32037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45190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523083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935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13/11/2022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26.png"/><Relationship Id="rId10" Type="http://schemas.openxmlformats.org/officeDocument/2006/relationships/image" Target="../media/image44.png"/><Relationship Id="rId4" Type="http://schemas.openxmlformats.org/officeDocument/2006/relationships/image" Target="../media/image34.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0.png"/><Relationship Id="rId17" Type="http://schemas.openxmlformats.org/officeDocument/2006/relationships/image" Target="../media/image51.png"/><Relationship Id="rId2" Type="http://schemas.openxmlformats.org/officeDocument/2006/relationships/notesSlide" Target="../notesSlides/notesSlide4.xml"/><Relationship Id="rId16"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47.png"/><Relationship Id="rId5" Type="http://schemas.openxmlformats.org/officeDocument/2006/relationships/image" Target="../media/image45.png"/><Relationship Id="rId15" Type="http://schemas.openxmlformats.org/officeDocument/2006/relationships/image" Target="../media/image49.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46.png"/><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microsoft.com/office/2007/relationships/media" Target="../media/media3.mp4"/><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1.xml"/><Relationship Id="rId15" Type="http://schemas.openxmlformats.org/officeDocument/2006/relationships/image" Target="../media/image17.emf"/><Relationship Id="rId10" Type="http://schemas.openxmlformats.org/officeDocument/2006/relationships/image" Target="../media/image13.png"/><Relationship Id="rId4" Type="http://schemas.openxmlformats.org/officeDocument/2006/relationships/video" Target="../media/media3.mp4"/><Relationship Id="rId9" Type="http://schemas.openxmlformats.org/officeDocument/2006/relationships/image" Target="../media/image12.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openxmlformats.org/officeDocument/2006/relationships/video" Target="NULL" TargetMode="External"/><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1.xml"/><Relationship Id="rId15" Type="http://schemas.openxmlformats.org/officeDocument/2006/relationships/image" Target="../media/image19.png"/><Relationship Id="rId10" Type="http://schemas.openxmlformats.org/officeDocument/2006/relationships/image" Target="../media/image13.png"/><Relationship Id="rId4" Type="http://schemas.microsoft.com/office/2007/relationships/media" Target="../media/media4.mp4"/><Relationship Id="rId9" Type="http://schemas.openxmlformats.org/officeDocument/2006/relationships/image" Target="../media/image12.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8.png"/><Relationship Id="rId3" Type="http://schemas.microsoft.com/office/2007/relationships/media" Target="../media/media5.mp4"/><Relationship Id="rId7" Type="http://schemas.openxmlformats.org/officeDocument/2006/relationships/image" Target="../media/image11.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slideLayout" Target="../slideLayouts/slideLayout1.xml"/><Relationship Id="rId15" Type="http://schemas.openxmlformats.org/officeDocument/2006/relationships/image" Target="../media/image22.png"/><Relationship Id="rId10" Type="http://schemas.openxmlformats.org/officeDocument/2006/relationships/image" Target="../media/image13.png"/><Relationship Id="rId4" Type="http://schemas.openxmlformats.org/officeDocument/2006/relationships/video" Target="../media/media5.mp4"/><Relationship Id="rId9" Type="http://schemas.openxmlformats.org/officeDocument/2006/relationships/image" Target="../media/image12.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0.png"/><Relationship Id="rId3" Type="http://schemas.openxmlformats.org/officeDocument/2006/relationships/slideLayout" Target="../slideLayouts/slideLayout3.xml"/><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audio" Target="../media/media6.mp3"/><Relationship Id="rId16" Type="http://schemas.openxmlformats.org/officeDocument/2006/relationships/image" Target="../media/image32.png"/><Relationship Id="rId1" Type="http://schemas.microsoft.com/office/2007/relationships/media" Target="../media/media6.mp3"/><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8.png"/><Relationship Id="rId10" Type="http://schemas.openxmlformats.org/officeDocument/2006/relationships/image" Target="../media/image27.png"/><Relationship Id="rId4" Type="http://schemas.openxmlformats.org/officeDocument/2006/relationships/notesSlide" Target="../notesSlides/notesSlide1.xml"/><Relationship Id="rId9" Type="http://schemas.openxmlformats.org/officeDocument/2006/relationships/image" Target="../media/image26.png"/><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26.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21">
            <a:extLst>
              <a:ext uri="{FF2B5EF4-FFF2-40B4-BE49-F238E27FC236}">
                <a16:creationId xmlns="" xmlns:a16="http://schemas.microsoft.com/office/drawing/2014/main" id="{8323581E-9856-ACB1-55AC-0DD27AA1F194}"/>
              </a:ext>
            </a:extLst>
          </p:cNvPr>
          <p:cNvGrpSpPr/>
          <p:nvPr/>
        </p:nvGrpSpPr>
        <p:grpSpPr>
          <a:xfrm>
            <a:off x="2971800" y="2281645"/>
            <a:ext cx="6690212" cy="1305312"/>
            <a:chOff x="5395119" y="3904156"/>
            <a:chExt cx="7750289" cy="1508760"/>
          </a:xfrm>
        </p:grpSpPr>
        <p:sp>
          <p:nvSpPr>
            <p:cNvPr id="10" name="Rectangle: Rounded Corners 8">
              <a:extLst>
                <a:ext uri="{FF2B5EF4-FFF2-40B4-BE49-F238E27FC236}">
                  <a16:creationId xmlns="" xmlns:a16="http://schemas.microsoft.com/office/drawing/2014/main" id="{E114C02D-075B-BBFE-578A-20762FBA8D2F}"/>
                </a:ext>
              </a:extLst>
            </p:cNvPr>
            <p:cNvSpPr/>
            <p:nvPr userDrawn="1"/>
          </p:nvSpPr>
          <p:spPr>
            <a:xfrm>
              <a:off x="5395119" y="3904156"/>
              <a:ext cx="7597889" cy="135636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8">
              <a:extLst>
                <a:ext uri="{FF2B5EF4-FFF2-40B4-BE49-F238E27FC236}">
                  <a16:creationId xmlns="" xmlns:a16="http://schemas.microsoft.com/office/drawing/2014/main" id="{54786FF4-3440-7392-6BE0-ADF2FFED118C}"/>
                </a:ext>
              </a:extLst>
            </p:cNvPr>
            <p:cNvSpPr/>
            <p:nvPr userDrawn="1"/>
          </p:nvSpPr>
          <p:spPr>
            <a:xfrm>
              <a:off x="5547519" y="4056556"/>
              <a:ext cx="7597889" cy="135636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Nhóm 10">
            <a:extLst>
              <a:ext uri="{FF2B5EF4-FFF2-40B4-BE49-F238E27FC236}">
                <a16:creationId xmlns="" xmlns:a16="http://schemas.microsoft.com/office/drawing/2014/main" id="{0C945CCD-B735-91CA-F486-32899F0965E0}"/>
              </a:ext>
            </a:extLst>
          </p:cNvPr>
          <p:cNvGrpSpPr/>
          <p:nvPr/>
        </p:nvGrpSpPr>
        <p:grpSpPr>
          <a:xfrm>
            <a:off x="516194" y="-53065"/>
            <a:ext cx="10766322" cy="1966549"/>
            <a:chOff x="-198120" y="-1143000"/>
            <a:chExt cx="12694920" cy="3657600"/>
          </a:xfrm>
        </p:grpSpPr>
        <p:sp>
          <p:nvSpPr>
            <p:cNvPr id="4" name="Rectangle 12">
              <a:extLst>
                <a:ext uri="{FF2B5EF4-FFF2-40B4-BE49-F238E27FC236}">
                  <a16:creationId xmlns="" xmlns:a16="http://schemas.microsoft.com/office/drawing/2014/main" id="{55BFA75F-037E-B890-AB63-D3AE7DC9C41C}"/>
                </a:ext>
              </a:extLst>
            </p:cNvPr>
            <p:cNvSpPr/>
            <p:nvPr userDrawn="1"/>
          </p:nvSpPr>
          <p:spPr>
            <a:xfrm>
              <a:off x="-198120" y="-533400"/>
              <a:ext cx="12694920" cy="304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3">
              <a:extLst>
                <a:ext uri="{FF2B5EF4-FFF2-40B4-BE49-F238E27FC236}">
                  <a16:creationId xmlns="" xmlns:a16="http://schemas.microsoft.com/office/drawing/2014/main" id="{FEE8E0A4-257F-65DD-D495-C3233E4C3A3A}"/>
                </a:ext>
              </a:extLst>
            </p:cNvPr>
            <p:cNvSpPr/>
            <p:nvPr userDrawn="1"/>
          </p:nvSpPr>
          <p:spPr>
            <a:xfrm>
              <a:off x="-198120" y="-838200"/>
              <a:ext cx="12694920" cy="3048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a:extLst>
                <a:ext uri="{FF2B5EF4-FFF2-40B4-BE49-F238E27FC236}">
                  <a16:creationId xmlns="" xmlns:a16="http://schemas.microsoft.com/office/drawing/2014/main" id="{78FAD5B2-AAAB-27C5-A33D-8C23E97CF886}"/>
                </a:ext>
              </a:extLst>
            </p:cNvPr>
            <p:cNvSpPr/>
            <p:nvPr userDrawn="1"/>
          </p:nvSpPr>
          <p:spPr>
            <a:xfrm>
              <a:off x="-198120" y="-1143000"/>
              <a:ext cx="12694920" cy="3048000"/>
            </a:xfrm>
            <a:prstGeom prst="rect">
              <a:avLst/>
            </a:prstGeom>
            <a:solidFill>
              <a:srgbClr val="F36A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group of children's toys&#10;&#10;Description automatically generated with low confidence">
            <a:extLst>
              <a:ext uri="{FF2B5EF4-FFF2-40B4-BE49-F238E27FC236}">
                <a16:creationId xmlns="" xmlns:a16="http://schemas.microsoft.com/office/drawing/2014/main" id="{C9156996-CE34-5902-A0D8-F399CA9A4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1" y="4229102"/>
            <a:ext cx="7079809" cy="2790075"/>
          </a:xfrm>
          <a:prstGeom prst="rect">
            <a:avLst/>
          </a:prstGeom>
        </p:spPr>
      </p:pic>
      <p:pic>
        <p:nvPicPr>
          <p:cNvPr id="8" name="Picture 2">
            <a:extLst>
              <a:ext uri="{FF2B5EF4-FFF2-40B4-BE49-F238E27FC236}">
                <a16:creationId xmlns="" xmlns:a16="http://schemas.microsoft.com/office/drawing/2014/main" id="{A5AD831D-3C9A-53B3-02C4-1434D0EEF6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89" b="98000" l="1404" r="96348">
                        <a14:foregroundMark x1="7022" y1="45333" x2="11236" y2="41778"/>
                        <a14:foregroundMark x1="2809" y1="46444" x2="2809" y2="46444"/>
                        <a14:foregroundMark x1="22753" y1="50444" x2="25281" y2="52444"/>
                        <a14:foregroundMark x1="60955" y1="22889" x2="64045" y2="20000"/>
                        <a14:foregroundMark x1="50562" y1="15111" x2="54494" y2="9111"/>
                        <a14:foregroundMark x1="64607" y1="5111" x2="68258" y2="4667"/>
                        <a14:foregroundMark x1="62360" y1="34000" x2="68820" y2="41111"/>
                        <a14:foregroundMark x1="67416" y1="34444" x2="85955" y2="27556"/>
                        <a14:foregroundMark x1="58427" y1="38444" x2="62921" y2="35556"/>
                        <a14:foregroundMark x1="71629" y1="36444" x2="72753" y2="41778"/>
                        <a14:foregroundMark x1="78652" y1="52889" x2="80618" y2="56667"/>
                        <a14:foregroundMark x1="84831" y1="51111" x2="94101" y2="53778"/>
                        <a14:foregroundMark x1="91854" y1="51778" x2="94944" y2="51333"/>
                        <a14:foregroundMark x1="62360" y1="73778" x2="85674" y2="93333"/>
                        <a14:foregroundMark x1="25562" y1="62889" x2="28933" y2="71111"/>
                        <a14:foregroundMark x1="3652" y1="86222" x2="14045" y2="80889"/>
                        <a14:foregroundMark x1="95787" y1="69111" x2="97191" y2="80222"/>
                        <a14:foregroundMark x1="97191" y1="80222" x2="93258" y2="90889"/>
                        <a14:foregroundMark x1="93258" y1="90889" x2="90730" y2="76889"/>
                        <a14:foregroundMark x1="90730" y1="76889" x2="91854" y2="70444"/>
                        <a14:foregroundMark x1="19663" y1="91556" x2="22753" y2="87333"/>
                        <a14:foregroundMark x1="21910" y1="93111" x2="42135" y2="98000"/>
                        <a14:foregroundMark x1="42135" y1="98000" x2="57584" y2="93778"/>
                        <a14:foregroundMark x1="66292" y1="48889" x2="66573" y2="30667"/>
                        <a14:foregroundMark x1="66573" y1="30667" x2="71348" y2="18889"/>
                        <a14:foregroundMark x1="71348" y1="18889" x2="63764" y2="12222"/>
                        <a14:foregroundMark x1="54494" y1="26444" x2="48034" y2="11111"/>
                        <a14:foregroundMark x1="48034" y1="11111" x2="70225" y2="3333"/>
                        <a14:foregroundMark x1="70225" y1="3333" x2="72472" y2="17778"/>
                        <a14:foregroundMark x1="72472" y1="17778" x2="66292" y2="22667"/>
                        <a14:foregroundMark x1="1685" y1="61778" x2="24438" y2="64000"/>
                        <a14:foregroundMark x1="21067" y1="63556" x2="25281" y2="75556"/>
                        <a14:foregroundMark x1="25281" y1="75556" x2="25281" y2="75556"/>
                        <a14:foregroundMark x1="27809" y1="62000" x2="34551" y2="66667"/>
                        <a14:foregroundMark x1="5337" y1="85556" x2="10393" y2="88667"/>
                        <a14:foregroundMark x1="20506" y1="90889" x2="25281" y2="91778"/>
                        <a14:foregroundMark x1="10955" y1="88667" x2="9831" y2="88444"/>
                        <a14:foregroundMark x1="2247" y1="88000" x2="8427" y2="88667"/>
                        <a14:foregroundMark x1="3090" y1="87333" x2="3371" y2="85333"/>
                        <a14:foregroundMark x1="10112" y1="89333" x2="12360" y2="88667"/>
                        <a14:foregroundMark x1="2247" y1="86667" x2="4494" y2="85556"/>
                        <a14:foregroundMark x1="2247" y1="86222" x2="6180" y2="84889"/>
                        <a14:foregroundMark x1="79775" y1="59333" x2="92978" y2="54667"/>
                        <a14:foregroundMark x1="92978" y1="54667" x2="89607" y2="51778"/>
                        <a14:foregroundMark x1="93258" y1="54000" x2="94944" y2="50889"/>
                        <a14:foregroundMark x1="94944" y1="54667" x2="96348" y2="51778"/>
                        <a14:foregroundMark x1="95787" y1="51111" x2="95506" y2="50889"/>
                        <a14:foregroundMark x1="72191" y1="19333" x2="71910" y2="24222"/>
                        <a14:foregroundMark x1="88483" y1="28000" x2="85674" y2="24667"/>
                        <a14:foregroundMark x1="88764" y1="26000" x2="88764" y2="26000"/>
                        <a14:foregroundMark x1="88764" y1="24667" x2="88764" y2="24667"/>
                        <a14:foregroundMark x1="11517" y1="52000" x2="14607" y2="56000"/>
                        <a14:foregroundMark x1="82303" y1="24222" x2="82303" y2="24222"/>
                      </a14:backgroundRemoval>
                    </a14:imgEffect>
                  </a14:imgLayer>
                </a14:imgProps>
              </a:ext>
              <a:ext uri="{28A0092B-C50C-407E-A947-70E740481C1C}">
                <a14:useLocalDpi xmlns:a14="http://schemas.microsoft.com/office/drawing/2010/main" val="0"/>
              </a:ext>
            </a:extLst>
          </a:blip>
          <a:srcRect/>
          <a:stretch>
            <a:fillRect/>
          </a:stretch>
        </p:blipFill>
        <p:spPr bwMode="auto">
          <a:xfrm>
            <a:off x="1537139" y="3586957"/>
            <a:ext cx="1978563" cy="3267384"/>
          </a:xfrm>
          <a:prstGeom prst="rect">
            <a:avLst/>
          </a:prstGeom>
          <a:noFill/>
          <a:extLst>
            <a:ext uri="{909E8E84-426E-40DD-AFC4-6F175D3DCCD1}">
              <a14:hiddenFill xmlns:a14="http://schemas.microsoft.com/office/drawing/2010/main">
                <a:solidFill>
                  <a:srgbClr val="FFFFFF"/>
                </a:solidFill>
              </a14:hiddenFill>
            </a:ext>
          </a:extLst>
        </p:spPr>
      </p:pic>
      <p:sp>
        <p:nvSpPr>
          <p:cNvPr id="14" name="Hộp Văn bản 2">
            <a:extLst>
              <a:ext uri="{FF2B5EF4-FFF2-40B4-BE49-F238E27FC236}">
                <a16:creationId xmlns="" xmlns:a16="http://schemas.microsoft.com/office/drawing/2014/main" id="{5A8348B3-CB2D-E2EF-972D-EB623E0AF026}"/>
              </a:ext>
            </a:extLst>
          </p:cNvPr>
          <p:cNvSpPr txBox="1"/>
          <p:nvPr/>
        </p:nvSpPr>
        <p:spPr>
          <a:xfrm>
            <a:off x="3103355" y="2511464"/>
            <a:ext cx="6481382" cy="1323439"/>
          </a:xfrm>
          <a:prstGeom prst="rect">
            <a:avLst/>
          </a:prstGeom>
          <a:noFill/>
        </p:spPr>
        <p:txBody>
          <a:bodyPr wrap="square" rtlCol="0">
            <a:spAutoFit/>
          </a:bodyPr>
          <a:lstStyle/>
          <a:p>
            <a:pPr algn="ct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Mở</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rộng</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vốn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từ</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về</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người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thân</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Dấu</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hai</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 </a:t>
            </a:r>
            <a:r>
              <a:rPr lang="en-US" sz="4000" b="1" dirty="0" err="1" smtClean="0">
                <a:solidFill>
                  <a:schemeClr val="accent2">
                    <a:lumMod val="75000"/>
                  </a:schemeClr>
                </a:solidFill>
                <a:latin typeface="Times New Roman" pitchFamily="18" charset="0"/>
                <a:ea typeface="Arial-Rounded" panose="020B0500000000000000" pitchFamily="34" charset="0"/>
                <a:cs typeface="Times New Roman" pitchFamily="18" charset="0"/>
              </a:rPr>
              <a:t>chấm</a:t>
            </a:r>
            <a:r>
              <a:rPr lang="en-US" sz="4000" b="1" dirty="0" smtClean="0">
                <a:solidFill>
                  <a:schemeClr val="accent2">
                    <a:lumMod val="75000"/>
                  </a:schemeClr>
                </a:solidFill>
                <a:latin typeface="Times New Roman" pitchFamily="18" charset="0"/>
                <a:ea typeface="Arial-Rounded" panose="020B0500000000000000" pitchFamily="34" charset="0"/>
                <a:cs typeface="Times New Roman" pitchFamily="18" charset="0"/>
              </a:rPr>
              <a:t>.</a:t>
            </a:r>
            <a:endParaRPr lang="en-US" sz="4000" b="1" dirty="0">
              <a:solidFill>
                <a:schemeClr val="accent2">
                  <a:lumMod val="75000"/>
                </a:schemeClr>
              </a:solidFill>
              <a:latin typeface="Times New Roman" pitchFamily="18" charset="0"/>
              <a:ea typeface="Arial-Rounded" panose="020B0500000000000000" pitchFamily="34" charset="0"/>
              <a:cs typeface="Times New Roman" pitchFamily="18" charset="0"/>
            </a:endParaRPr>
          </a:p>
        </p:txBody>
      </p:sp>
      <p:sp>
        <p:nvSpPr>
          <p:cNvPr id="15" name="TextBox 7">
            <a:extLst>
              <a:ext uri="{FF2B5EF4-FFF2-40B4-BE49-F238E27FC236}">
                <a16:creationId xmlns:a16="http://schemas.microsoft.com/office/drawing/2014/main" xmlns="" id="{6DC882CD-F5C9-CB7F-C1D8-8794B4476DB3}"/>
              </a:ext>
            </a:extLst>
          </p:cNvPr>
          <p:cNvSpPr txBox="1"/>
          <p:nvPr/>
        </p:nvSpPr>
        <p:spPr>
          <a:xfrm>
            <a:off x="1843549" y="-18954"/>
            <a:ext cx="8458184" cy="2262158"/>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600"/>
              </a:spcBef>
              <a:defRPr/>
            </a:pPr>
            <a:r>
              <a:rPr lang="vi-VN" altLang="en-US" sz="4000" b="1" i="1" dirty="0">
                <a:solidFill>
                  <a:srgbClr val="002060"/>
                </a:solidFill>
                <a:latin typeface="+mj-lt"/>
                <a:cs typeface="Times New Roman" panose="02020603050405020304" pitchFamily="18" charset="0"/>
              </a:rPr>
              <a:t>TRƯỜNG TIỂU HỌC ÁI MỘ A</a:t>
            </a:r>
          </a:p>
          <a:p>
            <a:pPr algn="ctr">
              <a:spcBef>
                <a:spcPts val="600"/>
              </a:spcBef>
              <a:defRPr/>
            </a:pPr>
            <a:r>
              <a:rPr lang="vi-VN" altLang="en-US" sz="4800" b="1" i="1" dirty="0">
                <a:solidFill>
                  <a:srgbClr val="002060"/>
                </a:solidFill>
                <a:latin typeface="+mj-lt"/>
                <a:cs typeface="Times New Roman" panose="02020603050405020304" pitchFamily="18" charset="0"/>
              </a:rPr>
              <a:t>Bài giảng điện tử </a:t>
            </a:r>
            <a:r>
              <a:rPr lang="en-US" altLang="en-US" sz="4800" b="1" i="1" dirty="0" err="1" smtClean="0">
                <a:solidFill>
                  <a:srgbClr val="002060"/>
                </a:solidFill>
                <a:latin typeface="Times New Roman" pitchFamily="18" charset="0"/>
                <a:cs typeface="Times New Roman" pitchFamily="18" charset="0"/>
              </a:rPr>
              <a:t>Tiếng</a:t>
            </a:r>
            <a:r>
              <a:rPr lang="en-US" altLang="en-US" sz="4800" b="1" i="1" dirty="0" smtClean="0">
                <a:solidFill>
                  <a:srgbClr val="002060"/>
                </a:solidFill>
                <a:latin typeface="Times New Roman" pitchFamily="18" charset="0"/>
                <a:cs typeface="Times New Roman" pitchFamily="18" charset="0"/>
              </a:rPr>
              <a:t> </a:t>
            </a:r>
            <a:r>
              <a:rPr lang="en-US" altLang="en-US" sz="4800" b="1" i="1" dirty="0" err="1" smtClean="0">
                <a:solidFill>
                  <a:srgbClr val="002060"/>
                </a:solidFill>
                <a:latin typeface="Times New Roman" pitchFamily="18" charset="0"/>
                <a:cs typeface="Times New Roman" pitchFamily="18" charset="0"/>
              </a:rPr>
              <a:t>Việt</a:t>
            </a:r>
            <a:r>
              <a:rPr lang="en-US" altLang="en-US" sz="4800" b="1" i="1" dirty="0" smtClean="0">
                <a:solidFill>
                  <a:srgbClr val="002060"/>
                </a:solidFill>
                <a:latin typeface="Times New Roman" pitchFamily="18" charset="0"/>
                <a:cs typeface="Times New Roman" pitchFamily="18" charset="0"/>
              </a:rPr>
              <a:t> </a:t>
            </a:r>
            <a:r>
              <a:rPr lang="en-US" altLang="en-US" sz="4800" b="1" i="1" dirty="0" err="1">
                <a:solidFill>
                  <a:srgbClr val="002060"/>
                </a:solidFill>
                <a:latin typeface="Times New Roman" pitchFamily="18" charset="0"/>
                <a:cs typeface="Times New Roman" pitchFamily="18" charset="0"/>
              </a:rPr>
              <a:t>lớp</a:t>
            </a:r>
            <a:r>
              <a:rPr lang="en-US" altLang="en-US" sz="4800" b="1" i="1" dirty="0">
                <a:solidFill>
                  <a:srgbClr val="002060"/>
                </a:solidFill>
                <a:latin typeface="Times New Roman" pitchFamily="18" charset="0"/>
                <a:cs typeface="Times New Roman" pitchFamily="18" charset="0"/>
              </a:rPr>
              <a:t> 3 </a:t>
            </a:r>
            <a:endParaRPr lang="en-US" altLang="en-US" sz="4800" b="1" i="1" dirty="0">
              <a:solidFill>
                <a:srgbClr val="002060"/>
              </a:solidFill>
              <a:latin typeface="+mj-lt"/>
              <a:cs typeface="Times New Roman" panose="02020603050405020304" pitchFamily="18" charset="0"/>
            </a:endParaRPr>
          </a:p>
        </p:txBody>
      </p:sp>
      <p:pic>
        <p:nvPicPr>
          <p:cNvPr id="13" name="Hình ảnh 24">
            <a:extLst>
              <a:ext uri="{FF2B5EF4-FFF2-40B4-BE49-F238E27FC236}">
                <a16:creationId xmlns="" xmlns:a16="http://schemas.microsoft.com/office/drawing/2014/main" id="{7FDEEBA1-83D3-AE35-1500-03DD87DFA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766" y="159740"/>
            <a:ext cx="1071037" cy="1169817"/>
          </a:xfrm>
          <a:prstGeom prst="rect">
            <a:avLst/>
          </a:prstGeom>
        </p:spPr>
      </p:pic>
    </p:spTree>
    <p:extLst>
      <p:ext uri="{BB962C8B-B14F-4D97-AF65-F5344CB8AC3E}">
        <p14:creationId xmlns:p14="http://schemas.microsoft.com/office/powerpoint/2010/main" val="314689714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1077218"/>
          </a:xfrm>
          <a:prstGeom prst="rect">
            <a:avLst/>
          </a:prstGeom>
          <a:noFill/>
        </p:spPr>
        <p:txBody>
          <a:bodyPr wrap="square" rtlCol="0" anchor="t">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xung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lòng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có</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hôm</a:t>
            </a:r>
            <a:r>
              <a:rPr lang="en-US" sz="3200" b="1" i="1" dirty="0">
                <a:solidFill>
                  <a:srgbClr val="FF0000"/>
                </a:solidFill>
                <a:latin typeface="Times New Roman" panose="02020603050405020304" pitchFamily="18" charset="0"/>
                <a:cs typeface="Times New Roman" panose="02020603050405020304" pitchFamily="18" charset="0"/>
              </a:rPr>
              <a:t> nay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 Box 4"/>
          <p:cNvSpPr txBox="1"/>
          <p:nvPr/>
        </p:nvSpPr>
        <p:spPr>
          <a:xfrm>
            <a:off x="2371090" y="2944495"/>
            <a:ext cx="6008370" cy="2554545"/>
          </a:xfrm>
          <a:prstGeom prst="rect">
            <a:avLst/>
          </a:prstGeom>
          <a:noFill/>
        </p:spPr>
        <p:txBody>
          <a:bodyPr wrap="square" rtlCol="0" anchor="t">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xEl>
                                              <p:pRg st="4" end="4"/>
                                            </p:txEl>
                                          </p:spTgt>
                                        </p:tgtEl>
                                      </p:cBhvr>
                                    </p:animEffect>
                                    <p:set>
                                      <p:cBhvr>
                                        <p:cTn id="10"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106289" y="2617470"/>
            <a:ext cx="11618677" cy="1384995"/>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xmlns="" id="{AC8E5E3D-03BF-063E-0BAC-80E15849EB78}"/>
              </a:ext>
            </a:extLst>
          </p:cNvPr>
          <p:cNvSpPr txBox="1"/>
          <p:nvPr/>
        </p:nvSpPr>
        <p:spPr>
          <a:xfrm>
            <a:off x="106289" y="4120449"/>
            <a:ext cx="11618677" cy="1384995"/>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xmlns="" id="{4740F6DC-112F-3C0B-EB64-00399334C559}"/>
              </a:ext>
            </a:extLst>
          </p:cNvPr>
          <p:cNvSpPr txBox="1"/>
          <p:nvPr/>
        </p:nvSpPr>
        <p:spPr>
          <a:xfrm>
            <a:off x="139181" y="5696645"/>
            <a:ext cx="11618677" cy="954107"/>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550126" y="827247"/>
            <a:ext cx="10422674" cy="1573530"/>
          </a:xfrm>
          <a:prstGeom prst="rect">
            <a:avLst/>
          </a:prstGeom>
          <a:noFill/>
          <a:ln w="9525">
            <a:noFill/>
          </a:ln>
        </p:spPr>
      </p:pic>
      <p:sp>
        <p:nvSpPr>
          <p:cNvPr id="6" name="Text Box 5"/>
          <p:cNvSpPr txBox="1"/>
          <p:nvPr/>
        </p:nvSpPr>
        <p:spPr>
          <a:xfrm>
            <a:off x="6504038" y="2813731"/>
            <a:ext cx="5034597" cy="2246769"/>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xmlns="" id="{AC8E5E3D-03BF-063E-0BAC-80E15849EB78}"/>
              </a:ext>
            </a:extLst>
          </p:cNvPr>
          <p:cNvSpPr txBox="1"/>
          <p:nvPr/>
        </p:nvSpPr>
        <p:spPr>
          <a:xfrm>
            <a:off x="150503" y="2616220"/>
            <a:ext cx="5735628" cy="1815882"/>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xmlns="" id="{4740F6DC-112F-3C0B-EB64-00399334C559}"/>
              </a:ext>
            </a:extLst>
          </p:cNvPr>
          <p:cNvSpPr txBox="1"/>
          <p:nvPr/>
        </p:nvSpPr>
        <p:spPr>
          <a:xfrm>
            <a:off x="81712" y="4647545"/>
            <a:ext cx="5804419" cy="1815882"/>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Rectangle 39"/>
          <p:cNvSpPr/>
          <p:nvPr/>
        </p:nvSpPr>
        <p:spPr>
          <a:xfrm>
            <a:off x="4246573" y="4190555"/>
            <a:ext cx="246394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1" name="Straight Connector 40"/>
          <p:cNvCxnSpPr>
            <a:cxnSpLocks/>
            <a:stCxn id="39" idx="3"/>
            <a:endCxn id="42" idx="1"/>
          </p:cNvCxnSpPr>
          <p:nvPr/>
        </p:nvCxnSpPr>
        <p:spPr>
          <a:xfrm flipV="1">
            <a:off x="6494476" y="913272"/>
            <a:ext cx="751229" cy="1038908"/>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45705" y="531589"/>
            <a:ext cx="4158472" cy="7633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572897"/>
            <a:ext cx="4158471" cy="8633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liệt kê</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112"/>
          <a:stretch>
            <a:fillRect/>
          </a:stretch>
        </p:blipFill>
        <p:spPr>
          <a:xfrm>
            <a:off x="28250" y="0"/>
            <a:ext cx="12176450" cy="6858000"/>
          </a:xfrm>
          <a:prstGeom prst="rect">
            <a:avLst/>
          </a:prstGeom>
        </p:spPr>
      </p:pic>
      <p:sp>
        <p:nvSpPr>
          <p:cNvPr id="15" name="Rectangle: Rounded Corners 14"/>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p:cNvPicPr>
            <a:picLocks noChangeAspect="1"/>
          </p:cNvPicPr>
          <p:nvPr/>
        </p:nvPicPr>
        <p:blipFill>
          <a:blip r:embed="rId5"/>
          <a:stretch>
            <a:fillRect/>
          </a:stretch>
        </p:blipFill>
        <p:spPr>
          <a:xfrm>
            <a:off x="0" y="381000"/>
            <a:ext cx="6002236" cy="6858000"/>
          </a:xfrm>
          <a:prstGeom prst="rect">
            <a:avLst/>
          </a:prstGeom>
        </p:spPr>
      </p:pic>
      <p:pic>
        <p:nvPicPr>
          <p:cNvPr id="31" name="Picture 30"/>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0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t="1112"/>
          <a:stretch>
            <a:fillRect/>
          </a:stretch>
        </p:blipFill>
        <p:spPr>
          <a:xfrm>
            <a:off x="28250" y="0"/>
            <a:ext cx="12176450" cy="6858000"/>
          </a:xfrm>
          <a:prstGeom prst="rect">
            <a:avLst/>
          </a:prstGeom>
        </p:spPr>
      </p:pic>
      <p:grpSp>
        <p:nvGrpSpPr>
          <p:cNvPr id="8" name="Group 7"/>
          <p:cNvGrpSpPr/>
          <p:nvPr/>
        </p:nvGrpSpPr>
        <p:grpSpPr>
          <a:xfrm>
            <a:off x="1109454" y="556475"/>
            <a:ext cx="9973091" cy="5920525"/>
            <a:chOff x="-113416" y="656520"/>
            <a:chExt cx="7468320" cy="4433568"/>
          </a:xfrm>
        </p:grpSpPr>
        <p:pic>
          <p:nvPicPr>
            <p:cNvPr id="9" name="Picture 8"/>
            <p:cNvPicPr>
              <a:picLocks noChangeAspect="1"/>
            </p:cNvPicPr>
            <p:nvPr/>
          </p:nvPicPr>
          <p:blipFill>
            <a:blip r:embed="rId3"/>
            <a:stretch>
              <a:fillRect/>
            </a:stretch>
          </p:blipFill>
          <p:spPr>
            <a:xfrm>
              <a:off x="-113416" y="1051488"/>
              <a:ext cx="7468320" cy="4038600"/>
            </a:xfrm>
            <a:prstGeom prst="rect">
              <a:avLst/>
            </a:prstGeom>
          </p:spPr>
        </p:pic>
        <p:pic>
          <p:nvPicPr>
            <p:cNvPr id="10" name="Picture 9"/>
            <p:cNvPicPr>
              <a:picLocks noChangeAspect="1"/>
            </p:cNvPicPr>
            <p:nvPr/>
          </p:nvPicPr>
          <p:blipFill>
            <a:blip r:embed="rId4"/>
            <a:stretch>
              <a:fillRect/>
            </a:stretch>
          </p:blipFill>
          <p:spPr>
            <a:xfrm>
              <a:off x="1404448" y="656520"/>
              <a:ext cx="4432594" cy="1009839"/>
            </a:xfrm>
            <a:prstGeom prst="rect">
              <a:avLst/>
            </a:prstGeom>
          </p:spPr>
        </p:pic>
        <p:sp>
          <p:nvSpPr>
            <p:cNvPr id="11" name="TextBox 10"/>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p:cNvPicPr>
            <a:picLocks noChangeAspect="1"/>
          </p:cNvPicPr>
          <p:nvPr/>
        </p:nvPicPr>
        <p:blipFill>
          <a:blip r:embed="rId6"/>
          <a:stretch>
            <a:fillRect/>
          </a:stretch>
        </p:blipFill>
        <p:spPr>
          <a:xfrm>
            <a:off x="5334000" y="5251688"/>
            <a:ext cx="1533886" cy="1894801"/>
          </a:xfrm>
          <a:prstGeom prst="rect">
            <a:avLst/>
          </a:prstGeom>
        </p:spPr>
      </p:pic>
      <p:pic>
        <p:nvPicPr>
          <p:cNvPr id="6" name="Picture 5"/>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Trò</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chơi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sẽ</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có</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4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trắc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Để</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trả</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lời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câu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hỏi</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này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hãy</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ra</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kí</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hiệu</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chứa</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đáp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án</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đúng</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r>
            <a:b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b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mà</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các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em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tìm</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lớp</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 </a:t>
            </a:r>
            <a:r>
              <a:rPr kumimoji="0" lang="en-US" sz="3600" b="0" i="0" u="none" strike="noStrike" kern="1200" cap="none" spc="0" normalizeH="0" baseline="0" noProof="0" dirty="0" err="1">
                <a:ln>
                  <a:noFill/>
                </a:ln>
                <a:solidFill>
                  <a:prstClr val="black">
                    <a:lumMod val="50000"/>
                    <a:lumOff val="50000"/>
                  </a:prstClr>
                </a:solidFill>
                <a:effectLst/>
                <a:uLnTx/>
                <a:uFillTx/>
                <a:latin typeface="#9Slide02 Noi dung dai"/>
                <a:ea typeface="+mn-ea"/>
                <a:cs typeface="+mn-cs"/>
              </a:rPr>
              <a:t>nhé</a:t>
            </a:r>
            <a:r>
              <a:rPr kumimoji="0" lang="en-US" sz="3600" b="0" i="0" u="none" strike="noStrike" kern="1200" cap="none" spc="0" normalizeH="0" baseline="0" noProof="0" dirty="0">
                <a:ln>
                  <a:noFill/>
                </a:ln>
                <a:solidFill>
                  <a:prstClr val="black">
                    <a:lumMod val="50000"/>
                    <a:lumOff val="50000"/>
                  </a:prstClr>
                </a:solidFill>
                <a:effectLst/>
                <a:uLnTx/>
                <a:uFillTx/>
                <a:latin typeface="#9Slide02 Noi dung dai"/>
                <a:ea typeface="+mn-ea"/>
                <a:cs typeface="+mn-cs"/>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8"/>
            <a:ext cx="8686800" cy="2568661"/>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prstClr val="white"/>
                  </a:solidFill>
                  <a:effectLst/>
                  <a:uLnTx/>
                  <a:uFillTx/>
                  <a:latin typeface="iCiel Cadena" panose="02000503000000020004" pitchFamily="50" charset="0"/>
                  <a:ea typeface="+mn-ea"/>
                  <a:cs typeface="+mn-cs"/>
                </a:rPr>
                <a:t>CÂU 1</a:t>
              </a:r>
            </a:p>
          </p:txBody>
        </p:sp>
      </p:grpSp>
      <p:sp>
        <p:nvSpPr>
          <p:cNvPr id="13" name="TextBox 12"/>
          <p:cNvSpPr txBox="1"/>
          <p:nvPr/>
        </p:nvSpPr>
        <p:spPr>
          <a:xfrm>
            <a:off x="3574719" y="777075"/>
            <a:ext cx="7785786" cy="61555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73732" y="2363257"/>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đ</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cày</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con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trâu</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gặm</a:t>
              </a:r>
              <a:r>
                <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endParaRPr kumimoji="0" lang="en-US" sz="40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2097157"/>
            <a:ext cx="1147046" cy="1147046"/>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5" name="Picture 3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Rectangle: Rounded Corners 33"/>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0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p:cNvSpPr txBox="1"/>
          <p:nvPr/>
        </p:nvSpPr>
        <p:spPr>
          <a:xfrm>
            <a:off x="-2004098" y="3332202"/>
            <a:ext cx="152285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thanh</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kiểm</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đáp</a:t>
            </a:r>
            <a:r>
              <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án</a:t>
            </a:r>
            <a:endParaRPr kumimoji="0" lang="en-US" sz="1800" b="0" i="0" u="none" strike="noStrike" kern="1200" cap="none" spc="0" normalizeH="0" baseline="0" noProof="0" dirty="0">
              <a:ln>
                <a:noFill/>
              </a:ln>
              <a:solidFill>
                <a:prstClr val="black">
                  <a:lumMod val="50000"/>
                  <a:lumOff val="50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p:cNvSpPr txBox="1"/>
          <p:nvPr/>
        </p:nvSpPr>
        <p:spPr>
          <a:xfrm>
            <a:off x="3609172" y="767396"/>
            <a:ext cx="7856318"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6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on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diều</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9" y="5248510"/>
            <a:ext cx="11197211" cy="1646551"/>
            <a:chOff x="537589" y="5248510"/>
            <a:chExt cx="11197211" cy="1646551"/>
          </a:xfrm>
        </p:grpSpPr>
        <p:sp>
          <p:nvSpPr>
            <p:cNvPr id="19" name="Rectangle: Rounded Corners 18"/>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bầu</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6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Picture 27">
            <a:hlinkClick r:id="" action="ppaction://media"/>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212209" y="9192881"/>
            <a:ext cx="5767582"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500"/>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7000"/>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6"/>
          <a:srcRect t="1112"/>
          <a:stretch>
            <a:fillRect/>
          </a:stretch>
        </p:blipFill>
        <p:spPr>
          <a:xfrm>
            <a:off x="28250" y="0"/>
            <a:ext cx="12176450" cy="6858000"/>
          </a:xfrm>
          <a:prstGeom prst="rect">
            <a:avLst/>
          </a:prstGeom>
        </p:spPr>
      </p:pic>
      <p:pic>
        <p:nvPicPr>
          <p:cNvPr id="14" name="Graphic 13"/>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p:cNvPicPr>
              <a:picLocks noChangeAspect="1"/>
            </p:cNvPicPr>
            <p:nvPr/>
          </p:nvPicPr>
          <p:blipFill>
            <a:blip r:embed="rId9"/>
            <a:stretch>
              <a:fillRect/>
            </a:stretch>
          </p:blipFill>
          <p:spPr>
            <a:xfrm>
              <a:off x="381000" y="449490"/>
              <a:ext cx="2133600" cy="1743808"/>
            </a:xfrm>
            <a:prstGeom prst="rect">
              <a:avLst/>
            </a:prstGeom>
          </p:spPr>
        </p:pic>
        <p:sp>
          <p:nvSpPr>
            <p:cNvPr id="11" name="TextBox 10"/>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p:cNvSpPr txBox="1"/>
          <p:nvPr/>
        </p:nvSpPr>
        <p:spPr>
          <a:xfrm>
            <a:off x="3520268" y="879157"/>
            <a:ext cx="7570983"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25" name="Keo - 9Slide.vn"/>
          <p:cNvGrpSpPr/>
          <p:nvPr/>
        </p:nvGrpSpPr>
        <p:grpSpPr>
          <a:xfrm>
            <a:off x="490264" y="2136963"/>
            <a:ext cx="11244536" cy="1751545"/>
            <a:chOff x="490264" y="2136963"/>
            <a:chExt cx="11244536" cy="1751545"/>
          </a:xfrm>
        </p:grpSpPr>
        <p:sp>
          <p:nvSpPr>
            <p:cNvPr id="16" name="Rectangle: Rounded Corners 15"/>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đang</a:t>
              </a:r>
              <a:r>
                <a:rPr lang="en-US" sz="3600" dirty="0">
                  <a:solidFill>
                    <a:prstClr val="black">
                      <a:lumMod val="75000"/>
                      <a:lumOff val="25000"/>
                    </a:prstClr>
                  </a:solidFill>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5" name="Graphic 1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490264" y="2136963"/>
              <a:ext cx="1524175" cy="1751545"/>
            </a:xfrm>
            <a:prstGeom prst="rect">
              <a:avLst/>
            </a:prstGeom>
          </p:spPr>
        </p:pic>
      </p:grpSp>
      <p:grpSp>
        <p:nvGrpSpPr>
          <p:cNvPr id="26" name="Bua - 9Slide.vn"/>
          <p:cNvGrpSpPr/>
          <p:nvPr/>
        </p:nvGrpSpPr>
        <p:grpSpPr>
          <a:xfrm>
            <a:off x="609600" y="3935022"/>
            <a:ext cx="11125200" cy="1468344"/>
            <a:chOff x="609600" y="3935022"/>
            <a:chExt cx="11125200" cy="1468344"/>
          </a:xfrm>
        </p:grpSpPr>
        <p:sp>
          <p:nvSpPr>
            <p:cNvPr id="17" name="Rectangle: Rounded Corners 16"/>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may</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3" name="Graphic 22"/>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rot="239493">
              <a:off x="609600" y="3935022"/>
              <a:ext cx="1453885" cy="1468344"/>
            </a:xfrm>
            <a:prstGeom prst="rect">
              <a:avLst/>
            </a:prstGeom>
          </p:spPr>
        </p:pic>
      </p:grpSp>
      <p:grpSp>
        <p:nvGrpSpPr>
          <p:cNvPr id="27" name="Bao - 9Slide.vn"/>
          <p:cNvGrpSpPr/>
          <p:nvPr/>
        </p:nvGrpSpPr>
        <p:grpSpPr>
          <a:xfrm>
            <a:off x="537588" y="5248510"/>
            <a:ext cx="11094153" cy="1646551"/>
            <a:chOff x="537589" y="5248510"/>
            <a:chExt cx="10306002" cy="1646551"/>
          </a:xfrm>
        </p:grpSpPr>
        <p:sp>
          <p:nvSpPr>
            <p:cNvPr id="19" name="Rectangle: Rounded Corners 18"/>
            <p:cNvSpPr/>
            <p:nvPr/>
          </p:nvSpPr>
          <p:spPr>
            <a:xfrm>
              <a:off x="1295400" y="5637745"/>
              <a:ext cx="9548191" cy="1071168"/>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thợ</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may ra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bộ</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quần</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áo</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kumimoji="0" lang="en-US" sz="3600" b="0" i="0" u="none" strike="noStrike" kern="1200" cap="none" spc="0" normalizeH="0" baseline="0" noProof="0" dirty="0">
                  <a:ln>
                    <a:noFill/>
                  </a:ln>
                  <a:solidFill>
                    <a:prstClr val="black">
                      <a:lumMod val="75000"/>
                      <a:lumOff val="2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4" name="Graphic 23"/>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a:xfrm rot="287755">
              <a:off x="537589" y="5248510"/>
              <a:ext cx="1597907" cy="1646551"/>
            </a:xfrm>
            <a:prstGeom prst="rect">
              <a:avLst/>
            </a:prstGeom>
          </p:spPr>
        </p:pic>
      </p:grpSp>
      <p:pic>
        <p:nvPicPr>
          <p:cNvPr id="29"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a:xfrm>
            <a:off x="3151787" y="9192881"/>
            <a:ext cx="5888426" cy="1511767"/>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500"/>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7000"/>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76400" y="-2"/>
            <a:ext cx="9966960" cy="6793141"/>
          </a:xfrm>
          <a:prstGeom prst="rect">
            <a:avLst/>
          </a:prstGeom>
        </p:spPr>
      </p:pic>
      <p:pic>
        <p:nvPicPr>
          <p:cNvPr id="9" name="图片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937798">
            <a:off x="2516249" y="1379448"/>
            <a:ext cx="787224" cy="467414"/>
          </a:xfrm>
          <a:prstGeom prst="rect">
            <a:avLst/>
          </a:prstGeom>
        </p:spPr>
      </p:pic>
      <p:pic>
        <p:nvPicPr>
          <p:cNvPr id="12" name="图片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5" name="图片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pic>
        <p:nvPicPr>
          <p:cNvPr id="5" name="图片 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614" y="1482119"/>
            <a:ext cx="2017147" cy="1651671"/>
          </a:xfrm>
          <a:prstGeom prst="rect">
            <a:avLst/>
          </a:prstGeom>
        </p:spPr>
      </p:pic>
      <p:pic>
        <p:nvPicPr>
          <p:cNvPr id="3" name="纯音乐 - 菊次郎的夏天">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88068" y="7176917"/>
            <a:ext cx="609600" cy="609600"/>
          </a:xfrm>
          <a:prstGeom prst="rect">
            <a:avLst/>
          </a:prstGeom>
        </p:spPr>
      </p:pic>
      <p:sp>
        <p:nvSpPr>
          <p:cNvPr id="20" name="TextBox 19"/>
          <p:cNvSpPr txBox="1"/>
          <p:nvPr/>
        </p:nvSpPr>
        <p:spPr>
          <a:xfrm>
            <a:off x="3580485" y="958899"/>
            <a:ext cx="7670071"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ngày</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tháng</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năm</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21" name="TextBox 20"/>
          <p:cNvSpPr txBox="1"/>
          <p:nvPr/>
        </p:nvSpPr>
        <p:spPr>
          <a:xfrm>
            <a:off x="4994671" y="1451734"/>
            <a:ext cx="3193496"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Tiếng</a:t>
            </a:r>
            <a:r>
              <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 </a:t>
            </a:r>
            <a:r>
              <a:rPr kumimoji="0" lang="en-US" sz="4000" b="0" i="0" u="sng" strike="noStrike" kern="1200" cap="none" spc="0" normalizeH="0" baseline="0" noProof="0" dirty="0" err="1">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rPr>
              <a:t>Việt</a:t>
            </a:r>
            <a:endParaRPr kumimoji="0" lang="en-US" sz="4000" b="0" i="0" u="sng" strike="noStrike" kern="1200" cap="none" spc="0" normalizeH="0" baseline="0" noProof="0" dirty="0">
              <a:ln>
                <a:noFill/>
              </a:ln>
              <a:solidFill>
                <a:prstClr val="white"/>
              </a:solidFill>
              <a:effectLst/>
              <a:uLnTx/>
              <a:uFillTx/>
              <a:latin typeface="Times New Roman" panose="02020603050405020304" pitchFamily="18" charset="0"/>
              <a:ea typeface="White Xmas PERSONAL USE" pitchFamily="50" charset="0"/>
              <a:cs typeface="Times New Roman" panose="02020603050405020304" pitchFamily="18" charset="0"/>
            </a:endParaRPr>
          </a:p>
        </p:txBody>
      </p:sp>
      <p:sp>
        <p:nvSpPr>
          <p:cNvPr id="22" name="TextBox 21"/>
          <p:cNvSpPr txBox="1"/>
          <p:nvPr/>
        </p:nvSpPr>
        <p:spPr>
          <a:xfrm>
            <a:off x="2750252" y="2311165"/>
            <a:ext cx="8887154" cy="645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Chủ</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a:t>
            </a:r>
            <a:r>
              <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Mái nhà yêu thương</a:t>
            </a:r>
            <a:endParaRPr kumimoji="0" lang="en-US" sz="3600" b="0"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255227" y="4285731"/>
            <a:ext cx="438501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ậu Bé Học Bài, Cậu Bé Đọc Sách 5 - KhoThietKe.Net"/>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5373" y="4212834"/>
            <a:ext cx="4385012" cy="28575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224530" y="3105912"/>
            <a:ext cx="7291070" cy="2122805"/>
          </a:xfrm>
          <a:prstGeom prst="rect">
            <a:avLst/>
          </a:prstGeom>
          <a:noFill/>
        </p:spPr>
        <p:txBody>
          <a:bodyPr wrap="square" rtlCol="0">
            <a:spAutoFit/>
          </a:bodyPr>
          <a:lstStyle/>
          <a:p>
            <a:pPr algn="ctr"/>
            <a:r>
              <a:rPr lang="en-US" sz="4400" dirty="0" err="1">
                <a:solidFill>
                  <a:schemeClr val="bg1"/>
                </a:solidFill>
                <a:latin typeface="Coiny" panose="02000903060500060000" pitchFamily="2" charset="0"/>
              </a:rPr>
              <a:t>Bài</a:t>
            </a:r>
            <a:r>
              <a:rPr lang="en-US" sz="4400" dirty="0">
                <a:solidFill>
                  <a:schemeClr val="bg1"/>
                </a:solidFill>
                <a:latin typeface="Coiny" panose="02000903060500060000" pitchFamily="2" charset="0"/>
              </a:rPr>
              <a:t> 20 – </a:t>
            </a:r>
            <a:r>
              <a:rPr lang="en-US" sz="4400" dirty="0" err="1">
                <a:solidFill>
                  <a:schemeClr val="bg1"/>
                </a:solidFill>
                <a:latin typeface="Coiny" panose="02000903060500060000" pitchFamily="2" charset="0"/>
              </a:rPr>
              <a:t>Tiết</a:t>
            </a:r>
            <a:r>
              <a:rPr lang="en-US" sz="4400" dirty="0">
                <a:solidFill>
                  <a:schemeClr val="bg1"/>
                </a:solidFill>
                <a:latin typeface="Coiny" panose="02000903060500060000" pitchFamily="2" charset="0"/>
              </a:rPr>
              <a:t> 3</a:t>
            </a:r>
          </a:p>
          <a:p>
            <a:pPr algn="ctr"/>
            <a:r>
              <a:rPr lang="en-US" sz="4400" dirty="0">
                <a:solidFill>
                  <a:schemeClr val="bg1"/>
                </a:solidFill>
                <a:latin typeface="Coiny" panose="02000903060500060000" pitchFamily="2" charset="0"/>
              </a:rPr>
              <a:t>Mở rộng vốn từ về người thân. Dấu hai chấm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randombar(horizontal)">
                                      <p:cBhvr>
                                        <p:cTn id="18" dur="500"/>
                                        <p:tgtEl>
                                          <p:spTgt spid="1026"/>
                                        </p:tgtEl>
                                      </p:cBhvr>
                                    </p:animEffec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0"/>
                                        </p:tgtEl>
                                        <p:attrNameLst>
                                          <p:attrName>style.visibility</p:attrName>
                                        </p:attrNameLst>
                                      </p:cBhvr>
                                      <p:to>
                                        <p:strVal val="visible"/>
                                      </p:to>
                                    </p:set>
                                    <p:anim by="(-#ppt_w*2)" calcmode="lin" valueType="num">
                                      <p:cBhvr rctx="PPT">
                                        <p:cTn id="21" dur="250" autoRev="1" fill="hold">
                                          <p:stCondLst>
                                            <p:cond delay="0"/>
                                          </p:stCondLst>
                                        </p:cTn>
                                        <p:tgtEl>
                                          <p:spTgt spid="20"/>
                                        </p:tgtEl>
                                        <p:attrNameLst>
                                          <p:attrName>ppt_w</p:attrName>
                                        </p:attrNameLst>
                                      </p:cBhvr>
                                    </p:anim>
                                    <p:anim by="(#ppt_w*0.50)" calcmode="lin" valueType="num">
                                      <p:cBhvr>
                                        <p:cTn id="22" dur="250" decel="50000" autoRev="1" fill="hold">
                                          <p:stCondLst>
                                            <p:cond delay="0"/>
                                          </p:stCondLst>
                                        </p:cTn>
                                        <p:tgtEl>
                                          <p:spTgt spid="20"/>
                                        </p:tgtEl>
                                        <p:attrNameLst>
                                          <p:attrName>ppt_x</p:attrName>
                                        </p:attrNameLst>
                                      </p:cBhvr>
                                    </p:anim>
                                    <p:anim from="(-#ppt_h/2)" to="(#ppt_y)" calcmode="lin" valueType="num">
                                      <p:cBhvr>
                                        <p:cTn id="23" dur="500" fill="hold">
                                          <p:stCondLst>
                                            <p:cond delay="0"/>
                                          </p:stCondLst>
                                        </p:cTn>
                                        <p:tgtEl>
                                          <p:spTgt spid="20"/>
                                        </p:tgtEl>
                                        <p:attrNameLst>
                                          <p:attrName>ppt_y</p:attrName>
                                        </p:attrNameLst>
                                      </p:cBhvr>
                                    </p:anim>
                                    <p:animRot by="21600000">
                                      <p:cBhvr>
                                        <p:cTn id="24" dur="500" fill="hold">
                                          <p:stCondLst>
                                            <p:cond delay="0"/>
                                          </p:stCondLst>
                                        </p:cTn>
                                        <p:tgtEl>
                                          <p:spTgt spid="20"/>
                                        </p:tgtEl>
                                        <p:attrNameLst>
                                          <p:attrName>r</p:attrName>
                                        </p:attrNameLst>
                                      </p:cBhvr>
                                    </p:animRot>
                                  </p:childTnLst>
                                </p:cTn>
                              </p:par>
                              <p:par>
                                <p:cTn id="25" presetID="47"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14" presetClass="entr" presetSubtype="1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75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randombar(horizontal)">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0" grpId="0"/>
      <p:bldP spid="21" grpId="0"/>
      <p:bldP spid="22"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các từ chỉ người thân trong đoạn văn dưới đây:</a:t>
            </a:r>
          </a:p>
        </p:txBody>
      </p:sp>
      <p:sp>
        <p:nvSpPr>
          <p:cNvPr id="37" name="TextBox 36"/>
          <p:cNvSpPr txBox="1"/>
          <p:nvPr/>
        </p:nvSpPr>
        <p:spPr>
          <a:xfrm>
            <a:off x="967873" y="1458951"/>
            <a:ext cx="10424027" cy="2554545"/>
          </a:xfrm>
          <a:prstGeom prst="rect">
            <a:avLst/>
          </a:prstGeom>
          <a:noFill/>
        </p:spPr>
        <p:txBody>
          <a:bodyPr wrap="square">
            <a:spAutoFit/>
          </a:bodyPr>
          <a:lstStyle/>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r>
              <a:rPr lang="en-US" alt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(TheoVũ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Nam)</a:t>
            </a:r>
            <a:endPar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 Box 1"/>
          <p:cNvSpPr txBox="1"/>
          <p:nvPr/>
        </p:nvSpPr>
        <p:spPr>
          <a:xfrm>
            <a:off x="967873" y="4128324"/>
            <a:ext cx="8013393" cy="1569660"/>
          </a:xfrm>
          <a:prstGeom prst="rect">
            <a:avLst/>
          </a:prstGeom>
          <a:noFill/>
        </p:spPr>
        <p:txBody>
          <a:bodyPr wrap="square" rtlCol="0" anchor="t">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My,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TotalTime>
  <Words>789</Words>
  <Application>Microsoft Office PowerPoint</Application>
  <PresentationFormat>Widescreen</PresentationFormat>
  <Paragraphs>81</Paragraphs>
  <Slides>17</Slides>
  <Notes>4</Notes>
  <HiddenSlides>0</HiddenSlides>
  <MMClips>8</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17</vt:i4>
      </vt:variant>
    </vt:vector>
  </HeadingPairs>
  <TitlesOfParts>
    <vt:vector size="31" baseType="lpstr">
      <vt:lpstr>SimSun</vt:lpstr>
      <vt:lpstr>#9Slide02 Noi dung dai</vt:lpstr>
      <vt:lpstr>#9Slide02 Tieu de dai</vt:lpstr>
      <vt:lpstr>Arial</vt:lpstr>
      <vt:lpstr>Arial-Rounded</vt:lpstr>
      <vt:lpstr>Calibri</vt:lpstr>
      <vt:lpstr>Cambria</vt:lpstr>
      <vt:lpstr>Coiny</vt:lpstr>
      <vt:lpstr>iCiel Cadena</vt:lpstr>
      <vt:lpstr>Nunito Black</vt:lpstr>
      <vt:lpstr>Times New Roman</vt:lpstr>
      <vt:lpstr>White Xmas PERSONAL USE</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12</cp:revision>
  <dcterms:created xsi:type="dcterms:W3CDTF">2022-06-21T11:25:00Z</dcterms:created>
  <dcterms:modified xsi:type="dcterms:W3CDTF">2022-11-13T01:58:54Z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