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256" r:id="rId5"/>
    <p:sldId id="301" r:id="rId6"/>
    <p:sldId id="300" r:id="rId7"/>
    <p:sldId id="258" r:id="rId8"/>
    <p:sldId id="260" r:id="rId9"/>
    <p:sldId id="261" r:id="rId10"/>
    <p:sldId id="303" r:id="rId11"/>
    <p:sldId id="265" r:id="rId12"/>
    <p:sldId id="264" r:id="rId13"/>
    <p:sldId id="305" r:id="rId14"/>
    <p:sldId id="304" r:id="rId15"/>
    <p:sldId id="306" r:id="rId16"/>
    <p:sldId id="307" r:id="rId17"/>
    <p:sldId id="308" r:id="rId18"/>
    <p:sldId id="309" r:id="rId19"/>
    <p:sldId id="310" r:id="rId20"/>
    <p:sldId id="311" r:id="rId21"/>
    <p:sldId id="269" r:id="rId22"/>
    <p:sldId id="266" r:id="rId23"/>
    <p:sldId id="270" r:id="rId24"/>
    <p:sldId id="312" r:id="rId25"/>
    <p:sldId id="272" r:id="rId26"/>
    <p:sldId id="313" r:id="rId27"/>
    <p:sldId id="273" r:id="rId28"/>
    <p:sldId id="275" r:id="rId29"/>
    <p:sldId id="314" r:id="rId30"/>
    <p:sldId id="315" r:id="rId31"/>
    <p:sldId id="291" r:id="rId32"/>
    <p:sldId id="278" r:id="rId33"/>
    <p:sldId id="316" r:id="rId34"/>
    <p:sldId id="317" r:id="rId35"/>
    <p:sldId id="31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varScale="1">
        <p:scale>
          <a:sx n="65" d="100"/>
          <a:sy n="65" d="100"/>
        </p:scale>
        <p:origin x="7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11/10/2022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p>
            <a:p>
              <a:pPr algn="ctr">
                <a:buClr>
                  <a:srgbClr val="000000"/>
                </a:buClr>
                <a:buFont typeface="Arial"/>
                <a:buNone/>
              </a:pP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447585"/>
            </a:xfrm>
            <a:prstGeom prst="rect">
              <a:avLst/>
            </a:prstGeom>
          </p:spPr>
          <p:txBody>
            <a:bodyPr>
              <a:spAutoFit/>
            </a:bodyPr>
            <a:lstStyle/>
            <a:p>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200" b="1" dirty="0">
                  <a:solidFill>
                    <a:srgbClr val="002060"/>
                  </a:solidFill>
                  <a:latin typeface="Cambria" panose="02040503050406030204" pitchFamily="18" charset="0"/>
                  <a:ea typeface="Cambria" panose="02040503050406030204" pitchFamily="18" charset="0"/>
                </a:rPr>
                <a:t>”</a:t>
              </a: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187743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Bài đọc kể về thời gian vui nhất trong buổi tối của Thư và Hân là trước khi đi ngủ. </a:t>
            </a:r>
            <a:r>
              <a:rPr lang="en-US" sz="3600" b="1" dirty="0">
                <a:solidFill>
                  <a:srgbClr val="002060"/>
                </a:solidFill>
                <a:latin typeface="Cambria" panose="02040503050406030204" pitchFamily="18" charset="0"/>
                <a:ea typeface="Cambria" panose="02040503050406030204" pitchFamily="18" charset="0"/>
              </a:rPr>
              <a:t>L</a:t>
            </a:r>
            <a:r>
              <a:rPr lang="vi-VN" sz="3600" b="1" dirty="0">
                <a:solidFill>
                  <a:srgbClr val="002060"/>
                </a:solidFill>
                <a:latin typeface="Cambria" panose="02040503050406030204" pitchFamily="18" charset="0"/>
                <a:ea typeface="Cambria" panose="02040503050406030204" pitchFamily="18" charset="0"/>
              </a:rPr>
              <a:t>úc đó ba mẹ con đọc sách rồi thủ thỉ chuyện trò.</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552269" y="1509034"/>
            <a:ext cx="5087461" cy="1015663"/>
          </a:xfrm>
          <a:prstGeom prst="rect">
            <a:avLst/>
          </a:prstGeom>
          <a:noFill/>
        </p:spPr>
        <p:txBody>
          <a:bodyPr wrap="square" rtlCol="0">
            <a:spAutoFit/>
          </a:bodyPr>
          <a:lstStyle/>
          <a:p>
            <a:r>
              <a:rPr lang="en-US" sz="6000" b="1" dirty="0" err="1">
                <a:solidFill>
                  <a:srgbClr val="C00000"/>
                </a:solidFill>
                <a:latin typeface="Great Vibes" pitchFamily="2" charset="0"/>
              </a:rPr>
              <a:t>Luyện</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lại</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005134" y="1479086"/>
            <a:ext cx="7584208" cy="1015663"/>
          </a:xfrm>
          <a:prstGeom prst="rect">
            <a:avLst/>
          </a:prstGeom>
          <a:noFill/>
        </p:spPr>
        <p:txBody>
          <a:bodyPr wrap="square" rtlCol="0">
            <a:spAutoFit/>
          </a:bodyPr>
          <a:lstStyle/>
          <a:p>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vănbản</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590566" y="356366"/>
            <a:ext cx="7320351"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từ</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khó</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câu</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08310"/>
            <a:chOff x="2900679" y="3623936"/>
            <a:chExt cx="3245993" cy="1508310"/>
          </a:xfrm>
        </p:grpSpPr>
        <p:sp>
          <p:nvSpPr>
            <p:cNvPr id="15" name="TextBox 14">
              <a:extLst>
                <a:ext uri="{FF2B5EF4-FFF2-40B4-BE49-F238E27FC236}">
                  <a16:creationId xmlns:a16="http://schemas.microsoft.com/office/drawing/2014/main"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077218"/>
            </a:xfrm>
            <a:prstGeom prst="rect">
              <a:avLst/>
            </a:prstGeom>
          </p:spPr>
          <p:txBody>
            <a:bodyPr wrap="square">
              <a:spAutoFit/>
            </a:bodyPr>
            <a:lstStyle/>
            <a:p>
              <a:pPr lvl="0" algn="ctr">
                <a:buClr>
                  <a:srgbClr val="000000"/>
                </a:buClr>
                <a:defRPr/>
              </a:pPr>
              <a:r>
                <a:rPr lang="en-US" sz="3200" b="1" kern="0" dirty="0" err="1">
                  <a:solidFill>
                    <a:srgbClr val="C00000"/>
                  </a:solidFill>
                  <a:latin typeface="Great Vibes" pitchFamily="2" charset="0"/>
                  <a:ea typeface="Cambria" panose="02040503050406030204" pitchFamily="18" charset="0"/>
                  <a:sym typeface="Arial"/>
                </a:rPr>
                <a:t>Đọc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nhấn</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mạnh</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các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câu</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trên</a:t>
              </a:r>
              <a:r>
                <a:rPr lang="en-US" sz="3200" b="1" kern="0" dirty="0">
                  <a:solidFill>
                    <a:srgbClr val="C00000"/>
                  </a:solidFill>
                  <a:latin typeface="Great Vibes" pitchFamily="2" charset="0"/>
                  <a:ea typeface="Cambria" panose="02040503050406030204" pitchFamily="18" charset="0"/>
                  <a:sym typeface="Arial"/>
                </a:rPr>
                <a:t>.</a:t>
              </a:r>
              <a:endParaRPr lang="vi-VN" sz="32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1561</TotalTime>
  <Words>2722</Words>
  <Application>Microsoft Office PowerPoint</Application>
  <PresentationFormat>Widescreen</PresentationFormat>
  <Paragraphs>147</Paragraphs>
  <Slides>33</Slides>
  <Notes>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KaiTi</vt:lpstr>
      <vt:lpstr>宋体</vt:lpstr>
      <vt:lpstr>Arial</vt:lpstr>
      <vt:lpstr>Calibri</vt:lpstr>
      <vt:lpstr>Calibri Light</vt:lpstr>
      <vt:lpstr>Cambria</vt:lpstr>
      <vt:lpstr>Chango</vt:lpstr>
      <vt:lpstr>Great Vibes</vt:lpstr>
      <vt:lpstr>Nunito</vt:lpstr>
      <vt:lpstr>Nunito Black</vt:lpstr>
      <vt:lpstr>OpenSansBold</vt:lpstr>
      <vt:lpstr>Sigmar One</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112</cp:revision>
  <dcterms:created xsi:type="dcterms:W3CDTF">2022-08-13T14:24:05Z</dcterms:created>
  <dcterms:modified xsi:type="dcterms:W3CDTF">2022-11-10T02:18:42Z</dcterms:modified>
</cp:coreProperties>
</file>