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=""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7691378" y="1"/>
            <a:ext cx="1319514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79" y="96983"/>
            <a:ext cx="991667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6265718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790" y="22863"/>
            <a:ext cx="6182347" cy="15546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8901" y="1240972"/>
            <a:ext cx="6883520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7639292" y="1"/>
            <a:ext cx="1415005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" y="285750"/>
            <a:ext cx="9143842" cy="61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7639292" y="1"/>
            <a:ext cx="1415005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C15A-49F0-4F91-AC45-450A4334DB4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B1-76CE-4DDD-9E7A-B8A422CC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0" y="2123759"/>
            <a:ext cx="9144000" cy="1871443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2176824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3"/>
            <a:ext cx="7079809" cy="2790075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32453" y="2593106"/>
            <a:ext cx="9176454" cy="1279452"/>
          </a:xfrm>
          <a:prstGeom prst="rect">
            <a:avLst/>
          </a:prstGeom>
          <a:noFill/>
        </p:spPr>
        <p:txBody>
          <a:bodyPr wrap="square" lIns="108837" tIns="54419" rIns="108837" bIns="54419" rtlCol="0">
            <a:spAutoFit/>
          </a:bodyPr>
          <a:lstStyle/>
          <a:p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nghiệp</a:t>
            </a:r>
            <a:endParaRPr lang="en-US" sz="3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(</a:t>
            </a:r>
            <a:r>
              <a:rPr lang="en-US" sz="3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3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-32453" y="-18954"/>
            <a:ext cx="9024048" cy="1307665"/>
          </a:xfrm>
          <a:prstGeom prst="rect">
            <a:avLst/>
          </a:prstGeom>
          <a:noFill/>
        </p:spPr>
        <p:txBody>
          <a:bodyPr wrap="square" lIns="108837" tIns="54419" rIns="108837" bIns="544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76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376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411419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2" y="1801768"/>
            <a:ext cx="3510303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865" y="4194217"/>
            <a:ext cx="2482873" cy="1473886"/>
          </a:xfrm>
          <a:prstGeom prst="rect">
            <a:avLst/>
          </a:prstGeom>
          <a:solidFill>
            <a:schemeClr val="bg1"/>
          </a:solidFill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1: </a:t>
            </a:r>
          </a:p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Gạo, ngô, lạc, trứng, sữa, rau củ quả, thịt.</a:t>
            </a:r>
            <a:endParaRPr lang="en-US" sz="23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0" y="1828800"/>
            <a:ext cx="2738814" cy="23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0" y="1828800"/>
            <a:ext cx="2674421" cy="23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6042925" y="1894771"/>
            <a:ext cx="26744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86073" y="686422"/>
            <a:ext cx="7712191" cy="800219"/>
            <a:chOff x="1642894" y="2362200"/>
            <a:chExt cx="13727969" cy="1066958"/>
          </a:xfrm>
        </p:grpSpPr>
        <p:sp>
          <p:nvSpPr>
            <p:cNvPr id="21" name="Rectangle 20"/>
            <p:cNvSpPr/>
            <p:nvPr/>
          </p:nvSpPr>
          <p:spPr>
            <a:xfrm>
              <a:off x="2538867" y="2362200"/>
              <a:ext cx="12831996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234789" y="4194217"/>
            <a:ext cx="2551287" cy="1119943"/>
          </a:xfrm>
          <a:prstGeom prst="rect">
            <a:avLst/>
          </a:prstGeom>
          <a:solidFill>
            <a:schemeClr val="bg1"/>
          </a:solidFill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2:</a:t>
            </a:r>
          </a:p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Cá, cua, tôm, hàu, mực, bạch tuộc.</a:t>
            </a:r>
            <a:endParaRPr lang="en-US" sz="23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2925" y="4161662"/>
            <a:ext cx="2715191" cy="1473886"/>
          </a:xfrm>
          <a:prstGeom prst="rect">
            <a:avLst/>
          </a:prstGeom>
          <a:solidFill>
            <a:schemeClr val="bg1"/>
          </a:solidFill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3: </a:t>
            </a:r>
          </a:p>
          <a:p>
            <a:pPr algn="ctr"/>
            <a:r>
              <a:rPr lang="nl-NL" sz="23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 trồng cung cấp gỗ, các loại dược liệu.</a:t>
            </a:r>
            <a:endParaRPr lang="en-US" sz="23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64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1796" y="1828801"/>
            <a:ext cx="5026719" cy="2358744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3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 sản phẩm khác của hoạt động sản xuất nông nghiệp mà em biết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cà phê, ca cao,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quýt</a:t>
            </a:r>
            <a:r>
              <a:rPr lang="vi-VN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nhãn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sữa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vịt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r>
              <a:rPr lang="nl-NL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258" y="2628901"/>
            <a:ext cx="4125054" cy="439340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147DB750-5BF9-B763-BF9C-7FBE1B08D57B}"/>
              </a:ext>
            </a:extLst>
          </p:cNvPr>
          <p:cNvSpPr/>
          <p:nvPr/>
        </p:nvSpPr>
        <p:spPr>
          <a:xfrm>
            <a:off x="3202139" y="1543050"/>
            <a:ext cx="5607868" cy="325755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6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67" y="1800729"/>
            <a:ext cx="2440867" cy="3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57960" y="30064"/>
            <a:ext cx="7788063" cy="661292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20" y="2554069"/>
              <a:ext cx="12838449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25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19609" y="787296"/>
            <a:ext cx="8433206" cy="76600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3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9266" y="4357688"/>
            <a:ext cx="2696914" cy="514350"/>
            <a:chOff x="2060957" y="5943600"/>
            <a:chExt cx="432841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060957" y="5943600"/>
              <a:ext cx="4328410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9266" y="5086350"/>
            <a:ext cx="2544262" cy="51435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bò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267" y="3629025"/>
            <a:ext cx="2544262" cy="514350"/>
            <a:chOff x="2060957" y="5943600"/>
            <a:chExt cx="4071675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060958" y="5943600"/>
              <a:ext cx="4071674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9266" y="2900363"/>
            <a:ext cx="2544262" cy="51435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vịt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9266" y="2171700"/>
            <a:ext cx="2544262" cy="51435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lúa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0503" y="5086350"/>
            <a:ext cx="4527121" cy="717520"/>
            <a:chOff x="2022906" y="5943600"/>
            <a:chExt cx="7434734" cy="956693"/>
          </a:xfrm>
        </p:grpSpPr>
        <p:sp>
          <p:nvSpPr>
            <p:cNvPr id="43" name="Rounded Rectangle 42"/>
            <p:cNvSpPr/>
            <p:nvPr/>
          </p:nvSpPr>
          <p:spPr>
            <a:xfrm>
              <a:off x="2630983" y="6214493"/>
              <a:ext cx="68266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chống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xói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mòn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22906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83673" y="4357688"/>
            <a:ext cx="3883870" cy="514350"/>
            <a:chOff x="2060957" y="5943600"/>
            <a:chExt cx="6378344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601598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trứng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83673" y="3629025"/>
            <a:ext cx="3755445" cy="514350"/>
            <a:chOff x="2060957" y="5943600"/>
            <a:chExt cx="6167436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580507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83673" y="2900363"/>
            <a:ext cx="3138504" cy="51435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83673" y="2171700"/>
            <a:ext cx="3627020" cy="514350"/>
            <a:chOff x="2060957" y="5943600"/>
            <a:chExt cx="5956528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060957" y="5943600"/>
              <a:ext cx="5956528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sữa</a:t>
              </a:r>
              <a:endPara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3263528" y="2428875"/>
            <a:ext cx="1320145" cy="7286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3263528" y="3157538"/>
            <a:ext cx="1320145" cy="14573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3263529" y="3886200"/>
            <a:ext cx="1294963" cy="147413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3416180" y="3886200"/>
            <a:ext cx="1167493" cy="7286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3263528" y="2428875"/>
            <a:ext cx="1320145" cy="29146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91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49" y="2597719"/>
            <a:ext cx="3510303" cy="1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=""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92" y="228600"/>
            <a:ext cx="5444153" cy="3200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" y="2286000"/>
            <a:ext cx="5179786" cy="51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4" y="1803513"/>
            <a:ext cx="3510573" cy="3250974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8" y="3429000"/>
            <a:ext cx="2140408" cy="30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4352" y="1115705"/>
            <a:ext cx="6891379" cy="1755029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9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61732" y="3417139"/>
            <a:ext cx="6891379" cy="1755029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9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Những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2133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2" y="1801768"/>
            <a:ext cx="3082217" cy="3254465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8" y="2400300"/>
            <a:ext cx="401683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8" y="1771651"/>
            <a:ext cx="2140408" cy="203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9" y="1771651"/>
            <a:ext cx="2132451" cy="20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12" y="1771650"/>
            <a:ext cx="2124494" cy="20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48" y="1771651"/>
            <a:ext cx="2112559" cy="202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9" y="3892656"/>
            <a:ext cx="2132451" cy="20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23" y="3892656"/>
            <a:ext cx="2112559" cy="205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86" y="3892656"/>
            <a:ext cx="2112559" cy="202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49" y="3892656"/>
            <a:ext cx="2132451" cy="20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61732" y="685801"/>
            <a:ext cx="7715818" cy="800219"/>
            <a:chOff x="1642894" y="2362200"/>
            <a:chExt cx="13734425" cy="1066958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mang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0338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8914"/>
              </p:ext>
            </p:extLst>
          </p:nvPr>
        </p:nvGraphicFramePr>
        <p:xfrm>
          <a:off x="548035" y="0"/>
          <a:ext cx="7970211" cy="65265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0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9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0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2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5352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51370" marR="5137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8034" y="1808630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0156" y="1808630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2482" y="1808630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9398" y="2281536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91520" y="2281536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lợn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03846" y="2281536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5929" y="5031248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90156" y="5244792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02482" y="5170548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8034" y="2736424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90156" y="2736424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02482" y="2736424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8034" y="3184589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90156" y="3184589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2482" y="3184589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8034" y="3646254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90156" y="3646254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02482" y="3646254"/>
            <a:ext cx="5607868" cy="70444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034" y="4107918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90156" y="4107918"/>
            <a:ext cx="1712326" cy="70444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02482" y="4107918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48034" y="4569583"/>
            <a:ext cx="642122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1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86208" y="4708883"/>
            <a:ext cx="1712326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2482" y="4639233"/>
            <a:ext cx="5607868" cy="38127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 defTabSz="904377">
              <a:defRPr/>
            </a:pP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1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4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6353783" y="1943100"/>
            <a:ext cx="2407416" cy="12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548034" y="1943100"/>
            <a:ext cx="2311894" cy="137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04197" y="857251"/>
            <a:ext cx="7437992" cy="800219"/>
            <a:chOff x="1642894" y="2362200"/>
            <a:chExt cx="12805991" cy="1066958"/>
          </a:xfrm>
        </p:grpSpPr>
        <p:sp>
          <p:nvSpPr>
            <p:cNvPr id="20" name="Rectangle 19"/>
            <p:cNvSpPr/>
            <p:nvPr/>
          </p:nvSpPr>
          <p:spPr>
            <a:xfrm>
              <a:off x="2538868" y="2362200"/>
              <a:ext cx="11910017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xếp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nhóm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3458988" y="2022288"/>
            <a:ext cx="2407416" cy="12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16523" y="2057400"/>
            <a:ext cx="0" cy="40048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70285" y="2057400"/>
            <a:ext cx="0" cy="40048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8034" y="3433314"/>
            <a:ext cx="2226023" cy="76600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3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tôm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44605" y="3433314"/>
            <a:ext cx="2054791" cy="1827829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3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lúa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lợn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cà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phê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40477" y="3433314"/>
            <a:ext cx="2054791" cy="41205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3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endParaRPr lang="en-US" sz="23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62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3307" y="742951"/>
            <a:ext cx="7625098" cy="800219"/>
            <a:chOff x="1804379" y="2133600"/>
            <a:chExt cx="13572940" cy="106695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066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2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48377" y="1747213"/>
            <a:ext cx="7106153" cy="355137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spcAft>
                <a:spcPts val="629"/>
              </a:spcAft>
            </a:pPr>
            <a:r>
              <a:rPr lang="en-US" sz="23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hoạt động sản xuất nông nghiệp khác và ích lợi của các hoạt động đó mà em biết</a:t>
            </a: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Aft>
                <a:spcPts val="629"/>
              </a:spcAft>
            </a:pP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629"/>
              </a:spcAft>
            </a:pP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629"/>
              </a:spcAft>
            </a:pP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629"/>
              </a:spcAft>
            </a:pPr>
            <a:r>
              <a:rPr lang="en-US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23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16" y="3863392"/>
            <a:ext cx="1755481" cy="29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65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6801" y="1143000"/>
            <a:ext cx="5940491" cy="394335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7" y="3368856"/>
              <a:ext cx="9431281" cy="3898503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bao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trọt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chăn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bắt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thủy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chăm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sóc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lương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67" y="2914651"/>
            <a:ext cx="3280633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00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539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2022-11-11T15:46:22Z</dcterms:created>
  <dcterms:modified xsi:type="dcterms:W3CDTF">2022-11-11T15:50:31Z</dcterms:modified>
</cp:coreProperties>
</file>