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60" r:id="rId4"/>
    <p:sldId id="262" r:id="rId5"/>
    <p:sldId id="263" r:id="rId6"/>
    <p:sldId id="264" r:id="rId7"/>
    <p:sldId id="276" r:id="rId8"/>
    <p:sldId id="266" r:id="rId9"/>
    <p:sldId id="267" r:id="rId10"/>
    <p:sldId id="273" r:id="rId11"/>
    <p:sldId id="268" r:id="rId12"/>
    <p:sldId id="277" r:id="rId13"/>
    <p:sldId id="270" r:id="rId14"/>
    <p:sldId id="275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2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2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5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0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0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0" y="2997199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trình bày bài vào vở ô li Toán  nhé.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3"/>
          <p:cNvSpPr txBox="1"/>
          <p:nvPr/>
        </p:nvSpPr>
        <p:spPr>
          <a:xfrm>
            <a:off x="1888944" y="557123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4579894" y="5565240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7052139" y="554734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9135043" y="556540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673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1727" y="5613113"/>
            <a:ext cx="74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533945" y="1231610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533945" y="1816385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2866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866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100204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00204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286646" y="116761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286645" y="179956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09" y="5126860"/>
            <a:ext cx="9362022" cy="5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4520" y="1011140"/>
            <a:ext cx="3076280" cy="1649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9409" y="5653825"/>
            <a:ext cx="936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 + 80   =   80 + 20  =  100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51015" y="938746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04" y="2239616"/>
            <a:ext cx="11860696" cy="1823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3.a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7151" y="2187737"/>
            <a:ext cx="8626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của chúng ta hôm nay đến đây là kết thúc.</a:t>
            </a:r>
          </a:p>
          <a:p>
            <a:pPr algn="ctr"/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cùng giữ gìn sức khỏe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đẩy lui đại dịch nhé!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5476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838" y="445745"/>
            <a:ext cx="9884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64)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65154" y="1212615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549" y="2271810"/>
            <a:ext cx="91837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735755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659469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3"/>
          <p:cNvSpPr txBox="1"/>
          <p:nvPr/>
        </p:nvSpPr>
        <p:spPr>
          <a:xfrm>
            <a:off x="2103121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2142310" y="488116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/>
          <p:nvPr/>
        </p:nvSpPr>
        <p:spPr>
          <a:xfrm>
            <a:off x="1833506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4931479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4863092" y="4966334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/>
          <p:cNvSpPr txBox="1"/>
          <p:nvPr/>
        </p:nvSpPr>
        <p:spPr>
          <a:xfrm>
            <a:off x="4661864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7419195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7216338" y="489909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/>
          <p:nvPr/>
        </p:nvSpPr>
        <p:spPr>
          <a:xfrm>
            <a:off x="7149580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9449705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9300636" y="4885652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"/>
          <p:cNvSpPr txBox="1"/>
          <p:nvPr/>
        </p:nvSpPr>
        <p:spPr>
          <a:xfrm>
            <a:off x="9180090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2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0"/>
            <a:ext cx="11506281" cy="606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256" y="6255945"/>
            <a:ext cx="1032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52).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5" y="123730"/>
            <a:ext cx="11506281" cy="606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51" y="5524500"/>
            <a:ext cx="3038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07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2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4205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2297704" y="5338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8649" y="5524501"/>
            <a:ext cx="559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306</Words>
  <Application>Microsoft Office PowerPoint</Application>
  <PresentationFormat>Widescreen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2021-11-13T01:58:00Z</dcterms:created>
  <dcterms:modified xsi:type="dcterms:W3CDTF">2022-11-15T03:19:46Z</dcterms:modified>
</cp:coreProperties>
</file>