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9" r:id="rId2"/>
    <p:sldId id="310" r:id="rId3"/>
    <p:sldId id="311" r:id="rId4"/>
    <p:sldId id="312" r:id="rId5"/>
    <p:sldId id="313" r:id="rId6"/>
    <p:sldId id="322" r:id="rId7"/>
    <p:sldId id="323" r:id="rId8"/>
    <p:sldId id="321" r:id="rId9"/>
    <p:sldId id="315" r:id="rId10"/>
    <p:sldId id="325" r:id="rId11"/>
    <p:sldId id="324" r:id="rId12"/>
    <p:sldId id="317" r:id="rId13"/>
    <p:sldId id="326" r:id="rId14"/>
    <p:sldId id="319" r:id="rId15"/>
    <p:sldId id="320" r:id="rId16"/>
    <p:sldId id="314" r:id="rId17"/>
    <p:sldId id="32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0AFEA-F233-4A86-81CD-9CA4A804E76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93539-964E-4188-A82D-9206E2E1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2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38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69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6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4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1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7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2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1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7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1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EFD1B-5799-4B73-B2A1-882C62F7FE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D30EA-D3DF-43FD-8AD5-ECF117B9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4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" y="1019251"/>
            <a:ext cx="9115086" cy="502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" y="3846495"/>
            <a:ext cx="3695841" cy="215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1578428" y="1543050"/>
            <a:ext cx="6302829" cy="20453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5792206" y="3069229"/>
            <a:ext cx="293914" cy="108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Oval 4"/>
          <p:cNvSpPr/>
          <p:nvPr/>
        </p:nvSpPr>
        <p:spPr>
          <a:xfrm>
            <a:off x="5071057" y="3243062"/>
            <a:ext cx="144887" cy="135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332741" y="1927661"/>
            <a:ext cx="67942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algn="ctr" defTabSz="68580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lang="en-US" altLang="zh-CN" sz="36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</a:t>
            </a:r>
            <a:r>
              <a:rPr lang="en-US" altLang="zh-CN" sz="36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Việt! </a:t>
            </a:r>
            <a:endParaRPr lang="en-US" altLang="zh-CN" sz="36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7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67460" y="-56179"/>
            <a:ext cx="5269394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 </a:t>
            </a:r>
            <a:r>
              <a:rPr lang="en-US" sz="3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874" y="303896"/>
            <a:ext cx="8394485" cy="640170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rừng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nọ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hiền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lành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nhút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nhát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buổi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sáng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kiếm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cây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chạy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tới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vồn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vã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Chào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Rất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đượ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gặp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lúng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túng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lí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Chào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rồi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nấp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bụi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cây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cuộn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tròn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ười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mà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vẫn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sợ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hãi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</a:t>
            </a:r>
          </a:p>
          <a:p>
            <a:pPr indent="347663" algn="just" defTabSz="921716"/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Mùa</a:t>
            </a:r>
            <a:r>
              <a:rPr lang="en-US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đô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n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ơ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trú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ngụ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Bất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chợt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m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kéo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vội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b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ước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cái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hang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nhỏ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run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run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Xin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lỗi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đâ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.”.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t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ươ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c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ười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Đừng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ngại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Gặp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rất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đâ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mình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buồn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lắm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cùng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nhé</a:t>
            </a:r>
            <a:r>
              <a:rPr lang="en-US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!”.</a:t>
            </a:r>
            <a:endParaRPr lang="en-US" sz="24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 indent="347663" algn="just" defTabSz="921716"/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“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tốt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quá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ấy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bè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thật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buồn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.”.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Nghĩ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thế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mạnh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hẳn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nhận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kết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Cả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hai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cùng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dọn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trang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trí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chỗ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đẹp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trải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qua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vẻ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ấm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áp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phải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sống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mình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giữa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mùa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đô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lạnh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giá</a:t>
            </a:r>
            <a:r>
              <a:rPr lang="en-US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                                                               </a:t>
            </a:r>
            <a:endParaRPr lang="en-US" sz="24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6477000" y="6172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i="1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Theo</a:t>
            </a:r>
            <a:r>
              <a:rPr lang="en-US" altLang="zh-CN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Minh </a:t>
            </a:r>
            <a:r>
              <a:rPr lang="en-US" altLang="zh-CN" sz="2400" dirty="0" err="1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Anh</a:t>
            </a:r>
            <a:r>
              <a:rPr lang="en-US" altLang="zh-CN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endParaRPr lang="zh-CN" altLang="en-US" sz="24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67460" y="-56179"/>
            <a:ext cx="5269394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 </a:t>
            </a:r>
            <a:r>
              <a:rPr lang="en-US" sz="3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874" y="303896"/>
            <a:ext cx="8394485" cy="640170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rừng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nọ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hiền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nhút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nhát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buổi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sáng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kiếm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thấy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chạy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tới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vồn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vã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Rất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đượ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gặp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!”.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lúng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túng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nấp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bụi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cuộn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tròn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vi-VN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mà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vẫn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sợ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hãi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</a:t>
            </a:r>
          </a:p>
          <a:p>
            <a:pPr indent="347663" algn="just" defTabSz="921716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Mùa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đô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n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trú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ngụ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Bất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chợt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m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kéo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vội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b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ước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hang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nhỏ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run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run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Xin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lỗi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.”.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t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c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Gặp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rất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mình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buồn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lắm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nhé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 indent="347663" algn="just" defTabSz="921716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“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tốt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bụng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ấy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nói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đúng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bè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thật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buồn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.”.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Nghĩ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thế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mạnh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dạn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hẳn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nhận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Cả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hai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thu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dọn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trang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trí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chỗ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đẹp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trải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vẻ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ấm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áp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phải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sống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mình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giữa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mùa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đô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lạnh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giá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                                                               </a:t>
            </a:r>
            <a:endParaRPr lang="en-US" sz="2400" dirty="0">
              <a:solidFill>
                <a:srgbClr val="00B05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371B05-59FF-4AC0-9B75-18C1A8B4B250}"/>
              </a:ext>
            </a:extLst>
          </p:cNvPr>
          <p:cNvSpPr/>
          <p:nvPr/>
        </p:nvSpPr>
        <p:spPr>
          <a:xfrm>
            <a:off x="354699" y="350235"/>
            <a:ext cx="470944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13DB82-D833-4801-BD40-A703C0B82F85}"/>
              </a:ext>
            </a:extLst>
          </p:cNvPr>
          <p:cNvSpPr/>
          <p:nvPr/>
        </p:nvSpPr>
        <p:spPr>
          <a:xfrm>
            <a:off x="354700" y="2190547"/>
            <a:ext cx="503146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5249D7-5EE6-4604-AB76-1FC590FFAF32}"/>
              </a:ext>
            </a:extLst>
          </p:cNvPr>
          <p:cNvSpPr/>
          <p:nvPr/>
        </p:nvSpPr>
        <p:spPr>
          <a:xfrm>
            <a:off x="339710" y="4396549"/>
            <a:ext cx="50314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6477000" y="6172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i="1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Theo</a:t>
            </a:r>
            <a:r>
              <a:rPr lang="en-US" altLang="zh-CN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Minh </a:t>
            </a:r>
            <a:r>
              <a:rPr lang="en-US" altLang="zh-CN" sz="2400" dirty="0" err="1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Anh</a:t>
            </a:r>
            <a:r>
              <a:rPr lang="en-US" altLang="zh-CN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endParaRPr lang="zh-CN" altLang="en-US" sz="24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9194" y="1215220"/>
            <a:ext cx="3048000" cy="47251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1287"/>
            <a:r>
              <a:rPr lang="en-US" sz="2475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475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75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475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2475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64" y="4400069"/>
            <a:ext cx="1762125" cy="17621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16410" y="2055359"/>
            <a:ext cx="7953567" cy="10294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691287">
              <a:lnSpc>
                <a:spcPct val="150000"/>
              </a:lnSpc>
            </a:pP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75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2475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2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6888730" y="2733823"/>
            <a:ext cx="48545" cy="3453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F4BA0D-F52C-406E-9E8C-B9D0A4400CF0}"/>
              </a:ext>
            </a:extLst>
          </p:cNvPr>
          <p:cNvCxnSpPr>
            <a:cxnSpLocks/>
          </p:cNvCxnSpPr>
          <p:nvPr/>
        </p:nvCxnSpPr>
        <p:spPr>
          <a:xfrm flipH="1">
            <a:off x="6934200" y="2737543"/>
            <a:ext cx="48545" cy="3453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1439C4-A106-45BF-9F32-F9923DEE6FAD}"/>
              </a:ext>
            </a:extLst>
          </p:cNvPr>
          <p:cNvCxnSpPr>
            <a:cxnSpLocks/>
          </p:cNvCxnSpPr>
          <p:nvPr/>
        </p:nvCxnSpPr>
        <p:spPr>
          <a:xfrm flipH="1">
            <a:off x="3433915" y="2701387"/>
            <a:ext cx="79109" cy="356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8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67460" y="-56179"/>
            <a:ext cx="5269394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 </a:t>
            </a:r>
            <a:r>
              <a:rPr lang="en-US" sz="3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874" y="303896"/>
            <a:ext cx="8394485" cy="640170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rừng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nọ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hiền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nhút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nhát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buổi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sáng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kiếm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thấy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chạy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tới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vồn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vã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Rất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đượ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gặp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!”.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lúng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túng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nấp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bụi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cuộn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tròn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vi-VN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mà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vẫn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sợ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hãi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</a:t>
            </a:r>
          </a:p>
          <a:p>
            <a:pPr indent="347663" algn="just" defTabSz="921716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Mùa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đô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n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trú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ngụ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Bất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chợt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m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kéo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vội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b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ước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hang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nhỏ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run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run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Xin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lỗi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.”.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t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c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Gặp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rất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mình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buồn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lắm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nhé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 indent="347663" algn="just" defTabSz="921716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“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tốt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bụng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ấy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nói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đúng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bè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thật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buồn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.”.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Nghĩ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thế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mạnh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dạn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hẳn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nhận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Cả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hai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thu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dọn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trang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trí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chỗ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đẹp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trải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vẻ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ấm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áp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phải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sống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mình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giữa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mùa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đô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lạnh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giá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                                                               </a:t>
            </a:r>
            <a:endParaRPr lang="en-US" sz="2400" dirty="0">
              <a:solidFill>
                <a:srgbClr val="00B05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371B05-59FF-4AC0-9B75-18C1A8B4B250}"/>
              </a:ext>
            </a:extLst>
          </p:cNvPr>
          <p:cNvSpPr/>
          <p:nvPr/>
        </p:nvSpPr>
        <p:spPr>
          <a:xfrm>
            <a:off x="354699" y="350235"/>
            <a:ext cx="470944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13DB82-D833-4801-BD40-A703C0B82F85}"/>
              </a:ext>
            </a:extLst>
          </p:cNvPr>
          <p:cNvSpPr/>
          <p:nvPr/>
        </p:nvSpPr>
        <p:spPr>
          <a:xfrm>
            <a:off x="354700" y="2190547"/>
            <a:ext cx="503146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5249D7-5EE6-4604-AB76-1FC590FFAF32}"/>
              </a:ext>
            </a:extLst>
          </p:cNvPr>
          <p:cNvSpPr/>
          <p:nvPr/>
        </p:nvSpPr>
        <p:spPr>
          <a:xfrm>
            <a:off x="339710" y="4396549"/>
            <a:ext cx="50314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6477000" y="6172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i="1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Theo</a:t>
            </a:r>
            <a:r>
              <a:rPr lang="en-US" altLang="zh-CN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Minh </a:t>
            </a:r>
            <a:r>
              <a:rPr lang="en-US" altLang="zh-CN" sz="2400" dirty="0" err="1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Anh</a:t>
            </a:r>
            <a:r>
              <a:rPr lang="en-US" altLang="zh-CN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endParaRPr lang="zh-CN" altLang="en-US" sz="24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57552" y="1082386"/>
            <a:ext cx="3048000" cy="472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1287"/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323339" y="1676400"/>
            <a:ext cx="882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1287"/>
            <a:r>
              <a:rPr lang="en-US" altLang="zh-CN" sz="2400" b="1" dirty="0" err="1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Vồn</a:t>
            </a:r>
            <a:r>
              <a:rPr lang="en-US" altLang="zh-CN" sz="24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vã</a:t>
            </a:r>
            <a:r>
              <a:rPr lang="en-US" altLang="zh-CN" sz="24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niềm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nở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nhiệt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tình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chuyện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người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khác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i.pinimg.com/564x/ec/1a/b2/ec1ab2891afda0aa58ea1730535668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46"/>
          <a:stretch/>
        </p:blipFill>
        <p:spPr bwMode="auto">
          <a:xfrm rot="178725">
            <a:off x="2307596" y="2552939"/>
            <a:ext cx="3726814" cy="2546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35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0" y="1146138"/>
            <a:ext cx="3048000" cy="472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1287"/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801933" y="1783227"/>
            <a:ext cx="671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1287"/>
            <a:r>
              <a:rPr lang="en-US" altLang="zh-CN" sz="2400" b="1" dirty="0" err="1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</a:t>
            </a:r>
            <a:r>
              <a:rPr lang="en-US" altLang="zh-CN" sz="24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altLang="zh-CN" sz="2400" b="1" dirty="0" err="1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</a:t>
            </a:r>
            <a:r>
              <a:rPr lang="en-US" altLang="zh-CN" sz="24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̣: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sống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tạm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ở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Premium Vector | Kids play tree hou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33" y="2430319"/>
            <a:ext cx="5368770" cy="3536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29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67460" y="-56179"/>
            <a:ext cx="5269394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 </a:t>
            </a:r>
            <a:r>
              <a:rPr lang="en-US" sz="3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874" y="303896"/>
            <a:ext cx="8394485" cy="640170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rừng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nọ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hiền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nhút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nhát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buổi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sáng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kiếm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thấy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chạy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tới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vồn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vã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Rất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đượ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gặp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!”.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lúng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túng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nấp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bụi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cuộn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tròn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vi-VN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mà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vẫn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sợ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hãi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</a:t>
            </a:r>
          </a:p>
          <a:p>
            <a:pPr indent="347663" algn="just" defTabSz="921716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Mùa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đô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n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trú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ngụ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Bất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chợt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m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kéo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vội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b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ước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hang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nhỏ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run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run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Xin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lỗi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.”.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t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c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Gặp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rất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mình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buồn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lắm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nhé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 indent="347663" algn="just" defTabSz="921716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“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tốt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bụng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ấy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nói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đúng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bè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thật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buồn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.”.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Nghĩ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thế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mạnh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dạn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hẳn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nhận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Cả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hai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thu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dọn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trang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trí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chỗ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đẹp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trải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vẻ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ấm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áp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phải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sống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mình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giữa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mùa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đô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lạnh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giá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                                                               </a:t>
            </a:r>
            <a:endParaRPr lang="en-US" sz="2400" dirty="0">
              <a:solidFill>
                <a:srgbClr val="00B05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371B05-59FF-4AC0-9B75-18C1A8B4B250}"/>
              </a:ext>
            </a:extLst>
          </p:cNvPr>
          <p:cNvSpPr/>
          <p:nvPr/>
        </p:nvSpPr>
        <p:spPr>
          <a:xfrm>
            <a:off x="354699" y="350235"/>
            <a:ext cx="470944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13DB82-D833-4801-BD40-A703C0B82F85}"/>
              </a:ext>
            </a:extLst>
          </p:cNvPr>
          <p:cNvSpPr/>
          <p:nvPr/>
        </p:nvSpPr>
        <p:spPr>
          <a:xfrm>
            <a:off x="354700" y="2190547"/>
            <a:ext cx="503146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5249D7-5EE6-4604-AB76-1FC590FFAF32}"/>
              </a:ext>
            </a:extLst>
          </p:cNvPr>
          <p:cNvSpPr/>
          <p:nvPr/>
        </p:nvSpPr>
        <p:spPr>
          <a:xfrm>
            <a:off x="339710" y="4396549"/>
            <a:ext cx="50314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6477000" y="6172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i="1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Theo</a:t>
            </a:r>
            <a:r>
              <a:rPr lang="en-US" altLang="zh-CN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Minh </a:t>
            </a:r>
            <a:r>
              <a:rPr lang="en-US" altLang="zh-CN" sz="2400" dirty="0" err="1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Anh</a:t>
            </a:r>
            <a:r>
              <a:rPr lang="en-US" altLang="zh-CN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endParaRPr lang="zh-CN" altLang="en-US" sz="24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43895" y="3746750"/>
            <a:ext cx="6864475" cy="2253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857922"/>
            <a:ext cx="6858000" cy="51421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43893" y="4388217"/>
            <a:ext cx="6856215" cy="16118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004" y="3943351"/>
            <a:ext cx="6714256" cy="2089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14550" y="2057401"/>
            <a:ext cx="52006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1287"/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con. </a:t>
            </a:r>
          </a:p>
          <a:p>
            <a:pPr algn="ctr" defTabSz="691287"/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483577" y="1113106"/>
            <a:ext cx="8176847" cy="4631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60" y="3521375"/>
            <a:ext cx="1713687" cy="21685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1830853" y="1725901"/>
            <a:ext cx="6829570" cy="975143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941397" y="1518459"/>
            <a:ext cx="1259995" cy="118268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7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7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1076093" y="1653564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91287">
              <a:defRPr/>
            </a:pP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 defTabSz="691287">
              <a:defRPr/>
            </a:pPr>
            <a:r>
              <a:rPr lang="en-US" sz="3200" b="1" smtClean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B5365A-EF32-4912-889F-69DDC1011E1C}"/>
              </a:ext>
            </a:extLst>
          </p:cNvPr>
          <p:cNvSpPr txBox="1"/>
          <p:nvPr/>
        </p:nvSpPr>
        <p:spPr>
          <a:xfrm>
            <a:off x="2201391" y="1932143"/>
            <a:ext cx="5552928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91287"/>
            <a:r>
              <a:rPr lang="en-US" sz="2700" b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 NÂU KẾT BẠN</a:t>
            </a:r>
            <a:endParaRPr lang="en-US" sz="27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752600"/>
            <a:ext cx="8522386" cy="272093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hiền lành, lí nhí, cuộn tròn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Biết đọc lời kể chuyện, giọng đọc rõ ràng, mạch lạc.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4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sửng sốt, chữ cái</a:t>
            </a:r>
            <a:r>
              <a:rPr lang="en-US" sz="4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4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được vì sao nhím nâu có sự thay đổi từ nhút nhát trở nên mạnh dạn, thích sống cùng bạn bè.</a:t>
            </a:r>
          </a:p>
          <a:p>
            <a:pPr marL="0" indent="0">
              <a:buNone/>
            </a:pPr>
            <a:r>
              <a:rPr lang="en-US" sz="4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nói và đáp lời xin lỗi bạn bè.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0600" y="685800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1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3360008"/>
            <a:ext cx="1974419" cy="2640743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14" y="4700504"/>
            <a:ext cx="1394093" cy="1394093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2" y="228465"/>
            <a:ext cx="7876999" cy="490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377765" y="1875123"/>
            <a:ext cx="1581154" cy="3990937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131954" y="2633084"/>
            <a:ext cx="4813956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en-US" altLang="zh-CN" sz="4050" b="1" spc="60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4050" b="1" spc="60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</a:t>
            </a:r>
            <a:endParaRPr lang="zh-CN" altLang="en-US" sz="4050" b="1" spc="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96388" y="1060550"/>
            <a:ext cx="826323" cy="8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30444" y="1196997"/>
            <a:ext cx="2699123" cy="762030"/>
            <a:chOff x="9566064" y="964372"/>
            <a:chExt cx="5446164" cy="698253"/>
          </a:xfrm>
        </p:grpSpPr>
        <p:sp>
          <p:nvSpPr>
            <p:cNvPr id="16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/>
            <p:cNvSpPr/>
            <p:nvPr/>
          </p:nvSpPr>
          <p:spPr>
            <a:xfrm>
              <a:off x="9616286" y="1021956"/>
              <a:ext cx="4483401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defRPr/>
              </a:pPr>
              <a:r>
                <a:rPr lang="en-US" sz="240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0246794-C568-4192-AA3B-AD5B93254B56}"/>
              </a:ext>
            </a:extLst>
          </p:cNvPr>
          <p:cNvGrpSpPr/>
          <p:nvPr/>
        </p:nvGrpSpPr>
        <p:grpSpPr>
          <a:xfrm>
            <a:off x="1332651" y="2558409"/>
            <a:ext cx="7134668" cy="1741182"/>
            <a:chOff x="1870725" y="1799850"/>
            <a:chExt cx="9512891" cy="232157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CFA4EF6-99F4-4C1B-B2E8-7E9492ECF4E9}"/>
                </a:ext>
              </a:extLst>
            </p:cNvPr>
            <p:cNvSpPr/>
            <p:nvPr/>
          </p:nvSpPr>
          <p:spPr>
            <a:xfrm>
              <a:off x="1870725" y="1799850"/>
              <a:ext cx="9512891" cy="232157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94E386-97B1-4B06-9D7E-5554175CAC61}"/>
                </a:ext>
              </a:extLst>
            </p:cNvPr>
            <p:cNvSpPr txBox="1"/>
            <p:nvPr/>
          </p:nvSpPr>
          <p:spPr>
            <a:xfrm>
              <a:off x="1950230" y="1970145"/>
              <a:ext cx="9247856" cy="2062039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 defTabSz="685800">
                <a:lnSpc>
                  <a:spcPct val="150000"/>
                </a:lnSpc>
                <a:defRPr/>
              </a:pP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3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cậu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trả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  <a:p>
              <a:pPr algn="just" defTabSz="685800">
                <a:lnSpc>
                  <a:spcPct val="150000"/>
                </a:lnSpc>
                <a:defRPr/>
              </a:pP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sẽ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thấy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nếu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nhận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nhau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8D3E0F-25B3-48A1-A064-DA19A494B584}"/>
              </a:ext>
            </a:extLst>
          </p:cNvPr>
          <p:cNvGrpSpPr/>
          <p:nvPr/>
        </p:nvGrpSpPr>
        <p:grpSpPr>
          <a:xfrm>
            <a:off x="1292892" y="2558409"/>
            <a:ext cx="7174427" cy="1937468"/>
            <a:chOff x="222174" y="1329409"/>
            <a:chExt cx="9816038" cy="173884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76AEA05-4E11-412E-B167-F6695E6E3E89}"/>
                </a:ext>
              </a:extLst>
            </p:cNvPr>
            <p:cNvSpPr/>
            <p:nvPr/>
          </p:nvSpPr>
          <p:spPr>
            <a:xfrm>
              <a:off x="222174" y="1329409"/>
              <a:ext cx="9761640" cy="17388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7BEA1D-216C-4F10-B709-E0EF32F20986}"/>
                </a:ext>
              </a:extLst>
            </p:cNvPr>
            <p:cNvSpPr txBox="1"/>
            <p:nvPr/>
          </p:nvSpPr>
          <p:spPr>
            <a:xfrm>
              <a:off x="712367" y="1611642"/>
              <a:ext cx="9325845" cy="95292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 defTabSz="685800">
                <a:lnSpc>
                  <a:spcPct val="150000"/>
                </a:lnSpc>
                <a:defRPr/>
              </a:pP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</a:t>
              </a:r>
              <a:r>
                <a:rPr lang="en-US" sz="210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1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cậu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trả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  <a:p>
              <a:pPr algn="just" defTabSz="685800">
                <a:lnSpc>
                  <a:spcPct val="150000"/>
                </a:lnSpc>
                <a:defRPr/>
              </a:pP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Khi chia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tay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sóc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kiến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thấy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1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2570" y="1145617"/>
            <a:ext cx="8597877" cy="4385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 defTabSz="691287"/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Hãy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những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đức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tính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tốt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" y="1060525"/>
            <a:ext cx="1043609" cy="433682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/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02746" y="1604175"/>
            <a:ext cx="1043609" cy="6708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78246" y="1604176"/>
            <a:ext cx="7560954" cy="4385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defTabSz="691287"/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muốn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học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tập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những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đức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tính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tốt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B8FE0A-4D78-4531-BABF-2EC649799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438400"/>
            <a:ext cx="6355391" cy="31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665C0-A9F8-42CE-A1F3-20B2065F2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B8497-0E4E-4679-97B7-208D43D5B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80" y="1368028"/>
            <a:ext cx="8809441" cy="36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9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67460" y="-56179"/>
            <a:ext cx="5269394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NHÍM </a:t>
            </a:r>
            <a:r>
              <a:rPr lang="en-US" sz="3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874" y="303896"/>
            <a:ext cx="8394485" cy="640170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rừng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nọ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hiền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lành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nhút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nhát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buổi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sáng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kiếm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cây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chạy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tới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vồn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vã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Chào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Rất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đượ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gặp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lúng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túng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lí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Chào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rồi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nấp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bụi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cây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cuộn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tròn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ười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mà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vẫn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sợ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hãi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</a:t>
            </a:r>
          </a:p>
          <a:p>
            <a:pPr indent="347663" algn="just" defTabSz="921716"/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Mùa</a:t>
            </a:r>
            <a:r>
              <a:rPr lang="en-US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đô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n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ơ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trú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ngụ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Bất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chợt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m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kéo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vội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b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ước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cái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hang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nhỏ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run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run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Xin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lỗi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đâ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.”.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t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ươ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i c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ười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Đừng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ngại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Gặp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rất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đâ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mình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buồn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lắm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cùng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nhé</a:t>
            </a:r>
            <a:r>
              <a:rPr lang="en-US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!”.</a:t>
            </a:r>
            <a:endParaRPr lang="en-US" sz="24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 indent="347663" algn="just" defTabSz="921716"/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“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tốt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quá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ấy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bè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thì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thật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buồn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.”.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Nghĩ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thế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nâu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mạnh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hẳn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nhận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kết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nhím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trắng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Cả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hai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cùng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thu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dọn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trang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trí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chỗ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đẹp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Chúng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trải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qua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vẻ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ấm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áp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phải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sống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mình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giữa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mùa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đô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lạnh</a:t>
            </a:r>
            <a:r>
              <a:rPr lang="en-US" sz="24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giá</a:t>
            </a:r>
            <a:r>
              <a:rPr lang="en-US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                                                               </a:t>
            </a:r>
            <a:endParaRPr lang="en-US" sz="24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6477000" y="6172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i="1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Theo</a:t>
            </a:r>
            <a:r>
              <a:rPr lang="en-US" altLang="zh-CN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Minh </a:t>
            </a:r>
            <a:r>
              <a:rPr lang="en-US" altLang="zh-CN" sz="2400" dirty="0" err="1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Anh</a:t>
            </a:r>
            <a:r>
              <a:rPr lang="en-US" altLang="zh-CN" sz="2400" dirty="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endParaRPr lang="zh-CN" altLang="en-US" sz="24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25636" y="1337230"/>
            <a:ext cx="4092729" cy="4725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1287"/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0536" y="2272628"/>
            <a:ext cx="338292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1287"/>
            <a:r>
              <a:rPr lang="en-US" sz="4350" b="1" smtClean="0">
                <a:latin typeface="Arial" panose="020B0604020202020204" pitchFamily="34" charset="0"/>
                <a:cs typeface="Arial" panose="020B0604020202020204" pitchFamily="34" charset="0"/>
              </a:rPr>
              <a:t>hiền lành</a:t>
            </a:r>
            <a:endParaRPr lang="en-US" sz="4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3623" y="3303443"/>
            <a:ext cx="398731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1287"/>
            <a:r>
              <a:rPr lang="en-US" sz="435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 nhí</a:t>
            </a:r>
            <a:endParaRPr lang="en-US" sz="435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0917" y="4334258"/>
            <a:ext cx="4092729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1287"/>
            <a:r>
              <a:rPr lang="en-US" sz="435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 tròn</a:t>
            </a:r>
            <a:endParaRPr lang="en-US" sz="435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6932151D-E305-4AEF-A549-24B22F6DB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623" flipH="1">
            <a:off x="7783520" y="4694985"/>
            <a:ext cx="1303977" cy="135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8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1599</Words>
  <Application>Microsoft Office PowerPoint</Application>
  <PresentationFormat>On-screen Show (4:3)</PresentationFormat>
  <Paragraphs>70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Toshiba</cp:lastModifiedBy>
  <cp:revision>192</cp:revision>
  <dcterms:created xsi:type="dcterms:W3CDTF">2021-11-04T12:21:32Z</dcterms:created>
  <dcterms:modified xsi:type="dcterms:W3CDTF">2021-11-22T04:11:07Z</dcterms:modified>
</cp:coreProperties>
</file>