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76" r:id="rId4"/>
    <p:sldId id="257" r:id="rId5"/>
    <p:sldId id="275" r:id="rId6"/>
    <p:sldId id="272" r:id="rId7"/>
    <p:sldId id="258" r:id="rId8"/>
    <p:sldId id="269" r:id="rId9"/>
    <p:sldId id="273" r:id="rId10"/>
    <p:sldId id="274" r:id="rId11"/>
    <p:sldId id="268" r:id="rId12"/>
    <p:sldId id="271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0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B4C7F-4B9E-4B93-BCCC-6D56BD0BC462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913E3-4E78-4614-BC9F-0244A9616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3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6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00C5-65F6-4766-8C79-6F7F69FE5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D22E0-5296-46D3-A58D-024D721B3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6E81-1060-40CA-9557-94C84B22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E5926-66BA-4155-8890-98FDF747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3E94-8DC7-4032-8CCF-B0AECC2E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1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21D3-F5BB-43D0-B25C-5A0184FF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6D523-72FD-4D68-859F-B6CB27A6F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EFAFE-4455-402A-91A4-238E8261C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49FD6-292A-414A-8BAF-C8FEE74C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2BF39-9A93-414A-96A7-63594E21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8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6569-60E8-4C05-944E-96A5EE0C9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9C1B0-5B29-4B9E-B5E2-53E63895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06F1E-F8A6-4461-899B-AAEDCF5D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1CDFB-DE06-4067-90FD-8D7628FD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9C8B5-D6F3-44F2-A729-548A72B6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0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2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3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53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2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4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9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ED18-D490-4F4C-9720-1CD869AE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4C99-1E8A-4282-A1E2-0E412417F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70D20-8445-4E09-AE7B-FFC77246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610A-60B1-4F36-98A2-812C83BC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34FB-6F01-460A-8BD2-09819043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58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67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82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64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8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59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21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78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06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30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25A5-4E2C-444F-B179-95368F92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71B49-DFD4-4406-8584-4AB8616AC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AC2E6-F4C8-4FD7-991C-298A3570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8FFA0-B0BE-4A38-A971-8BBB511E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90DC8-74C4-4CF9-960E-909995D9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71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25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279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1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68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0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AB5E-CCAC-424E-9AA3-6440723F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F499-DA89-494E-94D6-2C6C85ABA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EE509-FD46-4612-B518-BA81E3081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90C5A-4B57-40BF-8BFC-2CF88D20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D8EB2-609B-4173-AF5E-0E5B3E72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B13DC-2DA0-4A0A-84C7-20671104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01BA-C49E-4B53-974E-E0DB065B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11DA5-04E8-4D49-8632-A48CA1BD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B79FE-2A72-4A8C-8201-8AB2886A2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246D6-D34F-4F1E-9CF2-91F1ABCEB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83296F-F8F7-4BD1-8150-C6B139521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647A8-9C48-4366-A5AB-0E1268D5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3DA6-6679-4884-9855-B84985F9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CC7E2-0F72-4273-95F7-7F5A3BA1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F033-A6EA-4F40-B951-CDB44BB5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4AA74-5A0A-422F-A1C1-BE34E06D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7A864-BCDC-4CD9-8892-5F4B5AA6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E2CD4-CB43-4792-BA9E-13AF848C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5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CD694-9B79-4376-A26E-9E6DC3A6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18B04-D382-4F9B-B5BD-EC0EC51C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62332-8680-4775-892B-4E58759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6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363B-6752-4A5F-BA43-EB85A494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3DC19-94EA-4421-9884-6D87E78C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F104-C32F-4A38-ACD3-CF123187C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B2BAD-8D32-49CC-9A16-1A397ED8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49166-3BCB-42BC-8914-704AD8D2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48833-DD7C-41E9-A015-744D82E8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69CF-2F60-45BD-B6D8-685C847C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C3A23-6451-4033-87A9-633B56ED5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8153F-E0CD-478A-851E-36CCC6E8A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465CA-9446-42C9-A033-D963B6DB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384BA-27A9-48E4-A31E-DD0E212D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345E-3D89-4381-AFBE-C5F33323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292A4-ABD8-4DD4-AF05-C3A38A5A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A3B28-437B-4096-B5A4-4C7D05CDE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433EF-A055-4A92-A002-C6EA831C4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6DEA-F269-47ED-93E8-1AC521E8528B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54F97-7799-4353-8718-9DB76DEF7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0D8E-4D5B-4456-9B1A-833F226C3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4B04D-8D02-4C29-BDA9-D7964F5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7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0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7.jpg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g"/><Relationship Id="rId15" Type="http://schemas.microsoft.com/office/2007/relationships/hdphoto" Target="../media/hdphoto4.wdp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441137" y="1158201"/>
            <a:ext cx="910609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255195" y="881612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434791" y="1061752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365A-EF32-4912-889F-69DDC1011E1C}"/>
              </a:ext>
            </a:extLst>
          </p:cNvPr>
          <p:cNvSpPr txBox="1"/>
          <p:nvPr/>
        </p:nvSpPr>
        <p:spPr>
          <a:xfrm>
            <a:off x="2935188" y="1433190"/>
            <a:ext cx="7403904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CHỮ A VÀ NHỮNG NGƯỜI BẠN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35188" y="2494814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E59DAEC-F5AF-406D-B917-FFAC55F44886}"/>
              </a:ext>
            </a:extLst>
          </p:cNvPr>
          <p:cNvGrpSpPr/>
          <p:nvPr/>
        </p:nvGrpSpPr>
        <p:grpSpPr>
          <a:xfrm>
            <a:off x="2670937" y="0"/>
            <a:ext cx="9521063" cy="6858000"/>
            <a:chOff x="2743201" y="0"/>
            <a:chExt cx="9521063" cy="6858000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758FCED-C971-4924-B00D-343F9F59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389" y="0"/>
              <a:ext cx="887587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B5D3AE-FC59-4D9A-BE6A-1A899C75669C}"/>
                </a:ext>
              </a:extLst>
            </p:cNvPr>
            <p:cNvSpPr/>
            <p:nvPr/>
          </p:nvSpPr>
          <p:spPr>
            <a:xfrm>
              <a:off x="2743201" y="182880"/>
              <a:ext cx="6569612" cy="2914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3B1511-0085-4B29-A36F-844ED4139271}"/>
              </a:ext>
            </a:extLst>
          </p:cNvPr>
          <p:cNvSpPr txBox="1"/>
          <p:nvPr/>
        </p:nvSpPr>
        <p:spPr>
          <a:xfrm>
            <a:off x="2670937" y="687730"/>
            <a:ext cx="60756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55" cy="7044743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3913" y="1476933"/>
            <a:ext cx="10361965" cy="1475426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302845" y="1676037"/>
            <a:ext cx="994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15045" y="3308633"/>
            <a:ext cx="11361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gũi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407786" y="412773"/>
            <a:ext cx="401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55" cy="7044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02939" y="62685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E932C-55A4-4F6A-A264-0FCC4DDE124C}"/>
              </a:ext>
            </a:extLst>
          </p:cNvPr>
          <p:cNvSpPr txBox="1"/>
          <p:nvPr/>
        </p:nvSpPr>
        <p:spPr>
          <a:xfrm>
            <a:off x="1308527" y="1771035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96.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93BC1E-9B34-401F-84A9-65908855D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" y="5243677"/>
            <a:ext cx="2201827" cy="16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030310" y="620939"/>
            <a:ext cx="9878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B8FABB8A-E257-4BED-A68A-907872D8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69" y="3206262"/>
            <a:ext cx="7891975" cy="39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126523" y="1074397"/>
            <a:ext cx="508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NIỀM VUI CỦA EM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0294"/>
            <a:ext cx="12191999" cy="234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49" y="573722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2" name="Rectangle 1"/>
          <p:cNvSpPr/>
          <p:nvPr/>
        </p:nvSpPr>
        <p:spPr>
          <a:xfrm>
            <a:off x="516563" y="1742472"/>
            <a:ext cx="10911221" cy="232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trao</a:t>
            </a:r>
            <a:r>
              <a:rPr lang="en-US" sz="4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4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niềm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vui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 chia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sẻ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vui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 dirty="0">
              <a:ea typeface="Calibri"/>
              <a:cs typeface="Times New Roman"/>
            </a:endParaRPr>
          </a:p>
          <a:p>
            <a:r>
              <a:rPr lang="en-US" sz="44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tinh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thần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hợp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tác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kết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nối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bạn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bè</a:t>
            </a:r>
            <a:r>
              <a:rPr lang="en-US" sz="4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4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5961" y="551025"/>
            <a:ext cx="4536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1E123E-E34E-4709-9D5B-A7989B576855}"/>
              </a:ext>
            </a:extLst>
          </p:cNvPr>
          <p:cNvSpPr/>
          <p:nvPr/>
        </p:nvSpPr>
        <p:spPr>
          <a:xfrm>
            <a:off x="3358680" y="92766"/>
            <a:ext cx="5474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Niềm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vui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của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y2mate.com - Niềm Vui Của Em  Bé Trang Thư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A85E10D6-015A-4DCB-95FA-9D6FE3ABD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130" y="894522"/>
            <a:ext cx="10601739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55" cy="704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C9DF5-D3D1-409B-AA21-98C7CE6E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748" y="4626393"/>
            <a:ext cx="6337941" cy="2234141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438893-A8DC-4A1E-B3E1-5A622DADB00A}"/>
              </a:ext>
            </a:extLst>
          </p:cNvPr>
          <p:cNvGrpSpPr/>
          <p:nvPr/>
        </p:nvGrpSpPr>
        <p:grpSpPr>
          <a:xfrm>
            <a:off x="185819" y="1041735"/>
            <a:ext cx="3909841" cy="2994563"/>
            <a:chOff x="1093503" y="1322688"/>
            <a:chExt cx="5387507" cy="37363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9CCDE0-9A20-4995-818B-A2B51A473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10237"/>
            <a:stretch/>
          </p:blipFill>
          <p:spPr>
            <a:xfrm>
              <a:off x="1093503" y="1322688"/>
              <a:ext cx="5387507" cy="37363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5AF4E5-AD9D-4684-B584-363BCCBB5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47444" y1="27810" x2="50799" y2="34726"/>
                          <a14:foregroundMark x1="50319" y1="18732" x2="57188" y2="13401"/>
                          <a14:foregroundMark x1="14537" y1="8357" x2="26677" y2="11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9"/>
            <a:stretch/>
          </p:blipFill>
          <p:spPr>
            <a:xfrm flipH="1">
              <a:off x="3499682" y="2336853"/>
              <a:ext cx="2417307" cy="188117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B0185C-1296-40B3-A0F6-351829DDD855}"/>
              </a:ext>
            </a:extLst>
          </p:cNvPr>
          <p:cNvGrpSpPr/>
          <p:nvPr/>
        </p:nvGrpSpPr>
        <p:grpSpPr>
          <a:xfrm>
            <a:off x="8475373" y="1849990"/>
            <a:ext cx="3730982" cy="3310795"/>
            <a:chOff x="8066304" y="1600200"/>
            <a:chExt cx="3211296" cy="33973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F3E245-AB19-4171-B48C-5155A3E5F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6" t="45037" r="405" b="-1"/>
            <a:stretch/>
          </p:blipFill>
          <p:spPr>
            <a:xfrm>
              <a:off x="8066304" y="1600200"/>
              <a:ext cx="3211296" cy="339735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223F2D-0ECF-4ABC-99DB-8C3C8B1195ED}"/>
                </a:ext>
              </a:extLst>
            </p:cNvPr>
            <p:cNvGrpSpPr/>
            <p:nvPr/>
          </p:nvGrpSpPr>
          <p:grpSpPr>
            <a:xfrm flipH="1">
              <a:off x="8322988" y="2489193"/>
              <a:ext cx="2249167" cy="1795115"/>
              <a:chOff x="6821725" y="2219024"/>
              <a:chExt cx="2041005" cy="153386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0A9FD4D-DF32-4460-B656-62ADE5490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39" b="89522" l="0" r="100000">
                            <a14:foregroundMark x1="11012" y1="41458" x2="28064" y2="40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077"/>
              <a:stretch/>
            </p:blipFill>
            <p:spPr>
              <a:xfrm flipH="1">
                <a:off x="6882135" y="2525930"/>
                <a:ext cx="1980595" cy="12269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4488190-9726-4530-B98C-79B014112F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41" t="30339" r="34803"/>
              <a:stretch/>
            </p:blipFill>
            <p:spPr>
              <a:xfrm flipH="1">
                <a:off x="6821725" y="2595660"/>
                <a:ext cx="664947" cy="53934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D13E039-C53F-43A5-AC8C-9A6507476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23" t="16114" r="17459" b="12960"/>
              <a:stretch/>
            </p:blipFill>
            <p:spPr>
              <a:xfrm>
                <a:off x="7169510" y="2682928"/>
                <a:ext cx="679268" cy="62578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ACBCFE6-1A29-4703-9E03-D5DB22CA7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524" b="100000" l="9774" r="898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40" r="17807"/>
              <a:stretch/>
            </p:blipFill>
            <p:spPr>
              <a:xfrm>
                <a:off x="7164189" y="2219024"/>
                <a:ext cx="561491" cy="53934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1516743-4AA4-4C88-BA79-13848D9F0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7439608" y="2303187"/>
                <a:ext cx="694580" cy="557624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B0B1E8E-8284-4F60-BB6A-102287984253}"/>
              </a:ext>
            </a:extLst>
          </p:cNvPr>
          <p:cNvSpPr txBox="1"/>
          <p:nvPr/>
        </p:nvSpPr>
        <p:spPr>
          <a:xfrm>
            <a:off x="185819" y="1296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B9F3AC-9BD8-470A-B104-848978898C18}"/>
              </a:ext>
            </a:extLst>
          </p:cNvPr>
          <p:cNvGrpSpPr/>
          <p:nvPr/>
        </p:nvGrpSpPr>
        <p:grpSpPr>
          <a:xfrm rot="20868956">
            <a:off x="3432811" y="720865"/>
            <a:ext cx="3733816" cy="1848162"/>
            <a:chOff x="3489500" y="955243"/>
            <a:chExt cx="3733816" cy="184816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9E4BEC-B08C-457E-A12F-F268A4AC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2963" b="78519" l="33750" r="66354"/>
                      </a14:imgEffect>
                    </a14:imgLayer>
                  </a14:imgProps>
                </a:ext>
              </a:extLst>
            </a:blip>
            <a:srcRect l="33810" t="33684" r="33882" b="22135"/>
            <a:stretch/>
          </p:blipFill>
          <p:spPr>
            <a:xfrm rot="766986">
              <a:off x="3489500" y="955243"/>
              <a:ext cx="3733816" cy="184816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9FA146-7D3B-4819-A56A-5D12A151D26F}"/>
                </a:ext>
              </a:extLst>
            </p:cNvPr>
            <p:cNvSpPr txBox="1"/>
            <p:nvPr/>
          </p:nvSpPr>
          <p:spPr>
            <a:xfrm rot="731044">
              <a:off x="3983189" y="1339142"/>
              <a:ext cx="2989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Niềm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tớ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xuân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04654C-96E6-409D-A05B-E835A972F518}"/>
              </a:ext>
            </a:extLst>
          </p:cNvPr>
          <p:cNvGrpSpPr/>
          <p:nvPr/>
        </p:nvGrpSpPr>
        <p:grpSpPr>
          <a:xfrm rot="21116856">
            <a:off x="601921" y="4263654"/>
            <a:ext cx="4676704" cy="2082652"/>
            <a:chOff x="467062" y="3579291"/>
            <a:chExt cx="4864705" cy="24170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F813D1D-3B13-4982-B91B-83DED736B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5926" b="74537" l="39063" r="59323">
                          <a14:foregroundMark x1="49427" y1="46481" x2="47292" y2="69167"/>
                        </a14:backgroundRemoval>
                      </a14:imgEffect>
                    </a14:imgLayer>
                  </a14:imgProps>
                </a:ext>
              </a:extLst>
            </a:blip>
            <a:srcRect l="41050" t="40345" r="44041" b="25536"/>
            <a:stretch/>
          </p:blipFill>
          <p:spPr>
            <a:xfrm rot="17025546" flipH="1">
              <a:off x="1690893" y="2355460"/>
              <a:ext cx="2417043" cy="486470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A562F0-03AF-4A71-9C6F-B09EDF6C634F}"/>
                </a:ext>
              </a:extLst>
            </p:cNvPr>
            <p:cNvSpPr txBox="1"/>
            <p:nvPr/>
          </p:nvSpPr>
          <p:spPr>
            <a:xfrm rot="483144">
              <a:off x="1045521" y="4031544"/>
              <a:ext cx="3480281" cy="139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Niềm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tớ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7D3A25-A10F-4862-916E-41CB53E067A0}"/>
              </a:ext>
            </a:extLst>
          </p:cNvPr>
          <p:cNvGrpSpPr/>
          <p:nvPr/>
        </p:nvGrpSpPr>
        <p:grpSpPr>
          <a:xfrm>
            <a:off x="6645501" y="1161002"/>
            <a:ext cx="4414959" cy="2234141"/>
            <a:chOff x="5895356" y="1273682"/>
            <a:chExt cx="4121084" cy="28952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C0CC5A-7B08-4E2D-9786-D80FFD8FF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93" b="38796" l="45313" r="63854">
                          <a14:foregroundMark x1="55677" y1="18796" x2="56719" y2="28241"/>
                          <a14:foregroundMark x1="51406" y1="20370" x2="53958" y2="29167"/>
                          <a14:foregroundMark x1="53490" y1="17870" x2="53958" y2="27870"/>
                        </a14:backgroundRemoval>
                      </a14:imgEffect>
                    </a14:imgLayer>
                  </a14:imgProps>
                </a:ext>
              </a:extLst>
            </a:blip>
            <a:srcRect l="45445" t="10173" r="36246" b="61605"/>
            <a:stretch/>
          </p:blipFill>
          <p:spPr>
            <a:xfrm flipH="1">
              <a:off x="5895356" y="1273682"/>
              <a:ext cx="4121084" cy="289521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90C58D-0FA1-444B-80D7-ECC55AEEF946}"/>
                </a:ext>
              </a:extLst>
            </p:cNvPr>
            <p:cNvSpPr txBox="1"/>
            <p:nvPr/>
          </p:nvSpPr>
          <p:spPr>
            <a:xfrm>
              <a:off x="6836369" y="1966997"/>
              <a:ext cx="2746206" cy="15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Niềm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tớ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tặng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AE9FCE-F721-4C56-911C-FE6EE5D0BB3F}"/>
              </a:ext>
            </a:extLst>
          </p:cNvPr>
          <p:cNvGrpSpPr/>
          <p:nvPr/>
        </p:nvGrpSpPr>
        <p:grpSpPr>
          <a:xfrm>
            <a:off x="1598103" y="0"/>
            <a:ext cx="9351536" cy="5552575"/>
            <a:chOff x="1093503" y="1322688"/>
            <a:chExt cx="5387507" cy="37363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0AC18D-72FC-4BA8-B061-4C7464B9C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10237"/>
            <a:stretch/>
          </p:blipFill>
          <p:spPr>
            <a:xfrm>
              <a:off x="1093503" y="1322688"/>
              <a:ext cx="5387507" cy="37363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25051F-E500-4C46-ACCB-2BA54CEB7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7444" y1="27810" x2="50799" y2="34726"/>
                          <a14:foregroundMark x1="50319" y1="18732" x2="57188" y2="13401"/>
                          <a14:foregroundMark x1="14537" y1="8357" x2="26677" y2="115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" t="14585" r="1" b="2010"/>
            <a:stretch/>
          </p:blipFill>
          <p:spPr>
            <a:xfrm flipH="1">
              <a:off x="3692595" y="2469331"/>
              <a:ext cx="2397573" cy="179753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7BCBD2-276D-49AB-A5DE-E1429333E289}"/>
              </a:ext>
            </a:extLst>
          </p:cNvPr>
          <p:cNvSpPr txBox="1"/>
          <p:nvPr/>
        </p:nvSpPr>
        <p:spPr>
          <a:xfrm>
            <a:off x="355742" y="5602579"/>
            <a:ext cx="11836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rgbClr val="1A0957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1A0957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1604239-5FAF-4DF9-A01D-E2F4F819D934}"/>
              </a:ext>
            </a:extLst>
          </p:cNvPr>
          <p:cNvGrpSpPr/>
          <p:nvPr/>
        </p:nvGrpSpPr>
        <p:grpSpPr>
          <a:xfrm>
            <a:off x="2110480" y="203472"/>
            <a:ext cx="8004314" cy="5245028"/>
            <a:chOff x="8066304" y="1600200"/>
            <a:chExt cx="3211296" cy="33973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5954A6-6AA7-4B45-AB54-8E0C6C6D5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6" t="45037" r="405" b="-1"/>
            <a:stretch/>
          </p:blipFill>
          <p:spPr>
            <a:xfrm>
              <a:off x="8066304" y="1600200"/>
              <a:ext cx="3211296" cy="339735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E92D80-F35D-4876-959D-C2CB9810B95D}"/>
                </a:ext>
              </a:extLst>
            </p:cNvPr>
            <p:cNvGrpSpPr/>
            <p:nvPr/>
          </p:nvGrpSpPr>
          <p:grpSpPr>
            <a:xfrm flipH="1">
              <a:off x="8322988" y="2489193"/>
              <a:ext cx="2238157" cy="1795115"/>
              <a:chOff x="6831716" y="2219024"/>
              <a:chExt cx="2031014" cy="153386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CECDE32-4915-4A29-A88C-ED95A7252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39" b="89522" l="0" r="100000">
                            <a14:foregroundMark x1="11012" y1="41458" x2="28064" y2="40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077"/>
              <a:stretch/>
            </p:blipFill>
            <p:spPr>
              <a:xfrm flipH="1">
                <a:off x="6882135" y="2525930"/>
                <a:ext cx="1980595" cy="12269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4DD8CF-D104-4307-B378-703CCD220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41" t="30339" r="34803"/>
              <a:stretch/>
            </p:blipFill>
            <p:spPr>
              <a:xfrm flipH="1">
                <a:off x="6831716" y="2456639"/>
                <a:ext cx="664947" cy="53934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ECFECEF-FCCA-4B8F-AA6C-91A9DB5AD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23" t="16114" r="17459" b="12960"/>
              <a:stretch/>
            </p:blipFill>
            <p:spPr>
              <a:xfrm>
                <a:off x="7132137" y="2617023"/>
                <a:ext cx="679268" cy="62578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A63501D-B3E3-4283-BA56-AEAD25973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524" b="100000" l="9774" r="898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40" r="17807"/>
              <a:stretch/>
            </p:blipFill>
            <p:spPr>
              <a:xfrm>
                <a:off x="7164189" y="2219024"/>
                <a:ext cx="561491" cy="53934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C23448E-3CD0-4E1F-88FB-738F928E8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7405932" y="2285089"/>
                <a:ext cx="694580" cy="557624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14FC952-F261-4C2C-B3A3-349E7CE9E59B}"/>
              </a:ext>
            </a:extLst>
          </p:cNvPr>
          <p:cNvSpPr txBox="1"/>
          <p:nvPr/>
        </p:nvSpPr>
        <p:spPr>
          <a:xfrm>
            <a:off x="419641" y="5569467"/>
            <a:ext cx="11772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rgbClr val="1A0957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1A0957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1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55" cy="70447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0EA673-ED5A-4C63-8AF0-9FBC98ED6443}"/>
              </a:ext>
            </a:extLst>
          </p:cNvPr>
          <p:cNvSpPr txBox="1"/>
          <p:nvPr/>
        </p:nvSpPr>
        <p:spPr>
          <a:xfrm>
            <a:off x="463639" y="5521045"/>
            <a:ext cx="11597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99D733-BAD2-4DC0-A292-D6DC28BF2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" y="743506"/>
            <a:ext cx="11083047" cy="46633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639" y="743506"/>
            <a:ext cx="3915178" cy="2501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55" cy="7044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1ECCA-D49B-4347-99B0-F39086634B5B}"/>
              </a:ext>
            </a:extLst>
          </p:cNvPr>
          <p:cNvSpPr txBox="1"/>
          <p:nvPr/>
        </p:nvSpPr>
        <p:spPr>
          <a:xfrm>
            <a:off x="406295" y="193398"/>
            <a:ext cx="11679687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Picture 6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id="{47AC3E76-7F51-4CD8-9D00-9B4D1FA39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69" y="3482669"/>
            <a:ext cx="6750661" cy="33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285</Words>
  <Application>Microsoft Office PowerPoint</Application>
  <PresentationFormat>Widescreen</PresentationFormat>
  <Paragraphs>38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20</cp:revision>
  <dcterms:created xsi:type="dcterms:W3CDTF">2021-07-18T11:08:55Z</dcterms:created>
  <dcterms:modified xsi:type="dcterms:W3CDTF">2022-11-15T02:05:52Z</dcterms:modified>
</cp:coreProperties>
</file>