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6.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5" r:id="rId4"/>
    <p:sldMasterId id="2147483698" r:id="rId5"/>
    <p:sldMasterId id="2147483711" r:id="rId6"/>
    <p:sldMasterId id="2147483724" r:id="rId7"/>
  </p:sldMasterIdLst>
  <p:notesMasterIdLst>
    <p:notesMasterId r:id="rId23"/>
  </p:notesMasterIdLst>
  <p:sldIdLst>
    <p:sldId id="260" r:id="rId8"/>
    <p:sldId id="283" r:id="rId9"/>
    <p:sldId id="284" r:id="rId10"/>
    <p:sldId id="285" r:id="rId11"/>
    <p:sldId id="263" r:id="rId12"/>
    <p:sldId id="286" r:id="rId13"/>
    <p:sldId id="287" r:id="rId14"/>
    <p:sldId id="278" r:id="rId15"/>
    <p:sldId id="288" r:id="rId16"/>
    <p:sldId id="281" r:id="rId17"/>
    <p:sldId id="265" r:id="rId18"/>
    <p:sldId id="271" r:id="rId19"/>
    <p:sldId id="289" r:id="rId20"/>
    <p:sldId id="290" r:id="rId21"/>
    <p:sldId id="282" r:id="rId22"/>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FFCC"/>
    <a:srgbClr val="0000FF"/>
    <a:srgbClr val="FFFF00"/>
    <a:srgbClr val="FF9900"/>
    <a:srgbClr val="CC0099"/>
    <a:srgbClr val="FFFF66"/>
    <a:srgbClr val="CC3300"/>
    <a:srgbClr val="009900"/>
    <a:srgbClr val="CC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1" d="100"/>
          <a:sy n="101" d="100"/>
        </p:scale>
        <p:origin x="-630" y="-186"/>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4.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notesMaster" Target="notesMasters/notesMaster1.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4FA2ABD-1027-464D-99E2-3CB94150056F}" type="datetimeFigureOut">
              <a:rPr lang="en-US" smtClean="0"/>
              <a:t>11/19/2021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8AC1B56-9000-40CB-9A24-978F4ECF40BB}" type="slidenum">
              <a:rPr lang="en-US" smtClean="0"/>
              <a:t>‹#›</a:t>
            </a:fld>
            <a:endParaRPr lang="en-US"/>
          </a:p>
        </p:txBody>
      </p:sp>
    </p:spTree>
    <p:extLst>
      <p:ext uri="{BB962C8B-B14F-4D97-AF65-F5344CB8AC3E}">
        <p14:creationId xmlns:p14="http://schemas.microsoft.com/office/powerpoint/2010/main" val="8996053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38"/>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3EB290B-7F53-43CD-9DCD-AA65998864B6}" type="datetimeFigureOut">
              <a:rPr lang="en-US" smtClean="0"/>
              <a:t>11/19/2021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787354-AC9E-4372-A410-5A9CA7E2997A}" type="slidenum">
              <a:rPr lang="en-US" smtClean="0"/>
              <a:t>‹#›</a:t>
            </a:fld>
            <a:endParaRPr lang="en-US"/>
          </a:p>
        </p:txBody>
      </p:sp>
    </p:spTree>
    <p:extLst>
      <p:ext uri="{BB962C8B-B14F-4D97-AF65-F5344CB8AC3E}">
        <p14:creationId xmlns:p14="http://schemas.microsoft.com/office/powerpoint/2010/main" val="3702938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EB290B-7F53-43CD-9DCD-AA65998864B6}" type="datetimeFigureOut">
              <a:rPr lang="en-US" smtClean="0"/>
              <a:t>11/19/2021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787354-AC9E-4372-A410-5A9CA7E2997A}" type="slidenum">
              <a:rPr lang="en-US" smtClean="0"/>
              <a:t>‹#›</a:t>
            </a:fld>
            <a:endParaRPr lang="en-US"/>
          </a:p>
        </p:txBody>
      </p:sp>
    </p:spTree>
    <p:extLst>
      <p:ext uri="{BB962C8B-B14F-4D97-AF65-F5344CB8AC3E}">
        <p14:creationId xmlns:p14="http://schemas.microsoft.com/office/powerpoint/2010/main" val="39051667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3"/>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3"/>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EB290B-7F53-43CD-9DCD-AA65998864B6}" type="datetimeFigureOut">
              <a:rPr lang="en-US" smtClean="0"/>
              <a:t>11/19/2021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787354-AC9E-4372-A410-5A9CA7E2997A}" type="slidenum">
              <a:rPr lang="en-US" smtClean="0"/>
              <a:t>‹#›</a:t>
            </a:fld>
            <a:endParaRPr lang="en-US"/>
          </a:p>
        </p:txBody>
      </p:sp>
    </p:spTree>
    <p:extLst>
      <p:ext uri="{BB962C8B-B14F-4D97-AF65-F5344CB8AC3E}">
        <p14:creationId xmlns:p14="http://schemas.microsoft.com/office/powerpoint/2010/main" val="19255121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8962" name="Group 2"/>
          <p:cNvGrpSpPr>
            <a:grpSpLocks/>
          </p:cNvGrpSpPr>
          <p:nvPr/>
        </p:nvGrpSpPr>
        <p:grpSpPr bwMode="auto">
          <a:xfrm>
            <a:off x="2084390" y="222649"/>
            <a:ext cx="6823075" cy="4014788"/>
            <a:chOff x="1313" y="187"/>
            <a:chExt cx="4298" cy="3372"/>
          </a:xfrm>
        </p:grpSpPr>
        <p:grpSp>
          <p:nvGrpSpPr>
            <p:cNvPr id="168963" name="Group 3"/>
            <p:cNvGrpSpPr>
              <a:grpSpLocks/>
            </p:cNvGrpSpPr>
            <p:nvPr/>
          </p:nvGrpSpPr>
          <p:grpSpPr bwMode="auto">
            <a:xfrm>
              <a:off x="2194" y="601"/>
              <a:ext cx="596" cy="447"/>
              <a:chOff x="0" y="0"/>
              <a:chExt cx="768" cy="576"/>
            </a:xfrm>
          </p:grpSpPr>
          <p:sp>
            <p:nvSpPr>
              <p:cNvPr id="168964" name="Oval 4"/>
              <p:cNvSpPr>
                <a:spLocks noChangeArrowheads="1"/>
              </p:cNvSpPr>
              <p:nvPr/>
            </p:nvSpPr>
            <p:spPr bwMode="hidden">
              <a:xfrm>
                <a:off x="0" y="0"/>
                <a:ext cx="768" cy="576"/>
              </a:xfrm>
              <a:prstGeom prst="ellipse">
                <a:avLst/>
              </a:prstGeom>
              <a:gradFill rotWithShape="0">
                <a:gsLst>
                  <a:gs pos="0">
                    <a:schemeClr val="bg2"/>
                  </a:gs>
                  <a:gs pos="100000">
                    <a:schemeClr val="bg1"/>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srgbClr val="FFFFFF"/>
                  </a:solidFill>
                  <a:latin typeface="Times New Roman" pitchFamily="18" charset="0"/>
                </a:endParaRPr>
              </a:p>
            </p:txBody>
          </p:sp>
          <p:sp>
            <p:nvSpPr>
              <p:cNvPr id="168965" name="Oval 5"/>
              <p:cNvSpPr>
                <a:spLocks noChangeArrowheads="1"/>
              </p:cNvSpPr>
              <p:nvPr/>
            </p:nvSpPr>
            <p:spPr bwMode="hidden">
              <a:xfrm>
                <a:off x="276" y="252"/>
                <a:ext cx="185" cy="108"/>
              </a:xfrm>
              <a:prstGeom prst="ellipse">
                <a:avLst/>
              </a:prstGeom>
              <a:gradFill rotWithShape="0">
                <a:gsLst>
                  <a:gs pos="0">
                    <a:schemeClr val="accent1"/>
                  </a:gs>
                  <a:gs pos="100000">
                    <a:schemeClr val="bg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srgbClr val="FFFFFF"/>
                  </a:solidFill>
                  <a:latin typeface="Times New Roman" pitchFamily="18" charset="0"/>
                </a:endParaRPr>
              </a:p>
            </p:txBody>
          </p:sp>
        </p:grpSp>
        <p:grpSp>
          <p:nvGrpSpPr>
            <p:cNvPr id="168966" name="Group 6"/>
            <p:cNvGrpSpPr>
              <a:grpSpLocks/>
            </p:cNvGrpSpPr>
            <p:nvPr/>
          </p:nvGrpSpPr>
          <p:grpSpPr bwMode="auto">
            <a:xfrm>
              <a:off x="1313" y="187"/>
              <a:ext cx="4298" cy="3372"/>
              <a:chOff x="0" y="0"/>
              <a:chExt cx="5533" cy="4341"/>
            </a:xfrm>
          </p:grpSpPr>
          <p:grpSp>
            <p:nvGrpSpPr>
              <p:cNvPr id="168967" name="Group 7"/>
              <p:cNvGrpSpPr>
                <a:grpSpLocks/>
              </p:cNvGrpSpPr>
              <p:nvPr/>
            </p:nvGrpSpPr>
            <p:grpSpPr bwMode="auto">
              <a:xfrm>
                <a:off x="0" y="0"/>
                <a:ext cx="5470" cy="4341"/>
                <a:chOff x="0" y="0"/>
                <a:chExt cx="5470" cy="4341"/>
              </a:xfrm>
            </p:grpSpPr>
            <p:grpSp>
              <p:nvGrpSpPr>
                <p:cNvPr id="168968" name="Group 8"/>
                <p:cNvGrpSpPr>
                  <a:grpSpLocks/>
                </p:cNvGrpSpPr>
                <p:nvPr/>
              </p:nvGrpSpPr>
              <p:grpSpPr bwMode="auto">
                <a:xfrm>
                  <a:off x="1339" y="786"/>
                  <a:ext cx="2919" cy="2151"/>
                  <a:chOff x="1265" y="814"/>
                  <a:chExt cx="2919" cy="2151"/>
                </a:xfrm>
              </p:grpSpPr>
              <p:sp>
                <p:nvSpPr>
                  <p:cNvPr id="168969" name="Oval 9"/>
                  <p:cNvSpPr>
                    <a:spLocks noChangeArrowheads="1"/>
                  </p:cNvSpPr>
                  <p:nvPr/>
                </p:nvSpPr>
                <p:spPr bwMode="hidden">
                  <a:xfrm>
                    <a:off x="1265" y="814"/>
                    <a:ext cx="2919" cy="2151"/>
                  </a:xfrm>
                  <a:prstGeom prst="ellipse">
                    <a:avLst/>
                  </a:prstGeom>
                  <a:gradFill rotWithShape="0">
                    <a:gsLst>
                      <a:gs pos="0">
                        <a:schemeClr val="bg2"/>
                      </a:gs>
                      <a:gs pos="100000">
                        <a:schemeClr val="bg1"/>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srgbClr val="FFFFFF"/>
                      </a:solidFill>
                      <a:latin typeface="Times New Roman" pitchFamily="18" charset="0"/>
                    </a:endParaRPr>
                  </a:p>
                </p:txBody>
              </p:sp>
              <p:sp>
                <p:nvSpPr>
                  <p:cNvPr id="168970" name="Oval 10"/>
                  <p:cNvSpPr>
                    <a:spLocks noChangeArrowheads="1"/>
                  </p:cNvSpPr>
                  <p:nvPr/>
                </p:nvSpPr>
                <p:spPr bwMode="hidden">
                  <a:xfrm>
                    <a:off x="2380" y="1601"/>
                    <a:ext cx="579" cy="406"/>
                  </a:xfrm>
                  <a:prstGeom prst="ellipse">
                    <a:avLst/>
                  </a:prstGeom>
                  <a:gradFill rotWithShape="0">
                    <a:gsLst>
                      <a:gs pos="0">
                        <a:schemeClr val="accent2"/>
                      </a:gs>
                      <a:gs pos="100000">
                        <a:schemeClr val="bg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srgbClr val="FFFFFF"/>
                      </a:solidFill>
                      <a:latin typeface="Times New Roman" pitchFamily="18" charset="0"/>
                    </a:endParaRPr>
                  </a:p>
                </p:txBody>
              </p:sp>
            </p:grpSp>
            <p:grpSp>
              <p:nvGrpSpPr>
                <p:cNvPr id="168971" name="Group 11"/>
                <p:cNvGrpSpPr>
                  <a:grpSpLocks/>
                </p:cNvGrpSpPr>
                <p:nvPr/>
              </p:nvGrpSpPr>
              <p:grpSpPr bwMode="auto">
                <a:xfrm>
                  <a:off x="0" y="0"/>
                  <a:ext cx="5470" cy="4341"/>
                  <a:chOff x="0" y="0"/>
                  <a:chExt cx="5470" cy="4341"/>
                </a:xfrm>
              </p:grpSpPr>
              <p:grpSp>
                <p:nvGrpSpPr>
                  <p:cNvPr id="168972" name="Group 12"/>
                  <p:cNvGrpSpPr>
                    <a:grpSpLocks/>
                  </p:cNvGrpSpPr>
                  <p:nvPr/>
                </p:nvGrpSpPr>
                <p:grpSpPr bwMode="auto">
                  <a:xfrm>
                    <a:off x="3545" y="1502"/>
                    <a:ext cx="1258" cy="2327"/>
                    <a:chOff x="3471" y="1530"/>
                    <a:chExt cx="1258" cy="2327"/>
                  </a:xfrm>
                </p:grpSpPr>
                <p:sp>
                  <p:nvSpPr>
                    <p:cNvPr id="168973" name="Freeform 13"/>
                    <p:cNvSpPr>
                      <a:spLocks/>
                    </p:cNvSpPr>
                    <p:nvPr/>
                  </p:nvSpPr>
                  <p:spPr bwMode="hidden">
                    <a:xfrm rot="2711884">
                      <a:off x="2765" y="2236"/>
                      <a:ext cx="1724" cy="312"/>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srgbClr val="FFFFFF"/>
                        </a:solidFill>
                        <a:latin typeface="Times New Roman" pitchFamily="18" charset="0"/>
                      </a:endParaRPr>
                    </a:p>
                  </p:txBody>
                </p:sp>
                <p:sp>
                  <p:nvSpPr>
                    <p:cNvPr id="168974" name="Freeform 14"/>
                    <p:cNvSpPr>
                      <a:spLocks/>
                    </p:cNvSpPr>
                    <p:nvPr/>
                  </p:nvSpPr>
                  <p:spPr bwMode="hidden">
                    <a:xfrm rot="2711884">
                      <a:off x="4021" y="3150"/>
                      <a:ext cx="925" cy="490"/>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srgbClr val="FFFFFF"/>
                        </a:solidFill>
                        <a:latin typeface="Times New Roman" pitchFamily="18" charset="0"/>
                      </a:endParaRPr>
                    </a:p>
                  </p:txBody>
                </p:sp>
              </p:grpSp>
              <p:grpSp>
                <p:nvGrpSpPr>
                  <p:cNvPr id="168975" name="Group 15"/>
                  <p:cNvGrpSpPr>
                    <a:grpSpLocks/>
                  </p:cNvGrpSpPr>
                  <p:nvPr/>
                </p:nvGrpSpPr>
                <p:grpSpPr bwMode="auto">
                  <a:xfrm>
                    <a:off x="2938" y="1991"/>
                    <a:ext cx="2463" cy="1332"/>
                    <a:chOff x="2864" y="2019"/>
                    <a:chExt cx="2463" cy="1332"/>
                  </a:xfrm>
                </p:grpSpPr>
                <p:sp>
                  <p:nvSpPr>
                    <p:cNvPr id="168976" name="Freeform 16"/>
                    <p:cNvSpPr>
                      <a:spLocks/>
                    </p:cNvSpPr>
                    <p:nvPr/>
                  </p:nvSpPr>
                  <p:spPr bwMode="hidden">
                    <a:xfrm rot="2104081">
                      <a:off x="2864" y="2019"/>
                      <a:ext cx="1814" cy="347"/>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srgbClr val="FFFFFF"/>
                        </a:solidFill>
                        <a:latin typeface="Times New Roman" pitchFamily="18" charset="0"/>
                      </a:endParaRPr>
                    </a:p>
                  </p:txBody>
                </p:sp>
                <p:sp>
                  <p:nvSpPr>
                    <p:cNvPr id="168977" name="Freeform 17"/>
                    <p:cNvSpPr>
                      <a:spLocks/>
                    </p:cNvSpPr>
                    <p:nvPr/>
                  </p:nvSpPr>
                  <p:spPr bwMode="hidden">
                    <a:xfrm rot="2104081">
                      <a:off x="4353" y="2806"/>
                      <a:ext cx="974" cy="545"/>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srgbClr val="FFFFFF"/>
                        </a:solidFill>
                        <a:latin typeface="Times New Roman" pitchFamily="18" charset="0"/>
                      </a:endParaRPr>
                    </a:p>
                  </p:txBody>
                </p:sp>
              </p:grpSp>
              <p:grpSp>
                <p:nvGrpSpPr>
                  <p:cNvPr id="168978" name="Group 18"/>
                  <p:cNvGrpSpPr>
                    <a:grpSpLocks/>
                  </p:cNvGrpSpPr>
                  <p:nvPr/>
                </p:nvGrpSpPr>
                <p:grpSpPr bwMode="auto">
                  <a:xfrm>
                    <a:off x="2971" y="1804"/>
                    <a:ext cx="2477" cy="1064"/>
                    <a:chOff x="2897" y="1832"/>
                    <a:chExt cx="2477" cy="1064"/>
                  </a:xfrm>
                </p:grpSpPr>
                <p:sp>
                  <p:nvSpPr>
                    <p:cNvPr id="168979" name="Freeform 19"/>
                    <p:cNvSpPr>
                      <a:spLocks/>
                    </p:cNvSpPr>
                    <p:nvPr/>
                  </p:nvSpPr>
                  <p:spPr bwMode="hidden">
                    <a:xfrm rot="1582915">
                      <a:off x="2897" y="1832"/>
                      <a:ext cx="1736" cy="304"/>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srgbClr val="FFFFFF"/>
                        </a:solidFill>
                        <a:latin typeface="Times New Roman" pitchFamily="18" charset="0"/>
                      </a:endParaRPr>
                    </a:p>
                  </p:txBody>
                </p:sp>
                <p:sp>
                  <p:nvSpPr>
                    <p:cNvPr id="168980" name="Freeform 20"/>
                    <p:cNvSpPr>
                      <a:spLocks/>
                    </p:cNvSpPr>
                    <p:nvPr/>
                  </p:nvSpPr>
                  <p:spPr bwMode="hidden">
                    <a:xfrm rot="1582915">
                      <a:off x="4442" y="2420"/>
                      <a:ext cx="932" cy="476"/>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srgbClr val="FFFFFF"/>
                        </a:solidFill>
                        <a:latin typeface="Times New Roman" pitchFamily="18" charset="0"/>
                      </a:endParaRPr>
                    </a:p>
                  </p:txBody>
                </p:sp>
              </p:grpSp>
              <p:grpSp>
                <p:nvGrpSpPr>
                  <p:cNvPr id="168981" name="Group 21"/>
                  <p:cNvGrpSpPr>
                    <a:grpSpLocks/>
                  </p:cNvGrpSpPr>
                  <p:nvPr/>
                </p:nvGrpSpPr>
                <p:grpSpPr bwMode="auto">
                  <a:xfrm>
                    <a:off x="2998" y="1608"/>
                    <a:ext cx="2472" cy="927"/>
                    <a:chOff x="2924" y="1636"/>
                    <a:chExt cx="2472" cy="927"/>
                  </a:xfrm>
                </p:grpSpPr>
                <p:sp>
                  <p:nvSpPr>
                    <p:cNvPr id="168982" name="Freeform 22"/>
                    <p:cNvSpPr>
                      <a:spLocks/>
                    </p:cNvSpPr>
                    <p:nvPr/>
                  </p:nvSpPr>
                  <p:spPr bwMode="hidden">
                    <a:xfrm rot="1080363">
                      <a:off x="2924" y="1636"/>
                      <a:ext cx="1677" cy="33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srgbClr val="FFFFFF"/>
                        </a:solidFill>
                        <a:latin typeface="Times New Roman" pitchFamily="18" charset="0"/>
                      </a:endParaRPr>
                    </a:p>
                  </p:txBody>
                </p:sp>
                <p:sp>
                  <p:nvSpPr>
                    <p:cNvPr id="168983" name="Freeform 23"/>
                    <p:cNvSpPr>
                      <a:spLocks/>
                    </p:cNvSpPr>
                    <p:nvPr/>
                  </p:nvSpPr>
                  <p:spPr bwMode="hidden">
                    <a:xfrm rot="1080363">
                      <a:off x="4495" y="2037"/>
                      <a:ext cx="901" cy="526"/>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srgbClr val="FFFFFF"/>
                        </a:solidFill>
                        <a:latin typeface="Times New Roman" pitchFamily="18" charset="0"/>
                      </a:endParaRPr>
                    </a:p>
                  </p:txBody>
                </p:sp>
              </p:grpSp>
              <p:grpSp>
                <p:nvGrpSpPr>
                  <p:cNvPr id="168984" name="Group 24"/>
                  <p:cNvGrpSpPr>
                    <a:grpSpLocks/>
                  </p:cNvGrpSpPr>
                  <p:nvPr/>
                </p:nvGrpSpPr>
                <p:grpSpPr bwMode="auto">
                  <a:xfrm>
                    <a:off x="3032" y="1386"/>
                    <a:ext cx="2342" cy="657"/>
                    <a:chOff x="2958" y="1414"/>
                    <a:chExt cx="2342" cy="657"/>
                  </a:xfrm>
                </p:grpSpPr>
                <p:sp>
                  <p:nvSpPr>
                    <p:cNvPr id="168985" name="Freeform 25"/>
                    <p:cNvSpPr>
                      <a:spLocks/>
                    </p:cNvSpPr>
                    <p:nvPr/>
                  </p:nvSpPr>
                  <p:spPr bwMode="hidden">
                    <a:xfrm rot="463793">
                      <a:off x="2958" y="1414"/>
                      <a:ext cx="1545" cy="312"/>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srgbClr val="FFFFFF"/>
                        </a:solidFill>
                        <a:latin typeface="Times New Roman" pitchFamily="18" charset="0"/>
                      </a:endParaRPr>
                    </a:p>
                  </p:txBody>
                </p:sp>
                <p:sp>
                  <p:nvSpPr>
                    <p:cNvPr id="168986" name="Freeform 26"/>
                    <p:cNvSpPr>
                      <a:spLocks/>
                    </p:cNvSpPr>
                    <p:nvPr/>
                  </p:nvSpPr>
                  <p:spPr bwMode="hidden">
                    <a:xfrm rot="463793">
                      <a:off x="4470" y="1582"/>
                      <a:ext cx="830" cy="48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srgbClr val="FFFFFF"/>
                        </a:solidFill>
                        <a:latin typeface="Times New Roman" pitchFamily="18" charset="0"/>
                      </a:endParaRPr>
                    </a:p>
                  </p:txBody>
                </p:sp>
              </p:grpSp>
              <p:grpSp>
                <p:nvGrpSpPr>
                  <p:cNvPr id="168987" name="Group 27"/>
                  <p:cNvGrpSpPr>
                    <a:grpSpLocks/>
                  </p:cNvGrpSpPr>
                  <p:nvPr/>
                </p:nvGrpSpPr>
                <p:grpSpPr bwMode="auto">
                  <a:xfrm>
                    <a:off x="3057" y="1241"/>
                    <a:ext cx="2150" cy="343"/>
                    <a:chOff x="2983" y="1269"/>
                    <a:chExt cx="2150" cy="343"/>
                  </a:xfrm>
                </p:grpSpPr>
                <p:sp>
                  <p:nvSpPr>
                    <p:cNvPr id="168988" name="Freeform 28"/>
                    <p:cNvSpPr>
                      <a:spLocks/>
                    </p:cNvSpPr>
                    <p:nvPr/>
                  </p:nvSpPr>
                  <p:spPr bwMode="hidden">
                    <a:xfrm rot="-84182">
                      <a:off x="2983" y="1289"/>
                      <a:ext cx="1404" cy="219"/>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srgbClr val="FFFFFF"/>
                        </a:solidFill>
                        <a:latin typeface="Times New Roman" pitchFamily="18" charset="0"/>
                      </a:endParaRPr>
                    </a:p>
                  </p:txBody>
                </p:sp>
                <p:sp>
                  <p:nvSpPr>
                    <p:cNvPr id="168989" name="Freeform 29"/>
                    <p:cNvSpPr>
                      <a:spLocks/>
                    </p:cNvSpPr>
                    <p:nvPr/>
                  </p:nvSpPr>
                  <p:spPr bwMode="hidden">
                    <a:xfrm rot="-84182">
                      <a:off x="4379" y="1269"/>
                      <a:ext cx="754" cy="343"/>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srgbClr val="FFFFFF"/>
                        </a:solidFill>
                        <a:latin typeface="Times New Roman" pitchFamily="18" charset="0"/>
                      </a:endParaRPr>
                    </a:p>
                  </p:txBody>
                </p:sp>
              </p:grpSp>
              <p:grpSp>
                <p:nvGrpSpPr>
                  <p:cNvPr id="168990" name="Group 30"/>
                  <p:cNvGrpSpPr>
                    <a:grpSpLocks/>
                  </p:cNvGrpSpPr>
                  <p:nvPr/>
                </p:nvGrpSpPr>
                <p:grpSpPr bwMode="auto">
                  <a:xfrm>
                    <a:off x="3012" y="889"/>
                    <a:ext cx="1879" cy="427"/>
                    <a:chOff x="2938" y="917"/>
                    <a:chExt cx="1879" cy="427"/>
                  </a:xfrm>
                </p:grpSpPr>
                <p:sp>
                  <p:nvSpPr>
                    <p:cNvPr id="168991" name="Freeform 31"/>
                    <p:cNvSpPr>
                      <a:spLocks/>
                    </p:cNvSpPr>
                    <p:nvPr/>
                  </p:nvSpPr>
                  <p:spPr bwMode="hidden">
                    <a:xfrm rot="-802576">
                      <a:off x="2938" y="1129"/>
                      <a:ext cx="1233" cy="21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srgbClr val="FFFFFF"/>
                        </a:solidFill>
                        <a:latin typeface="Times New Roman" pitchFamily="18" charset="0"/>
                      </a:endParaRPr>
                    </a:p>
                  </p:txBody>
                </p:sp>
                <p:sp>
                  <p:nvSpPr>
                    <p:cNvPr id="168992" name="Freeform 32"/>
                    <p:cNvSpPr>
                      <a:spLocks/>
                    </p:cNvSpPr>
                    <p:nvPr/>
                  </p:nvSpPr>
                  <p:spPr bwMode="hidden">
                    <a:xfrm rot="-802576">
                      <a:off x="4155" y="917"/>
                      <a:ext cx="662" cy="33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srgbClr val="FFFFFF"/>
                        </a:solidFill>
                        <a:latin typeface="Times New Roman" pitchFamily="18" charset="0"/>
                      </a:endParaRPr>
                    </a:p>
                  </p:txBody>
                </p:sp>
              </p:grpSp>
              <p:grpSp>
                <p:nvGrpSpPr>
                  <p:cNvPr id="168993" name="Group 33"/>
                  <p:cNvGrpSpPr>
                    <a:grpSpLocks/>
                  </p:cNvGrpSpPr>
                  <p:nvPr/>
                </p:nvGrpSpPr>
                <p:grpSpPr bwMode="auto">
                  <a:xfrm>
                    <a:off x="711" y="1625"/>
                    <a:ext cx="1257" cy="2326"/>
                    <a:chOff x="637" y="1653"/>
                    <a:chExt cx="1257" cy="2326"/>
                  </a:xfrm>
                </p:grpSpPr>
                <p:sp>
                  <p:nvSpPr>
                    <p:cNvPr id="168994" name="Freeform 34"/>
                    <p:cNvSpPr>
                      <a:spLocks/>
                    </p:cNvSpPr>
                    <p:nvPr/>
                  </p:nvSpPr>
                  <p:spPr bwMode="hidden">
                    <a:xfrm rot="18888116" flipH="1">
                      <a:off x="876" y="2359"/>
                      <a:ext cx="1724" cy="312"/>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srgbClr val="FFFFFF"/>
                        </a:solidFill>
                        <a:latin typeface="Times New Roman" pitchFamily="18" charset="0"/>
                      </a:endParaRPr>
                    </a:p>
                  </p:txBody>
                </p:sp>
                <p:sp>
                  <p:nvSpPr>
                    <p:cNvPr id="168995" name="Freeform 35"/>
                    <p:cNvSpPr>
                      <a:spLocks/>
                    </p:cNvSpPr>
                    <p:nvPr/>
                  </p:nvSpPr>
                  <p:spPr bwMode="hidden">
                    <a:xfrm rot="18888116" flipH="1">
                      <a:off x="419" y="3272"/>
                      <a:ext cx="925" cy="490"/>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srgbClr val="FFFFFF"/>
                        </a:solidFill>
                        <a:latin typeface="Times New Roman" pitchFamily="18" charset="0"/>
                      </a:endParaRPr>
                    </a:p>
                  </p:txBody>
                </p:sp>
              </p:grpSp>
              <p:grpSp>
                <p:nvGrpSpPr>
                  <p:cNvPr id="168996" name="Group 36"/>
                  <p:cNvGrpSpPr>
                    <a:grpSpLocks/>
                  </p:cNvGrpSpPr>
                  <p:nvPr/>
                </p:nvGrpSpPr>
                <p:grpSpPr bwMode="auto">
                  <a:xfrm>
                    <a:off x="69" y="2168"/>
                    <a:ext cx="2463" cy="1332"/>
                    <a:chOff x="-5" y="2196"/>
                    <a:chExt cx="2463" cy="1332"/>
                  </a:xfrm>
                </p:grpSpPr>
                <p:sp>
                  <p:nvSpPr>
                    <p:cNvPr id="168997" name="Freeform 37"/>
                    <p:cNvSpPr>
                      <a:spLocks/>
                    </p:cNvSpPr>
                    <p:nvPr/>
                  </p:nvSpPr>
                  <p:spPr bwMode="hidden">
                    <a:xfrm rot="19495919" flipH="1">
                      <a:off x="644" y="2196"/>
                      <a:ext cx="1814" cy="347"/>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srgbClr val="FFFFFF"/>
                        </a:solidFill>
                        <a:latin typeface="Times New Roman" pitchFamily="18" charset="0"/>
                      </a:endParaRPr>
                    </a:p>
                  </p:txBody>
                </p:sp>
                <p:sp>
                  <p:nvSpPr>
                    <p:cNvPr id="168998" name="Freeform 38"/>
                    <p:cNvSpPr>
                      <a:spLocks/>
                    </p:cNvSpPr>
                    <p:nvPr/>
                  </p:nvSpPr>
                  <p:spPr bwMode="hidden">
                    <a:xfrm rot="19495919" flipH="1">
                      <a:off x="-5" y="2983"/>
                      <a:ext cx="974" cy="545"/>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srgbClr val="FFFFFF"/>
                        </a:solidFill>
                        <a:latin typeface="Times New Roman" pitchFamily="18" charset="0"/>
                      </a:endParaRPr>
                    </a:p>
                  </p:txBody>
                </p:sp>
              </p:grpSp>
              <p:grpSp>
                <p:nvGrpSpPr>
                  <p:cNvPr id="168999" name="Group 39"/>
                  <p:cNvGrpSpPr>
                    <a:grpSpLocks/>
                  </p:cNvGrpSpPr>
                  <p:nvPr/>
                </p:nvGrpSpPr>
                <p:grpSpPr bwMode="auto">
                  <a:xfrm>
                    <a:off x="22" y="1981"/>
                    <a:ext cx="2477" cy="1064"/>
                    <a:chOff x="-52" y="2009"/>
                    <a:chExt cx="2477" cy="1064"/>
                  </a:xfrm>
                </p:grpSpPr>
                <p:sp>
                  <p:nvSpPr>
                    <p:cNvPr id="169000" name="Freeform 40"/>
                    <p:cNvSpPr>
                      <a:spLocks/>
                    </p:cNvSpPr>
                    <p:nvPr/>
                  </p:nvSpPr>
                  <p:spPr bwMode="hidden">
                    <a:xfrm rot="20017085" flipH="1">
                      <a:off x="689" y="2009"/>
                      <a:ext cx="1736" cy="304"/>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srgbClr val="FFFFFF"/>
                        </a:solidFill>
                        <a:latin typeface="Times New Roman" pitchFamily="18" charset="0"/>
                      </a:endParaRPr>
                    </a:p>
                  </p:txBody>
                </p:sp>
                <p:sp>
                  <p:nvSpPr>
                    <p:cNvPr id="169001" name="Freeform 41"/>
                    <p:cNvSpPr>
                      <a:spLocks/>
                    </p:cNvSpPr>
                    <p:nvPr/>
                  </p:nvSpPr>
                  <p:spPr bwMode="hidden">
                    <a:xfrm rot="20017085" flipH="1">
                      <a:off x="-52" y="2597"/>
                      <a:ext cx="932" cy="476"/>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srgbClr val="FFFFFF"/>
                        </a:solidFill>
                        <a:latin typeface="Times New Roman" pitchFamily="18" charset="0"/>
                      </a:endParaRPr>
                    </a:p>
                  </p:txBody>
                </p:sp>
              </p:grpSp>
              <p:grpSp>
                <p:nvGrpSpPr>
                  <p:cNvPr id="169002" name="Group 42"/>
                  <p:cNvGrpSpPr>
                    <a:grpSpLocks/>
                  </p:cNvGrpSpPr>
                  <p:nvPr/>
                </p:nvGrpSpPr>
                <p:grpSpPr bwMode="auto">
                  <a:xfrm>
                    <a:off x="0" y="1785"/>
                    <a:ext cx="2472" cy="927"/>
                    <a:chOff x="-74" y="1813"/>
                    <a:chExt cx="2472" cy="927"/>
                  </a:xfrm>
                </p:grpSpPr>
                <p:sp>
                  <p:nvSpPr>
                    <p:cNvPr id="169003" name="Freeform 43"/>
                    <p:cNvSpPr>
                      <a:spLocks/>
                    </p:cNvSpPr>
                    <p:nvPr/>
                  </p:nvSpPr>
                  <p:spPr bwMode="hidden">
                    <a:xfrm rot="20519637" flipH="1">
                      <a:off x="721" y="1813"/>
                      <a:ext cx="1677" cy="33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srgbClr val="FFFFFF"/>
                        </a:solidFill>
                        <a:latin typeface="Times New Roman" pitchFamily="18" charset="0"/>
                      </a:endParaRPr>
                    </a:p>
                  </p:txBody>
                </p:sp>
                <p:sp>
                  <p:nvSpPr>
                    <p:cNvPr id="169004" name="Freeform 44"/>
                    <p:cNvSpPr>
                      <a:spLocks/>
                    </p:cNvSpPr>
                    <p:nvPr/>
                  </p:nvSpPr>
                  <p:spPr bwMode="hidden">
                    <a:xfrm rot="20519637" flipH="1">
                      <a:off x="-74" y="2214"/>
                      <a:ext cx="901" cy="526"/>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srgbClr val="FFFFFF"/>
                        </a:solidFill>
                        <a:latin typeface="Times New Roman" pitchFamily="18" charset="0"/>
                      </a:endParaRPr>
                    </a:p>
                  </p:txBody>
                </p:sp>
              </p:grpSp>
              <p:grpSp>
                <p:nvGrpSpPr>
                  <p:cNvPr id="169005" name="Group 45"/>
                  <p:cNvGrpSpPr>
                    <a:grpSpLocks/>
                  </p:cNvGrpSpPr>
                  <p:nvPr/>
                </p:nvGrpSpPr>
                <p:grpSpPr bwMode="auto">
                  <a:xfrm>
                    <a:off x="96" y="1563"/>
                    <a:ext cx="2342" cy="657"/>
                    <a:chOff x="22" y="1591"/>
                    <a:chExt cx="2342" cy="657"/>
                  </a:xfrm>
                </p:grpSpPr>
                <p:sp>
                  <p:nvSpPr>
                    <p:cNvPr id="169006" name="Freeform 46"/>
                    <p:cNvSpPr>
                      <a:spLocks/>
                    </p:cNvSpPr>
                    <p:nvPr/>
                  </p:nvSpPr>
                  <p:spPr bwMode="hidden">
                    <a:xfrm rot="21136207" flipH="1">
                      <a:off x="819" y="1591"/>
                      <a:ext cx="1545" cy="312"/>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srgbClr val="FFFFFF"/>
                        </a:solidFill>
                        <a:latin typeface="Times New Roman" pitchFamily="18" charset="0"/>
                      </a:endParaRPr>
                    </a:p>
                  </p:txBody>
                </p:sp>
                <p:sp>
                  <p:nvSpPr>
                    <p:cNvPr id="169007" name="Freeform 47"/>
                    <p:cNvSpPr>
                      <a:spLocks/>
                    </p:cNvSpPr>
                    <p:nvPr/>
                  </p:nvSpPr>
                  <p:spPr bwMode="hidden">
                    <a:xfrm rot="21136207" flipH="1">
                      <a:off x="22" y="1759"/>
                      <a:ext cx="830" cy="48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srgbClr val="FFFFFF"/>
                        </a:solidFill>
                        <a:latin typeface="Times New Roman" pitchFamily="18" charset="0"/>
                      </a:endParaRPr>
                    </a:p>
                  </p:txBody>
                </p:sp>
              </p:grpSp>
              <p:grpSp>
                <p:nvGrpSpPr>
                  <p:cNvPr id="169008" name="Group 48"/>
                  <p:cNvGrpSpPr>
                    <a:grpSpLocks/>
                  </p:cNvGrpSpPr>
                  <p:nvPr/>
                </p:nvGrpSpPr>
                <p:grpSpPr bwMode="auto">
                  <a:xfrm>
                    <a:off x="263" y="1418"/>
                    <a:ext cx="2150" cy="343"/>
                    <a:chOff x="189" y="1446"/>
                    <a:chExt cx="2150" cy="343"/>
                  </a:xfrm>
                </p:grpSpPr>
                <p:sp>
                  <p:nvSpPr>
                    <p:cNvPr id="169009" name="Freeform 49"/>
                    <p:cNvSpPr>
                      <a:spLocks/>
                    </p:cNvSpPr>
                    <p:nvPr/>
                  </p:nvSpPr>
                  <p:spPr bwMode="hidden">
                    <a:xfrm rot="84182" flipH="1">
                      <a:off x="935" y="1466"/>
                      <a:ext cx="1404" cy="219"/>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srgbClr val="FFFFFF"/>
                        </a:solidFill>
                        <a:latin typeface="Times New Roman" pitchFamily="18" charset="0"/>
                      </a:endParaRPr>
                    </a:p>
                  </p:txBody>
                </p:sp>
                <p:sp>
                  <p:nvSpPr>
                    <p:cNvPr id="169010" name="Freeform 50"/>
                    <p:cNvSpPr>
                      <a:spLocks/>
                    </p:cNvSpPr>
                    <p:nvPr/>
                  </p:nvSpPr>
                  <p:spPr bwMode="hidden">
                    <a:xfrm rot="84182" flipH="1">
                      <a:off x="189" y="1446"/>
                      <a:ext cx="754" cy="343"/>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srgbClr val="FFFFFF"/>
                        </a:solidFill>
                        <a:latin typeface="Times New Roman" pitchFamily="18" charset="0"/>
                      </a:endParaRPr>
                    </a:p>
                  </p:txBody>
                </p:sp>
              </p:grpSp>
              <p:grpSp>
                <p:nvGrpSpPr>
                  <p:cNvPr id="169011" name="Group 51"/>
                  <p:cNvGrpSpPr>
                    <a:grpSpLocks/>
                  </p:cNvGrpSpPr>
                  <p:nvPr/>
                </p:nvGrpSpPr>
                <p:grpSpPr bwMode="auto">
                  <a:xfrm>
                    <a:off x="579" y="1066"/>
                    <a:ext cx="1879" cy="427"/>
                    <a:chOff x="505" y="1094"/>
                    <a:chExt cx="1879" cy="427"/>
                  </a:xfrm>
                </p:grpSpPr>
                <p:sp>
                  <p:nvSpPr>
                    <p:cNvPr id="169012" name="Freeform 52"/>
                    <p:cNvSpPr>
                      <a:spLocks/>
                    </p:cNvSpPr>
                    <p:nvPr/>
                  </p:nvSpPr>
                  <p:spPr bwMode="hidden">
                    <a:xfrm rot="802576" flipH="1">
                      <a:off x="1151" y="1306"/>
                      <a:ext cx="1233" cy="21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srgbClr val="FFFFFF"/>
                        </a:solidFill>
                        <a:latin typeface="Times New Roman" pitchFamily="18" charset="0"/>
                      </a:endParaRPr>
                    </a:p>
                  </p:txBody>
                </p:sp>
                <p:sp>
                  <p:nvSpPr>
                    <p:cNvPr id="169013" name="Freeform 53"/>
                    <p:cNvSpPr>
                      <a:spLocks/>
                    </p:cNvSpPr>
                    <p:nvPr/>
                  </p:nvSpPr>
                  <p:spPr bwMode="hidden">
                    <a:xfrm rot="802576" flipH="1">
                      <a:off x="505" y="1094"/>
                      <a:ext cx="662" cy="33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srgbClr val="FFFFFF"/>
                        </a:solidFill>
                        <a:latin typeface="Times New Roman" pitchFamily="18" charset="0"/>
                      </a:endParaRPr>
                    </a:p>
                  </p:txBody>
                </p:sp>
              </p:grpSp>
              <p:grpSp>
                <p:nvGrpSpPr>
                  <p:cNvPr id="169014" name="Group 54"/>
                  <p:cNvGrpSpPr>
                    <a:grpSpLocks/>
                  </p:cNvGrpSpPr>
                  <p:nvPr/>
                </p:nvGrpSpPr>
                <p:grpSpPr bwMode="auto">
                  <a:xfrm>
                    <a:off x="690" y="871"/>
                    <a:ext cx="1850" cy="554"/>
                    <a:chOff x="616" y="899"/>
                    <a:chExt cx="1850" cy="554"/>
                  </a:xfrm>
                </p:grpSpPr>
                <p:sp>
                  <p:nvSpPr>
                    <p:cNvPr id="169015" name="Freeform 55"/>
                    <p:cNvSpPr>
                      <a:spLocks/>
                    </p:cNvSpPr>
                    <p:nvPr/>
                  </p:nvSpPr>
                  <p:spPr bwMode="hidden">
                    <a:xfrm rot="1277471" flipH="1">
                      <a:off x="1233" y="1238"/>
                      <a:ext cx="1233" cy="21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srgbClr val="FFFFFF"/>
                        </a:solidFill>
                        <a:latin typeface="Times New Roman" pitchFamily="18" charset="0"/>
                      </a:endParaRPr>
                    </a:p>
                  </p:txBody>
                </p:sp>
                <p:sp>
                  <p:nvSpPr>
                    <p:cNvPr id="169016" name="Freeform 56"/>
                    <p:cNvSpPr>
                      <a:spLocks/>
                    </p:cNvSpPr>
                    <p:nvPr/>
                  </p:nvSpPr>
                  <p:spPr bwMode="hidden">
                    <a:xfrm rot="1277471" flipH="1">
                      <a:off x="616" y="899"/>
                      <a:ext cx="662" cy="33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srgbClr val="FFFFFF"/>
                        </a:solidFill>
                        <a:latin typeface="Times New Roman" pitchFamily="18" charset="0"/>
                      </a:endParaRPr>
                    </a:p>
                  </p:txBody>
                </p:sp>
              </p:grpSp>
              <p:grpSp>
                <p:nvGrpSpPr>
                  <p:cNvPr id="169017" name="Group 57"/>
                  <p:cNvGrpSpPr>
                    <a:grpSpLocks/>
                  </p:cNvGrpSpPr>
                  <p:nvPr/>
                </p:nvGrpSpPr>
                <p:grpSpPr bwMode="auto">
                  <a:xfrm>
                    <a:off x="911" y="589"/>
                    <a:ext cx="1767" cy="743"/>
                    <a:chOff x="911" y="589"/>
                    <a:chExt cx="1767" cy="743"/>
                  </a:xfrm>
                </p:grpSpPr>
                <p:sp>
                  <p:nvSpPr>
                    <p:cNvPr id="169018" name="Freeform 58"/>
                    <p:cNvSpPr>
                      <a:spLocks/>
                    </p:cNvSpPr>
                    <p:nvPr/>
                  </p:nvSpPr>
                  <p:spPr bwMode="hidden">
                    <a:xfrm rot="2028410" flipH="1">
                      <a:off x="1445" y="1117"/>
                      <a:ext cx="1233" cy="21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srgbClr val="FFFFFF"/>
                        </a:solidFill>
                        <a:latin typeface="Times New Roman" pitchFamily="18" charset="0"/>
                      </a:endParaRPr>
                    </a:p>
                  </p:txBody>
                </p:sp>
                <p:sp>
                  <p:nvSpPr>
                    <p:cNvPr id="169019" name="Freeform 59"/>
                    <p:cNvSpPr>
                      <a:spLocks/>
                    </p:cNvSpPr>
                    <p:nvPr/>
                  </p:nvSpPr>
                  <p:spPr bwMode="hidden">
                    <a:xfrm rot="2028410" flipH="1">
                      <a:off x="911" y="589"/>
                      <a:ext cx="662" cy="33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srgbClr val="FFFFFF"/>
                        </a:solidFill>
                        <a:latin typeface="Times New Roman" pitchFamily="18" charset="0"/>
                      </a:endParaRPr>
                    </a:p>
                  </p:txBody>
                </p:sp>
              </p:grpSp>
              <p:grpSp>
                <p:nvGrpSpPr>
                  <p:cNvPr id="169020" name="Group 60"/>
                  <p:cNvGrpSpPr>
                    <a:grpSpLocks/>
                  </p:cNvGrpSpPr>
                  <p:nvPr/>
                </p:nvGrpSpPr>
                <p:grpSpPr bwMode="auto">
                  <a:xfrm>
                    <a:off x="1120" y="300"/>
                    <a:ext cx="1693" cy="892"/>
                    <a:chOff x="1120" y="300"/>
                    <a:chExt cx="1693" cy="892"/>
                  </a:xfrm>
                </p:grpSpPr>
                <p:sp>
                  <p:nvSpPr>
                    <p:cNvPr id="169021" name="Freeform 61"/>
                    <p:cNvSpPr>
                      <a:spLocks/>
                    </p:cNvSpPr>
                    <p:nvPr/>
                  </p:nvSpPr>
                  <p:spPr bwMode="hidden">
                    <a:xfrm rot="2664424" flipH="1">
                      <a:off x="1562" y="977"/>
                      <a:ext cx="1251" cy="21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srgbClr val="FFFFFF"/>
                        </a:solidFill>
                        <a:latin typeface="Times New Roman" pitchFamily="18" charset="0"/>
                      </a:endParaRPr>
                    </a:p>
                  </p:txBody>
                </p:sp>
                <p:sp>
                  <p:nvSpPr>
                    <p:cNvPr id="169022" name="Freeform 62"/>
                    <p:cNvSpPr>
                      <a:spLocks/>
                    </p:cNvSpPr>
                    <p:nvPr/>
                  </p:nvSpPr>
                  <p:spPr bwMode="hidden">
                    <a:xfrm rot="2664424" flipH="1">
                      <a:off x="1120" y="300"/>
                      <a:ext cx="672" cy="33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srgbClr val="FFFFFF"/>
                        </a:solidFill>
                        <a:latin typeface="Times New Roman" pitchFamily="18" charset="0"/>
                      </a:endParaRPr>
                    </a:p>
                  </p:txBody>
                </p:sp>
              </p:grpSp>
              <p:grpSp>
                <p:nvGrpSpPr>
                  <p:cNvPr id="169023" name="Group 63"/>
                  <p:cNvGrpSpPr>
                    <a:grpSpLocks/>
                  </p:cNvGrpSpPr>
                  <p:nvPr/>
                </p:nvGrpSpPr>
                <p:grpSpPr bwMode="auto">
                  <a:xfrm>
                    <a:off x="1707" y="76"/>
                    <a:ext cx="778" cy="1512"/>
                    <a:chOff x="1633" y="104"/>
                    <a:chExt cx="778" cy="1512"/>
                  </a:xfrm>
                </p:grpSpPr>
                <p:sp>
                  <p:nvSpPr>
                    <p:cNvPr id="169024" name="Freeform 64"/>
                    <p:cNvSpPr>
                      <a:spLocks/>
                    </p:cNvSpPr>
                    <p:nvPr/>
                  </p:nvSpPr>
                  <p:spPr bwMode="hidden">
                    <a:xfrm rot="3473776" flipH="1">
                      <a:off x="1754" y="958"/>
                      <a:ext cx="1100" cy="21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srgbClr val="FFFFFF"/>
                        </a:solidFill>
                        <a:latin typeface="Times New Roman" pitchFamily="18" charset="0"/>
                      </a:endParaRPr>
                    </a:p>
                  </p:txBody>
                </p:sp>
                <p:sp>
                  <p:nvSpPr>
                    <p:cNvPr id="169025" name="Freeform 65"/>
                    <p:cNvSpPr>
                      <a:spLocks/>
                    </p:cNvSpPr>
                    <p:nvPr/>
                  </p:nvSpPr>
                  <p:spPr bwMode="hidden">
                    <a:xfrm rot="3473776" flipH="1">
                      <a:off x="1506" y="231"/>
                      <a:ext cx="591" cy="33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srgbClr val="FFFFFF"/>
                        </a:solidFill>
                        <a:latin typeface="Times New Roman" pitchFamily="18" charset="0"/>
                      </a:endParaRPr>
                    </a:p>
                  </p:txBody>
                </p:sp>
              </p:grpSp>
              <p:grpSp>
                <p:nvGrpSpPr>
                  <p:cNvPr id="169026" name="Group 66"/>
                  <p:cNvGrpSpPr>
                    <a:grpSpLocks/>
                  </p:cNvGrpSpPr>
                  <p:nvPr/>
                </p:nvGrpSpPr>
                <p:grpSpPr bwMode="auto">
                  <a:xfrm>
                    <a:off x="2009" y="0"/>
                    <a:ext cx="634" cy="1534"/>
                    <a:chOff x="1935" y="28"/>
                    <a:chExt cx="634" cy="1534"/>
                  </a:xfrm>
                </p:grpSpPr>
                <p:sp>
                  <p:nvSpPr>
                    <p:cNvPr id="169027" name="Freeform 67"/>
                    <p:cNvSpPr>
                      <a:spLocks/>
                    </p:cNvSpPr>
                    <p:nvPr/>
                  </p:nvSpPr>
                  <p:spPr bwMode="hidden">
                    <a:xfrm rot="4126480" flipH="1">
                      <a:off x="1931" y="924"/>
                      <a:ext cx="1061" cy="21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srgbClr val="FFFFFF"/>
                        </a:solidFill>
                        <a:latin typeface="Times New Roman" pitchFamily="18" charset="0"/>
                      </a:endParaRPr>
                    </a:p>
                  </p:txBody>
                </p:sp>
                <p:sp>
                  <p:nvSpPr>
                    <p:cNvPr id="169028" name="Freeform 68"/>
                    <p:cNvSpPr>
                      <a:spLocks/>
                    </p:cNvSpPr>
                    <p:nvPr/>
                  </p:nvSpPr>
                  <p:spPr bwMode="hidden">
                    <a:xfrm rot="4126480" flipH="1">
                      <a:off x="1819" y="144"/>
                      <a:ext cx="570" cy="33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srgbClr val="FFFFFF"/>
                        </a:solidFill>
                        <a:latin typeface="Times New Roman" pitchFamily="18" charset="0"/>
                      </a:endParaRPr>
                    </a:p>
                  </p:txBody>
                </p:sp>
              </p:grpSp>
              <p:grpSp>
                <p:nvGrpSpPr>
                  <p:cNvPr id="169029" name="Group 69"/>
                  <p:cNvGrpSpPr>
                    <a:grpSpLocks/>
                  </p:cNvGrpSpPr>
                  <p:nvPr/>
                </p:nvGrpSpPr>
                <p:grpSpPr bwMode="auto">
                  <a:xfrm>
                    <a:off x="2896" y="644"/>
                    <a:ext cx="1845" cy="566"/>
                    <a:chOff x="2822" y="672"/>
                    <a:chExt cx="1845" cy="566"/>
                  </a:xfrm>
                </p:grpSpPr>
                <p:sp>
                  <p:nvSpPr>
                    <p:cNvPr id="169030" name="Freeform 70"/>
                    <p:cNvSpPr>
                      <a:spLocks/>
                    </p:cNvSpPr>
                    <p:nvPr/>
                  </p:nvSpPr>
                  <p:spPr bwMode="hidden">
                    <a:xfrm rot="-1325434">
                      <a:off x="2822" y="1023"/>
                      <a:ext cx="1233" cy="21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srgbClr val="FFFFFF"/>
                        </a:solidFill>
                        <a:latin typeface="Times New Roman" pitchFamily="18" charset="0"/>
                      </a:endParaRPr>
                    </a:p>
                  </p:txBody>
                </p:sp>
                <p:sp>
                  <p:nvSpPr>
                    <p:cNvPr id="169031" name="Freeform 71"/>
                    <p:cNvSpPr>
                      <a:spLocks/>
                    </p:cNvSpPr>
                    <p:nvPr/>
                  </p:nvSpPr>
                  <p:spPr bwMode="hidden">
                    <a:xfrm rot="-1325434">
                      <a:off x="4005" y="672"/>
                      <a:ext cx="662" cy="33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srgbClr val="FFFFFF"/>
                        </a:solidFill>
                        <a:latin typeface="Times New Roman" pitchFamily="18" charset="0"/>
                      </a:endParaRPr>
                    </a:p>
                  </p:txBody>
                </p:sp>
              </p:grpSp>
              <p:grpSp>
                <p:nvGrpSpPr>
                  <p:cNvPr id="169032" name="Group 72"/>
                  <p:cNvGrpSpPr>
                    <a:grpSpLocks/>
                  </p:cNvGrpSpPr>
                  <p:nvPr/>
                </p:nvGrpSpPr>
                <p:grpSpPr bwMode="auto">
                  <a:xfrm>
                    <a:off x="2757" y="417"/>
                    <a:ext cx="1781" cy="717"/>
                    <a:chOff x="2683" y="445"/>
                    <a:chExt cx="1781" cy="717"/>
                  </a:xfrm>
                </p:grpSpPr>
                <p:sp>
                  <p:nvSpPr>
                    <p:cNvPr id="169033" name="Freeform 73"/>
                    <p:cNvSpPr>
                      <a:spLocks/>
                    </p:cNvSpPr>
                    <p:nvPr/>
                  </p:nvSpPr>
                  <p:spPr bwMode="hidden">
                    <a:xfrm rot="-1921064">
                      <a:off x="2683" y="947"/>
                      <a:ext cx="1233" cy="21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srgbClr val="FFFFFF"/>
                        </a:solidFill>
                        <a:latin typeface="Times New Roman" pitchFamily="18" charset="0"/>
                      </a:endParaRPr>
                    </a:p>
                  </p:txBody>
                </p:sp>
                <p:sp>
                  <p:nvSpPr>
                    <p:cNvPr id="169034" name="Freeform 74"/>
                    <p:cNvSpPr>
                      <a:spLocks/>
                    </p:cNvSpPr>
                    <p:nvPr/>
                  </p:nvSpPr>
                  <p:spPr bwMode="hidden">
                    <a:xfrm rot="-1921064">
                      <a:off x="3802" y="445"/>
                      <a:ext cx="662" cy="33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srgbClr val="FFFFFF"/>
                        </a:solidFill>
                        <a:latin typeface="Times New Roman" pitchFamily="18" charset="0"/>
                      </a:endParaRPr>
                    </a:p>
                  </p:txBody>
                </p:sp>
              </p:grpSp>
              <p:sp>
                <p:nvSpPr>
                  <p:cNvPr id="169035" name="Freeform 75"/>
                  <p:cNvSpPr>
                    <a:spLocks/>
                  </p:cNvSpPr>
                  <p:nvPr/>
                </p:nvSpPr>
                <p:spPr bwMode="hidden">
                  <a:xfrm rot="4578755" flipH="1">
                    <a:off x="2175" y="949"/>
                    <a:ext cx="1027" cy="14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srgbClr val="FFFFFF"/>
                      </a:solidFill>
                      <a:latin typeface="Times New Roman" pitchFamily="18" charset="0"/>
                    </a:endParaRPr>
                  </a:p>
                </p:txBody>
              </p:sp>
              <p:sp>
                <p:nvSpPr>
                  <p:cNvPr id="169036" name="Freeform 76"/>
                  <p:cNvSpPr>
                    <a:spLocks/>
                  </p:cNvSpPr>
                  <p:nvPr/>
                </p:nvSpPr>
                <p:spPr bwMode="hidden">
                  <a:xfrm rot="4578755" flipH="1">
                    <a:off x="2199" y="196"/>
                    <a:ext cx="552" cy="22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srgbClr val="FFFFFF"/>
                      </a:solidFill>
                      <a:latin typeface="Times New Roman" pitchFamily="18" charset="0"/>
                    </a:endParaRPr>
                  </a:p>
                </p:txBody>
              </p:sp>
              <p:grpSp>
                <p:nvGrpSpPr>
                  <p:cNvPr id="169037" name="Group 77"/>
                  <p:cNvGrpSpPr>
                    <a:grpSpLocks/>
                  </p:cNvGrpSpPr>
                  <p:nvPr/>
                </p:nvGrpSpPr>
                <p:grpSpPr bwMode="auto">
                  <a:xfrm>
                    <a:off x="2874" y="13"/>
                    <a:ext cx="640" cy="1520"/>
                    <a:chOff x="2800" y="41"/>
                    <a:chExt cx="640" cy="1520"/>
                  </a:xfrm>
                </p:grpSpPr>
                <p:sp>
                  <p:nvSpPr>
                    <p:cNvPr id="169038" name="Freeform 78"/>
                    <p:cNvSpPr>
                      <a:spLocks/>
                    </p:cNvSpPr>
                    <p:nvPr/>
                  </p:nvSpPr>
                  <p:spPr bwMode="hidden">
                    <a:xfrm rot="-3857755">
                      <a:off x="2361" y="938"/>
                      <a:ext cx="1062" cy="184"/>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srgbClr val="FFFFFF"/>
                        </a:solidFill>
                        <a:latin typeface="Times New Roman" pitchFamily="18" charset="0"/>
                      </a:endParaRPr>
                    </a:p>
                  </p:txBody>
                </p:sp>
                <p:sp>
                  <p:nvSpPr>
                    <p:cNvPr id="169039" name="Freeform 79"/>
                    <p:cNvSpPr>
                      <a:spLocks/>
                    </p:cNvSpPr>
                    <p:nvPr/>
                  </p:nvSpPr>
                  <p:spPr bwMode="hidden">
                    <a:xfrm rot="-3857755">
                      <a:off x="3011" y="181"/>
                      <a:ext cx="570" cy="28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srgbClr val="FFFFFF"/>
                        </a:solidFill>
                        <a:latin typeface="Times New Roman" pitchFamily="18" charset="0"/>
                      </a:endParaRPr>
                    </a:p>
                  </p:txBody>
                </p:sp>
              </p:grpSp>
              <p:grpSp>
                <p:nvGrpSpPr>
                  <p:cNvPr id="169040" name="Group 80"/>
                  <p:cNvGrpSpPr>
                    <a:grpSpLocks/>
                  </p:cNvGrpSpPr>
                  <p:nvPr/>
                </p:nvGrpSpPr>
                <p:grpSpPr bwMode="auto">
                  <a:xfrm>
                    <a:off x="3008" y="135"/>
                    <a:ext cx="1017" cy="1464"/>
                    <a:chOff x="2934" y="163"/>
                    <a:chExt cx="1017" cy="1464"/>
                  </a:xfrm>
                </p:grpSpPr>
                <p:sp>
                  <p:nvSpPr>
                    <p:cNvPr id="169041" name="Freeform 81"/>
                    <p:cNvSpPr>
                      <a:spLocks/>
                    </p:cNvSpPr>
                    <p:nvPr/>
                  </p:nvSpPr>
                  <p:spPr bwMode="hidden">
                    <a:xfrm rot="-2777260">
                      <a:off x="2491" y="915"/>
                      <a:ext cx="1155" cy="270"/>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srgbClr val="FFFFFF"/>
                        </a:solidFill>
                        <a:latin typeface="Times New Roman" pitchFamily="18" charset="0"/>
                      </a:endParaRPr>
                    </a:p>
                  </p:txBody>
                </p:sp>
                <p:sp>
                  <p:nvSpPr>
                    <p:cNvPr id="169042" name="Freeform 82"/>
                    <p:cNvSpPr>
                      <a:spLocks/>
                    </p:cNvSpPr>
                    <p:nvPr/>
                  </p:nvSpPr>
                  <p:spPr bwMode="hidden">
                    <a:xfrm rot="-2777260">
                      <a:off x="3430" y="261"/>
                      <a:ext cx="620" cy="423"/>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srgbClr val="FFFFFF"/>
                        </a:solidFill>
                        <a:latin typeface="Times New Roman" pitchFamily="18" charset="0"/>
                      </a:endParaRPr>
                    </a:p>
                  </p:txBody>
                </p:sp>
              </p:grpSp>
              <p:grpSp>
                <p:nvGrpSpPr>
                  <p:cNvPr id="169043" name="Group 83"/>
                  <p:cNvGrpSpPr>
                    <a:grpSpLocks/>
                  </p:cNvGrpSpPr>
                  <p:nvPr/>
                </p:nvGrpSpPr>
                <p:grpSpPr bwMode="auto">
                  <a:xfrm>
                    <a:off x="2804" y="4"/>
                    <a:ext cx="243" cy="1448"/>
                    <a:chOff x="2730" y="32"/>
                    <a:chExt cx="243" cy="1448"/>
                  </a:xfrm>
                </p:grpSpPr>
                <p:sp>
                  <p:nvSpPr>
                    <p:cNvPr id="169044" name="Freeform 84"/>
                    <p:cNvSpPr>
                      <a:spLocks/>
                    </p:cNvSpPr>
                    <p:nvPr/>
                  </p:nvSpPr>
                  <p:spPr bwMode="hidden">
                    <a:xfrm rot="-4903748">
                      <a:off x="2296" y="960"/>
                      <a:ext cx="954" cy="86"/>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srgbClr val="FFFFFF"/>
                        </a:solidFill>
                        <a:latin typeface="Times New Roman" pitchFamily="18" charset="0"/>
                      </a:endParaRPr>
                    </a:p>
                  </p:txBody>
                </p:sp>
                <p:sp>
                  <p:nvSpPr>
                    <p:cNvPr id="169045" name="Freeform 85"/>
                    <p:cNvSpPr>
                      <a:spLocks/>
                    </p:cNvSpPr>
                    <p:nvPr/>
                  </p:nvSpPr>
                  <p:spPr bwMode="hidden">
                    <a:xfrm rot="-4903748">
                      <a:off x="2650" y="220"/>
                      <a:ext cx="512" cy="135"/>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srgbClr val="FFFFFF"/>
                        </a:solidFill>
                        <a:latin typeface="Times New Roman" pitchFamily="18" charset="0"/>
                      </a:endParaRPr>
                    </a:p>
                  </p:txBody>
                </p:sp>
              </p:grpSp>
              <p:grpSp>
                <p:nvGrpSpPr>
                  <p:cNvPr id="169046" name="Group 86"/>
                  <p:cNvGrpSpPr>
                    <a:grpSpLocks/>
                  </p:cNvGrpSpPr>
                  <p:nvPr/>
                </p:nvGrpSpPr>
                <p:grpSpPr bwMode="auto">
                  <a:xfrm>
                    <a:off x="1017" y="1741"/>
                    <a:ext cx="1085" cy="2450"/>
                    <a:chOff x="943" y="1769"/>
                    <a:chExt cx="1085" cy="2450"/>
                  </a:xfrm>
                </p:grpSpPr>
                <p:sp>
                  <p:nvSpPr>
                    <p:cNvPr id="169047" name="Freeform 87"/>
                    <p:cNvSpPr>
                      <a:spLocks/>
                    </p:cNvSpPr>
                    <p:nvPr/>
                  </p:nvSpPr>
                  <p:spPr bwMode="hidden">
                    <a:xfrm rot="18335692" flipH="1">
                      <a:off x="1010" y="2475"/>
                      <a:ext cx="1724" cy="312"/>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srgbClr val="FFFFFF"/>
                        </a:solidFill>
                        <a:latin typeface="Times New Roman" pitchFamily="18" charset="0"/>
                      </a:endParaRPr>
                    </a:p>
                  </p:txBody>
                </p:sp>
                <p:sp>
                  <p:nvSpPr>
                    <p:cNvPr id="169048" name="Freeform 88"/>
                    <p:cNvSpPr>
                      <a:spLocks/>
                    </p:cNvSpPr>
                    <p:nvPr/>
                  </p:nvSpPr>
                  <p:spPr bwMode="hidden">
                    <a:xfrm rot="18335692" flipH="1">
                      <a:off x="725" y="3512"/>
                      <a:ext cx="925" cy="490"/>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srgbClr val="FFFFFF"/>
                        </a:solidFill>
                        <a:latin typeface="Times New Roman" pitchFamily="18" charset="0"/>
                      </a:endParaRPr>
                    </a:p>
                  </p:txBody>
                </p:sp>
              </p:grpSp>
              <p:grpSp>
                <p:nvGrpSpPr>
                  <p:cNvPr id="169049" name="Group 89"/>
                  <p:cNvGrpSpPr>
                    <a:grpSpLocks/>
                  </p:cNvGrpSpPr>
                  <p:nvPr/>
                </p:nvGrpSpPr>
                <p:grpSpPr bwMode="auto">
                  <a:xfrm>
                    <a:off x="1529" y="1908"/>
                    <a:ext cx="766" cy="2373"/>
                    <a:chOff x="1455" y="1936"/>
                    <a:chExt cx="766" cy="2373"/>
                  </a:xfrm>
                </p:grpSpPr>
                <p:sp>
                  <p:nvSpPr>
                    <p:cNvPr id="169050" name="Freeform 90"/>
                    <p:cNvSpPr>
                      <a:spLocks/>
                    </p:cNvSpPr>
                    <p:nvPr/>
                  </p:nvSpPr>
                  <p:spPr bwMode="hidden">
                    <a:xfrm rot="17542885" flipH="1">
                      <a:off x="1267" y="2578"/>
                      <a:ext cx="1595" cy="312"/>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srgbClr val="FFFFFF"/>
                        </a:solidFill>
                        <a:latin typeface="Times New Roman" pitchFamily="18" charset="0"/>
                      </a:endParaRPr>
                    </a:p>
                  </p:txBody>
                </p:sp>
                <p:sp>
                  <p:nvSpPr>
                    <p:cNvPr id="169051" name="Freeform 91"/>
                    <p:cNvSpPr>
                      <a:spLocks/>
                    </p:cNvSpPr>
                    <p:nvPr/>
                  </p:nvSpPr>
                  <p:spPr bwMode="hidden">
                    <a:xfrm rot="17542885" flipH="1">
                      <a:off x="1272" y="3636"/>
                      <a:ext cx="856" cy="490"/>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srgbClr val="FFFFFF"/>
                        </a:solidFill>
                        <a:latin typeface="Times New Roman" pitchFamily="18" charset="0"/>
                      </a:endParaRPr>
                    </a:p>
                  </p:txBody>
                </p:sp>
              </p:grpSp>
              <p:grpSp>
                <p:nvGrpSpPr>
                  <p:cNvPr id="169052" name="Group 92"/>
                  <p:cNvGrpSpPr>
                    <a:grpSpLocks/>
                  </p:cNvGrpSpPr>
                  <p:nvPr/>
                </p:nvGrpSpPr>
                <p:grpSpPr bwMode="auto">
                  <a:xfrm rot="88588">
                    <a:off x="2061" y="1962"/>
                    <a:ext cx="459" cy="2329"/>
                    <a:chOff x="1956" y="1990"/>
                    <a:chExt cx="492" cy="2604"/>
                  </a:xfrm>
                </p:grpSpPr>
                <p:sp>
                  <p:nvSpPr>
                    <p:cNvPr id="169053" name="Freeform 93"/>
                    <p:cNvSpPr>
                      <a:spLocks/>
                    </p:cNvSpPr>
                    <p:nvPr/>
                  </p:nvSpPr>
                  <p:spPr bwMode="hidden">
                    <a:xfrm rot="16782062" flipH="1">
                      <a:off x="1442" y="2695"/>
                      <a:ext cx="1711" cy="301"/>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srgbClr val="FFFFFF"/>
                        </a:solidFill>
                        <a:latin typeface="Times New Roman" pitchFamily="18" charset="0"/>
                      </a:endParaRPr>
                    </a:p>
                  </p:txBody>
                </p:sp>
                <p:sp>
                  <p:nvSpPr>
                    <p:cNvPr id="169054" name="Freeform 94"/>
                    <p:cNvSpPr>
                      <a:spLocks/>
                    </p:cNvSpPr>
                    <p:nvPr/>
                  </p:nvSpPr>
                  <p:spPr bwMode="hidden">
                    <a:xfrm rot="16782062" flipH="1">
                      <a:off x="1734" y="3898"/>
                      <a:ext cx="918" cy="473"/>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srgbClr val="FFFFFF"/>
                        </a:solidFill>
                        <a:latin typeface="Times New Roman" pitchFamily="18" charset="0"/>
                      </a:endParaRPr>
                    </a:p>
                  </p:txBody>
                </p:sp>
              </p:grpSp>
              <p:grpSp>
                <p:nvGrpSpPr>
                  <p:cNvPr id="169055" name="Group 95"/>
                  <p:cNvGrpSpPr>
                    <a:grpSpLocks/>
                  </p:cNvGrpSpPr>
                  <p:nvPr/>
                </p:nvGrpSpPr>
                <p:grpSpPr bwMode="auto">
                  <a:xfrm>
                    <a:off x="3408" y="1689"/>
                    <a:ext cx="1125" cy="2426"/>
                    <a:chOff x="3334" y="1717"/>
                    <a:chExt cx="1125" cy="2426"/>
                  </a:xfrm>
                </p:grpSpPr>
                <p:sp>
                  <p:nvSpPr>
                    <p:cNvPr id="169056" name="Freeform 96"/>
                    <p:cNvSpPr>
                      <a:spLocks/>
                    </p:cNvSpPr>
                    <p:nvPr/>
                  </p:nvSpPr>
                  <p:spPr bwMode="hidden">
                    <a:xfrm rot="3144576">
                      <a:off x="2628" y="2423"/>
                      <a:ext cx="1724" cy="312"/>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srgbClr val="FFFFFF"/>
                        </a:solidFill>
                        <a:latin typeface="Times New Roman" pitchFamily="18" charset="0"/>
                      </a:endParaRPr>
                    </a:p>
                  </p:txBody>
                </p:sp>
                <p:sp>
                  <p:nvSpPr>
                    <p:cNvPr id="169057" name="Freeform 97"/>
                    <p:cNvSpPr>
                      <a:spLocks/>
                    </p:cNvSpPr>
                    <p:nvPr/>
                  </p:nvSpPr>
                  <p:spPr bwMode="hidden">
                    <a:xfrm rot="3144576">
                      <a:off x="3751" y="3436"/>
                      <a:ext cx="925" cy="490"/>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srgbClr val="FFFFFF"/>
                        </a:solidFill>
                        <a:latin typeface="Times New Roman" pitchFamily="18" charset="0"/>
                      </a:endParaRPr>
                    </a:p>
                  </p:txBody>
                </p:sp>
              </p:grpSp>
              <p:grpSp>
                <p:nvGrpSpPr>
                  <p:cNvPr id="169058" name="Group 98"/>
                  <p:cNvGrpSpPr>
                    <a:grpSpLocks/>
                  </p:cNvGrpSpPr>
                  <p:nvPr/>
                </p:nvGrpSpPr>
                <p:grpSpPr bwMode="auto">
                  <a:xfrm>
                    <a:off x="3255" y="1838"/>
                    <a:ext cx="883" cy="2426"/>
                    <a:chOff x="3181" y="1866"/>
                    <a:chExt cx="883" cy="2426"/>
                  </a:xfrm>
                </p:grpSpPr>
                <p:sp>
                  <p:nvSpPr>
                    <p:cNvPr id="169059" name="Freeform 99"/>
                    <p:cNvSpPr>
                      <a:spLocks/>
                    </p:cNvSpPr>
                    <p:nvPr/>
                  </p:nvSpPr>
                  <p:spPr bwMode="hidden">
                    <a:xfrm rot="3745735">
                      <a:off x="2506" y="2541"/>
                      <a:ext cx="1650" cy="299"/>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srgbClr val="FFFFFF"/>
                        </a:solidFill>
                        <a:latin typeface="Times New Roman" pitchFamily="18" charset="0"/>
                      </a:endParaRPr>
                    </a:p>
                  </p:txBody>
                </p:sp>
                <p:sp>
                  <p:nvSpPr>
                    <p:cNvPr id="169060" name="Freeform 100"/>
                    <p:cNvSpPr>
                      <a:spLocks/>
                    </p:cNvSpPr>
                    <p:nvPr/>
                  </p:nvSpPr>
                  <p:spPr bwMode="hidden">
                    <a:xfrm rot="3745735">
                      <a:off x="3387" y="3615"/>
                      <a:ext cx="885" cy="46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srgbClr val="FFFFFF"/>
                        </a:solidFill>
                        <a:latin typeface="Times New Roman" pitchFamily="18" charset="0"/>
                      </a:endParaRPr>
                    </a:p>
                  </p:txBody>
                </p:sp>
              </p:grpSp>
              <p:grpSp>
                <p:nvGrpSpPr>
                  <p:cNvPr id="169061" name="Group 101"/>
                  <p:cNvGrpSpPr>
                    <a:grpSpLocks/>
                  </p:cNvGrpSpPr>
                  <p:nvPr/>
                </p:nvGrpSpPr>
                <p:grpSpPr bwMode="auto">
                  <a:xfrm>
                    <a:off x="3080" y="1955"/>
                    <a:ext cx="619" cy="2386"/>
                    <a:chOff x="3006" y="1983"/>
                    <a:chExt cx="619" cy="2386"/>
                  </a:xfrm>
                </p:grpSpPr>
                <p:sp>
                  <p:nvSpPr>
                    <p:cNvPr id="169062" name="Freeform 102"/>
                    <p:cNvSpPr>
                      <a:spLocks/>
                    </p:cNvSpPr>
                    <p:nvPr/>
                  </p:nvSpPr>
                  <p:spPr bwMode="hidden">
                    <a:xfrm rot="4286818">
                      <a:off x="2328" y="2661"/>
                      <a:ext cx="1601" cy="246"/>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srgbClr val="FFFFFF"/>
                        </a:solidFill>
                        <a:latin typeface="Times New Roman" pitchFamily="18" charset="0"/>
                      </a:endParaRPr>
                    </a:p>
                  </p:txBody>
                </p:sp>
                <p:sp>
                  <p:nvSpPr>
                    <p:cNvPr id="169063" name="Freeform 103"/>
                    <p:cNvSpPr>
                      <a:spLocks/>
                    </p:cNvSpPr>
                    <p:nvPr/>
                  </p:nvSpPr>
                  <p:spPr bwMode="hidden">
                    <a:xfrm rot="4286818">
                      <a:off x="3002" y="3747"/>
                      <a:ext cx="859" cy="386"/>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srgbClr val="FFFFFF"/>
                        </a:solidFill>
                        <a:latin typeface="Times New Roman" pitchFamily="18" charset="0"/>
                      </a:endParaRPr>
                    </a:p>
                  </p:txBody>
                </p:sp>
              </p:grpSp>
              <p:grpSp>
                <p:nvGrpSpPr>
                  <p:cNvPr id="169064" name="Group 104"/>
                  <p:cNvGrpSpPr>
                    <a:grpSpLocks/>
                  </p:cNvGrpSpPr>
                  <p:nvPr/>
                </p:nvGrpSpPr>
                <p:grpSpPr bwMode="auto">
                  <a:xfrm>
                    <a:off x="2893" y="2073"/>
                    <a:ext cx="405" cy="2219"/>
                    <a:chOff x="2819" y="2101"/>
                    <a:chExt cx="405" cy="2219"/>
                  </a:xfrm>
                </p:grpSpPr>
                <p:sp>
                  <p:nvSpPr>
                    <p:cNvPr id="169065" name="Freeform 105"/>
                    <p:cNvSpPr>
                      <a:spLocks/>
                    </p:cNvSpPr>
                    <p:nvPr/>
                  </p:nvSpPr>
                  <p:spPr bwMode="hidden">
                    <a:xfrm rot="4898956">
                      <a:off x="2206" y="2714"/>
                      <a:ext cx="1471" cy="246"/>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srgbClr val="FFFFFF"/>
                        </a:solidFill>
                        <a:latin typeface="Times New Roman" pitchFamily="18" charset="0"/>
                      </a:endParaRPr>
                    </a:p>
                  </p:txBody>
                </p:sp>
                <p:sp>
                  <p:nvSpPr>
                    <p:cNvPr id="169066" name="Freeform 106"/>
                    <p:cNvSpPr>
                      <a:spLocks/>
                    </p:cNvSpPr>
                    <p:nvPr/>
                  </p:nvSpPr>
                  <p:spPr bwMode="hidden">
                    <a:xfrm rot="4898956">
                      <a:off x="2636" y="3732"/>
                      <a:ext cx="790" cy="386"/>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srgbClr val="FFFFFF"/>
                        </a:solidFill>
                        <a:latin typeface="Times New Roman" pitchFamily="18" charset="0"/>
                      </a:endParaRPr>
                    </a:p>
                  </p:txBody>
                </p:sp>
              </p:grpSp>
              <p:grpSp>
                <p:nvGrpSpPr>
                  <p:cNvPr id="169067" name="Group 107"/>
                  <p:cNvGrpSpPr>
                    <a:grpSpLocks/>
                  </p:cNvGrpSpPr>
                  <p:nvPr/>
                </p:nvGrpSpPr>
                <p:grpSpPr bwMode="auto">
                  <a:xfrm>
                    <a:off x="2372" y="2107"/>
                    <a:ext cx="426" cy="2185"/>
                    <a:chOff x="2287" y="2135"/>
                    <a:chExt cx="426" cy="2185"/>
                  </a:xfrm>
                </p:grpSpPr>
                <p:sp>
                  <p:nvSpPr>
                    <p:cNvPr id="169068" name="Freeform 108"/>
                    <p:cNvSpPr>
                      <a:spLocks/>
                    </p:cNvSpPr>
                    <p:nvPr/>
                  </p:nvSpPr>
                  <p:spPr bwMode="hidden">
                    <a:xfrm rot="5755659">
                      <a:off x="1900" y="2760"/>
                      <a:ext cx="1437" cy="188"/>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srgbClr val="FFFFFF"/>
                        </a:solidFill>
                        <a:latin typeface="Times New Roman" pitchFamily="18" charset="0"/>
                      </a:endParaRPr>
                    </a:p>
                  </p:txBody>
                </p:sp>
                <p:sp>
                  <p:nvSpPr>
                    <p:cNvPr id="169069" name="Freeform 109"/>
                    <p:cNvSpPr>
                      <a:spLocks/>
                    </p:cNvSpPr>
                    <p:nvPr/>
                  </p:nvSpPr>
                  <p:spPr bwMode="hidden">
                    <a:xfrm rot="5755659">
                      <a:off x="2049" y="3787"/>
                      <a:ext cx="771" cy="295"/>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srgbClr val="FFFFFF"/>
                        </a:solidFill>
                        <a:latin typeface="Times New Roman" pitchFamily="18" charset="0"/>
                      </a:endParaRPr>
                    </a:p>
                  </p:txBody>
                </p:sp>
              </p:grpSp>
            </p:grpSp>
          </p:grpSp>
          <p:grpSp>
            <p:nvGrpSpPr>
              <p:cNvPr id="169070" name="Group 110"/>
              <p:cNvGrpSpPr>
                <a:grpSpLocks/>
              </p:cNvGrpSpPr>
              <p:nvPr/>
            </p:nvGrpSpPr>
            <p:grpSpPr bwMode="auto">
              <a:xfrm>
                <a:off x="74" y="313"/>
                <a:ext cx="5459" cy="3667"/>
                <a:chOff x="74" y="313"/>
                <a:chExt cx="5459" cy="3667"/>
              </a:xfrm>
            </p:grpSpPr>
            <p:grpSp>
              <p:nvGrpSpPr>
                <p:cNvPr id="169071" name="Group 111"/>
                <p:cNvGrpSpPr>
                  <a:grpSpLocks/>
                </p:cNvGrpSpPr>
                <p:nvPr/>
              </p:nvGrpSpPr>
              <p:grpSpPr bwMode="auto">
                <a:xfrm>
                  <a:off x="74" y="313"/>
                  <a:ext cx="5459" cy="3667"/>
                  <a:chOff x="74" y="313"/>
                  <a:chExt cx="5459" cy="3667"/>
                </a:xfrm>
              </p:grpSpPr>
              <p:sp>
                <p:nvSpPr>
                  <p:cNvPr id="169072" name="Arc 112"/>
                  <p:cNvSpPr>
                    <a:spLocks/>
                  </p:cNvSpPr>
                  <p:nvPr/>
                </p:nvSpPr>
                <p:spPr bwMode="hidden">
                  <a:xfrm flipV="1">
                    <a:off x="2966" y="456"/>
                    <a:ext cx="2567" cy="2046"/>
                  </a:xfrm>
                  <a:custGeom>
                    <a:avLst/>
                    <a:gdLst>
                      <a:gd name="G0" fmla="+- 17826 0 0"/>
                      <a:gd name="G1" fmla="+- 0 0 0"/>
                      <a:gd name="G2" fmla="+- 21600 0 0"/>
                      <a:gd name="T0" fmla="*/ 36729 w 36729"/>
                      <a:gd name="T1" fmla="*/ 10451 h 21600"/>
                      <a:gd name="T2" fmla="*/ 0 w 36729"/>
                      <a:gd name="T3" fmla="*/ 12197 h 21600"/>
                      <a:gd name="T4" fmla="*/ 17826 w 36729"/>
                      <a:gd name="T5" fmla="*/ 0 h 21600"/>
                    </a:gdLst>
                    <a:ahLst/>
                    <a:cxnLst>
                      <a:cxn ang="0">
                        <a:pos x="T0" y="T1"/>
                      </a:cxn>
                      <a:cxn ang="0">
                        <a:pos x="T2" y="T3"/>
                      </a:cxn>
                      <a:cxn ang="0">
                        <a:pos x="T4" y="T5"/>
                      </a:cxn>
                    </a:cxnLst>
                    <a:rect l="0" t="0" r="r" b="b"/>
                    <a:pathLst>
                      <a:path w="36729" h="21600" fill="none" extrusionOk="0">
                        <a:moveTo>
                          <a:pt x="36729" y="10451"/>
                        </a:moveTo>
                        <a:cubicBezTo>
                          <a:pt x="32926" y="17330"/>
                          <a:pt x="25686" y="21599"/>
                          <a:pt x="17826" y="21600"/>
                        </a:cubicBezTo>
                        <a:cubicBezTo>
                          <a:pt x="10696" y="21600"/>
                          <a:pt x="4025" y="18081"/>
                          <a:pt x="-1" y="12197"/>
                        </a:cubicBezTo>
                      </a:path>
                      <a:path w="36729" h="21600" stroke="0" extrusionOk="0">
                        <a:moveTo>
                          <a:pt x="36729" y="10451"/>
                        </a:moveTo>
                        <a:cubicBezTo>
                          <a:pt x="32926" y="17330"/>
                          <a:pt x="25686" y="21599"/>
                          <a:pt x="17826" y="21600"/>
                        </a:cubicBezTo>
                        <a:cubicBezTo>
                          <a:pt x="10696" y="21600"/>
                          <a:pt x="4025" y="18081"/>
                          <a:pt x="-1" y="12197"/>
                        </a:cubicBezTo>
                        <a:lnTo>
                          <a:pt x="17826" y="0"/>
                        </a:lnTo>
                        <a:close/>
                      </a:path>
                    </a:pathLst>
                  </a:cu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srgbClr val="FFFFFF"/>
                      </a:solidFill>
                      <a:latin typeface="Times New Roman" pitchFamily="18" charset="0"/>
                    </a:endParaRPr>
                  </a:p>
                </p:txBody>
              </p:sp>
              <p:sp>
                <p:nvSpPr>
                  <p:cNvPr id="169073" name="Arc 113"/>
                  <p:cNvSpPr>
                    <a:spLocks/>
                  </p:cNvSpPr>
                  <p:nvPr/>
                </p:nvSpPr>
                <p:spPr bwMode="hidden">
                  <a:xfrm flipH="1">
                    <a:off x="388" y="1601"/>
                    <a:ext cx="2016" cy="2379"/>
                  </a:xfrm>
                  <a:custGeom>
                    <a:avLst/>
                    <a:gdLst>
                      <a:gd name="G0" fmla="+- 8873 0 0"/>
                      <a:gd name="G1" fmla="+- 21600 0 0"/>
                      <a:gd name="G2" fmla="+- 21600 0 0"/>
                      <a:gd name="T0" fmla="*/ 0 w 30473"/>
                      <a:gd name="T1" fmla="*/ 1907 h 22305"/>
                      <a:gd name="T2" fmla="*/ 30462 w 30473"/>
                      <a:gd name="T3" fmla="*/ 22305 h 22305"/>
                      <a:gd name="T4" fmla="*/ 8873 w 30473"/>
                      <a:gd name="T5" fmla="*/ 21600 h 22305"/>
                    </a:gdLst>
                    <a:ahLst/>
                    <a:cxnLst>
                      <a:cxn ang="0">
                        <a:pos x="T0" y="T1"/>
                      </a:cxn>
                      <a:cxn ang="0">
                        <a:pos x="T2" y="T3"/>
                      </a:cxn>
                      <a:cxn ang="0">
                        <a:pos x="T4" y="T5"/>
                      </a:cxn>
                    </a:cxnLst>
                    <a:rect l="0" t="0" r="r" b="b"/>
                    <a:pathLst>
                      <a:path w="30473" h="22305" fill="none" extrusionOk="0">
                        <a:moveTo>
                          <a:pt x="-1" y="1906"/>
                        </a:moveTo>
                        <a:cubicBezTo>
                          <a:pt x="2789" y="649"/>
                          <a:pt x="5813" y="-1"/>
                          <a:pt x="8873" y="0"/>
                        </a:cubicBezTo>
                        <a:cubicBezTo>
                          <a:pt x="20802" y="0"/>
                          <a:pt x="30473" y="9670"/>
                          <a:pt x="30473" y="21600"/>
                        </a:cubicBezTo>
                        <a:cubicBezTo>
                          <a:pt x="30473" y="21835"/>
                          <a:pt x="30469" y="22070"/>
                          <a:pt x="30461" y="22304"/>
                        </a:cubicBezTo>
                      </a:path>
                      <a:path w="30473" h="22305" stroke="0" extrusionOk="0">
                        <a:moveTo>
                          <a:pt x="-1" y="1906"/>
                        </a:moveTo>
                        <a:cubicBezTo>
                          <a:pt x="2789" y="649"/>
                          <a:pt x="5813" y="-1"/>
                          <a:pt x="8873" y="0"/>
                        </a:cubicBezTo>
                        <a:cubicBezTo>
                          <a:pt x="20802" y="0"/>
                          <a:pt x="30473" y="9670"/>
                          <a:pt x="30473" y="21600"/>
                        </a:cubicBezTo>
                        <a:cubicBezTo>
                          <a:pt x="30473" y="21835"/>
                          <a:pt x="30469" y="22070"/>
                          <a:pt x="30461" y="22304"/>
                        </a:cubicBezTo>
                        <a:lnTo>
                          <a:pt x="8873" y="21600"/>
                        </a:lnTo>
                        <a:close/>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srgbClr val="FFFFFF"/>
                      </a:solidFill>
                      <a:latin typeface="Times New Roman" pitchFamily="18" charset="0"/>
                    </a:endParaRPr>
                  </a:p>
                </p:txBody>
              </p:sp>
              <p:sp>
                <p:nvSpPr>
                  <p:cNvPr id="169074" name="Arc 114"/>
                  <p:cNvSpPr>
                    <a:spLocks/>
                  </p:cNvSpPr>
                  <p:nvPr/>
                </p:nvSpPr>
                <p:spPr bwMode="hidden">
                  <a:xfrm>
                    <a:off x="3029" y="1181"/>
                    <a:ext cx="1426" cy="2379"/>
                  </a:xfrm>
                  <a:custGeom>
                    <a:avLst/>
                    <a:gdLst>
                      <a:gd name="G0" fmla="+- 13212 0 0"/>
                      <a:gd name="G1" fmla="+- 21600 0 0"/>
                      <a:gd name="G2" fmla="+- 21600 0 0"/>
                      <a:gd name="T0" fmla="*/ 0 w 34812"/>
                      <a:gd name="T1" fmla="*/ 4512 h 22305"/>
                      <a:gd name="T2" fmla="*/ 34801 w 34812"/>
                      <a:gd name="T3" fmla="*/ 22305 h 22305"/>
                      <a:gd name="T4" fmla="*/ 13212 w 34812"/>
                      <a:gd name="T5" fmla="*/ 21600 h 22305"/>
                    </a:gdLst>
                    <a:ahLst/>
                    <a:cxnLst>
                      <a:cxn ang="0">
                        <a:pos x="T0" y="T1"/>
                      </a:cxn>
                      <a:cxn ang="0">
                        <a:pos x="T2" y="T3"/>
                      </a:cxn>
                      <a:cxn ang="0">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close/>
                      </a:path>
                    </a:pathLst>
                  </a:cu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srgbClr val="FFFFFF"/>
                      </a:solidFill>
                      <a:latin typeface="Times New Roman" pitchFamily="18" charset="0"/>
                    </a:endParaRPr>
                  </a:p>
                </p:txBody>
              </p:sp>
              <p:sp>
                <p:nvSpPr>
                  <p:cNvPr id="169075" name="Arc 115"/>
                  <p:cNvSpPr>
                    <a:spLocks/>
                  </p:cNvSpPr>
                  <p:nvPr/>
                </p:nvSpPr>
                <p:spPr bwMode="hidden">
                  <a:xfrm flipH="1">
                    <a:off x="74" y="813"/>
                    <a:ext cx="2540" cy="2379"/>
                  </a:xfrm>
                  <a:custGeom>
                    <a:avLst/>
                    <a:gdLst>
                      <a:gd name="G0" fmla="+- 15230 0 0"/>
                      <a:gd name="G1" fmla="+- 21600 0 0"/>
                      <a:gd name="G2" fmla="+- 21600 0 0"/>
                      <a:gd name="T0" fmla="*/ 0 w 36830"/>
                      <a:gd name="T1" fmla="*/ 6283 h 22305"/>
                      <a:gd name="T2" fmla="*/ 36819 w 36830"/>
                      <a:gd name="T3" fmla="*/ 22305 h 22305"/>
                      <a:gd name="T4" fmla="*/ 15230 w 36830"/>
                      <a:gd name="T5" fmla="*/ 21600 h 22305"/>
                    </a:gdLst>
                    <a:ahLst/>
                    <a:cxnLst>
                      <a:cxn ang="0">
                        <a:pos x="T0" y="T1"/>
                      </a:cxn>
                      <a:cxn ang="0">
                        <a:pos x="T2" y="T3"/>
                      </a:cxn>
                      <a:cxn ang="0">
                        <a:pos x="T4" y="T5"/>
                      </a:cxn>
                    </a:cxnLst>
                    <a:rect l="0" t="0" r="r" b="b"/>
                    <a:pathLst>
                      <a:path w="36830" h="22305" fill="none" extrusionOk="0">
                        <a:moveTo>
                          <a:pt x="0" y="6283"/>
                        </a:moveTo>
                        <a:cubicBezTo>
                          <a:pt x="4047" y="2258"/>
                          <a:pt x="9522" y="-1"/>
                          <a:pt x="15230" y="0"/>
                        </a:cubicBezTo>
                        <a:cubicBezTo>
                          <a:pt x="27159" y="0"/>
                          <a:pt x="36830" y="9670"/>
                          <a:pt x="36830" y="21600"/>
                        </a:cubicBezTo>
                        <a:cubicBezTo>
                          <a:pt x="36830" y="21835"/>
                          <a:pt x="36826" y="22070"/>
                          <a:pt x="36818" y="22304"/>
                        </a:cubicBezTo>
                      </a:path>
                      <a:path w="36830" h="22305" stroke="0" extrusionOk="0">
                        <a:moveTo>
                          <a:pt x="0" y="6283"/>
                        </a:moveTo>
                        <a:cubicBezTo>
                          <a:pt x="4047" y="2258"/>
                          <a:pt x="9522" y="-1"/>
                          <a:pt x="15230" y="0"/>
                        </a:cubicBezTo>
                        <a:cubicBezTo>
                          <a:pt x="27159" y="0"/>
                          <a:pt x="36830" y="9670"/>
                          <a:pt x="36830" y="21600"/>
                        </a:cubicBezTo>
                        <a:cubicBezTo>
                          <a:pt x="36830" y="21835"/>
                          <a:pt x="36826" y="22070"/>
                          <a:pt x="36818" y="22304"/>
                        </a:cubicBezTo>
                        <a:lnTo>
                          <a:pt x="15230" y="21600"/>
                        </a:lnTo>
                        <a:close/>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srgbClr val="FFFFFF"/>
                      </a:solidFill>
                      <a:latin typeface="Times New Roman" pitchFamily="18" charset="0"/>
                    </a:endParaRPr>
                  </a:p>
                </p:txBody>
              </p:sp>
              <p:sp>
                <p:nvSpPr>
                  <p:cNvPr id="169076" name="Arc 116"/>
                  <p:cNvSpPr>
                    <a:spLocks/>
                  </p:cNvSpPr>
                  <p:nvPr/>
                </p:nvSpPr>
                <p:spPr bwMode="hidden">
                  <a:xfrm flipH="1">
                    <a:off x="790" y="313"/>
                    <a:ext cx="1850" cy="2304"/>
                  </a:xfrm>
                  <a:custGeom>
                    <a:avLst/>
                    <a:gdLst>
                      <a:gd name="G0" fmla="+- 18231 0 0"/>
                      <a:gd name="G1" fmla="+- 21600 0 0"/>
                      <a:gd name="G2" fmla="+- 21600 0 0"/>
                      <a:gd name="T0" fmla="*/ 0 w 31881"/>
                      <a:gd name="T1" fmla="*/ 10016 h 21600"/>
                      <a:gd name="T2" fmla="*/ 31881 w 31881"/>
                      <a:gd name="T3" fmla="*/ 4860 h 21600"/>
                      <a:gd name="T4" fmla="*/ 18231 w 31881"/>
                      <a:gd name="T5" fmla="*/ 21600 h 21600"/>
                    </a:gdLst>
                    <a:ahLst/>
                    <a:cxnLst>
                      <a:cxn ang="0">
                        <a:pos x="T0" y="T1"/>
                      </a:cxn>
                      <a:cxn ang="0">
                        <a:pos x="T2" y="T3"/>
                      </a:cxn>
                      <a:cxn ang="0">
                        <a:pos x="T4" y="T5"/>
                      </a:cxn>
                    </a:cxnLst>
                    <a:rect l="0" t="0" r="r" b="b"/>
                    <a:pathLst>
                      <a:path w="31881" h="21600" fill="none" extrusionOk="0">
                        <a:moveTo>
                          <a:pt x="-1" y="10015"/>
                        </a:moveTo>
                        <a:cubicBezTo>
                          <a:pt x="3963" y="3778"/>
                          <a:pt x="10840" y="-1"/>
                          <a:pt x="18231" y="0"/>
                        </a:cubicBezTo>
                        <a:cubicBezTo>
                          <a:pt x="23204" y="0"/>
                          <a:pt x="28026" y="1716"/>
                          <a:pt x="31881" y="4859"/>
                        </a:cubicBezTo>
                      </a:path>
                      <a:path w="31881" h="21600" stroke="0" extrusionOk="0">
                        <a:moveTo>
                          <a:pt x="-1" y="10015"/>
                        </a:moveTo>
                        <a:cubicBezTo>
                          <a:pt x="3963" y="3778"/>
                          <a:pt x="10840" y="-1"/>
                          <a:pt x="18231" y="0"/>
                        </a:cubicBezTo>
                        <a:cubicBezTo>
                          <a:pt x="23204" y="0"/>
                          <a:pt x="28026" y="1716"/>
                          <a:pt x="31881" y="4859"/>
                        </a:cubicBezTo>
                        <a:lnTo>
                          <a:pt x="18231" y="21600"/>
                        </a:lnTo>
                        <a:close/>
                      </a:path>
                    </a:pathLst>
                  </a:cu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srgbClr val="FFFFFF"/>
                      </a:solidFill>
                      <a:latin typeface="Times New Roman" pitchFamily="18" charset="0"/>
                    </a:endParaRPr>
                  </a:p>
                </p:txBody>
              </p:sp>
              <p:sp>
                <p:nvSpPr>
                  <p:cNvPr id="169077" name="Arc 117"/>
                  <p:cNvSpPr>
                    <a:spLocks/>
                  </p:cNvSpPr>
                  <p:nvPr/>
                </p:nvSpPr>
                <p:spPr bwMode="hidden">
                  <a:xfrm>
                    <a:off x="2763" y="1281"/>
                    <a:ext cx="764" cy="2304"/>
                  </a:xfrm>
                  <a:custGeom>
                    <a:avLst/>
                    <a:gdLst>
                      <a:gd name="G0" fmla="+- 13212 0 0"/>
                      <a:gd name="G1" fmla="+- 21600 0 0"/>
                      <a:gd name="G2" fmla="+- 21600 0 0"/>
                      <a:gd name="T0" fmla="*/ 0 w 31146"/>
                      <a:gd name="T1" fmla="*/ 4512 h 21600"/>
                      <a:gd name="T2" fmla="*/ 31146 w 31146"/>
                      <a:gd name="T3" fmla="*/ 9561 h 21600"/>
                      <a:gd name="T4" fmla="*/ 13212 w 31146"/>
                      <a:gd name="T5" fmla="*/ 21600 h 21600"/>
                    </a:gdLst>
                    <a:ahLst/>
                    <a:cxnLst>
                      <a:cxn ang="0">
                        <a:pos x="T0" y="T1"/>
                      </a:cxn>
                      <a:cxn ang="0">
                        <a:pos x="T2" y="T3"/>
                      </a:cxn>
                      <a:cxn ang="0">
                        <a:pos x="T4" y="T5"/>
                      </a:cxn>
                    </a:cxnLst>
                    <a:rect l="0" t="0" r="r" b="b"/>
                    <a:pathLst>
                      <a:path w="31146" h="21600" fill="none" extrusionOk="0">
                        <a:moveTo>
                          <a:pt x="-1" y="4511"/>
                        </a:moveTo>
                        <a:cubicBezTo>
                          <a:pt x="3783" y="1586"/>
                          <a:pt x="8429" y="-1"/>
                          <a:pt x="13212" y="0"/>
                        </a:cubicBezTo>
                        <a:cubicBezTo>
                          <a:pt x="20409" y="0"/>
                          <a:pt x="27134" y="3585"/>
                          <a:pt x="31145" y="9561"/>
                        </a:cubicBezTo>
                      </a:path>
                      <a:path w="31146" h="21600" stroke="0" extrusionOk="0">
                        <a:moveTo>
                          <a:pt x="-1" y="4511"/>
                        </a:moveTo>
                        <a:cubicBezTo>
                          <a:pt x="3783" y="1586"/>
                          <a:pt x="8429" y="-1"/>
                          <a:pt x="13212" y="0"/>
                        </a:cubicBezTo>
                        <a:cubicBezTo>
                          <a:pt x="20409" y="0"/>
                          <a:pt x="27134" y="3585"/>
                          <a:pt x="31145" y="9561"/>
                        </a:cubicBezTo>
                        <a:lnTo>
                          <a:pt x="13212" y="21600"/>
                        </a:lnTo>
                        <a:close/>
                      </a:path>
                    </a:pathLst>
                  </a:custGeom>
                  <a:noFill/>
                  <a:ln w="952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srgbClr val="FFFFFF"/>
                      </a:solidFill>
                      <a:latin typeface="Times New Roman" pitchFamily="18" charset="0"/>
                    </a:endParaRPr>
                  </a:p>
                </p:txBody>
              </p:sp>
              <p:sp>
                <p:nvSpPr>
                  <p:cNvPr id="169078" name="Freeform 118"/>
                  <p:cNvSpPr>
                    <a:spLocks/>
                  </p:cNvSpPr>
                  <p:nvPr/>
                </p:nvSpPr>
                <p:spPr bwMode="hidden">
                  <a:xfrm flipH="1">
                    <a:off x="1800" y="438"/>
                    <a:ext cx="418" cy="1524"/>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srgbClr val="FFFFFF"/>
                      </a:solidFill>
                      <a:latin typeface="Times New Roman" pitchFamily="18" charset="0"/>
                    </a:endParaRPr>
                  </a:p>
                </p:txBody>
              </p:sp>
            </p:grpSp>
            <p:sp>
              <p:nvSpPr>
                <p:cNvPr id="169079" name="Freeform 119"/>
                <p:cNvSpPr>
                  <a:spLocks/>
                </p:cNvSpPr>
                <p:nvPr/>
              </p:nvSpPr>
              <p:spPr bwMode="hidden">
                <a:xfrm rot="20253369">
                  <a:off x="3280" y="1529"/>
                  <a:ext cx="442" cy="837"/>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srgbClr val="FFFFFF"/>
                    </a:solidFill>
                    <a:latin typeface="Times New Roman" pitchFamily="18" charset="0"/>
                  </a:endParaRPr>
                </a:p>
              </p:txBody>
            </p:sp>
          </p:grpSp>
        </p:grpSp>
        <p:grpSp>
          <p:nvGrpSpPr>
            <p:cNvPr id="169080" name="Group 120"/>
            <p:cNvGrpSpPr>
              <a:grpSpLocks/>
            </p:cNvGrpSpPr>
            <p:nvPr/>
          </p:nvGrpSpPr>
          <p:grpSpPr bwMode="auto">
            <a:xfrm>
              <a:off x="1476" y="449"/>
              <a:ext cx="4038" cy="2966"/>
              <a:chOff x="210" y="337"/>
              <a:chExt cx="5198" cy="3818"/>
            </a:xfrm>
          </p:grpSpPr>
          <p:sp>
            <p:nvSpPr>
              <p:cNvPr id="169081" name="Freeform 121"/>
              <p:cNvSpPr>
                <a:spLocks/>
              </p:cNvSpPr>
              <p:nvPr/>
            </p:nvSpPr>
            <p:spPr bwMode="hidden">
              <a:xfrm flipH="1">
                <a:off x="1934" y="2382"/>
                <a:ext cx="485" cy="1479"/>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srgbClr val="FFFFFF"/>
                  </a:solidFill>
                  <a:latin typeface="Times New Roman" pitchFamily="18" charset="0"/>
                </a:endParaRPr>
              </a:p>
            </p:txBody>
          </p:sp>
          <p:sp>
            <p:nvSpPr>
              <p:cNvPr id="169082" name="Arc 122"/>
              <p:cNvSpPr>
                <a:spLocks/>
              </p:cNvSpPr>
              <p:nvPr/>
            </p:nvSpPr>
            <p:spPr bwMode="hidden">
              <a:xfrm flipH="1">
                <a:off x="1054" y="1851"/>
                <a:ext cx="2122" cy="2304"/>
              </a:xfrm>
              <a:custGeom>
                <a:avLst/>
                <a:gdLst>
                  <a:gd name="G0" fmla="+- 0 0 0"/>
                  <a:gd name="G1" fmla="+- 20897 0 0"/>
                  <a:gd name="G2" fmla="+- 21600 0 0"/>
                  <a:gd name="T0" fmla="*/ 5467 w 21600"/>
                  <a:gd name="T1" fmla="*/ 0 h 21602"/>
                  <a:gd name="T2" fmla="*/ 21589 w 21600"/>
                  <a:gd name="T3" fmla="*/ 21602 h 21602"/>
                  <a:gd name="T4" fmla="*/ 0 w 21600"/>
                  <a:gd name="T5" fmla="*/ 20897 h 21602"/>
                </a:gdLst>
                <a:ahLst/>
                <a:cxnLst>
                  <a:cxn ang="0">
                    <a:pos x="T0" y="T1"/>
                  </a:cxn>
                  <a:cxn ang="0">
                    <a:pos x="T2" y="T3"/>
                  </a:cxn>
                  <a:cxn ang="0">
                    <a:pos x="T4" y="T5"/>
                  </a:cxn>
                </a:cxnLst>
                <a:rect l="0" t="0" r="r" b="b"/>
                <a:pathLst>
                  <a:path w="21600" h="21602" fill="none" extrusionOk="0">
                    <a:moveTo>
                      <a:pt x="5466" y="0"/>
                    </a:moveTo>
                    <a:cubicBezTo>
                      <a:pt x="14970" y="2486"/>
                      <a:pt x="21600" y="11073"/>
                      <a:pt x="21600" y="20897"/>
                    </a:cubicBezTo>
                    <a:cubicBezTo>
                      <a:pt x="21600" y="21132"/>
                      <a:pt x="21596" y="21367"/>
                      <a:pt x="21588" y="21601"/>
                    </a:cubicBezTo>
                  </a:path>
                  <a:path w="21600" h="21602" stroke="0" extrusionOk="0">
                    <a:moveTo>
                      <a:pt x="5466" y="0"/>
                    </a:moveTo>
                    <a:cubicBezTo>
                      <a:pt x="14970" y="2486"/>
                      <a:pt x="21600" y="11073"/>
                      <a:pt x="21600" y="20897"/>
                    </a:cubicBezTo>
                    <a:cubicBezTo>
                      <a:pt x="21600" y="21132"/>
                      <a:pt x="21596" y="21367"/>
                      <a:pt x="21588" y="21601"/>
                    </a:cubicBezTo>
                    <a:lnTo>
                      <a:pt x="0" y="20897"/>
                    </a:lnTo>
                    <a:close/>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srgbClr val="FFFFFF"/>
                  </a:solidFill>
                  <a:latin typeface="Times New Roman" pitchFamily="18" charset="0"/>
                </a:endParaRPr>
              </a:p>
            </p:txBody>
          </p:sp>
          <p:sp>
            <p:nvSpPr>
              <p:cNvPr id="169083" name="Arc 123"/>
              <p:cNvSpPr>
                <a:spLocks/>
              </p:cNvSpPr>
              <p:nvPr/>
            </p:nvSpPr>
            <p:spPr bwMode="hidden">
              <a:xfrm flipH="1">
                <a:off x="1266" y="1480"/>
                <a:ext cx="1244" cy="2379"/>
              </a:xfrm>
              <a:custGeom>
                <a:avLst/>
                <a:gdLst>
                  <a:gd name="G0" fmla="+- 7340 0 0"/>
                  <a:gd name="G1" fmla="+- 21600 0 0"/>
                  <a:gd name="G2" fmla="+- 21600 0 0"/>
                  <a:gd name="T0" fmla="*/ 0 w 28940"/>
                  <a:gd name="T1" fmla="*/ 1285 h 22305"/>
                  <a:gd name="T2" fmla="*/ 28929 w 28940"/>
                  <a:gd name="T3" fmla="*/ 22305 h 22305"/>
                  <a:gd name="T4" fmla="*/ 7340 w 28940"/>
                  <a:gd name="T5" fmla="*/ 21600 h 22305"/>
                </a:gdLst>
                <a:ahLst/>
                <a:cxnLst>
                  <a:cxn ang="0">
                    <a:pos x="T0" y="T1"/>
                  </a:cxn>
                  <a:cxn ang="0">
                    <a:pos x="T2" y="T3"/>
                  </a:cxn>
                  <a:cxn ang="0">
                    <a:pos x="T4" y="T5"/>
                  </a:cxn>
                </a:cxnLst>
                <a:rect l="0" t="0" r="r" b="b"/>
                <a:pathLst>
                  <a:path w="28940" h="22305" fill="none" extrusionOk="0">
                    <a:moveTo>
                      <a:pt x="0" y="1285"/>
                    </a:moveTo>
                    <a:cubicBezTo>
                      <a:pt x="2353" y="434"/>
                      <a:pt x="4837" y="-1"/>
                      <a:pt x="7340" y="0"/>
                    </a:cubicBezTo>
                    <a:cubicBezTo>
                      <a:pt x="19269" y="0"/>
                      <a:pt x="28940" y="9670"/>
                      <a:pt x="28940" y="21600"/>
                    </a:cubicBezTo>
                    <a:cubicBezTo>
                      <a:pt x="28940" y="21835"/>
                      <a:pt x="28936" y="22070"/>
                      <a:pt x="28928" y="22304"/>
                    </a:cubicBezTo>
                  </a:path>
                  <a:path w="28940" h="22305" stroke="0" extrusionOk="0">
                    <a:moveTo>
                      <a:pt x="0" y="1285"/>
                    </a:moveTo>
                    <a:cubicBezTo>
                      <a:pt x="2353" y="434"/>
                      <a:pt x="4837" y="-1"/>
                      <a:pt x="7340" y="0"/>
                    </a:cubicBezTo>
                    <a:cubicBezTo>
                      <a:pt x="19269" y="0"/>
                      <a:pt x="28940" y="9670"/>
                      <a:pt x="28940" y="21600"/>
                    </a:cubicBezTo>
                    <a:cubicBezTo>
                      <a:pt x="28940" y="21835"/>
                      <a:pt x="28936" y="22070"/>
                      <a:pt x="28928" y="22304"/>
                    </a:cubicBezTo>
                    <a:lnTo>
                      <a:pt x="7340" y="21600"/>
                    </a:lnTo>
                    <a:close/>
                  </a:path>
                </a:pathLst>
              </a:cu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srgbClr val="FFFFFF"/>
                  </a:solidFill>
                  <a:latin typeface="Times New Roman" pitchFamily="18" charset="0"/>
                </a:endParaRPr>
              </a:p>
            </p:txBody>
          </p:sp>
          <p:sp>
            <p:nvSpPr>
              <p:cNvPr id="169084" name="Arc 124"/>
              <p:cNvSpPr>
                <a:spLocks/>
              </p:cNvSpPr>
              <p:nvPr/>
            </p:nvSpPr>
            <p:spPr bwMode="hidden">
              <a:xfrm flipH="1">
                <a:off x="210" y="1168"/>
                <a:ext cx="2376" cy="2379"/>
              </a:xfrm>
              <a:custGeom>
                <a:avLst/>
                <a:gdLst>
                  <a:gd name="G0" fmla="+- 12855 0 0"/>
                  <a:gd name="G1" fmla="+- 21600 0 0"/>
                  <a:gd name="G2" fmla="+- 21600 0 0"/>
                  <a:gd name="T0" fmla="*/ 0 w 34455"/>
                  <a:gd name="T1" fmla="*/ 4241 h 22305"/>
                  <a:gd name="T2" fmla="*/ 34444 w 34455"/>
                  <a:gd name="T3" fmla="*/ 22305 h 22305"/>
                  <a:gd name="T4" fmla="*/ 12855 w 34455"/>
                  <a:gd name="T5" fmla="*/ 21600 h 22305"/>
                </a:gdLst>
                <a:ahLst/>
                <a:cxnLst>
                  <a:cxn ang="0">
                    <a:pos x="T0" y="T1"/>
                  </a:cxn>
                  <a:cxn ang="0">
                    <a:pos x="T2" y="T3"/>
                  </a:cxn>
                  <a:cxn ang="0">
                    <a:pos x="T4" y="T5"/>
                  </a:cxn>
                </a:cxnLst>
                <a:rect l="0" t="0" r="r" b="b"/>
                <a:pathLst>
                  <a:path w="34455" h="22305" fill="none" extrusionOk="0">
                    <a:moveTo>
                      <a:pt x="0" y="4241"/>
                    </a:moveTo>
                    <a:cubicBezTo>
                      <a:pt x="3720" y="1486"/>
                      <a:pt x="8226" y="-1"/>
                      <a:pt x="12855" y="0"/>
                    </a:cubicBezTo>
                    <a:cubicBezTo>
                      <a:pt x="24784" y="0"/>
                      <a:pt x="34455" y="9670"/>
                      <a:pt x="34455" y="21600"/>
                    </a:cubicBezTo>
                    <a:cubicBezTo>
                      <a:pt x="34455" y="21835"/>
                      <a:pt x="34451" y="22070"/>
                      <a:pt x="34443" y="22304"/>
                    </a:cubicBezTo>
                  </a:path>
                  <a:path w="34455" h="22305" stroke="0" extrusionOk="0">
                    <a:moveTo>
                      <a:pt x="0" y="4241"/>
                    </a:moveTo>
                    <a:cubicBezTo>
                      <a:pt x="3720" y="1486"/>
                      <a:pt x="8226" y="-1"/>
                      <a:pt x="12855" y="0"/>
                    </a:cubicBezTo>
                    <a:cubicBezTo>
                      <a:pt x="24784" y="0"/>
                      <a:pt x="34455" y="9670"/>
                      <a:pt x="34455" y="21600"/>
                    </a:cubicBezTo>
                    <a:cubicBezTo>
                      <a:pt x="34455" y="21835"/>
                      <a:pt x="34451" y="22070"/>
                      <a:pt x="34443" y="22304"/>
                    </a:cubicBezTo>
                    <a:lnTo>
                      <a:pt x="12855" y="21600"/>
                    </a:lnTo>
                    <a:close/>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srgbClr val="FFFFFF"/>
                  </a:solidFill>
                  <a:latin typeface="Times New Roman" pitchFamily="18" charset="0"/>
                </a:endParaRPr>
              </a:p>
            </p:txBody>
          </p:sp>
          <p:sp>
            <p:nvSpPr>
              <p:cNvPr id="169085" name="Arc 125"/>
              <p:cNvSpPr>
                <a:spLocks/>
              </p:cNvSpPr>
              <p:nvPr/>
            </p:nvSpPr>
            <p:spPr bwMode="hidden">
              <a:xfrm>
                <a:off x="2840" y="1503"/>
                <a:ext cx="381" cy="2379"/>
              </a:xfrm>
              <a:custGeom>
                <a:avLst/>
                <a:gdLst>
                  <a:gd name="G0" fmla="+- 13212 0 0"/>
                  <a:gd name="G1" fmla="+- 21600 0 0"/>
                  <a:gd name="G2" fmla="+- 21600 0 0"/>
                  <a:gd name="T0" fmla="*/ 0 w 34812"/>
                  <a:gd name="T1" fmla="*/ 4512 h 22305"/>
                  <a:gd name="T2" fmla="*/ 34801 w 34812"/>
                  <a:gd name="T3" fmla="*/ 22305 h 22305"/>
                  <a:gd name="T4" fmla="*/ 13212 w 34812"/>
                  <a:gd name="T5" fmla="*/ 21600 h 22305"/>
                </a:gdLst>
                <a:ahLst/>
                <a:cxnLst>
                  <a:cxn ang="0">
                    <a:pos x="T0" y="T1"/>
                  </a:cxn>
                  <a:cxn ang="0">
                    <a:pos x="T2" y="T3"/>
                  </a:cxn>
                  <a:cxn ang="0">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close/>
                  </a:path>
                </a:pathLst>
              </a:cu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srgbClr val="FFFFFF"/>
                  </a:solidFill>
                  <a:latin typeface="Times New Roman" pitchFamily="18" charset="0"/>
                </a:endParaRPr>
              </a:p>
            </p:txBody>
          </p:sp>
          <p:sp>
            <p:nvSpPr>
              <p:cNvPr id="169086" name="Arc 126"/>
              <p:cNvSpPr>
                <a:spLocks/>
              </p:cNvSpPr>
              <p:nvPr/>
            </p:nvSpPr>
            <p:spPr bwMode="hidden">
              <a:xfrm>
                <a:off x="2940" y="1492"/>
                <a:ext cx="1004" cy="2379"/>
              </a:xfrm>
              <a:custGeom>
                <a:avLst/>
                <a:gdLst>
                  <a:gd name="G0" fmla="+- 13212 0 0"/>
                  <a:gd name="G1" fmla="+- 21600 0 0"/>
                  <a:gd name="G2" fmla="+- 21600 0 0"/>
                  <a:gd name="T0" fmla="*/ 0 w 34812"/>
                  <a:gd name="T1" fmla="*/ 4512 h 22305"/>
                  <a:gd name="T2" fmla="*/ 34801 w 34812"/>
                  <a:gd name="T3" fmla="*/ 22305 h 22305"/>
                  <a:gd name="T4" fmla="*/ 13212 w 34812"/>
                  <a:gd name="T5" fmla="*/ 21600 h 22305"/>
                </a:gdLst>
                <a:ahLst/>
                <a:cxnLst>
                  <a:cxn ang="0">
                    <a:pos x="T0" y="T1"/>
                  </a:cxn>
                  <a:cxn ang="0">
                    <a:pos x="T2" y="T3"/>
                  </a:cxn>
                  <a:cxn ang="0">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close/>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srgbClr val="FFFFFF"/>
                  </a:solidFill>
                  <a:latin typeface="Times New Roman" pitchFamily="18" charset="0"/>
                </a:endParaRPr>
              </a:p>
            </p:txBody>
          </p:sp>
          <p:sp>
            <p:nvSpPr>
              <p:cNvPr id="169087" name="Freeform 127"/>
              <p:cNvSpPr>
                <a:spLocks/>
              </p:cNvSpPr>
              <p:nvPr/>
            </p:nvSpPr>
            <p:spPr bwMode="hidden">
              <a:xfrm>
                <a:off x="3301" y="2635"/>
                <a:ext cx="485" cy="1479"/>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srgbClr val="FFFFFF"/>
                  </a:solidFill>
                  <a:latin typeface="Times New Roman" pitchFamily="18" charset="0"/>
                </a:endParaRPr>
              </a:p>
            </p:txBody>
          </p:sp>
          <p:sp>
            <p:nvSpPr>
              <p:cNvPr id="169088" name="Freeform 128"/>
              <p:cNvSpPr>
                <a:spLocks/>
              </p:cNvSpPr>
              <p:nvPr/>
            </p:nvSpPr>
            <p:spPr bwMode="hidden">
              <a:xfrm rot="19660755" flipV="1">
                <a:off x="2546" y="2150"/>
                <a:ext cx="442" cy="837"/>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srgbClr val="FFFFFF"/>
                  </a:solidFill>
                  <a:latin typeface="Times New Roman" pitchFamily="18" charset="0"/>
                </a:endParaRPr>
              </a:p>
            </p:txBody>
          </p:sp>
          <p:sp>
            <p:nvSpPr>
              <p:cNvPr id="169089" name="Freeform 129"/>
              <p:cNvSpPr>
                <a:spLocks/>
              </p:cNvSpPr>
              <p:nvPr/>
            </p:nvSpPr>
            <p:spPr bwMode="hidden">
              <a:xfrm flipH="1">
                <a:off x="489" y="2504"/>
                <a:ext cx="1085" cy="1524"/>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srgbClr val="FFFFFF"/>
                  </a:solidFill>
                  <a:latin typeface="Times New Roman" pitchFamily="18" charset="0"/>
                </a:endParaRPr>
              </a:p>
            </p:txBody>
          </p:sp>
          <p:sp>
            <p:nvSpPr>
              <p:cNvPr id="169090" name="Freeform 130"/>
              <p:cNvSpPr>
                <a:spLocks/>
              </p:cNvSpPr>
              <p:nvPr/>
            </p:nvSpPr>
            <p:spPr bwMode="hidden">
              <a:xfrm flipH="1">
                <a:off x="1000" y="893"/>
                <a:ext cx="696" cy="1524"/>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srgbClr val="FFFFFF"/>
                  </a:solidFill>
                  <a:latin typeface="Times New Roman" pitchFamily="18" charset="0"/>
                </a:endParaRPr>
              </a:p>
            </p:txBody>
          </p:sp>
          <p:sp>
            <p:nvSpPr>
              <p:cNvPr id="169091" name="Freeform 131"/>
              <p:cNvSpPr>
                <a:spLocks/>
              </p:cNvSpPr>
              <p:nvPr/>
            </p:nvSpPr>
            <p:spPr bwMode="hidden">
              <a:xfrm>
                <a:off x="4401" y="2280"/>
                <a:ext cx="1007" cy="1601"/>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srgbClr val="FFFFFF"/>
                  </a:solidFill>
                  <a:latin typeface="Times New Roman" pitchFamily="18" charset="0"/>
                </a:endParaRPr>
              </a:p>
            </p:txBody>
          </p:sp>
          <p:sp>
            <p:nvSpPr>
              <p:cNvPr id="169092" name="Freeform 132"/>
              <p:cNvSpPr>
                <a:spLocks/>
              </p:cNvSpPr>
              <p:nvPr/>
            </p:nvSpPr>
            <p:spPr bwMode="hidden">
              <a:xfrm>
                <a:off x="3878" y="1470"/>
                <a:ext cx="1518" cy="1067"/>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srgbClr val="FFFFFF"/>
                  </a:solidFill>
                  <a:latin typeface="Times New Roman" pitchFamily="18" charset="0"/>
                </a:endParaRPr>
              </a:p>
            </p:txBody>
          </p:sp>
          <p:sp>
            <p:nvSpPr>
              <p:cNvPr id="169093" name="Freeform 133"/>
              <p:cNvSpPr>
                <a:spLocks/>
              </p:cNvSpPr>
              <p:nvPr/>
            </p:nvSpPr>
            <p:spPr bwMode="hidden">
              <a:xfrm>
                <a:off x="3934" y="337"/>
                <a:ext cx="663" cy="1434"/>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srgbClr val="FFFFFF"/>
                  </a:solidFill>
                  <a:latin typeface="Times New Roman" pitchFamily="18" charset="0"/>
                </a:endParaRPr>
              </a:p>
            </p:txBody>
          </p:sp>
          <p:sp>
            <p:nvSpPr>
              <p:cNvPr id="169094" name="Freeform 134"/>
              <p:cNvSpPr>
                <a:spLocks/>
              </p:cNvSpPr>
              <p:nvPr/>
            </p:nvSpPr>
            <p:spPr bwMode="hidden">
              <a:xfrm rot="1346631" flipH="1">
                <a:off x="1702" y="1506"/>
                <a:ext cx="442" cy="837"/>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srgbClr val="FFFFFF"/>
                  </a:solidFill>
                  <a:latin typeface="Times New Roman" pitchFamily="18" charset="0"/>
                </a:endParaRPr>
              </a:p>
            </p:txBody>
          </p:sp>
        </p:grpSp>
      </p:grpSp>
      <p:sp>
        <p:nvSpPr>
          <p:cNvPr id="169095" name="Rectangle 135"/>
          <p:cNvSpPr>
            <a:spLocks noGrp="1" noChangeArrowheads="1"/>
          </p:cNvSpPr>
          <p:nvPr>
            <p:ph type="ctrTitle" sz="quarter"/>
          </p:nvPr>
        </p:nvSpPr>
        <p:spPr>
          <a:xfrm>
            <a:off x="685800" y="1370410"/>
            <a:ext cx="7772400" cy="1220390"/>
          </a:xfrm>
        </p:spPr>
        <p:txBody>
          <a:bodyPr/>
          <a:lstStyle>
            <a:lvl1pPr>
              <a:defRPr/>
            </a:lvl1pPr>
          </a:lstStyle>
          <a:p>
            <a:pPr lvl="0"/>
            <a:r>
              <a:rPr lang="en-US" noProof="0" smtClean="0"/>
              <a:t>Click to edit Master title style</a:t>
            </a:r>
          </a:p>
        </p:txBody>
      </p:sp>
      <p:sp>
        <p:nvSpPr>
          <p:cNvPr id="169096" name="Rectangle 136"/>
          <p:cNvSpPr>
            <a:spLocks noGrp="1" noChangeArrowheads="1"/>
          </p:cNvSpPr>
          <p:nvPr>
            <p:ph type="subTitle" sz="quarter" idx="1"/>
          </p:nvPr>
        </p:nvSpPr>
        <p:spPr>
          <a:xfrm>
            <a:off x="1371600" y="2914650"/>
            <a:ext cx="6400800" cy="1314450"/>
          </a:xfrm>
        </p:spPr>
        <p:txBody>
          <a:bodyPr/>
          <a:lstStyle>
            <a:lvl1pPr marL="0" indent="0" algn="ctr">
              <a:buFontTx/>
              <a:buNone/>
              <a:defRPr/>
            </a:lvl1pPr>
          </a:lstStyle>
          <a:p>
            <a:pPr lvl="0"/>
            <a:r>
              <a:rPr lang="en-US" noProof="0" smtClean="0"/>
              <a:t>Click to edit Master subtitle style</a:t>
            </a:r>
          </a:p>
        </p:txBody>
      </p:sp>
      <p:sp>
        <p:nvSpPr>
          <p:cNvPr id="169097" name="Rectangle 137"/>
          <p:cNvSpPr>
            <a:spLocks noGrp="1" noChangeArrowheads="1"/>
          </p:cNvSpPr>
          <p:nvPr>
            <p:ph type="dt" sz="quarter" idx="2"/>
          </p:nvPr>
        </p:nvSpPr>
        <p:spPr/>
        <p:txBody>
          <a:bodyPr/>
          <a:lstStyle>
            <a:lvl1pPr>
              <a:defRPr/>
            </a:lvl1pPr>
          </a:lstStyle>
          <a:p>
            <a:endParaRPr lang="en-US">
              <a:solidFill>
                <a:srgbClr val="FFCC00"/>
              </a:solidFill>
            </a:endParaRPr>
          </a:p>
        </p:txBody>
      </p:sp>
      <p:sp>
        <p:nvSpPr>
          <p:cNvPr id="169098" name="Rectangle 138"/>
          <p:cNvSpPr>
            <a:spLocks noGrp="1" noChangeArrowheads="1"/>
          </p:cNvSpPr>
          <p:nvPr>
            <p:ph type="ftr" sz="quarter" idx="3"/>
          </p:nvPr>
        </p:nvSpPr>
        <p:spPr/>
        <p:txBody>
          <a:bodyPr/>
          <a:lstStyle>
            <a:lvl1pPr>
              <a:defRPr/>
            </a:lvl1pPr>
          </a:lstStyle>
          <a:p>
            <a:endParaRPr lang="en-US">
              <a:solidFill>
                <a:srgbClr val="FFCC00"/>
              </a:solidFill>
            </a:endParaRPr>
          </a:p>
        </p:txBody>
      </p:sp>
      <p:sp>
        <p:nvSpPr>
          <p:cNvPr id="169099" name="Rectangle 139"/>
          <p:cNvSpPr>
            <a:spLocks noGrp="1" noChangeArrowheads="1"/>
          </p:cNvSpPr>
          <p:nvPr>
            <p:ph type="sldNum" sz="quarter" idx="4"/>
          </p:nvPr>
        </p:nvSpPr>
        <p:spPr/>
        <p:txBody>
          <a:bodyPr/>
          <a:lstStyle>
            <a:lvl1pPr>
              <a:defRPr/>
            </a:lvl1pPr>
          </a:lstStyle>
          <a:p>
            <a:fld id="{F465CE08-77EF-45F9-98C0-42116C679942}" type="slidenum">
              <a:rPr lang="en-US">
                <a:solidFill>
                  <a:srgbClr val="FFCC00"/>
                </a:solidFill>
              </a:rPr>
              <a:pPr/>
              <a:t>‹#›</a:t>
            </a:fld>
            <a:endParaRPr lang="en-US">
              <a:solidFill>
                <a:srgbClr val="FFCC00"/>
              </a:solidFill>
            </a:endParaRPr>
          </a:p>
        </p:txBody>
      </p:sp>
    </p:spTree>
    <p:extLst>
      <p:ext uri="{BB962C8B-B14F-4D97-AF65-F5344CB8AC3E}">
        <p14:creationId xmlns:p14="http://schemas.microsoft.com/office/powerpoint/2010/main" val="34784044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CC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CC00"/>
              </a:solidFill>
            </a:endParaRPr>
          </a:p>
        </p:txBody>
      </p:sp>
      <p:sp>
        <p:nvSpPr>
          <p:cNvPr id="6" name="Slide Number Placeholder 5"/>
          <p:cNvSpPr>
            <a:spLocks noGrp="1"/>
          </p:cNvSpPr>
          <p:nvPr>
            <p:ph type="sldNum" sz="quarter" idx="12"/>
          </p:nvPr>
        </p:nvSpPr>
        <p:spPr/>
        <p:txBody>
          <a:bodyPr/>
          <a:lstStyle>
            <a:lvl1pPr>
              <a:defRPr/>
            </a:lvl1pPr>
          </a:lstStyle>
          <a:p>
            <a:fld id="{2DE5F79E-EB95-4739-A9D7-54B033CD547D}" type="slidenum">
              <a:rPr lang="en-US">
                <a:solidFill>
                  <a:srgbClr val="FFCC00"/>
                </a:solidFill>
              </a:rPr>
              <a:pPr/>
              <a:t>‹#›</a:t>
            </a:fld>
            <a:endParaRPr lang="en-US">
              <a:solidFill>
                <a:srgbClr val="FFCC00"/>
              </a:solidFill>
            </a:endParaRPr>
          </a:p>
        </p:txBody>
      </p:sp>
    </p:spTree>
    <p:extLst>
      <p:ext uri="{BB962C8B-B14F-4D97-AF65-F5344CB8AC3E}">
        <p14:creationId xmlns:p14="http://schemas.microsoft.com/office/powerpoint/2010/main" val="21086525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FFCC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CC00"/>
              </a:solidFill>
            </a:endParaRPr>
          </a:p>
        </p:txBody>
      </p:sp>
      <p:sp>
        <p:nvSpPr>
          <p:cNvPr id="6" name="Slide Number Placeholder 5"/>
          <p:cNvSpPr>
            <a:spLocks noGrp="1"/>
          </p:cNvSpPr>
          <p:nvPr>
            <p:ph type="sldNum" sz="quarter" idx="12"/>
          </p:nvPr>
        </p:nvSpPr>
        <p:spPr/>
        <p:txBody>
          <a:bodyPr/>
          <a:lstStyle>
            <a:lvl1pPr>
              <a:defRPr/>
            </a:lvl1pPr>
          </a:lstStyle>
          <a:p>
            <a:fld id="{C9371B5C-DDFF-4686-959B-B58F9DBEE01F}" type="slidenum">
              <a:rPr lang="en-US">
                <a:solidFill>
                  <a:srgbClr val="FFCC00"/>
                </a:solidFill>
              </a:rPr>
              <a:pPr/>
              <a:t>‹#›</a:t>
            </a:fld>
            <a:endParaRPr lang="en-US">
              <a:solidFill>
                <a:srgbClr val="FFCC00"/>
              </a:solidFill>
            </a:endParaRPr>
          </a:p>
        </p:txBody>
      </p:sp>
    </p:spTree>
    <p:extLst>
      <p:ext uri="{BB962C8B-B14F-4D97-AF65-F5344CB8AC3E}">
        <p14:creationId xmlns:p14="http://schemas.microsoft.com/office/powerpoint/2010/main" val="22271559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485900"/>
            <a:ext cx="3810000" cy="3086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5900"/>
            <a:ext cx="3810000" cy="3086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FFCC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CC00"/>
              </a:solidFill>
            </a:endParaRPr>
          </a:p>
        </p:txBody>
      </p:sp>
      <p:sp>
        <p:nvSpPr>
          <p:cNvPr id="7" name="Slide Number Placeholder 6"/>
          <p:cNvSpPr>
            <a:spLocks noGrp="1"/>
          </p:cNvSpPr>
          <p:nvPr>
            <p:ph type="sldNum" sz="quarter" idx="12"/>
          </p:nvPr>
        </p:nvSpPr>
        <p:spPr/>
        <p:txBody>
          <a:bodyPr/>
          <a:lstStyle>
            <a:lvl1pPr>
              <a:defRPr/>
            </a:lvl1pPr>
          </a:lstStyle>
          <a:p>
            <a:fld id="{3AC4D93E-E17A-408D-98BD-379C138E81E3}" type="slidenum">
              <a:rPr lang="en-US">
                <a:solidFill>
                  <a:srgbClr val="FFCC00"/>
                </a:solidFill>
              </a:rPr>
              <a:pPr/>
              <a:t>‹#›</a:t>
            </a:fld>
            <a:endParaRPr lang="en-US">
              <a:solidFill>
                <a:srgbClr val="FFCC00"/>
              </a:solidFill>
            </a:endParaRPr>
          </a:p>
        </p:txBody>
      </p:sp>
    </p:spTree>
    <p:extLst>
      <p:ext uri="{BB962C8B-B14F-4D97-AF65-F5344CB8AC3E}">
        <p14:creationId xmlns:p14="http://schemas.microsoft.com/office/powerpoint/2010/main" val="31447562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FFCC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FFCC00"/>
              </a:solidFill>
            </a:endParaRPr>
          </a:p>
        </p:txBody>
      </p:sp>
      <p:sp>
        <p:nvSpPr>
          <p:cNvPr id="9" name="Slide Number Placeholder 8"/>
          <p:cNvSpPr>
            <a:spLocks noGrp="1"/>
          </p:cNvSpPr>
          <p:nvPr>
            <p:ph type="sldNum" sz="quarter" idx="12"/>
          </p:nvPr>
        </p:nvSpPr>
        <p:spPr/>
        <p:txBody>
          <a:bodyPr/>
          <a:lstStyle>
            <a:lvl1pPr>
              <a:defRPr/>
            </a:lvl1pPr>
          </a:lstStyle>
          <a:p>
            <a:fld id="{E3758296-B339-4E04-8E10-4CCE0C5A7AE7}" type="slidenum">
              <a:rPr lang="en-US">
                <a:solidFill>
                  <a:srgbClr val="FFCC00"/>
                </a:solidFill>
              </a:rPr>
              <a:pPr/>
              <a:t>‹#›</a:t>
            </a:fld>
            <a:endParaRPr lang="en-US">
              <a:solidFill>
                <a:srgbClr val="FFCC00"/>
              </a:solidFill>
            </a:endParaRPr>
          </a:p>
        </p:txBody>
      </p:sp>
    </p:spTree>
    <p:extLst>
      <p:ext uri="{BB962C8B-B14F-4D97-AF65-F5344CB8AC3E}">
        <p14:creationId xmlns:p14="http://schemas.microsoft.com/office/powerpoint/2010/main" val="1902989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FFCC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FFCC00"/>
              </a:solidFill>
            </a:endParaRPr>
          </a:p>
        </p:txBody>
      </p:sp>
      <p:sp>
        <p:nvSpPr>
          <p:cNvPr id="5" name="Slide Number Placeholder 4"/>
          <p:cNvSpPr>
            <a:spLocks noGrp="1"/>
          </p:cNvSpPr>
          <p:nvPr>
            <p:ph type="sldNum" sz="quarter" idx="12"/>
          </p:nvPr>
        </p:nvSpPr>
        <p:spPr/>
        <p:txBody>
          <a:bodyPr/>
          <a:lstStyle>
            <a:lvl1pPr>
              <a:defRPr/>
            </a:lvl1pPr>
          </a:lstStyle>
          <a:p>
            <a:fld id="{98EBFC77-EFF2-44BB-93F5-D69827D9E70D}" type="slidenum">
              <a:rPr lang="en-US">
                <a:solidFill>
                  <a:srgbClr val="FFCC00"/>
                </a:solidFill>
              </a:rPr>
              <a:pPr/>
              <a:t>‹#›</a:t>
            </a:fld>
            <a:endParaRPr lang="en-US">
              <a:solidFill>
                <a:srgbClr val="FFCC00"/>
              </a:solidFill>
            </a:endParaRPr>
          </a:p>
        </p:txBody>
      </p:sp>
    </p:spTree>
    <p:extLst>
      <p:ext uri="{BB962C8B-B14F-4D97-AF65-F5344CB8AC3E}">
        <p14:creationId xmlns:p14="http://schemas.microsoft.com/office/powerpoint/2010/main" val="20590981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FFCC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FFCC00"/>
              </a:solidFill>
            </a:endParaRPr>
          </a:p>
        </p:txBody>
      </p:sp>
      <p:sp>
        <p:nvSpPr>
          <p:cNvPr id="4" name="Slide Number Placeholder 3"/>
          <p:cNvSpPr>
            <a:spLocks noGrp="1"/>
          </p:cNvSpPr>
          <p:nvPr>
            <p:ph type="sldNum" sz="quarter" idx="12"/>
          </p:nvPr>
        </p:nvSpPr>
        <p:spPr/>
        <p:txBody>
          <a:bodyPr/>
          <a:lstStyle>
            <a:lvl1pPr>
              <a:defRPr/>
            </a:lvl1pPr>
          </a:lstStyle>
          <a:p>
            <a:fld id="{E5C0C394-F819-489D-8D9A-789FAD020C67}" type="slidenum">
              <a:rPr lang="en-US">
                <a:solidFill>
                  <a:srgbClr val="FFCC00"/>
                </a:solidFill>
              </a:rPr>
              <a:pPr/>
              <a:t>‹#›</a:t>
            </a:fld>
            <a:endParaRPr lang="en-US">
              <a:solidFill>
                <a:srgbClr val="FFCC00"/>
              </a:solidFill>
            </a:endParaRPr>
          </a:p>
        </p:txBody>
      </p:sp>
    </p:spTree>
    <p:extLst>
      <p:ext uri="{BB962C8B-B14F-4D97-AF65-F5344CB8AC3E}">
        <p14:creationId xmlns:p14="http://schemas.microsoft.com/office/powerpoint/2010/main" val="1973830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807"/>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CC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CC00"/>
              </a:solidFill>
            </a:endParaRPr>
          </a:p>
        </p:txBody>
      </p:sp>
      <p:sp>
        <p:nvSpPr>
          <p:cNvPr id="7" name="Slide Number Placeholder 6"/>
          <p:cNvSpPr>
            <a:spLocks noGrp="1"/>
          </p:cNvSpPr>
          <p:nvPr>
            <p:ph type="sldNum" sz="quarter" idx="12"/>
          </p:nvPr>
        </p:nvSpPr>
        <p:spPr/>
        <p:txBody>
          <a:bodyPr/>
          <a:lstStyle>
            <a:lvl1pPr>
              <a:defRPr/>
            </a:lvl1pPr>
          </a:lstStyle>
          <a:p>
            <a:fld id="{66C80334-52CC-401D-8829-12E04B2039BD}" type="slidenum">
              <a:rPr lang="en-US">
                <a:solidFill>
                  <a:srgbClr val="FFCC00"/>
                </a:solidFill>
              </a:rPr>
              <a:pPr/>
              <a:t>‹#›</a:t>
            </a:fld>
            <a:endParaRPr lang="en-US">
              <a:solidFill>
                <a:srgbClr val="FFCC00"/>
              </a:solidFill>
            </a:endParaRPr>
          </a:p>
        </p:txBody>
      </p:sp>
    </p:spTree>
    <p:extLst>
      <p:ext uri="{BB962C8B-B14F-4D97-AF65-F5344CB8AC3E}">
        <p14:creationId xmlns:p14="http://schemas.microsoft.com/office/powerpoint/2010/main" val="32336314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EB290B-7F53-43CD-9DCD-AA65998864B6}" type="datetimeFigureOut">
              <a:rPr lang="en-US" smtClean="0"/>
              <a:t>11/19/2021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787354-AC9E-4372-A410-5A9CA7E2997A}" type="slidenum">
              <a:rPr lang="en-US" smtClean="0"/>
              <a:t>‹#›</a:t>
            </a:fld>
            <a:endParaRPr lang="en-US"/>
          </a:p>
        </p:txBody>
      </p:sp>
    </p:spTree>
    <p:extLst>
      <p:ext uri="{BB962C8B-B14F-4D97-AF65-F5344CB8AC3E}">
        <p14:creationId xmlns:p14="http://schemas.microsoft.com/office/powerpoint/2010/main" val="41753454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2"/>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CC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CC00"/>
              </a:solidFill>
            </a:endParaRPr>
          </a:p>
        </p:txBody>
      </p:sp>
      <p:sp>
        <p:nvSpPr>
          <p:cNvPr id="7" name="Slide Number Placeholder 6"/>
          <p:cNvSpPr>
            <a:spLocks noGrp="1"/>
          </p:cNvSpPr>
          <p:nvPr>
            <p:ph type="sldNum" sz="quarter" idx="12"/>
          </p:nvPr>
        </p:nvSpPr>
        <p:spPr/>
        <p:txBody>
          <a:bodyPr/>
          <a:lstStyle>
            <a:lvl1pPr>
              <a:defRPr/>
            </a:lvl1pPr>
          </a:lstStyle>
          <a:p>
            <a:fld id="{500D38AD-3CB6-48C9-A0DE-8B06BE60583A}" type="slidenum">
              <a:rPr lang="en-US">
                <a:solidFill>
                  <a:srgbClr val="FFCC00"/>
                </a:solidFill>
              </a:rPr>
              <a:pPr/>
              <a:t>‹#›</a:t>
            </a:fld>
            <a:endParaRPr lang="en-US">
              <a:solidFill>
                <a:srgbClr val="FFCC00"/>
              </a:solidFill>
            </a:endParaRPr>
          </a:p>
        </p:txBody>
      </p:sp>
    </p:spTree>
    <p:extLst>
      <p:ext uri="{BB962C8B-B14F-4D97-AF65-F5344CB8AC3E}">
        <p14:creationId xmlns:p14="http://schemas.microsoft.com/office/powerpoint/2010/main" val="32942769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CC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CC00"/>
              </a:solidFill>
            </a:endParaRPr>
          </a:p>
        </p:txBody>
      </p:sp>
      <p:sp>
        <p:nvSpPr>
          <p:cNvPr id="6" name="Slide Number Placeholder 5"/>
          <p:cNvSpPr>
            <a:spLocks noGrp="1"/>
          </p:cNvSpPr>
          <p:nvPr>
            <p:ph type="sldNum" sz="quarter" idx="12"/>
          </p:nvPr>
        </p:nvSpPr>
        <p:spPr/>
        <p:txBody>
          <a:bodyPr/>
          <a:lstStyle>
            <a:lvl1pPr>
              <a:defRPr/>
            </a:lvl1pPr>
          </a:lstStyle>
          <a:p>
            <a:fld id="{338E647E-5870-4D37-AC75-8C7F70C89AE3}" type="slidenum">
              <a:rPr lang="en-US">
                <a:solidFill>
                  <a:srgbClr val="FFCC00"/>
                </a:solidFill>
              </a:rPr>
              <a:pPr/>
              <a:t>‹#›</a:t>
            </a:fld>
            <a:endParaRPr lang="en-US">
              <a:solidFill>
                <a:srgbClr val="FFCC00"/>
              </a:solidFill>
            </a:endParaRPr>
          </a:p>
        </p:txBody>
      </p:sp>
    </p:spTree>
    <p:extLst>
      <p:ext uri="{BB962C8B-B14F-4D97-AF65-F5344CB8AC3E}">
        <p14:creationId xmlns:p14="http://schemas.microsoft.com/office/powerpoint/2010/main" val="19086807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226238"/>
            <a:ext cx="1943100" cy="434578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226238"/>
            <a:ext cx="5676900" cy="434578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CC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CC00"/>
              </a:solidFill>
            </a:endParaRPr>
          </a:p>
        </p:txBody>
      </p:sp>
      <p:sp>
        <p:nvSpPr>
          <p:cNvPr id="6" name="Slide Number Placeholder 5"/>
          <p:cNvSpPr>
            <a:spLocks noGrp="1"/>
          </p:cNvSpPr>
          <p:nvPr>
            <p:ph type="sldNum" sz="quarter" idx="12"/>
          </p:nvPr>
        </p:nvSpPr>
        <p:spPr/>
        <p:txBody>
          <a:bodyPr/>
          <a:lstStyle>
            <a:lvl1pPr>
              <a:defRPr/>
            </a:lvl1pPr>
          </a:lstStyle>
          <a:p>
            <a:fld id="{CD86B610-954A-477D-8EB5-564E5830BCBA}" type="slidenum">
              <a:rPr lang="en-US">
                <a:solidFill>
                  <a:srgbClr val="FFCC00"/>
                </a:solidFill>
              </a:rPr>
              <a:pPr/>
              <a:t>‹#›</a:t>
            </a:fld>
            <a:endParaRPr lang="en-US">
              <a:solidFill>
                <a:srgbClr val="FFCC00"/>
              </a:solidFill>
            </a:endParaRPr>
          </a:p>
        </p:txBody>
      </p:sp>
    </p:spTree>
    <p:extLst>
      <p:ext uri="{BB962C8B-B14F-4D97-AF65-F5344CB8AC3E}">
        <p14:creationId xmlns:p14="http://schemas.microsoft.com/office/powerpoint/2010/main" val="41419693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36"/>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9B264E1-7080-4353-AEDB-D445ACC620E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6648506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E0BD61C-2F51-4B3C-BB42-BF513880E18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0523323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9BFFD9B-E9A5-49E8-B9D2-6D5EF717C7D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34283776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CF95821E-3BC9-4D54-870D-638D934FEAF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11601319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090E251B-DBD9-4128-B85D-EF733984C12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29180104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5A386BCA-3A4B-4D17-B42E-574615AC2AA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8755586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9DC5145A-D58D-4EC4-85E2-F671C6FFA01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4596907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3EB290B-7F53-43CD-9DCD-AA65998864B6}" type="datetimeFigureOut">
              <a:rPr lang="en-US" smtClean="0"/>
              <a:t>11/19/2021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787354-AC9E-4372-A410-5A9CA7E2997A}" type="slidenum">
              <a:rPr lang="en-US" smtClean="0"/>
              <a:t>‹#›</a:t>
            </a:fld>
            <a:endParaRPr lang="en-US"/>
          </a:p>
        </p:txBody>
      </p:sp>
    </p:spTree>
    <p:extLst>
      <p:ext uri="{BB962C8B-B14F-4D97-AF65-F5344CB8AC3E}">
        <p14:creationId xmlns:p14="http://schemas.microsoft.com/office/powerpoint/2010/main" val="131210703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805"/>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5DAA58C5-C7D5-4C76-A875-0016E16DE41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65743128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4025520"/>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95CF13AE-0C52-48D0-95BB-3433F28645F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17941111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D1F9FA2-C2B8-4107-A823-F2D0FF04C76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42116278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31412EF-3C7E-4050-911C-1EAA951E5E9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26590276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200151"/>
            <a:ext cx="8229600" cy="3394472"/>
          </a:xfrm>
        </p:spPr>
        <p:txBody>
          <a:bodyPr rtlCol="0">
            <a:normAutofit/>
          </a:bodyPr>
          <a:lstStyle/>
          <a:p>
            <a:pPr lvl="0"/>
            <a:endParaRPr lang="en-US" noProof="0" smtClean="0"/>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E5C73BB-C66D-4395-AD5C-496870D86B0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43112008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33"/>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9B264E1-7080-4353-AEDB-D445ACC620E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39287333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E0BD61C-2F51-4B3C-BB42-BF513880E18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0141547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9BFFD9B-E9A5-49E8-B9D2-6D5EF717C7D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14315829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CF95821E-3BC9-4D54-870D-638D934FEAF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71493466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090E251B-DBD9-4128-B85D-EF733984C12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6394069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3EB290B-7F53-43CD-9DCD-AA65998864B6}" type="datetimeFigureOut">
              <a:rPr lang="en-US" smtClean="0"/>
              <a:t>11/19/2021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787354-AC9E-4372-A410-5A9CA7E2997A}" type="slidenum">
              <a:rPr lang="en-US" smtClean="0"/>
              <a:t>‹#›</a:t>
            </a:fld>
            <a:endParaRPr lang="en-US"/>
          </a:p>
        </p:txBody>
      </p:sp>
    </p:spTree>
    <p:extLst>
      <p:ext uri="{BB962C8B-B14F-4D97-AF65-F5344CB8AC3E}">
        <p14:creationId xmlns:p14="http://schemas.microsoft.com/office/powerpoint/2010/main" val="389860191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5A386BCA-3A4B-4D17-B42E-574615AC2AA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96659189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9DC5145A-D58D-4EC4-85E2-F671C6FFA01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56754479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802"/>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5DAA58C5-C7D5-4C76-A875-0016E16DE41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72817451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4025517"/>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95CF13AE-0C52-48D0-95BB-3433F28645F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04670707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D1F9FA2-C2B8-4107-A823-F2D0FF04C76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35795789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31412EF-3C7E-4050-911C-1EAA951E5E9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53431144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200151"/>
            <a:ext cx="8229600" cy="3394472"/>
          </a:xfrm>
        </p:spPr>
        <p:txBody>
          <a:bodyPr rtlCol="0">
            <a:normAutofit/>
          </a:bodyPr>
          <a:lstStyle/>
          <a:p>
            <a:pPr lvl="0"/>
            <a:endParaRPr lang="en-US" noProof="0" smtClean="0"/>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E5C73BB-C66D-4395-AD5C-496870D86B0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21700406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9B264E1-7080-4353-AEDB-D445ACC620E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03586180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E0BD61C-2F51-4B3C-BB42-BF513880E18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14605436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9BFFD9B-E9A5-49E8-B9D2-6D5EF717C7D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3104504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3EB290B-7F53-43CD-9DCD-AA65998864B6}" type="datetimeFigureOut">
              <a:rPr lang="en-US" smtClean="0"/>
              <a:t>11/19/2021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787354-AC9E-4372-A410-5A9CA7E2997A}" type="slidenum">
              <a:rPr lang="en-US" smtClean="0"/>
              <a:t>‹#›</a:t>
            </a:fld>
            <a:endParaRPr lang="en-US"/>
          </a:p>
        </p:txBody>
      </p:sp>
    </p:spTree>
    <p:extLst>
      <p:ext uri="{BB962C8B-B14F-4D97-AF65-F5344CB8AC3E}">
        <p14:creationId xmlns:p14="http://schemas.microsoft.com/office/powerpoint/2010/main" val="11191175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CF95821E-3BC9-4D54-870D-638D934FEAF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94502089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090E251B-DBD9-4128-B85D-EF733984C12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91099316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5A386BCA-3A4B-4D17-B42E-574615AC2AA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02649688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9DC5145A-D58D-4EC4-85E2-F671C6FFA01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65583591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9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5DAA58C5-C7D5-4C76-A875-0016E16DE41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5018013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402551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95CF13AE-0C52-48D0-95BB-3433F28645F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55843892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D1F9FA2-C2B8-4107-A823-F2D0FF04C76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04045810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31412EF-3C7E-4050-911C-1EAA951E5E9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46526108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200151"/>
            <a:ext cx="8229600" cy="3394472"/>
          </a:xfrm>
        </p:spPr>
        <p:txBody>
          <a:bodyPr rtlCol="0">
            <a:normAutofit/>
          </a:bodyPr>
          <a:lstStyle/>
          <a:p>
            <a:pPr lvl="0"/>
            <a:endParaRPr lang="en-US" noProof="0" smtClean="0"/>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E5C73BB-C66D-4395-AD5C-496870D86B0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80750173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4"/>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9B264E1-7080-4353-AEDB-D445ACC620E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1768231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3EB290B-7F53-43CD-9DCD-AA65998864B6}" type="datetimeFigureOut">
              <a:rPr lang="en-US" smtClean="0"/>
              <a:t>11/19/2021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A787354-AC9E-4372-A410-5A9CA7E2997A}" type="slidenum">
              <a:rPr lang="en-US" smtClean="0"/>
              <a:t>‹#›</a:t>
            </a:fld>
            <a:endParaRPr lang="en-US"/>
          </a:p>
        </p:txBody>
      </p:sp>
    </p:spTree>
    <p:extLst>
      <p:ext uri="{BB962C8B-B14F-4D97-AF65-F5344CB8AC3E}">
        <p14:creationId xmlns:p14="http://schemas.microsoft.com/office/powerpoint/2010/main" val="14002424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E0BD61C-2F51-4B3C-BB42-BF513880E18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55043413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9BFFD9B-E9A5-49E8-B9D2-6D5EF717C7D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908062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CF95821E-3BC9-4D54-870D-638D934FEAF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96485651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090E251B-DBD9-4128-B85D-EF733984C12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40814521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5A386BCA-3A4B-4D17-B42E-574615AC2AA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19795235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9DC5145A-D58D-4EC4-85E2-F671C6FFA01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63825653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93"/>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1"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5DAA58C5-C7D5-4C76-A875-0016E16DE41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16481304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4025508"/>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95CF13AE-0C52-48D0-95BB-3433F28645F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71792848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D1F9FA2-C2B8-4107-A823-F2D0FF04C76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92178940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31412EF-3C7E-4050-911C-1EAA951E5E9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2779763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EB290B-7F53-43CD-9DCD-AA65998864B6}" type="datetimeFigureOut">
              <a:rPr lang="en-US" smtClean="0"/>
              <a:t>11/19/2021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A787354-AC9E-4372-A410-5A9CA7E2997A}" type="slidenum">
              <a:rPr lang="en-US" smtClean="0"/>
              <a:t>‹#›</a:t>
            </a:fld>
            <a:endParaRPr lang="en-US"/>
          </a:p>
        </p:txBody>
      </p:sp>
    </p:spTree>
    <p:extLst>
      <p:ext uri="{BB962C8B-B14F-4D97-AF65-F5344CB8AC3E}">
        <p14:creationId xmlns:p14="http://schemas.microsoft.com/office/powerpoint/2010/main" val="373169641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200151"/>
            <a:ext cx="8229600" cy="3394472"/>
          </a:xfrm>
        </p:spPr>
        <p:txBody>
          <a:bodyPr rtlCol="0">
            <a:normAutofit/>
          </a:bodyPr>
          <a:lstStyle/>
          <a:p>
            <a:pPr lvl="0"/>
            <a:endParaRPr lang="en-US" noProof="0" smtClean="0"/>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E5C73BB-C66D-4395-AD5C-496870D86B0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95851289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9B264E1-7080-4353-AEDB-D445ACC620E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26896858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E0BD61C-2F51-4B3C-BB42-BF513880E18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85778616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9BFFD9B-E9A5-49E8-B9D2-6D5EF717C7D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8675469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CF95821E-3BC9-4D54-870D-638D934FEAF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00566194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090E251B-DBD9-4128-B85D-EF733984C12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86032858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5A386BCA-3A4B-4D17-B42E-574615AC2AA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16118012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9DC5145A-D58D-4EC4-85E2-F671C6FFA01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76145213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5DAA58C5-C7D5-4C76-A875-0016E16DE41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554659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95CF13AE-0C52-48D0-95BB-3433F28645F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3623371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807"/>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EB290B-7F53-43CD-9DCD-AA65998864B6}" type="datetimeFigureOut">
              <a:rPr lang="en-US" smtClean="0"/>
              <a:t>11/19/2021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787354-AC9E-4372-A410-5A9CA7E2997A}" type="slidenum">
              <a:rPr lang="en-US" smtClean="0"/>
              <a:t>‹#›</a:t>
            </a:fld>
            <a:endParaRPr lang="en-US"/>
          </a:p>
        </p:txBody>
      </p:sp>
    </p:spTree>
    <p:extLst>
      <p:ext uri="{BB962C8B-B14F-4D97-AF65-F5344CB8AC3E}">
        <p14:creationId xmlns:p14="http://schemas.microsoft.com/office/powerpoint/2010/main" val="419537411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D1F9FA2-C2B8-4107-A823-F2D0FF04C76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73139338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31412EF-3C7E-4050-911C-1EAA951E5E9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64032647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200151"/>
            <a:ext cx="8229600" cy="3394472"/>
          </a:xfrm>
        </p:spPr>
        <p:txBody>
          <a:bodyPr rtlCol="0">
            <a:normAutofit/>
          </a:bodyPr>
          <a:lstStyle/>
          <a:p>
            <a:pPr lvl="0"/>
            <a:endParaRPr lang="en-US" noProof="0" smtClean="0"/>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E5C73BB-C66D-4395-AD5C-496870D86B0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7961046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2"/>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EB290B-7F53-43CD-9DCD-AA65998864B6}" type="datetimeFigureOut">
              <a:rPr lang="en-US" smtClean="0"/>
              <a:t>11/19/2021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787354-AC9E-4372-A410-5A9CA7E2997A}" type="slidenum">
              <a:rPr lang="en-US" smtClean="0"/>
              <a:t>‹#›</a:t>
            </a:fld>
            <a:endParaRPr lang="en-US"/>
          </a:p>
        </p:txBody>
      </p:sp>
    </p:spTree>
    <p:extLst>
      <p:ext uri="{BB962C8B-B14F-4D97-AF65-F5344CB8AC3E}">
        <p14:creationId xmlns:p14="http://schemas.microsoft.com/office/powerpoint/2010/main" val="29031157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4.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theme" Target="../theme/theme5.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theme" Target="../theme/theme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8.xml"/><Relationship Id="rId13" Type="http://schemas.openxmlformats.org/officeDocument/2006/relationships/theme" Target="../theme/theme7.xml"/><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slideLayout" Target="../slideLayouts/slideLayout82.xml"/><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0" Type="http://schemas.openxmlformats.org/officeDocument/2006/relationships/slideLayout" Target="../slideLayouts/slideLayout80.xml"/><Relationship Id="rId4" Type="http://schemas.openxmlformats.org/officeDocument/2006/relationships/slideLayout" Target="../slideLayouts/slideLayout74.xml"/><Relationship Id="rId9" Type="http://schemas.openxmlformats.org/officeDocument/2006/relationships/slideLayout" Target="../slideLayouts/slideLayout7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EB290B-7F53-43CD-9DCD-AA65998864B6}" type="datetimeFigureOut">
              <a:rPr lang="en-US" smtClean="0"/>
              <a:t>11/19/2021</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8A787354-AC9E-4372-A410-5A9CA7E2997A}" type="slidenum">
              <a:rPr lang="en-US" smtClean="0"/>
              <a:t>‹#›</a:t>
            </a:fld>
            <a:endParaRPr lang="en-US"/>
          </a:p>
        </p:txBody>
      </p:sp>
    </p:spTree>
    <p:extLst>
      <p:ext uri="{BB962C8B-B14F-4D97-AF65-F5344CB8AC3E}">
        <p14:creationId xmlns:p14="http://schemas.microsoft.com/office/powerpoint/2010/main" val="13969593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67938" name="Group 2"/>
          <p:cNvGrpSpPr>
            <a:grpSpLocks/>
          </p:cNvGrpSpPr>
          <p:nvPr/>
        </p:nvGrpSpPr>
        <p:grpSpPr bwMode="auto">
          <a:xfrm>
            <a:off x="6303968" y="19"/>
            <a:ext cx="2840037" cy="2440781"/>
            <a:chOff x="3115" y="0"/>
            <a:chExt cx="2170" cy="2486"/>
          </a:xfrm>
        </p:grpSpPr>
        <p:grpSp>
          <p:nvGrpSpPr>
            <p:cNvPr id="167939" name="Group 3"/>
            <p:cNvGrpSpPr>
              <a:grpSpLocks/>
            </p:cNvGrpSpPr>
            <p:nvPr/>
          </p:nvGrpSpPr>
          <p:grpSpPr bwMode="auto">
            <a:xfrm>
              <a:off x="4080" y="1910"/>
              <a:ext cx="768" cy="576"/>
              <a:chOff x="0" y="0"/>
              <a:chExt cx="768" cy="576"/>
            </a:xfrm>
          </p:grpSpPr>
          <p:sp>
            <p:nvSpPr>
              <p:cNvPr id="167940" name="Oval 4"/>
              <p:cNvSpPr>
                <a:spLocks noChangeArrowheads="1"/>
              </p:cNvSpPr>
              <p:nvPr/>
            </p:nvSpPr>
            <p:spPr bwMode="hidden">
              <a:xfrm>
                <a:off x="0" y="0"/>
                <a:ext cx="768" cy="576"/>
              </a:xfrm>
              <a:prstGeom prst="ellipse">
                <a:avLst/>
              </a:prstGeom>
              <a:gradFill rotWithShape="0">
                <a:gsLst>
                  <a:gs pos="0">
                    <a:schemeClr val="bg2"/>
                  </a:gs>
                  <a:gs pos="100000">
                    <a:schemeClr val="bg1"/>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srgbClr val="FFFFFF"/>
                  </a:solidFill>
                  <a:latin typeface="Times New Roman" pitchFamily="18" charset="0"/>
                </a:endParaRPr>
              </a:p>
            </p:txBody>
          </p:sp>
          <p:sp>
            <p:nvSpPr>
              <p:cNvPr id="167941" name="Oval 5"/>
              <p:cNvSpPr>
                <a:spLocks noChangeArrowheads="1"/>
              </p:cNvSpPr>
              <p:nvPr/>
            </p:nvSpPr>
            <p:spPr bwMode="hidden">
              <a:xfrm>
                <a:off x="276" y="252"/>
                <a:ext cx="185" cy="108"/>
              </a:xfrm>
              <a:prstGeom prst="ellipse">
                <a:avLst/>
              </a:prstGeom>
              <a:gradFill rotWithShape="0">
                <a:gsLst>
                  <a:gs pos="0">
                    <a:schemeClr val="accent1"/>
                  </a:gs>
                  <a:gs pos="100000">
                    <a:schemeClr val="bg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srgbClr val="FFFFFF"/>
                  </a:solidFill>
                  <a:latin typeface="Times New Roman" pitchFamily="18" charset="0"/>
                </a:endParaRPr>
              </a:p>
            </p:txBody>
          </p:sp>
        </p:grpSp>
        <p:grpSp>
          <p:nvGrpSpPr>
            <p:cNvPr id="167942" name="Group 6"/>
            <p:cNvGrpSpPr>
              <a:grpSpLocks/>
            </p:cNvGrpSpPr>
            <p:nvPr/>
          </p:nvGrpSpPr>
          <p:grpSpPr bwMode="auto">
            <a:xfrm>
              <a:off x="4257" y="1103"/>
              <a:ext cx="768" cy="576"/>
              <a:chOff x="0" y="0"/>
              <a:chExt cx="768" cy="576"/>
            </a:xfrm>
          </p:grpSpPr>
          <p:sp>
            <p:nvSpPr>
              <p:cNvPr id="167943" name="Oval 7"/>
              <p:cNvSpPr>
                <a:spLocks noChangeArrowheads="1"/>
              </p:cNvSpPr>
              <p:nvPr/>
            </p:nvSpPr>
            <p:spPr bwMode="hidden">
              <a:xfrm>
                <a:off x="0" y="0"/>
                <a:ext cx="768" cy="576"/>
              </a:xfrm>
              <a:prstGeom prst="ellipse">
                <a:avLst/>
              </a:prstGeom>
              <a:gradFill rotWithShape="0">
                <a:gsLst>
                  <a:gs pos="0">
                    <a:schemeClr val="bg2"/>
                  </a:gs>
                  <a:gs pos="100000">
                    <a:schemeClr val="bg1"/>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srgbClr val="FFFFFF"/>
                  </a:solidFill>
                  <a:latin typeface="Times New Roman" pitchFamily="18" charset="0"/>
                </a:endParaRPr>
              </a:p>
            </p:txBody>
          </p:sp>
          <p:sp>
            <p:nvSpPr>
              <p:cNvPr id="167944" name="Oval 8"/>
              <p:cNvSpPr>
                <a:spLocks noChangeArrowheads="1"/>
              </p:cNvSpPr>
              <p:nvPr/>
            </p:nvSpPr>
            <p:spPr bwMode="hidden">
              <a:xfrm>
                <a:off x="276" y="252"/>
                <a:ext cx="185" cy="108"/>
              </a:xfrm>
              <a:prstGeom prst="ellipse">
                <a:avLst/>
              </a:prstGeom>
              <a:gradFill rotWithShape="0">
                <a:gsLst>
                  <a:gs pos="0">
                    <a:schemeClr val="accent1"/>
                  </a:gs>
                  <a:gs pos="100000">
                    <a:schemeClr val="bg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srgbClr val="FFFFFF"/>
                  </a:solidFill>
                  <a:latin typeface="Times New Roman" pitchFamily="18" charset="0"/>
                </a:endParaRPr>
              </a:p>
            </p:txBody>
          </p:sp>
        </p:grpSp>
        <p:grpSp>
          <p:nvGrpSpPr>
            <p:cNvPr id="167945" name="Group 9"/>
            <p:cNvGrpSpPr>
              <a:grpSpLocks/>
            </p:cNvGrpSpPr>
            <p:nvPr/>
          </p:nvGrpSpPr>
          <p:grpSpPr bwMode="auto">
            <a:xfrm>
              <a:off x="3134" y="0"/>
              <a:ext cx="768" cy="576"/>
              <a:chOff x="0" y="0"/>
              <a:chExt cx="768" cy="576"/>
            </a:xfrm>
          </p:grpSpPr>
          <p:sp>
            <p:nvSpPr>
              <p:cNvPr id="167946" name="Oval 10"/>
              <p:cNvSpPr>
                <a:spLocks noChangeArrowheads="1"/>
              </p:cNvSpPr>
              <p:nvPr/>
            </p:nvSpPr>
            <p:spPr bwMode="hidden">
              <a:xfrm>
                <a:off x="0" y="0"/>
                <a:ext cx="768" cy="576"/>
              </a:xfrm>
              <a:prstGeom prst="ellipse">
                <a:avLst/>
              </a:prstGeom>
              <a:gradFill rotWithShape="0">
                <a:gsLst>
                  <a:gs pos="0">
                    <a:schemeClr val="bg2"/>
                  </a:gs>
                  <a:gs pos="100000">
                    <a:schemeClr val="bg1"/>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srgbClr val="FFFFFF"/>
                  </a:solidFill>
                  <a:latin typeface="Times New Roman" pitchFamily="18" charset="0"/>
                </a:endParaRPr>
              </a:p>
            </p:txBody>
          </p:sp>
          <p:sp>
            <p:nvSpPr>
              <p:cNvPr id="167947" name="Oval 11"/>
              <p:cNvSpPr>
                <a:spLocks noChangeArrowheads="1"/>
              </p:cNvSpPr>
              <p:nvPr/>
            </p:nvSpPr>
            <p:spPr bwMode="hidden">
              <a:xfrm>
                <a:off x="276" y="252"/>
                <a:ext cx="185" cy="108"/>
              </a:xfrm>
              <a:prstGeom prst="ellipse">
                <a:avLst/>
              </a:prstGeom>
              <a:gradFill rotWithShape="0">
                <a:gsLst>
                  <a:gs pos="0">
                    <a:schemeClr val="accent1"/>
                  </a:gs>
                  <a:gs pos="100000">
                    <a:schemeClr val="bg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srgbClr val="FFFFFF"/>
                  </a:solidFill>
                  <a:latin typeface="Times New Roman" pitchFamily="18" charset="0"/>
                </a:endParaRPr>
              </a:p>
            </p:txBody>
          </p:sp>
        </p:grpSp>
        <p:grpSp>
          <p:nvGrpSpPr>
            <p:cNvPr id="167948" name="Group 12"/>
            <p:cNvGrpSpPr>
              <a:grpSpLocks/>
            </p:cNvGrpSpPr>
            <p:nvPr/>
          </p:nvGrpSpPr>
          <p:grpSpPr bwMode="auto">
            <a:xfrm>
              <a:off x="3115" y="0"/>
              <a:ext cx="2170" cy="1702"/>
              <a:chOff x="3115" y="0"/>
              <a:chExt cx="2170" cy="1702"/>
            </a:xfrm>
          </p:grpSpPr>
          <p:grpSp>
            <p:nvGrpSpPr>
              <p:cNvPr id="167949" name="Group 13"/>
              <p:cNvGrpSpPr>
                <a:grpSpLocks/>
              </p:cNvGrpSpPr>
              <p:nvPr/>
            </p:nvGrpSpPr>
            <p:grpSpPr bwMode="auto">
              <a:xfrm>
                <a:off x="3640" y="308"/>
                <a:ext cx="1145" cy="844"/>
                <a:chOff x="1265" y="814"/>
                <a:chExt cx="2919" cy="2151"/>
              </a:xfrm>
            </p:grpSpPr>
            <p:sp>
              <p:nvSpPr>
                <p:cNvPr id="167950" name="Oval 14"/>
                <p:cNvSpPr>
                  <a:spLocks noChangeArrowheads="1"/>
                </p:cNvSpPr>
                <p:nvPr/>
              </p:nvSpPr>
              <p:spPr bwMode="hidden">
                <a:xfrm>
                  <a:off x="1265" y="814"/>
                  <a:ext cx="2919" cy="2151"/>
                </a:xfrm>
                <a:prstGeom prst="ellipse">
                  <a:avLst/>
                </a:prstGeom>
                <a:gradFill rotWithShape="0">
                  <a:gsLst>
                    <a:gs pos="0">
                      <a:schemeClr val="bg2"/>
                    </a:gs>
                    <a:gs pos="100000">
                      <a:schemeClr val="bg1"/>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srgbClr val="FFFFFF"/>
                    </a:solidFill>
                    <a:latin typeface="Times New Roman" pitchFamily="18" charset="0"/>
                  </a:endParaRPr>
                </a:p>
              </p:txBody>
            </p:sp>
            <p:sp>
              <p:nvSpPr>
                <p:cNvPr id="167951" name="Oval 15"/>
                <p:cNvSpPr>
                  <a:spLocks noChangeArrowheads="1"/>
                </p:cNvSpPr>
                <p:nvPr/>
              </p:nvSpPr>
              <p:spPr bwMode="hidden">
                <a:xfrm>
                  <a:off x="2380" y="1601"/>
                  <a:ext cx="579" cy="406"/>
                </a:xfrm>
                <a:prstGeom prst="ellipse">
                  <a:avLst/>
                </a:prstGeom>
                <a:gradFill rotWithShape="0">
                  <a:gsLst>
                    <a:gs pos="0">
                      <a:schemeClr val="accent2"/>
                    </a:gs>
                    <a:gs pos="100000">
                      <a:schemeClr val="bg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srgbClr val="FFFFFF"/>
                    </a:solidFill>
                    <a:latin typeface="Times New Roman" pitchFamily="18" charset="0"/>
                  </a:endParaRPr>
                </a:p>
              </p:txBody>
            </p:sp>
          </p:grpSp>
          <p:grpSp>
            <p:nvGrpSpPr>
              <p:cNvPr id="167952" name="Group 16"/>
              <p:cNvGrpSpPr>
                <a:grpSpLocks/>
              </p:cNvGrpSpPr>
              <p:nvPr/>
            </p:nvGrpSpPr>
            <p:grpSpPr bwMode="auto">
              <a:xfrm>
                <a:off x="3115" y="0"/>
                <a:ext cx="2145" cy="1702"/>
                <a:chOff x="3115" y="0"/>
                <a:chExt cx="2145" cy="1702"/>
              </a:xfrm>
            </p:grpSpPr>
            <p:grpSp>
              <p:nvGrpSpPr>
                <p:cNvPr id="167953" name="Group 17"/>
                <p:cNvGrpSpPr>
                  <a:grpSpLocks/>
                </p:cNvGrpSpPr>
                <p:nvPr/>
              </p:nvGrpSpPr>
              <p:grpSpPr bwMode="auto">
                <a:xfrm>
                  <a:off x="4505" y="589"/>
                  <a:ext cx="493" cy="912"/>
                  <a:chOff x="3471" y="1530"/>
                  <a:chExt cx="1258" cy="2327"/>
                </a:xfrm>
              </p:grpSpPr>
              <p:sp>
                <p:nvSpPr>
                  <p:cNvPr id="167954" name="Freeform 18"/>
                  <p:cNvSpPr>
                    <a:spLocks/>
                  </p:cNvSpPr>
                  <p:nvPr/>
                </p:nvSpPr>
                <p:spPr bwMode="hidden">
                  <a:xfrm rot="2711884">
                    <a:off x="2765" y="2236"/>
                    <a:ext cx="1724" cy="312"/>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srgbClr val="FFFFFF"/>
                      </a:solidFill>
                      <a:latin typeface="Times New Roman" pitchFamily="18" charset="0"/>
                    </a:endParaRPr>
                  </a:p>
                </p:txBody>
              </p:sp>
              <p:sp>
                <p:nvSpPr>
                  <p:cNvPr id="167955" name="Freeform 19"/>
                  <p:cNvSpPr>
                    <a:spLocks/>
                  </p:cNvSpPr>
                  <p:nvPr/>
                </p:nvSpPr>
                <p:spPr bwMode="hidden">
                  <a:xfrm rot="2711884">
                    <a:off x="4021" y="3150"/>
                    <a:ext cx="925" cy="490"/>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srgbClr val="FFFFFF"/>
                      </a:solidFill>
                      <a:latin typeface="Times New Roman" pitchFamily="18" charset="0"/>
                    </a:endParaRPr>
                  </a:p>
                </p:txBody>
              </p:sp>
            </p:grpSp>
            <p:grpSp>
              <p:nvGrpSpPr>
                <p:cNvPr id="167956" name="Group 20"/>
                <p:cNvGrpSpPr>
                  <a:grpSpLocks/>
                </p:cNvGrpSpPr>
                <p:nvPr/>
              </p:nvGrpSpPr>
              <p:grpSpPr bwMode="auto">
                <a:xfrm>
                  <a:off x="4267" y="781"/>
                  <a:ext cx="966" cy="522"/>
                  <a:chOff x="2864" y="2019"/>
                  <a:chExt cx="2463" cy="1332"/>
                </a:xfrm>
              </p:grpSpPr>
              <p:sp>
                <p:nvSpPr>
                  <p:cNvPr id="167957" name="Freeform 21"/>
                  <p:cNvSpPr>
                    <a:spLocks/>
                  </p:cNvSpPr>
                  <p:nvPr/>
                </p:nvSpPr>
                <p:spPr bwMode="hidden">
                  <a:xfrm rot="2104081">
                    <a:off x="2864" y="2019"/>
                    <a:ext cx="1814" cy="347"/>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srgbClr val="FFFFFF"/>
                      </a:solidFill>
                      <a:latin typeface="Times New Roman" pitchFamily="18" charset="0"/>
                    </a:endParaRPr>
                  </a:p>
                </p:txBody>
              </p:sp>
              <p:sp>
                <p:nvSpPr>
                  <p:cNvPr id="167958" name="Freeform 22"/>
                  <p:cNvSpPr>
                    <a:spLocks/>
                  </p:cNvSpPr>
                  <p:nvPr/>
                </p:nvSpPr>
                <p:spPr bwMode="hidden">
                  <a:xfrm rot="2104081">
                    <a:off x="4353" y="2806"/>
                    <a:ext cx="974" cy="545"/>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srgbClr val="FFFFFF"/>
                      </a:solidFill>
                      <a:latin typeface="Times New Roman" pitchFamily="18" charset="0"/>
                    </a:endParaRPr>
                  </a:p>
                </p:txBody>
              </p:sp>
            </p:grpSp>
            <p:grpSp>
              <p:nvGrpSpPr>
                <p:cNvPr id="167959" name="Group 23"/>
                <p:cNvGrpSpPr>
                  <a:grpSpLocks/>
                </p:cNvGrpSpPr>
                <p:nvPr/>
              </p:nvGrpSpPr>
              <p:grpSpPr bwMode="auto">
                <a:xfrm>
                  <a:off x="4280" y="707"/>
                  <a:ext cx="971" cy="417"/>
                  <a:chOff x="2897" y="1832"/>
                  <a:chExt cx="2477" cy="1064"/>
                </a:xfrm>
              </p:grpSpPr>
              <p:sp>
                <p:nvSpPr>
                  <p:cNvPr id="167960" name="Freeform 24"/>
                  <p:cNvSpPr>
                    <a:spLocks/>
                  </p:cNvSpPr>
                  <p:nvPr/>
                </p:nvSpPr>
                <p:spPr bwMode="hidden">
                  <a:xfrm rot="1582915">
                    <a:off x="2897" y="1832"/>
                    <a:ext cx="1736" cy="304"/>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srgbClr val="FFFFFF"/>
                      </a:solidFill>
                      <a:latin typeface="Times New Roman" pitchFamily="18" charset="0"/>
                    </a:endParaRPr>
                  </a:p>
                </p:txBody>
              </p:sp>
              <p:sp>
                <p:nvSpPr>
                  <p:cNvPr id="167961" name="Freeform 25"/>
                  <p:cNvSpPr>
                    <a:spLocks/>
                  </p:cNvSpPr>
                  <p:nvPr/>
                </p:nvSpPr>
                <p:spPr bwMode="hidden">
                  <a:xfrm rot="1582915">
                    <a:off x="4442" y="2420"/>
                    <a:ext cx="932" cy="476"/>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srgbClr val="FFFFFF"/>
                      </a:solidFill>
                      <a:latin typeface="Times New Roman" pitchFamily="18" charset="0"/>
                    </a:endParaRPr>
                  </a:p>
                </p:txBody>
              </p:sp>
            </p:grpSp>
            <p:grpSp>
              <p:nvGrpSpPr>
                <p:cNvPr id="167962" name="Group 26"/>
                <p:cNvGrpSpPr>
                  <a:grpSpLocks/>
                </p:cNvGrpSpPr>
                <p:nvPr/>
              </p:nvGrpSpPr>
              <p:grpSpPr bwMode="auto">
                <a:xfrm>
                  <a:off x="4291" y="630"/>
                  <a:ext cx="969" cy="364"/>
                  <a:chOff x="2924" y="1636"/>
                  <a:chExt cx="2472" cy="927"/>
                </a:xfrm>
              </p:grpSpPr>
              <p:sp>
                <p:nvSpPr>
                  <p:cNvPr id="167963" name="Freeform 27"/>
                  <p:cNvSpPr>
                    <a:spLocks/>
                  </p:cNvSpPr>
                  <p:nvPr/>
                </p:nvSpPr>
                <p:spPr bwMode="hidden">
                  <a:xfrm rot="1080363">
                    <a:off x="2924" y="1636"/>
                    <a:ext cx="1677" cy="33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srgbClr val="FFFFFF"/>
                      </a:solidFill>
                      <a:latin typeface="Times New Roman" pitchFamily="18" charset="0"/>
                    </a:endParaRPr>
                  </a:p>
                </p:txBody>
              </p:sp>
              <p:sp>
                <p:nvSpPr>
                  <p:cNvPr id="167964" name="Freeform 28"/>
                  <p:cNvSpPr>
                    <a:spLocks/>
                  </p:cNvSpPr>
                  <p:nvPr/>
                </p:nvSpPr>
                <p:spPr bwMode="hidden">
                  <a:xfrm rot="1080363">
                    <a:off x="4495" y="2037"/>
                    <a:ext cx="901" cy="526"/>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srgbClr val="FFFFFF"/>
                      </a:solidFill>
                      <a:latin typeface="Times New Roman" pitchFamily="18" charset="0"/>
                    </a:endParaRPr>
                  </a:p>
                </p:txBody>
              </p:sp>
            </p:grpSp>
            <p:grpSp>
              <p:nvGrpSpPr>
                <p:cNvPr id="167965" name="Group 29"/>
                <p:cNvGrpSpPr>
                  <a:grpSpLocks/>
                </p:cNvGrpSpPr>
                <p:nvPr/>
              </p:nvGrpSpPr>
              <p:grpSpPr bwMode="auto">
                <a:xfrm>
                  <a:off x="4304" y="543"/>
                  <a:ext cx="918" cy="258"/>
                  <a:chOff x="2958" y="1414"/>
                  <a:chExt cx="2342" cy="657"/>
                </a:xfrm>
              </p:grpSpPr>
              <p:sp>
                <p:nvSpPr>
                  <p:cNvPr id="167966" name="Freeform 30"/>
                  <p:cNvSpPr>
                    <a:spLocks/>
                  </p:cNvSpPr>
                  <p:nvPr/>
                </p:nvSpPr>
                <p:spPr bwMode="hidden">
                  <a:xfrm rot="463793">
                    <a:off x="2958" y="1414"/>
                    <a:ext cx="1545" cy="312"/>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srgbClr val="FFFFFF"/>
                      </a:solidFill>
                      <a:latin typeface="Times New Roman" pitchFamily="18" charset="0"/>
                    </a:endParaRPr>
                  </a:p>
                </p:txBody>
              </p:sp>
              <p:sp>
                <p:nvSpPr>
                  <p:cNvPr id="167967" name="Freeform 31"/>
                  <p:cNvSpPr>
                    <a:spLocks/>
                  </p:cNvSpPr>
                  <p:nvPr/>
                </p:nvSpPr>
                <p:spPr bwMode="hidden">
                  <a:xfrm rot="463793">
                    <a:off x="4470" y="1582"/>
                    <a:ext cx="830" cy="48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srgbClr val="FFFFFF"/>
                      </a:solidFill>
                      <a:latin typeface="Times New Roman" pitchFamily="18" charset="0"/>
                    </a:endParaRPr>
                  </a:p>
                </p:txBody>
              </p:sp>
            </p:grpSp>
            <p:grpSp>
              <p:nvGrpSpPr>
                <p:cNvPr id="167968" name="Group 32"/>
                <p:cNvGrpSpPr>
                  <a:grpSpLocks/>
                </p:cNvGrpSpPr>
                <p:nvPr/>
              </p:nvGrpSpPr>
              <p:grpSpPr bwMode="auto">
                <a:xfrm>
                  <a:off x="4314" y="487"/>
                  <a:ext cx="843" cy="134"/>
                  <a:chOff x="2983" y="1269"/>
                  <a:chExt cx="2150" cy="343"/>
                </a:xfrm>
              </p:grpSpPr>
              <p:sp>
                <p:nvSpPr>
                  <p:cNvPr id="167969" name="Freeform 33"/>
                  <p:cNvSpPr>
                    <a:spLocks/>
                  </p:cNvSpPr>
                  <p:nvPr/>
                </p:nvSpPr>
                <p:spPr bwMode="hidden">
                  <a:xfrm rot="-84182">
                    <a:off x="2983" y="1289"/>
                    <a:ext cx="1404" cy="219"/>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srgbClr val="FFFFFF"/>
                      </a:solidFill>
                      <a:latin typeface="Times New Roman" pitchFamily="18" charset="0"/>
                    </a:endParaRPr>
                  </a:p>
                </p:txBody>
              </p:sp>
              <p:sp>
                <p:nvSpPr>
                  <p:cNvPr id="167970" name="Freeform 34"/>
                  <p:cNvSpPr>
                    <a:spLocks/>
                  </p:cNvSpPr>
                  <p:nvPr/>
                </p:nvSpPr>
                <p:spPr bwMode="hidden">
                  <a:xfrm rot="-84182">
                    <a:off x="4379" y="1269"/>
                    <a:ext cx="754" cy="343"/>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srgbClr val="FFFFFF"/>
                      </a:solidFill>
                      <a:latin typeface="Times New Roman" pitchFamily="18" charset="0"/>
                    </a:endParaRPr>
                  </a:p>
                </p:txBody>
              </p:sp>
            </p:grpSp>
            <p:grpSp>
              <p:nvGrpSpPr>
                <p:cNvPr id="167971" name="Group 35"/>
                <p:cNvGrpSpPr>
                  <a:grpSpLocks/>
                </p:cNvGrpSpPr>
                <p:nvPr/>
              </p:nvGrpSpPr>
              <p:grpSpPr bwMode="auto">
                <a:xfrm>
                  <a:off x="4296" y="349"/>
                  <a:ext cx="737" cy="167"/>
                  <a:chOff x="2938" y="917"/>
                  <a:chExt cx="1879" cy="427"/>
                </a:xfrm>
              </p:grpSpPr>
              <p:sp>
                <p:nvSpPr>
                  <p:cNvPr id="167972" name="Freeform 36"/>
                  <p:cNvSpPr>
                    <a:spLocks/>
                  </p:cNvSpPr>
                  <p:nvPr/>
                </p:nvSpPr>
                <p:spPr bwMode="hidden">
                  <a:xfrm rot="-802576">
                    <a:off x="2938" y="1129"/>
                    <a:ext cx="1233" cy="21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srgbClr val="FFFFFF"/>
                      </a:solidFill>
                      <a:latin typeface="Times New Roman" pitchFamily="18" charset="0"/>
                    </a:endParaRPr>
                  </a:p>
                </p:txBody>
              </p:sp>
              <p:sp>
                <p:nvSpPr>
                  <p:cNvPr id="167973" name="Freeform 37"/>
                  <p:cNvSpPr>
                    <a:spLocks/>
                  </p:cNvSpPr>
                  <p:nvPr/>
                </p:nvSpPr>
                <p:spPr bwMode="hidden">
                  <a:xfrm rot="-802576">
                    <a:off x="4155" y="917"/>
                    <a:ext cx="662" cy="33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srgbClr val="FFFFFF"/>
                      </a:solidFill>
                      <a:latin typeface="Times New Roman" pitchFamily="18" charset="0"/>
                    </a:endParaRPr>
                  </a:p>
                </p:txBody>
              </p:sp>
            </p:grpSp>
            <p:grpSp>
              <p:nvGrpSpPr>
                <p:cNvPr id="167974" name="Group 38"/>
                <p:cNvGrpSpPr>
                  <a:grpSpLocks/>
                </p:cNvGrpSpPr>
                <p:nvPr/>
              </p:nvGrpSpPr>
              <p:grpSpPr bwMode="auto">
                <a:xfrm>
                  <a:off x="3394" y="637"/>
                  <a:ext cx="493" cy="912"/>
                  <a:chOff x="637" y="1653"/>
                  <a:chExt cx="1257" cy="2326"/>
                </a:xfrm>
              </p:grpSpPr>
              <p:sp>
                <p:nvSpPr>
                  <p:cNvPr id="167975" name="Freeform 39"/>
                  <p:cNvSpPr>
                    <a:spLocks/>
                  </p:cNvSpPr>
                  <p:nvPr/>
                </p:nvSpPr>
                <p:spPr bwMode="hidden">
                  <a:xfrm rot="18888116" flipH="1">
                    <a:off x="876" y="2359"/>
                    <a:ext cx="1724" cy="312"/>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srgbClr val="FFFFFF"/>
                      </a:solidFill>
                      <a:latin typeface="Times New Roman" pitchFamily="18" charset="0"/>
                    </a:endParaRPr>
                  </a:p>
                </p:txBody>
              </p:sp>
              <p:sp>
                <p:nvSpPr>
                  <p:cNvPr id="167976" name="Freeform 40"/>
                  <p:cNvSpPr>
                    <a:spLocks/>
                  </p:cNvSpPr>
                  <p:nvPr/>
                </p:nvSpPr>
                <p:spPr bwMode="hidden">
                  <a:xfrm rot="18888116" flipH="1">
                    <a:off x="419" y="3272"/>
                    <a:ext cx="925" cy="490"/>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srgbClr val="FFFFFF"/>
                      </a:solidFill>
                      <a:latin typeface="Times New Roman" pitchFamily="18" charset="0"/>
                    </a:endParaRPr>
                  </a:p>
                </p:txBody>
              </p:sp>
            </p:grpSp>
            <p:grpSp>
              <p:nvGrpSpPr>
                <p:cNvPr id="167977" name="Group 41"/>
                <p:cNvGrpSpPr>
                  <a:grpSpLocks/>
                </p:cNvGrpSpPr>
                <p:nvPr/>
              </p:nvGrpSpPr>
              <p:grpSpPr bwMode="auto">
                <a:xfrm>
                  <a:off x="3142" y="850"/>
                  <a:ext cx="966" cy="522"/>
                  <a:chOff x="-5" y="2196"/>
                  <a:chExt cx="2463" cy="1332"/>
                </a:xfrm>
              </p:grpSpPr>
              <p:sp>
                <p:nvSpPr>
                  <p:cNvPr id="167978" name="Freeform 42"/>
                  <p:cNvSpPr>
                    <a:spLocks/>
                  </p:cNvSpPr>
                  <p:nvPr/>
                </p:nvSpPr>
                <p:spPr bwMode="hidden">
                  <a:xfrm rot="19495919" flipH="1">
                    <a:off x="644" y="2196"/>
                    <a:ext cx="1814" cy="347"/>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srgbClr val="FFFFFF"/>
                      </a:solidFill>
                      <a:latin typeface="Times New Roman" pitchFamily="18" charset="0"/>
                    </a:endParaRPr>
                  </a:p>
                </p:txBody>
              </p:sp>
              <p:sp>
                <p:nvSpPr>
                  <p:cNvPr id="167979" name="Freeform 43"/>
                  <p:cNvSpPr>
                    <a:spLocks/>
                  </p:cNvSpPr>
                  <p:nvPr/>
                </p:nvSpPr>
                <p:spPr bwMode="hidden">
                  <a:xfrm rot="19495919" flipH="1">
                    <a:off x="-5" y="2983"/>
                    <a:ext cx="974" cy="545"/>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srgbClr val="FFFFFF"/>
                      </a:solidFill>
                      <a:latin typeface="Times New Roman" pitchFamily="18" charset="0"/>
                    </a:endParaRPr>
                  </a:p>
                </p:txBody>
              </p:sp>
            </p:grpSp>
            <p:grpSp>
              <p:nvGrpSpPr>
                <p:cNvPr id="167980" name="Group 44"/>
                <p:cNvGrpSpPr>
                  <a:grpSpLocks/>
                </p:cNvGrpSpPr>
                <p:nvPr/>
              </p:nvGrpSpPr>
              <p:grpSpPr bwMode="auto">
                <a:xfrm>
                  <a:off x="3124" y="777"/>
                  <a:ext cx="971" cy="417"/>
                  <a:chOff x="-52" y="2009"/>
                  <a:chExt cx="2477" cy="1064"/>
                </a:xfrm>
              </p:grpSpPr>
              <p:sp>
                <p:nvSpPr>
                  <p:cNvPr id="167981" name="Freeform 45"/>
                  <p:cNvSpPr>
                    <a:spLocks/>
                  </p:cNvSpPr>
                  <p:nvPr/>
                </p:nvSpPr>
                <p:spPr bwMode="hidden">
                  <a:xfrm rot="20017085" flipH="1">
                    <a:off x="689" y="2009"/>
                    <a:ext cx="1736" cy="304"/>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srgbClr val="FFFFFF"/>
                      </a:solidFill>
                      <a:latin typeface="Times New Roman" pitchFamily="18" charset="0"/>
                    </a:endParaRPr>
                  </a:p>
                </p:txBody>
              </p:sp>
              <p:sp>
                <p:nvSpPr>
                  <p:cNvPr id="167982" name="Freeform 46"/>
                  <p:cNvSpPr>
                    <a:spLocks/>
                  </p:cNvSpPr>
                  <p:nvPr/>
                </p:nvSpPr>
                <p:spPr bwMode="hidden">
                  <a:xfrm rot="20017085" flipH="1">
                    <a:off x="-52" y="2597"/>
                    <a:ext cx="932" cy="476"/>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srgbClr val="FFFFFF"/>
                      </a:solidFill>
                      <a:latin typeface="Times New Roman" pitchFamily="18" charset="0"/>
                    </a:endParaRPr>
                  </a:p>
                </p:txBody>
              </p:sp>
            </p:grpSp>
            <p:grpSp>
              <p:nvGrpSpPr>
                <p:cNvPr id="167983" name="Group 47"/>
                <p:cNvGrpSpPr>
                  <a:grpSpLocks/>
                </p:cNvGrpSpPr>
                <p:nvPr/>
              </p:nvGrpSpPr>
              <p:grpSpPr bwMode="auto">
                <a:xfrm>
                  <a:off x="3115" y="700"/>
                  <a:ext cx="969" cy="363"/>
                  <a:chOff x="-74" y="1813"/>
                  <a:chExt cx="2472" cy="927"/>
                </a:xfrm>
              </p:grpSpPr>
              <p:sp>
                <p:nvSpPr>
                  <p:cNvPr id="167984" name="Freeform 48"/>
                  <p:cNvSpPr>
                    <a:spLocks/>
                  </p:cNvSpPr>
                  <p:nvPr/>
                </p:nvSpPr>
                <p:spPr bwMode="hidden">
                  <a:xfrm rot="20519637" flipH="1">
                    <a:off x="721" y="1813"/>
                    <a:ext cx="1677" cy="33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srgbClr val="FFFFFF"/>
                      </a:solidFill>
                      <a:latin typeface="Times New Roman" pitchFamily="18" charset="0"/>
                    </a:endParaRPr>
                  </a:p>
                </p:txBody>
              </p:sp>
              <p:sp>
                <p:nvSpPr>
                  <p:cNvPr id="167985" name="Freeform 49"/>
                  <p:cNvSpPr>
                    <a:spLocks/>
                  </p:cNvSpPr>
                  <p:nvPr/>
                </p:nvSpPr>
                <p:spPr bwMode="hidden">
                  <a:xfrm rot="20519637" flipH="1">
                    <a:off x="-74" y="2214"/>
                    <a:ext cx="901" cy="526"/>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srgbClr val="FFFFFF"/>
                      </a:solidFill>
                      <a:latin typeface="Times New Roman" pitchFamily="18" charset="0"/>
                    </a:endParaRPr>
                  </a:p>
                </p:txBody>
              </p:sp>
            </p:grpSp>
            <p:grpSp>
              <p:nvGrpSpPr>
                <p:cNvPr id="167986" name="Group 50"/>
                <p:cNvGrpSpPr>
                  <a:grpSpLocks/>
                </p:cNvGrpSpPr>
                <p:nvPr/>
              </p:nvGrpSpPr>
              <p:grpSpPr bwMode="auto">
                <a:xfrm>
                  <a:off x="3153" y="613"/>
                  <a:ext cx="918" cy="257"/>
                  <a:chOff x="22" y="1591"/>
                  <a:chExt cx="2342" cy="657"/>
                </a:xfrm>
              </p:grpSpPr>
              <p:sp>
                <p:nvSpPr>
                  <p:cNvPr id="167987" name="Freeform 51"/>
                  <p:cNvSpPr>
                    <a:spLocks/>
                  </p:cNvSpPr>
                  <p:nvPr/>
                </p:nvSpPr>
                <p:spPr bwMode="hidden">
                  <a:xfrm rot="21136207" flipH="1">
                    <a:off x="819" y="1591"/>
                    <a:ext cx="1545" cy="312"/>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srgbClr val="FFFFFF"/>
                      </a:solidFill>
                      <a:latin typeface="Times New Roman" pitchFamily="18" charset="0"/>
                    </a:endParaRPr>
                  </a:p>
                </p:txBody>
              </p:sp>
              <p:sp>
                <p:nvSpPr>
                  <p:cNvPr id="167988" name="Freeform 52"/>
                  <p:cNvSpPr>
                    <a:spLocks/>
                  </p:cNvSpPr>
                  <p:nvPr/>
                </p:nvSpPr>
                <p:spPr bwMode="hidden">
                  <a:xfrm rot="21136207" flipH="1">
                    <a:off x="22" y="1759"/>
                    <a:ext cx="830" cy="48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srgbClr val="FFFFFF"/>
                      </a:solidFill>
                      <a:latin typeface="Times New Roman" pitchFamily="18" charset="0"/>
                    </a:endParaRPr>
                  </a:p>
                </p:txBody>
              </p:sp>
            </p:grpSp>
            <p:grpSp>
              <p:nvGrpSpPr>
                <p:cNvPr id="167989" name="Group 53"/>
                <p:cNvGrpSpPr>
                  <a:grpSpLocks/>
                </p:cNvGrpSpPr>
                <p:nvPr/>
              </p:nvGrpSpPr>
              <p:grpSpPr bwMode="auto">
                <a:xfrm>
                  <a:off x="3218" y="556"/>
                  <a:ext cx="843" cy="134"/>
                  <a:chOff x="189" y="1446"/>
                  <a:chExt cx="2150" cy="343"/>
                </a:xfrm>
              </p:grpSpPr>
              <p:sp>
                <p:nvSpPr>
                  <p:cNvPr id="167990" name="Freeform 54"/>
                  <p:cNvSpPr>
                    <a:spLocks/>
                  </p:cNvSpPr>
                  <p:nvPr/>
                </p:nvSpPr>
                <p:spPr bwMode="hidden">
                  <a:xfrm rot="84182" flipH="1">
                    <a:off x="935" y="1466"/>
                    <a:ext cx="1404" cy="219"/>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srgbClr val="FFFFFF"/>
                      </a:solidFill>
                      <a:latin typeface="Times New Roman" pitchFamily="18" charset="0"/>
                    </a:endParaRPr>
                  </a:p>
                </p:txBody>
              </p:sp>
              <p:sp>
                <p:nvSpPr>
                  <p:cNvPr id="167991" name="Freeform 55"/>
                  <p:cNvSpPr>
                    <a:spLocks/>
                  </p:cNvSpPr>
                  <p:nvPr/>
                </p:nvSpPr>
                <p:spPr bwMode="hidden">
                  <a:xfrm rot="84182" flipH="1">
                    <a:off x="189" y="1446"/>
                    <a:ext cx="754" cy="343"/>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srgbClr val="FFFFFF"/>
                      </a:solidFill>
                      <a:latin typeface="Times New Roman" pitchFamily="18" charset="0"/>
                    </a:endParaRPr>
                  </a:p>
                </p:txBody>
              </p:sp>
            </p:grpSp>
            <p:grpSp>
              <p:nvGrpSpPr>
                <p:cNvPr id="167992" name="Group 56"/>
                <p:cNvGrpSpPr>
                  <a:grpSpLocks/>
                </p:cNvGrpSpPr>
                <p:nvPr/>
              </p:nvGrpSpPr>
              <p:grpSpPr bwMode="auto">
                <a:xfrm>
                  <a:off x="3342" y="418"/>
                  <a:ext cx="737" cy="167"/>
                  <a:chOff x="505" y="1094"/>
                  <a:chExt cx="1879" cy="427"/>
                </a:xfrm>
              </p:grpSpPr>
              <p:sp>
                <p:nvSpPr>
                  <p:cNvPr id="167993" name="Freeform 57"/>
                  <p:cNvSpPr>
                    <a:spLocks/>
                  </p:cNvSpPr>
                  <p:nvPr/>
                </p:nvSpPr>
                <p:spPr bwMode="hidden">
                  <a:xfrm rot="802576" flipH="1">
                    <a:off x="1151" y="1306"/>
                    <a:ext cx="1233" cy="21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srgbClr val="FFFFFF"/>
                      </a:solidFill>
                      <a:latin typeface="Times New Roman" pitchFamily="18" charset="0"/>
                    </a:endParaRPr>
                  </a:p>
                </p:txBody>
              </p:sp>
              <p:sp>
                <p:nvSpPr>
                  <p:cNvPr id="167994" name="Freeform 58"/>
                  <p:cNvSpPr>
                    <a:spLocks/>
                  </p:cNvSpPr>
                  <p:nvPr/>
                </p:nvSpPr>
                <p:spPr bwMode="hidden">
                  <a:xfrm rot="802576" flipH="1">
                    <a:off x="505" y="1094"/>
                    <a:ext cx="662" cy="33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srgbClr val="FFFFFF"/>
                      </a:solidFill>
                      <a:latin typeface="Times New Roman" pitchFamily="18" charset="0"/>
                    </a:endParaRPr>
                  </a:p>
                </p:txBody>
              </p:sp>
            </p:grpSp>
            <p:grpSp>
              <p:nvGrpSpPr>
                <p:cNvPr id="167995" name="Group 59"/>
                <p:cNvGrpSpPr>
                  <a:grpSpLocks/>
                </p:cNvGrpSpPr>
                <p:nvPr/>
              </p:nvGrpSpPr>
              <p:grpSpPr bwMode="auto">
                <a:xfrm>
                  <a:off x="3386" y="341"/>
                  <a:ext cx="725" cy="218"/>
                  <a:chOff x="616" y="899"/>
                  <a:chExt cx="1850" cy="554"/>
                </a:xfrm>
              </p:grpSpPr>
              <p:sp>
                <p:nvSpPr>
                  <p:cNvPr id="167996" name="Freeform 60"/>
                  <p:cNvSpPr>
                    <a:spLocks/>
                  </p:cNvSpPr>
                  <p:nvPr/>
                </p:nvSpPr>
                <p:spPr bwMode="hidden">
                  <a:xfrm rot="1277471" flipH="1">
                    <a:off x="1233" y="1238"/>
                    <a:ext cx="1233" cy="21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srgbClr val="FFFFFF"/>
                      </a:solidFill>
                      <a:latin typeface="Times New Roman" pitchFamily="18" charset="0"/>
                    </a:endParaRPr>
                  </a:p>
                </p:txBody>
              </p:sp>
              <p:sp>
                <p:nvSpPr>
                  <p:cNvPr id="167997" name="Freeform 61"/>
                  <p:cNvSpPr>
                    <a:spLocks/>
                  </p:cNvSpPr>
                  <p:nvPr/>
                </p:nvSpPr>
                <p:spPr bwMode="hidden">
                  <a:xfrm rot="1277471" flipH="1">
                    <a:off x="616" y="899"/>
                    <a:ext cx="662" cy="33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srgbClr val="FFFFFF"/>
                      </a:solidFill>
                      <a:latin typeface="Times New Roman" pitchFamily="18" charset="0"/>
                    </a:endParaRPr>
                  </a:p>
                </p:txBody>
              </p:sp>
            </p:grpSp>
            <p:grpSp>
              <p:nvGrpSpPr>
                <p:cNvPr id="167998" name="Group 62"/>
                <p:cNvGrpSpPr>
                  <a:grpSpLocks/>
                </p:cNvGrpSpPr>
                <p:nvPr/>
              </p:nvGrpSpPr>
              <p:grpSpPr bwMode="auto">
                <a:xfrm>
                  <a:off x="3472" y="231"/>
                  <a:ext cx="693" cy="291"/>
                  <a:chOff x="3472" y="231"/>
                  <a:chExt cx="693" cy="291"/>
                </a:xfrm>
              </p:grpSpPr>
              <p:sp>
                <p:nvSpPr>
                  <p:cNvPr id="167999" name="Freeform 63"/>
                  <p:cNvSpPr>
                    <a:spLocks/>
                  </p:cNvSpPr>
                  <p:nvPr/>
                </p:nvSpPr>
                <p:spPr bwMode="hidden">
                  <a:xfrm rot="2028410" flipH="1">
                    <a:off x="3681" y="438"/>
                    <a:ext cx="484" cy="84"/>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srgbClr val="FFFFFF"/>
                      </a:solidFill>
                      <a:latin typeface="Times New Roman" pitchFamily="18" charset="0"/>
                    </a:endParaRPr>
                  </a:p>
                </p:txBody>
              </p:sp>
              <p:sp>
                <p:nvSpPr>
                  <p:cNvPr id="168000" name="Freeform 64"/>
                  <p:cNvSpPr>
                    <a:spLocks/>
                  </p:cNvSpPr>
                  <p:nvPr/>
                </p:nvSpPr>
                <p:spPr bwMode="hidden">
                  <a:xfrm rot="2028410" flipH="1">
                    <a:off x="3472" y="231"/>
                    <a:ext cx="260" cy="132"/>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srgbClr val="FFFFFF"/>
                      </a:solidFill>
                      <a:latin typeface="Times New Roman" pitchFamily="18" charset="0"/>
                    </a:endParaRPr>
                  </a:p>
                </p:txBody>
              </p:sp>
            </p:grpSp>
            <p:grpSp>
              <p:nvGrpSpPr>
                <p:cNvPr id="168001" name="Group 65"/>
                <p:cNvGrpSpPr>
                  <a:grpSpLocks/>
                </p:cNvGrpSpPr>
                <p:nvPr/>
              </p:nvGrpSpPr>
              <p:grpSpPr bwMode="auto">
                <a:xfrm>
                  <a:off x="3554" y="118"/>
                  <a:ext cx="664" cy="349"/>
                  <a:chOff x="3554" y="118"/>
                  <a:chExt cx="664" cy="349"/>
                </a:xfrm>
              </p:grpSpPr>
              <p:sp>
                <p:nvSpPr>
                  <p:cNvPr id="168002" name="Freeform 66"/>
                  <p:cNvSpPr>
                    <a:spLocks/>
                  </p:cNvSpPr>
                  <p:nvPr/>
                </p:nvSpPr>
                <p:spPr bwMode="hidden">
                  <a:xfrm rot="2664424" flipH="1">
                    <a:off x="3727" y="383"/>
                    <a:ext cx="491" cy="84"/>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srgbClr val="FFFFFF"/>
                      </a:solidFill>
                      <a:latin typeface="Times New Roman" pitchFamily="18" charset="0"/>
                    </a:endParaRPr>
                  </a:p>
                </p:txBody>
              </p:sp>
              <p:sp>
                <p:nvSpPr>
                  <p:cNvPr id="168003" name="Freeform 67"/>
                  <p:cNvSpPr>
                    <a:spLocks/>
                  </p:cNvSpPr>
                  <p:nvPr/>
                </p:nvSpPr>
                <p:spPr bwMode="hidden">
                  <a:xfrm rot="2664424" flipH="1">
                    <a:off x="3554" y="118"/>
                    <a:ext cx="264" cy="132"/>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srgbClr val="FFFFFF"/>
                      </a:solidFill>
                      <a:latin typeface="Times New Roman" pitchFamily="18" charset="0"/>
                    </a:endParaRPr>
                  </a:p>
                </p:txBody>
              </p:sp>
            </p:grpSp>
            <p:grpSp>
              <p:nvGrpSpPr>
                <p:cNvPr id="168004" name="Group 68"/>
                <p:cNvGrpSpPr>
                  <a:grpSpLocks/>
                </p:cNvGrpSpPr>
                <p:nvPr/>
              </p:nvGrpSpPr>
              <p:grpSpPr bwMode="auto">
                <a:xfrm>
                  <a:off x="3784" y="30"/>
                  <a:ext cx="305" cy="593"/>
                  <a:chOff x="1633" y="104"/>
                  <a:chExt cx="778" cy="1512"/>
                </a:xfrm>
              </p:grpSpPr>
              <p:sp>
                <p:nvSpPr>
                  <p:cNvPr id="168005" name="Freeform 69"/>
                  <p:cNvSpPr>
                    <a:spLocks/>
                  </p:cNvSpPr>
                  <p:nvPr/>
                </p:nvSpPr>
                <p:spPr bwMode="hidden">
                  <a:xfrm rot="3473776" flipH="1">
                    <a:off x="1754" y="958"/>
                    <a:ext cx="1100" cy="21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srgbClr val="FFFFFF"/>
                      </a:solidFill>
                      <a:latin typeface="Times New Roman" pitchFamily="18" charset="0"/>
                    </a:endParaRPr>
                  </a:p>
                </p:txBody>
              </p:sp>
              <p:sp>
                <p:nvSpPr>
                  <p:cNvPr id="168006" name="Freeform 70"/>
                  <p:cNvSpPr>
                    <a:spLocks/>
                  </p:cNvSpPr>
                  <p:nvPr/>
                </p:nvSpPr>
                <p:spPr bwMode="hidden">
                  <a:xfrm rot="3473776" flipH="1">
                    <a:off x="1506" y="231"/>
                    <a:ext cx="591" cy="33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srgbClr val="FFFFFF"/>
                      </a:solidFill>
                      <a:latin typeface="Times New Roman" pitchFamily="18" charset="0"/>
                    </a:endParaRPr>
                  </a:p>
                </p:txBody>
              </p:sp>
            </p:grpSp>
            <p:grpSp>
              <p:nvGrpSpPr>
                <p:cNvPr id="168007" name="Group 71"/>
                <p:cNvGrpSpPr>
                  <a:grpSpLocks/>
                </p:cNvGrpSpPr>
                <p:nvPr/>
              </p:nvGrpSpPr>
              <p:grpSpPr bwMode="auto">
                <a:xfrm>
                  <a:off x="3903" y="0"/>
                  <a:ext cx="248" cy="601"/>
                  <a:chOff x="1935" y="28"/>
                  <a:chExt cx="634" cy="1534"/>
                </a:xfrm>
              </p:grpSpPr>
              <p:sp>
                <p:nvSpPr>
                  <p:cNvPr id="168008" name="Freeform 72"/>
                  <p:cNvSpPr>
                    <a:spLocks/>
                  </p:cNvSpPr>
                  <p:nvPr/>
                </p:nvSpPr>
                <p:spPr bwMode="hidden">
                  <a:xfrm rot="4126480" flipH="1">
                    <a:off x="1931" y="924"/>
                    <a:ext cx="1061" cy="21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srgbClr val="FFFFFF"/>
                      </a:solidFill>
                      <a:latin typeface="Times New Roman" pitchFamily="18" charset="0"/>
                    </a:endParaRPr>
                  </a:p>
                </p:txBody>
              </p:sp>
              <p:sp>
                <p:nvSpPr>
                  <p:cNvPr id="168009" name="Freeform 73"/>
                  <p:cNvSpPr>
                    <a:spLocks/>
                  </p:cNvSpPr>
                  <p:nvPr/>
                </p:nvSpPr>
                <p:spPr bwMode="hidden">
                  <a:xfrm rot="4126480" flipH="1">
                    <a:off x="1819" y="144"/>
                    <a:ext cx="570" cy="33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srgbClr val="FFFFFF"/>
                      </a:solidFill>
                      <a:latin typeface="Times New Roman" pitchFamily="18" charset="0"/>
                    </a:endParaRPr>
                  </a:p>
                </p:txBody>
              </p:sp>
            </p:grpSp>
            <p:grpSp>
              <p:nvGrpSpPr>
                <p:cNvPr id="168010" name="Group 74"/>
                <p:cNvGrpSpPr>
                  <a:grpSpLocks/>
                </p:cNvGrpSpPr>
                <p:nvPr/>
              </p:nvGrpSpPr>
              <p:grpSpPr bwMode="auto">
                <a:xfrm>
                  <a:off x="4251" y="252"/>
                  <a:ext cx="723" cy="222"/>
                  <a:chOff x="2822" y="672"/>
                  <a:chExt cx="1845" cy="566"/>
                </a:xfrm>
              </p:grpSpPr>
              <p:sp>
                <p:nvSpPr>
                  <p:cNvPr id="168011" name="Freeform 75"/>
                  <p:cNvSpPr>
                    <a:spLocks/>
                  </p:cNvSpPr>
                  <p:nvPr/>
                </p:nvSpPr>
                <p:spPr bwMode="hidden">
                  <a:xfrm rot="-1325434">
                    <a:off x="2822" y="1023"/>
                    <a:ext cx="1233" cy="21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srgbClr val="FFFFFF"/>
                      </a:solidFill>
                      <a:latin typeface="Times New Roman" pitchFamily="18" charset="0"/>
                    </a:endParaRPr>
                  </a:p>
                </p:txBody>
              </p:sp>
              <p:sp>
                <p:nvSpPr>
                  <p:cNvPr id="168012" name="Freeform 76"/>
                  <p:cNvSpPr>
                    <a:spLocks/>
                  </p:cNvSpPr>
                  <p:nvPr/>
                </p:nvSpPr>
                <p:spPr bwMode="hidden">
                  <a:xfrm rot="-1325434">
                    <a:off x="4005" y="672"/>
                    <a:ext cx="662" cy="33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srgbClr val="FFFFFF"/>
                      </a:solidFill>
                      <a:latin typeface="Times New Roman" pitchFamily="18" charset="0"/>
                    </a:endParaRPr>
                  </a:p>
                </p:txBody>
              </p:sp>
            </p:grpSp>
            <p:grpSp>
              <p:nvGrpSpPr>
                <p:cNvPr id="168013" name="Group 77"/>
                <p:cNvGrpSpPr>
                  <a:grpSpLocks/>
                </p:cNvGrpSpPr>
                <p:nvPr/>
              </p:nvGrpSpPr>
              <p:grpSpPr bwMode="auto">
                <a:xfrm>
                  <a:off x="4196" y="163"/>
                  <a:ext cx="699" cy="282"/>
                  <a:chOff x="2683" y="445"/>
                  <a:chExt cx="1781" cy="717"/>
                </a:xfrm>
              </p:grpSpPr>
              <p:sp>
                <p:nvSpPr>
                  <p:cNvPr id="168014" name="Freeform 78"/>
                  <p:cNvSpPr>
                    <a:spLocks/>
                  </p:cNvSpPr>
                  <p:nvPr/>
                </p:nvSpPr>
                <p:spPr bwMode="hidden">
                  <a:xfrm rot="-1921064">
                    <a:off x="2683" y="947"/>
                    <a:ext cx="1233" cy="21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srgbClr val="FFFFFF"/>
                      </a:solidFill>
                      <a:latin typeface="Times New Roman" pitchFamily="18" charset="0"/>
                    </a:endParaRPr>
                  </a:p>
                </p:txBody>
              </p:sp>
              <p:sp>
                <p:nvSpPr>
                  <p:cNvPr id="168015" name="Freeform 79"/>
                  <p:cNvSpPr>
                    <a:spLocks/>
                  </p:cNvSpPr>
                  <p:nvPr/>
                </p:nvSpPr>
                <p:spPr bwMode="hidden">
                  <a:xfrm rot="-1921064">
                    <a:off x="3802" y="445"/>
                    <a:ext cx="662" cy="33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srgbClr val="FFFFFF"/>
                      </a:solidFill>
                      <a:latin typeface="Times New Roman" pitchFamily="18" charset="0"/>
                    </a:endParaRPr>
                  </a:p>
                </p:txBody>
              </p:sp>
            </p:grpSp>
            <p:sp>
              <p:nvSpPr>
                <p:cNvPr id="168016" name="Freeform 80"/>
                <p:cNvSpPr>
                  <a:spLocks/>
                </p:cNvSpPr>
                <p:nvPr/>
              </p:nvSpPr>
              <p:spPr bwMode="hidden">
                <a:xfrm rot="4578755" flipH="1">
                  <a:off x="3968" y="372"/>
                  <a:ext cx="403" cy="57"/>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srgbClr val="FFFFFF"/>
                    </a:solidFill>
                    <a:latin typeface="Times New Roman" pitchFamily="18" charset="0"/>
                  </a:endParaRPr>
                </a:p>
              </p:txBody>
            </p:sp>
            <p:sp>
              <p:nvSpPr>
                <p:cNvPr id="168017" name="Freeform 81"/>
                <p:cNvSpPr>
                  <a:spLocks/>
                </p:cNvSpPr>
                <p:nvPr/>
              </p:nvSpPr>
              <p:spPr bwMode="hidden">
                <a:xfrm rot="4578755" flipH="1">
                  <a:off x="3977" y="77"/>
                  <a:ext cx="216" cy="90"/>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srgbClr val="FFFFFF"/>
                    </a:solidFill>
                    <a:latin typeface="Times New Roman" pitchFamily="18" charset="0"/>
                  </a:endParaRPr>
                </a:p>
              </p:txBody>
            </p:sp>
            <p:grpSp>
              <p:nvGrpSpPr>
                <p:cNvPr id="168018" name="Group 82"/>
                <p:cNvGrpSpPr>
                  <a:grpSpLocks/>
                </p:cNvGrpSpPr>
                <p:nvPr/>
              </p:nvGrpSpPr>
              <p:grpSpPr bwMode="auto">
                <a:xfrm>
                  <a:off x="4242" y="5"/>
                  <a:ext cx="251" cy="596"/>
                  <a:chOff x="2800" y="41"/>
                  <a:chExt cx="640" cy="1520"/>
                </a:xfrm>
              </p:grpSpPr>
              <p:sp>
                <p:nvSpPr>
                  <p:cNvPr id="168019" name="Freeform 83"/>
                  <p:cNvSpPr>
                    <a:spLocks/>
                  </p:cNvSpPr>
                  <p:nvPr/>
                </p:nvSpPr>
                <p:spPr bwMode="hidden">
                  <a:xfrm rot="-3857755">
                    <a:off x="2361" y="938"/>
                    <a:ext cx="1062" cy="184"/>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srgbClr val="FFFFFF"/>
                      </a:solidFill>
                      <a:latin typeface="Times New Roman" pitchFamily="18" charset="0"/>
                    </a:endParaRPr>
                  </a:p>
                </p:txBody>
              </p:sp>
              <p:sp>
                <p:nvSpPr>
                  <p:cNvPr id="168020" name="Freeform 84"/>
                  <p:cNvSpPr>
                    <a:spLocks/>
                  </p:cNvSpPr>
                  <p:nvPr/>
                </p:nvSpPr>
                <p:spPr bwMode="hidden">
                  <a:xfrm rot="-3857755">
                    <a:off x="3011" y="181"/>
                    <a:ext cx="570" cy="28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srgbClr val="FFFFFF"/>
                      </a:solidFill>
                      <a:latin typeface="Times New Roman" pitchFamily="18" charset="0"/>
                    </a:endParaRPr>
                  </a:p>
                </p:txBody>
              </p:sp>
            </p:grpSp>
            <p:grpSp>
              <p:nvGrpSpPr>
                <p:cNvPr id="168021" name="Group 85"/>
                <p:cNvGrpSpPr>
                  <a:grpSpLocks/>
                </p:cNvGrpSpPr>
                <p:nvPr/>
              </p:nvGrpSpPr>
              <p:grpSpPr bwMode="auto">
                <a:xfrm>
                  <a:off x="4295" y="53"/>
                  <a:ext cx="398" cy="574"/>
                  <a:chOff x="2934" y="163"/>
                  <a:chExt cx="1017" cy="1464"/>
                </a:xfrm>
              </p:grpSpPr>
              <p:sp>
                <p:nvSpPr>
                  <p:cNvPr id="168022" name="Freeform 86"/>
                  <p:cNvSpPr>
                    <a:spLocks/>
                  </p:cNvSpPr>
                  <p:nvPr/>
                </p:nvSpPr>
                <p:spPr bwMode="hidden">
                  <a:xfrm rot="-2777260">
                    <a:off x="2491" y="915"/>
                    <a:ext cx="1155" cy="270"/>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srgbClr val="FFFFFF"/>
                      </a:solidFill>
                      <a:latin typeface="Times New Roman" pitchFamily="18" charset="0"/>
                    </a:endParaRPr>
                  </a:p>
                </p:txBody>
              </p:sp>
              <p:sp>
                <p:nvSpPr>
                  <p:cNvPr id="168023" name="Freeform 87"/>
                  <p:cNvSpPr>
                    <a:spLocks/>
                  </p:cNvSpPr>
                  <p:nvPr/>
                </p:nvSpPr>
                <p:spPr bwMode="hidden">
                  <a:xfrm rot="-2777260">
                    <a:off x="3430" y="261"/>
                    <a:ext cx="620" cy="423"/>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srgbClr val="FFFFFF"/>
                      </a:solidFill>
                      <a:latin typeface="Times New Roman" pitchFamily="18" charset="0"/>
                    </a:endParaRPr>
                  </a:p>
                </p:txBody>
              </p:sp>
            </p:grpSp>
            <p:grpSp>
              <p:nvGrpSpPr>
                <p:cNvPr id="168024" name="Group 88"/>
                <p:cNvGrpSpPr>
                  <a:grpSpLocks/>
                </p:cNvGrpSpPr>
                <p:nvPr/>
              </p:nvGrpSpPr>
              <p:grpSpPr bwMode="auto">
                <a:xfrm>
                  <a:off x="4215" y="2"/>
                  <a:ext cx="95" cy="567"/>
                  <a:chOff x="2730" y="32"/>
                  <a:chExt cx="243" cy="1448"/>
                </a:xfrm>
              </p:grpSpPr>
              <p:sp>
                <p:nvSpPr>
                  <p:cNvPr id="168025" name="Freeform 89"/>
                  <p:cNvSpPr>
                    <a:spLocks/>
                  </p:cNvSpPr>
                  <p:nvPr/>
                </p:nvSpPr>
                <p:spPr bwMode="hidden">
                  <a:xfrm rot="-4903748">
                    <a:off x="2296" y="960"/>
                    <a:ext cx="954" cy="86"/>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srgbClr val="FFFFFF"/>
                      </a:solidFill>
                      <a:latin typeface="Times New Roman" pitchFamily="18" charset="0"/>
                    </a:endParaRPr>
                  </a:p>
                </p:txBody>
              </p:sp>
              <p:sp>
                <p:nvSpPr>
                  <p:cNvPr id="168026" name="Freeform 90"/>
                  <p:cNvSpPr>
                    <a:spLocks/>
                  </p:cNvSpPr>
                  <p:nvPr/>
                </p:nvSpPr>
                <p:spPr bwMode="hidden">
                  <a:xfrm rot="-4903748">
                    <a:off x="2650" y="220"/>
                    <a:ext cx="512" cy="135"/>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srgbClr val="FFFFFF"/>
                      </a:solidFill>
                      <a:latin typeface="Times New Roman" pitchFamily="18" charset="0"/>
                    </a:endParaRPr>
                  </a:p>
                </p:txBody>
              </p:sp>
            </p:grpSp>
            <p:grpSp>
              <p:nvGrpSpPr>
                <p:cNvPr id="168027" name="Group 91"/>
                <p:cNvGrpSpPr>
                  <a:grpSpLocks/>
                </p:cNvGrpSpPr>
                <p:nvPr/>
              </p:nvGrpSpPr>
              <p:grpSpPr bwMode="auto">
                <a:xfrm>
                  <a:off x="3514" y="683"/>
                  <a:ext cx="425" cy="960"/>
                  <a:chOff x="943" y="1769"/>
                  <a:chExt cx="1085" cy="2450"/>
                </a:xfrm>
              </p:grpSpPr>
              <p:sp>
                <p:nvSpPr>
                  <p:cNvPr id="168028" name="Freeform 92"/>
                  <p:cNvSpPr>
                    <a:spLocks/>
                  </p:cNvSpPr>
                  <p:nvPr/>
                </p:nvSpPr>
                <p:spPr bwMode="hidden">
                  <a:xfrm rot="18335692" flipH="1">
                    <a:off x="1010" y="2475"/>
                    <a:ext cx="1724" cy="312"/>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srgbClr val="FFFFFF"/>
                      </a:solidFill>
                      <a:latin typeface="Times New Roman" pitchFamily="18" charset="0"/>
                    </a:endParaRPr>
                  </a:p>
                </p:txBody>
              </p:sp>
              <p:sp>
                <p:nvSpPr>
                  <p:cNvPr id="168029" name="Freeform 93"/>
                  <p:cNvSpPr>
                    <a:spLocks/>
                  </p:cNvSpPr>
                  <p:nvPr/>
                </p:nvSpPr>
                <p:spPr bwMode="hidden">
                  <a:xfrm rot="18335692" flipH="1">
                    <a:off x="725" y="3512"/>
                    <a:ext cx="925" cy="490"/>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srgbClr val="FFFFFF"/>
                      </a:solidFill>
                      <a:latin typeface="Times New Roman" pitchFamily="18" charset="0"/>
                    </a:endParaRPr>
                  </a:p>
                </p:txBody>
              </p:sp>
            </p:grpSp>
            <p:grpSp>
              <p:nvGrpSpPr>
                <p:cNvPr id="168030" name="Group 94"/>
                <p:cNvGrpSpPr>
                  <a:grpSpLocks/>
                </p:cNvGrpSpPr>
                <p:nvPr/>
              </p:nvGrpSpPr>
              <p:grpSpPr bwMode="auto">
                <a:xfrm>
                  <a:off x="3715" y="748"/>
                  <a:ext cx="300" cy="930"/>
                  <a:chOff x="1455" y="1936"/>
                  <a:chExt cx="766" cy="2373"/>
                </a:xfrm>
              </p:grpSpPr>
              <p:sp>
                <p:nvSpPr>
                  <p:cNvPr id="168031" name="Freeform 95"/>
                  <p:cNvSpPr>
                    <a:spLocks/>
                  </p:cNvSpPr>
                  <p:nvPr/>
                </p:nvSpPr>
                <p:spPr bwMode="hidden">
                  <a:xfrm rot="17542885" flipH="1">
                    <a:off x="1267" y="2578"/>
                    <a:ext cx="1595" cy="312"/>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srgbClr val="FFFFFF"/>
                      </a:solidFill>
                      <a:latin typeface="Times New Roman" pitchFamily="18" charset="0"/>
                    </a:endParaRPr>
                  </a:p>
                </p:txBody>
              </p:sp>
              <p:sp>
                <p:nvSpPr>
                  <p:cNvPr id="168032" name="Freeform 96"/>
                  <p:cNvSpPr>
                    <a:spLocks/>
                  </p:cNvSpPr>
                  <p:nvPr/>
                </p:nvSpPr>
                <p:spPr bwMode="hidden">
                  <a:xfrm rot="17542885" flipH="1">
                    <a:off x="1272" y="3636"/>
                    <a:ext cx="856" cy="490"/>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srgbClr val="FFFFFF"/>
                      </a:solidFill>
                      <a:latin typeface="Times New Roman" pitchFamily="18" charset="0"/>
                    </a:endParaRPr>
                  </a:p>
                </p:txBody>
              </p:sp>
            </p:grpSp>
            <p:grpSp>
              <p:nvGrpSpPr>
                <p:cNvPr id="168033" name="Group 97"/>
                <p:cNvGrpSpPr>
                  <a:grpSpLocks/>
                </p:cNvGrpSpPr>
                <p:nvPr/>
              </p:nvGrpSpPr>
              <p:grpSpPr bwMode="auto">
                <a:xfrm rot="88588">
                  <a:off x="3923" y="769"/>
                  <a:ext cx="180" cy="913"/>
                  <a:chOff x="1956" y="1990"/>
                  <a:chExt cx="492" cy="2604"/>
                </a:xfrm>
              </p:grpSpPr>
              <p:sp>
                <p:nvSpPr>
                  <p:cNvPr id="168034" name="Freeform 98"/>
                  <p:cNvSpPr>
                    <a:spLocks/>
                  </p:cNvSpPr>
                  <p:nvPr/>
                </p:nvSpPr>
                <p:spPr bwMode="hidden">
                  <a:xfrm rot="16782062" flipH="1">
                    <a:off x="1442" y="2695"/>
                    <a:ext cx="1711" cy="301"/>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srgbClr val="FFFFFF"/>
                      </a:solidFill>
                      <a:latin typeface="Times New Roman" pitchFamily="18" charset="0"/>
                    </a:endParaRPr>
                  </a:p>
                </p:txBody>
              </p:sp>
              <p:sp>
                <p:nvSpPr>
                  <p:cNvPr id="168035" name="Freeform 99"/>
                  <p:cNvSpPr>
                    <a:spLocks/>
                  </p:cNvSpPr>
                  <p:nvPr/>
                </p:nvSpPr>
                <p:spPr bwMode="hidden">
                  <a:xfrm rot="16782062" flipH="1">
                    <a:off x="1734" y="3898"/>
                    <a:ext cx="918" cy="473"/>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srgbClr val="FFFFFF"/>
                      </a:solidFill>
                      <a:latin typeface="Times New Roman" pitchFamily="18" charset="0"/>
                    </a:endParaRPr>
                  </a:p>
                </p:txBody>
              </p:sp>
            </p:grpSp>
            <p:grpSp>
              <p:nvGrpSpPr>
                <p:cNvPr id="168036" name="Group 100"/>
                <p:cNvGrpSpPr>
                  <a:grpSpLocks/>
                </p:cNvGrpSpPr>
                <p:nvPr/>
              </p:nvGrpSpPr>
              <p:grpSpPr bwMode="auto">
                <a:xfrm>
                  <a:off x="4451" y="662"/>
                  <a:ext cx="442" cy="951"/>
                  <a:chOff x="3334" y="1717"/>
                  <a:chExt cx="1125" cy="2426"/>
                </a:xfrm>
              </p:grpSpPr>
              <p:sp>
                <p:nvSpPr>
                  <p:cNvPr id="168037" name="Freeform 101"/>
                  <p:cNvSpPr>
                    <a:spLocks/>
                  </p:cNvSpPr>
                  <p:nvPr/>
                </p:nvSpPr>
                <p:spPr bwMode="hidden">
                  <a:xfrm rot="3144576">
                    <a:off x="2628" y="2423"/>
                    <a:ext cx="1724" cy="312"/>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srgbClr val="FFFFFF"/>
                      </a:solidFill>
                      <a:latin typeface="Times New Roman" pitchFamily="18" charset="0"/>
                    </a:endParaRPr>
                  </a:p>
                </p:txBody>
              </p:sp>
              <p:sp>
                <p:nvSpPr>
                  <p:cNvPr id="168038" name="Freeform 102"/>
                  <p:cNvSpPr>
                    <a:spLocks/>
                  </p:cNvSpPr>
                  <p:nvPr/>
                </p:nvSpPr>
                <p:spPr bwMode="hidden">
                  <a:xfrm rot="3144576">
                    <a:off x="3751" y="3436"/>
                    <a:ext cx="925" cy="490"/>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srgbClr val="FFFFFF"/>
                      </a:solidFill>
                      <a:latin typeface="Times New Roman" pitchFamily="18" charset="0"/>
                    </a:endParaRPr>
                  </a:p>
                </p:txBody>
              </p:sp>
            </p:grpSp>
            <p:grpSp>
              <p:nvGrpSpPr>
                <p:cNvPr id="168039" name="Group 103"/>
                <p:cNvGrpSpPr>
                  <a:grpSpLocks/>
                </p:cNvGrpSpPr>
                <p:nvPr/>
              </p:nvGrpSpPr>
              <p:grpSpPr bwMode="auto">
                <a:xfrm>
                  <a:off x="4391" y="721"/>
                  <a:ext cx="347" cy="951"/>
                  <a:chOff x="3181" y="1866"/>
                  <a:chExt cx="883" cy="2426"/>
                </a:xfrm>
              </p:grpSpPr>
              <p:sp>
                <p:nvSpPr>
                  <p:cNvPr id="168040" name="Freeform 104"/>
                  <p:cNvSpPr>
                    <a:spLocks/>
                  </p:cNvSpPr>
                  <p:nvPr/>
                </p:nvSpPr>
                <p:spPr bwMode="hidden">
                  <a:xfrm rot="3745735">
                    <a:off x="2506" y="2541"/>
                    <a:ext cx="1650" cy="299"/>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srgbClr val="FFFFFF"/>
                      </a:solidFill>
                      <a:latin typeface="Times New Roman" pitchFamily="18" charset="0"/>
                    </a:endParaRPr>
                  </a:p>
                </p:txBody>
              </p:sp>
              <p:sp>
                <p:nvSpPr>
                  <p:cNvPr id="168041" name="Freeform 105"/>
                  <p:cNvSpPr>
                    <a:spLocks/>
                  </p:cNvSpPr>
                  <p:nvPr/>
                </p:nvSpPr>
                <p:spPr bwMode="hidden">
                  <a:xfrm rot="3745735">
                    <a:off x="3387" y="3615"/>
                    <a:ext cx="885" cy="46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srgbClr val="FFFFFF"/>
                      </a:solidFill>
                      <a:latin typeface="Times New Roman" pitchFamily="18" charset="0"/>
                    </a:endParaRPr>
                  </a:p>
                </p:txBody>
              </p:sp>
            </p:grpSp>
            <p:grpSp>
              <p:nvGrpSpPr>
                <p:cNvPr id="168042" name="Group 106"/>
                <p:cNvGrpSpPr>
                  <a:grpSpLocks/>
                </p:cNvGrpSpPr>
                <p:nvPr/>
              </p:nvGrpSpPr>
              <p:grpSpPr bwMode="auto">
                <a:xfrm>
                  <a:off x="4323" y="767"/>
                  <a:ext cx="243" cy="935"/>
                  <a:chOff x="3006" y="1983"/>
                  <a:chExt cx="619" cy="2386"/>
                </a:xfrm>
              </p:grpSpPr>
              <p:sp>
                <p:nvSpPr>
                  <p:cNvPr id="168043" name="Freeform 107"/>
                  <p:cNvSpPr>
                    <a:spLocks/>
                  </p:cNvSpPr>
                  <p:nvPr/>
                </p:nvSpPr>
                <p:spPr bwMode="hidden">
                  <a:xfrm rot="4286818">
                    <a:off x="2328" y="2661"/>
                    <a:ext cx="1601" cy="246"/>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srgbClr val="FFFFFF"/>
                      </a:solidFill>
                      <a:latin typeface="Times New Roman" pitchFamily="18" charset="0"/>
                    </a:endParaRPr>
                  </a:p>
                </p:txBody>
              </p:sp>
              <p:sp>
                <p:nvSpPr>
                  <p:cNvPr id="168044" name="Freeform 108"/>
                  <p:cNvSpPr>
                    <a:spLocks/>
                  </p:cNvSpPr>
                  <p:nvPr/>
                </p:nvSpPr>
                <p:spPr bwMode="hidden">
                  <a:xfrm rot="4286818">
                    <a:off x="3002" y="3747"/>
                    <a:ext cx="859" cy="386"/>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srgbClr val="FFFFFF"/>
                      </a:solidFill>
                      <a:latin typeface="Times New Roman" pitchFamily="18" charset="0"/>
                    </a:endParaRPr>
                  </a:p>
                </p:txBody>
              </p:sp>
            </p:grpSp>
            <p:grpSp>
              <p:nvGrpSpPr>
                <p:cNvPr id="168045" name="Group 109"/>
                <p:cNvGrpSpPr>
                  <a:grpSpLocks/>
                </p:cNvGrpSpPr>
                <p:nvPr/>
              </p:nvGrpSpPr>
              <p:grpSpPr bwMode="auto">
                <a:xfrm>
                  <a:off x="4249" y="813"/>
                  <a:ext cx="159" cy="870"/>
                  <a:chOff x="2819" y="2101"/>
                  <a:chExt cx="405" cy="2219"/>
                </a:xfrm>
              </p:grpSpPr>
              <p:sp>
                <p:nvSpPr>
                  <p:cNvPr id="168046" name="Freeform 110"/>
                  <p:cNvSpPr>
                    <a:spLocks/>
                  </p:cNvSpPr>
                  <p:nvPr/>
                </p:nvSpPr>
                <p:spPr bwMode="hidden">
                  <a:xfrm rot="4898956">
                    <a:off x="2206" y="2714"/>
                    <a:ext cx="1471" cy="246"/>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srgbClr val="FFFFFF"/>
                      </a:solidFill>
                      <a:latin typeface="Times New Roman" pitchFamily="18" charset="0"/>
                    </a:endParaRPr>
                  </a:p>
                </p:txBody>
              </p:sp>
              <p:sp>
                <p:nvSpPr>
                  <p:cNvPr id="168047" name="Freeform 111"/>
                  <p:cNvSpPr>
                    <a:spLocks/>
                  </p:cNvSpPr>
                  <p:nvPr/>
                </p:nvSpPr>
                <p:spPr bwMode="hidden">
                  <a:xfrm rot="4898956">
                    <a:off x="2636" y="3732"/>
                    <a:ext cx="790" cy="386"/>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srgbClr val="FFFFFF"/>
                      </a:solidFill>
                      <a:latin typeface="Times New Roman" pitchFamily="18" charset="0"/>
                    </a:endParaRPr>
                  </a:p>
                </p:txBody>
              </p:sp>
            </p:grpSp>
            <p:grpSp>
              <p:nvGrpSpPr>
                <p:cNvPr id="168048" name="Group 112"/>
                <p:cNvGrpSpPr>
                  <a:grpSpLocks/>
                </p:cNvGrpSpPr>
                <p:nvPr/>
              </p:nvGrpSpPr>
              <p:grpSpPr bwMode="auto">
                <a:xfrm>
                  <a:off x="4045" y="826"/>
                  <a:ext cx="167" cy="857"/>
                  <a:chOff x="2287" y="2135"/>
                  <a:chExt cx="426" cy="2185"/>
                </a:xfrm>
              </p:grpSpPr>
              <p:sp>
                <p:nvSpPr>
                  <p:cNvPr id="168049" name="Freeform 113"/>
                  <p:cNvSpPr>
                    <a:spLocks/>
                  </p:cNvSpPr>
                  <p:nvPr/>
                </p:nvSpPr>
                <p:spPr bwMode="hidden">
                  <a:xfrm rot="5755659">
                    <a:off x="1900" y="2760"/>
                    <a:ext cx="1437" cy="188"/>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srgbClr val="FFFFFF"/>
                      </a:solidFill>
                      <a:latin typeface="Times New Roman" pitchFamily="18" charset="0"/>
                    </a:endParaRPr>
                  </a:p>
                </p:txBody>
              </p:sp>
              <p:sp>
                <p:nvSpPr>
                  <p:cNvPr id="168050" name="Freeform 114"/>
                  <p:cNvSpPr>
                    <a:spLocks/>
                  </p:cNvSpPr>
                  <p:nvPr/>
                </p:nvSpPr>
                <p:spPr bwMode="hidden">
                  <a:xfrm rot="5755659">
                    <a:off x="2049" y="3787"/>
                    <a:ext cx="771" cy="295"/>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srgbClr val="FFFFFF"/>
                      </a:solidFill>
                      <a:latin typeface="Times New Roman" pitchFamily="18" charset="0"/>
                    </a:endParaRPr>
                  </a:p>
                </p:txBody>
              </p:sp>
            </p:grpSp>
          </p:grpSp>
          <p:sp>
            <p:nvSpPr>
              <p:cNvPr id="168051" name="Freeform 115"/>
              <p:cNvSpPr>
                <a:spLocks/>
              </p:cNvSpPr>
              <p:nvPr/>
            </p:nvSpPr>
            <p:spPr bwMode="hidden">
              <a:xfrm flipH="1">
                <a:off x="3873" y="934"/>
                <a:ext cx="191" cy="580"/>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srgbClr val="FFFFFF"/>
                  </a:solidFill>
                  <a:latin typeface="Times New Roman" pitchFamily="18" charset="0"/>
                </a:endParaRPr>
              </a:p>
            </p:txBody>
          </p:sp>
          <p:sp>
            <p:nvSpPr>
              <p:cNvPr id="168052" name="Arc 116"/>
              <p:cNvSpPr>
                <a:spLocks/>
              </p:cNvSpPr>
              <p:nvPr/>
            </p:nvSpPr>
            <p:spPr bwMode="hidden">
              <a:xfrm flipH="1">
                <a:off x="3528" y="726"/>
                <a:ext cx="833" cy="903"/>
              </a:xfrm>
              <a:custGeom>
                <a:avLst/>
                <a:gdLst>
                  <a:gd name="G0" fmla="+- 0 0 0"/>
                  <a:gd name="G1" fmla="+- 20897 0 0"/>
                  <a:gd name="G2" fmla="+- 21600 0 0"/>
                  <a:gd name="T0" fmla="*/ 5467 w 21600"/>
                  <a:gd name="T1" fmla="*/ 0 h 21602"/>
                  <a:gd name="T2" fmla="*/ 21589 w 21600"/>
                  <a:gd name="T3" fmla="*/ 21602 h 21602"/>
                  <a:gd name="T4" fmla="*/ 0 w 21600"/>
                  <a:gd name="T5" fmla="*/ 20897 h 21602"/>
                </a:gdLst>
                <a:ahLst/>
                <a:cxnLst>
                  <a:cxn ang="0">
                    <a:pos x="T0" y="T1"/>
                  </a:cxn>
                  <a:cxn ang="0">
                    <a:pos x="T2" y="T3"/>
                  </a:cxn>
                  <a:cxn ang="0">
                    <a:pos x="T4" y="T5"/>
                  </a:cxn>
                </a:cxnLst>
                <a:rect l="0" t="0" r="r" b="b"/>
                <a:pathLst>
                  <a:path w="21600" h="21602" fill="none" extrusionOk="0">
                    <a:moveTo>
                      <a:pt x="5466" y="0"/>
                    </a:moveTo>
                    <a:cubicBezTo>
                      <a:pt x="14970" y="2486"/>
                      <a:pt x="21600" y="11073"/>
                      <a:pt x="21600" y="20897"/>
                    </a:cubicBezTo>
                    <a:cubicBezTo>
                      <a:pt x="21600" y="21132"/>
                      <a:pt x="21596" y="21367"/>
                      <a:pt x="21588" y="21601"/>
                    </a:cubicBezTo>
                  </a:path>
                  <a:path w="21600" h="21602" stroke="0" extrusionOk="0">
                    <a:moveTo>
                      <a:pt x="5466" y="0"/>
                    </a:moveTo>
                    <a:cubicBezTo>
                      <a:pt x="14970" y="2486"/>
                      <a:pt x="21600" y="11073"/>
                      <a:pt x="21600" y="20897"/>
                    </a:cubicBezTo>
                    <a:cubicBezTo>
                      <a:pt x="21600" y="21132"/>
                      <a:pt x="21596" y="21367"/>
                      <a:pt x="21588" y="21601"/>
                    </a:cubicBezTo>
                    <a:lnTo>
                      <a:pt x="0" y="20897"/>
                    </a:lnTo>
                    <a:close/>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srgbClr val="FFFFFF"/>
                  </a:solidFill>
                  <a:latin typeface="Times New Roman" pitchFamily="18" charset="0"/>
                </a:endParaRPr>
              </a:p>
            </p:txBody>
          </p:sp>
          <p:sp>
            <p:nvSpPr>
              <p:cNvPr id="168053" name="Arc 117"/>
              <p:cNvSpPr>
                <a:spLocks/>
              </p:cNvSpPr>
              <p:nvPr/>
            </p:nvSpPr>
            <p:spPr bwMode="hidden">
              <a:xfrm flipV="1">
                <a:off x="4278" y="179"/>
                <a:ext cx="1007" cy="802"/>
              </a:xfrm>
              <a:custGeom>
                <a:avLst/>
                <a:gdLst>
                  <a:gd name="G0" fmla="+- 17826 0 0"/>
                  <a:gd name="G1" fmla="+- 0 0 0"/>
                  <a:gd name="G2" fmla="+- 21600 0 0"/>
                  <a:gd name="T0" fmla="*/ 36729 w 36729"/>
                  <a:gd name="T1" fmla="*/ 10451 h 21600"/>
                  <a:gd name="T2" fmla="*/ 0 w 36729"/>
                  <a:gd name="T3" fmla="*/ 12197 h 21600"/>
                  <a:gd name="T4" fmla="*/ 17826 w 36729"/>
                  <a:gd name="T5" fmla="*/ 0 h 21600"/>
                </a:gdLst>
                <a:ahLst/>
                <a:cxnLst>
                  <a:cxn ang="0">
                    <a:pos x="T0" y="T1"/>
                  </a:cxn>
                  <a:cxn ang="0">
                    <a:pos x="T2" y="T3"/>
                  </a:cxn>
                  <a:cxn ang="0">
                    <a:pos x="T4" y="T5"/>
                  </a:cxn>
                </a:cxnLst>
                <a:rect l="0" t="0" r="r" b="b"/>
                <a:pathLst>
                  <a:path w="36729" h="21600" fill="none" extrusionOk="0">
                    <a:moveTo>
                      <a:pt x="36729" y="10451"/>
                    </a:moveTo>
                    <a:cubicBezTo>
                      <a:pt x="32926" y="17330"/>
                      <a:pt x="25686" y="21599"/>
                      <a:pt x="17826" y="21600"/>
                    </a:cubicBezTo>
                    <a:cubicBezTo>
                      <a:pt x="10696" y="21600"/>
                      <a:pt x="4025" y="18081"/>
                      <a:pt x="-1" y="12197"/>
                    </a:cubicBezTo>
                  </a:path>
                  <a:path w="36729" h="21600" stroke="0" extrusionOk="0">
                    <a:moveTo>
                      <a:pt x="36729" y="10451"/>
                    </a:moveTo>
                    <a:cubicBezTo>
                      <a:pt x="32926" y="17330"/>
                      <a:pt x="25686" y="21599"/>
                      <a:pt x="17826" y="21600"/>
                    </a:cubicBezTo>
                    <a:cubicBezTo>
                      <a:pt x="10696" y="21600"/>
                      <a:pt x="4025" y="18081"/>
                      <a:pt x="-1" y="12197"/>
                    </a:cubicBezTo>
                    <a:lnTo>
                      <a:pt x="17826" y="0"/>
                    </a:lnTo>
                    <a:close/>
                  </a:path>
                </a:pathLst>
              </a:cu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srgbClr val="FFFFFF"/>
                  </a:solidFill>
                  <a:latin typeface="Times New Roman" pitchFamily="18" charset="0"/>
                </a:endParaRPr>
              </a:p>
            </p:txBody>
          </p:sp>
          <p:sp>
            <p:nvSpPr>
              <p:cNvPr id="168054" name="Arc 118"/>
              <p:cNvSpPr>
                <a:spLocks/>
              </p:cNvSpPr>
              <p:nvPr/>
            </p:nvSpPr>
            <p:spPr bwMode="hidden">
              <a:xfrm flipH="1">
                <a:off x="3612" y="580"/>
                <a:ext cx="487" cy="933"/>
              </a:xfrm>
              <a:custGeom>
                <a:avLst/>
                <a:gdLst>
                  <a:gd name="G0" fmla="+- 7340 0 0"/>
                  <a:gd name="G1" fmla="+- 21600 0 0"/>
                  <a:gd name="G2" fmla="+- 21600 0 0"/>
                  <a:gd name="T0" fmla="*/ 0 w 28940"/>
                  <a:gd name="T1" fmla="*/ 1285 h 22305"/>
                  <a:gd name="T2" fmla="*/ 28929 w 28940"/>
                  <a:gd name="T3" fmla="*/ 22305 h 22305"/>
                  <a:gd name="T4" fmla="*/ 7340 w 28940"/>
                  <a:gd name="T5" fmla="*/ 21600 h 22305"/>
                </a:gdLst>
                <a:ahLst/>
                <a:cxnLst>
                  <a:cxn ang="0">
                    <a:pos x="T0" y="T1"/>
                  </a:cxn>
                  <a:cxn ang="0">
                    <a:pos x="T2" y="T3"/>
                  </a:cxn>
                  <a:cxn ang="0">
                    <a:pos x="T4" y="T5"/>
                  </a:cxn>
                </a:cxnLst>
                <a:rect l="0" t="0" r="r" b="b"/>
                <a:pathLst>
                  <a:path w="28940" h="22305" fill="none" extrusionOk="0">
                    <a:moveTo>
                      <a:pt x="0" y="1285"/>
                    </a:moveTo>
                    <a:cubicBezTo>
                      <a:pt x="2353" y="434"/>
                      <a:pt x="4837" y="-1"/>
                      <a:pt x="7340" y="0"/>
                    </a:cubicBezTo>
                    <a:cubicBezTo>
                      <a:pt x="19269" y="0"/>
                      <a:pt x="28940" y="9670"/>
                      <a:pt x="28940" y="21600"/>
                    </a:cubicBezTo>
                    <a:cubicBezTo>
                      <a:pt x="28940" y="21835"/>
                      <a:pt x="28936" y="22070"/>
                      <a:pt x="28928" y="22304"/>
                    </a:cubicBezTo>
                  </a:path>
                  <a:path w="28940" h="22305" stroke="0" extrusionOk="0">
                    <a:moveTo>
                      <a:pt x="0" y="1285"/>
                    </a:moveTo>
                    <a:cubicBezTo>
                      <a:pt x="2353" y="434"/>
                      <a:pt x="4837" y="-1"/>
                      <a:pt x="7340" y="0"/>
                    </a:cubicBezTo>
                    <a:cubicBezTo>
                      <a:pt x="19269" y="0"/>
                      <a:pt x="28940" y="9670"/>
                      <a:pt x="28940" y="21600"/>
                    </a:cubicBezTo>
                    <a:cubicBezTo>
                      <a:pt x="28940" y="21835"/>
                      <a:pt x="28936" y="22070"/>
                      <a:pt x="28928" y="22304"/>
                    </a:cubicBezTo>
                    <a:lnTo>
                      <a:pt x="7340" y="21600"/>
                    </a:lnTo>
                    <a:close/>
                  </a:path>
                </a:pathLst>
              </a:cu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srgbClr val="FFFFFF"/>
                  </a:solidFill>
                  <a:latin typeface="Times New Roman" pitchFamily="18" charset="0"/>
                </a:endParaRPr>
              </a:p>
            </p:txBody>
          </p:sp>
          <p:sp>
            <p:nvSpPr>
              <p:cNvPr id="168055" name="Arc 119"/>
              <p:cNvSpPr>
                <a:spLocks/>
              </p:cNvSpPr>
              <p:nvPr/>
            </p:nvSpPr>
            <p:spPr bwMode="hidden">
              <a:xfrm flipH="1">
                <a:off x="3267" y="628"/>
                <a:ext cx="791" cy="932"/>
              </a:xfrm>
              <a:custGeom>
                <a:avLst/>
                <a:gdLst>
                  <a:gd name="G0" fmla="+- 8873 0 0"/>
                  <a:gd name="G1" fmla="+- 21600 0 0"/>
                  <a:gd name="G2" fmla="+- 21600 0 0"/>
                  <a:gd name="T0" fmla="*/ 0 w 30473"/>
                  <a:gd name="T1" fmla="*/ 1907 h 22305"/>
                  <a:gd name="T2" fmla="*/ 30462 w 30473"/>
                  <a:gd name="T3" fmla="*/ 22305 h 22305"/>
                  <a:gd name="T4" fmla="*/ 8873 w 30473"/>
                  <a:gd name="T5" fmla="*/ 21600 h 22305"/>
                </a:gdLst>
                <a:ahLst/>
                <a:cxnLst>
                  <a:cxn ang="0">
                    <a:pos x="T0" y="T1"/>
                  </a:cxn>
                  <a:cxn ang="0">
                    <a:pos x="T2" y="T3"/>
                  </a:cxn>
                  <a:cxn ang="0">
                    <a:pos x="T4" y="T5"/>
                  </a:cxn>
                </a:cxnLst>
                <a:rect l="0" t="0" r="r" b="b"/>
                <a:pathLst>
                  <a:path w="30473" h="22305" fill="none" extrusionOk="0">
                    <a:moveTo>
                      <a:pt x="-1" y="1906"/>
                    </a:moveTo>
                    <a:cubicBezTo>
                      <a:pt x="2789" y="649"/>
                      <a:pt x="5813" y="-1"/>
                      <a:pt x="8873" y="0"/>
                    </a:cubicBezTo>
                    <a:cubicBezTo>
                      <a:pt x="20802" y="0"/>
                      <a:pt x="30473" y="9670"/>
                      <a:pt x="30473" y="21600"/>
                    </a:cubicBezTo>
                    <a:cubicBezTo>
                      <a:pt x="30473" y="21835"/>
                      <a:pt x="30469" y="22070"/>
                      <a:pt x="30461" y="22304"/>
                    </a:cubicBezTo>
                  </a:path>
                  <a:path w="30473" h="22305" stroke="0" extrusionOk="0">
                    <a:moveTo>
                      <a:pt x="-1" y="1906"/>
                    </a:moveTo>
                    <a:cubicBezTo>
                      <a:pt x="2789" y="649"/>
                      <a:pt x="5813" y="-1"/>
                      <a:pt x="8873" y="0"/>
                    </a:cubicBezTo>
                    <a:cubicBezTo>
                      <a:pt x="20802" y="0"/>
                      <a:pt x="30473" y="9670"/>
                      <a:pt x="30473" y="21600"/>
                    </a:cubicBezTo>
                    <a:cubicBezTo>
                      <a:pt x="30473" y="21835"/>
                      <a:pt x="30469" y="22070"/>
                      <a:pt x="30461" y="22304"/>
                    </a:cubicBezTo>
                    <a:lnTo>
                      <a:pt x="8873" y="21600"/>
                    </a:lnTo>
                    <a:close/>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srgbClr val="FFFFFF"/>
                  </a:solidFill>
                  <a:latin typeface="Times New Roman" pitchFamily="18" charset="0"/>
                </a:endParaRPr>
              </a:p>
            </p:txBody>
          </p:sp>
          <p:sp>
            <p:nvSpPr>
              <p:cNvPr id="168056" name="Arc 120"/>
              <p:cNvSpPr>
                <a:spLocks/>
              </p:cNvSpPr>
              <p:nvPr/>
            </p:nvSpPr>
            <p:spPr bwMode="hidden">
              <a:xfrm flipH="1">
                <a:off x="3197" y="458"/>
                <a:ext cx="932" cy="933"/>
              </a:xfrm>
              <a:custGeom>
                <a:avLst/>
                <a:gdLst>
                  <a:gd name="G0" fmla="+- 12855 0 0"/>
                  <a:gd name="G1" fmla="+- 21600 0 0"/>
                  <a:gd name="G2" fmla="+- 21600 0 0"/>
                  <a:gd name="T0" fmla="*/ 0 w 34455"/>
                  <a:gd name="T1" fmla="*/ 4241 h 22305"/>
                  <a:gd name="T2" fmla="*/ 34444 w 34455"/>
                  <a:gd name="T3" fmla="*/ 22305 h 22305"/>
                  <a:gd name="T4" fmla="*/ 12855 w 34455"/>
                  <a:gd name="T5" fmla="*/ 21600 h 22305"/>
                </a:gdLst>
                <a:ahLst/>
                <a:cxnLst>
                  <a:cxn ang="0">
                    <a:pos x="T0" y="T1"/>
                  </a:cxn>
                  <a:cxn ang="0">
                    <a:pos x="T2" y="T3"/>
                  </a:cxn>
                  <a:cxn ang="0">
                    <a:pos x="T4" y="T5"/>
                  </a:cxn>
                </a:cxnLst>
                <a:rect l="0" t="0" r="r" b="b"/>
                <a:pathLst>
                  <a:path w="34455" h="22305" fill="none" extrusionOk="0">
                    <a:moveTo>
                      <a:pt x="0" y="4241"/>
                    </a:moveTo>
                    <a:cubicBezTo>
                      <a:pt x="3720" y="1486"/>
                      <a:pt x="8226" y="-1"/>
                      <a:pt x="12855" y="0"/>
                    </a:cubicBezTo>
                    <a:cubicBezTo>
                      <a:pt x="24784" y="0"/>
                      <a:pt x="34455" y="9670"/>
                      <a:pt x="34455" y="21600"/>
                    </a:cubicBezTo>
                    <a:cubicBezTo>
                      <a:pt x="34455" y="21835"/>
                      <a:pt x="34451" y="22070"/>
                      <a:pt x="34443" y="22304"/>
                    </a:cubicBezTo>
                  </a:path>
                  <a:path w="34455" h="22305" stroke="0" extrusionOk="0">
                    <a:moveTo>
                      <a:pt x="0" y="4241"/>
                    </a:moveTo>
                    <a:cubicBezTo>
                      <a:pt x="3720" y="1486"/>
                      <a:pt x="8226" y="-1"/>
                      <a:pt x="12855" y="0"/>
                    </a:cubicBezTo>
                    <a:cubicBezTo>
                      <a:pt x="24784" y="0"/>
                      <a:pt x="34455" y="9670"/>
                      <a:pt x="34455" y="21600"/>
                    </a:cubicBezTo>
                    <a:cubicBezTo>
                      <a:pt x="34455" y="21835"/>
                      <a:pt x="34451" y="22070"/>
                      <a:pt x="34443" y="22304"/>
                    </a:cubicBezTo>
                    <a:lnTo>
                      <a:pt x="12855" y="21600"/>
                    </a:lnTo>
                    <a:close/>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srgbClr val="FFFFFF"/>
                  </a:solidFill>
                  <a:latin typeface="Times New Roman" pitchFamily="18" charset="0"/>
                </a:endParaRPr>
              </a:p>
            </p:txBody>
          </p:sp>
          <p:sp>
            <p:nvSpPr>
              <p:cNvPr id="168057" name="Arc 121"/>
              <p:cNvSpPr>
                <a:spLocks/>
              </p:cNvSpPr>
              <p:nvPr/>
            </p:nvSpPr>
            <p:spPr bwMode="hidden">
              <a:xfrm>
                <a:off x="4229" y="589"/>
                <a:ext cx="149" cy="933"/>
              </a:xfrm>
              <a:custGeom>
                <a:avLst/>
                <a:gdLst>
                  <a:gd name="G0" fmla="+- 13212 0 0"/>
                  <a:gd name="G1" fmla="+- 21600 0 0"/>
                  <a:gd name="G2" fmla="+- 21600 0 0"/>
                  <a:gd name="T0" fmla="*/ 0 w 34812"/>
                  <a:gd name="T1" fmla="*/ 4512 h 22305"/>
                  <a:gd name="T2" fmla="*/ 34801 w 34812"/>
                  <a:gd name="T3" fmla="*/ 22305 h 22305"/>
                  <a:gd name="T4" fmla="*/ 13212 w 34812"/>
                  <a:gd name="T5" fmla="*/ 21600 h 22305"/>
                </a:gdLst>
                <a:ahLst/>
                <a:cxnLst>
                  <a:cxn ang="0">
                    <a:pos x="T0" y="T1"/>
                  </a:cxn>
                  <a:cxn ang="0">
                    <a:pos x="T2" y="T3"/>
                  </a:cxn>
                  <a:cxn ang="0">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close/>
                  </a:path>
                </a:pathLst>
              </a:cu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srgbClr val="FFFFFF"/>
                  </a:solidFill>
                  <a:latin typeface="Times New Roman" pitchFamily="18" charset="0"/>
                </a:endParaRPr>
              </a:p>
            </p:txBody>
          </p:sp>
          <p:sp>
            <p:nvSpPr>
              <p:cNvPr id="168058" name="Arc 122"/>
              <p:cNvSpPr>
                <a:spLocks/>
              </p:cNvSpPr>
              <p:nvPr/>
            </p:nvSpPr>
            <p:spPr bwMode="hidden">
              <a:xfrm>
                <a:off x="4268" y="585"/>
                <a:ext cx="394" cy="933"/>
              </a:xfrm>
              <a:custGeom>
                <a:avLst/>
                <a:gdLst>
                  <a:gd name="G0" fmla="+- 13212 0 0"/>
                  <a:gd name="G1" fmla="+- 21600 0 0"/>
                  <a:gd name="G2" fmla="+- 21600 0 0"/>
                  <a:gd name="T0" fmla="*/ 0 w 34812"/>
                  <a:gd name="T1" fmla="*/ 4512 h 22305"/>
                  <a:gd name="T2" fmla="*/ 34801 w 34812"/>
                  <a:gd name="T3" fmla="*/ 22305 h 22305"/>
                  <a:gd name="T4" fmla="*/ 13212 w 34812"/>
                  <a:gd name="T5" fmla="*/ 21600 h 22305"/>
                </a:gdLst>
                <a:ahLst/>
                <a:cxnLst>
                  <a:cxn ang="0">
                    <a:pos x="T0" y="T1"/>
                  </a:cxn>
                  <a:cxn ang="0">
                    <a:pos x="T2" y="T3"/>
                  </a:cxn>
                  <a:cxn ang="0">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close/>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srgbClr val="FFFFFF"/>
                  </a:solidFill>
                  <a:latin typeface="Times New Roman" pitchFamily="18" charset="0"/>
                </a:endParaRPr>
              </a:p>
            </p:txBody>
          </p:sp>
          <p:sp>
            <p:nvSpPr>
              <p:cNvPr id="168059" name="Arc 123"/>
              <p:cNvSpPr>
                <a:spLocks/>
              </p:cNvSpPr>
              <p:nvPr/>
            </p:nvSpPr>
            <p:spPr bwMode="hidden">
              <a:xfrm>
                <a:off x="4303" y="463"/>
                <a:ext cx="559" cy="933"/>
              </a:xfrm>
              <a:custGeom>
                <a:avLst/>
                <a:gdLst>
                  <a:gd name="G0" fmla="+- 13212 0 0"/>
                  <a:gd name="G1" fmla="+- 21600 0 0"/>
                  <a:gd name="G2" fmla="+- 21600 0 0"/>
                  <a:gd name="T0" fmla="*/ 0 w 34812"/>
                  <a:gd name="T1" fmla="*/ 4512 h 22305"/>
                  <a:gd name="T2" fmla="*/ 34801 w 34812"/>
                  <a:gd name="T3" fmla="*/ 22305 h 22305"/>
                  <a:gd name="T4" fmla="*/ 13212 w 34812"/>
                  <a:gd name="T5" fmla="*/ 21600 h 22305"/>
                </a:gdLst>
                <a:ahLst/>
                <a:cxnLst>
                  <a:cxn ang="0">
                    <a:pos x="T0" y="T1"/>
                  </a:cxn>
                  <a:cxn ang="0">
                    <a:pos x="T2" y="T3"/>
                  </a:cxn>
                  <a:cxn ang="0">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close/>
                  </a:path>
                </a:pathLst>
              </a:cu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srgbClr val="FFFFFF"/>
                  </a:solidFill>
                  <a:latin typeface="Times New Roman" pitchFamily="18" charset="0"/>
                </a:endParaRPr>
              </a:p>
            </p:txBody>
          </p:sp>
          <p:sp>
            <p:nvSpPr>
              <p:cNvPr id="168060" name="Freeform 124"/>
              <p:cNvSpPr>
                <a:spLocks/>
              </p:cNvSpPr>
              <p:nvPr/>
            </p:nvSpPr>
            <p:spPr bwMode="hidden">
              <a:xfrm>
                <a:off x="4410" y="1033"/>
                <a:ext cx="190" cy="580"/>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srgbClr val="FFFFFF"/>
                  </a:solidFill>
                  <a:latin typeface="Times New Roman" pitchFamily="18" charset="0"/>
                </a:endParaRPr>
              </a:p>
            </p:txBody>
          </p:sp>
          <p:sp>
            <p:nvSpPr>
              <p:cNvPr id="168061" name="Freeform 125"/>
              <p:cNvSpPr>
                <a:spLocks/>
              </p:cNvSpPr>
              <p:nvPr/>
            </p:nvSpPr>
            <p:spPr bwMode="hidden">
              <a:xfrm rot="19660755" flipV="1">
                <a:off x="4114" y="843"/>
                <a:ext cx="173" cy="328"/>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srgbClr val="FFFFFF"/>
                  </a:solidFill>
                  <a:latin typeface="Times New Roman" pitchFamily="18" charset="0"/>
                </a:endParaRPr>
              </a:p>
            </p:txBody>
          </p:sp>
          <p:sp>
            <p:nvSpPr>
              <p:cNvPr id="168062" name="Arc 126"/>
              <p:cNvSpPr>
                <a:spLocks/>
              </p:cNvSpPr>
              <p:nvPr/>
            </p:nvSpPr>
            <p:spPr bwMode="hidden">
              <a:xfrm flipH="1">
                <a:off x="3144" y="319"/>
                <a:ext cx="996" cy="933"/>
              </a:xfrm>
              <a:custGeom>
                <a:avLst/>
                <a:gdLst>
                  <a:gd name="G0" fmla="+- 15230 0 0"/>
                  <a:gd name="G1" fmla="+- 21600 0 0"/>
                  <a:gd name="G2" fmla="+- 21600 0 0"/>
                  <a:gd name="T0" fmla="*/ 0 w 36830"/>
                  <a:gd name="T1" fmla="*/ 6283 h 22305"/>
                  <a:gd name="T2" fmla="*/ 36819 w 36830"/>
                  <a:gd name="T3" fmla="*/ 22305 h 22305"/>
                  <a:gd name="T4" fmla="*/ 15230 w 36830"/>
                  <a:gd name="T5" fmla="*/ 21600 h 22305"/>
                </a:gdLst>
                <a:ahLst/>
                <a:cxnLst>
                  <a:cxn ang="0">
                    <a:pos x="T0" y="T1"/>
                  </a:cxn>
                  <a:cxn ang="0">
                    <a:pos x="T2" y="T3"/>
                  </a:cxn>
                  <a:cxn ang="0">
                    <a:pos x="T4" y="T5"/>
                  </a:cxn>
                </a:cxnLst>
                <a:rect l="0" t="0" r="r" b="b"/>
                <a:pathLst>
                  <a:path w="36830" h="22305" fill="none" extrusionOk="0">
                    <a:moveTo>
                      <a:pt x="0" y="6283"/>
                    </a:moveTo>
                    <a:cubicBezTo>
                      <a:pt x="4047" y="2258"/>
                      <a:pt x="9522" y="-1"/>
                      <a:pt x="15230" y="0"/>
                    </a:cubicBezTo>
                    <a:cubicBezTo>
                      <a:pt x="27159" y="0"/>
                      <a:pt x="36830" y="9670"/>
                      <a:pt x="36830" y="21600"/>
                    </a:cubicBezTo>
                    <a:cubicBezTo>
                      <a:pt x="36830" y="21835"/>
                      <a:pt x="36826" y="22070"/>
                      <a:pt x="36818" y="22304"/>
                    </a:cubicBezTo>
                  </a:path>
                  <a:path w="36830" h="22305" stroke="0" extrusionOk="0">
                    <a:moveTo>
                      <a:pt x="0" y="6283"/>
                    </a:moveTo>
                    <a:cubicBezTo>
                      <a:pt x="4047" y="2258"/>
                      <a:pt x="9522" y="-1"/>
                      <a:pt x="15230" y="0"/>
                    </a:cubicBezTo>
                    <a:cubicBezTo>
                      <a:pt x="27159" y="0"/>
                      <a:pt x="36830" y="9670"/>
                      <a:pt x="36830" y="21600"/>
                    </a:cubicBezTo>
                    <a:cubicBezTo>
                      <a:pt x="36830" y="21835"/>
                      <a:pt x="36826" y="22070"/>
                      <a:pt x="36818" y="22304"/>
                    </a:cubicBezTo>
                    <a:lnTo>
                      <a:pt x="15230" y="21600"/>
                    </a:lnTo>
                    <a:close/>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srgbClr val="FFFFFF"/>
                  </a:solidFill>
                  <a:latin typeface="Times New Roman" pitchFamily="18" charset="0"/>
                </a:endParaRPr>
              </a:p>
            </p:txBody>
          </p:sp>
          <p:sp>
            <p:nvSpPr>
              <p:cNvPr id="168063" name="Arc 127"/>
              <p:cNvSpPr>
                <a:spLocks/>
              </p:cNvSpPr>
              <p:nvPr/>
            </p:nvSpPr>
            <p:spPr bwMode="hidden">
              <a:xfrm flipH="1">
                <a:off x="3425" y="123"/>
                <a:ext cx="725" cy="903"/>
              </a:xfrm>
              <a:custGeom>
                <a:avLst/>
                <a:gdLst>
                  <a:gd name="G0" fmla="+- 18231 0 0"/>
                  <a:gd name="G1" fmla="+- 21600 0 0"/>
                  <a:gd name="G2" fmla="+- 21600 0 0"/>
                  <a:gd name="T0" fmla="*/ 0 w 31881"/>
                  <a:gd name="T1" fmla="*/ 10016 h 21600"/>
                  <a:gd name="T2" fmla="*/ 31881 w 31881"/>
                  <a:gd name="T3" fmla="*/ 4860 h 21600"/>
                  <a:gd name="T4" fmla="*/ 18231 w 31881"/>
                  <a:gd name="T5" fmla="*/ 21600 h 21600"/>
                </a:gdLst>
                <a:ahLst/>
                <a:cxnLst>
                  <a:cxn ang="0">
                    <a:pos x="T0" y="T1"/>
                  </a:cxn>
                  <a:cxn ang="0">
                    <a:pos x="T2" y="T3"/>
                  </a:cxn>
                  <a:cxn ang="0">
                    <a:pos x="T4" y="T5"/>
                  </a:cxn>
                </a:cxnLst>
                <a:rect l="0" t="0" r="r" b="b"/>
                <a:pathLst>
                  <a:path w="31881" h="21600" fill="none" extrusionOk="0">
                    <a:moveTo>
                      <a:pt x="-1" y="10015"/>
                    </a:moveTo>
                    <a:cubicBezTo>
                      <a:pt x="3963" y="3778"/>
                      <a:pt x="10840" y="-1"/>
                      <a:pt x="18231" y="0"/>
                    </a:cubicBezTo>
                    <a:cubicBezTo>
                      <a:pt x="23204" y="0"/>
                      <a:pt x="28026" y="1716"/>
                      <a:pt x="31881" y="4859"/>
                    </a:cubicBezTo>
                  </a:path>
                  <a:path w="31881" h="21600" stroke="0" extrusionOk="0">
                    <a:moveTo>
                      <a:pt x="-1" y="10015"/>
                    </a:moveTo>
                    <a:cubicBezTo>
                      <a:pt x="3963" y="3778"/>
                      <a:pt x="10840" y="-1"/>
                      <a:pt x="18231" y="0"/>
                    </a:cubicBezTo>
                    <a:cubicBezTo>
                      <a:pt x="23204" y="0"/>
                      <a:pt x="28026" y="1716"/>
                      <a:pt x="31881" y="4859"/>
                    </a:cubicBezTo>
                    <a:lnTo>
                      <a:pt x="18231" y="21600"/>
                    </a:lnTo>
                    <a:close/>
                  </a:path>
                </a:pathLst>
              </a:cu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srgbClr val="FFFFFF"/>
                  </a:solidFill>
                  <a:latin typeface="Times New Roman" pitchFamily="18" charset="0"/>
                </a:endParaRPr>
              </a:p>
            </p:txBody>
          </p:sp>
          <p:sp>
            <p:nvSpPr>
              <p:cNvPr id="168064" name="Arc 128"/>
              <p:cNvSpPr>
                <a:spLocks/>
              </p:cNvSpPr>
              <p:nvPr/>
            </p:nvSpPr>
            <p:spPr bwMode="hidden">
              <a:xfrm>
                <a:off x="4199" y="502"/>
                <a:ext cx="299" cy="904"/>
              </a:xfrm>
              <a:custGeom>
                <a:avLst/>
                <a:gdLst>
                  <a:gd name="G0" fmla="+- 13212 0 0"/>
                  <a:gd name="G1" fmla="+- 21600 0 0"/>
                  <a:gd name="G2" fmla="+- 21600 0 0"/>
                  <a:gd name="T0" fmla="*/ 0 w 31146"/>
                  <a:gd name="T1" fmla="*/ 4512 h 21600"/>
                  <a:gd name="T2" fmla="*/ 31146 w 31146"/>
                  <a:gd name="T3" fmla="*/ 9561 h 21600"/>
                  <a:gd name="T4" fmla="*/ 13212 w 31146"/>
                  <a:gd name="T5" fmla="*/ 21600 h 21600"/>
                </a:gdLst>
                <a:ahLst/>
                <a:cxnLst>
                  <a:cxn ang="0">
                    <a:pos x="T0" y="T1"/>
                  </a:cxn>
                  <a:cxn ang="0">
                    <a:pos x="T2" y="T3"/>
                  </a:cxn>
                  <a:cxn ang="0">
                    <a:pos x="T4" y="T5"/>
                  </a:cxn>
                </a:cxnLst>
                <a:rect l="0" t="0" r="r" b="b"/>
                <a:pathLst>
                  <a:path w="31146" h="21600" fill="none" extrusionOk="0">
                    <a:moveTo>
                      <a:pt x="-1" y="4511"/>
                    </a:moveTo>
                    <a:cubicBezTo>
                      <a:pt x="3783" y="1586"/>
                      <a:pt x="8429" y="-1"/>
                      <a:pt x="13212" y="0"/>
                    </a:cubicBezTo>
                    <a:cubicBezTo>
                      <a:pt x="20409" y="0"/>
                      <a:pt x="27134" y="3585"/>
                      <a:pt x="31145" y="9561"/>
                    </a:cubicBezTo>
                  </a:path>
                  <a:path w="31146" h="21600" stroke="0" extrusionOk="0">
                    <a:moveTo>
                      <a:pt x="-1" y="4511"/>
                    </a:moveTo>
                    <a:cubicBezTo>
                      <a:pt x="3783" y="1586"/>
                      <a:pt x="8429" y="-1"/>
                      <a:pt x="13212" y="0"/>
                    </a:cubicBezTo>
                    <a:cubicBezTo>
                      <a:pt x="20409" y="0"/>
                      <a:pt x="27134" y="3585"/>
                      <a:pt x="31145" y="9561"/>
                    </a:cubicBezTo>
                    <a:lnTo>
                      <a:pt x="13212" y="21600"/>
                    </a:lnTo>
                    <a:close/>
                  </a:path>
                </a:pathLst>
              </a:custGeom>
              <a:noFill/>
              <a:ln w="952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srgbClr val="FFFFFF"/>
                  </a:solidFill>
                  <a:latin typeface="Times New Roman" pitchFamily="18" charset="0"/>
                </a:endParaRPr>
              </a:p>
            </p:txBody>
          </p:sp>
          <p:sp>
            <p:nvSpPr>
              <p:cNvPr id="168065" name="Freeform 129"/>
              <p:cNvSpPr>
                <a:spLocks/>
              </p:cNvSpPr>
              <p:nvPr/>
            </p:nvSpPr>
            <p:spPr bwMode="hidden">
              <a:xfrm flipH="1">
                <a:off x="3307" y="982"/>
                <a:ext cx="425" cy="597"/>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srgbClr val="FFFFFF"/>
                  </a:solidFill>
                  <a:latin typeface="Times New Roman" pitchFamily="18" charset="0"/>
                </a:endParaRPr>
              </a:p>
            </p:txBody>
          </p:sp>
          <p:sp>
            <p:nvSpPr>
              <p:cNvPr id="168066" name="Freeform 130"/>
              <p:cNvSpPr>
                <a:spLocks/>
              </p:cNvSpPr>
              <p:nvPr/>
            </p:nvSpPr>
            <p:spPr bwMode="hidden">
              <a:xfrm flipH="1">
                <a:off x="3507" y="350"/>
                <a:ext cx="273" cy="598"/>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srgbClr val="FFFFFF"/>
                  </a:solidFill>
                  <a:latin typeface="Times New Roman" pitchFamily="18" charset="0"/>
                </a:endParaRPr>
              </a:p>
            </p:txBody>
          </p:sp>
          <p:sp>
            <p:nvSpPr>
              <p:cNvPr id="168067" name="Freeform 131"/>
              <p:cNvSpPr>
                <a:spLocks/>
              </p:cNvSpPr>
              <p:nvPr/>
            </p:nvSpPr>
            <p:spPr bwMode="hidden">
              <a:xfrm flipH="1">
                <a:off x="3821" y="172"/>
                <a:ext cx="164" cy="597"/>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srgbClr val="FFFFFF"/>
                  </a:solidFill>
                  <a:latin typeface="Times New Roman" pitchFamily="18" charset="0"/>
                </a:endParaRPr>
              </a:p>
            </p:txBody>
          </p:sp>
          <p:sp>
            <p:nvSpPr>
              <p:cNvPr id="168068" name="Freeform 132"/>
              <p:cNvSpPr>
                <a:spLocks/>
              </p:cNvSpPr>
              <p:nvPr/>
            </p:nvSpPr>
            <p:spPr bwMode="hidden">
              <a:xfrm>
                <a:off x="4841" y="894"/>
                <a:ext cx="395" cy="628"/>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srgbClr val="FFFFFF"/>
                  </a:solidFill>
                  <a:latin typeface="Times New Roman" pitchFamily="18" charset="0"/>
                </a:endParaRPr>
              </a:p>
            </p:txBody>
          </p:sp>
          <p:sp>
            <p:nvSpPr>
              <p:cNvPr id="168069" name="Freeform 133"/>
              <p:cNvSpPr>
                <a:spLocks/>
              </p:cNvSpPr>
              <p:nvPr/>
            </p:nvSpPr>
            <p:spPr bwMode="hidden">
              <a:xfrm>
                <a:off x="4636" y="576"/>
                <a:ext cx="595" cy="419"/>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srgbClr val="FFFFFF"/>
                  </a:solidFill>
                  <a:latin typeface="Times New Roman" pitchFamily="18" charset="0"/>
                </a:endParaRPr>
              </a:p>
            </p:txBody>
          </p:sp>
          <p:sp>
            <p:nvSpPr>
              <p:cNvPr id="168070" name="Freeform 134"/>
              <p:cNvSpPr>
                <a:spLocks/>
              </p:cNvSpPr>
              <p:nvPr/>
            </p:nvSpPr>
            <p:spPr bwMode="hidden">
              <a:xfrm>
                <a:off x="4658" y="132"/>
                <a:ext cx="260" cy="562"/>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srgbClr val="FFFFFF"/>
                  </a:solidFill>
                  <a:latin typeface="Times New Roman" pitchFamily="18" charset="0"/>
                </a:endParaRPr>
              </a:p>
            </p:txBody>
          </p:sp>
          <p:sp>
            <p:nvSpPr>
              <p:cNvPr id="168071" name="Freeform 135"/>
              <p:cNvSpPr>
                <a:spLocks/>
              </p:cNvSpPr>
              <p:nvPr/>
            </p:nvSpPr>
            <p:spPr bwMode="hidden">
              <a:xfrm rot="20253369">
                <a:off x="4401" y="599"/>
                <a:ext cx="174" cy="329"/>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srgbClr val="FFFFFF"/>
                  </a:solidFill>
                  <a:latin typeface="Times New Roman" pitchFamily="18" charset="0"/>
                </a:endParaRPr>
              </a:p>
            </p:txBody>
          </p:sp>
          <p:sp>
            <p:nvSpPr>
              <p:cNvPr id="168072" name="Freeform 136"/>
              <p:cNvSpPr>
                <a:spLocks/>
              </p:cNvSpPr>
              <p:nvPr/>
            </p:nvSpPr>
            <p:spPr bwMode="hidden">
              <a:xfrm rot="1346631" flipH="1">
                <a:off x="3783" y="590"/>
                <a:ext cx="173" cy="329"/>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smtClean="0">
                  <a:solidFill>
                    <a:srgbClr val="FFFFFF"/>
                  </a:solidFill>
                  <a:latin typeface="Times New Roman" pitchFamily="18" charset="0"/>
                </a:endParaRPr>
              </a:p>
            </p:txBody>
          </p:sp>
        </p:grpSp>
      </p:grpSp>
      <p:sp>
        <p:nvSpPr>
          <p:cNvPr id="168073" name="Rectangle 137"/>
          <p:cNvSpPr>
            <a:spLocks noGrp="1" noChangeArrowheads="1"/>
          </p:cNvSpPr>
          <p:nvPr>
            <p:ph type="title"/>
          </p:nvPr>
        </p:nvSpPr>
        <p:spPr bwMode="auto">
          <a:xfrm>
            <a:off x="685800" y="226219"/>
            <a:ext cx="7772400" cy="10965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68074" name="Rectangle 138"/>
          <p:cNvSpPr>
            <a:spLocks noGrp="1" noChangeArrowheads="1"/>
          </p:cNvSpPr>
          <p:nvPr>
            <p:ph type="body" idx="1"/>
          </p:nvPr>
        </p:nvSpPr>
        <p:spPr bwMode="auto">
          <a:xfrm>
            <a:off x="685800" y="1485900"/>
            <a:ext cx="7772400" cy="308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68075" name="Rectangle 139"/>
          <p:cNvSpPr>
            <a:spLocks noGrp="1" noChangeArrowheads="1"/>
          </p:cNvSpPr>
          <p:nvPr>
            <p:ph type="dt" sz="half" idx="2"/>
          </p:nvPr>
        </p:nvSpPr>
        <p:spPr bwMode="auto">
          <a:xfrm>
            <a:off x="685800" y="4686300"/>
            <a:ext cx="19050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chemeClr val="tx1"/>
                </a:solidFill>
                <a:latin typeface="+mn-lt"/>
              </a:defRPr>
            </a:lvl1pPr>
          </a:lstStyle>
          <a:p>
            <a:pPr fontAlgn="base">
              <a:spcBef>
                <a:spcPct val="0"/>
              </a:spcBef>
              <a:spcAft>
                <a:spcPct val="0"/>
              </a:spcAft>
            </a:pPr>
            <a:endParaRPr lang="en-US" smtClean="0">
              <a:solidFill>
                <a:srgbClr val="FFCC00"/>
              </a:solidFill>
            </a:endParaRPr>
          </a:p>
        </p:txBody>
      </p:sp>
      <p:sp>
        <p:nvSpPr>
          <p:cNvPr id="168076" name="Rectangle 140"/>
          <p:cNvSpPr>
            <a:spLocks noGrp="1" noChangeArrowheads="1"/>
          </p:cNvSpPr>
          <p:nvPr>
            <p:ph type="ftr" sz="quarter" idx="3"/>
          </p:nvPr>
        </p:nvSpPr>
        <p:spPr bwMode="auto">
          <a:xfrm>
            <a:off x="3124200" y="4686300"/>
            <a:ext cx="28956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chemeClr val="tx1"/>
                </a:solidFill>
                <a:latin typeface="+mn-lt"/>
              </a:defRPr>
            </a:lvl1pPr>
          </a:lstStyle>
          <a:p>
            <a:pPr fontAlgn="base">
              <a:spcBef>
                <a:spcPct val="0"/>
              </a:spcBef>
              <a:spcAft>
                <a:spcPct val="0"/>
              </a:spcAft>
            </a:pPr>
            <a:endParaRPr lang="en-US" smtClean="0">
              <a:solidFill>
                <a:srgbClr val="FFCC00"/>
              </a:solidFill>
            </a:endParaRPr>
          </a:p>
        </p:txBody>
      </p:sp>
      <p:sp>
        <p:nvSpPr>
          <p:cNvPr id="168077" name="Rectangle 141"/>
          <p:cNvSpPr>
            <a:spLocks noGrp="1" noChangeArrowheads="1"/>
          </p:cNvSpPr>
          <p:nvPr>
            <p:ph type="sldNum" sz="quarter" idx="4"/>
          </p:nvPr>
        </p:nvSpPr>
        <p:spPr bwMode="auto">
          <a:xfrm>
            <a:off x="6553200" y="4686300"/>
            <a:ext cx="19050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chemeClr val="tx1"/>
                </a:solidFill>
                <a:latin typeface="+mn-lt"/>
              </a:defRPr>
            </a:lvl1pPr>
          </a:lstStyle>
          <a:p>
            <a:pPr fontAlgn="base">
              <a:spcBef>
                <a:spcPct val="0"/>
              </a:spcBef>
              <a:spcAft>
                <a:spcPct val="0"/>
              </a:spcAft>
            </a:pPr>
            <a:fld id="{B1E0F34F-7338-4272-BF7E-D6D991B22B34}" type="slidenum">
              <a:rPr lang="en-US" smtClean="0">
                <a:solidFill>
                  <a:srgbClr val="FFCC00"/>
                </a:solidFill>
              </a:rPr>
              <a:pPr fontAlgn="base">
                <a:spcBef>
                  <a:spcPct val="0"/>
                </a:spcBef>
                <a:spcAft>
                  <a:spcPct val="0"/>
                </a:spcAft>
              </a:pPr>
              <a:t>‹#›</a:t>
            </a:fld>
            <a:endParaRPr lang="en-US" smtClean="0">
              <a:solidFill>
                <a:srgbClr val="FFCC00"/>
              </a:solidFill>
            </a:endParaRPr>
          </a:p>
        </p:txBody>
      </p:sp>
    </p:spTree>
    <p:extLst>
      <p:ext uri="{BB962C8B-B14F-4D97-AF65-F5344CB8AC3E}">
        <p14:creationId xmlns:p14="http://schemas.microsoft.com/office/powerpoint/2010/main" val="3209883124"/>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fontAlgn="base">
        <a:spcBef>
          <a:spcPct val="0"/>
        </a:spcBef>
        <a:spcAft>
          <a:spcPct val="0"/>
        </a:spcAft>
        <a:defRPr sz="4400">
          <a:solidFill>
            <a:schemeClr val="tx2"/>
          </a:solidFill>
          <a:latin typeface="+mj-lt"/>
          <a:ea typeface="+mj-ea"/>
          <a:cs typeface="+mj-cs"/>
        </a:defRPr>
      </a:lvl1pPr>
      <a:lvl2pPr algn="l" rtl="0" fontAlgn="base">
        <a:spcBef>
          <a:spcPct val="0"/>
        </a:spcBef>
        <a:spcAft>
          <a:spcPct val="0"/>
        </a:spcAft>
        <a:defRPr sz="4400">
          <a:solidFill>
            <a:schemeClr val="tx2"/>
          </a:solidFill>
          <a:latin typeface="Arial Black" pitchFamily="34" charset="0"/>
        </a:defRPr>
      </a:lvl2pPr>
      <a:lvl3pPr algn="l" rtl="0" fontAlgn="base">
        <a:spcBef>
          <a:spcPct val="0"/>
        </a:spcBef>
        <a:spcAft>
          <a:spcPct val="0"/>
        </a:spcAft>
        <a:defRPr sz="4400">
          <a:solidFill>
            <a:schemeClr val="tx2"/>
          </a:solidFill>
          <a:latin typeface="Arial Black" pitchFamily="34" charset="0"/>
        </a:defRPr>
      </a:lvl3pPr>
      <a:lvl4pPr algn="l" rtl="0" fontAlgn="base">
        <a:spcBef>
          <a:spcPct val="0"/>
        </a:spcBef>
        <a:spcAft>
          <a:spcPct val="0"/>
        </a:spcAft>
        <a:defRPr sz="4400">
          <a:solidFill>
            <a:schemeClr val="tx2"/>
          </a:solidFill>
          <a:latin typeface="Arial Black" pitchFamily="34" charset="0"/>
        </a:defRPr>
      </a:lvl4pPr>
      <a:lvl5pPr algn="l" rtl="0" fontAlgn="base">
        <a:spcBef>
          <a:spcPct val="0"/>
        </a:spcBef>
        <a:spcAft>
          <a:spcPct val="0"/>
        </a:spcAft>
        <a:defRPr sz="4400">
          <a:solidFill>
            <a:schemeClr val="tx2"/>
          </a:solidFill>
          <a:latin typeface="Arial Black" pitchFamily="34" charset="0"/>
        </a:defRPr>
      </a:lvl5pPr>
      <a:lvl6pPr marL="457200" algn="l" rtl="0" fontAlgn="base">
        <a:spcBef>
          <a:spcPct val="0"/>
        </a:spcBef>
        <a:spcAft>
          <a:spcPct val="0"/>
        </a:spcAft>
        <a:defRPr sz="4400">
          <a:solidFill>
            <a:schemeClr val="tx2"/>
          </a:solidFill>
          <a:latin typeface="Arial Black" pitchFamily="34" charset="0"/>
        </a:defRPr>
      </a:lvl6pPr>
      <a:lvl7pPr marL="914400" algn="l" rtl="0" fontAlgn="base">
        <a:spcBef>
          <a:spcPct val="0"/>
        </a:spcBef>
        <a:spcAft>
          <a:spcPct val="0"/>
        </a:spcAft>
        <a:defRPr sz="4400">
          <a:solidFill>
            <a:schemeClr val="tx2"/>
          </a:solidFill>
          <a:latin typeface="Arial Black" pitchFamily="34" charset="0"/>
        </a:defRPr>
      </a:lvl7pPr>
      <a:lvl8pPr marL="1371600" algn="l" rtl="0" fontAlgn="base">
        <a:spcBef>
          <a:spcPct val="0"/>
        </a:spcBef>
        <a:spcAft>
          <a:spcPct val="0"/>
        </a:spcAft>
        <a:defRPr sz="4400">
          <a:solidFill>
            <a:schemeClr val="tx2"/>
          </a:solidFill>
          <a:latin typeface="Arial Black" pitchFamily="34" charset="0"/>
        </a:defRPr>
      </a:lvl8pPr>
      <a:lvl9pPr marL="1828800" algn="l" rtl="0" fontAlgn="base">
        <a:spcBef>
          <a:spcPct val="0"/>
        </a:spcBef>
        <a:spcAft>
          <a:spcPct val="0"/>
        </a:spcAft>
        <a:defRPr sz="4400">
          <a:solidFill>
            <a:schemeClr val="tx2"/>
          </a:solidFill>
          <a:latin typeface="Arial Black" pitchFamily="34" charset="0"/>
        </a:defRPr>
      </a:lvl9pPr>
    </p:titleStyle>
    <p:bodyStyle>
      <a:lvl1pPr marL="342900" indent="-342900" algn="l" rtl="0" fontAlgn="base">
        <a:spcBef>
          <a:spcPct val="20000"/>
        </a:spcBef>
        <a:spcAft>
          <a:spcPct val="0"/>
        </a:spcAft>
        <a:buClr>
          <a:schemeClr val="hlink"/>
        </a:buClr>
        <a:buChar char="•"/>
        <a:defRPr sz="3200">
          <a:solidFill>
            <a:schemeClr val="tx1"/>
          </a:solidFill>
          <a:latin typeface="+mn-lt"/>
          <a:ea typeface="+mn-ea"/>
          <a:cs typeface="+mn-cs"/>
        </a:defRPr>
      </a:lvl1pPr>
      <a:lvl2pPr marL="742950" indent="-285750" algn="l" rtl="0" fontAlgn="base">
        <a:spcBef>
          <a:spcPct val="20000"/>
        </a:spcBef>
        <a:spcAft>
          <a:spcPct val="0"/>
        </a:spcAft>
        <a:buClr>
          <a:schemeClr val="folHlink"/>
        </a:buClr>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Font typeface="Times New Roman" pitchFamily="18" charset="0"/>
        <a:buChar char="−"/>
        <a:defRPr sz="2000">
          <a:solidFill>
            <a:schemeClr val="tx1"/>
          </a:solidFill>
          <a:latin typeface="+mn-lt"/>
        </a:defRPr>
      </a:lvl4pPr>
      <a:lvl5pPr marL="2057400" indent="-228600" algn="l" rtl="0" fontAlgn="base">
        <a:spcBef>
          <a:spcPct val="20000"/>
        </a:spcBef>
        <a:spcAft>
          <a:spcPct val="0"/>
        </a:spcAft>
        <a:buFont typeface="Times New Roman" pitchFamily="18" charset="0"/>
        <a:buChar char="–"/>
        <a:defRPr sz="2000">
          <a:solidFill>
            <a:schemeClr val="tx1"/>
          </a:solidFill>
          <a:latin typeface="+mn-lt"/>
        </a:defRPr>
      </a:lvl5pPr>
      <a:lvl6pPr marL="2514600" indent="-228600" algn="l" rtl="0" fontAlgn="base">
        <a:spcBef>
          <a:spcPct val="20000"/>
        </a:spcBef>
        <a:spcAft>
          <a:spcPct val="0"/>
        </a:spcAft>
        <a:buFont typeface="Times New Roman" pitchFamily="18" charset="0"/>
        <a:buChar char="–"/>
        <a:defRPr sz="2000">
          <a:solidFill>
            <a:schemeClr val="tx1"/>
          </a:solidFill>
          <a:latin typeface="+mn-lt"/>
        </a:defRPr>
      </a:lvl6pPr>
      <a:lvl7pPr marL="2971800" indent="-228600" algn="l" rtl="0" fontAlgn="base">
        <a:spcBef>
          <a:spcPct val="20000"/>
        </a:spcBef>
        <a:spcAft>
          <a:spcPct val="0"/>
        </a:spcAft>
        <a:buFont typeface="Times New Roman" pitchFamily="18" charset="0"/>
        <a:buChar char="–"/>
        <a:defRPr sz="2000">
          <a:solidFill>
            <a:schemeClr val="tx1"/>
          </a:solidFill>
          <a:latin typeface="+mn-lt"/>
        </a:defRPr>
      </a:lvl7pPr>
      <a:lvl8pPr marL="3429000" indent="-228600" algn="l" rtl="0" fontAlgn="base">
        <a:spcBef>
          <a:spcPct val="20000"/>
        </a:spcBef>
        <a:spcAft>
          <a:spcPct val="0"/>
        </a:spcAft>
        <a:buFont typeface="Times New Roman" pitchFamily="18" charset="0"/>
        <a:buChar char="–"/>
        <a:defRPr sz="2000">
          <a:solidFill>
            <a:schemeClr val="tx1"/>
          </a:solidFill>
          <a:latin typeface="+mn-lt"/>
        </a:defRPr>
      </a:lvl8pPr>
      <a:lvl9pPr marL="3886200" indent="-228600" algn="l" rtl="0" fontAlgn="base">
        <a:spcBef>
          <a:spcPct val="20000"/>
        </a:spcBef>
        <a:spcAft>
          <a:spcPct val="0"/>
        </a:spcAft>
        <a:buFont typeface="Times New Roman" pitchFamily="18"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05979"/>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200151"/>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defRPr/>
            </a:pPr>
            <a:endParaRPr lang="en-US">
              <a:solidFill>
                <a:prstClr val="black">
                  <a:tint val="75000"/>
                </a:prstClr>
              </a:solidFill>
              <a:latin typeface="Times New Roman" pitchFamily="18" charset="0"/>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defRPr/>
            </a:pPr>
            <a:endParaRPr lang="en-US">
              <a:solidFill>
                <a:prstClr val="black">
                  <a:tint val="75000"/>
                </a:prstClr>
              </a:solidFill>
              <a:latin typeface="Times New Roman" pitchFamily="18" charset="0"/>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defRPr/>
            </a:pPr>
            <a:fld id="{4BB8CB5E-B9C4-4C98-94C7-C2EE336D5AB1}" type="slidenum">
              <a:rPr lang="en-US">
                <a:solidFill>
                  <a:prstClr val="black">
                    <a:tint val="75000"/>
                  </a:prstClr>
                </a:solidFill>
                <a:latin typeface="Times New Roman" pitchFamily="18" charset="0"/>
              </a:rPr>
              <a:pPr fontAlgn="base">
                <a:spcBef>
                  <a:spcPct val="0"/>
                </a:spcBef>
                <a:spcAft>
                  <a:spcPct val="0"/>
                </a:spcAft>
                <a:defRPr/>
              </a:pPr>
              <a:t>‹#›</a:t>
            </a:fld>
            <a:endParaRPr lang="en-US">
              <a:solidFill>
                <a:prstClr val="black">
                  <a:tint val="75000"/>
                </a:prstClr>
              </a:solidFill>
              <a:latin typeface="Times New Roman" pitchFamily="18" charset="0"/>
            </a:endParaRPr>
          </a:p>
        </p:txBody>
      </p:sp>
    </p:spTree>
    <p:extLst>
      <p:ext uri="{BB962C8B-B14F-4D97-AF65-F5344CB8AC3E}">
        <p14:creationId xmlns:p14="http://schemas.microsoft.com/office/powerpoint/2010/main" val="64838800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05979"/>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200151"/>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defRPr/>
            </a:pPr>
            <a:endParaRPr lang="en-US">
              <a:solidFill>
                <a:prstClr val="black">
                  <a:tint val="75000"/>
                </a:prstClr>
              </a:solidFill>
              <a:latin typeface="Times New Roman" pitchFamily="18" charset="0"/>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defRPr/>
            </a:pPr>
            <a:endParaRPr lang="en-US">
              <a:solidFill>
                <a:prstClr val="black">
                  <a:tint val="75000"/>
                </a:prstClr>
              </a:solidFill>
              <a:latin typeface="Times New Roman" pitchFamily="18" charset="0"/>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defRPr/>
            </a:pPr>
            <a:fld id="{4BB8CB5E-B9C4-4C98-94C7-C2EE336D5AB1}" type="slidenum">
              <a:rPr lang="en-US">
                <a:solidFill>
                  <a:prstClr val="black">
                    <a:tint val="75000"/>
                  </a:prstClr>
                </a:solidFill>
                <a:latin typeface="Times New Roman" pitchFamily="18" charset="0"/>
              </a:rPr>
              <a:pPr fontAlgn="base">
                <a:spcBef>
                  <a:spcPct val="0"/>
                </a:spcBef>
                <a:spcAft>
                  <a:spcPct val="0"/>
                </a:spcAft>
                <a:defRPr/>
              </a:pPr>
              <a:t>‹#›</a:t>
            </a:fld>
            <a:endParaRPr lang="en-US">
              <a:solidFill>
                <a:prstClr val="black">
                  <a:tint val="75000"/>
                </a:prstClr>
              </a:solidFill>
              <a:latin typeface="Times New Roman" pitchFamily="18" charset="0"/>
            </a:endParaRPr>
          </a:p>
        </p:txBody>
      </p:sp>
    </p:spTree>
    <p:extLst>
      <p:ext uri="{BB962C8B-B14F-4D97-AF65-F5344CB8AC3E}">
        <p14:creationId xmlns:p14="http://schemas.microsoft.com/office/powerpoint/2010/main" val="1369986038"/>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05979"/>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200151"/>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defRPr/>
            </a:pPr>
            <a:endParaRPr lang="en-US">
              <a:solidFill>
                <a:prstClr val="black">
                  <a:tint val="75000"/>
                </a:prstClr>
              </a:solidFill>
              <a:latin typeface="Times New Roman" pitchFamily="18" charset="0"/>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defRPr/>
            </a:pPr>
            <a:endParaRPr lang="en-US">
              <a:solidFill>
                <a:prstClr val="black">
                  <a:tint val="75000"/>
                </a:prstClr>
              </a:solidFill>
              <a:latin typeface="Times New Roman" pitchFamily="18" charset="0"/>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defRPr/>
            </a:pPr>
            <a:fld id="{4BB8CB5E-B9C4-4C98-94C7-C2EE336D5AB1}" type="slidenum">
              <a:rPr lang="en-US">
                <a:solidFill>
                  <a:prstClr val="black">
                    <a:tint val="75000"/>
                  </a:prstClr>
                </a:solidFill>
                <a:latin typeface="Times New Roman" pitchFamily="18" charset="0"/>
              </a:rPr>
              <a:pPr fontAlgn="base">
                <a:spcBef>
                  <a:spcPct val="0"/>
                </a:spcBef>
                <a:spcAft>
                  <a:spcPct val="0"/>
                </a:spcAft>
                <a:defRPr/>
              </a:pPr>
              <a:t>‹#›</a:t>
            </a:fld>
            <a:endParaRPr lang="en-US">
              <a:solidFill>
                <a:prstClr val="black">
                  <a:tint val="75000"/>
                </a:prstClr>
              </a:solidFill>
              <a:latin typeface="Times New Roman" pitchFamily="18" charset="0"/>
            </a:endParaRPr>
          </a:p>
        </p:txBody>
      </p:sp>
    </p:spTree>
    <p:extLst>
      <p:ext uri="{BB962C8B-B14F-4D97-AF65-F5344CB8AC3E}">
        <p14:creationId xmlns:p14="http://schemas.microsoft.com/office/powerpoint/2010/main" val="1238336862"/>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05979"/>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200151"/>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defRPr/>
            </a:pPr>
            <a:endParaRPr lang="en-US">
              <a:solidFill>
                <a:prstClr val="black">
                  <a:tint val="75000"/>
                </a:prstClr>
              </a:solidFill>
              <a:latin typeface="Times New Roman" pitchFamily="18" charset="0"/>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defRPr/>
            </a:pPr>
            <a:endParaRPr lang="en-US">
              <a:solidFill>
                <a:prstClr val="black">
                  <a:tint val="75000"/>
                </a:prstClr>
              </a:solidFill>
              <a:latin typeface="Times New Roman" pitchFamily="18" charset="0"/>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defRPr/>
            </a:pPr>
            <a:fld id="{4BB8CB5E-B9C4-4C98-94C7-C2EE336D5AB1}" type="slidenum">
              <a:rPr lang="en-US">
                <a:solidFill>
                  <a:prstClr val="black">
                    <a:tint val="75000"/>
                  </a:prstClr>
                </a:solidFill>
                <a:latin typeface="Times New Roman" pitchFamily="18" charset="0"/>
              </a:rPr>
              <a:pPr fontAlgn="base">
                <a:spcBef>
                  <a:spcPct val="0"/>
                </a:spcBef>
                <a:spcAft>
                  <a:spcPct val="0"/>
                </a:spcAft>
                <a:defRPr/>
              </a:pPr>
              <a:t>‹#›</a:t>
            </a:fld>
            <a:endParaRPr lang="en-US">
              <a:solidFill>
                <a:prstClr val="black">
                  <a:tint val="75000"/>
                </a:prstClr>
              </a:solidFill>
              <a:latin typeface="Times New Roman" pitchFamily="18" charset="0"/>
            </a:endParaRPr>
          </a:p>
        </p:txBody>
      </p:sp>
    </p:spTree>
    <p:extLst>
      <p:ext uri="{BB962C8B-B14F-4D97-AF65-F5344CB8AC3E}">
        <p14:creationId xmlns:p14="http://schemas.microsoft.com/office/powerpoint/2010/main" val="3614482190"/>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05979"/>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200151"/>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defRPr/>
            </a:pPr>
            <a:endParaRPr lang="en-US">
              <a:solidFill>
                <a:prstClr val="black">
                  <a:tint val="75000"/>
                </a:prstClr>
              </a:solidFill>
              <a:latin typeface="Times New Roman" pitchFamily="18" charset="0"/>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defRPr/>
            </a:pPr>
            <a:endParaRPr lang="en-US">
              <a:solidFill>
                <a:prstClr val="black">
                  <a:tint val="75000"/>
                </a:prstClr>
              </a:solidFill>
              <a:latin typeface="Times New Roman" pitchFamily="18" charset="0"/>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defRPr/>
            </a:pPr>
            <a:fld id="{4BB8CB5E-B9C4-4C98-94C7-C2EE336D5AB1}" type="slidenum">
              <a:rPr lang="en-US">
                <a:solidFill>
                  <a:prstClr val="black">
                    <a:tint val="75000"/>
                  </a:prstClr>
                </a:solidFill>
                <a:latin typeface="Times New Roman" pitchFamily="18" charset="0"/>
              </a:rPr>
              <a:pPr fontAlgn="base">
                <a:spcBef>
                  <a:spcPct val="0"/>
                </a:spcBef>
                <a:spcAft>
                  <a:spcPct val="0"/>
                </a:spcAft>
                <a:defRPr/>
              </a:pPr>
              <a:t>‹#›</a:t>
            </a:fld>
            <a:endParaRPr lang="en-US">
              <a:solidFill>
                <a:prstClr val="black">
                  <a:tint val="75000"/>
                </a:prstClr>
              </a:solidFill>
              <a:latin typeface="Times New Roman" pitchFamily="18" charset="0"/>
            </a:endParaRPr>
          </a:p>
        </p:txBody>
      </p:sp>
    </p:spTree>
    <p:extLst>
      <p:ext uri="{BB962C8B-B14F-4D97-AF65-F5344CB8AC3E}">
        <p14:creationId xmlns:p14="http://schemas.microsoft.com/office/powerpoint/2010/main" val="1225786376"/>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4.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53.xml"/><Relationship Id="rId1" Type="http://schemas.openxmlformats.org/officeDocument/2006/relationships/tags" Target="../tags/tag5.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ags" Target="../tags/tag6.xml"/></Relationships>
</file>

<file path=ppt/slides/_rels/slide1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72.xml"/><Relationship Id="rId6" Type="http://schemas.openxmlformats.org/officeDocument/2006/relationships/image" Target="../media/image8.gif"/><Relationship Id="rId5" Type="http://schemas.openxmlformats.org/officeDocument/2006/relationships/image" Target="../media/image7.gif"/><Relationship Id="rId4" Type="http://schemas.openxmlformats.org/officeDocument/2006/relationships/image" Target="../media/image6.wmf"/></Relationships>
</file>

<file path=ppt/slides/_rels/slide14.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72.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audio" Target="../media/media2.wav"/><Relationship Id="rId2" Type="http://schemas.microsoft.com/office/2007/relationships/media" Target="../media/media2.wav"/><Relationship Id="rId1" Type="http://schemas.openxmlformats.org/officeDocument/2006/relationships/tags" Target="../tags/tag7.xml"/><Relationship Id="rId6" Type="http://schemas.openxmlformats.org/officeDocument/2006/relationships/image" Target="../media/image3.png"/><Relationship Id="rId5" Type="http://schemas.openxmlformats.org/officeDocument/2006/relationships/image" Target="../media/image10.jpg"/><Relationship Id="rId4"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5.xml.rels><?xml version="1.0" encoding="UTF-8" standalone="yes"?>
<Relationships xmlns="http://schemas.openxmlformats.org/package/2006/relationships"><Relationship Id="rId3" Type="http://schemas.openxmlformats.org/officeDocument/2006/relationships/audio" Target="../media/media1.wav"/><Relationship Id="rId2" Type="http://schemas.microsoft.com/office/2007/relationships/media" Target="../media/media1.wav"/><Relationship Id="rId1" Type="http://schemas.openxmlformats.org/officeDocument/2006/relationships/tags" Target="../tags/tag2.xml"/><Relationship Id="rId5" Type="http://schemas.openxmlformats.org/officeDocument/2006/relationships/image" Target="../media/image3.png"/><Relationship Id="rId4"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899630" y="555545"/>
            <a:ext cx="6873297" cy="584775"/>
          </a:xfrm>
          <a:prstGeom prst="rect">
            <a:avLst/>
          </a:prstGeom>
          <a:solidFill>
            <a:schemeClr val="bg1"/>
          </a:solidFill>
        </p:spPr>
        <p:style>
          <a:lnRef idx="1">
            <a:schemeClr val="accent3"/>
          </a:lnRef>
          <a:fillRef idx="2">
            <a:schemeClr val="accent3"/>
          </a:fillRef>
          <a:effectRef idx="1">
            <a:schemeClr val="accent3"/>
          </a:effectRef>
          <a:fontRef idx="minor">
            <a:schemeClr val="dk1"/>
          </a:fontRef>
        </p:style>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cap="none" spc="0" dirty="0" err="1"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Thứ</a:t>
            </a:r>
            <a:r>
              <a:rPr lang="en-US" sz="3200" b="1" cap="none" spc="0" dirty="0"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 </a:t>
            </a:r>
            <a:r>
              <a:rPr lang="en-US" sz="3200" b="1" dirty="0" err="1">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S</a:t>
            </a:r>
            <a:r>
              <a:rPr lang="en-US" sz="3200" b="1" cap="none" spc="0" dirty="0" err="1"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áu</a:t>
            </a:r>
            <a:r>
              <a:rPr lang="en-US" sz="3200" b="1" cap="none" spc="0" dirty="0"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 </a:t>
            </a:r>
            <a:r>
              <a:rPr lang="en-US" sz="3200" b="1" cap="none" spc="0" dirty="0" err="1"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ngày</a:t>
            </a:r>
            <a:r>
              <a:rPr lang="en-US" sz="3200" b="1" cap="none" spc="0" dirty="0"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 19 </a:t>
            </a:r>
            <a:r>
              <a:rPr lang="en-US" sz="3200" b="1" cap="none" spc="0" dirty="0" err="1"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tháng</a:t>
            </a:r>
            <a:r>
              <a:rPr lang="en-US" sz="3200" b="1" cap="none" spc="0" dirty="0"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 11 </a:t>
            </a:r>
            <a:r>
              <a:rPr lang="en-US" sz="3200" b="1" cap="none" spc="0" dirty="0" err="1"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năm</a:t>
            </a:r>
            <a:r>
              <a:rPr lang="en-US" sz="3200" b="1" cap="none" spc="0" dirty="0"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 2021</a:t>
            </a:r>
            <a:endParaRPr lang="en-US" sz="3200" b="1" dirty="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endParaRPr>
          </a:p>
        </p:txBody>
      </p:sp>
      <p:sp>
        <p:nvSpPr>
          <p:cNvPr id="6" name="Rectangle 5"/>
          <p:cNvSpPr/>
          <p:nvPr/>
        </p:nvSpPr>
        <p:spPr>
          <a:xfrm>
            <a:off x="1691680" y="1701264"/>
            <a:ext cx="5975738" cy="1446550"/>
          </a:xfrm>
          <a:prstGeom prst="rect">
            <a:avLst/>
          </a:prstGeom>
          <a:noFill/>
        </p:spPr>
        <p:txBody>
          <a:bodyPr wrap="none" lIns="91440" tIns="45720" rIns="91440" bIns="45720">
            <a:spAutoFit/>
          </a:bodyPr>
          <a:lstStyle/>
          <a:p>
            <a:pPr algn="ctr"/>
            <a:r>
              <a:rPr lang="en-US" sz="4400" b="1" cap="none" spc="0" dirty="0" err="1" smtClean="0">
                <a:ln w="1905"/>
                <a:solidFill>
                  <a:schemeClr val="bg1"/>
                </a:solidFill>
                <a:effectLst>
                  <a:innerShdw blurRad="69850" dist="43180" dir="5400000">
                    <a:srgbClr val="000000">
                      <a:alpha val="65000"/>
                    </a:srgbClr>
                  </a:innerShdw>
                </a:effectLst>
                <a:latin typeface="Times New Roman" pitchFamily="18" charset="0"/>
                <a:cs typeface="Times New Roman" pitchFamily="18" charset="0"/>
              </a:rPr>
              <a:t>Mở</a:t>
            </a:r>
            <a:r>
              <a:rPr lang="en-US" sz="4400" b="1" cap="none" spc="0" dirty="0" smtClean="0">
                <a:ln w="1905"/>
                <a:solidFill>
                  <a:schemeClr val="bg1"/>
                </a:solidFill>
                <a:effectLst>
                  <a:innerShdw blurRad="69850" dist="43180" dir="5400000">
                    <a:srgbClr val="000000">
                      <a:alpha val="65000"/>
                    </a:srgbClr>
                  </a:innerShdw>
                </a:effectLst>
                <a:latin typeface="Times New Roman" pitchFamily="18" charset="0"/>
                <a:cs typeface="Times New Roman" pitchFamily="18" charset="0"/>
              </a:rPr>
              <a:t> </a:t>
            </a:r>
            <a:r>
              <a:rPr lang="en-US" sz="4400" b="1" cap="none" spc="0" dirty="0" err="1" smtClean="0">
                <a:ln w="1905"/>
                <a:solidFill>
                  <a:schemeClr val="bg1"/>
                </a:solidFill>
                <a:effectLst>
                  <a:innerShdw blurRad="69850" dist="43180" dir="5400000">
                    <a:srgbClr val="000000">
                      <a:alpha val="65000"/>
                    </a:srgbClr>
                  </a:innerShdw>
                </a:effectLst>
                <a:latin typeface="Times New Roman" pitchFamily="18" charset="0"/>
                <a:cs typeface="Times New Roman" pitchFamily="18" charset="0"/>
              </a:rPr>
              <a:t>bài</a:t>
            </a:r>
            <a:r>
              <a:rPr lang="en-US" sz="4400" b="1" cap="none" spc="0" dirty="0" smtClean="0">
                <a:ln w="1905"/>
                <a:solidFill>
                  <a:schemeClr val="bg1"/>
                </a:solidFill>
                <a:effectLst>
                  <a:innerShdw blurRad="69850" dist="43180" dir="5400000">
                    <a:srgbClr val="000000">
                      <a:alpha val="65000"/>
                    </a:srgbClr>
                  </a:innerShdw>
                </a:effectLst>
                <a:latin typeface="Times New Roman" pitchFamily="18" charset="0"/>
                <a:cs typeface="Times New Roman" pitchFamily="18" charset="0"/>
              </a:rPr>
              <a:t> </a:t>
            </a:r>
          </a:p>
          <a:p>
            <a:pPr algn="ctr"/>
            <a:r>
              <a:rPr lang="en-US" sz="4400" b="1" dirty="0" err="1">
                <a:ln w="1905"/>
                <a:solidFill>
                  <a:schemeClr val="bg1"/>
                </a:solidFill>
                <a:effectLst>
                  <a:innerShdw blurRad="69850" dist="43180" dir="5400000">
                    <a:srgbClr val="000000">
                      <a:alpha val="65000"/>
                    </a:srgbClr>
                  </a:innerShdw>
                </a:effectLst>
                <a:latin typeface="Times New Roman" pitchFamily="18" charset="0"/>
                <a:cs typeface="Times New Roman" pitchFamily="18" charset="0"/>
              </a:rPr>
              <a:t>t</a:t>
            </a:r>
            <a:r>
              <a:rPr lang="en-US" sz="4400" b="1" dirty="0" err="1" smtClean="0">
                <a:ln w="1905"/>
                <a:solidFill>
                  <a:schemeClr val="bg1"/>
                </a:solidFill>
                <a:effectLst>
                  <a:innerShdw blurRad="69850" dist="43180" dir="5400000">
                    <a:srgbClr val="000000">
                      <a:alpha val="65000"/>
                    </a:srgbClr>
                  </a:innerShdw>
                </a:effectLst>
                <a:latin typeface="Times New Roman" pitchFamily="18" charset="0"/>
                <a:cs typeface="Times New Roman" pitchFamily="18" charset="0"/>
              </a:rPr>
              <a:t>rong</a:t>
            </a:r>
            <a:r>
              <a:rPr lang="en-US" sz="4400" b="1" dirty="0" smtClean="0">
                <a:ln w="1905"/>
                <a:solidFill>
                  <a:schemeClr val="bg1"/>
                </a:solidFill>
                <a:effectLst>
                  <a:innerShdw blurRad="69850" dist="43180" dir="5400000">
                    <a:srgbClr val="000000">
                      <a:alpha val="65000"/>
                    </a:srgbClr>
                  </a:innerShdw>
                </a:effectLst>
                <a:latin typeface="Times New Roman" pitchFamily="18" charset="0"/>
                <a:cs typeface="Times New Roman" pitchFamily="18" charset="0"/>
              </a:rPr>
              <a:t> </a:t>
            </a:r>
            <a:r>
              <a:rPr lang="en-US" sz="4400" b="1" dirty="0" err="1" smtClean="0">
                <a:ln w="1905"/>
                <a:solidFill>
                  <a:schemeClr val="bg1"/>
                </a:solidFill>
                <a:effectLst>
                  <a:innerShdw blurRad="69850" dist="43180" dir="5400000">
                    <a:srgbClr val="000000">
                      <a:alpha val="65000"/>
                    </a:srgbClr>
                  </a:innerShdw>
                </a:effectLst>
                <a:latin typeface="Times New Roman" pitchFamily="18" charset="0"/>
                <a:cs typeface="Times New Roman" pitchFamily="18" charset="0"/>
              </a:rPr>
              <a:t>bài</a:t>
            </a:r>
            <a:r>
              <a:rPr lang="en-US" sz="4400" b="1" dirty="0" smtClean="0">
                <a:ln w="1905"/>
                <a:solidFill>
                  <a:schemeClr val="bg1"/>
                </a:solidFill>
                <a:effectLst>
                  <a:innerShdw blurRad="69850" dist="43180" dir="5400000">
                    <a:srgbClr val="000000">
                      <a:alpha val="65000"/>
                    </a:srgbClr>
                  </a:innerShdw>
                </a:effectLst>
                <a:latin typeface="Times New Roman" pitchFamily="18" charset="0"/>
                <a:cs typeface="Times New Roman" pitchFamily="18" charset="0"/>
              </a:rPr>
              <a:t> </a:t>
            </a:r>
            <a:r>
              <a:rPr lang="en-US" sz="4400" b="1" dirty="0" err="1" smtClean="0">
                <a:ln w="1905"/>
                <a:solidFill>
                  <a:schemeClr val="bg1"/>
                </a:solidFill>
                <a:effectLst>
                  <a:innerShdw blurRad="69850" dist="43180" dir="5400000">
                    <a:srgbClr val="000000">
                      <a:alpha val="65000"/>
                    </a:srgbClr>
                  </a:innerShdw>
                </a:effectLst>
                <a:latin typeface="Times New Roman" pitchFamily="18" charset="0"/>
                <a:cs typeface="Times New Roman" pitchFamily="18" charset="0"/>
              </a:rPr>
              <a:t>văn</a:t>
            </a:r>
            <a:r>
              <a:rPr lang="en-US" sz="4400" b="1" dirty="0" smtClean="0">
                <a:ln w="1905"/>
                <a:solidFill>
                  <a:schemeClr val="bg1"/>
                </a:solidFill>
                <a:effectLst>
                  <a:innerShdw blurRad="69850" dist="43180" dir="5400000">
                    <a:srgbClr val="000000">
                      <a:alpha val="65000"/>
                    </a:srgbClr>
                  </a:innerShdw>
                </a:effectLst>
                <a:latin typeface="Times New Roman" pitchFamily="18" charset="0"/>
                <a:cs typeface="Times New Roman" pitchFamily="18" charset="0"/>
              </a:rPr>
              <a:t> </a:t>
            </a:r>
            <a:r>
              <a:rPr lang="en-US" sz="4400" b="1" dirty="0" err="1" smtClean="0">
                <a:ln w="1905"/>
                <a:solidFill>
                  <a:schemeClr val="bg1"/>
                </a:solidFill>
                <a:effectLst>
                  <a:innerShdw blurRad="69850" dist="43180" dir="5400000">
                    <a:srgbClr val="000000">
                      <a:alpha val="65000"/>
                    </a:srgbClr>
                  </a:innerShdw>
                </a:effectLst>
                <a:latin typeface="Times New Roman" pitchFamily="18" charset="0"/>
                <a:cs typeface="Times New Roman" pitchFamily="18" charset="0"/>
              </a:rPr>
              <a:t>kể</a:t>
            </a:r>
            <a:r>
              <a:rPr lang="en-US" sz="4400" b="1" dirty="0" smtClean="0">
                <a:ln w="1905"/>
                <a:solidFill>
                  <a:schemeClr val="bg1"/>
                </a:solidFill>
                <a:effectLst>
                  <a:innerShdw blurRad="69850" dist="43180" dir="5400000">
                    <a:srgbClr val="000000">
                      <a:alpha val="65000"/>
                    </a:srgbClr>
                  </a:innerShdw>
                </a:effectLst>
                <a:latin typeface="Times New Roman" pitchFamily="18" charset="0"/>
                <a:cs typeface="Times New Roman" pitchFamily="18" charset="0"/>
              </a:rPr>
              <a:t> </a:t>
            </a:r>
            <a:r>
              <a:rPr lang="en-US" sz="4400" b="1" dirty="0" err="1" smtClean="0">
                <a:ln w="1905"/>
                <a:solidFill>
                  <a:schemeClr val="bg1"/>
                </a:solidFill>
                <a:effectLst>
                  <a:innerShdw blurRad="69850" dist="43180" dir="5400000">
                    <a:srgbClr val="000000">
                      <a:alpha val="65000"/>
                    </a:srgbClr>
                  </a:innerShdw>
                </a:effectLst>
                <a:latin typeface="Times New Roman" pitchFamily="18" charset="0"/>
                <a:cs typeface="Times New Roman" pitchFamily="18" charset="0"/>
              </a:rPr>
              <a:t>chuyện</a:t>
            </a:r>
            <a:endParaRPr lang="en-US" sz="4400" b="1" cap="none" spc="0" dirty="0">
              <a:ln w="1905"/>
              <a:solidFill>
                <a:schemeClr val="bg1"/>
              </a:solidFill>
              <a:effectLst>
                <a:innerShdw blurRad="69850" dist="43180" dir="5400000">
                  <a:srgbClr val="000000">
                    <a:alpha val="65000"/>
                  </a:srgbClr>
                </a:innerShdw>
              </a:effectLst>
              <a:latin typeface="Times New Roman" pitchFamily="18" charset="0"/>
              <a:cs typeface="Times New Roman" pitchFamily="18" charset="0"/>
            </a:endParaRPr>
          </a:p>
        </p:txBody>
      </p:sp>
      <p:sp>
        <p:nvSpPr>
          <p:cNvPr id="5" name="Rectangle 4"/>
          <p:cNvSpPr/>
          <p:nvPr/>
        </p:nvSpPr>
        <p:spPr>
          <a:xfrm>
            <a:off x="3157602" y="1140320"/>
            <a:ext cx="2395206" cy="584775"/>
          </a:xfrm>
          <a:prstGeom prst="rect">
            <a:avLst/>
          </a:prstGeom>
          <a:solidFill>
            <a:schemeClr val="bg1"/>
          </a:solidFill>
        </p:spPr>
        <p:style>
          <a:lnRef idx="1">
            <a:schemeClr val="accent3"/>
          </a:lnRef>
          <a:fillRef idx="2">
            <a:schemeClr val="accent3"/>
          </a:fillRef>
          <a:effectRef idx="1">
            <a:schemeClr val="accent3"/>
          </a:effectRef>
          <a:fontRef idx="minor">
            <a:schemeClr val="dk1"/>
          </a:fontRef>
        </p:style>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cap="none" spc="0" smtClean="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Tập làm văn</a:t>
            </a:r>
            <a:endParaRPr lang="en-US" sz="3200" b="1" dirty="0">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3403787950"/>
      </p:ext>
    </p:extLst>
  </p:cSld>
  <p:clrMapOvr>
    <a:masterClrMapping/>
  </p:clrMapOvr>
  <mc:AlternateContent xmlns:mc="http://schemas.openxmlformats.org/markup-compatibility/2006" xmlns:p14="http://schemas.microsoft.com/office/powerpoint/2010/main">
    <mc:Choice Requires="p14">
      <p:transition spd="slow" p14:dur="2000" advTm="7702"/>
    </mc:Choice>
    <mc:Fallback xmlns="">
      <p:transition spd="slow" advTm="770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150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par>
                          <p:cTn id="21" fill="hold">
                            <p:stCondLst>
                              <p:cond delay="3500"/>
                            </p:stCondLst>
                            <p:childTnLst>
                              <p:par>
                                <p:cTn id="22" presetID="26" presetClass="entr" presetSubtype="0" fill="hold" grpId="0" nodeType="afterEffect">
                                  <p:stCondLst>
                                    <p:cond delay="2000"/>
                                  </p:stCondLst>
                                  <p:childTnLst>
                                    <p:set>
                                      <p:cBhvr>
                                        <p:cTn id="23" dur="1" fill="hold">
                                          <p:stCondLst>
                                            <p:cond delay="0"/>
                                          </p:stCondLst>
                                        </p:cTn>
                                        <p:tgtEl>
                                          <p:spTgt spid="6"/>
                                        </p:tgtEl>
                                        <p:attrNameLst>
                                          <p:attrName>style.visibility</p:attrName>
                                        </p:attrNameLst>
                                      </p:cBhvr>
                                      <p:to>
                                        <p:strVal val="visible"/>
                                      </p:to>
                                    </p:set>
                                    <p:animEffect transition="in" filter="wipe(down)">
                                      <p:cBhvr>
                                        <p:cTn id="24" dur="580">
                                          <p:stCondLst>
                                            <p:cond delay="0"/>
                                          </p:stCondLst>
                                        </p:cTn>
                                        <p:tgtEl>
                                          <p:spTgt spid="6"/>
                                        </p:tgtEl>
                                      </p:cBhvr>
                                    </p:animEffect>
                                    <p:anim calcmode="lin" valueType="num">
                                      <p:cBhvr>
                                        <p:cTn id="25"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30" dur="26">
                                          <p:stCondLst>
                                            <p:cond delay="650"/>
                                          </p:stCondLst>
                                        </p:cTn>
                                        <p:tgtEl>
                                          <p:spTgt spid="6"/>
                                        </p:tgtEl>
                                      </p:cBhvr>
                                      <p:to x="100000" y="60000"/>
                                    </p:animScale>
                                    <p:animScale>
                                      <p:cBhvr>
                                        <p:cTn id="31" dur="166" decel="50000">
                                          <p:stCondLst>
                                            <p:cond delay="676"/>
                                          </p:stCondLst>
                                        </p:cTn>
                                        <p:tgtEl>
                                          <p:spTgt spid="6"/>
                                        </p:tgtEl>
                                      </p:cBhvr>
                                      <p:to x="100000" y="100000"/>
                                    </p:animScale>
                                    <p:animScale>
                                      <p:cBhvr>
                                        <p:cTn id="32" dur="26">
                                          <p:stCondLst>
                                            <p:cond delay="1312"/>
                                          </p:stCondLst>
                                        </p:cTn>
                                        <p:tgtEl>
                                          <p:spTgt spid="6"/>
                                        </p:tgtEl>
                                      </p:cBhvr>
                                      <p:to x="100000" y="80000"/>
                                    </p:animScale>
                                    <p:animScale>
                                      <p:cBhvr>
                                        <p:cTn id="33" dur="166" decel="50000">
                                          <p:stCondLst>
                                            <p:cond delay="1338"/>
                                          </p:stCondLst>
                                        </p:cTn>
                                        <p:tgtEl>
                                          <p:spTgt spid="6"/>
                                        </p:tgtEl>
                                      </p:cBhvr>
                                      <p:to x="100000" y="100000"/>
                                    </p:animScale>
                                    <p:animScale>
                                      <p:cBhvr>
                                        <p:cTn id="34" dur="26">
                                          <p:stCondLst>
                                            <p:cond delay="1642"/>
                                          </p:stCondLst>
                                        </p:cTn>
                                        <p:tgtEl>
                                          <p:spTgt spid="6"/>
                                        </p:tgtEl>
                                      </p:cBhvr>
                                      <p:to x="100000" y="90000"/>
                                    </p:animScale>
                                    <p:animScale>
                                      <p:cBhvr>
                                        <p:cTn id="35" dur="166" decel="50000">
                                          <p:stCondLst>
                                            <p:cond delay="1668"/>
                                          </p:stCondLst>
                                        </p:cTn>
                                        <p:tgtEl>
                                          <p:spTgt spid="6"/>
                                        </p:tgtEl>
                                      </p:cBhvr>
                                      <p:to x="100000" y="100000"/>
                                    </p:animScale>
                                    <p:animScale>
                                      <p:cBhvr>
                                        <p:cTn id="36" dur="26">
                                          <p:stCondLst>
                                            <p:cond delay="1808"/>
                                          </p:stCondLst>
                                        </p:cTn>
                                        <p:tgtEl>
                                          <p:spTgt spid="6"/>
                                        </p:tgtEl>
                                      </p:cBhvr>
                                      <p:to x="100000" y="95000"/>
                                    </p:animScale>
                                    <p:animScale>
                                      <p:cBhvr>
                                        <p:cTn id="37" dur="166" decel="50000">
                                          <p:stCondLst>
                                            <p:cond delay="1834"/>
                                          </p:stCondLst>
                                        </p:cTn>
                                        <p:tgtEl>
                                          <p:spTgt spid="6"/>
                                        </p:tgtEl>
                                      </p:cBhvr>
                                      <p:to x="100000" y="100000"/>
                                    </p:animScale>
                                  </p:childTnLst>
                                </p:cTn>
                              </p:par>
                            </p:childTnLst>
                          </p:cTn>
                        </p:par>
                        <p:par>
                          <p:cTn id="38" fill="hold">
                            <p:stCondLst>
                              <p:cond delay="7500"/>
                            </p:stCondLst>
                            <p:childTnLst>
                              <p:par>
                                <p:cTn id="39" presetID="26" presetClass="entr" presetSubtype="0" fill="hold" grpId="0" nodeType="afterEffect">
                                  <p:stCondLst>
                                    <p:cond delay="1500"/>
                                  </p:stCondLst>
                                  <p:childTnLst>
                                    <p:set>
                                      <p:cBhvr>
                                        <p:cTn id="40" dur="1" fill="hold">
                                          <p:stCondLst>
                                            <p:cond delay="0"/>
                                          </p:stCondLst>
                                        </p:cTn>
                                        <p:tgtEl>
                                          <p:spTgt spid="5"/>
                                        </p:tgtEl>
                                        <p:attrNameLst>
                                          <p:attrName>style.visibility</p:attrName>
                                        </p:attrNameLst>
                                      </p:cBhvr>
                                      <p:to>
                                        <p:strVal val="visible"/>
                                      </p:to>
                                    </p:set>
                                    <p:animEffect transition="in" filter="wipe(down)">
                                      <p:cBhvr>
                                        <p:cTn id="41" dur="580">
                                          <p:stCondLst>
                                            <p:cond delay="0"/>
                                          </p:stCondLst>
                                        </p:cTn>
                                        <p:tgtEl>
                                          <p:spTgt spid="5"/>
                                        </p:tgtEl>
                                      </p:cBhvr>
                                    </p:animEffect>
                                    <p:anim calcmode="lin" valueType="num">
                                      <p:cBhvr>
                                        <p:cTn id="42"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47" dur="26">
                                          <p:stCondLst>
                                            <p:cond delay="650"/>
                                          </p:stCondLst>
                                        </p:cTn>
                                        <p:tgtEl>
                                          <p:spTgt spid="5"/>
                                        </p:tgtEl>
                                      </p:cBhvr>
                                      <p:to x="100000" y="60000"/>
                                    </p:animScale>
                                    <p:animScale>
                                      <p:cBhvr>
                                        <p:cTn id="48" dur="166" decel="50000">
                                          <p:stCondLst>
                                            <p:cond delay="676"/>
                                          </p:stCondLst>
                                        </p:cTn>
                                        <p:tgtEl>
                                          <p:spTgt spid="5"/>
                                        </p:tgtEl>
                                      </p:cBhvr>
                                      <p:to x="100000" y="100000"/>
                                    </p:animScale>
                                    <p:animScale>
                                      <p:cBhvr>
                                        <p:cTn id="49" dur="26">
                                          <p:stCondLst>
                                            <p:cond delay="1312"/>
                                          </p:stCondLst>
                                        </p:cTn>
                                        <p:tgtEl>
                                          <p:spTgt spid="5"/>
                                        </p:tgtEl>
                                      </p:cBhvr>
                                      <p:to x="100000" y="80000"/>
                                    </p:animScale>
                                    <p:animScale>
                                      <p:cBhvr>
                                        <p:cTn id="50" dur="166" decel="50000">
                                          <p:stCondLst>
                                            <p:cond delay="1338"/>
                                          </p:stCondLst>
                                        </p:cTn>
                                        <p:tgtEl>
                                          <p:spTgt spid="5"/>
                                        </p:tgtEl>
                                      </p:cBhvr>
                                      <p:to x="100000" y="100000"/>
                                    </p:animScale>
                                    <p:animScale>
                                      <p:cBhvr>
                                        <p:cTn id="51" dur="26">
                                          <p:stCondLst>
                                            <p:cond delay="1642"/>
                                          </p:stCondLst>
                                        </p:cTn>
                                        <p:tgtEl>
                                          <p:spTgt spid="5"/>
                                        </p:tgtEl>
                                      </p:cBhvr>
                                      <p:to x="100000" y="90000"/>
                                    </p:animScale>
                                    <p:animScale>
                                      <p:cBhvr>
                                        <p:cTn id="52" dur="166" decel="50000">
                                          <p:stCondLst>
                                            <p:cond delay="1668"/>
                                          </p:stCondLst>
                                        </p:cTn>
                                        <p:tgtEl>
                                          <p:spTgt spid="5"/>
                                        </p:tgtEl>
                                      </p:cBhvr>
                                      <p:to x="100000" y="100000"/>
                                    </p:animScale>
                                    <p:animScale>
                                      <p:cBhvr>
                                        <p:cTn id="53" dur="26">
                                          <p:stCondLst>
                                            <p:cond delay="1808"/>
                                          </p:stCondLst>
                                        </p:cTn>
                                        <p:tgtEl>
                                          <p:spTgt spid="5"/>
                                        </p:tgtEl>
                                      </p:cBhvr>
                                      <p:to x="100000" y="95000"/>
                                    </p:animScale>
                                    <p:animScale>
                                      <p:cBhvr>
                                        <p:cTn id="54"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73421" y="339507"/>
            <a:ext cx="8748464" cy="3108543"/>
          </a:xfrm>
          <a:prstGeom prst="rect">
            <a:avLst/>
          </a:prstGeom>
        </p:spPr>
        <p:txBody>
          <a:bodyPr wrap="square">
            <a:spAutoFit/>
          </a:bodyPr>
          <a:lstStyle/>
          <a:p>
            <a:pPr algn="just"/>
            <a:r>
              <a:rPr lang="en-US" sz="2800" b="1" dirty="0">
                <a:latin typeface="Times New Roman" pitchFamily="18" charset="0"/>
              </a:rPr>
              <a:t>d) </a:t>
            </a:r>
            <a:r>
              <a:rPr lang="en-US" sz="2800" b="1" dirty="0" err="1">
                <a:latin typeface="Times New Roman" pitchFamily="18" charset="0"/>
              </a:rPr>
              <a:t>Trong</a:t>
            </a:r>
            <a:r>
              <a:rPr lang="en-US" sz="2800" b="1" dirty="0">
                <a:latin typeface="Times New Roman" pitchFamily="18" charset="0"/>
              </a:rPr>
              <a:t> </a:t>
            </a:r>
            <a:r>
              <a:rPr lang="en-US" sz="2800" b="1" dirty="0" err="1">
                <a:latin typeface="Times New Roman" pitchFamily="18" charset="0"/>
              </a:rPr>
              <a:t>các</a:t>
            </a:r>
            <a:r>
              <a:rPr lang="en-US" sz="2800" b="1" dirty="0">
                <a:latin typeface="Times New Roman" pitchFamily="18" charset="0"/>
              </a:rPr>
              <a:t> </a:t>
            </a:r>
            <a:r>
              <a:rPr lang="en-US" sz="2800" b="1" dirty="0" err="1">
                <a:latin typeface="Times New Roman" pitchFamily="18" charset="0"/>
              </a:rPr>
              <a:t>loài</a:t>
            </a:r>
            <a:r>
              <a:rPr lang="en-US" sz="2800" b="1" dirty="0">
                <a:latin typeface="Times New Roman" pitchFamily="18" charset="0"/>
              </a:rPr>
              <a:t> </a:t>
            </a:r>
            <a:r>
              <a:rPr lang="en-US" sz="2800" b="1" dirty="0" err="1">
                <a:latin typeface="Times New Roman" pitchFamily="18" charset="0"/>
              </a:rPr>
              <a:t>thú</a:t>
            </a:r>
            <a:r>
              <a:rPr lang="en-US" sz="2800" b="1" dirty="0">
                <a:latin typeface="Times New Roman" pitchFamily="18" charset="0"/>
              </a:rPr>
              <a:t>, </a:t>
            </a:r>
            <a:r>
              <a:rPr lang="en-US" sz="2800" b="1" dirty="0" err="1">
                <a:latin typeface="Times New Roman" pitchFamily="18" charset="0"/>
              </a:rPr>
              <a:t>mấy</a:t>
            </a:r>
            <a:r>
              <a:rPr lang="en-US" sz="2800" b="1" dirty="0">
                <a:latin typeface="Times New Roman" pitchFamily="18" charset="0"/>
              </a:rPr>
              <a:t> </a:t>
            </a:r>
            <a:r>
              <a:rPr lang="en-US" sz="2800" b="1" dirty="0" err="1">
                <a:latin typeface="Times New Roman" pitchFamily="18" charset="0"/>
              </a:rPr>
              <a:t>ai</a:t>
            </a:r>
            <a:r>
              <a:rPr lang="en-US" sz="2800" b="1" dirty="0">
                <a:latin typeface="Times New Roman" pitchFamily="18" charset="0"/>
              </a:rPr>
              <a:t> </a:t>
            </a:r>
            <a:r>
              <a:rPr lang="en-US" sz="2800" b="1" dirty="0" err="1">
                <a:latin typeface="Times New Roman" pitchFamily="18" charset="0"/>
              </a:rPr>
              <a:t>chạy</a:t>
            </a:r>
            <a:r>
              <a:rPr lang="en-US" sz="2800" b="1" dirty="0">
                <a:latin typeface="Times New Roman" pitchFamily="18" charset="0"/>
              </a:rPr>
              <a:t> </a:t>
            </a:r>
            <a:r>
              <a:rPr lang="en-US" sz="2800" b="1" dirty="0" err="1">
                <a:latin typeface="Times New Roman" pitchFamily="18" charset="0"/>
              </a:rPr>
              <a:t>nhanh</a:t>
            </a:r>
            <a:r>
              <a:rPr lang="en-US" sz="2800" b="1" dirty="0">
                <a:latin typeface="Times New Roman" pitchFamily="18" charset="0"/>
              </a:rPr>
              <a:t> </a:t>
            </a:r>
            <a:r>
              <a:rPr lang="en-US" sz="2800" b="1" dirty="0" err="1">
                <a:latin typeface="Times New Roman" pitchFamily="18" charset="0"/>
              </a:rPr>
              <a:t>bằng</a:t>
            </a:r>
            <a:r>
              <a:rPr lang="en-US" sz="2800" b="1" dirty="0">
                <a:latin typeface="Times New Roman" pitchFamily="18" charset="0"/>
              </a:rPr>
              <a:t> </a:t>
            </a:r>
            <a:r>
              <a:rPr lang="en-US" sz="2800" b="1" dirty="0" err="1">
                <a:latin typeface="Times New Roman" pitchFamily="18" charset="0"/>
              </a:rPr>
              <a:t>bọn</a:t>
            </a:r>
            <a:r>
              <a:rPr lang="en-US" sz="2800" b="1" dirty="0">
                <a:latin typeface="Times New Roman" pitchFamily="18" charset="0"/>
              </a:rPr>
              <a:t> </a:t>
            </a:r>
            <a:r>
              <a:rPr lang="en-US" sz="2800" b="1" dirty="0" err="1">
                <a:latin typeface="Times New Roman" pitchFamily="18" charset="0"/>
              </a:rPr>
              <a:t>thỏ</a:t>
            </a:r>
            <a:r>
              <a:rPr lang="en-US" sz="2800" b="1" dirty="0">
                <a:latin typeface="Times New Roman" pitchFamily="18" charset="0"/>
              </a:rPr>
              <a:t> </a:t>
            </a:r>
            <a:r>
              <a:rPr lang="en-US" sz="2800" b="1" dirty="0" err="1">
                <a:latin typeface="Times New Roman" pitchFamily="18" charset="0"/>
              </a:rPr>
              <a:t>chúng</a:t>
            </a:r>
            <a:r>
              <a:rPr lang="en-US" sz="2800" b="1" dirty="0">
                <a:latin typeface="Times New Roman" pitchFamily="18" charset="0"/>
              </a:rPr>
              <a:t> </a:t>
            </a:r>
            <a:r>
              <a:rPr lang="en-US" sz="2800" b="1" dirty="0" err="1">
                <a:latin typeface="Times New Roman" pitchFamily="18" charset="0"/>
              </a:rPr>
              <a:t>tôi</a:t>
            </a:r>
            <a:r>
              <a:rPr lang="en-US" sz="2800" b="1" dirty="0">
                <a:latin typeface="Times New Roman" pitchFamily="18" charset="0"/>
              </a:rPr>
              <a:t>? </a:t>
            </a:r>
            <a:r>
              <a:rPr lang="en-US" sz="2800" b="1" dirty="0" err="1">
                <a:latin typeface="Times New Roman" pitchFamily="18" charset="0"/>
              </a:rPr>
              <a:t>Thấy</a:t>
            </a:r>
            <a:r>
              <a:rPr lang="en-US" sz="2800" b="1" dirty="0">
                <a:latin typeface="Times New Roman" pitchFamily="18" charset="0"/>
              </a:rPr>
              <a:t> </a:t>
            </a:r>
            <a:r>
              <a:rPr lang="en-US" sz="2800" b="1" dirty="0" err="1">
                <a:latin typeface="Times New Roman" pitchFamily="18" charset="0"/>
              </a:rPr>
              <a:t>bóng</a:t>
            </a:r>
            <a:r>
              <a:rPr lang="en-US" sz="2800" b="1" dirty="0">
                <a:latin typeface="Times New Roman" pitchFamily="18" charset="0"/>
              </a:rPr>
              <a:t> </a:t>
            </a:r>
            <a:r>
              <a:rPr lang="en-US" sz="2800" b="1" dirty="0" err="1">
                <a:latin typeface="Times New Roman" pitchFamily="18" charset="0"/>
              </a:rPr>
              <a:t>chúng</a:t>
            </a:r>
            <a:r>
              <a:rPr lang="en-US" sz="2800" b="1" dirty="0">
                <a:latin typeface="Times New Roman" pitchFamily="18" charset="0"/>
              </a:rPr>
              <a:t> </a:t>
            </a:r>
            <a:r>
              <a:rPr lang="en-US" sz="2800" b="1" dirty="0" err="1">
                <a:latin typeface="Times New Roman" pitchFamily="18" charset="0"/>
              </a:rPr>
              <a:t>tôi</a:t>
            </a:r>
            <a:r>
              <a:rPr lang="en-US" sz="2800" b="1" dirty="0">
                <a:latin typeface="Times New Roman" pitchFamily="18" charset="0"/>
              </a:rPr>
              <a:t> </a:t>
            </a:r>
            <a:r>
              <a:rPr lang="en-US" sz="2800" b="1" dirty="0" err="1">
                <a:latin typeface="Times New Roman" pitchFamily="18" charset="0"/>
              </a:rPr>
              <a:t>trên</a:t>
            </a:r>
            <a:r>
              <a:rPr lang="en-US" sz="2800" b="1" dirty="0">
                <a:latin typeface="Times New Roman" pitchFamily="18" charset="0"/>
              </a:rPr>
              <a:t> </a:t>
            </a:r>
            <a:r>
              <a:rPr lang="en-US" sz="2800" b="1" dirty="0" err="1">
                <a:latin typeface="Times New Roman" pitchFamily="18" charset="0"/>
              </a:rPr>
              <a:t>đường</a:t>
            </a:r>
            <a:r>
              <a:rPr lang="en-US" sz="2800" b="1" dirty="0">
                <a:latin typeface="Times New Roman" pitchFamily="18" charset="0"/>
              </a:rPr>
              <a:t> </a:t>
            </a:r>
            <a:r>
              <a:rPr lang="en-US" sz="2800" b="1" dirty="0" err="1">
                <a:latin typeface="Times New Roman" pitchFamily="18" charset="0"/>
              </a:rPr>
              <a:t>đua</a:t>
            </a:r>
            <a:r>
              <a:rPr lang="en-US" sz="2800" b="1" dirty="0">
                <a:latin typeface="Times New Roman" pitchFamily="18" charset="0"/>
              </a:rPr>
              <a:t> </a:t>
            </a:r>
            <a:r>
              <a:rPr lang="en-US" sz="2800" b="1" dirty="0" err="1">
                <a:latin typeface="Times New Roman" pitchFamily="18" charset="0"/>
              </a:rPr>
              <a:t>thì</a:t>
            </a:r>
            <a:r>
              <a:rPr lang="en-US" sz="2800" b="1" dirty="0">
                <a:latin typeface="Times New Roman" pitchFamily="18" charset="0"/>
              </a:rPr>
              <a:t> </a:t>
            </a:r>
            <a:r>
              <a:rPr lang="en-US" sz="2800" b="1" dirty="0" err="1">
                <a:latin typeface="Times New Roman" pitchFamily="18" charset="0"/>
              </a:rPr>
              <a:t>hươu</a:t>
            </a:r>
            <a:r>
              <a:rPr lang="en-US" sz="2800" b="1" dirty="0">
                <a:latin typeface="Times New Roman" pitchFamily="18" charset="0"/>
              </a:rPr>
              <a:t>, </a:t>
            </a:r>
            <a:r>
              <a:rPr lang="en-US" sz="2800" b="1" dirty="0" err="1">
                <a:latin typeface="Times New Roman" pitchFamily="18" charset="0"/>
              </a:rPr>
              <a:t>nai</a:t>
            </a:r>
            <a:r>
              <a:rPr lang="en-US" sz="2800" b="1" dirty="0">
                <a:latin typeface="Times New Roman" pitchFamily="18" charset="0"/>
              </a:rPr>
              <a:t> </a:t>
            </a:r>
            <a:r>
              <a:rPr lang="en-US" sz="2800" b="1" dirty="0" err="1">
                <a:latin typeface="Times New Roman" pitchFamily="18" charset="0"/>
              </a:rPr>
              <a:t>còn</a:t>
            </a:r>
            <a:r>
              <a:rPr lang="en-US" sz="2800" b="1" dirty="0">
                <a:latin typeface="Times New Roman" pitchFamily="18" charset="0"/>
              </a:rPr>
              <a:t> </a:t>
            </a:r>
            <a:r>
              <a:rPr lang="en-US" sz="2800" b="1" dirty="0" err="1">
                <a:latin typeface="Times New Roman" pitchFamily="18" charset="0"/>
              </a:rPr>
              <a:t>phải</a:t>
            </a:r>
            <a:r>
              <a:rPr lang="en-US" sz="2800" b="1" dirty="0">
                <a:latin typeface="Times New Roman" pitchFamily="18" charset="0"/>
              </a:rPr>
              <a:t> </a:t>
            </a:r>
            <a:r>
              <a:rPr lang="en-US" sz="2800" b="1" dirty="0" err="1">
                <a:latin typeface="Times New Roman" pitchFamily="18" charset="0"/>
              </a:rPr>
              <a:t>kiêng</a:t>
            </a:r>
            <a:r>
              <a:rPr lang="en-US" sz="2800" b="1" dirty="0">
                <a:latin typeface="Times New Roman" pitchFamily="18" charset="0"/>
              </a:rPr>
              <a:t> </a:t>
            </a:r>
            <a:r>
              <a:rPr lang="en-US" sz="2800" b="1" dirty="0" err="1">
                <a:latin typeface="Times New Roman" pitchFamily="18" charset="0"/>
              </a:rPr>
              <a:t>dè</a:t>
            </a:r>
            <a:r>
              <a:rPr lang="en-US" sz="2800" b="1" dirty="0">
                <a:latin typeface="Times New Roman" pitchFamily="18" charset="0"/>
              </a:rPr>
              <a:t>, </a:t>
            </a:r>
            <a:r>
              <a:rPr lang="en-US" sz="2800" b="1" dirty="0" err="1">
                <a:latin typeface="Times New Roman" pitchFamily="18" charset="0"/>
              </a:rPr>
              <a:t>chưa</a:t>
            </a:r>
            <a:r>
              <a:rPr lang="en-US" sz="2800" b="1" dirty="0">
                <a:latin typeface="Times New Roman" pitchFamily="18" charset="0"/>
              </a:rPr>
              <a:t> </a:t>
            </a:r>
            <a:r>
              <a:rPr lang="en-US" sz="2800" b="1" dirty="0" err="1">
                <a:latin typeface="Times New Roman" pitchFamily="18" charset="0"/>
              </a:rPr>
              <a:t>nói</a:t>
            </a:r>
            <a:r>
              <a:rPr lang="en-US" sz="2800" b="1" dirty="0">
                <a:latin typeface="Times New Roman" pitchFamily="18" charset="0"/>
              </a:rPr>
              <a:t> </a:t>
            </a:r>
            <a:r>
              <a:rPr lang="en-US" sz="2800" b="1" dirty="0" err="1">
                <a:latin typeface="Times New Roman" pitchFamily="18" charset="0"/>
              </a:rPr>
              <a:t>gì</a:t>
            </a:r>
            <a:r>
              <a:rPr lang="en-US" sz="2800" b="1" dirty="0">
                <a:latin typeface="Times New Roman" pitchFamily="18" charset="0"/>
              </a:rPr>
              <a:t> </a:t>
            </a:r>
            <a:r>
              <a:rPr lang="en-US" sz="2800" b="1" dirty="0" err="1">
                <a:latin typeface="Times New Roman" pitchFamily="18" charset="0"/>
              </a:rPr>
              <a:t>tới</a:t>
            </a:r>
            <a:r>
              <a:rPr lang="en-US" sz="2800" b="1" dirty="0">
                <a:latin typeface="Times New Roman" pitchFamily="18" charset="0"/>
              </a:rPr>
              <a:t> </a:t>
            </a:r>
            <a:r>
              <a:rPr lang="en-US" sz="2800" b="1" dirty="0" err="1">
                <a:latin typeface="Times New Roman" pitchFamily="18" charset="0"/>
              </a:rPr>
              <a:t>bác</a:t>
            </a:r>
            <a:r>
              <a:rPr lang="en-US" sz="2800" b="1" dirty="0">
                <a:latin typeface="Times New Roman" pitchFamily="18" charset="0"/>
              </a:rPr>
              <a:t> </a:t>
            </a:r>
            <a:r>
              <a:rPr lang="en-US" sz="2800" b="1" dirty="0" err="1">
                <a:latin typeface="Times New Roman" pitchFamily="18" charset="0"/>
              </a:rPr>
              <a:t>trâu</a:t>
            </a:r>
            <a:r>
              <a:rPr lang="en-US" sz="2800" b="1" dirty="0">
                <a:latin typeface="Times New Roman" pitchFamily="18" charset="0"/>
              </a:rPr>
              <a:t> hay </a:t>
            </a:r>
            <a:r>
              <a:rPr lang="en-US" sz="2800" b="1" dirty="0" err="1">
                <a:latin typeface="Times New Roman" pitchFamily="18" charset="0"/>
              </a:rPr>
              <a:t>chị</a:t>
            </a:r>
            <a:r>
              <a:rPr lang="en-US" sz="2800" b="1" dirty="0">
                <a:latin typeface="Times New Roman" pitchFamily="18" charset="0"/>
              </a:rPr>
              <a:t> </a:t>
            </a:r>
            <a:r>
              <a:rPr lang="en-US" sz="2800" b="1" dirty="0" err="1">
                <a:latin typeface="Times New Roman" pitchFamily="18" charset="0"/>
              </a:rPr>
              <a:t>lợn</a:t>
            </a:r>
            <a:r>
              <a:rPr lang="en-US" sz="2800" b="1" dirty="0">
                <a:latin typeface="Times New Roman" pitchFamily="18" charset="0"/>
              </a:rPr>
              <a:t>. </a:t>
            </a:r>
            <a:r>
              <a:rPr lang="en-US" sz="2800" b="1" dirty="0" err="1">
                <a:latin typeface="Times New Roman" pitchFamily="18" charset="0"/>
              </a:rPr>
              <a:t>Thế</a:t>
            </a:r>
            <a:r>
              <a:rPr lang="en-US" sz="2800" b="1" dirty="0">
                <a:latin typeface="Times New Roman" pitchFamily="18" charset="0"/>
              </a:rPr>
              <a:t> </a:t>
            </a:r>
            <a:r>
              <a:rPr lang="en-US" sz="2800" b="1" dirty="0" err="1">
                <a:latin typeface="Times New Roman" pitchFamily="18" charset="0"/>
              </a:rPr>
              <a:t>mà</a:t>
            </a:r>
            <a:r>
              <a:rPr lang="en-US" sz="2800" b="1" dirty="0">
                <a:latin typeface="Times New Roman" pitchFamily="18" charset="0"/>
              </a:rPr>
              <a:t> </a:t>
            </a:r>
            <a:r>
              <a:rPr lang="en-US" sz="2800" b="1" dirty="0" err="1">
                <a:latin typeface="Times New Roman" pitchFamily="18" charset="0"/>
              </a:rPr>
              <a:t>có</a:t>
            </a:r>
            <a:r>
              <a:rPr lang="en-US" sz="2800" b="1" dirty="0">
                <a:latin typeface="Times New Roman" pitchFamily="18" charset="0"/>
              </a:rPr>
              <a:t> </a:t>
            </a:r>
            <a:r>
              <a:rPr lang="en-US" sz="2800" b="1" dirty="0" err="1">
                <a:latin typeface="Times New Roman" pitchFamily="18" charset="0"/>
              </a:rPr>
              <a:t>lần</a:t>
            </a:r>
            <a:r>
              <a:rPr lang="en-US" sz="2800" b="1" dirty="0">
                <a:latin typeface="Times New Roman" pitchFamily="18" charset="0"/>
              </a:rPr>
              <a:t> </a:t>
            </a:r>
            <a:r>
              <a:rPr lang="en-US" sz="2800" b="1" dirty="0" err="1">
                <a:latin typeface="Times New Roman" pitchFamily="18" charset="0"/>
              </a:rPr>
              <a:t>thỏ</a:t>
            </a:r>
            <a:r>
              <a:rPr lang="en-US" sz="2800" b="1" dirty="0">
                <a:latin typeface="Times New Roman" pitchFamily="18" charset="0"/>
              </a:rPr>
              <a:t> </a:t>
            </a:r>
            <a:r>
              <a:rPr lang="en-US" sz="2800" b="1" dirty="0" err="1">
                <a:latin typeface="Times New Roman" pitchFamily="18" charset="0"/>
              </a:rPr>
              <a:t>tôi</a:t>
            </a:r>
            <a:r>
              <a:rPr lang="en-US" sz="2800" b="1" dirty="0">
                <a:latin typeface="Times New Roman" pitchFamily="18" charset="0"/>
              </a:rPr>
              <a:t> </a:t>
            </a:r>
            <a:r>
              <a:rPr lang="en-US" sz="2800" b="1" dirty="0" err="1">
                <a:latin typeface="Times New Roman" pitchFamily="18" charset="0"/>
              </a:rPr>
              <a:t>phải</a:t>
            </a:r>
            <a:r>
              <a:rPr lang="en-US" sz="2800" b="1" dirty="0">
                <a:latin typeface="Times New Roman" pitchFamily="18" charset="0"/>
              </a:rPr>
              <a:t> </a:t>
            </a:r>
            <a:r>
              <a:rPr lang="en-US" sz="2800" b="1" dirty="0" err="1">
                <a:latin typeface="Times New Roman" pitchFamily="18" charset="0"/>
              </a:rPr>
              <a:t>ngậm</a:t>
            </a:r>
            <a:r>
              <a:rPr lang="en-US" sz="2800" b="1" dirty="0">
                <a:latin typeface="Times New Roman" pitchFamily="18" charset="0"/>
              </a:rPr>
              <a:t> </a:t>
            </a:r>
            <a:r>
              <a:rPr lang="en-US" sz="2800" b="1" dirty="0" err="1">
                <a:latin typeface="Times New Roman" pitchFamily="18" charset="0"/>
              </a:rPr>
              <a:t>đắng</a:t>
            </a:r>
            <a:r>
              <a:rPr lang="en-US" sz="2800" b="1" dirty="0">
                <a:latin typeface="Times New Roman" pitchFamily="18" charset="0"/>
              </a:rPr>
              <a:t> </a:t>
            </a:r>
            <a:r>
              <a:rPr lang="en-US" sz="2800" b="1" dirty="0" err="1">
                <a:latin typeface="Times New Roman" pitchFamily="18" charset="0"/>
              </a:rPr>
              <a:t>nuốt</a:t>
            </a:r>
            <a:r>
              <a:rPr lang="en-US" sz="2800" b="1" dirty="0">
                <a:latin typeface="Times New Roman" pitchFamily="18" charset="0"/>
              </a:rPr>
              <a:t> cay </a:t>
            </a:r>
            <a:r>
              <a:rPr lang="en-US" sz="2800" b="1" dirty="0" err="1">
                <a:latin typeface="Times New Roman" pitchFamily="18" charset="0"/>
              </a:rPr>
              <a:t>chịu</a:t>
            </a:r>
            <a:r>
              <a:rPr lang="en-US" sz="2800" b="1" dirty="0">
                <a:latin typeface="Times New Roman" pitchFamily="18" charset="0"/>
              </a:rPr>
              <a:t> </a:t>
            </a:r>
            <a:r>
              <a:rPr lang="en-US" sz="2800" b="1" dirty="0" err="1">
                <a:latin typeface="Times New Roman" pitchFamily="18" charset="0"/>
              </a:rPr>
              <a:t>thua</a:t>
            </a:r>
            <a:r>
              <a:rPr lang="en-US" sz="2800" b="1" dirty="0">
                <a:latin typeface="Times New Roman" pitchFamily="18" charset="0"/>
              </a:rPr>
              <a:t> </a:t>
            </a:r>
            <a:r>
              <a:rPr lang="en-US" sz="2800" b="1" dirty="0" err="1">
                <a:latin typeface="Times New Roman" pitchFamily="18" charset="0"/>
              </a:rPr>
              <a:t>anh</a:t>
            </a:r>
            <a:r>
              <a:rPr lang="en-US" sz="2800" b="1" dirty="0">
                <a:latin typeface="Times New Roman" pitchFamily="18" charset="0"/>
              </a:rPr>
              <a:t> </a:t>
            </a:r>
            <a:r>
              <a:rPr lang="en-US" sz="2800" b="1" dirty="0" err="1">
                <a:latin typeface="Times New Roman" pitchFamily="18" charset="0"/>
              </a:rPr>
              <a:t>chàng</a:t>
            </a:r>
            <a:r>
              <a:rPr lang="en-US" sz="2800" b="1" dirty="0">
                <a:latin typeface="Times New Roman" pitchFamily="18" charset="0"/>
              </a:rPr>
              <a:t> </a:t>
            </a:r>
            <a:r>
              <a:rPr lang="en-US" sz="2800" b="1" dirty="0" err="1">
                <a:latin typeface="Times New Roman" pitchFamily="18" charset="0"/>
              </a:rPr>
              <a:t>rùa</a:t>
            </a:r>
            <a:r>
              <a:rPr lang="en-US" sz="2800" b="1" dirty="0">
                <a:latin typeface="Times New Roman" pitchFamily="18" charset="0"/>
              </a:rPr>
              <a:t> </a:t>
            </a:r>
            <a:r>
              <a:rPr lang="en-US" sz="2800" b="1" dirty="0" err="1">
                <a:latin typeface="Times New Roman" pitchFamily="18" charset="0"/>
              </a:rPr>
              <a:t>nổi</a:t>
            </a:r>
            <a:r>
              <a:rPr lang="en-US" sz="2800" b="1" dirty="0">
                <a:latin typeface="Times New Roman" pitchFamily="18" charset="0"/>
              </a:rPr>
              <a:t> </a:t>
            </a:r>
            <a:r>
              <a:rPr lang="en-US" sz="2800" b="1" dirty="0" err="1">
                <a:latin typeface="Times New Roman" pitchFamily="18" charset="0"/>
              </a:rPr>
              <a:t>tiếng</a:t>
            </a:r>
            <a:r>
              <a:rPr lang="en-US" sz="2800" b="1" dirty="0">
                <a:latin typeface="Times New Roman" pitchFamily="18" charset="0"/>
              </a:rPr>
              <a:t> </a:t>
            </a:r>
            <a:r>
              <a:rPr lang="en-US" sz="2800" b="1" dirty="0" err="1">
                <a:latin typeface="Times New Roman" pitchFamily="18" charset="0"/>
              </a:rPr>
              <a:t>lù</a:t>
            </a:r>
            <a:r>
              <a:rPr lang="en-US" sz="2800" b="1" dirty="0">
                <a:latin typeface="Times New Roman" pitchFamily="18" charset="0"/>
              </a:rPr>
              <a:t> </a:t>
            </a:r>
            <a:r>
              <a:rPr lang="en-US" sz="2800" b="1" dirty="0" err="1">
                <a:latin typeface="Times New Roman" pitchFamily="18" charset="0"/>
              </a:rPr>
              <a:t>đù</a:t>
            </a:r>
            <a:r>
              <a:rPr lang="en-US" sz="2800" b="1" dirty="0">
                <a:latin typeface="Times New Roman" pitchFamily="18" charset="0"/>
              </a:rPr>
              <a:t>, </a:t>
            </a:r>
            <a:r>
              <a:rPr lang="en-US" sz="2800" b="1" dirty="0" err="1">
                <a:latin typeface="Times New Roman" pitchFamily="18" charset="0"/>
              </a:rPr>
              <a:t>chậm</a:t>
            </a:r>
            <a:r>
              <a:rPr lang="en-US" sz="2800" b="1" dirty="0">
                <a:latin typeface="Times New Roman" pitchFamily="18" charset="0"/>
              </a:rPr>
              <a:t> </a:t>
            </a:r>
            <a:r>
              <a:rPr lang="en-US" sz="2800" b="1" dirty="0" err="1">
                <a:latin typeface="Times New Roman" pitchFamily="18" charset="0"/>
              </a:rPr>
              <a:t>chạp</a:t>
            </a:r>
            <a:r>
              <a:rPr lang="en-US" sz="2800" b="1" dirty="0">
                <a:latin typeface="Times New Roman" pitchFamily="18" charset="0"/>
              </a:rPr>
              <a:t>. </a:t>
            </a:r>
            <a:r>
              <a:rPr lang="en-US" sz="2800" b="1" dirty="0" err="1">
                <a:latin typeface="Times New Roman" pitchFamily="18" charset="0"/>
              </a:rPr>
              <a:t>Câu</a:t>
            </a:r>
            <a:r>
              <a:rPr lang="en-US" sz="2800" b="1" dirty="0">
                <a:latin typeface="Times New Roman" pitchFamily="18" charset="0"/>
              </a:rPr>
              <a:t> </a:t>
            </a:r>
            <a:r>
              <a:rPr lang="en-US" sz="2800" b="1" dirty="0" err="1">
                <a:latin typeface="Times New Roman" pitchFamily="18" charset="0"/>
              </a:rPr>
              <a:t>chuyện</a:t>
            </a:r>
            <a:r>
              <a:rPr lang="en-US" sz="2800" b="1" dirty="0">
                <a:latin typeface="Times New Roman" pitchFamily="18" charset="0"/>
              </a:rPr>
              <a:t> </a:t>
            </a:r>
            <a:r>
              <a:rPr lang="en-US" sz="2800" b="1" dirty="0" err="1">
                <a:latin typeface="Times New Roman" pitchFamily="18" charset="0"/>
              </a:rPr>
              <a:t>ấy</a:t>
            </a:r>
            <a:r>
              <a:rPr lang="en-US" sz="2800" b="1" dirty="0">
                <a:latin typeface="Times New Roman" pitchFamily="18" charset="0"/>
              </a:rPr>
              <a:t> </a:t>
            </a:r>
            <a:r>
              <a:rPr lang="en-US" sz="2800" b="1" dirty="0" err="1">
                <a:latin typeface="Times New Roman" pitchFamily="18" charset="0"/>
              </a:rPr>
              <a:t>dạy</a:t>
            </a:r>
            <a:r>
              <a:rPr lang="en-US" sz="2800" b="1" dirty="0">
                <a:latin typeface="Times New Roman" pitchFamily="18" charset="0"/>
              </a:rPr>
              <a:t> </a:t>
            </a:r>
            <a:r>
              <a:rPr lang="en-US" sz="2800" b="1" dirty="0" err="1">
                <a:latin typeface="Times New Roman" pitchFamily="18" charset="0"/>
              </a:rPr>
              <a:t>cho</a:t>
            </a:r>
            <a:r>
              <a:rPr lang="en-US" sz="2800" b="1" dirty="0">
                <a:latin typeface="Times New Roman" pitchFamily="18" charset="0"/>
              </a:rPr>
              <a:t> </a:t>
            </a:r>
            <a:r>
              <a:rPr lang="en-US" sz="2800" b="1" dirty="0" err="1">
                <a:latin typeface="Times New Roman" pitchFamily="18" charset="0"/>
              </a:rPr>
              <a:t>tôi</a:t>
            </a:r>
            <a:r>
              <a:rPr lang="en-US" sz="2800" b="1" dirty="0">
                <a:latin typeface="Times New Roman" pitchFamily="18" charset="0"/>
              </a:rPr>
              <a:t> </a:t>
            </a:r>
            <a:r>
              <a:rPr lang="en-US" sz="2800" b="1" dirty="0" err="1">
                <a:latin typeface="Times New Roman" pitchFamily="18" charset="0"/>
              </a:rPr>
              <a:t>một</a:t>
            </a:r>
            <a:r>
              <a:rPr lang="en-US" sz="2800" b="1" dirty="0">
                <a:latin typeface="Times New Roman" pitchFamily="18" charset="0"/>
              </a:rPr>
              <a:t> </a:t>
            </a:r>
            <a:r>
              <a:rPr lang="en-US" sz="2800" b="1" dirty="0" err="1">
                <a:latin typeface="Times New Roman" pitchFamily="18" charset="0"/>
              </a:rPr>
              <a:t>bài</a:t>
            </a:r>
            <a:r>
              <a:rPr lang="en-US" sz="2800" b="1" dirty="0">
                <a:latin typeface="Times New Roman" pitchFamily="18" charset="0"/>
              </a:rPr>
              <a:t> </a:t>
            </a:r>
            <a:r>
              <a:rPr lang="en-US" sz="2800" b="1" dirty="0" err="1">
                <a:latin typeface="Times New Roman" pitchFamily="18" charset="0"/>
              </a:rPr>
              <a:t>học</a:t>
            </a:r>
            <a:r>
              <a:rPr lang="en-US" sz="2800" b="1" dirty="0">
                <a:latin typeface="Times New Roman" pitchFamily="18" charset="0"/>
              </a:rPr>
              <a:t> </a:t>
            </a:r>
            <a:r>
              <a:rPr lang="en-US" sz="2800" b="1" dirty="0" err="1">
                <a:latin typeface="Times New Roman" pitchFamily="18" charset="0"/>
              </a:rPr>
              <a:t>nhớ</a:t>
            </a:r>
            <a:r>
              <a:rPr lang="en-US" sz="2800" b="1" dirty="0">
                <a:latin typeface="Times New Roman" pitchFamily="18" charset="0"/>
              </a:rPr>
              <a:t> </a:t>
            </a:r>
            <a:r>
              <a:rPr lang="en-US" sz="2800" b="1" dirty="0" err="1">
                <a:latin typeface="Times New Roman" pitchFamily="18" charset="0"/>
              </a:rPr>
              <a:t>đời</a:t>
            </a:r>
            <a:r>
              <a:rPr lang="en-US" sz="2800" b="1" dirty="0">
                <a:latin typeface="Times New Roman" pitchFamily="18" charset="0"/>
              </a:rPr>
              <a:t> . </a:t>
            </a:r>
            <a:r>
              <a:rPr lang="en-US" sz="2800" b="1" dirty="0" err="1">
                <a:latin typeface="Times New Roman" pitchFamily="18" charset="0"/>
              </a:rPr>
              <a:t>Đầu</a:t>
            </a:r>
            <a:r>
              <a:rPr lang="en-US" sz="2800" b="1" dirty="0">
                <a:latin typeface="Times New Roman" pitchFamily="18" charset="0"/>
              </a:rPr>
              <a:t> </a:t>
            </a:r>
            <a:r>
              <a:rPr lang="en-US" sz="2800" b="1" dirty="0" err="1">
                <a:latin typeface="Times New Roman" pitchFamily="18" charset="0"/>
              </a:rPr>
              <a:t>đuôi</a:t>
            </a:r>
            <a:r>
              <a:rPr lang="en-US" sz="2800" b="1" dirty="0">
                <a:latin typeface="Times New Roman" pitchFamily="18" charset="0"/>
              </a:rPr>
              <a:t> </a:t>
            </a:r>
            <a:r>
              <a:rPr lang="en-US" sz="2800" b="1" dirty="0" err="1">
                <a:latin typeface="Times New Roman" pitchFamily="18" charset="0"/>
              </a:rPr>
              <a:t>thế</a:t>
            </a:r>
            <a:r>
              <a:rPr lang="en-US" sz="2800" b="1" dirty="0">
                <a:latin typeface="Times New Roman" pitchFamily="18" charset="0"/>
              </a:rPr>
              <a:t> </a:t>
            </a:r>
            <a:r>
              <a:rPr lang="en-US" sz="2800" b="1" dirty="0" err="1">
                <a:latin typeface="Times New Roman" pitchFamily="18" charset="0"/>
              </a:rPr>
              <a:t>này</a:t>
            </a:r>
            <a:r>
              <a:rPr lang="en-US" sz="2800" b="1" dirty="0">
                <a:latin typeface="Times New Roman" pitchFamily="18" charset="0"/>
              </a:rPr>
              <a:t> :</a:t>
            </a:r>
          </a:p>
        </p:txBody>
      </p:sp>
      <p:sp>
        <p:nvSpPr>
          <p:cNvPr id="11" name="AutoShape 9"/>
          <p:cNvSpPr>
            <a:spLocks noChangeArrowheads="1"/>
          </p:cNvSpPr>
          <p:nvPr/>
        </p:nvSpPr>
        <p:spPr bwMode="auto">
          <a:xfrm>
            <a:off x="1187624" y="3599284"/>
            <a:ext cx="3096344" cy="628650"/>
          </a:xfrm>
          <a:prstGeom prst="roundRect">
            <a:avLst>
              <a:gd name="adj" fmla="val 16667"/>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lgn="ctr"/>
            <a:r>
              <a:rPr lang="en-US" sz="3200" b="1" dirty="0" err="1" smtClean="0">
                <a:solidFill>
                  <a:srgbClr val="660066"/>
                </a:solidFill>
                <a:latin typeface="Times New Roman" pitchFamily="18" charset="0"/>
                <a:cs typeface="Times New Roman" pitchFamily="18" charset="0"/>
              </a:rPr>
              <a:t>Mở</a:t>
            </a:r>
            <a:r>
              <a:rPr lang="en-US" sz="3200" b="1" dirty="0" smtClean="0">
                <a:solidFill>
                  <a:srgbClr val="660066"/>
                </a:solidFill>
                <a:latin typeface="Times New Roman" pitchFamily="18" charset="0"/>
                <a:cs typeface="Times New Roman" pitchFamily="18" charset="0"/>
              </a:rPr>
              <a:t> </a:t>
            </a:r>
            <a:r>
              <a:rPr lang="en-US" sz="3200" b="1" dirty="0" err="1" smtClean="0">
                <a:solidFill>
                  <a:srgbClr val="660066"/>
                </a:solidFill>
                <a:latin typeface="Times New Roman" pitchFamily="18" charset="0"/>
                <a:cs typeface="Times New Roman" pitchFamily="18" charset="0"/>
              </a:rPr>
              <a:t>bài</a:t>
            </a:r>
            <a:r>
              <a:rPr lang="en-US" sz="3200" b="1" dirty="0" smtClean="0">
                <a:solidFill>
                  <a:srgbClr val="660066"/>
                </a:solidFill>
                <a:latin typeface="Times New Roman" pitchFamily="18" charset="0"/>
                <a:cs typeface="Times New Roman" pitchFamily="18" charset="0"/>
              </a:rPr>
              <a:t> </a:t>
            </a:r>
            <a:r>
              <a:rPr lang="en-US" sz="3200" b="1" dirty="0" err="1">
                <a:solidFill>
                  <a:srgbClr val="660066"/>
                </a:solidFill>
                <a:latin typeface="Times New Roman" pitchFamily="18" charset="0"/>
                <a:cs typeface="Times New Roman" pitchFamily="18" charset="0"/>
              </a:rPr>
              <a:t>g</a:t>
            </a:r>
            <a:r>
              <a:rPr lang="en-US" sz="3200" b="1" dirty="0" err="1" smtClean="0">
                <a:solidFill>
                  <a:srgbClr val="660066"/>
                </a:solidFill>
                <a:latin typeface="Times New Roman" pitchFamily="18" charset="0"/>
                <a:cs typeface="Times New Roman" pitchFamily="18" charset="0"/>
              </a:rPr>
              <a:t>ián</a:t>
            </a:r>
            <a:r>
              <a:rPr lang="en-US" sz="3200" b="1" dirty="0" smtClean="0">
                <a:solidFill>
                  <a:srgbClr val="660066"/>
                </a:solidFill>
                <a:latin typeface="Times New Roman" pitchFamily="18" charset="0"/>
                <a:cs typeface="Times New Roman" pitchFamily="18" charset="0"/>
              </a:rPr>
              <a:t> </a:t>
            </a:r>
            <a:r>
              <a:rPr lang="en-US" sz="3200" b="1" dirty="0" err="1" smtClean="0">
                <a:solidFill>
                  <a:srgbClr val="660066"/>
                </a:solidFill>
                <a:latin typeface="Times New Roman" pitchFamily="18" charset="0"/>
                <a:cs typeface="Times New Roman" pitchFamily="18" charset="0"/>
              </a:rPr>
              <a:t>tiếp</a:t>
            </a:r>
            <a:endParaRPr lang="en-US" sz="3200" b="1" dirty="0">
              <a:solidFill>
                <a:srgbClr val="660066"/>
              </a:solidFill>
              <a:latin typeface="Times New Roman" pitchFamily="18" charset="0"/>
              <a:cs typeface="Times New Roman" pitchFamily="18" charset="0"/>
            </a:endParaRPr>
          </a:p>
        </p:txBody>
      </p:sp>
      <p:sp>
        <p:nvSpPr>
          <p:cNvPr id="12" name="Right Arrow 11"/>
          <p:cNvSpPr/>
          <p:nvPr/>
        </p:nvSpPr>
        <p:spPr>
          <a:xfrm>
            <a:off x="491008" y="3815536"/>
            <a:ext cx="645324" cy="19614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84355841"/>
      </p:ext>
    </p:extLst>
  </p:cSld>
  <p:clrMapOvr>
    <a:masterClrMapping/>
  </p:clrMapOvr>
  <mc:AlternateContent xmlns:mc="http://schemas.openxmlformats.org/markup-compatibility/2006" xmlns:p14="http://schemas.microsoft.com/office/powerpoint/2010/main">
    <mc:Choice Requires="p14">
      <p:transition spd="slow" p14:dur="2000" advTm="69734"/>
    </mc:Choice>
    <mc:Fallback xmlns="">
      <p:transition spd="slow" advTm="6973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5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481" decel="100000"/>
                                        <p:tgtEl>
                                          <p:spTgt spid="11"/>
                                        </p:tgtEl>
                                      </p:cBhvr>
                                    </p:animEffect>
                                    <p:animScale>
                                      <p:cBhvr>
                                        <p:cTn id="18" dur="481" decel="100000"/>
                                        <p:tgtEl>
                                          <p:spTgt spid="11"/>
                                        </p:tgtEl>
                                      </p:cBhvr>
                                      <p:from x="10000" y="10000"/>
                                      <p:to x="200000" y="450000"/>
                                    </p:animScale>
                                    <p:animScale>
                                      <p:cBhvr>
                                        <p:cTn id="19" dur="769" accel="100000" fill="hold">
                                          <p:stCondLst>
                                            <p:cond delay="481"/>
                                          </p:stCondLst>
                                        </p:cTn>
                                        <p:tgtEl>
                                          <p:spTgt spid="11"/>
                                        </p:tgtEl>
                                      </p:cBhvr>
                                      <p:from x="200000" y="450000"/>
                                      <p:to x="100000" y="100000"/>
                                    </p:animScale>
                                    <p:set>
                                      <p:cBhvr>
                                        <p:cTn id="20" dur="481" fill="hold"/>
                                        <p:tgtEl>
                                          <p:spTgt spid="11"/>
                                        </p:tgtEl>
                                        <p:attrNameLst>
                                          <p:attrName>ppt_x</p:attrName>
                                        </p:attrNameLst>
                                      </p:cBhvr>
                                      <p:to>
                                        <p:strVal val="(0.5)"/>
                                      </p:to>
                                    </p:set>
                                    <p:anim from="(0.5)" to="(#ppt_x)" calcmode="lin" valueType="num">
                                      <p:cBhvr>
                                        <p:cTn id="21" dur="769" accel="100000" fill="hold">
                                          <p:stCondLst>
                                            <p:cond delay="481"/>
                                          </p:stCondLst>
                                        </p:cTn>
                                        <p:tgtEl>
                                          <p:spTgt spid="11"/>
                                        </p:tgtEl>
                                        <p:attrNameLst>
                                          <p:attrName>ppt_x</p:attrName>
                                        </p:attrNameLst>
                                      </p:cBhvr>
                                    </p:anim>
                                    <p:set>
                                      <p:cBhvr>
                                        <p:cTn id="22" dur="481" fill="hold"/>
                                        <p:tgtEl>
                                          <p:spTgt spid="11"/>
                                        </p:tgtEl>
                                        <p:attrNameLst>
                                          <p:attrName>ppt_y</p:attrName>
                                        </p:attrNameLst>
                                      </p:cBhvr>
                                      <p:to>
                                        <p:strVal val="(#ppt_y+0.4)"/>
                                      </p:to>
                                    </p:set>
                                    <p:anim from="(#ppt_y+0.4)" to="(#ppt_y)" calcmode="lin" valueType="num">
                                      <p:cBhvr>
                                        <p:cTn id="23" dur="769" accel="100000" fill="hold">
                                          <p:stCondLst>
                                            <p:cond delay="481"/>
                                          </p:stCondLst>
                                        </p:cTn>
                                        <p:tgtEl>
                                          <p:spTgt spid="11"/>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8"/>
          <p:cNvSpPr txBox="1">
            <a:spLocks noChangeArrowheads="1"/>
          </p:cNvSpPr>
          <p:nvPr/>
        </p:nvSpPr>
        <p:spPr bwMode="auto">
          <a:xfrm>
            <a:off x="0" y="1347614"/>
            <a:ext cx="1524000" cy="1938992"/>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a:spAutoFit/>
          </a:bodyPr>
          <a:lstStyle/>
          <a:p>
            <a:pPr>
              <a:spcBef>
                <a:spcPct val="50000"/>
              </a:spcBef>
            </a:pPr>
            <a:r>
              <a:rPr lang="en-US" sz="2400" b="1" dirty="0" err="1" smtClean="0">
                <a:solidFill>
                  <a:schemeClr val="tx1"/>
                </a:solidFill>
                <a:latin typeface="Times New Roman" pitchFamily="18" charset="0"/>
                <a:cs typeface="Times New Roman" pitchFamily="18" charset="0"/>
              </a:rPr>
              <a:t>Có</a:t>
            </a:r>
            <a:r>
              <a:rPr lang="en-US" sz="2400" b="1" dirty="0" smtClean="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hai</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cách</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mở</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bài</a:t>
            </a:r>
            <a:r>
              <a:rPr lang="en-US" sz="2400" b="1" dirty="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trong</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bài</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văn</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kể</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chuyện</a:t>
            </a:r>
            <a:r>
              <a:rPr lang="en-US" sz="2400" b="1" dirty="0" smtClean="0">
                <a:solidFill>
                  <a:schemeClr val="tx1"/>
                </a:solidFill>
                <a:latin typeface="Times New Roman" pitchFamily="18" charset="0"/>
                <a:cs typeface="Times New Roman" pitchFamily="18" charset="0"/>
              </a:rPr>
              <a:t>:</a:t>
            </a:r>
            <a:endParaRPr lang="en-US" sz="2400" b="1" dirty="0">
              <a:solidFill>
                <a:schemeClr val="tx1"/>
              </a:solidFill>
              <a:latin typeface="Times New Roman" pitchFamily="18" charset="0"/>
              <a:cs typeface="Times New Roman" pitchFamily="18" charset="0"/>
            </a:endParaRPr>
          </a:p>
        </p:txBody>
      </p:sp>
      <p:sp>
        <p:nvSpPr>
          <p:cNvPr id="4" name="Text Box 10"/>
          <p:cNvSpPr txBox="1">
            <a:spLocks noChangeArrowheads="1"/>
          </p:cNvSpPr>
          <p:nvPr/>
        </p:nvSpPr>
        <p:spPr bwMode="auto">
          <a:xfrm>
            <a:off x="2084890" y="21722"/>
            <a:ext cx="3276600" cy="1200329"/>
          </a:xfrm>
          <a:prstGeom prst="rect">
            <a:avLst/>
          </a:prstGeom>
          <a:ln>
            <a:headEnd/>
            <a:tailEnd/>
          </a:ln>
        </p:spPr>
        <p:style>
          <a:lnRef idx="1">
            <a:schemeClr val="accent4"/>
          </a:lnRef>
          <a:fillRef idx="3">
            <a:schemeClr val="accent4"/>
          </a:fillRef>
          <a:effectRef idx="2">
            <a:schemeClr val="accent4"/>
          </a:effectRef>
          <a:fontRef idx="minor">
            <a:schemeClr val="lt1"/>
          </a:fontRef>
        </p:style>
        <p:txBody>
          <a:bodyPr>
            <a:spAutoFit/>
          </a:bodyPr>
          <a:lstStyle/>
          <a:p>
            <a:pPr>
              <a:spcBef>
                <a:spcPct val="50000"/>
              </a:spcBef>
            </a:pPr>
            <a:r>
              <a:rPr lang="en-US" sz="2400" b="1" dirty="0" err="1">
                <a:solidFill>
                  <a:schemeClr val="bg1"/>
                </a:solidFill>
                <a:latin typeface="Times New Roman" pitchFamily="18" charset="0"/>
                <a:cs typeface="Times New Roman" pitchFamily="18" charset="0"/>
              </a:rPr>
              <a:t>Mở</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bài</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trực</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tiếp</a:t>
            </a:r>
            <a:r>
              <a:rPr lang="en-US" sz="2400" b="1" dirty="0">
                <a:solidFill>
                  <a:schemeClr val="bg1"/>
                </a:solidFill>
                <a:latin typeface="Times New Roman" pitchFamily="18" charset="0"/>
                <a:cs typeface="Times New Roman" pitchFamily="18" charset="0"/>
              </a:rPr>
              <a:t> : </a:t>
            </a:r>
            <a:r>
              <a:rPr lang="en-US" sz="2400" b="1" dirty="0" err="1">
                <a:solidFill>
                  <a:schemeClr val="bg1"/>
                </a:solidFill>
                <a:latin typeface="Times New Roman" pitchFamily="18" charset="0"/>
                <a:cs typeface="Times New Roman" pitchFamily="18" charset="0"/>
              </a:rPr>
              <a:t>kể</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ngay</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vào</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sự</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việc</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mở</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đầu</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câu</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chuyện</a:t>
            </a:r>
            <a:r>
              <a:rPr lang="en-US" sz="2400" b="1" dirty="0">
                <a:solidFill>
                  <a:schemeClr val="bg1"/>
                </a:solidFill>
                <a:latin typeface="Times New Roman" pitchFamily="18" charset="0"/>
                <a:cs typeface="Times New Roman" pitchFamily="18" charset="0"/>
              </a:rPr>
              <a:t>.</a:t>
            </a:r>
          </a:p>
        </p:txBody>
      </p:sp>
      <p:sp>
        <p:nvSpPr>
          <p:cNvPr id="5" name="Text Box 12"/>
          <p:cNvSpPr txBox="1">
            <a:spLocks noChangeArrowheads="1"/>
          </p:cNvSpPr>
          <p:nvPr/>
        </p:nvSpPr>
        <p:spPr bwMode="auto">
          <a:xfrm>
            <a:off x="1979712" y="3143251"/>
            <a:ext cx="2592288" cy="1938992"/>
          </a:xfrm>
          <a:prstGeom prst="rect">
            <a:avLst/>
          </a:prstGeom>
          <a:ln>
            <a:headEnd/>
            <a:tailEnd/>
          </a:ln>
        </p:spPr>
        <p:style>
          <a:lnRef idx="1">
            <a:schemeClr val="accent4"/>
          </a:lnRef>
          <a:fillRef idx="3">
            <a:schemeClr val="accent4"/>
          </a:fillRef>
          <a:effectRef idx="2">
            <a:schemeClr val="accent4"/>
          </a:effectRef>
          <a:fontRef idx="minor">
            <a:schemeClr val="lt1"/>
          </a:fontRef>
        </p:style>
        <p:txBody>
          <a:bodyPr wrap="square">
            <a:spAutoFit/>
          </a:bodyPr>
          <a:lstStyle/>
          <a:p>
            <a:pPr>
              <a:spcBef>
                <a:spcPct val="50000"/>
              </a:spcBef>
            </a:pPr>
            <a:r>
              <a:rPr lang="en-US" sz="2400" b="1" dirty="0" err="1">
                <a:solidFill>
                  <a:schemeClr val="bg1"/>
                </a:solidFill>
                <a:latin typeface="Times New Roman" pitchFamily="18" charset="0"/>
                <a:cs typeface="Times New Roman" pitchFamily="18" charset="0"/>
              </a:rPr>
              <a:t>Mở</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bài</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gián</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tiếp</a:t>
            </a:r>
            <a:r>
              <a:rPr lang="en-US" sz="2400" b="1" dirty="0">
                <a:solidFill>
                  <a:schemeClr val="bg1"/>
                </a:solidFill>
                <a:latin typeface="Times New Roman" pitchFamily="18" charset="0"/>
                <a:cs typeface="Times New Roman" pitchFamily="18" charset="0"/>
              </a:rPr>
              <a:t> : </a:t>
            </a:r>
            <a:r>
              <a:rPr lang="en-US" sz="2400" b="1" dirty="0" err="1">
                <a:solidFill>
                  <a:schemeClr val="bg1"/>
                </a:solidFill>
                <a:latin typeface="Times New Roman" pitchFamily="18" charset="0"/>
                <a:cs typeface="Times New Roman" pitchFamily="18" charset="0"/>
              </a:rPr>
              <a:t>nói</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một</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chuyện</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khác</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để</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dẫn</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vào</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câu</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chuyện</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định</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kể</a:t>
            </a:r>
            <a:r>
              <a:rPr lang="en-US" sz="2400" b="1" dirty="0">
                <a:solidFill>
                  <a:schemeClr val="bg1"/>
                </a:solidFill>
                <a:latin typeface="Times New Roman" pitchFamily="18" charset="0"/>
                <a:cs typeface="Times New Roman" pitchFamily="18" charset="0"/>
              </a:rPr>
              <a:t>.</a:t>
            </a:r>
          </a:p>
        </p:txBody>
      </p:sp>
      <p:sp>
        <p:nvSpPr>
          <p:cNvPr id="6" name="Text Box 14"/>
          <p:cNvSpPr txBox="1">
            <a:spLocks noChangeArrowheads="1"/>
          </p:cNvSpPr>
          <p:nvPr/>
        </p:nvSpPr>
        <p:spPr bwMode="auto">
          <a:xfrm>
            <a:off x="5234650" y="1268169"/>
            <a:ext cx="3886200" cy="646331"/>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a:spAutoFit/>
          </a:bodyPr>
          <a:lstStyle/>
          <a:p>
            <a:pPr>
              <a:spcBef>
                <a:spcPct val="50000"/>
              </a:spcBef>
            </a:pPr>
            <a:r>
              <a:rPr lang="en-US" b="1" dirty="0" err="1">
                <a:solidFill>
                  <a:srgbClr val="FFFF00"/>
                </a:solidFill>
                <a:latin typeface="Times New Roman" pitchFamily="18" charset="0"/>
                <a:cs typeface="Times New Roman" pitchFamily="18" charset="0"/>
              </a:rPr>
              <a:t>Nêu</a:t>
            </a:r>
            <a:r>
              <a:rPr lang="en-US" b="1" dirty="0">
                <a:solidFill>
                  <a:srgbClr val="FFFF00"/>
                </a:solidFill>
                <a:latin typeface="Times New Roman" pitchFamily="18" charset="0"/>
                <a:cs typeface="Times New Roman" pitchFamily="18" charset="0"/>
              </a:rPr>
              <a:t> ý </a:t>
            </a:r>
            <a:r>
              <a:rPr lang="en-US" b="1" dirty="0" err="1">
                <a:solidFill>
                  <a:srgbClr val="FFFF00"/>
                </a:solidFill>
                <a:latin typeface="Times New Roman" pitchFamily="18" charset="0"/>
                <a:cs typeface="Times New Roman" pitchFamily="18" charset="0"/>
              </a:rPr>
              <a:t>nghĩa</a:t>
            </a:r>
            <a:r>
              <a:rPr lang="en-US" b="1" dirty="0">
                <a:solidFill>
                  <a:srgbClr val="FFFF00"/>
                </a:solidFill>
                <a:latin typeface="Times New Roman" pitchFamily="18" charset="0"/>
                <a:cs typeface="Times New Roman" pitchFamily="18" charset="0"/>
              </a:rPr>
              <a:t> </a:t>
            </a:r>
            <a:r>
              <a:rPr lang="en-US" b="1" dirty="0" err="1">
                <a:solidFill>
                  <a:srgbClr val="FFFF00"/>
                </a:solidFill>
                <a:latin typeface="Times New Roman" pitchFamily="18" charset="0"/>
                <a:cs typeface="Times New Roman" pitchFamily="18" charset="0"/>
              </a:rPr>
              <a:t>chung</a:t>
            </a:r>
            <a:r>
              <a:rPr lang="en-US" b="1" dirty="0">
                <a:solidFill>
                  <a:srgbClr val="FFFF00"/>
                </a:solidFill>
                <a:latin typeface="Times New Roman" pitchFamily="18" charset="0"/>
                <a:cs typeface="Times New Roman" pitchFamily="18" charset="0"/>
              </a:rPr>
              <a:t> </a:t>
            </a:r>
            <a:r>
              <a:rPr lang="en-US" b="1" dirty="0" err="1">
                <a:solidFill>
                  <a:srgbClr val="FFFF00"/>
                </a:solidFill>
                <a:latin typeface="Times New Roman" pitchFamily="18" charset="0"/>
                <a:cs typeface="Times New Roman" pitchFamily="18" charset="0"/>
              </a:rPr>
              <a:t>rồi</a:t>
            </a:r>
            <a:r>
              <a:rPr lang="en-US" b="1" dirty="0">
                <a:solidFill>
                  <a:srgbClr val="FFFF00"/>
                </a:solidFill>
                <a:latin typeface="Times New Roman" pitchFamily="18" charset="0"/>
                <a:cs typeface="Times New Roman" pitchFamily="18" charset="0"/>
              </a:rPr>
              <a:t> </a:t>
            </a:r>
            <a:r>
              <a:rPr lang="en-US" b="1" dirty="0" err="1">
                <a:solidFill>
                  <a:srgbClr val="FFFF00"/>
                </a:solidFill>
                <a:latin typeface="Times New Roman" pitchFamily="18" charset="0"/>
                <a:cs typeface="Times New Roman" pitchFamily="18" charset="0"/>
              </a:rPr>
              <a:t>sau</a:t>
            </a:r>
            <a:r>
              <a:rPr lang="en-US" b="1" dirty="0">
                <a:solidFill>
                  <a:srgbClr val="FFFF00"/>
                </a:solidFill>
                <a:latin typeface="Times New Roman" pitchFamily="18" charset="0"/>
                <a:cs typeface="Times New Roman" pitchFamily="18" charset="0"/>
              </a:rPr>
              <a:t> </a:t>
            </a:r>
            <a:r>
              <a:rPr lang="en-US" b="1" dirty="0" err="1">
                <a:solidFill>
                  <a:srgbClr val="FFFF00"/>
                </a:solidFill>
                <a:latin typeface="Times New Roman" pitchFamily="18" charset="0"/>
                <a:cs typeface="Times New Roman" pitchFamily="18" charset="0"/>
              </a:rPr>
              <a:t>đó</a:t>
            </a:r>
            <a:r>
              <a:rPr lang="en-US" b="1" dirty="0">
                <a:solidFill>
                  <a:srgbClr val="FFFF00"/>
                </a:solidFill>
                <a:latin typeface="Times New Roman" pitchFamily="18" charset="0"/>
                <a:cs typeface="Times New Roman" pitchFamily="18" charset="0"/>
              </a:rPr>
              <a:t> </a:t>
            </a:r>
            <a:r>
              <a:rPr lang="en-US" b="1" dirty="0" err="1">
                <a:solidFill>
                  <a:srgbClr val="FFFF00"/>
                </a:solidFill>
                <a:latin typeface="Times New Roman" pitchFamily="18" charset="0"/>
                <a:cs typeface="Times New Roman" pitchFamily="18" charset="0"/>
              </a:rPr>
              <a:t>dẫn</a:t>
            </a:r>
            <a:r>
              <a:rPr lang="en-US" b="1" dirty="0">
                <a:solidFill>
                  <a:srgbClr val="FFFF00"/>
                </a:solidFill>
                <a:latin typeface="Times New Roman" pitchFamily="18" charset="0"/>
                <a:cs typeface="Times New Roman" pitchFamily="18" charset="0"/>
              </a:rPr>
              <a:t> </a:t>
            </a:r>
            <a:r>
              <a:rPr lang="en-US" b="1" dirty="0" err="1">
                <a:solidFill>
                  <a:srgbClr val="FFFF00"/>
                </a:solidFill>
                <a:latin typeface="Times New Roman" pitchFamily="18" charset="0"/>
                <a:cs typeface="Times New Roman" pitchFamily="18" charset="0"/>
              </a:rPr>
              <a:t>vào</a:t>
            </a:r>
            <a:r>
              <a:rPr lang="en-US" b="1" dirty="0">
                <a:solidFill>
                  <a:srgbClr val="FFFF00"/>
                </a:solidFill>
                <a:latin typeface="Times New Roman" pitchFamily="18" charset="0"/>
                <a:cs typeface="Times New Roman" pitchFamily="18" charset="0"/>
              </a:rPr>
              <a:t> </a:t>
            </a:r>
            <a:r>
              <a:rPr lang="en-US" b="1" dirty="0" err="1">
                <a:solidFill>
                  <a:srgbClr val="FFFF00"/>
                </a:solidFill>
                <a:latin typeface="Times New Roman" pitchFamily="18" charset="0"/>
                <a:cs typeface="Times New Roman" pitchFamily="18" charset="0"/>
              </a:rPr>
              <a:t>câu</a:t>
            </a:r>
            <a:r>
              <a:rPr lang="en-US" b="1" dirty="0">
                <a:solidFill>
                  <a:srgbClr val="FFFF00"/>
                </a:solidFill>
                <a:latin typeface="Times New Roman" pitchFamily="18" charset="0"/>
                <a:cs typeface="Times New Roman" pitchFamily="18" charset="0"/>
              </a:rPr>
              <a:t> </a:t>
            </a:r>
            <a:r>
              <a:rPr lang="en-US" b="1" dirty="0" err="1">
                <a:solidFill>
                  <a:srgbClr val="FFFF00"/>
                </a:solidFill>
                <a:latin typeface="Times New Roman" pitchFamily="18" charset="0"/>
                <a:cs typeface="Times New Roman" pitchFamily="18" charset="0"/>
              </a:rPr>
              <a:t>chuyện</a:t>
            </a:r>
            <a:r>
              <a:rPr lang="en-US" b="1" dirty="0">
                <a:solidFill>
                  <a:srgbClr val="FFFF00"/>
                </a:solidFill>
                <a:latin typeface="Times New Roman" pitchFamily="18" charset="0"/>
                <a:cs typeface="Times New Roman" pitchFamily="18" charset="0"/>
              </a:rPr>
              <a:t>.</a:t>
            </a:r>
          </a:p>
        </p:txBody>
      </p:sp>
      <p:sp>
        <p:nvSpPr>
          <p:cNvPr id="7" name="Text Box 21"/>
          <p:cNvSpPr txBox="1">
            <a:spLocks noChangeArrowheads="1"/>
          </p:cNvSpPr>
          <p:nvPr/>
        </p:nvSpPr>
        <p:spPr bwMode="auto">
          <a:xfrm>
            <a:off x="5249561" y="2040259"/>
            <a:ext cx="3880749" cy="646331"/>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wrap="square">
            <a:spAutoFit/>
          </a:bodyPr>
          <a:lstStyle/>
          <a:p>
            <a:pPr>
              <a:spcBef>
                <a:spcPct val="50000"/>
              </a:spcBef>
            </a:pPr>
            <a:r>
              <a:rPr lang="en-US" b="1" dirty="0" err="1">
                <a:solidFill>
                  <a:srgbClr val="FFFF00"/>
                </a:solidFill>
                <a:latin typeface="Times New Roman" pitchFamily="18" charset="0"/>
                <a:cs typeface="Times New Roman" pitchFamily="18" charset="0"/>
              </a:rPr>
              <a:t>Nêu</a:t>
            </a:r>
            <a:r>
              <a:rPr lang="en-US" b="1" dirty="0">
                <a:solidFill>
                  <a:srgbClr val="FFFF00"/>
                </a:solidFill>
                <a:latin typeface="Times New Roman" pitchFamily="18" charset="0"/>
                <a:cs typeface="Times New Roman" pitchFamily="18" charset="0"/>
              </a:rPr>
              <a:t> </a:t>
            </a:r>
            <a:r>
              <a:rPr lang="en-US" b="1" dirty="0" err="1">
                <a:solidFill>
                  <a:srgbClr val="FFFF00"/>
                </a:solidFill>
                <a:latin typeface="Times New Roman" pitchFamily="18" charset="0"/>
                <a:cs typeface="Times New Roman" pitchFamily="18" charset="0"/>
              </a:rPr>
              <a:t>một</a:t>
            </a:r>
            <a:r>
              <a:rPr lang="en-US" b="1" dirty="0">
                <a:solidFill>
                  <a:srgbClr val="FFFF00"/>
                </a:solidFill>
                <a:latin typeface="Times New Roman" pitchFamily="18" charset="0"/>
                <a:cs typeface="Times New Roman" pitchFamily="18" charset="0"/>
              </a:rPr>
              <a:t> </a:t>
            </a:r>
            <a:r>
              <a:rPr lang="en-US" b="1" dirty="0" err="1" smtClean="0">
                <a:solidFill>
                  <a:srgbClr val="FFFF00"/>
                </a:solidFill>
                <a:latin typeface="Times New Roman" pitchFamily="18" charset="0"/>
                <a:cs typeface="Times New Roman" pitchFamily="18" charset="0"/>
              </a:rPr>
              <a:t>sự</a:t>
            </a:r>
            <a:r>
              <a:rPr lang="en-US" b="1" dirty="0" smtClean="0">
                <a:solidFill>
                  <a:srgbClr val="FFFF00"/>
                </a:solidFill>
                <a:latin typeface="Times New Roman" pitchFamily="18" charset="0"/>
                <a:cs typeface="Times New Roman" pitchFamily="18" charset="0"/>
              </a:rPr>
              <a:t> </a:t>
            </a:r>
            <a:r>
              <a:rPr lang="en-US" b="1" dirty="0" err="1" smtClean="0">
                <a:solidFill>
                  <a:srgbClr val="FFFF00"/>
                </a:solidFill>
                <a:latin typeface="Times New Roman" pitchFamily="18" charset="0"/>
                <a:cs typeface="Times New Roman" pitchFamily="18" charset="0"/>
              </a:rPr>
              <a:t>việc</a:t>
            </a:r>
            <a:r>
              <a:rPr lang="en-US" b="1" dirty="0" smtClean="0">
                <a:solidFill>
                  <a:srgbClr val="FFFF00"/>
                </a:solidFill>
                <a:latin typeface="Times New Roman" pitchFamily="18" charset="0"/>
                <a:cs typeface="Times New Roman" pitchFamily="18" charset="0"/>
              </a:rPr>
              <a:t> </a:t>
            </a:r>
            <a:r>
              <a:rPr lang="en-US" b="1" dirty="0" err="1">
                <a:solidFill>
                  <a:srgbClr val="FFFF00"/>
                </a:solidFill>
                <a:latin typeface="Times New Roman" pitchFamily="18" charset="0"/>
                <a:cs typeface="Times New Roman" pitchFamily="18" charset="0"/>
              </a:rPr>
              <a:t>đang</a:t>
            </a:r>
            <a:r>
              <a:rPr lang="en-US" b="1" dirty="0">
                <a:solidFill>
                  <a:srgbClr val="FFFF00"/>
                </a:solidFill>
                <a:latin typeface="Times New Roman" pitchFamily="18" charset="0"/>
                <a:cs typeface="Times New Roman" pitchFamily="18" charset="0"/>
              </a:rPr>
              <a:t> </a:t>
            </a:r>
            <a:r>
              <a:rPr lang="en-US" b="1" dirty="0" err="1">
                <a:solidFill>
                  <a:srgbClr val="FFFF00"/>
                </a:solidFill>
                <a:latin typeface="Times New Roman" pitchFamily="18" charset="0"/>
                <a:cs typeface="Times New Roman" pitchFamily="18" charset="0"/>
              </a:rPr>
              <a:t>xảy</a:t>
            </a:r>
            <a:r>
              <a:rPr lang="en-US" b="1" dirty="0">
                <a:solidFill>
                  <a:srgbClr val="FFFF00"/>
                </a:solidFill>
                <a:latin typeface="Times New Roman" pitchFamily="18" charset="0"/>
                <a:cs typeface="Times New Roman" pitchFamily="18" charset="0"/>
              </a:rPr>
              <a:t> </a:t>
            </a:r>
            <a:r>
              <a:rPr lang="en-US" b="1" dirty="0" err="1">
                <a:solidFill>
                  <a:srgbClr val="FFFF00"/>
                </a:solidFill>
                <a:latin typeface="Times New Roman" pitchFamily="18" charset="0"/>
                <a:cs typeface="Times New Roman" pitchFamily="18" charset="0"/>
              </a:rPr>
              <a:t>ra</a:t>
            </a:r>
            <a:r>
              <a:rPr lang="en-US" b="1" dirty="0">
                <a:solidFill>
                  <a:srgbClr val="FFFF00"/>
                </a:solidFill>
                <a:latin typeface="Times New Roman" pitchFamily="18" charset="0"/>
                <a:cs typeface="Times New Roman" pitchFamily="18" charset="0"/>
              </a:rPr>
              <a:t> </a:t>
            </a:r>
            <a:r>
              <a:rPr lang="en-US" b="1" dirty="0" err="1">
                <a:solidFill>
                  <a:srgbClr val="FFFF00"/>
                </a:solidFill>
                <a:latin typeface="Times New Roman" pitchFamily="18" charset="0"/>
                <a:cs typeface="Times New Roman" pitchFamily="18" charset="0"/>
              </a:rPr>
              <a:t>trong</a:t>
            </a:r>
            <a:r>
              <a:rPr lang="en-US" b="1" dirty="0">
                <a:solidFill>
                  <a:srgbClr val="FFFF00"/>
                </a:solidFill>
                <a:latin typeface="Times New Roman" pitchFamily="18" charset="0"/>
                <a:cs typeface="Times New Roman" pitchFamily="18" charset="0"/>
              </a:rPr>
              <a:t> </a:t>
            </a:r>
            <a:r>
              <a:rPr lang="en-US" b="1" dirty="0" err="1">
                <a:solidFill>
                  <a:srgbClr val="FFFF00"/>
                </a:solidFill>
                <a:latin typeface="Times New Roman" pitchFamily="18" charset="0"/>
                <a:cs typeface="Times New Roman" pitchFamily="18" charset="0"/>
              </a:rPr>
              <a:t>hiện</a:t>
            </a:r>
            <a:r>
              <a:rPr lang="en-US" b="1" dirty="0">
                <a:solidFill>
                  <a:srgbClr val="FFFF00"/>
                </a:solidFill>
                <a:latin typeface="Times New Roman" pitchFamily="18" charset="0"/>
                <a:cs typeface="Times New Roman" pitchFamily="18" charset="0"/>
              </a:rPr>
              <a:t> </a:t>
            </a:r>
            <a:r>
              <a:rPr lang="en-US" b="1" dirty="0" err="1">
                <a:solidFill>
                  <a:srgbClr val="FFFF00"/>
                </a:solidFill>
                <a:latin typeface="Times New Roman" pitchFamily="18" charset="0"/>
                <a:cs typeface="Times New Roman" pitchFamily="18" charset="0"/>
              </a:rPr>
              <a:t>tại</a:t>
            </a:r>
            <a:r>
              <a:rPr lang="en-US" b="1" dirty="0">
                <a:solidFill>
                  <a:srgbClr val="FFFF00"/>
                </a:solidFill>
                <a:latin typeface="Times New Roman" pitchFamily="18" charset="0"/>
                <a:cs typeface="Times New Roman" pitchFamily="18" charset="0"/>
              </a:rPr>
              <a:t>, </a:t>
            </a:r>
            <a:r>
              <a:rPr lang="en-US" b="1" dirty="0" err="1">
                <a:solidFill>
                  <a:srgbClr val="FFFF00"/>
                </a:solidFill>
                <a:latin typeface="Times New Roman" pitchFamily="18" charset="0"/>
                <a:cs typeface="Times New Roman" pitchFamily="18" charset="0"/>
              </a:rPr>
              <a:t>rồi</a:t>
            </a:r>
            <a:r>
              <a:rPr lang="en-US" b="1" dirty="0">
                <a:solidFill>
                  <a:srgbClr val="FFFF00"/>
                </a:solidFill>
                <a:latin typeface="Times New Roman" pitchFamily="18" charset="0"/>
                <a:cs typeface="Times New Roman" pitchFamily="18" charset="0"/>
              </a:rPr>
              <a:t> quay </a:t>
            </a:r>
            <a:r>
              <a:rPr lang="en-US" b="1" dirty="0" err="1">
                <a:solidFill>
                  <a:srgbClr val="FFFF00"/>
                </a:solidFill>
                <a:latin typeface="Times New Roman" pitchFamily="18" charset="0"/>
                <a:cs typeface="Times New Roman" pitchFamily="18" charset="0"/>
              </a:rPr>
              <a:t>trở</a:t>
            </a:r>
            <a:r>
              <a:rPr lang="en-US" b="1" dirty="0">
                <a:solidFill>
                  <a:srgbClr val="FFFF00"/>
                </a:solidFill>
                <a:latin typeface="Times New Roman" pitchFamily="18" charset="0"/>
                <a:cs typeface="Times New Roman" pitchFamily="18" charset="0"/>
              </a:rPr>
              <a:t> </a:t>
            </a:r>
            <a:r>
              <a:rPr lang="en-US" b="1" dirty="0" err="1">
                <a:solidFill>
                  <a:srgbClr val="FFFF00"/>
                </a:solidFill>
                <a:latin typeface="Times New Roman" pitchFamily="18" charset="0"/>
                <a:cs typeface="Times New Roman" pitchFamily="18" charset="0"/>
              </a:rPr>
              <a:t>lại</a:t>
            </a:r>
            <a:r>
              <a:rPr lang="en-US" b="1" dirty="0">
                <a:solidFill>
                  <a:srgbClr val="FFFF00"/>
                </a:solidFill>
                <a:latin typeface="Times New Roman" pitchFamily="18" charset="0"/>
                <a:cs typeface="Times New Roman" pitchFamily="18" charset="0"/>
              </a:rPr>
              <a:t> </a:t>
            </a:r>
            <a:r>
              <a:rPr lang="en-US" b="1" dirty="0" err="1">
                <a:solidFill>
                  <a:srgbClr val="FFFF00"/>
                </a:solidFill>
                <a:latin typeface="Times New Roman" pitchFamily="18" charset="0"/>
                <a:cs typeface="Times New Roman" pitchFamily="18" charset="0"/>
              </a:rPr>
              <a:t>câu</a:t>
            </a:r>
            <a:r>
              <a:rPr lang="en-US" b="1" dirty="0">
                <a:solidFill>
                  <a:srgbClr val="FFFF00"/>
                </a:solidFill>
                <a:latin typeface="Times New Roman" pitchFamily="18" charset="0"/>
                <a:cs typeface="Times New Roman" pitchFamily="18" charset="0"/>
              </a:rPr>
              <a:t> </a:t>
            </a:r>
            <a:r>
              <a:rPr lang="en-US" b="1" dirty="0" err="1">
                <a:solidFill>
                  <a:srgbClr val="FFFF00"/>
                </a:solidFill>
                <a:latin typeface="Times New Roman" pitchFamily="18" charset="0"/>
                <a:cs typeface="Times New Roman" pitchFamily="18" charset="0"/>
              </a:rPr>
              <a:t>chuyện</a:t>
            </a:r>
            <a:r>
              <a:rPr lang="en-US" b="1" dirty="0">
                <a:solidFill>
                  <a:srgbClr val="FFFF00"/>
                </a:solidFill>
                <a:latin typeface="Times New Roman" pitchFamily="18" charset="0"/>
                <a:cs typeface="Times New Roman" pitchFamily="18" charset="0"/>
              </a:rPr>
              <a:t>.</a:t>
            </a:r>
          </a:p>
        </p:txBody>
      </p:sp>
      <p:sp>
        <p:nvSpPr>
          <p:cNvPr id="8" name="Text Box 25"/>
          <p:cNvSpPr txBox="1">
            <a:spLocks noChangeArrowheads="1"/>
          </p:cNvSpPr>
          <p:nvPr/>
        </p:nvSpPr>
        <p:spPr bwMode="auto">
          <a:xfrm>
            <a:off x="5237380" y="2774507"/>
            <a:ext cx="3880749" cy="646331"/>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wrap="square">
            <a:spAutoFit/>
          </a:bodyPr>
          <a:lstStyle/>
          <a:p>
            <a:pPr>
              <a:spcBef>
                <a:spcPct val="50000"/>
              </a:spcBef>
            </a:pPr>
            <a:r>
              <a:rPr lang="en-US" b="1" dirty="0" err="1">
                <a:solidFill>
                  <a:srgbClr val="FFFF00"/>
                </a:solidFill>
                <a:latin typeface="Times New Roman" pitchFamily="18" charset="0"/>
                <a:cs typeface="Times New Roman" pitchFamily="18" charset="0"/>
              </a:rPr>
              <a:t>Nêu</a:t>
            </a:r>
            <a:r>
              <a:rPr lang="en-US" b="1" dirty="0">
                <a:solidFill>
                  <a:srgbClr val="FFFF00"/>
                </a:solidFill>
                <a:latin typeface="Times New Roman" pitchFamily="18" charset="0"/>
                <a:cs typeface="Times New Roman" pitchFamily="18" charset="0"/>
              </a:rPr>
              <a:t> </a:t>
            </a:r>
            <a:r>
              <a:rPr lang="en-US" b="1" dirty="0" err="1">
                <a:solidFill>
                  <a:srgbClr val="FFFF00"/>
                </a:solidFill>
                <a:latin typeface="Times New Roman" pitchFamily="18" charset="0"/>
                <a:cs typeface="Times New Roman" pitchFamily="18" charset="0"/>
              </a:rPr>
              <a:t>một</a:t>
            </a:r>
            <a:r>
              <a:rPr lang="en-US" b="1" dirty="0">
                <a:solidFill>
                  <a:srgbClr val="FFFF00"/>
                </a:solidFill>
                <a:latin typeface="Times New Roman" pitchFamily="18" charset="0"/>
                <a:cs typeface="Times New Roman" pitchFamily="18" charset="0"/>
              </a:rPr>
              <a:t> </a:t>
            </a:r>
            <a:r>
              <a:rPr lang="en-US" b="1" dirty="0" err="1">
                <a:solidFill>
                  <a:srgbClr val="FFFF00"/>
                </a:solidFill>
                <a:latin typeface="Times New Roman" pitchFamily="18" charset="0"/>
                <a:cs typeface="Times New Roman" pitchFamily="18" charset="0"/>
              </a:rPr>
              <a:t>tình</a:t>
            </a:r>
            <a:r>
              <a:rPr lang="en-US" b="1" dirty="0">
                <a:solidFill>
                  <a:srgbClr val="FFFF00"/>
                </a:solidFill>
                <a:latin typeface="Times New Roman" pitchFamily="18" charset="0"/>
                <a:cs typeface="Times New Roman" pitchFamily="18" charset="0"/>
              </a:rPr>
              <a:t> </a:t>
            </a:r>
            <a:r>
              <a:rPr lang="en-US" b="1" dirty="0" err="1">
                <a:solidFill>
                  <a:srgbClr val="FFFF00"/>
                </a:solidFill>
                <a:latin typeface="Times New Roman" pitchFamily="18" charset="0"/>
                <a:cs typeface="Times New Roman" pitchFamily="18" charset="0"/>
              </a:rPr>
              <a:t>huống</a:t>
            </a:r>
            <a:r>
              <a:rPr lang="en-US" b="1" dirty="0">
                <a:solidFill>
                  <a:srgbClr val="FFFF00"/>
                </a:solidFill>
                <a:latin typeface="Times New Roman" pitchFamily="18" charset="0"/>
                <a:cs typeface="Times New Roman" pitchFamily="18" charset="0"/>
              </a:rPr>
              <a:t> </a:t>
            </a:r>
            <a:r>
              <a:rPr lang="en-US" b="1" dirty="0" err="1" smtClean="0">
                <a:solidFill>
                  <a:srgbClr val="FFFF00"/>
                </a:solidFill>
                <a:latin typeface="Times New Roman" pitchFamily="18" charset="0"/>
                <a:cs typeface="Times New Roman" pitchFamily="18" charset="0"/>
              </a:rPr>
              <a:t>xảy</a:t>
            </a:r>
            <a:r>
              <a:rPr lang="en-US" b="1" dirty="0" smtClean="0">
                <a:solidFill>
                  <a:srgbClr val="FFFF00"/>
                </a:solidFill>
                <a:latin typeface="Times New Roman" pitchFamily="18" charset="0"/>
                <a:cs typeface="Times New Roman" pitchFamily="18" charset="0"/>
              </a:rPr>
              <a:t> </a:t>
            </a:r>
            <a:r>
              <a:rPr lang="en-US" b="1" dirty="0" err="1" smtClean="0">
                <a:solidFill>
                  <a:srgbClr val="FFFF00"/>
                </a:solidFill>
                <a:latin typeface="Times New Roman" pitchFamily="18" charset="0"/>
                <a:cs typeface="Times New Roman" pitchFamily="18" charset="0"/>
              </a:rPr>
              <a:t>ra</a:t>
            </a:r>
            <a:r>
              <a:rPr lang="en-US" b="1" dirty="0" smtClean="0">
                <a:solidFill>
                  <a:srgbClr val="FFFF00"/>
                </a:solidFill>
                <a:latin typeface="Times New Roman" pitchFamily="18" charset="0"/>
                <a:cs typeface="Times New Roman" pitchFamily="18" charset="0"/>
              </a:rPr>
              <a:t> </a:t>
            </a:r>
            <a:r>
              <a:rPr lang="en-US" b="1" dirty="0" err="1" smtClean="0">
                <a:solidFill>
                  <a:srgbClr val="FFFF00"/>
                </a:solidFill>
                <a:latin typeface="Times New Roman" pitchFamily="18" charset="0"/>
                <a:cs typeface="Times New Roman" pitchFamily="18" charset="0"/>
              </a:rPr>
              <a:t>trong</a:t>
            </a:r>
            <a:r>
              <a:rPr lang="en-US" b="1" dirty="0" smtClean="0">
                <a:solidFill>
                  <a:srgbClr val="FFFF00"/>
                </a:solidFill>
                <a:latin typeface="Times New Roman" pitchFamily="18" charset="0"/>
                <a:cs typeface="Times New Roman" pitchFamily="18" charset="0"/>
              </a:rPr>
              <a:t> </a:t>
            </a:r>
            <a:r>
              <a:rPr lang="en-US" b="1" dirty="0" err="1">
                <a:solidFill>
                  <a:srgbClr val="FFFF00"/>
                </a:solidFill>
                <a:latin typeface="Times New Roman" pitchFamily="18" charset="0"/>
                <a:cs typeface="Times New Roman" pitchFamily="18" charset="0"/>
              </a:rPr>
              <a:t>câu</a:t>
            </a:r>
            <a:r>
              <a:rPr lang="en-US" b="1" dirty="0">
                <a:solidFill>
                  <a:srgbClr val="FFFF00"/>
                </a:solidFill>
                <a:latin typeface="Times New Roman" pitchFamily="18" charset="0"/>
                <a:cs typeface="Times New Roman" pitchFamily="18" charset="0"/>
              </a:rPr>
              <a:t> </a:t>
            </a:r>
            <a:r>
              <a:rPr lang="en-US" b="1" dirty="0" err="1" smtClean="0">
                <a:solidFill>
                  <a:srgbClr val="FFFF00"/>
                </a:solidFill>
                <a:latin typeface="Times New Roman" pitchFamily="18" charset="0"/>
                <a:cs typeface="Times New Roman" pitchFamily="18" charset="0"/>
              </a:rPr>
              <a:t>chuyện</a:t>
            </a:r>
            <a:r>
              <a:rPr lang="en-US" b="1" dirty="0" smtClean="0">
                <a:solidFill>
                  <a:srgbClr val="FFFF00"/>
                </a:solidFill>
                <a:latin typeface="Times New Roman" pitchFamily="18" charset="0"/>
                <a:cs typeface="Times New Roman" pitchFamily="18" charset="0"/>
              </a:rPr>
              <a:t>. </a:t>
            </a:r>
            <a:endParaRPr lang="en-US" b="1" dirty="0">
              <a:solidFill>
                <a:srgbClr val="FFFF00"/>
              </a:solidFill>
              <a:latin typeface="Times New Roman" pitchFamily="18" charset="0"/>
              <a:cs typeface="Times New Roman" pitchFamily="18" charset="0"/>
            </a:endParaRPr>
          </a:p>
        </p:txBody>
      </p:sp>
      <p:sp>
        <p:nvSpPr>
          <p:cNvPr id="9" name="Line 9"/>
          <p:cNvSpPr>
            <a:spLocks noChangeShapeType="1"/>
          </p:cNvSpPr>
          <p:nvPr/>
        </p:nvSpPr>
        <p:spPr bwMode="auto">
          <a:xfrm flipV="1">
            <a:off x="1524000" y="1222032"/>
            <a:ext cx="1981200" cy="1141374"/>
          </a:xfrm>
          <a:prstGeom prst="line">
            <a:avLst/>
          </a:prstGeom>
          <a:noFill/>
          <a:ln w="5715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 name="Line 11"/>
          <p:cNvSpPr>
            <a:spLocks noChangeShapeType="1"/>
          </p:cNvSpPr>
          <p:nvPr/>
        </p:nvSpPr>
        <p:spPr bwMode="auto">
          <a:xfrm>
            <a:off x="1524000" y="2417301"/>
            <a:ext cx="1981200" cy="714376"/>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 name="Line 13"/>
          <p:cNvSpPr>
            <a:spLocks noChangeShapeType="1"/>
          </p:cNvSpPr>
          <p:nvPr/>
        </p:nvSpPr>
        <p:spPr bwMode="auto">
          <a:xfrm flipV="1">
            <a:off x="4562354" y="1729950"/>
            <a:ext cx="672296" cy="2159824"/>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 name="Line 22"/>
          <p:cNvSpPr>
            <a:spLocks noChangeShapeType="1"/>
          </p:cNvSpPr>
          <p:nvPr/>
        </p:nvSpPr>
        <p:spPr bwMode="auto">
          <a:xfrm flipV="1">
            <a:off x="4572000" y="2317110"/>
            <a:ext cx="677550" cy="1583633"/>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 name="Line 24"/>
          <p:cNvSpPr>
            <a:spLocks noChangeShapeType="1"/>
          </p:cNvSpPr>
          <p:nvPr/>
        </p:nvSpPr>
        <p:spPr bwMode="auto">
          <a:xfrm flipV="1">
            <a:off x="4572004" y="3033958"/>
            <a:ext cx="649393" cy="866801"/>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 name="Line 27"/>
          <p:cNvSpPr>
            <a:spLocks noChangeShapeType="1"/>
          </p:cNvSpPr>
          <p:nvPr/>
        </p:nvSpPr>
        <p:spPr bwMode="auto">
          <a:xfrm>
            <a:off x="4579234" y="3900743"/>
            <a:ext cx="646786" cy="126105"/>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 name="Text Box 26"/>
          <p:cNvSpPr txBox="1">
            <a:spLocks noChangeArrowheads="1"/>
          </p:cNvSpPr>
          <p:nvPr/>
        </p:nvSpPr>
        <p:spPr bwMode="auto">
          <a:xfrm>
            <a:off x="5249561" y="3565183"/>
            <a:ext cx="3880749" cy="923330"/>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wrap="square">
            <a:spAutoFit/>
          </a:bodyPr>
          <a:lstStyle/>
          <a:p>
            <a:pPr>
              <a:spcBef>
                <a:spcPct val="50000"/>
              </a:spcBef>
            </a:pPr>
            <a:r>
              <a:rPr lang="en-US" b="1" dirty="0" err="1" smtClean="0">
                <a:solidFill>
                  <a:srgbClr val="FFFF00"/>
                </a:solidFill>
                <a:latin typeface="Times New Roman" pitchFamily="18" charset="0"/>
                <a:cs typeface="Times New Roman" pitchFamily="18" charset="0"/>
              </a:rPr>
              <a:t>Sử</a:t>
            </a:r>
            <a:r>
              <a:rPr lang="en-US" b="1" dirty="0" smtClean="0">
                <a:solidFill>
                  <a:srgbClr val="FFFF00"/>
                </a:solidFill>
                <a:latin typeface="Times New Roman" pitchFamily="18" charset="0"/>
                <a:cs typeface="Times New Roman" pitchFamily="18" charset="0"/>
              </a:rPr>
              <a:t> </a:t>
            </a:r>
            <a:r>
              <a:rPr lang="en-US" b="1" dirty="0" err="1" smtClean="0">
                <a:solidFill>
                  <a:srgbClr val="FFFF00"/>
                </a:solidFill>
                <a:latin typeface="Times New Roman" pitchFamily="18" charset="0"/>
                <a:cs typeface="Times New Roman" pitchFamily="18" charset="0"/>
              </a:rPr>
              <a:t>dụng</a:t>
            </a:r>
            <a:r>
              <a:rPr lang="en-US" b="1" dirty="0" smtClean="0">
                <a:solidFill>
                  <a:srgbClr val="FFFF00"/>
                </a:solidFill>
                <a:latin typeface="Times New Roman" pitchFamily="18" charset="0"/>
                <a:cs typeface="Times New Roman" pitchFamily="18" charset="0"/>
              </a:rPr>
              <a:t> </a:t>
            </a:r>
            <a:r>
              <a:rPr lang="en-US" b="1" dirty="0" err="1" smtClean="0">
                <a:solidFill>
                  <a:srgbClr val="FFFF00"/>
                </a:solidFill>
                <a:latin typeface="Times New Roman" pitchFamily="18" charset="0"/>
                <a:cs typeface="Times New Roman" pitchFamily="18" charset="0"/>
              </a:rPr>
              <a:t>một</a:t>
            </a:r>
            <a:r>
              <a:rPr lang="en-US" b="1" dirty="0" smtClean="0">
                <a:solidFill>
                  <a:srgbClr val="FFFF00"/>
                </a:solidFill>
                <a:latin typeface="Times New Roman" pitchFamily="18" charset="0"/>
                <a:cs typeface="Times New Roman" pitchFamily="18" charset="0"/>
              </a:rPr>
              <a:t> </a:t>
            </a:r>
            <a:r>
              <a:rPr lang="en-US" b="1" dirty="0" err="1" smtClean="0">
                <a:solidFill>
                  <a:srgbClr val="FFFF00"/>
                </a:solidFill>
                <a:latin typeface="Times New Roman" pitchFamily="18" charset="0"/>
                <a:cs typeface="Times New Roman" pitchFamily="18" charset="0"/>
              </a:rPr>
              <a:t>câu</a:t>
            </a:r>
            <a:r>
              <a:rPr lang="en-US" b="1" dirty="0" smtClean="0">
                <a:solidFill>
                  <a:srgbClr val="FFFF00"/>
                </a:solidFill>
                <a:latin typeface="Times New Roman" pitchFamily="18" charset="0"/>
                <a:cs typeface="Times New Roman" pitchFamily="18" charset="0"/>
              </a:rPr>
              <a:t> </a:t>
            </a:r>
            <a:r>
              <a:rPr lang="en-US" b="1" dirty="0" err="1" smtClean="0">
                <a:solidFill>
                  <a:srgbClr val="FFFF00"/>
                </a:solidFill>
                <a:latin typeface="Times New Roman" pitchFamily="18" charset="0"/>
                <a:cs typeface="Times New Roman" pitchFamily="18" charset="0"/>
              </a:rPr>
              <a:t>thành</a:t>
            </a:r>
            <a:r>
              <a:rPr lang="en-US" b="1" dirty="0" smtClean="0">
                <a:solidFill>
                  <a:srgbClr val="FFFF00"/>
                </a:solidFill>
                <a:latin typeface="Times New Roman" pitchFamily="18" charset="0"/>
                <a:cs typeface="Times New Roman" pitchFamily="18" charset="0"/>
              </a:rPr>
              <a:t> </a:t>
            </a:r>
            <a:r>
              <a:rPr lang="en-US" b="1" dirty="0" err="1" smtClean="0">
                <a:solidFill>
                  <a:srgbClr val="FFFF00"/>
                </a:solidFill>
                <a:latin typeface="Times New Roman" pitchFamily="18" charset="0"/>
                <a:cs typeface="Times New Roman" pitchFamily="18" charset="0"/>
              </a:rPr>
              <a:t>ngữ</a:t>
            </a:r>
            <a:r>
              <a:rPr lang="en-US" b="1" dirty="0" smtClean="0">
                <a:solidFill>
                  <a:srgbClr val="FFFF00"/>
                </a:solidFill>
                <a:latin typeface="Times New Roman" pitchFamily="18" charset="0"/>
                <a:cs typeface="Times New Roman" pitchFamily="18" charset="0"/>
              </a:rPr>
              <a:t>, </a:t>
            </a:r>
            <a:r>
              <a:rPr lang="en-US" b="1" dirty="0" err="1" smtClean="0">
                <a:solidFill>
                  <a:srgbClr val="FFFF00"/>
                </a:solidFill>
                <a:latin typeface="Times New Roman" pitchFamily="18" charset="0"/>
                <a:cs typeface="Times New Roman" pitchFamily="18" charset="0"/>
              </a:rPr>
              <a:t>tục</a:t>
            </a:r>
            <a:r>
              <a:rPr lang="en-US" b="1" dirty="0" smtClean="0">
                <a:solidFill>
                  <a:srgbClr val="FFFF00"/>
                </a:solidFill>
                <a:latin typeface="Times New Roman" pitchFamily="18" charset="0"/>
                <a:cs typeface="Times New Roman" pitchFamily="18" charset="0"/>
              </a:rPr>
              <a:t> </a:t>
            </a:r>
            <a:r>
              <a:rPr lang="en-US" b="1" dirty="0" err="1" smtClean="0">
                <a:solidFill>
                  <a:srgbClr val="FFFF00"/>
                </a:solidFill>
                <a:latin typeface="Times New Roman" pitchFamily="18" charset="0"/>
                <a:cs typeface="Times New Roman" pitchFamily="18" charset="0"/>
              </a:rPr>
              <a:t>ngữ</a:t>
            </a:r>
            <a:r>
              <a:rPr lang="en-US" b="1" dirty="0" smtClean="0">
                <a:solidFill>
                  <a:srgbClr val="FFFF00"/>
                </a:solidFill>
                <a:latin typeface="Times New Roman" pitchFamily="18" charset="0"/>
                <a:cs typeface="Times New Roman" pitchFamily="18" charset="0"/>
              </a:rPr>
              <a:t> </a:t>
            </a:r>
            <a:r>
              <a:rPr lang="en-US" b="1" dirty="0" err="1" smtClean="0">
                <a:solidFill>
                  <a:srgbClr val="FFFF00"/>
                </a:solidFill>
                <a:latin typeface="Times New Roman" pitchFamily="18" charset="0"/>
                <a:cs typeface="Times New Roman" pitchFamily="18" charset="0"/>
              </a:rPr>
              <a:t>hoặc</a:t>
            </a:r>
            <a:r>
              <a:rPr lang="en-US" b="1" dirty="0" smtClean="0">
                <a:solidFill>
                  <a:srgbClr val="FFFF00"/>
                </a:solidFill>
                <a:latin typeface="Times New Roman" pitchFamily="18" charset="0"/>
                <a:cs typeface="Times New Roman" pitchFamily="18" charset="0"/>
              </a:rPr>
              <a:t> </a:t>
            </a:r>
            <a:r>
              <a:rPr lang="en-US" b="1" dirty="0" err="1" smtClean="0">
                <a:solidFill>
                  <a:srgbClr val="FFFF00"/>
                </a:solidFill>
                <a:latin typeface="Times New Roman" pitchFamily="18" charset="0"/>
                <a:cs typeface="Times New Roman" pitchFamily="18" charset="0"/>
              </a:rPr>
              <a:t>câu</a:t>
            </a:r>
            <a:r>
              <a:rPr lang="en-US" b="1" dirty="0" smtClean="0">
                <a:solidFill>
                  <a:srgbClr val="FFFF00"/>
                </a:solidFill>
                <a:latin typeface="Times New Roman" pitchFamily="18" charset="0"/>
                <a:cs typeface="Times New Roman" pitchFamily="18" charset="0"/>
              </a:rPr>
              <a:t> </a:t>
            </a:r>
            <a:r>
              <a:rPr lang="en-US" b="1" dirty="0" err="1" smtClean="0">
                <a:solidFill>
                  <a:srgbClr val="FFFF00"/>
                </a:solidFill>
                <a:latin typeface="Times New Roman" pitchFamily="18" charset="0"/>
                <a:cs typeface="Times New Roman" pitchFamily="18" charset="0"/>
              </a:rPr>
              <a:t>thơ</a:t>
            </a:r>
            <a:r>
              <a:rPr lang="en-US" b="1" dirty="0" smtClean="0">
                <a:solidFill>
                  <a:srgbClr val="FFFF00"/>
                </a:solidFill>
                <a:latin typeface="Times New Roman" pitchFamily="18" charset="0"/>
                <a:cs typeface="Times New Roman" pitchFamily="18" charset="0"/>
              </a:rPr>
              <a:t>, </a:t>
            </a:r>
            <a:r>
              <a:rPr lang="en-US" b="1" dirty="0" err="1" smtClean="0">
                <a:solidFill>
                  <a:srgbClr val="FFFF00"/>
                </a:solidFill>
                <a:latin typeface="Times New Roman" pitchFamily="18" charset="0"/>
                <a:cs typeface="Times New Roman" pitchFamily="18" charset="0"/>
              </a:rPr>
              <a:t>bài</a:t>
            </a:r>
            <a:r>
              <a:rPr lang="en-US" b="1" dirty="0" smtClean="0">
                <a:solidFill>
                  <a:srgbClr val="FFFF00"/>
                </a:solidFill>
                <a:latin typeface="Times New Roman" pitchFamily="18" charset="0"/>
                <a:cs typeface="Times New Roman" pitchFamily="18" charset="0"/>
              </a:rPr>
              <a:t> </a:t>
            </a:r>
            <a:r>
              <a:rPr lang="en-US" b="1" dirty="0" err="1" smtClean="0">
                <a:solidFill>
                  <a:srgbClr val="FFFF00"/>
                </a:solidFill>
                <a:latin typeface="Times New Roman" pitchFamily="18" charset="0"/>
                <a:cs typeface="Times New Roman" pitchFamily="18" charset="0"/>
              </a:rPr>
              <a:t>hát</a:t>
            </a:r>
            <a:r>
              <a:rPr lang="en-US" b="1" dirty="0" smtClean="0">
                <a:solidFill>
                  <a:srgbClr val="FFFF00"/>
                </a:solidFill>
                <a:latin typeface="Times New Roman" pitchFamily="18" charset="0"/>
                <a:cs typeface="Times New Roman" pitchFamily="18" charset="0"/>
              </a:rPr>
              <a:t>, ... </a:t>
            </a:r>
            <a:r>
              <a:rPr lang="en-US" b="1" dirty="0" err="1" smtClean="0">
                <a:solidFill>
                  <a:srgbClr val="FFFF00"/>
                </a:solidFill>
                <a:latin typeface="Times New Roman" pitchFamily="18" charset="0"/>
                <a:cs typeface="Times New Roman" pitchFamily="18" charset="0"/>
              </a:rPr>
              <a:t>để</a:t>
            </a:r>
            <a:r>
              <a:rPr lang="en-US" b="1" dirty="0" smtClean="0">
                <a:solidFill>
                  <a:srgbClr val="FFFF00"/>
                </a:solidFill>
                <a:latin typeface="Times New Roman" pitchFamily="18" charset="0"/>
                <a:cs typeface="Times New Roman" pitchFamily="18" charset="0"/>
              </a:rPr>
              <a:t> </a:t>
            </a:r>
            <a:r>
              <a:rPr lang="en-US" b="1" dirty="0" err="1" smtClean="0">
                <a:solidFill>
                  <a:srgbClr val="FFFF00"/>
                </a:solidFill>
                <a:latin typeface="Times New Roman" pitchFamily="18" charset="0"/>
                <a:cs typeface="Times New Roman" pitchFamily="18" charset="0"/>
              </a:rPr>
              <a:t>dẫn</a:t>
            </a:r>
            <a:r>
              <a:rPr lang="en-US" b="1" dirty="0" smtClean="0">
                <a:solidFill>
                  <a:srgbClr val="FFFF00"/>
                </a:solidFill>
                <a:latin typeface="Times New Roman" pitchFamily="18" charset="0"/>
                <a:cs typeface="Times New Roman" pitchFamily="18" charset="0"/>
              </a:rPr>
              <a:t> </a:t>
            </a:r>
            <a:r>
              <a:rPr lang="en-US" b="1" dirty="0" err="1" smtClean="0">
                <a:solidFill>
                  <a:srgbClr val="FFFF00"/>
                </a:solidFill>
                <a:latin typeface="Times New Roman" pitchFamily="18" charset="0"/>
                <a:cs typeface="Times New Roman" pitchFamily="18" charset="0"/>
              </a:rPr>
              <a:t>vào</a:t>
            </a:r>
            <a:r>
              <a:rPr lang="en-US" b="1" dirty="0" smtClean="0">
                <a:solidFill>
                  <a:srgbClr val="FFFF00"/>
                </a:solidFill>
                <a:latin typeface="Times New Roman" pitchFamily="18" charset="0"/>
                <a:cs typeface="Times New Roman" pitchFamily="18" charset="0"/>
              </a:rPr>
              <a:t> </a:t>
            </a:r>
            <a:r>
              <a:rPr lang="en-US" b="1" dirty="0" err="1" smtClean="0">
                <a:solidFill>
                  <a:srgbClr val="FFFF00"/>
                </a:solidFill>
                <a:latin typeface="Times New Roman" pitchFamily="18" charset="0"/>
                <a:cs typeface="Times New Roman" pitchFamily="18" charset="0"/>
              </a:rPr>
              <a:t>câu</a:t>
            </a:r>
            <a:r>
              <a:rPr lang="en-US" b="1" dirty="0" smtClean="0">
                <a:solidFill>
                  <a:srgbClr val="FFFF00"/>
                </a:solidFill>
                <a:latin typeface="Times New Roman" pitchFamily="18" charset="0"/>
                <a:cs typeface="Times New Roman" pitchFamily="18" charset="0"/>
              </a:rPr>
              <a:t> </a:t>
            </a:r>
            <a:r>
              <a:rPr lang="en-US" b="1" dirty="0" err="1" smtClean="0">
                <a:solidFill>
                  <a:srgbClr val="FFFF00"/>
                </a:solidFill>
                <a:latin typeface="Times New Roman" pitchFamily="18" charset="0"/>
                <a:cs typeface="Times New Roman" pitchFamily="18" charset="0"/>
              </a:rPr>
              <a:t>chuyện</a:t>
            </a:r>
            <a:r>
              <a:rPr lang="en-US" b="1" dirty="0" smtClean="0">
                <a:solidFill>
                  <a:srgbClr val="FFFF00"/>
                </a:solidFill>
                <a:latin typeface="Times New Roman" pitchFamily="18" charset="0"/>
                <a:cs typeface="Times New Roman" pitchFamily="18" charset="0"/>
              </a:rPr>
              <a:t>.</a:t>
            </a:r>
            <a:endParaRPr lang="en-US" b="1" dirty="0">
              <a:solidFill>
                <a:srgbClr val="FFFF00"/>
              </a:solidFill>
              <a:latin typeface="Times New Roman" pitchFamily="18" charset="0"/>
              <a:cs typeface="Times New Roman" pitchFamily="18" charset="0"/>
            </a:endParaRPr>
          </a:p>
        </p:txBody>
      </p:sp>
      <p:sp>
        <p:nvSpPr>
          <p:cNvPr id="16" name="Line 27"/>
          <p:cNvSpPr>
            <a:spLocks noChangeShapeType="1"/>
          </p:cNvSpPr>
          <p:nvPr/>
        </p:nvSpPr>
        <p:spPr bwMode="auto">
          <a:xfrm>
            <a:off x="4579261" y="3913712"/>
            <a:ext cx="623255" cy="975263"/>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 name="Text Box 25"/>
          <p:cNvSpPr txBox="1">
            <a:spLocks noChangeArrowheads="1"/>
          </p:cNvSpPr>
          <p:nvPr/>
        </p:nvSpPr>
        <p:spPr bwMode="auto">
          <a:xfrm>
            <a:off x="5232073" y="4625499"/>
            <a:ext cx="3880749" cy="369332"/>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wrap="square">
            <a:spAutoFit/>
          </a:bodyPr>
          <a:lstStyle/>
          <a:p>
            <a:pPr algn="ctr">
              <a:spcBef>
                <a:spcPct val="50000"/>
              </a:spcBef>
            </a:pPr>
            <a:r>
              <a:rPr lang="en-US" b="1" dirty="0" smtClean="0">
                <a:solidFill>
                  <a:srgbClr val="FFFF00"/>
                </a:solidFill>
                <a:latin typeface="Times New Roman" pitchFamily="18" charset="0"/>
                <a:cs typeface="Times New Roman" pitchFamily="18" charset="0"/>
              </a:rPr>
              <a:t>...</a:t>
            </a:r>
            <a:endParaRPr lang="en-US" b="1" dirty="0">
              <a:solidFill>
                <a:srgbClr val="FFFF00"/>
              </a:solidFill>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3468712389"/>
      </p:ext>
    </p:extLst>
  </p:cSld>
  <p:clrMapOvr>
    <a:masterClrMapping/>
  </p:clrMapOvr>
  <mc:AlternateContent xmlns:mc="http://schemas.openxmlformats.org/markup-compatibility/2006" xmlns:p14="http://schemas.microsoft.com/office/powerpoint/2010/main">
    <mc:Choice Requires="p14">
      <p:transition spd="slow" p14:dur="2000" advTm="38548"/>
    </mc:Choice>
    <mc:Fallback xmlns="">
      <p:transition spd="slow" advTm="3854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450" decel="100000" fill="hold"/>
                                        <p:tgtEl>
                                          <p:spTgt spid="3"/>
                                        </p:tgtEl>
                                        <p:attrNameLst>
                                          <p:attrName>ppt_y</p:attrName>
                                        </p:attrNameLst>
                                      </p:cBhvr>
                                      <p:tavLst>
                                        <p:tav tm="0">
                                          <p:val>
                                            <p:strVal val="#ppt_y+1"/>
                                          </p:val>
                                        </p:tav>
                                        <p:tav tm="100000">
                                          <p:val>
                                            <p:strVal val="#ppt_y-.03"/>
                                          </p:val>
                                        </p:tav>
                                      </p:tavLst>
                                    </p:anim>
                                    <p:anim calcmode="lin" valueType="num">
                                      <p:cBhvr>
                                        <p:cTn id="10" dur="50" accel="100000" fill="hold">
                                          <p:stCondLst>
                                            <p:cond delay="45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500" fill="hold"/>
                                        <p:tgtEl>
                                          <p:spTgt spid="9"/>
                                        </p:tgtEl>
                                        <p:attrNameLst>
                                          <p:attrName>ppt_w</p:attrName>
                                        </p:attrNameLst>
                                      </p:cBhvr>
                                      <p:tavLst>
                                        <p:tav tm="0">
                                          <p:val>
                                            <p:fltVal val="0"/>
                                          </p:val>
                                        </p:tav>
                                        <p:tav tm="100000">
                                          <p:val>
                                            <p:strVal val="#ppt_w"/>
                                          </p:val>
                                        </p:tav>
                                      </p:tavLst>
                                    </p:anim>
                                    <p:anim calcmode="lin" valueType="num">
                                      <p:cBhvr>
                                        <p:cTn id="16" dur="500" fill="hold"/>
                                        <p:tgtEl>
                                          <p:spTgt spid="9"/>
                                        </p:tgtEl>
                                        <p:attrNameLst>
                                          <p:attrName>ppt_h</p:attrName>
                                        </p:attrNameLst>
                                      </p:cBhvr>
                                      <p:tavLst>
                                        <p:tav tm="0">
                                          <p:val>
                                            <p:fltVal val="0"/>
                                          </p:val>
                                        </p:tav>
                                        <p:tav tm="100000">
                                          <p:val>
                                            <p:strVal val="#ppt_h"/>
                                          </p:val>
                                        </p:tav>
                                      </p:tavLst>
                                    </p:anim>
                                    <p:anim calcmode="lin" valueType="num">
                                      <p:cBhvr>
                                        <p:cTn id="17" dur="500" fill="hold"/>
                                        <p:tgtEl>
                                          <p:spTgt spid="9"/>
                                        </p:tgtEl>
                                        <p:attrNameLst>
                                          <p:attrName>style.rotation</p:attrName>
                                        </p:attrNameLst>
                                      </p:cBhvr>
                                      <p:tavLst>
                                        <p:tav tm="0">
                                          <p:val>
                                            <p:fltVal val="360"/>
                                          </p:val>
                                        </p:tav>
                                        <p:tav tm="100000">
                                          <p:val>
                                            <p:fltVal val="0"/>
                                          </p:val>
                                        </p:tav>
                                      </p:tavLst>
                                    </p:anim>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25"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25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24" dur="25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25" dur="250" accel="50000" fill="hold">
                                          <p:stCondLst>
                                            <p:cond delay="250"/>
                                          </p:stCondLst>
                                        </p:cTn>
                                        <p:tgtEl>
                                          <p:spTgt spid="4"/>
                                        </p:tgtEl>
                                        <p:attrNameLst>
                                          <p:attrName>ppt_w</p:attrName>
                                        </p:attrNameLst>
                                      </p:cBhvr>
                                      <p:tavLst>
                                        <p:tav tm="0">
                                          <p:val>
                                            <p:strVal val="#ppt_w*.05"/>
                                          </p:val>
                                        </p:tav>
                                        <p:tav tm="100000">
                                          <p:val>
                                            <p:strVal val="#ppt_w"/>
                                          </p:val>
                                        </p:tav>
                                      </p:tavLst>
                                    </p:anim>
                                    <p:anim calcmode="lin" valueType="num">
                                      <p:cBhvr>
                                        <p:cTn id="26" dur="500" fill="hold"/>
                                        <p:tgtEl>
                                          <p:spTgt spid="4"/>
                                        </p:tgtEl>
                                        <p:attrNameLst>
                                          <p:attrName>ppt_h</p:attrName>
                                        </p:attrNameLst>
                                      </p:cBhvr>
                                      <p:tavLst>
                                        <p:tav tm="0">
                                          <p:val>
                                            <p:strVal val="#ppt_h"/>
                                          </p:val>
                                        </p:tav>
                                        <p:tav tm="100000">
                                          <p:val>
                                            <p:strVal val="#ppt_h"/>
                                          </p:val>
                                        </p:tav>
                                      </p:tavLst>
                                    </p:anim>
                                    <p:anim calcmode="lin" valueType="num">
                                      <p:cBhvr>
                                        <p:cTn id="27" dur="25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28" dur="25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29" dur="250" accel="50000" fill="hold">
                                          <p:stCondLst>
                                            <p:cond delay="250"/>
                                          </p:stCondLst>
                                        </p:cTn>
                                        <p:tgtEl>
                                          <p:spTgt spid="4"/>
                                        </p:tgtEl>
                                        <p:attrNameLst>
                                          <p:attrName>ppt_y</p:attrName>
                                        </p:attrNameLst>
                                      </p:cBhvr>
                                      <p:tavLst>
                                        <p:tav tm="0">
                                          <p:val>
                                            <p:strVal val="#ppt_y+.1"/>
                                          </p:val>
                                        </p:tav>
                                        <p:tav tm="100000">
                                          <p:val>
                                            <p:strVal val="#ppt_y"/>
                                          </p:val>
                                        </p:tav>
                                      </p:tavLst>
                                    </p:anim>
                                    <p:animEffect transition="in" filter="fade">
                                      <p:cBhvr>
                                        <p:cTn id="30" dur="500" decel="50000">
                                          <p:stCondLst>
                                            <p:cond delay="0"/>
                                          </p:stCondLst>
                                        </p:cTn>
                                        <p:tgtEl>
                                          <p:spTgt spid="4"/>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barn(inVertical)">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49" presetClass="entr" presetSubtype="0" decel="100000" fill="hold" grpId="0" nodeType="clickEffect">
                                  <p:stCondLst>
                                    <p:cond delay="0"/>
                                  </p:stCondLst>
                                  <p:childTnLst>
                                    <p:set>
                                      <p:cBhvr>
                                        <p:cTn id="39" dur="1" fill="hold">
                                          <p:stCondLst>
                                            <p:cond delay="0"/>
                                          </p:stCondLst>
                                        </p:cTn>
                                        <p:tgtEl>
                                          <p:spTgt spid="5"/>
                                        </p:tgtEl>
                                        <p:attrNameLst>
                                          <p:attrName>style.visibility</p:attrName>
                                        </p:attrNameLst>
                                      </p:cBhvr>
                                      <p:to>
                                        <p:strVal val="visible"/>
                                      </p:to>
                                    </p:set>
                                    <p:anim calcmode="lin" valueType="num">
                                      <p:cBhvr>
                                        <p:cTn id="40" dur="1000" fill="hold"/>
                                        <p:tgtEl>
                                          <p:spTgt spid="5"/>
                                        </p:tgtEl>
                                        <p:attrNameLst>
                                          <p:attrName>ppt_w</p:attrName>
                                        </p:attrNameLst>
                                      </p:cBhvr>
                                      <p:tavLst>
                                        <p:tav tm="0">
                                          <p:val>
                                            <p:fltVal val="0"/>
                                          </p:val>
                                        </p:tav>
                                        <p:tav tm="100000">
                                          <p:val>
                                            <p:strVal val="#ppt_w"/>
                                          </p:val>
                                        </p:tav>
                                      </p:tavLst>
                                    </p:anim>
                                    <p:anim calcmode="lin" valueType="num">
                                      <p:cBhvr>
                                        <p:cTn id="41" dur="1000" fill="hold"/>
                                        <p:tgtEl>
                                          <p:spTgt spid="5"/>
                                        </p:tgtEl>
                                        <p:attrNameLst>
                                          <p:attrName>ppt_h</p:attrName>
                                        </p:attrNameLst>
                                      </p:cBhvr>
                                      <p:tavLst>
                                        <p:tav tm="0">
                                          <p:val>
                                            <p:fltVal val="0"/>
                                          </p:val>
                                        </p:tav>
                                        <p:tav tm="100000">
                                          <p:val>
                                            <p:strVal val="#ppt_h"/>
                                          </p:val>
                                        </p:tav>
                                      </p:tavLst>
                                    </p:anim>
                                    <p:anim calcmode="lin" valueType="num">
                                      <p:cBhvr>
                                        <p:cTn id="42" dur="1000" fill="hold"/>
                                        <p:tgtEl>
                                          <p:spTgt spid="5"/>
                                        </p:tgtEl>
                                        <p:attrNameLst>
                                          <p:attrName>style.rotation</p:attrName>
                                        </p:attrNameLst>
                                      </p:cBhvr>
                                      <p:tavLst>
                                        <p:tav tm="0">
                                          <p:val>
                                            <p:fltVal val="360"/>
                                          </p:val>
                                        </p:tav>
                                        <p:tav tm="100000">
                                          <p:val>
                                            <p:fltVal val="0"/>
                                          </p:val>
                                        </p:tav>
                                      </p:tavLst>
                                    </p:anim>
                                    <p:animEffect transition="in" filter="fade">
                                      <p:cBhvr>
                                        <p:cTn id="43" dur="1000"/>
                                        <p:tgtEl>
                                          <p:spTgt spid="5"/>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barn(inVertical)">
                                      <p:cBhvr>
                                        <p:cTn id="48" dur="250"/>
                                        <p:tgtEl>
                                          <p:spTgt spid="11"/>
                                        </p:tgtEl>
                                      </p:cBhvr>
                                    </p:animEffect>
                                  </p:childTnLst>
                                </p:cTn>
                              </p:par>
                            </p:childTnLst>
                          </p:cTn>
                        </p:par>
                      </p:childTnLst>
                    </p:cTn>
                  </p:par>
                  <p:par>
                    <p:cTn id="49" fill="hold">
                      <p:stCondLst>
                        <p:cond delay="indefinite"/>
                      </p:stCondLst>
                      <p:childTnLst>
                        <p:par>
                          <p:cTn id="50" fill="hold">
                            <p:stCondLst>
                              <p:cond delay="0"/>
                            </p:stCondLst>
                            <p:childTnLst>
                              <p:par>
                                <p:cTn id="51" presetID="14" presetClass="entr" presetSubtype="10" fill="hold" grpId="0" nodeType="clickEffect">
                                  <p:stCondLst>
                                    <p:cond delay="0"/>
                                  </p:stCondLst>
                                  <p:childTnLst>
                                    <p:set>
                                      <p:cBhvr>
                                        <p:cTn id="52" dur="1" fill="hold">
                                          <p:stCondLst>
                                            <p:cond delay="0"/>
                                          </p:stCondLst>
                                        </p:cTn>
                                        <p:tgtEl>
                                          <p:spTgt spid="6"/>
                                        </p:tgtEl>
                                        <p:attrNameLst>
                                          <p:attrName>style.visibility</p:attrName>
                                        </p:attrNameLst>
                                      </p:cBhvr>
                                      <p:to>
                                        <p:strVal val="visible"/>
                                      </p:to>
                                    </p:set>
                                    <p:animEffect transition="in" filter="randombar(horizontal)">
                                      <p:cBhvr>
                                        <p:cTn id="53" dur="500"/>
                                        <p:tgtEl>
                                          <p:spTgt spid="6"/>
                                        </p:tgtEl>
                                      </p:cBhvr>
                                    </p:animEffect>
                                  </p:childTnLst>
                                </p:cTn>
                              </p:par>
                            </p:childTnLst>
                          </p:cTn>
                        </p:par>
                      </p:childTnLst>
                    </p:cTn>
                  </p:par>
                  <p:par>
                    <p:cTn id="54" fill="hold">
                      <p:stCondLst>
                        <p:cond delay="indefinite"/>
                      </p:stCondLst>
                      <p:childTnLst>
                        <p:par>
                          <p:cTn id="55" fill="hold">
                            <p:stCondLst>
                              <p:cond delay="0"/>
                            </p:stCondLst>
                            <p:childTnLst>
                              <p:par>
                                <p:cTn id="56" presetID="6" presetClass="entr" presetSubtype="16" fill="hold" grpId="0" nodeType="click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circle(in)">
                                      <p:cBhvr>
                                        <p:cTn id="58" dur="1000"/>
                                        <p:tgtEl>
                                          <p:spTgt spid="12"/>
                                        </p:tgtEl>
                                      </p:cBhvr>
                                    </p:animEffect>
                                  </p:childTnLst>
                                </p:cTn>
                              </p:par>
                            </p:childTnLst>
                          </p:cTn>
                        </p:par>
                      </p:childTnLst>
                    </p:cTn>
                  </p:par>
                  <p:par>
                    <p:cTn id="59" fill="hold">
                      <p:stCondLst>
                        <p:cond delay="indefinite"/>
                      </p:stCondLst>
                      <p:childTnLst>
                        <p:par>
                          <p:cTn id="60" fill="hold">
                            <p:stCondLst>
                              <p:cond delay="0"/>
                            </p:stCondLst>
                            <p:childTnLst>
                              <p:par>
                                <p:cTn id="61" presetID="6" presetClass="entr" presetSubtype="16" fill="hold" grpId="0" nodeType="clickEffect">
                                  <p:stCondLst>
                                    <p:cond delay="0"/>
                                  </p:stCondLst>
                                  <p:childTnLst>
                                    <p:set>
                                      <p:cBhvr>
                                        <p:cTn id="62" dur="1" fill="hold">
                                          <p:stCondLst>
                                            <p:cond delay="0"/>
                                          </p:stCondLst>
                                        </p:cTn>
                                        <p:tgtEl>
                                          <p:spTgt spid="7"/>
                                        </p:tgtEl>
                                        <p:attrNameLst>
                                          <p:attrName>style.visibility</p:attrName>
                                        </p:attrNameLst>
                                      </p:cBhvr>
                                      <p:to>
                                        <p:strVal val="visible"/>
                                      </p:to>
                                    </p:set>
                                    <p:animEffect transition="in" filter="circle(in)">
                                      <p:cBhvr>
                                        <p:cTn id="63" dur="250"/>
                                        <p:tgtEl>
                                          <p:spTgt spid="7"/>
                                        </p:tgtEl>
                                      </p:cBhvr>
                                    </p:animEffect>
                                  </p:childTnLst>
                                </p:cTn>
                              </p:par>
                            </p:childTnLst>
                          </p:cTn>
                        </p:par>
                      </p:childTnLst>
                    </p:cTn>
                  </p:par>
                  <p:par>
                    <p:cTn id="64" fill="hold">
                      <p:stCondLst>
                        <p:cond delay="indefinite"/>
                      </p:stCondLst>
                      <p:childTnLst>
                        <p:par>
                          <p:cTn id="65" fill="hold">
                            <p:stCondLst>
                              <p:cond delay="0"/>
                            </p:stCondLst>
                            <p:childTnLst>
                              <p:par>
                                <p:cTn id="66" presetID="6" presetClass="entr" presetSubtype="16" fill="hold" grpId="0" nodeType="click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circle(in)">
                                      <p:cBhvr>
                                        <p:cTn id="68" dur="500"/>
                                        <p:tgtEl>
                                          <p:spTgt spid="13"/>
                                        </p:tgtEl>
                                      </p:cBhvr>
                                    </p:animEffect>
                                  </p:childTnLst>
                                </p:cTn>
                              </p:par>
                            </p:childTnLst>
                          </p:cTn>
                        </p:par>
                      </p:childTnLst>
                    </p:cTn>
                  </p:par>
                  <p:par>
                    <p:cTn id="69" fill="hold">
                      <p:stCondLst>
                        <p:cond delay="indefinite"/>
                      </p:stCondLst>
                      <p:childTnLst>
                        <p:par>
                          <p:cTn id="70" fill="hold">
                            <p:stCondLst>
                              <p:cond delay="0"/>
                            </p:stCondLst>
                            <p:childTnLst>
                              <p:par>
                                <p:cTn id="71" presetID="6" presetClass="entr" presetSubtype="16" fill="hold" grpId="0" nodeType="clickEffect">
                                  <p:stCondLst>
                                    <p:cond delay="0"/>
                                  </p:stCondLst>
                                  <p:childTnLst>
                                    <p:set>
                                      <p:cBhvr>
                                        <p:cTn id="72" dur="1" fill="hold">
                                          <p:stCondLst>
                                            <p:cond delay="0"/>
                                          </p:stCondLst>
                                        </p:cTn>
                                        <p:tgtEl>
                                          <p:spTgt spid="8"/>
                                        </p:tgtEl>
                                        <p:attrNameLst>
                                          <p:attrName>style.visibility</p:attrName>
                                        </p:attrNameLst>
                                      </p:cBhvr>
                                      <p:to>
                                        <p:strVal val="visible"/>
                                      </p:to>
                                    </p:set>
                                    <p:animEffect transition="in" filter="circle(in)">
                                      <p:cBhvr>
                                        <p:cTn id="73" dur="500"/>
                                        <p:tgtEl>
                                          <p:spTgt spid="8"/>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4" fill="hold" grpId="0" nodeType="click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wipe(down)">
                                      <p:cBhvr>
                                        <p:cTn id="78" dur="250"/>
                                        <p:tgtEl>
                                          <p:spTgt spid="14"/>
                                        </p:tgtEl>
                                      </p:cBhvr>
                                    </p:animEffect>
                                  </p:childTnLst>
                                </p:cTn>
                              </p:par>
                            </p:childTnLst>
                          </p:cTn>
                        </p:par>
                      </p:childTnLst>
                    </p:cTn>
                  </p:par>
                  <p:par>
                    <p:cTn id="79" fill="hold">
                      <p:stCondLst>
                        <p:cond delay="indefinite"/>
                      </p:stCondLst>
                      <p:childTnLst>
                        <p:par>
                          <p:cTn id="80" fill="hold">
                            <p:stCondLst>
                              <p:cond delay="0"/>
                            </p:stCondLst>
                            <p:childTnLst>
                              <p:par>
                                <p:cTn id="81" presetID="29" presetClass="entr" presetSubtype="0" fill="hold" grpId="0" nodeType="clickEffect">
                                  <p:stCondLst>
                                    <p:cond delay="0"/>
                                  </p:stCondLst>
                                  <p:childTnLst>
                                    <p:set>
                                      <p:cBhvr>
                                        <p:cTn id="82" dur="1" fill="hold">
                                          <p:stCondLst>
                                            <p:cond delay="0"/>
                                          </p:stCondLst>
                                        </p:cTn>
                                        <p:tgtEl>
                                          <p:spTgt spid="15"/>
                                        </p:tgtEl>
                                        <p:attrNameLst>
                                          <p:attrName>style.visibility</p:attrName>
                                        </p:attrNameLst>
                                      </p:cBhvr>
                                      <p:to>
                                        <p:strVal val="visible"/>
                                      </p:to>
                                    </p:set>
                                    <p:anim calcmode="lin" valueType="num">
                                      <p:cBhvr>
                                        <p:cTn id="83" dur="500" fill="hold"/>
                                        <p:tgtEl>
                                          <p:spTgt spid="15"/>
                                        </p:tgtEl>
                                        <p:attrNameLst>
                                          <p:attrName>ppt_x</p:attrName>
                                        </p:attrNameLst>
                                      </p:cBhvr>
                                      <p:tavLst>
                                        <p:tav tm="0">
                                          <p:val>
                                            <p:strVal val="#ppt_x-.2"/>
                                          </p:val>
                                        </p:tav>
                                        <p:tav tm="100000">
                                          <p:val>
                                            <p:strVal val="#ppt_x"/>
                                          </p:val>
                                        </p:tav>
                                      </p:tavLst>
                                    </p:anim>
                                    <p:anim calcmode="lin" valueType="num">
                                      <p:cBhvr>
                                        <p:cTn id="84" dur="500" fill="hold"/>
                                        <p:tgtEl>
                                          <p:spTgt spid="15"/>
                                        </p:tgtEl>
                                        <p:attrNameLst>
                                          <p:attrName>ppt_y</p:attrName>
                                        </p:attrNameLst>
                                      </p:cBhvr>
                                      <p:tavLst>
                                        <p:tav tm="0">
                                          <p:val>
                                            <p:strVal val="#ppt_y"/>
                                          </p:val>
                                        </p:tav>
                                        <p:tav tm="100000">
                                          <p:val>
                                            <p:strVal val="#ppt_y"/>
                                          </p:val>
                                        </p:tav>
                                      </p:tavLst>
                                    </p:anim>
                                    <p:animEffect transition="in" filter="wipe(right)" prLst="gradientSize: 0.1">
                                      <p:cBhvr>
                                        <p:cTn id="85" dur="500"/>
                                        <p:tgtEl>
                                          <p:spTgt spid="15"/>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4" fill="hold" grpId="0" nodeType="clickEffect">
                                  <p:stCondLst>
                                    <p:cond delay="0"/>
                                  </p:stCondLst>
                                  <p:childTnLst>
                                    <p:set>
                                      <p:cBhvr>
                                        <p:cTn id="89" dur="1" fill="hold">
                                          <p:stCondLst>
                                            <p:cond delay="0"/>
                                          </p:stCondLst>
                                        </p:cTn>
                                        <p:tgtEl>
                                          <p:spTgt spid="16"/>
                                        </p:tgtEl>
                                        <p:attrNameLst>
                                          <p:attrName>style.visibility</p:attrName>
                                        </p:attrNameLst>
                                      </p:cBhvr>
                                      <p:to>
                                        <p:strVal val="visible"/>
                                      </p:to>
                                    </p:set>
                                    <p:animEffect transition="in" filter="wipe(down)">
                                      <p:cBhvr>
                                        <p:cTn id="90" dur="250"/>
                                        <p:tgtEl>
                                          <p:spTgt spid="16"/>
                                        </p:tgtEl>
                                      </p:cBhvr>
                                    </p:animEffect>
                                  </p:childTnLst>
                                </p:cTn>
                              </p:par>
                            </p:childTnLst>
                          </p:cTn>
                        </p:par>
                      </p:childTnLst>
                    </p:cTn>
                  </p:par>
                  <p:par>
                    <p:cTn id="91" fill="hold">
                      <p:stCondLst>
                        <p:cond delay="indefinite"/>
                      </p:stCondLst>
                      <p:childTnLst>
                        <p:par>
                          <p:cTn id="92" fill="hold">
                            <p:stCondLst>
                              <p:cond delay="0"/>
                            </p:stCondLst>
                            <p:childTnLst>
                              <p:par>
                                <p:cTn id="93" presetID="6" presetClass="entr" presetSubtype="16" fill="hold" grpId="0" nodeType="clickEffect">
                                  <p:stCondLst>
                                    <p:cond delay="0"/>
                                  </p:stCondLst>
                                  <p:childTnLst>
                                    <p:set>
                                      <p:cBhvr>
                                        <p:cTn id="94" dur="1" fill="hold">
                                          <p:stCondLst>
                                            <p:cond delay="0"/>
                                          </p:stCondLst>
                                        </p:cTn>
                                        <p:tgtEl>
                                          <p:spTgt spid="17"/>
                                        </p:tgtEl>
                                        <p:attrNameLst>
                                          <p:attrName>style.visibility</p:attrName>
                                        </p:attrNameLst>
                                      </p:cBhvr>
                                      <p:to>
                                        <p:strVal val="visible"/>
                                      </p:to>
                                    </p:set>
                                    <p:animEffect transition="in" filter="circle(in)">
                                      <p:cBhvr>
                                        <p:cTn id="9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06852" name="Text Box 4"/>
          <p:cNvSpPr txBox="1">
            <a:spLocks noChangeArrowheads="1"/>
          </p:cNvSpPr>
          <p:nvPr/>
        </p:nvSpPr>
        <p:spPr bwMode="auto">
          <a:xfrm>
            <a:off x="0" y="-29509"/>
            <a:ext cx="5724128" cy="430887"/>
          </a:xfrm>
          <a:prstGeom prst="rect">
            <a:avLst/>
          </a:prstGeom>
          <a:ln/>
          <a:extLst/>
        </p:spPr>
        <p:style>
          <a:lnRef idx="1">
            <a:schemeClr val="accent4"/>
          </a:lnRef>
          <a:fillRef idx="2">
            <a:schemeClr val="accent4"/>
          </a:fillRef>
          <a:effectRef idx="1">
            <a:schemeClr val="accent4"/>
          </a:effectRef>
          <a:fontRef idx="minor">
            <a:schemeClr val="dk1"/>
          </a:fontRef>
        </p:style>
        <p:txBody>
          <a:bodyPr wrap="square">
            <a:spAutoFit/>
          </a:bodyPr>
          <a:lstStyle/>
          <a:p>
            <a:pPr fontAlgn="base">
              <a:spcBef>
                <a:spcPct val="50000"/>
              </a:spcBef>
              <a:spcAft>
                <a:spcPct val="0"/>
              </a:spcAft>
            </a:pPr>
            <a:r>
              <a:rPr lang="en-US" sz="2200" b="1" dirty="0" smtClean="0">
                <a:solidFill>
                  <a:srgbClr val="FF0000"/>
                </a:solidFill>
                <a:latin typeface="Times New Roman" pitchFamily="18" charset="0"/>
              </a:rPr>
              <a:t>2. </a:t>
            </a:r>
            <a:r>
              <a:rPr lang="en-US" sz="2200" b="1" dirty="0" err="1" smtClean="0">
                <a:solidFill>
                  <a:srgbClr val="FF0000"/>
                </a:solidFill>
                <a:latin typeface="Times New Roman" pitchFamily="18" charset="0"/>
              </a:rPr>
              <a:t>Câu</a:t>
            </a:r>
            <a:r>
              <a:rPr lang="en-US" sz="2200" b="1" dirty="0" smtClean="0">
                <a:solidFill>
                  <a:srgbClr val="FF0000"/>
                </a:solidFill>
                <a:latin typeface="Times New Roman" pitchFamily="18" charset="0"/>
              </a:rPr>
              <a:t> </a:t>
            </a:r>
            <a:r>
              <a:rPr lang="en-US" sz="2200" b="1" dirty="0" err="1" smtClean="0">
                <a:solidFill>
                  <a:srgbClr val="FF0000"/>
                </a:solidFill>
                <a:latin typeface="Times New Roman" pitchFamily="18" charset="0"/>
              </a:rPr>
              <a:t>chuyện</a:t>
            </a:r>
            <a:r>
              <a:rPr lang="en-US" sz="2200" b="1" dirty="0" smtClean="0">
                <a:solidFill>
                  <a:srgbClr val="FF0000"/>
                </a:solidFill>
                <a:latin typeface="Times New Roman" pitchFamily="18" charset="0"/>
              </a:rPr>
              <a:t> </a:t>
            </a:r>
            <a:r>
              <a:rPr lang="en-US" sz="2200" b="1" dirty="0" err="1" smtClean="0">
                <a:solidFill>
                  <a:srgbClr val="FF0000"/>
                </a:solidFill>
                <a:latin typeface="Times New Roman" pitchFamily="18" charset="0"/>
              </a:rPr>
              <a:t>sau</a:t>
            </a:r>
            <a:r>
              <a:rPr lang="en-US" sz="2200" b="1" dirty="0" smtClean="0">
                <a:solidFill>
                  <a:srgbClr val="FF0000"/>
                </a:solidFill>
                <a:latin typeface="Times New Roman" pitchFamily="18" charset="0"/>
              </a:rPr>
              <a:t> </a:t>
            </a:r>
            <a:r>
              <a:rPr lang="en-US" sz="2200" b="1" dirty="0" err="1" smtClean="0">
                <a:solidFill>
                  <a:srgbClr val="FF0000"/>
                </a:solidFill>
                <a:latin typeface="Times New Roman" pitchFamily="18" charset="0"/>
              </a:rPr>
              <a:t>đây</a:t>
            </a:r>
            <a:r>
              <a:rPr lang="en-US" sz="2200" b="1" dirty="0" smtClean="0">
                <a:solidFill>
                  <a:srgbClr val="FF0000"/>
                </a:solidFill>
                <a:latin typeface="Times New Roman" pitchFamily="18" charset="0"/>
              </a:rPr>
              <a:t> </a:t>
            </a:r>
            <a:r>
              <a:rPr lang="en-US" sz="2200" b="1" dirty="0" err="1" smtClean="0">
                <a:solidFill>
                  <a:srgbClr val="FF0000"/>
                </a:solidFill>
                <a:latin typeface="Times New Roman" pitchFamily="18" charset="0"/>
              </a:rPr>
              <a:t>mở</a:t>
            </a:r>
            <a:r>
              <a:rPr lang="en-US" sz="2200" b="1" dirty="0" smtClean="0">
                <a:solidFill>
                  <a:srgbClr val="FF0000"/>
                </a:solidFill>
                <a:latin typeface="Times New Roman" pitchFamily="18" charset="0"/>
              </a:rPr>
              <a:t> </a:t>
            </a:r>
            <a:r>
              <a:rPr lang="en-US" sz="2200" b="1" dirty="0" err="1" smtClean="0">
                <a:solidFill>
                  <a:srgbClr val="FF0000"/>
                </a:solidFill>
                <a:latin typeface="Times New Roman" pitchFamily="18" charset="0"/>
              </a:rPr>
              <a:t>bài</a:t>
            </a:r>
            <a:r>
              <a:rPr lang="en-US" sz="2200" b="1" dirty="0" smtClean="0">
                <a:solidFill>
                  <a:srgbClr val="FF0000"/>
                </a:solidFill>
                <a:latin typeface="Times New Roman" pitchFamily="18" charset="0"/>
              </a:rPr>
              <a:t> </a:t>
            </a:r>
            <a:r>
              <a:rPr lang="en-US" sz="2200" b="1" dirty="0" err="1" smtClean="0">
                <a:solidFill>
                  <a:srgbClr val="FF0000"/>
                </a:solidFill>
                <a:latin typeface="Times New Roman" pitchFamily="18" charset="0"/>
              </a:rPr>
              <a:t>theo</a:t>
            </a:r>
            <a:r>
              <a:rPr lang="en-US" sz="2200" b="1" dirty="0" smtClean="0">
                <a:solidFill>
                  <a:srgbClr val="FF0000"/>
                </a:solidFill>
                <a:latin typeface="Times New Roman" pitchFamily="18" charset="0"/>
              </a:rPr>
              <a:t> </a:t>
            </a:r>
            <a:r>
              <a:rPr lang="en-US" sz="2200" b="1" dirty="0" err="1" smtClean="0">
                <a:solidFill>
                  <a:srgbClr val="FF0000"/>
                </a:solidFill>
                <a:latin typeface="Times New Roman" pitchFamily="18" charset="0"/>
              </a:rPr>
              <a:t>cách</a:t>
            </a:r>
            <a:r>
              <a:rPr lang="en-US" sz="2200" b="1" dirty="0" smtClean="0">
                <a:solidFill>
                  <a:srgbClr val="FF0000"/>
                </a:solidFill>
                <a:latin typeface="Times New Roman" pitchFamily="18" charset="0"/>
              </a:rPr>
              <a:t> </a:t>
            </a:r>
            <a:r>
              <a:rPr lang="en-US" sz="2200" b="1" dirty="0" err="1" smtClean="0">
                <a:solidFill>
                  <a:srgbClr val="FF0000"/>
                </a:solidFill>
                <a:latin typeface="Times New Roman" pitchFamily="18" charset="0"/>
              </a:rPr>
              <a:t>nào</a:t>
            </a:r>
            <a:r>
              <a:rPr lang="en-US" sz="2200" b="1" dirty="0" smtClean="0">
                <a:solidFill>
                  <a:srgbClr val="FF0000"/>
                </a:solidFill>
                <a:latin typeface="Times New Roman" pitchFamily="18" charset="0"/>
              </a:rPr>
              <a:t>?</a:t>
            </a:r>
          </a:p>
        </p:txBody>
      </p:sp>
      <p:sp>
        <p:nvSpPr>
          <p:cNvPr id="206854" name="Text Box 6"/>
          <p:cNvSpPr txBox="1">
            <a:spLocks noChangeArrowheads="1"/>
          </p:cNvSpPr>
          <p:nvPr/>
        </p:nvSpPr>
        <p:spPr bwMode="auto">
          <a:xfrm>
            <a:off x="71438" y="671532"/>
            <a:ext cx="7319962"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indent="225425">
              <a:defRPr>
                <a:solidFill>
                  <a:schemeClr val="tx1"/>
                </a:solidFill>
                <a:latin typeface="Arial" charset="0"/>
              </a:defRPr>
            </a:lvl1pPr>
            <a:lvl2pPr marL="623888">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200" b="1" dirty="0" err="1" smtClean="0">
                <a:solidFill>
                  <a:schemeClr val="bg1">
                    <a:lumMod val="85000"/>
                    <a:lumOff val="15000"/>
                  </a:schemeClr>
                </a:solidFill>
                <a:latin typeface="Times New Roman" pitchFamily="18" charset="0"/>
              </a:rPr>
              <a:t>Hồi</a:t>
            </a:r>
            <a:r>
              <a:rPr lang="en-US" sz="2200" b="1" dirty="0" smtClean="0">
                <a:solidFill>
                  <a:schemeClr val="bg1">
                    <a:lumMod val="85000"/>
                    <a:lumOff val="15000"/>
                  </a:schemeClr>
                </a:solidFill>
                <a:latin typeface="Times New Roman" pitchFamily="18" charset="0"/>
              </a:rPr>
              <a:t> </a:t>
            </a:r>
            <a:r>
              <a:rPr lang="en-US" sz="2200" b="1" dirty="0" err="1" smtClean="0">
                <a:solidFill>
                  <a:schemeClr val="bg1">
                    <a:lumMod val="85000"/>
                    <a:lumOff val="15000"/>
                  </a:schemeClr>
                </a:solidFill>
                <a:latin typeface="Times New Roman" pitchFamily="18" charset="0"/>
              </a:rPr>
              <a:t>ấy</a:t>
            </a:r>
            <a:r>
              <a:rPr lang="en-US" sz="2200" b="1" dirty="0" smtClean="0">
                <a:solidFill>
                  <a:schemeClr val="bg1">
                    <a:lumMod val="85000"/>
                    <a:lumOff val="15000"/>
                  </a:schemeClr>
                </a:solidFill>
                <a:latin typeface="Times New Roman" pitchFamily="18" charset="0"/>
              </a:rPr>
              <a:t>, ở </a:t>
            </a:r>
            <a:r>
              <a:rPr lang="en-US" sz="2200" b="1" dirty="0" err="1" smtClean="0">
                <a:solidFill>
                  <a:schemeClr val="bg1">
                    <a:lumMod val="85000"/>
                    <a:lumOff val="15000"/>
                  </a:schemeClr>
                </a:solidFill>
                <a:latin typeface="Times New Roman" pitchFamily="18" charset="0"/>
              </a:rPr>
              <a:t>Sài</a:t>
            </a:r>
            <a:r>
              <a:rPr lang="en-US" sz="2200" b="1" dirty="0" smtClean="0">
                <a:solidFill>
                  <a:schemeClr val="bg1">
                    <a:lumMod val="85000"/>
                    <a:lumOff val="15000"/>
                  </a:schemeClr>
                </a:solidFill>
                <a:latin typeface="Times New Roman" pitchFamily="18" charset="0"/>
              </a:rPr>
              <a:t> </a:t>
            </a:r>
            <a:r>
              <a:rPr lang="en-US" sz="2200" b="1" dirty="0" err="1" smtClean="0">
                <a:solidFill>
                  <a:schemeClr val="bg1">
                    <a:lumMod val="85000"/>
                    <a:lumOff val="15000"/>
                  </a:schemeClr>
                </a:solidFill>
                <a:latin typeface="Times New Roman" pitchFamily="18" charset="0"/>
              </a:rPr>
              <a:t>Gòn</a:t>
            </a:r>
            <a:r>
              <a:rPr lang="en-US" sz="2200" b="1" dirty="0" smtClean="0">
                <a:solidFill>
                  <a:schemeClr val="bg1">
                    <a:lumMod val="85000"/>
                    <a:lumOff val="15000"/>
                  </a:schemeClr>
                </a:solidFill>
                <a:latin typeface="Times New Roman" pitchFamily="18" charset="0"/>
              </a:rPr>
              <a:t>, </a:t>
            </a:r>
            <a:r>
              <a:rPr lang="en-US" sz="2200" b="1" dirty="0" err="1" smtClean="0">
                <a:solidFill>
                  <a:schemeClr val="bg1">
                    <a:lumMod val="85000"/>
                    <a:lumOff val="15000"/>
                  </a:schemeClr>
                </a:solidFill>
                <a:latin typeface="Times New Roman" pitchFamily="18" charset="0"/>
              </a:rPr>
              <a:t>Bác</a:t>
            </a:r>
            <a:r>
              <a:rPr lang="en-US" sz="2200" b="1" dirty="0" smtClean="0">
                <a:solidFill>
                  <a:schemeClr val="bg1">
                    <a:lumMod val="85000"/>
                    <a:lumOff val="15000"/>
                  </a:schemeClr>
                </a:solidFill>
                <a:latin typeface="Times New Roman" pitchFamily="18" charset="0"/>
              </a:rPr>
              <a:t> </a:t>
            </a:r>
            <a:r>
              <a:rPr lang="en-US" sz="2200" b="1" dirty="0" err="1" smtClean="0">
                <a:solidFill>
                  <a:schemeClr val="bg1">
                    <a:lumMod val="85000"/>
                    <a:lumOff val="15000"/>
                  </a:schemeClr>
                </a:solidFill>
                <a:latin typeface="Times New Roman" pitchFamily="18" charset="0"/>
              </a:rPr>
              <a:t>Hồ</a:t>
            </a:r>
            <a:r>
              <a:rPr lang="en-US" sz="2200" b="1" dirty="0" smtClean="0">
                <a:solidFill>
                  <a:schemeClr val="bg1">
                    <a:lumMod val="85000"/>
                    <a:lumOff val="15000"/>
                  </a:schemeClr>
                </a:solidFill>
                <a:latin typeface="Times New Roman" pitchFamily="18" charset="0"/>
              </a:rPr>
              <a:t> </a:t>
            </a:r>
            <a:r>
              <a:rPr lang="en-US" sz="2200" b="1" dirty="0" err="1" smtClean="0">
                <a:solidFill>
                  <a:schemeClr val="bg1">
                    <a:lumMod val="85000"/>
                    <a:lumOff val="15000"/>
                  </a:schemeClr>
                </a:solidFill>
                <a:latin typeface="Times New Roman" pitchFamily="18" charset="0"/>
              </a:rPr>
              <a:t>có</a:t>
            </a:r>
            <a:r>
              <a:rPr lang="en-US" sz="2200" b="1" dirty="0" smtClean="0">
                <a:solidFill>
                  <a:schemeClr val="bg1">
                    <a:lumMod val="85000"/>
                    <a:lumOff val="15000"/>
                  </a:schemeClr>
                </a:solidFill>
                <a:latin typeface="Times New Roman" pitchFamily="18" charset="0"/>
              </a:rPr>
              <a:t> </a:t>
            </a:r>
            <a:r>
              <a:rPr lang="en-US" sz="2200" b="1" dirty="0" err="1" smtClean="0">
                <a:solidFill>
                  <a:schemeClr val="bg1">
                    <a:lumMod val="85000"/>
                    <a:lumOff val="15000"/>
                  </a:schemeClr>
                </a:solidFill>
                <a:latin typeface="Times New Roman" pitchFamily="18" charset="0"/>
              </a:rPr>
              <a:t>một</a:t>
            </a:r>
            <a:r>
              <a:rPr lang="en-US" sz="2200" b="1" dirty="0" smtClean="0">
                <a:solidFill>
                  <a:schemeClr val="bg1">
                    <a:lumMod val="85000"/>
                    <a:lumOff val="15000"/>
                  </a:schemeClr>
                </a:solidFill>
                <a:latin typeface="Times New Roman" pitchFamily="18" charset="0"/>
              </a:rPr>
              <a:t> </a:t>
            </a:r>
            <a:r>
              <a:rPr lang="en-US" sz="2200" b="1" dirty="0" err="1" smtClean="0">
                <a:solidFill>
                  <a:schemeClr val="bg1">
                    <a:lumMod val="85000"/>
                    <a:lumOff val="15000"/>
                  </a:schemeClr>
                </a:solidFill>
                <a:latin typeface="Times New Roman" pitchFamily="18" charset="0"/>
              </a:rPr>
              <a:t>người</a:t>
            </a:r>
            <a:r>
              <a:rPr lang="en-US" sz="2200" b="1" dirty="0" smtClean="0">
                <a:solidFill>
                  <a:schemeClr val="bg1">
                    <a:lumMod val="85000"/>
                    <a:lumOff val="15000"/>
                  </a:schemeClr>
                </a:solidFill>
                <a:latin typeface="Times New Roman" pitchFamily="18" charset="0"/>
              </a:rPr>
              <a:t> </a:t>
            </a:r>
            <a:r>
              <a:rPr lang="en-US" sz="2200" b="1" dirty="0" err="1" smtClean="0">
                <a:solidFill>
                  <a:schemeClr val="bg1">
                    <a:lumMod val="85000"/>
                    <a:lumOff val="15000"/>
                  </a:schemeClr>
                </a:solidFill>
                <a:latin typeface="Times New Roman" pitchFamily="18" charset="0"/>
              </a:rPr>
              <a:t>bạn</a:t>
            </a:r>
            <a:r>
              <a:rPr lang="en-US" sz="2200" b="1" dirty="0" smtClean="0">
                <a:solidFill>
                  <a:schemeClr val="bg1">
                    <a:lumMod val="85000"/>
                    <a:lumOff val="15000"/>
                  </a:schemeClr>
                </a:solidFill>
                <a:latin typeface="Times New Roman" pitchFamily="18" charset="0"/>
              </a:rPr>
              <a:t> </a:t>
            </a:r>
            <a:r>
              <a:rPr lang="en-US" sz="2200" b="1" dirty="0" err="1" smtClean="0">
                <a:solidFill>
                  <a:schemeClr val="bg1">
                    <a:lumMod val="85000"/>
                    <a:lumOff val="15000"/>
                  </a:schemeClr>
                </a:solidFill>
                <a:latin typeface="Times New Roman" pitchFamily="18" charset="0"/>
              </a:rPr>
              <a:t>tên</a:t>
            </a:r>
            <a:r>
              <a:rPr lang="en-US" sz="2200" b="1" dirty="0" smtClean="0">
                <a:solidFill>
                  <a:schemeClr val="bg1">
                    <a:lumMod val="85000"/>
                    <a:lumOff val="15000"/>
                  </a:schemeClr>
                </a:solidFill>
                <a:latin typeface="Times New Roman" pitchFamily="18" charset="0"/>
              </a:rPr>
              <a:t> </a:t>
            </a:r>
            <a:r>
              <a:rPr lang="en-US" sz="2200" b="1" dirty="0" err="1" smtClean="0">
                <a:solidFill>
                  <a:schemeClr val="bg1">
                    <a:lumMod val="85000"/>
                    <a:lumOff val="15000"/>
                  </a:schemeClr>
                </a:solidFill>
                <a:latin typeface="Times New Roman" pitchFamily="18" charset="0"/>
              </a:rPr>
              <a:t>là</a:t>
            </a:r>
            <a:r>
              <a:rPr lang="en-US" sz="2200" b="1" dirty="0" smtClean="0">
                <a:solidFill>
                  <a:schemeClr val="bg1">
                    <a:lumMod val="85000"/>
                    <a:lumOff val="15000"/>
                  </a:schemeClr>
                </a:solidFill>
                <a:latin typeface="Times New Roman" pitchFamily="18" charset="0"/>
              </a:rPr>
              <a:t> </a:t>
            </a:r>
            <a:r>
              <a:rPr lang="en-US" sz="2200" b="1" dirty="0" err="1" smtClean="0">
                <a:solidFill>
                  <a:schemeClr val="bg1">
                    <a:lumMod val="85000"/>
                    <a:lumOff val="15000"/>
                  </a:schemeClr>
                </a:solidFill>
                <a:latin typeface="Times New Roman" pitchFamily="18" charset="0"/>
              </a:rPr>
              <a:t>Lê</a:t>
            </a:r>
            <a:r>
              <a:rPr lang="en-US" sz="2200" b="1" dirty="0" smtClean="0">
                <a:solidFill>
                  <a:schemeClr val="bg1">
                    <a:lumMod val="85000"/>
                    <a:lumOff val="15000"/>
                  </a:schemeClr>
                </a:solidFill>
                <a:latin typeface="Times New Roman" pitchFamily="18" charset="0"/>
              </a:rPr>
              <a:t>.</a:t>
            </a:r>
          </a:p>
        </p:txBody>
      </p:sp>
      <p:sp>
        <p:nvSpPr>
          <p:cNvPr id="206869" name="Text Box 21"/>
          <p:cNvSpPr txBox="1">
            <a:spLocks noChangeArrowheads="1"/>
          </p:cNvSpPr>
          <p:nvPr/>
        </p:nvSpPr>
        <p:spPr bwMode="auto">
          <a:xfrm>
            <a:off x="7391400" y="463196"/>
            <a:ext cx="1443038" cy="830997"/>
          </a:xfrm>
          <a:prstGeom prst="rect">
            <a:avLst/>
          </a:prstGeom>
          <a:ln/>
          <a:extLst/>
        </p:spPr>
        <p:style>
          <a:lnRef idx="0">
            <a:schemeClr val="accent2"/>
          </a:lnRef>
          <a:fillRef idx="1001">
            <a:schemeClr val="lt1"/>
          </a:fillRef>
          <a:effectRef idx="3">
            <a:schemeClr val="accent2"/>
          </a:effectRef>
          <a:fontRef idx="minor">
            <a:schemeClr val="lt1"/>
          </a:fontRef>
        </p:style>
        <p:txBody>
          <a:bodyPr wrap="square">
            <a:spAutoFit/>
          </a:bodyPr>
          <a:lstStyle/>
          <a:p>
            <a:pPr fontAlgn="base">
              <a:spcBef>
                <a:spcPct val="50000"/>
              </a:spcBef>
              <a:spcAft>
                <a:spcPct val="0"/>
              </a:spcAft>
            </a:pPr>
            <a:r>
              <a:rPr lang="en-US" sz="2400" b="1" dirty="0" err="1" smtClean="0">
                <a:solidFill>
                  <a:schemeClr val="bg1">
                    <a:lumMod val="85000"/>
                    <a:lumOff val="15000"/>
                  </a:schemeClr>
                </a:solidFill>
                <a:latin typeface="Times New Roman" pitchFamily="18" charset="0"/>
              </a:rPr>
              <a:t>Mở</a:t>
            </a:r>
            <a:r>
              <a:rPr lang="en-US" sz="2400" b="1" dirty="0" smtClean="0">
                <a:solidFill>
                  <a:schemeClr val="bg1">
                    <a:lumMod val="85000"/>
                    <a:lumOff val="15000"/>
                  </a:schemeClr>
                </a:solidFill>
                <a:latin typeface="Times New Roman" pitchFamily="18" charset="0"/>
              </a:rPr>
              <a:t> </a:t>
            </a:r>
            <a:r>
              <a:rPr lang="en-US" sz="2400" b="1" dirty="0" err="1" smtClean="0">
                <a:solidFill>
                  <a:schemeClr val="bg1">
                    <a:lumMod val="85000"/>
                    <a:lumOff val="15000"/>
                  </a:schemeClr>
                </a:solidFill>
                <a:latin typeface="Times New Roman" pitchFamily="18" charset="0"/>
              </a:rPr>
              <a:t>bài</a:t>
            </a:r>
            <a:r>
              <a:rPr lang="en-US" sz="2400" b="1" dirty="0" smtClean="0">
                <a:solidFill>
                  <a:schemeClr val="bg1">
                    <a:lumMod val="85000"/>
                    <a:lumOff val="15000"/>
                  </a:schemeClr>
                </a:solidFill>
                <a:latin typeface="Times New Roman" pitchFamily="18" charset="0"/>
              </a:rPr>
              <a:t> </a:t>
            </a:r>
            <a:r>
              <a:rPr lang="en-US" sz="2400" b="1" dirty="0" err="1" smtClean="0">
                <a:solidFill>
                  <a:schemeClr val="bg1">
                    <a:lumMod val="85000"/>
                    <a:lumOff val="15000"/>
                  </a:schemeClr>
                </a:solidFill>
                <a:latin typeface="Times New Roman" pitchFamily="18" charset="0"/>
              </a:rPr>
              <a:t>trực</a:t>
            </a:r>
            <a:r>
              <a:rPr lang="en-US" sz="2400" b="1" dirty="0" smtClean="0">
                <a:solidFill>
                  <a:schemeClr val="bg1">
                    <a:lumMod val="85000"/>
                    <a:lumOff val="15000"/>
                  </a:schemeClr>
                </a:solidFill>
                <a:latin typeface="Times New Roman" pitchFamily="18" charset="0"/>
              </a:rPr>
              <a:t> </a:t>
            </a:r>
            <a:r>
              <a:rPr lang="en-US" sz="2400" b="1" dirty="0" err="1" smtClean="0">
                <a:solidFill>
                  <a:schemeClr val="bg1">
                    <a:lumMod val="85000"/>
                    <a:lumOff val="15000"/>
                  </a:schemeClr>
                </a:solidFill>
                <a:latin typeface="Times New Roman" pitchFamily="18" charset="0"/>
              </a:rPr>
              <a:t>tiếp</a:t>
            </a:r>
            <a:endParaRPr lang="en-US" sz="2400" b="1" dirty="0" smtClean="0">
              <a:solidFill>
                <a:schemeClr val="bg1">
                  <a:lumMod val="85000"/>
                  <a:lumOff val="15000"/>
                </a:schemeClr>
              </a:solidFill>
              <a:latin typeface="Times New Roman" pitchFamily="18" charset="0"/>
            </a:endParaRPr>
          </a:p>
        </p:txBody>
      </p:sp>
      <p:sp>
        <p:nvSpPr>
          <p:cNvPr id="206870" name="Line 22"/>
          <p:cNvSpPr>
            <a:spLocks noChangeShapeType="1"/>
          </p:cNvSpPr>
          <p:nvPr/>
        </p:nvSpPr>
        <p:spPr bwMode="auto">
          <a:xfrm>
            <a:off x="6934200" y="945554"/>
            <a:ext cx="457200" cy="0"/>
          </a:xfrm>
          <a:prstGeom prst="line">
            <a:avLst/>
          </a:prstGeom>
          <a:noFill/>
          <a:ln w="57150" cap="sq">
            <a:solidFill>
              <a:schemeClr val="accent5">
                <a:lumMod val="75000"/>
              </a:schemeClr>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400" smtClean="0">
              <a:solidFill>
                <a:schemeClr val="bg1">
                  <a:lumMod val="85000"/>
                  <a:lumOff val="15000"/>
                </a:schemeClr>
              </a:solidFill>
              <a:latin typeface="Times New Roman" pitchFamily="18" charset="0"/>
            </a:endParaRPr>
          </a:p>
        </p:txBody>
      </p:sp>
      <p:sp>
        <p:nvSpPr>
          <p:cNvPr id="206855" name="Text Box 7"/>
          <p:cNvSpPr txBox="1">
            <a:spLocks noChangeArrowheads="1"/>
          </p:cNvSpPr>
          <p:nvPr/>
        </p:nvSpPr>
        <p:spPr bwMode="auto">
          <a:xfrm>
            <a:off x="71438" y="956424"/>
            <a:ext cx="716280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indent="225425">
              <a:defRPr>
                <a:solidFill>
                  <a:schemeClr val="tx1"/>
                </a:solidFill>
                <a:latin typeface="Arial" charset="0"/>
              </a:defRPr>
            </a:lvl1pPr>
            <a:lvl2pPr marL="579438">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200" b="1" dirty="0" err="1" smtClean="0">
                <a:solidFill>
                  <a:schemeClr val="bg1">
                    <a:lumMod val="85000"/>
                    <a:lumOff val="15000"/>
                  </a:schemeClr>
                </a:solidFill>
                <a:latin typeface="Times New Roman" pitchFamily="18" charset="0"/>
              </a:rPr>
              <a:t>Một</a:t>
            </a:r>
            <a:r>
              <a:rPr lang="en-US" sz="2200" b="1" dirty="0" smtClean="0">
                <a:solidFill>
                  <a:schemeClr val="bg1">
                    <a:lumMod val="85000"/>
                    <a:lumOff val="15000"/>
                  </a:schemeClr>
                </a:solidFill>
                <a:latin typeface="Times New Roman" pitchFamily="18" charset="0"/>
              </a:rPr>
              <a:t> </a:t>
            </a:r>
            <a:r>
              <a:rPr lang="en-US" sz="2200" b="1" dirty="0" err="1" smtClean="0">
                <a:solidFill>
                  <a:schemeClr val="bg1">
                    <a:lumMod val="85000"/>
                    <a:lumOff val="15000"/>
                  </a:schemeClr>
                </a:solidFill>
                <a:latin typeface="Times New Roman" pitchFamily="18" charset="0"/>
              </a:rPr>
              <a:t>hôm</a:t>
            </a:r>
            <a:r>
              <a:rPr lang="en-US" sz="2200" b="1" dirty="0" smtClean="0">
                <a:solidFill>
                  <a:schemeClr val="bg1">
                    <a:lumMod val="85000"/>
                    <a:lumOff val="15000"/>
                  </a:schemeClr>
                </a:solidFill>
                <a:latin typeface="Times New Roman" pitchFamily="18" charset="0"/>
              </a:rPr>
              <a:t>, </a:t>
            </a:r>
            <a:r>
              <a:rPr lang="en-US" sz="2200" b="1" dirty="0" err="1" smtClean="0">
                <a:solidFill>
                  <a:schemeClr val="bg1">
                    <a:lumMod val="85000"/>
                    <a:lumOff val="15000"/>
                  </a:schemeClr>
                </a:solidFill>
                <a:latin typeface="Times New Roman" pitchFamily="18" charset="0"/>
              </a:rPr>
              <a:t>Bác</a:t>
            </a:r>
            <a:r>
              <a:rPr lang="en-US" sz="2200" b="1" dirty="0" smtClean="0">
                <a:solidFill>
                  <a:schemeClr val="bg1">
                    <a:lumMod val="85000"/>
                    <a:lumOff val="15000"/>
                  </a:schemeClr>
                </a:solidFill>
                <a:latin typeface="Times New Roman" pitchFamily="18" charset="0"/>
              </a:rPr>
              <a:t> </a:t>
            </a:r>
            <a:r>
              <a:rPr lang="en-US" sz="2200" b="1" dirty="0" err="1" smtClean="0">
                <a:solidFill>
                  <a:schemeClr val="bg1">
                    <a:lumMod val="85000"/>
                    <a:lumOff val="15000"/>
                  </a:schemeClr>
                </a:solidFill>
                <a:latin typeface="Times New Roman" pitchFamily="18" charset="0"/>
              </a:rPr>
              <a:t>Hồ</a:t>
            </a:r>
            <a:r>
              <a:rPr lang="en-US" sz="2200" b="1" dirty="0" smtClean="0">
                <a:solidFill>
                  <a:schemeClr val="bg1">
                    <a:lumMod val="85000"/>
                    <a:lumOff val="15000"/>
                  </a:schemeClr>
                </a:solidFill>
                <a:latin typeface="Times New Roman" pitchFamily="18" charset="0"/>
              </a:rPr>
              <a:t> </a:t>
            </a:r>
            <a:r>
              <a:rPr lang="en-US" sz="2200" b="1" dirty="0" err="1" smtClean="0">
                <a:solidFill>
                  <a:schemeClr val="bg1">
                    <a:lumMod val="85000"/>
                    <a:lumOff val="15000"/>
                  </a:schemeClr>
                </a:solidFill>
                <a:latin typeface="Times New Roman" pitchFamily="18" charset="0"/>
              </a:rPr>
              <a:t>hỏi</a:t>
            </a:r>
            <a:r>
              <a:rPr lang="en-US" sz="2200" b="1" dirty="0" smtClean="0">
                <a:solidFill>
                  <a:schemeClr val="bg1">
                    <a:lumMod val="85000"/>
                    <a:lumOff val="15000"/>
                  </a:schemeClr>
                </a:solidFill>
                <a:latin typeface="Times New Roman" pitchFamily="18" charset="0"/>
              </a:rPr>
              <a:t>  </a:t>
            </a:r>
            <a:r>
              <a:rPr lang="en-US" sz="2200" b="1" dirty="0" err="1" smtClean="0">
                <a:solidFill>
                  <a:schemeClr val="bg1">
                    <a:lumMod val="85000"/>
                    <a:lumOff val="15000"/>
                  </a:schemeClr>
                </a:solidFill>
                <a:latin typeface="Times New Roman" pitchFamily="18" charset="0"/>
              </a:rPr>
              <a:t>Bác</a:t>
            </a:r>
            <a:r>
              <a:rPr lang="en-US" sz="2200" b="1" dirty="0" smtClean="0">
                <a:solidFill>
                  <a:schemeClr val="bg1">
                    <a:lumMod val="85000"/>
                    <a:lumOff val="15000"/>
                  </a:schemeClr>
                </a:solidFill>
                <a:latin typeface="Times New Roman" pitchFamily="18" charset="0"/>
              </a:rPr>
              <a:t> </a:t>
            </a:r>
            <a:r>
              <a:rPr lang="en-US" sz="2200" b="1" dirty="0" err="1" smtClean="0">
                <a:solidFill>
                  <a:schemeClr val="bg1">
                    <a:lumMod val="85000"/>
                    <a:lumOff val="15000"/>
                  </a:schemeClr>
                </a:solidFill>
                <a:latin typeface="Times New Roman" pitchFamily="18" charset="0"/>
              </a:rPr>
              <a:t>Lê</a:t>
            </a:r>
            <a:r>
              <a:rPr lang="en-US" sz="2200" b="1" dirty="0" smtClean="0">
                <a:solidFill>
                  <a:schemeClr val="bg1">
                    <a:lumMod val="85000"/>
                    <a:lumOff val="15000"/>
                  </a:schemeClr>
                </a:solidFill>
                <a:latin typeface="Times New Roman" pitchFamily="18" charset="0"/>
              </a:rPr>
              <a:t> :</a:t>
            </a:r>
          </a:p>
        </p:txBody>
      </p:sp>
      <p:sp>
        <p:nvSpPr>
          <p:cNvPr id="206856" name="Text Box 8"/>
          <p:cNvSpPr txBox="1">
            <a:spLocks noChangeArrowheads="1"/>
          </p:cNvSpPr>
          <p:nvPr/>
        </p:nvSpPr>
        <p:spPr bwMode="auto">
          <a:xfrm>
            <a:off x="347663" y="1232318"/>
            <a:ext cx="822960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2200" b="1" dirty="0" smtClean="0">
                <a:solidFill>
                  <a:schemeClr val="bg1">
                    <a:lumMod val="85000"/>
                    <a:lumOff val="15000"/>
                  </a:schemeClr>
                </a:solidFill>
                <a:latin typeface="Times New Roman" pitchFamily="18" charset="0"/>
              </a:rPr>
              <a:t>- </a:t>
            </a:r>
            <a:r>
              <a:rPr lang="en-US" sz="2200" b="1" dirty="0" err="1" smtClean="0">
                <a:solidFill>
                  <a:schemeClr val="bg1">
                    <a:lumMod val="85000"/>
                    <a:lumOff val="15000"/>
                  </a:schemeClr>
                </a:solidFill>
                <a:latin typeface="Times New Roman" pitchFamily="18" charset="0"/>
              </a:rPr>
              <a:t>Anh</a:t>
            </a:r>
            <a:r>
              <a:rPr lang="en-US" sz="2200" b="1" dirty="0" smtClean="0">
                <a:solidFill>
                  <a:schemeClr val="bg1">
                    <a:lumMod val="85000"/>
                    <a:lumOff val="15000"/>
                  </a:schemeClr>
                </a:solidFill>
                <a:latin typeface="Times New Roman" pitchFamily="18" charset="0"/>
              </a:rPr>
              <a:t> </a:t>
            </a:r>
            <a:r>
              <a:rPr lang="en-US" sz="2200" b="1" dirty="0" err="1" smtClean="0">
                <a:solidFill>
                  <a:schemeClr val="bg1">
                    <a:lumMod val="85000"/>
                    <a:lumOff val="15000"/>
                  </a:schemeClr>
                </a:solidFill>
                <a:latin typeface="Times New Roman" pitchFamily="18" charset="0"/>
              </a:rPr>
              <a:t>có</a:t>
            </a:r>
            <a:r>
              <a:rPr lang="en-US" sz="2200" b="1" dirty="0" smtClean="0">
                <a:solidFill>
                  <a:schemeClr val="bg1">
                    <a:lumMod val="85000"/>
                    <a:lumOff val="15000"/>
                  </a:schemeClr>
                </a:solidFill>
                <a:latin typeface="Times New Roman" pitchFamily="18" charset="0"/>
              </a:rPr>
              <a:t> </a:t>
            </a:r>
            <a:r>
              <a:rPr lang="en-US" sz="2200" b="1" dirty="0" err="1" smtClean="0">
                <a:solidFill>
                  <a:schemeClr val="bg1">
                    <a:lumMod val="85000"/>
                    <a:lumOff val="15000"/>
                  </a:schemeClr>
                </a:solidFill>
                <a:latin typeface="Times New Roman" pitchFamily="18" charset="0"/>
              </a:rPr>
              <a:t>yêu</a:t>
            </a:r>
            <a:r>
              <a:rPr lang="en-US" sz="2200" b="1" dirty="0" smtClean="0">
                <a:solidFill>
                  <a:schemeClr val="bg1">
                    <a:lumMod val="85000"/>
                    <a:lumOff val="15000"/>
                  </a:schemeClr>
                </a:solidFill>
                <a:latin typeface="Times New Roman" pitchFamily="18" charset="0"/>
              </a:rPr>
              <a:t> </a:t>
            </a:r>
            <a:r>
              <a:rPr lang="en-US" sz="2200" b="1" dirty="0" err="1" smtClean="0">
                <a:solidFill>
                  <a:schemeClr val="bg1">
                    <a:lumMod val="85000"/>
                    <a:lumOff val="15000"/>
                  </a:schemeClr>
                </a:solidFill>
                <a:latin typeface="Times New Roman" pitchFamily="18" charset="0"/>
              </a:rPr>
              <a:t>nước</a:t>
            </a:r>
            <a:r>
              <a:rPr lang="en-US" sz="2200" b="1" dirty="0" smtClean="0">
                <a:solidFill>
                  <a:schemeClr val="bg1">
                    <a:lumMod val="85000"/>
                    <a:lumOff val="15000"/>
                  </a:schemeClr>
                </a:solidFill>
                <a:latin typeface="Times New Roman" pitchFamily="18" charset="0"/>
              </a:rPr>
              <a:t> </a:t>
            </a:r>
            <a:r>
              <a:rPr lang="en-US" sz="2200" b="1" dirty="0" err="1" smtClean="0">
                <a:solidFill>
                  <a:schemeClr val="bg1">
                    <a:lumMod val="85000"/>
                    <a:lumOff val="15000"/>
                  </a:schemeClr>
                </a:solidFill>
                <a:latin typeface="Times New Roman" pitchFamily="18" charset="0"/>
              </a:rPr>
              <a:t>không</a:t>
            </a:r>
            <a:r>
              <a:rPr lang="en-US" sz="2200" b="1" dirty="0" smtClean="0">
                <a:solidFill>
                  <a:schemeClr val="bg1">
                    <a:lumMod val="85000"/>
                    <a:lumOff val="15000"/>
                  </a:schemeClr>
                </a:solidFill>
                <a:latin typeface="Times New Roman" pitchFamily="18" charset="0"/>
              </a:rPr>
              <a:t> ?</a:t>
            </a:r>
          </a:p>
        </p:txBody>
      </p:sp>
      <p:sp>
        <p:nvSpPr>
          <p:cNvPr id="206857" name="Text Box 9"/>
          <p:cNvSpPr txBox="1">
            <a:spLocks noChangeArrowheads="1"/>
          </p:cNvSpPr>
          <p:nvPr/>
        </p:nvSpPr>
        <p:spPr bwMode="auto">
          <a:xfrm>
            <a:off x="300038" y="1497406"/>
            <a:ext cx="365760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2200" b="1" dirty="0" err="1" smtClean="0">
                <a:solidFill>
                  <a:schemeClr val="bg1">
                    <a:lumMod val="85000"/>
                    <a:lumOff val="15000"/>
                  </a:schemeClr>
                </a:solidFill>
                <a:latin typeface="Times New Roman" pitchFamily="18" charset="0"/>
              </a:rPr>
              <a:t>Bác</a:t>
            </a:r>
            <a:r>
              <a:rPr lang="en-US" sz="2200" b="1" dirty="0" smtClean="0">
                <a:solidFill>
                  <a:schemeClr val="bg1">
                    <a:lumMod val="85000"/>
                    <a:lumOff val="15000"/>
                  </a:schemeClr>
                </a:solidFill>
                <a:latin typeface="Times New Roman" pitchFamily="18" charset="0"/>
              </a:rPr>
              <a:t> </a:t>
            </a:r>
            <a:r>
              <a:rPr lang="en-US" sz="2200" b="1" dirty="0" err="1" smtClean="0">
                <a:solidFill>
                  <a:schemeClr val="bg1">
                    <a:lumMod val="85000"/>
                    <a:lumOff val="15000"/>
                  </a:schemeClr>
                </a:solidFill>
                <a:latin typeface="Times New Roman" pitchFamily="18" charset="0"/>
              </a:rPr>
              <a:t>Lê</a:t>
            </a:r>
            <a:r>
              <a:rPr lang="en-US" sz="2200" b="1" dirty="0" smtClean="0">
                <a:solidFill>
                  <a:schemeClr val="bg1">
                    <a:lumMod val="85000"/>
                    <a:lumOff val="15000"/>
                  </a:schemeClr>
                </a:solidFill>
                <a:latin typeface="Times New Roman" pitchFamily="18" charset="0"/>
              </a:rPr>
              <a:t> </a:t>
            </a:r>
            <a:r>
              <a:rPr lang="en-US" sz="2200" b="1" dirty="0" err="1" smtClean="0">
                <a:solidFill>
                  <a:schemeClr val="bg1">
                    <a:lumMod val="85000"/>
                    <a:lumOff val="15000"/>
                  </a:schemeClr>
                </a:solidFill>
                <a:latin typeface="Times New Roman" pitchFamily="18" charset="0"/>
              </a:rPr>
              <a:t>trả</a:t>
            </a:r>
            <a:r>
              <a:rPr lang="en-US" sz="2200" b="1" dirty="0" smtClean="0">
                <a:solidFill>
                  <a:schemeClr val="bg1">
                    <a:lumMod val="85000"/>
                    <a:lumOff val="15000"/>
                  </a:schemeClr>
                </a:solidFill>
                <a:latin typeface="Times New Roman" pitchFamily="18" charset="0"/>
              </a:rPr>
              <a:t> </a:t>
            </a:r>
            <a:r>
              <a:rPr lang="en-US" sz="2200" b="1" dirty="0" err="1" smtClean="0">
                <a:solidFill>
                  <a:schemeClr val="bg1">
                    <a:lumMod val="85000"/>
                    <a:lumOff val="15000"/>
                  </a:schemeClr>
                </a:solidFill>
                <a:latin typeface="Times New Roman" pitchFamily="18" charset="0"/>
              </a:rPr>
              <a:t>lời</a:t>
            </a:r>
            <a:r>
              <a:rPr lang="en-US" sz="2200" b="1" dirty="0" smtClean="0">
                <a:solidFill>
                  <a:schemeClr val="bg1">
                    <a:lumMod val="85000"/>
                    <a:lumOff val="15000"/>
                  </a:schemeClr>
                </a:solidFill>
                <a:latin typeface="Times New Roman" pitchFamily="18" charset="0"/>
              </a:rPr>
              <a:t>:</a:t>
            </a:r>
          </a:p>
        </p:txBody>
      </p:sp>
      <p:sp>
        <p:nvSpPr>
          <p:cNvPr id="206858" name="Text Box 10"/>
          <p:cNvSpPr txBox="1">
            <a:spLocks noChangeArrowheads="1"/>
          </p:cNvSpPr>
          <p:nvPr/>
        </p:nvSpPr>
        <p:spPr bwMode="auto">
          <a:xfrm>
            <a:off x="300038" y="1712849"/>
            <a:ext cx="281940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2200" b="1" dirty="0" smtClean="0">
                <a:solidFill>
                  <a:schemeClr val="bg1">
                    <a:lumMod val="85000"/>
                    <a:lumOff val="15000"/>
                  </a:schemeClr>
                </a:solidFill>
                <a:latin typeface="Times New Roman" pitchFamily="18" charset="0"/>
              </a:rPr>
              <a:t>- </a:t>
            </a:r>
            <a:r>
              <a:rPr lang="en-US" sz="2200" b="1" dirty="0" err="1" smtClean="0">
                <a:solidFill>
                  <a:schemeClr val="bg1">
                    <a:lumMod val="85000"/>
                    <a:lumOff val="15000"/>
                  </a:schemeClr>
                </a:solidFill>
                <a:latin typeface="Times New Roman" pitchFamily="18" charset="0"/>
              </a:rPr>
              <a:t>Có</a:t>
            </a:r>
            <a:r>
              <a:rPr lang="en-US" sz="2200" b="1" dirty="0" smtClean="0">
                <a:solidFill>
                  <a:schemeClr val="bg1">
                    <a:lumMod val="85000"/>
                    <a:lumOff val="15000"/>
                  </a:schemeClr>
                </a:solidFill>
                <a:latin typeface="Times New Roman" pitchFamily="18" charset="0"/>
              </a:rPr>
              <a:t> </a:t>
            </a:r>
            <a:r>
              <a:rPr lang="en-US" sz="2200" b="1" dirty="0" err="1" smtClean="0">
                <a:solidFill>
                  <a:schemeClr val="bg1">
                    <a:lumMod val="85000"/>
                    <a:lumOff val="15000"/>
                  </a:schemeClr>
                </a:solidFill>
                <a:latin typeface="Times New Roman" pitchFamily="18" charset="0"/>
              </a:rPr>
              <a:t>chứ</a:t>
            </a:r>
            <a:r>
              <a:rPr lang="en-US" sz="2200" b="1" dirty="0" smtClean="0">
                <a:solidFill>
                  <a:schemeClr val="bg1">
                    <a:lumMod val="85000"/>
                    <a:lumOff val="15000"/>
                  </a:schemeClr>
                </a:solidFill>
                <a:latin typeface="Times New Roman" pitchFamily="18" charset="0"/>
              </a:rPr>
              <a:t>.</a:t>
            </a:r>
          </a:p>
        </p:txBody>
      </p:sp>
      <p:sp>
        <p:nvSpPr>
          <p:cNvPr id="206859" name="Text Box 11"/>
          <p:cNvSpPr txBox="1">
            <a:spLocks noChangeArrowheads="1"/>
          </p:cNvSpPr>
          <p:nvPr/>
        </p:nvSpPr>
        <p:spPr bwMode="auto">
          <a:xfrm>
            <a:off x="300038" y="1989420"/>
            <a:ext cx="624840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2200" b="1" dirty="0" smtClean="0">
                <a:solidFill>
                  <a:schemeClr val="bg1">
                    <a:lumMod val="85000"/>
                    <a:lumOff val="15000"/>
                  </a:schemeClr>
                </a:solidFill>
                <a:latin typeface="Times New Roman" pitchFamily="18" charset="0"/>
              </a:rPr>
              <a:t>- </a:t>
            </a:r>
            <a:r>
              <a:rPr lang="en-US" sz="2200" b="1" dirty="0" err="1" smtClean="0">
                <a:solidFill>
                  <a:schemeClr val="bg1">
                    <a:lumMod val="85000"/>
                    <a:lumOff val="15000"/>
                  </a:schemeClr>
                </a:solidFill>
                <a:latin typeface="Times New Roman" pitchFamily="18" charset="0"/>
              </a:rPr>
              <a:t>Anh</a:t>
            </a:r>
            <a:r>
              <a:rPr lang="en-US" sz="2200" b="1" dirty="0" smtClean="0">
                <a:solidFill>
                  <a:schemeClr val="bg1">
                    <a:lumMod val="85000"/>
                    <a:lumOff val="15000"/>
                  </a:schemeClr>
                </a:solidFill>
                <a:latin typeface="Times New Roman" pitchFamily="18" charset="0"/>
              </a:rPr>
              <a:t> </a:t>
            </a:r>
            <a:r>
              <a:rPr lang="en-US" sz="2200" b="1" dirty="0" err="1" smtClean="0">
                <a:solidFill>
                  <a:schemeClr val="bg1">
                    <a:lumMod val="85000"/>
                    <a:lumOff val="15000"/>
                  </a:schemeClr>
                </a:solidFill>
                <a:latin typeface="Times New Roman" pitchFamily="18" charset="0"/>
              </a:rPr>
              <a:t>có</a:t>
            </a:r>
            <a:r>
              <a:rPr lang="en-US" sz="2200" b="1" dirty="0" smtClean="0">
                <a:solidFill>
                  <a:schemeClr val="bg1">
                    <a:lumMod val="85000"/>
                    <a:lumOff val="15000"/>
                  </a:schemeClr>
                </a:solidFill>
                <a:latin typeface="Times New Roman" pitchFamily="18" charset="0"/>
              </a:rPr>
              <a:t> </a:t>
            </a:r>
            <a:r>
              <a:rPr lang="en-US" sz="2200" b="1" dirty="0" err="1" smtClean="0">
                <a:solidFill>
                  <a:schemeClr val="bg1">
                    <a:lumMod val="85000"/>
                    <a:lumOff val="15000"/>
                  </a:schemeClr>
                </a:solidFill>
                <a:latin typeface="Times New Roman" pitchFamily="18" charset="0"/>
              </a:rPr>
              <a:t>thể</a:t>
            </a:r>
            <a:r>
              <a:rPr lang="en-US" sz="2200" b="1" dirty="0" smtClean="0">
                <a:solidFill>
                  <a:schemeClr val="bg1">
                    <a:lumMod val="85000"/>
                    <a:lumOff val="15000"/>
                  </a:schemeClr>
                </a:solidFill>
                <a:latin typeface="Times New Roman" pitchFamily="18" charset="0"/>
              </a:rPr>
              <a:t> </a:t>
            </a:r>
            <a:r>
              <a:rPr lang="en-US" sz="2200" b="1" dirty="0" err="1" smtClean="0">
                <a:solidFill>
                  <a:schemeClr val="bg1">
                    <a:lumMod val="85000"/>
                    <a:lumOff val="15000"/>
                  </a:schemeClr>
                </a:solidFill>
                <a:latin typeface="Times New Roman" pitchFamily="18" charset="0"/>
              </a:rPr>
              <a:t>giữ</a:t>
            </a:r>
            <a:r>
              <a:rPr lang="en-US" sz="2200" b="1" dirty="0" smtClean="0">
                <a:solidFill>
                  <a:schemeClr val="bg1">
                    <a:lumMod val="85000"/>
                    <a:lumOff val="15000"/>
                  </a:schemeClr>
                </a:solidFill>
                <a:latin typeface="Times New Roman" pitchFamily="18" charset="0"/>
              </a:rPr>
              <a:t> </a:t>
            </a:r>
            <a:r>
              <a:rPr lang="en-US" sz="2200" b="1" dirty="0" err="1" smtClean="0">
                <a:solidFill>
                  <a:schemeClr val="bg1">
                    <a:lumMod val="85000"/>
                    <a:lumOff val="15000"/>
                  </a:schemeClr>
                </a:solidFill>
                <a:latin typeface="Times New Roman" pitchFamily="18" charset="0"/>
              </a:rPr>
              <a:t>bí</a:t>
            </a:r>
            <a:r>
              <a:rPr lang="en-US" sz="2200" b="1" dirty="0" smtClean="0">
                <a:solidFill>
                  <a:schemeClr val="bg1">
                    <a:lumMod val="85000"/>
                    <a:lumOff val="15000"/>
                  </a:schemeClr>
                </a:solidFill>
                <a:latin typeface="Times New Roman" pitchFamily="18" charset="0"/>
              </a:rPr>
              <a:t> </a:t>
            </a:r>
            <a:r>
              <a:rPr lang="en-US" sz="2200" b="1" dirty="0" err="1" smtClean="0">
                <a:solidFill>
                  <a:schemeClr val="bg1">
                    <a:lumMod val="85000"/>
                    <a:lumOff val="15000"/>
                  </a:schemeClr>
                </a:solidFill>
                <a:latin typeface="Times New Roman" pitchFamily="18" charset="0"/>
              </a:rPr>
              <a:t>mật</a:t>
            </a:r>
            <a:r>
              <a:rPr lang="en-US" sz="2200" b="1" dirty="0" smtClean="0">
                <a:solidFill>
                  <a:schemeClr val="bg1">
                    <a:lumMod val="85000"/>
                    <a:lumOff val="15000"/>
                  </a:schemeClr>
                </a:solidFill>
                <a:latin typeface="Times New Roman" pitchFamily="18" charset="0"/>
              </a:rPr>
              <a:t> </a:t>
            </a:r>
            <a:r>
              <a:rPr lang="en-US" sz="2200" b="1" dirty="0" err="1" smtClean="0">
                <a:solidFill>
                  <a:schemeClr val="bg1">
                    <a:lumMod val="85000"/>
                    <a:lumOff val="15000"/>
                  </a:schemeClr>
                </a:solidFill>
                <a:latin typeface="Times New Roman" pitchFamily="18" charset="0"/>
              </a:rPr>
              <a:t>không</a:t>
            </a:r>
            <a:r>
              <a:rPr lang="en-US" sz="2200" b="1" dirty="0" smtClean="0">
                <a:solidFill>
                  <a:schemeClr val="bg1">
                    <a:lumMod val="85000"/>
                    <a:lumOff val="15000"/>
                  </a:schemeClr>
                </a:solidFill>
                <a:latin typeface="Times New Roman" pitchFamily="18" charset="0"/>
              </a:rPr>
              <a:t> ?</a:t>
            </a:r>
          </a:p>
        </p:txBody>
      </p:sp>
      <p:sp>
        <p:nvSpPr>
          <p:cNvPr id="206860" name="Text Box 12"/>
          <p:cNvSpPr txBox="1">
            <a:spLocks noChangeArrowheads="1"/>
          </p:cNvSpPr>
          <p:nvPr/>
        </p:nvSpPr>
        <p:spPr bwMode="auto">
          <a:xfrm>
            <a:off x="300038" y="2242164"/>
            <a:ext cx="373380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2200" b="1" dirty="0" smtClean="0">
                <a:solidFill>
                  <a:schemeClr val="bg1">
                    <a:lumMod val="85000"/>
                    <a:lumOff val="15000"/>
                  </a:schemeClr>
                </a:solidFill>
                <a:latin typeface="Times New Roman" pitchFamily="18" charset="0"/>
              </a:rPr>
              <a:t>- </a:t>
            </a:r>
            <a:r>
              <a:rPr lang="en-US" sz="2200" b="1" dirty="0" err="1" smtClean="0">
                <a:solidFill>
                  <a:schemeClr val="bg1">
                    <a:lumMod val="85000"/>
                    <a:lumOff val="15000"/>
                  </a:schemeClr>
                </a:solidFill>
                <a:latin typeface="Times New Roman" pitchFamily="18" charset="0"/>
              </a:rPr>
              <a:t>Có</a:t>
            </a:r>
            <a:r>
              <a:rPr lang="en-US" sz="2200" b="1" dirty="0" smtClean="0">
                <a:solidFill>
                  <a:schemeClr val="bg1">
                    <a:lumMod val="85000"/>
                    <a:lumOff val="15000"/>
                  </a:schemeClr>
                </a:solidFill>
                <a:latin typeface="Times New Roman" pitchFamily="18" charset="0"/>
              </a:rPr>
              <a:t>.</a:t>
            </a:r>
          </a:p>
        </p:txBody>
      </p:sp>
      <p:sp>
        <p:nvSpPr>
          <p:cNvPr id="206861" name="Text Box 13"/>
          <p:cNvSpPr txBox="1">
            <a:spLocks noChangeArrowheads="1"/>
          </p:cNvSpPr>
          <p:nvPr/>
        </p:nvSpPr>
        <p:spPr bwMode="auto">
          <a:xfrm>
            <a:off x="147638" y="2514601"/>
            <a:ext cx="9067800"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indent="120650">
              <a:defRPr>
                <a:solidFill>
                  <a:schemeClr val="tx1"/>
                </a:solidFill>
                <a:latin typeface="Arial" charset="0"/>
              </a:defRPr>
            </a:lvl1pPr>
            <a:lvl2pPr marL="458788">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200" b="1" dirty="0" smtClean="0">
                <a:solidFill>
                  <a:schemeClr val="bg1">
                    <a:lumMod val="85000"/>
                    <a:lumOff val="15000"/>
                  </a:schemeClr>
                </a:solidFill>
                <a:latin typeface="Times New Roman" pitchFamily="18" charset="0"/>
              </a:rPr>
              <a:t>- </a:t>
            </a:r>
            <a:r>
              <a:rPr lang="en-US" sz="2200" b="1" dirty="0" err="1" smtClean="0">
                <a:solidFill>
                  <a:schemeClr val="bg1">
                    <a:lumMod val="85000"/>
                    <a:lumOff val="15000"/>
                  </a:schemeClr>
                </a:solidFill>
                <a:latin typeface="Times New Roman" pitchFamily="18" charset="0"/>
              </a:rPr>
              <a:t>Tôi</a:t>
            </a:r>
            <a:r>
              <a:rPr lang="en-US" sz="2200" b="1" dirty="0" smtClean="0">
                <a:solidFill>
                  <a:schemeClr val="bg1">
                    <a:lumMod val="85000"/>
                    <a:lumOff val="15000"/>
                  </a:schemeClr>
                </a:solidFill>
                <a:latin typeface="Times New Roman" pitchFamily="18" charset="0"/>
              </a:rPr>
              <a:t> </a:t>
            </a:r>
            <a:r>
              <a:rPr lang="en-US" sz="2200" b="1" dirty="0" err="1" smtClean="0">
                <a:solidFill>
                  <a:schemeClr val="bg1">
                    <a:lumMod val="85000"/>
                    <a:lumOff val="15000"/>
                  </a:schemeClr>
                </a:solidFill>
                <a:latin typeface="Times New Roman" pitchFamily="18" charset="0"/>
              </a:rPr>
              <a:t>muốn</a:t>
            </a:r>
            <a:r>
              <a:rPr lang="en-US" sz="2200" b="1" dirty="0" smtClean="0">
                <a:solidFill>
                  <a:schemeClr val="bg1">
                    <a:lumMod val="85000"/>
                    <a:lumOff val="15000"/>
                  </a:schemeClr>
                </a:solidFill>
                <a:latin typeface="Times New Roman" pitchFamily="18" charset="0"/>
              </a:rPr>
              <a:t> </a:t>
            </a:r>
            <a:r>
              <a:rPr lang="en-US" sz="2200" b="1" dirty="0" err="1" smtClean="0">
                <a:solidFill>
                  <a:schemeClr val="bg1">
                    <a:lumMod val="85000"/>
                    <a:lumOff val="15000"/>
                  </a:schemeClr>
                </a:solidFill>
                <a:latin typeface="Times New Roman" pitchFamily="18" charset="0"/>
              </a:rPr>
              <a:t>ra</a:t>
            </a:r>
            <a:r>
              <a:rPr lang="en-US" sz="2200" b="1" dirty="0" smtClean="0">
                <a:solidFill>
                  <a:schemeClr val="bg1">
                    <a:lumMod val="85000"/>
                    <a:lumOff val="15000"/>
                  </a:schemeClr>
                </a:solidFill>
                <a:latin typeface="Times New Roman" pitchFamily="18" charset="0"/>
              </a:rPr>
              <a:t> </a:t>
            </a:r>
            <a:r>
              <a:rPr lang="en-US" sz="2200" b="1" dirty="0" err="1" smtClean="0">
                <a:solidFill>
                  <a:schemeClr val="bg1">
                    <a:lumMod val="85000"/>
                    <a:lumOff val="15000"/>
                  </a:schemeClr>
                </a:solidFill>
                <a:latin typeface="Times New Roman" pitchFamily="18" charset="0"/>
              </a:rPr>
              <a:t>nước</a:t>
            </a:r>
            <a:r>
              <a:rPr lang="en-US" sz="2200" b="1" dirty="0" smtClean="0">
                <a:solidFill>
                  <a:schemeClr val="bg1">
                    <a:lumMod val="85000"/>
                    <a:lumOff val="15000"/>
                  </a:schemeClr>
                </a:solidFill>
                <a:latin typeface="Times New Roman" pitchFamily="18" charset="0"/>
              </a:rPr>
              <a:t> </a:t>
            </a:r>
            <a:r>
              <a:rPr lang="en-US" sz="2200" b="1" dirty="0" err="1" smtClean="0">
                <a:solidFill>
                  <a:schemeClr val="bg1">
                    <a:lumMod val="85000"/>
                    <a:lumOff val="15000"/>
                  </a:schemeClr>
                </a:solidFill>
                <a:latin typeface="Times New Roman" pitchFamily="18" charset="0"/>
              </a:rPr>
              <a:t>ngoài</a:t>
            </a:r>
            <a:r>
              <a:rPr lang="en-US" sz="2200" b="1" dirty="0" smtClean="0">
                <a:solidFill>
                  <a:schemeClr val="bg1">
                    <a:lumMod val="85000"/>
                    <a:lumOff val="15000"/>
                  </a:schemeClr>
                </a:solidFill>
                <a:latin typeface="Times New Roman" pitchFamily="18" charset="0"/>
              </a:rPr>
              <a:t> </a:t>
            </a:r>
            <a:r>
              <a:rPr lang="en-US" sz="2200" b="1" dirty="0" err="1" smtClean="0">
                <a:solidFill>
                  <a:schemeClr val="bg1">
                    <a:lumMod val="85000"/>
                    <a:lumOff val="15000"/>
                  </a:schemeClr>
                </a:solidFill>
                <a:latin typeface="Times New Roman" pitchFamily="18" charset="0"/>
              </a:rPr>
              <a:t>xem</a:t>
            </a:r>
            <a:r>
              <a:rPr lang="en-US" sz="2200" b="1" dirty="0" smtClean="0">
                <a:solidFill>
                  <a:schemeClr val="bg1">
                    <a:lumMod val="85000"/>
                    <a:lumOff val="15000"/>
                  </a:schemeClr>
                </a:solidFill>
                <a:latin typeface="Times New Roman" pitchFamily="18" charset="0"/>
              </a:rPr>
              <a:t> </a:t>
            </a:r>
            <a:r>
              <a:rPr lang="en-US" sz="2200" b="1" dirty="0" err="1" smtClean="0">
                <a:solidFill>
                  <a:schemeClr val="bg1">
                    <a:lumMod val="85000"/>
                    <a:lumOff val="15000"/>
                  </a:schemeClr>
                </a:solidFill>
                <a:latin typeface="Times New Roman" pitchFamily="18" charset="0"/>
              </a:rPr>
              <a:t>Pháp</a:t>
            </a:r>
            <a:r>
              <a:rPr lang="en-US" sz="2200" b="1" dirty="0" smtClean="0">
                <a:solidFill>
                  <a:schemeClr val="bg1">
                    <a:lumMod val="85000"/>
                    <a:lumOff val="15000"/>
                  </a:schemeClr>
                </a:solidFill>
                <a:latin typeface="Times New Roman" pitchFamily="18" charset="0"/>
              </a:rPr>
              <a:t> </a:t>
            </a:r>
            <a:r>
              <a:rPr lang="en-US" sz="2200" b="1" dirty="0" err="1" smtClean="0">
                <a:solidFill>
                  <a:schemeClr val="bg1">
                    <a:lumMod val="85000"/>
                    <a:lumOff val="15000"/>
                  </a:schemeClr>
                </a:solidFill>
                <a:latin typeface="Times New Roman" pitchFamily="18" charset="0"/>
              </a:rPr>
              <a:t>và</a:t>
            </a:r>
            <a:r>
              <a:rPr lang="en-US" sz="2200" b="1" dirty="0" smtClean="0">
                <a:solidFill>
                  <a:schemeClr val="bg1">
                    <a:lumMod val="85000"/>
                    <a:lumOff val="15000"/>
                  </a:schemeClr>
                </a:solidFill>
                <a:latin typeface="Times New Roman" pitchFamily="18" charset="0"/>
              </a:rPr>
              <a:t> </a:t>
            </a:r>
            <a:r>
              <a:rPr lang="en-US" sz="2200" b="1" dirty="0" err="1" smtClean="0">
                <a:solidFill>
                  <a:schemeClr val="bg1">
                    <a:lumMod val="85000"/>
                    <a:lumOff val="15000"/>
                  </a:schemeClr>
                </a:solidFill>
                <a:latin typeface="Times New Roman" pitchFamily="18" charset="0"/>
              </a:rPr>
              <a:t>các</a:t>
            </a:r>
            <a:r>
              <a:rPr lang="en-US" sz="2200" b="1" dirty="0" smtClean="0">
                <a:solidFill>
                  <a:schemeClr val="bg1">
                    <a:lumMod val="85000"/>
                    <a:lumOff val="15000"/>
                  </a:schemeClr>
                </a:solidFill>
                <a:latin typeface="Times New Roman" pitchFamily="18" charset="0"/>
              </a:rPr>
              <a:t> </a:t>
            </a:r>
            <a:r>
              <a:rPr lang="en-US" sz="2200" b="1" dirty="0" err="1" smtClean="0">
                <a:solidFill>
                  <a:schemeClr val="bg1">
                    <a:lumMod val="85000"/>
                    <a:lumOff val="15000"/>
                  </a:schemeClr>
                </a:solidFill>
                <a:latin typeface="Times New Roman" pitchFamily="18" charset="0"/>
              </a:rPr>
              <a:t>nước</a:t>
            </a:r>
            <a:r>
              <a:rPr lang="en-US" sz="2200" b="1" dirty="0" smtClean="0">
                <a:solidFill>
                  <a:schemeClr val="bg1">
                    <a:lumMod val="85000"/>
                    <a:lumOff val="15000"/>
                  </a:schemeClr>
                </a:solidFill>
                <a:latin typeface="Times New Roman" pitchFamily="18" charset="0"/>
              </a:rPr>
              <a:t> </a:t>
            </a:r>
            <a:r>
              <a:rPr lang="en-US" sz="2200" b="1" dirty="0" err="1" smtClean="0">
                <a:solidFill>
                  <a:schemeClr val="bg1">
                    <a:lumMod val="85000"/>
                    <a:lumOff val="15000"/>
                  </a:schemeClr>
                </a:solidFill>
                <a:latin typeface="Times New Roman" pitchFamily="18" charset="0"/>
              </a:rPr>
              <a:t>khác</a:t>
            </a:r>
            <a:r>
              <a:rPr lang="en-US" sz="2200" b="1" dirty="0" smtClean="0">
                <a:solidFill>
                  <a:schemeClr val="bg1">
                    <a:lumMod val="85000"/>
                    <a:lumOff val="15000"/>
                  </a:schemeClr>
                </a:solidFill>
                <a:latin typeface="Times New Roman" pitchFamily="18" charset="0"/>
              </a:rPr>
              <a:t> </a:t>
            </a:r>
            <a:r>
              <a:rPr lang="en-US" sz="2200" b="1" dirty="0" err="1" smtClean="0">
                <a:solidFill>
                  <a:schemeClr val="bg1">
                    <a:lumMod val="85000"/>
                    <a:lumOff val="15000"/>
                  </a:schemeClr>
                </a:solidFill>
                <a:latin typeface="Times New Roman" pitchFamily="18" charset="0"/>
              </a:rPr>
              <a:t>họ</a:t>
            </a:r>
            <a:r>
              <a:rPr lang="en-US" sz="2200" b="1" dirty="0" smtClean="0">
                <a:solidFill>
                  <a:schemeClr val="bg1">
                    <a:lumMod val="85000"/>
                    <a:lumOff val="15000"/>
                  </a:schemeClr>
                </a:solidFill>
                <a:latin typeface="Times New Roman" pitchFamily="18" charset="0"/>
              </a:rPr>
              <a:t> </a:t>
            </a:r>
            <a:r>
              <a:rPr lang="en-US" sz="2200" b="1" dirty="0" err="1" smtClean="0">
                <a:solidFill>
                  <a:schemeClr val="bg1">
                    <a:lumMod val="85000"/>
                    <a:lumOff val="15000"/>
                  </a:schemeClr>
                </a:solidFill>
                <a:latin typeface="Times New Roman" pitchFamily="18" charset="0"/>
              </a:rPr>
              <a:t>làm</a:t>
            </a:r>
            <a:r>
              <a:rPr lang="en-US" sz="2200" b="1" dirty="0" smtClean="0">
                <a:solidFill>
                  <a:schemeClr val="bg1">
                    <a:lumMod val="85000"/>
                    <a:lumOff val="15000"/>
                  </a:schemeClr>
                </a:solidFill>
                <a:latin typeface="Times New Roman" pitchFamily="18" charset="0"/>
              </a:rPr>
              <a:t> </a:t>
            </a:r>
            <a:r>
              <a:rPr lang="en-US" sz="2200" b="1" dirty="0" err="1" smtClean="0">
                <a:solidFill>
                  <a:schemeClr val="bg1">
                    <a:lumMod val="85000"/>
                    <a:lumOff val="15000"/>
                  </a:schemeClr>
                </a:solidFill>
                <a:latin typeface="Times New Roman" pitchFamily="18" charset="0"/>
              </a:rPr>
              <a:t>như</a:t>
            </a:r>
            <a:r>
              <a:rPr lang="en-US" sz="2200" b="1" dirty="0" smtClean="0">
                <a:solidFill>
                  <a:schemeClr val="bg1">
                    <a:lumMod val="85000"/>
                    <a:lumOff val="15000"/>
                  </a:schemeClr>
                </a:solidFill>
                <a:latin typeface="Times New Roman" pitchFamily="18" charset="0"/>
              </a:rPr>
              <a:t> </a:t>
            </a:r>
            <a:r>
              <a:rPr lang="en-US" sz="2200" b="1" dirty="0" err="1" smtClean="0">
                <a:solidFill>
                  <a:schemeClr val="bg1">
                    <a:lumMod val="85000"/>
                    <a:lumOff val="15000"/>
                  </a:schemeClr>
                </a:solidFill>
                <a:latin typeface="Times New Roman" pitchFamily="18" charset="0"/>
              </a:rPr>
              <a:t>thế</a:t>
            </a:r>
            <a:r>
              <a:rPr lang="en-US" sz="2200" b="1" dirty="0" smtClean="0">
                <a:solidFill>
                  <a:schemeClr val="bg1">
                    <a:lumMod val="85000"/>
                    <a:lumOff val="15000"/>
                  </a:schemeClr>
                </a:solidFill>
                <a:latin typeface="Times New Roman" pitchFamily="18" charset="0"/>
              </a:rPr>
              <a:t> </a:t>
            </a:r>
            <a:r>
              <a:rPr lang="en-US" sz="2200" b="1" dirty="0" err="1" smtClean="0">
                <a:solidFill>
                  <a:schemeClr val="bg1">
                    <a:lumMod val="85000"/>
                    <a:lumOff val="15000"/>
                  </a:schemeClr>
                </a:solidFill>
                <a:latin typeface="Times New Roman" pitchFamily="18" charset="0"/>
              </a:rPr>
              <a:t>nào</a:t>
            </a:r>
            <a:r>
              <a:rPr lang="en-US" sz="2200" b="1" dirty="0" smtClean="0">
                <a:solidFill>
                  <a:schemeClr val="bg1">
                    <a:lumMod val="85000"/>
                    <a:lumOff val="15000"/>
                  </a:schemeClr>
                </a:solidFill>
                <a:latin typeface="Times New Roman" pitchFamily="18" charset="0"/>
              </a:rPr>
              <a:t>, </a:t>
            </a:r>
            <a:r>
              <a:rPr lang="en-US" sz="2200" b="1" dirty="0" err="1" smtClean="0">
                <a:solidFill>
                  <a:schemeClr val="bg1">
                    <a:lumMod val="85000"/>
                    <a:lumOff val="15000"/>
                  </a:schemeClr>
                </a:solidFill>
                <a:latin typeface="Times New Roman" pitchFamily="18" charset="0"/>
              </a:rPr>
              <a:t>sau</a:t>
            </a:r>
            <a:r>
              <a:rPr lang="en-US" sz="2200" b="1" dirty="0" smtClean="0">
                <a:solidFill>
                  <a:schemeClr val="bg1">
                    <a:lumMod val="85000"/>
                    <a:lumOff val="15000"/>
                  </a:schemeClr>
                </a:solidFill>
                <a:latin typeface="Times New Roman" pitchFamily="18" charset="0"/>
              </a:rPr>
              <a:t> </a:t>
            </a:r>
            <a:r>
              <a:rPr lang="en-US" sz="2200" b="1" dirty="0" err="1" smtClean="0">
                <a:solidFill>
                  <a:schemeClr val="bg1">
                    <a:lumMod val="85000"/>
                    <a:lumOff val="15000"/>
                  </a:schemeClr>
                </a:solidFill>
                <a:latin typeface="Times New Roman" pitchFamily="18" charset="0"/>
              </a:rPr>
              <a:t>đó</a:t>
            </a:r>
            <a:r>
              <a:rPr lang="en-US" sz="2200" b="1" dirty="0" smtClean="0">
                <a:solidFill>
                  <a:schemeClr val="bg1">
                    <a:lumMod val="85000"/>
                    <a:lumOff val="15000"/>
                  </a:schemeClr>
                </a:solidFill>
                <a:latin typeface="Times New Roman" pitchFamily="18" charset="0"/>
              </a:rPr>
              <a:t>, </a:t>
            </a:r>
            <a:r>
              <a:rPr lang="en-US" sz="2200" b="1" dirty="0" err="1" smtClean="0">
                <a:solidFill>
                  <a:schemeClr val="bg1">
                    <a:lumMod val="85000"/>
                    <a:lumOff val="15000"/>
                  </a:schemeClr>
                </a:solidFill>
                <a:latin typeface="Times New Roman" pitchFamily="18" charset="0"/>
              </a:rPr>
              <a:t>trở</a:t>
            </a:r>
            <a:r>
              <a:rPr lang="en-US" sz="2200" b="1" dirty="0" smtClean="0">
                <a:solidFill>
                  <a:schemeClr val="bg1">
                    <a:lumMod val="85000"/>
                    <a:lumOff val="15000"/>
                  </a:schemeClr>
                </a:solidFill>
                <a:latin typeface="Times New Roman" pitchFamily="18" charset="0"/>
              </a:rPr>
              <a:t> </a:t>
            </a:r>
            <a:r>
              <a:rPr lang="en-US" sz="2200" b="1" dirty="0" err="1" smtClean="0">
                <a:solidFill>
                  <a:schemeClr val="bg1">
                    <a:lumMod val="85000"/>
                    <a:lumOff val="15000"/>
                  </a:schemeClr>
                </a:solidFill>
                <a:latin typeface="Times New Roman" pitchFamily="18" charset="0"/>
              </a:rPr>
              <a:t>về</a:t>
            </a:r>
            <a:r>
              <a:rPr lang="en-US" sz="2200" b="1" dirty="0" smtClean="0">
                <a:solidFill>
                  <a:schemeClr val="bg1">
                    <a:lumMod val="85000"/>
                    <a:lumOff val="15000"/>
                  </a:schemeClr>
                </a:solidFill>
                <a:latin typeface="Times New Roman" pitchFamily="18" charset="0"/>
              </a:rPr>
              <a:t> </a:t>
            </a:r>
            <a:r>
              <a:rPr lang="en-US" sz="2200" b="1" dirty="0" err="1" smtClean="0">
                <a:solidFill>
                  <a:schemeClr val="bg1">
                    <a:lumMod val="85000"/>
                    <a:lumOff val="15000"/>
                  </a:schemeClr>
                </a:solidFill>
                <a:latin typeface="Times New Roman" pitchFamily="18" charset="0"/>
              </a:rPr>
              <a:t>giúp</a:t>
            </a:r>
            <a:r>
              <a:rPr lang="en-US" sz="2200" b="1" dirty="0" smtClean="0">
                <a:solidFill>
                  <a:schemeClr val="bg1">
                    <a:lumMod val="85000"/>
                    <a:lumOff val="15000"/>
                  </a:schemeClr>
                </a:solidFill>
                <a:latin typeface="Times New Roman" pitchFamily="18" charset="0"/>
              </a:rPr>
              <a:t> </a:t>
            </a:r>
            <a:r>
              <a:rPr lang="en-US" sz="2200" b="1" dirty="0" err="1" smtClean="0">
                <a:solidFill>
                  <a:schemeClr val="bg1">
                    <a:lumMod val="85000"/>
                    <a:lumOff val="15000"/>
                  </a:schemeClr>
                </a:solidFill>
                <a:latin typeface="Times New Roman" pitchFamily="18" charset="0"/>
              </a:rPr>
              <a:t>đồng</a:t>
            </a:r>
            <a:r>
              <a:rPr lang="en-US" sz="2200" b="1" dirty="0" smtClean="0">
                <a:solidFill>
                  <a:schemeClr val="bg1">
                    <a:lumMod val="85000"/>
                    <a:lumOff val="15000"/>
                  </a:schemeClr>
                </a:solidFill>
                <a:latin typeface="Times New Roman" pitchFamily="18" charset="0"/>
              </a:rPr>
              <a:t> </a:t>
            </a:r>
            <a:r>
              <a:rPr lang="en-US" sz="2200" b="1" dirty="0" err="1" smtClean="0">
                <a:solidFill>
                  <a:schemeClr val="bg1">
                    <a:lumMod val="85000"/>
                    <a:lumOff val="15000"/>
                  </a:schemeClr>
                </a:solidFill>
                <a:latin typeface="Times New Roman" pitchFamily="18" charset="0"/>
              </a:rPr>
              <a:t>bào</a:t>
            </a:r>
            <a:r>
              <a:rPr lang="en-US" sz="2200" b="1" dirty="0" smtClean="0">
                <a:solidFill>
                  <a:schemeClr val="bg1">
                    <a:lumMod val="85000"/>
                    <a:lumOff val="15000"/>
                  </a:schemeClr>
                </a:solidFill>
                <a:latin typeface="Times New Roman" pitchFamily="18" charset="0"/>
              </a:rPr>
              <a:t> </a:t>
            </a:r>
            <a:r>
              <a:rPr lang="en-US" sz="2200" b="1" dirty="0" err="1" smtClean="0">
                <a:solidFill>
                  <a:schemeClr val="bg1">
                    <a:lumMod val="85000"/>
                    <a:lumOff val="15000"/>
                  </a:schemeClr>
                </a:solidFill>
                <a:latin typeface="Times New Roman" pitchFamily="18" charset="0"/>
              </a:rPr>
              <a:t>chúng</a:t>
            </a:r>
            <a:r>
              <a:rPr lang="en-US" sz="2200" b="1" dirty="0" smtClean="0">
                <a:solidFill>
                  <a:schemeClr val="bg1">
                    <a:lumMod val="85000"/>
                    <a:lumOff val="15000"/>
                  </a:schemeClr>
                </a:solidFill>
                <a:latin typeface="Times New Roman" pitchFamily="18" charset="0"/>
              </a:rPr>
              <a:t> ta. </a:t>
            </a:r>
            <a:r>
              <a:rPr lang="en-US" sz="2200" b="1" dirty="0" err="1" smtClean="0">
                <a:solidFill>
                  <a:schemeClr val="bg1">
                    <a:lumMod val="85000"/>
                    <a:lumOff val="15000"/>
                  </a:schemeClr>
                </a:solidFill>
                <a:latin typeface="Times New Roman" pitchFamily="18" charset="0"/>
              </a:rPr>
              <a:t>Nhưng</a:t>
            </a:r>
            <a:r>
              <a:rPr lang="en-US" sz="2200" b="1" dirty="0" smtClean="0">
                <a:solidFill>
                  <a:schemeClr val="bg1">
                    <a:lumMod val="85000"/>
                    <a:lumOff val="15000"/>
                  </a:schemeClr>
                </a:solidFill>
                <a:latin typeface="Times New Roman" pitchFamily="18" charset="0"/>
              </a:rPr>
              <a:t> </a:t>
            </a:r>
            <a:r>
              <a:rPr lang="en-US" sz="2200" b="1" dirty="0" err="1" smtClean="0">
                <a:solidFill>
                  <a:schemeClr val="bg1">
                    <a:lumMod val="85000"/>
                    <a:lumOff val="15000"/>
                  </a:schemeClr>
                </a:solidFill>
                <a:latin typeface="Times New Roman" pitchFamily="18" charset="0"/>
              </a:rPr>
              <a:t>đi</a:t>
            </a:r>
            <a:r>
              <a:rPr lang="en-US" sz="2200" b="1" dirty="0" smtClean="0">
                <a:solidFill>
                  <a:schemeClr val="bg1">
                    <a:lumMod val="85000"/>
                    <a:lumOff val="15000"/>
                  </a:schemeClr>
                </a:solidFill>
                <a:latin typeface="Times New Roman" pitchFamily="18" charset="0"/>
              </a:rPr>
              <a:t> </a:t>
            </a:r>
            <a:r>
              <a:rPr lang="en-US" sz="2200" b="1" dirty="0" err="1" smtClean="0">
                <a:solidFill>
                  <a:schemeClr val="bg1">
                    <a:lumMod val="85000"/>
                    <a:lumOff val="15000"/>
                  </a:schemeClr>
                </a:solidFill>
                <a:latin typeface="Times New Roman" pitchFamily="18" charset="0"/>
              </a:rPr>
              <a:t>một</a:t>
            </a:r>
            <a:r>
              <a:rPr lang="en-US" sz="2200" b="1" dirty="0" smtClean="0">
                <a:solidFill>
                  <a:schemeClr val="bg1">
                    <a:lumMod val="85000"/>
                    <a:lumOff val="15000"/>
                  </a:schemeClr>
                </a:solidFill>
                <a:latin typeface="Times New Roman" pitchFamily="18" charset="0"/>
              </a:rPr>
              <a:t> </a:t>
            </a:r>
            <a:r>
              <a:rPr lang="en-US" sz="2200" b="1" dirty="0" err="1" smtClean="0">
                <a:solidFill>
                  <a:schemeClr val="bg1">
                    <a:lumMod val="85000"/>
                    <a:lumOff val="15000"/>
                  </a:schemeClr>
                </a:solidFill>
                <a:latin typeface="Times New Roman" pitchFamily="18" charset="0"/>
              </a:rPr>
              <a:t>mình</a:t>
            </a:r>
            <a:r>
              <a:rPr lang="en-US" sz="2200" b="1" dirty="0" smtClean="0">
                <a:solidFill>
                  <a:schemeClr val="bg1">
                    <a:lumMod val="85000"/>
                    <a:lumOff val="15000"/>
                  </a:schemeClr>
                </a:solidFill>
                <a:latin typeface="Times New Roman" pitchFamily="18" charset="0"/>
              </a:rPr>
              <a:t> </a:t>
            </a:r>
            <a:r>
              <a:rPr lang="en-US" sz="2200" b="1" dirty="0" err="1" smtClean="0">
                <a:solidFill>
                  <a:schemeClr val="bg1">
                    <a:lumMod val="85000"/>
                    <a:lumOff val="15000"/>
                  </a:schemeClr>
                </a:solidFill>
                <a:latin typeface="Times New Roman" pitchFamily="18" charset="0"/>
              </a:rPr>
              <a:t>cũng</a:t>
            </a:r>
            <a:r>
              <a:rPr lang="en-US" sz="2200" b="1" dirty="0" smtClean="0">
                <a:solidFill>
                  <a:schemeClr val="bg1">
                    <a:lumMod val="85000"/>
                    <a:lumOff val="15000"/>
                  </a:schemeClr>
                </a:solidFill>
                <a:latin typeface="Times New Roman" pitchFamily="18" charset="0"/>
              </a:rPr>
              <a:t> </a:t>
            </a:r>
            <a:r>
              <a:rPr lang="en-US" sz="2200" b="1" dirty="0" err="1" smtClean="0">
                <a:solidFill>
                  <a:schemeClr val="bg1">
                    <a:lumMod val="85000"/>
                    <a:lumOff val="15000"/>
                  </a:schemeClr>
                </a:solidFill>
                <a:latin typeface="Times New Roman" pitchFamily="18" charset="0"/>
              </a:rPr>
              <a:t>mạo</a:t>
            </a:r>
            <a:r>
              <a:rPr lang="en-US" sz="2200" b="1" dirty="0" smtClean="0">
                <a:solidFill>
                  <a:schemeClr val="bg1">
                    <a:lumMod val="85000"/>
                    <a:lumOff val="15000"/>
                  </a:schemeClr>
                </a:solidFill>
                <a:latin typeface="Times New Roman" pitchFamily="18" charset="0"/>
              </a:rPr>
              <a:t> </a:t>
            </a:r>
            <a:r>
              <a:rPr lang="en-US" sz="2200" b="1" dirty="0" err="1" smtClean="0">
                <a:solidFill>
                  <a:schemeClr val="bg1">
                    <a:lumMod val="85000"/>
                    <a:lumOff val="15000"/>
                  </a:schemeClr>
                </a:solidFill>
                <a:latin typeface="Times New Roman" pitchFamily="18" charset="0"/>
              </a:rPr>
              <a:t>hiểm</a:t>
            </a:r>
            <a:r>
              <a:rPr lang="en-US" sz="2200" b="1" dirty="0" smtClean="0">
                <a:solidFill>
                  <a:schemeClr val="bg1">
                    <a:lumMod val="85000"/>
                    <a:lumOff val="15000"/>
                  </a:schemeClr>
                </a:solidFill>
                <a:latin typeface="Times New Roman" pitchFamily="18" charset="0"/>
              </a:rPr>
              <a:t>. </a:t>
            </a:r>
            <a:r>
              <a:rPr lang="en-US" sz="2200" b="1" dirty="0" err="1" smtClean="0">
                <a:solidFill>
                  <a:schemeClr val="bg1">
                    <a:lumMod val="85000"/>
                    <a:lumOff val="15000"/>
                  </a:schemeClr>
                </a:solidFill>
                <a:latin typeface="Times New Roman" pitchFamily="18" charset="0"/>
              </a:rPr>
              <a:t>Anh</a:t>
            </a:r>
            <a:r>
              <a:rPr lang="en-US" sz="2200" b="1" dirty="0" smtClean="0">
                <a:solidFill>
                  <a:schemeClr val="bg1">
                    <a:lumMod val="85000"/>
                    <a:lumOff val="15000"/>
                  </a:schemeClr>
                </a:solidFill>
                <a:latin typeface="Times New Roman" pitchFamily="18" charset="0"/>
              </a:rPr>
              <a:t> </a:t>
            </a:r>
            <a:r>
              <a:rPr lang="en-US" sz="2200" b="1" dirty="0" err="1" smtClean="0">
                <a:solidFill>
                  <a:schemeClr val="bg1">
                    <a:lumMod val="85000"/>
                    <a:lumOff val="15000"/>
                  </a:schemeClr>
                </a:solidFill>
                <a:latin typeface="Times New Roman" pitchFamily="18" charset="0"/>
              </a:rPr>
              <a:t>có</a:t>
            </a:r>
            <a:r>
              <a:rPr lang="en-US" sz="2200" b="1" dirty="0" smtClean="0">
                <a:solidFill>
                  <a:schemeClr val="bg1">
                    <a:lumMod val="85000"/>
                    <a:lumOff val="15000"/>
                  </a:schemeClr>
                </a:solidFill>
                <a:latin typeface="Times New Roman" pitchFamily="18" charset="0"/>
              </a:rPr>
              <a:t> </a:t>
            </a:r>
            <a:r>
              <a:rPr lang="en-US" sz="2200" b="1" dirty="0" err="1" smtClean="0">
                <a:solidFill>
                  <a:schemeClr val="bg1">
                    <a:lumMod val="85000"/>
                    <a:lumOff val="15000"/>
                  </a:schemeClr>
                </a:solidFill>
                <a:latin typeface="Times New Roman" pitchFamily="18" charset="0"/>
              </a:rPr>
              <a:t>muốn</a:t>
            </a:r>
            <a:r>
              <a:rPr lang="en-US" sz="2200" b="1" dirty="0" smtClean="0">
                <a:solidFill>
                  <a:schemeClr val="bg1">
                    <a:lumMod val="85000"/>
                    <a:lumOff val="15000"/>
                  </a:schemeClr>
                </a:solidFill>
                <a:latin typeface="Times New Roman" pitchFamily="18" charset="0"/>
              </a:rPr>
              <a:t> </a:t>
            </a:r>
            <a:r>
              <a:rPr lang="en-US" sz="2200" b="1" dirty="0" err="1" smtClean="0">
                <a:solidFill>
                  <a:schemeClr val="bg1">
                    <a:lumMod val="85000"/>
                    <a:lumOff val="15000"/>
                  </a:schemeClr>
                </a:solidFill>
                <a:latin typeface="Times New Roman" pitchFamily="18" charset="0"/>
              </a:rPr>
              <a:t>đi</a:t>
            </a:r>
            <a:r>
              <a:rPr lang="en-US" sz="2200" b="1" dirty="0" smtClean="0">
                <a:solidFill>
                  <a:schemeClr val="bg1">
                    <a:lumMod val="85000"/>
                    <a:lumOff val="15000"/>
                  </a:schemeClr>
                </a:solidFill>
                <a:latin typeface="Times New Roman" pitchFamily="18" charset="0"/>
              </a:rPr>
              <a:t> </a:t>
            </a:r>
            <a:r>
              <a:rPr lang="en-US" sz="2200" b="1" dirty="0" err="1" smtClean="0">
                <a:solidFill>
                  <a:schemeClr val="bg1">
                    <a:lumMod val="85000"/>
                    <a:lumOff val="15000"/>
                  </a:schemeClr>
                </a:solidFill>
                <a:latin typeface="Times New Roman" pitchFamily="18" charset="0"/>
              </a:rPr>
              <a:t>với</a:t>
            </a:r>
            <a:r>
              <a:rPr lang="en-US" sz="2200" b="1" dirty="0" smtClean="0">
                <a:solidFill>
                  <a:schemeClr val="bg1">
                    <a:lumMod val="85000"/>
                    <a:lumOff val="15000"/>
                  </a:schemeClr>
                </a:solidFill>
                <a:latin typeface="Times New Roman" pitchFamily="18" charset="0"/>
              </a:rPr>
              <a:t> </a:t>
            </a:r>
            <a:r>
              <a:rPr lang="en-US" sz="2200" b="1" dirty="0" err="1" smtClean="0">
                <a:solidFill>
                  <a:schemeClr val="bg1">
                    <a:lumMod val="85000"/>
                    <a:lumOff val="15000"/>
                  </a:schemeClr>
                </a:solidFill>
                <a:latin typeface="Times New Roman" pitchFamily="18" charset="0"/>
              </a:rPr>
              <a:t>tôi</a:t>
            </a:r>
            <a:r>
              <a:rPr lang="en-US" sz="2200" b="1" dirty="0" smtClean="0">
                <a:solidFill>
                  <a:schemeClr val="bg1">
                    <a:lumMod val="85000"/>
                    <a:lumOff val="15000"/>
                  </a:schemeClr>
                </a:solidFill>
                <a:latin typeface="Times New Roman" pitchFamily="18" charset="0"/>
              </a:rPr>
              <a:t> </a:t>
            </a:r>
            <a:r>
              <a:rPr lang="en-US" sz="2200" b="1" dirty="0" err="1" smtClean="0">
                <a:solidFill>
                  <a:schemeClr val="bg1">
                    <a:lumMod val="85000"/>
                    <a:lumOff val="15000"/>
                  </a:schemeClr>
                </a:solidFill>
                <a:latin typeface="Times New Roman" pitchFamily="18" charset="0"/>
              </a:rPr>
              <a:t>không</a:t>
            </a:r>
            <a:r>
              <a:rPr lang="en-US" sz="2200" b="1" dirty="0" smtClean="0">
                <a:solidFill>
                  <a:schemeClr val="bg1">
                    <a:lumMod val="85000"/>
                    <a:lumOff val="15000"/>
                  </a:schemeClr>
                </a:solidFill>
                <a:latin typeface="Times New Roman" pitchFamily="18" charset="0"/>
              </a:rPr>
              <a:t> ?</a:t>
            </a:r>
          </a:p>
        </p:txBody>
      </p:sp>
      <p:sp>
        <p:nvSpPr>
          <p:cNvPr id="206862" name="Text Box 14"/>
          <p:cNvSpPr txBox="1">
            <a:spLocks noChangeArrowheads="1"/>
          </p:cNvSpPr>
          <p:nvPr/>
        </p:nvSpPr>
        <p:spPr bwMode="auto">
          <a:xfrm>
            <a:off x="300038" y="3453620"/>
            <a:ext cx="381000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2200" b="1" dirty="0" err="1" smtClean="0">
                <a:solidFill>
                  <a:schemeClr val="bg1">
                    <a:lumMod val="85000"/>
                    <a:lumOff val="15000"/>
                  </a:schemeClr>
                </a:solidFill>
                <a:latin typeface="Times New Roman" pitchFamily="18" charset="0"/>
              </a:rPr>
              <a:t>Bác</a:t>
            </a:r>
            <a:r>
              <a:rPr lang="en-US" sz="2200" b="1" dirty="0" smtClean="0">
                <a:solidFill>
                  <a:schemeClr val="bg1">
                    <a:lumMod val="85000"/>
                    <a:lumOff val="15000"/>
                  </a:schemeClr>
                </a:solidFill>
                <a:latin typeface="Times New Roman" pitchFamily="18" charset="0"/>
              </a:rPr>
              <a:t> </a:t>
            </a:r>
            <a:r>
              <a:rPr lang="en-US" sz="2200" b="1" dirty="0" err="1" smtClean="0">
                <a:solidFill>
                  <a:schemeClr val="bg1">
                    <a:lumMod val="85000"/>
                    <a:lumOff val="15000"/>
                  </a:schemeClr>
                </a:solidFill>
                <a:latin typeface="Times New Roman" pitchFamily="18" charset="0"/>
              </a:rPr>
              <a:t>Lê</a:t>
            </a:r>
            <a:r>
              <a:rPr lang="en-US" sz="2200" b="1" dirty="0" smtClean="0">
                <a:solidFill>
                  <a:schemeClr val="bg1">
                    <a:lumMod val="85000"/>
                    <a:lumOff val="15000"/>
                  </a:schemeClr>
                </a:solidFill>
                <a:latin typeface="Times New Roman" pitchFamily="18" charset="0"/>
              </a:rPr>
              <a:t> </a:t>
            </a:r>
            <a:r>
              <a:rPr lang="en-US" sz="2200" b="1" dirty="0" err="1" smtClean="0">
                <a:solidFill>
                  <a:schemeClr val="bg1">
                    <a:lumMod val="85000"/>
                    <a:lumOff val="15000"/>
                  </a:schemeClr>
                </a:solidFill>
                <a:latin typeface="Times New Roman" pitchFamily="18" charset="0"/>
              </a:rPr>
              <a:t>sững</a:t>
            </a:r>
            <a:r>
              <a:rPr lang="en-US" sz="2200" b="1" dirty="0" smtClean="0">
                <a:solidFill>
                  <a:schemeClr val="bg1">
                    <a:lumMod val="85000"/>
                    <a:lumOff val="15000"/>
                  </a:schemeClr>
                </a:solidFill>
                <a:latin typeface="Times New Roman" pitchFamily="18" charset="0"/>
              </a:rPr>
              <a:t> </a:t>
            </a:r>
            <a:r>
              <a:rPr lang="en-US" sz="2200" b="1" dirty="0" err="1" smtClean="0">
                <a:solidFill>
                  <a:schemeClr val="bg1">
                    <a:lumMod val="85000"/>
                    <a:lumOff val="15000"/>
                  </a:schemeClr>
                </a:solidFill>
                <a:latin typeface="Times New Roman" pitchFamily="18" charset="0"/>
              </a:rPr>
              <a:t>sốt</a:t>
            </a:r>
            <a:r>
              <a:rPr lang="en-US" sz="2200" b="1" dirty="0" smtClean="0">
                <a:solidFill>
                  <a:schemeClr val="bg1">
                    <a:lumMod val="85000"/>
                    <a:lumOff val="15000"/>
                  </a:schemeClr>
                </a:solidFill>
                <a:latin typeface="Times New Roman" pitchFamily="18" charset="0"/>
              </a:rPr>
              <a:t>:</a:t>
            </a:r>
          </a:p>
        </p:txBody>
      </p:sp>
      <p:sp>
        <p:nvSpPr>
          <p:cNvPr id="206863" name="Text Box 15"/>
          <p:cNvSpPr txBox="1">
            <a:spLocks noChangeArrowheads="1"/>
          </p:cNvSpPr>
          <p:nvPr/>
        </p:nvSpPr>
        <p:spPr bwMode="auto">
          <a:xfrm>
            <a:off x="300038" y="3716945"/>
            <a:ext cx="586740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2200" b="1" dirty="0" smtClean="0">
                <a:solidFill>
                  <a:schemeClr val="bg1">
                    <a:lumMod val="85000"/>
                    <a:lumOff val="15000"/>
                  </a:schemeClr>
                </a:solidFill>
                <a:latin typeface="Times New Roman" pitchFamily="18" charset="0"/>
              </a:rPr>
              <a:t>- </a:t>
            </a:r>
            <a:r>
              <a:rPr lang="en-US" sz="2200" b="1" dirty="0" err="1" smtClean="0">
                <a:solidFill>
                  <a:schemeClr val="bg1">
                    <a:lumMod val="85000"/>
                    <a:lumOff val="15000"/>
                  </a:schemeClr>
                </a:solidFill>
                <a:latin typeface="Times New Roman" pitchFamily="18" charset="0"/>
              </a:rPr>
              <a:t>Nhưng</a:t>
            </a:r>
            <a:r>
              <a:rPr lang="en-US" sz="2200" b="1" dirty="0" smtClean="0">
                <a:solidFill>
                  <a:schemeClr val="bg1">
                    <a:lumMod val="85000"/>
                    <a:lumOff val="15000"/>
                  </a:schemeClr>
                </a:solidFill>
                <a:latin typeface="Times New Roman" pitchFamily="18" charset="0"/>
              </a:rPr>
              <a:t> </a:t>
            </a:r>
            <a:r>
              <a:rPr lang="en-US" sz="2200" b="1" dirty="0" err="1" smtClean="0">
                <a:solidFill>
                  <a:schemeClr val="bg1">
                    <a:lumMod val="85000"/>
                    <a:lumOff val="15000"/>
                  </a:schemeClr>
                </a:solidFill>
                <a:latin typeface="Times New Roman" pitchFamily="18" charset="0"/>
              </a:rPr>
              <a:t>chúng</a:t>
            </a:r>
            <a:r>
              <a:rPr lang="en-US" sz="2200" b="1" dirty="0" smtClean="0">
                <a:solidFill>
                  <a:schemeClr val="bg1">
                    <a:lumMod val="85000"/>
                    <a:lumOff val="15000"/>
                  </a:schemeClr>
                </a:solidFill>
                <a:latin typeface="Times New Roman" pitchFamily="18" charset="0"/>
              </a:rPr>
              <a:t> ta </a:t>
            </a:r>
            <a:r>
              <a:rPr lang="en-US" sz="2200" b="1" dirty="0" err="1" smtClean="0">
                <a:solidFill>
                  <a:schemeClr val="bg1">
                    <a:lumMod val="85000"/>
                    <a:lumOff val="15000"/>
                  </a:schemeClr>
                </a:solidFill>
                <a:latin typeface="Times New Roman" pitchFamily="18" charset="0"/>
              </a:rPr>
              <a:t>lấy</a:t>
            </a:r>
            <a:r>
              <a:rPr lang="en-US" sz="2200" b="1" dirty="0" smtClean="0">
                <a:solidFill>
                  <a:schemeClr val="bg1">
                    <a:lumMod val="85000"/>
                    <a:lumOff val="15000"/>
                  </a:schemeClr>
                </a:solidFill>
                <a:latin typeface="Times New Roman" pitchFamily="18" charset="0"/>
              </a:rPr>
              <a:t> </a:t>
            </a:r>
            <a:r>
              <a:rPr lang="en-US" sz="2200" b="1" dirty="0" err="1" smtClean="0">
                <a:solidFill>
                  <a:schemeClr val="bg1">
                    <a:lumMod val="85000"/>
                    <a:lumOff val="15000"/>
                  </a:schemeClr>
                </a:solidFill>
                <a:latin typeface="Times New Roman" pitchFamily="18" charset="0"/>
              </a:rPr>
              <a:t>đâu</a:t>
            </a:r>
            <a:r>
              <a:rPr lang="en-US" sz="2200" b="1" dirty="0" smtClean="0">
                <a:solidFill>
                  <a:schemeClr val="bg1">
                    <a:lumMod val="85000"/>
                    <a:lumOff val="15000"/>
                  </a:schemeClr>
                </a:solidFill>
                <a:latin typeface="Times New Roman" pitchFamily="18" charset="0"/>
              </a:rPr>
              <a:t> </a:t>
            </a:r>
            <a:r>
              <a:rPr lang="en-US" sz="2200" b="1" dirty="0" err="1" smtClean="0">
                <a:solidFill>
                  <a:schemeClr val="bg1">
                    <a:lumMod val="85000"/>
                    <a:lumOff val="15000"/>
                  </a:schemeClr>
                </a:solidFill>
                <a:latin typeface="Times New Roman" pitchFamily="18" charset="0"/>
              </a:rPr>
              <a:t>ra</a:t>
            </a:r>
            <a:r>
              <a:rPr lang="en-US" sz="2200" b="1" dirty="0" smtClean="0">
                <a:solidFill>
                  <a:schemeClr val="bg1">
                    <a:lumMod val="85000"/>
                    <a:lumOff val="15000"/>
                  </a:schemeClr>
                </a:solidFill>
                <a:latin typeface="Times New Roman" pitchFamily="18" charset="0"/>
              </a:rPr>
              <a:t> </a:t>
            </a:r>
            <a:r>
              <a:rPr lang="en-US" sz="2200" b="1" dirty="0" err="1" smtClean="0">
                <a:solidFill>
                  <a:schemeClr val="bg1">
                    <a:lumMod val="85000"/>
                    <a:lumOff val="15000"/>
                  </a:schemeClr>
                </a:solidFill>
                <a:latin typeface="Times New Roman" pitchFamily="18" charset="0"/>
              </a:rPr>
              <a:t>tiền</a:t>
            </a:r>
            <a:r>
              <a:rPr lang="en-US" sz="2200" b="1" dirty="0" smtClean="0">
                <a:solidFill>
                  <a:schemeClr val="bg1">
                    <a:lumMod val="85000"/>
                    <a:lumOff val="15000"/>
                  </a:schemeClr>
                </a:solidFill>
                <a:latin typeface="Times New Roman" pitchFamily="18" charset="0"/>
              </a:rPr>
              <a:t> </a:t>
            </a:r>
            <a:r>
              <a:rPr lang="en-US" sz="2200" b="1" dirty="0" err="1" smtClean="0">
                <a:solidFill>
                  <a:schemeClr val="bg1">
                    <a:lumMod val="85000"/>
                    <a:lumOff val="15000"/>
                  </a:schemeClr>
                </a:solidFill>
                <a:latin typeface="Times New Roman" pitchFamily="18" charset="0"/>
              </a:rPr>
              <a:t>mà</a:t>
            </a:r>
            <a:r>
              <a:rPr lang="en-US" sz="2200" b="1" dirty="0" smtClean="0">
                <a:solidFill>
                  <a:schemeClr val="bg1">
                    <a:lumMod val="85000"/>
                    <a:lumOff val="15000"/>
                  </a:schemeClr>
                </a:solidFill>
                <a:latin typeface="Times New Roman" pitchFamily="18" charset="0"/>
              </a:rPr>
              <a:t> </a:t>
            </a:r>
            <a:r>
              <a:rPr lang="en-US" sz="2200" b="1" dirty="0" err="1" smtClean="0">
                <a:solidFill>
                  <a:schemeClr val="bg1">
                    <a:lumMod val="85000"/>
                    <a:lumOff val="15000"/>
                  </a:schemeClr>
                </a:solidFill>
                <a:latin typeface="Times New Roman" pitchFamily="18" charset="0"/>
              </a:rPr>
              <a:t>đi</a:t>
            </a:r>
            <a:r>
              <a:rPr lang="en-US" sz="2200" b="1" dirty="0" smtClean="0">
                <a:solidFill>
                  <a:schemeClr val="bg1">
                    <a:lumMod val="85000"/>
                    <a:lumOff val="15000"/>
                  </a:schemeClr>
                </a:solidFill>
                <a:latin typeface="Times New Roman" pitchFamily="18" charset="0"/>
              </a:rPr>
              <a:t> ?</a:t>
            </a:r>
          </a:p>
        </p:txBody>
      </p:sp>
      <p:sp>
        <p:nvSpPr>
          <p:cNvPr id="206864" name="Text Box 16"/>
          <p:cNvSpPr txBox="1">
            <a:spLocks noChangeArrowheads="1"/>
          </p:cNvSpPr>
          <p:nvPr/>
        </p:nvSpPr>
        <p:spPr bwMode="auto">
          <a:xfrm>
            <a:off x="300038" y="3979545"/>
            <a:ext cx="853440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2200" b="1" dirty="0" smtClean="0">
                <a:solidFill>
                  <a:schemeClr val="bg1">
                    <a:lumMod val="85000"/>
                    <a:lumOff val="15000"/>
                  </a:schemeClr>
                </a:solidFill>
                <a:latin typeface="Times New Roman" pitchFamily="18" charset="0"/>
              </a:rPr>
              <a:t>- </a:t>
            </a:r>
            <a:r>
              <a:rPr lang="en-US" sz="2200" b="1" dirty="0" err="1" smtClean="0">
                <a:solidFill>
                  <a:schemeClr val="bg1">
                    <a:lumMod val="85000"/>
                    <a:lumOff val="15000"/>
                  </a:schemeClr>
                </a:solidFill>
                <a:latin typeface="Times New Roman" pitchFamily="18" charset="0"/>
              </a:rPr>
              <a:t>Đây</a:t>
            </a:r>
            <a:r>
              <a:rPr lang="en-US" sz="2200" b="1" dirty="0" smtClean="0">
                <a:solidFill>
                  <a:schemeClr val="bg1">
                    <a:lumMod val="85000"/>
                    <a:lumOff val="15000"/>
                  </a:schemeClr>
                </a:solidFill>
                <a:latin typeface="Times New Roman" pitchFamily="18" charset="0"/>
              </a:rPr>
              <a:t>, </a:t>
            </a:r>
            <a:r>
              <a:rPr lang="en-US" sz="2200" b="1" dirty="0" err="1" smtClean="0">
                <a:solidFill>
                  <a:schemeClr val="bg1">
                    <a:lumMod val="85000"/>
                    <a:lumOff val="15000"/>
                  </a:schemeClr>
                </a:solidFill>
                <a:latin typeface="Times New Roman" pitchFamily="18" charset="0"/>
              </a:rPr>
              <a:t>tiền</a:t>
            </a:r>
            <a:r>
              <a:rPr lang="en-US" sz="2200" b="1" dirty="0" smtClean="0">
                <a:solidFill>
                  <a:schemeClr val="bg1">
                    <a:lumMod val="85000"/>
                    <a:lumOff val="15000"/>
                  </a:schemeClr>
                </a:solidFill>
                <a:latin typeface="Times New Roman" pitchFamily="18" charset="0"/>
              </a:rPr>
              <a:t> </a:t>
            </a:r>
            <a:r>
              <a:rPr lang="en-US" sz="2200" b="1" dirty="0" err="1" smtClean="0">
                <a:solidFill>
                  <a:schemeClr val="bg1">
                    <a:lumMod val="85000"/>
                    <a:lumOff val="15000"/>
                  </a:schemeClr>
                </a:solidFill>
                <a:latin typeface="Times New Roman" pitchFamily="18" charset="0"/>
              </a:rPr>
              <a:t>đây</a:t>
            </a:r>
            <a:r>
              <a:rPr lang="en-US" sz="2200" b="1" dirty="0" smtClean="0">
                <a:solidFill>
                  <a:schemeClr val="bg1">
                    <a:lumMod val="85000"/>
                    <a:lumOff val="15000"/>
                  </a:schemeClr>
                </a:solidFill>
                <a:latin typeface="Times New Roman" pitchFamily="18" charset="0"/>
              </a:rPr>
              <a:t> !</a:t>
            </a:r>
          </a:p>
        </p:txBody>
      </p:sp>
      <p:sp>
        <p:nvSpPr>
          <p:cNvPr id="206865" name="Text Box 17"/>
          <p:cNvSpPr txBox="1">
            <a:spLocks noChangeArrowheads="1"/>
          </p:cNvSpPr>
          <p:nvPr/>
        </p:nvSpPr>
        <p:spPr bwMode="auto">
          <a:xfrm>
            <a:off x="300038" y="4242145"/>
            <a:ext cx="762000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2200" b="1" dirty="0" smtClean="0">
                <a:solidFill>
                  <a:schemeClr val="bg1">
                    <a:lumMod val="85000"/>
                    <a:lumOff val="15000"/>
                  </a:schemeClr>
                </a:solidFill>
                <a:latin typeface="Times New Roman" pitchFamily="18" charset="0"/>
              </a:rPr>
              <a:t>- </a:t>
            </a:r>
            <a:r>
              <a:rPr lang="en-US" sz="2200" b="1" dirty="0" err="1" smtClean="0">
                <a:solidFill>
                  <a:schemeClr val="bg1">
                    <a:lumMod val="85000"/>
                    <a:lumOff val="15000"/>
                  </a:schemeClr>
                </a:solidFill>
                <a:latin typeface="Times New Roman" pitchFamily="18" charset="0"/>
              </a:rPr>
              <a:t>Vừa</a:t>
            </a:r>
            <a:r>
              <a:rPr lang="en-US" sz="2200" b="1" dirty="0" smtClean="0">
                <a:solidFill>
                  <a:schemeClr val="bg1">
                    <a:lumMod val="85000"/>
                    <a:lumOff val="15000"/>
                  </a:schemeClr>
                </a:solidFill>
                <a:latin typeface="Times New Roman" pitchFamily="18" charset="0"/>
              </a:rPr>
              <a:t> </a:t>
            </a:r>
            <a:r>
              <a:rPr lang="en-US" sz="2200" b="1" dirty="0" err="1" smtClean="0">
                <a:solidFill>
                  <a:schemeClr val="bg1">
                    <a:lumMod val="85000"/>
                    <a:lumOff val="15000"/>
                  </a:schemeClr>
                </a:solidFill>
                <a:latin typeface="Times New Roman" pitchFamily="18" charset="0"/>
              </a:rPr>
              <a:t>nói</a:t>
            </a:r>
            <a:r>
              <a:rPr lang="en-US" sz="2200" b="1" dirty="0" smtClean="0">
                <a:solidFill>
                  <a:schemeClr val="bg1">
                    <a:lumMod val="85000"/>
                    <a:lumOff val="15000"/>
                  </a:schemeClr>
                </a:solidFill>
                <a:latin typeface="Times New Roman" pitchFamily="18" charset="0"/>
              </a:rPr>
              <a:t>, </a:t>
            </a:r>
            <a:r>
              <a:rPr lang="en-US" sz="2200" b="1" dirty="0" err="1" smtClean="0">
                <a:solidFill>
                  <a:schemeClr val="bg1">
                    <a:lumMod val="85000"/>
                    <a:lumOff val="15000"/>
                  </a:schemeClr>
                </a:solidFill>
                <a:latin typeface="Times New Roman" pitchFamily="18" charset="0"/>
              </a:rPr>
              <a:t>Bác</a:t>
            </a:r>
            <a:r>
              <a:rPr lang="en-US" sz="2200" b="1" dirty="0" smtClean="0">
                <a:solidFill>
                  <a:schemeClr val="bg1">
                    <a:lumMod val="85000"/>
                    <a:lumOff val="15000"/>
                  </a:schemeClr>
                </a:solidFill>
                <a:latin typeface="Times New Roman" pitchFamily="18" charset="0"/>
              </a:rPr>
              <a:t> </a:t>
            </a:r>
            <a:r>
              <a:rPr lang="en-US" sz="2200" b="1" dirty="0" err="1" smtClean="0">
                <a:solidFill>
                  <a:schemeClr val="bg1">
                    <a:lumMod val="85000"/>
                    <a:lumOff val="15000"/>
                  </a:schemeClr>
                </a:solidFill>
                <a:latin typeface="Times New Roman" pitchFamily="18" charset="0"/>
              </a:rPr>
              <a:t>Hồ</a:t>
            </a:r>
            <a:r>
              <a:rPr lang="en-US" sz="2200" b="1" dirty="0" smtClean="0">
                <a:solidFill>
                  <a:schemeClr val="bg1">
                    <a:lumMod val="85000"/>
                    <a:lumOff val="15000"/>
                  </a:schemeClr>
                </a:solidFill>
                <a:latin typeface="Times New Roman" pitchFamily="18" charset="0"/>
              </a:rPr>
              <a:t> </a:t>
            </a:r>
            <a:r>
              <a:rPr lang="en-US" sz="2200" b="1" dirty="0" err="1" smtClean="0">
                <a:solidFill>
                  <a:schemeClr val="bg1">
                    <a:lumMod val="85000"/>
                    <a:lumOff val="15000"/>
                  </a:schemeClr>
                </a:solidFill>
                <a:latin typeface="Times New Roman" pitchFamily="18" charset="0"/>
              </a:rPr>
              <a:t>vừa</a:t>
            </a:r>
            <a:r>
              <a:rPr lang="en-US" sz="2200" b="1" dirty="0" smtClean="0">
                <a:solidFill>
                  <a:schemeClr val="bg1">
                    <a:lumMod val="85000"/>
                    <a:lumOff val="15000"/>
                  </a:schemeClr>
                </a:solidFill>
                <a:latin typeface="Times New Roman" pitchFamily="18" charset="0"/>
              </a:rPr>
              <a:t> </a:t>
            </a:r>
            <a:r>
              <a:rPr lang="en-US" sz="2200" b="1" dirty="0" err="1" smtClean="0">
                <a:solidFill>
                  <a:schemeClr val="bg1">
                    <a:lumMod val="85000"/>
                    <a:lumOff val="15000"/>
                  </a:schemeClr>
                </a:solidFill>
                <a:latin typeface="Times New Roman" pitchFamily="18" charset="0"/>
              </a:rPr>
              <a:t>giơ</a:t>
            </a:r>
            <a:r>
              <a:rPr lang="en-US" sz="2200" b="1" dirty="0" smtClean="0">
                <a:solidFill>
                  <a:schemeClr val="bg1">
                    <a:lumMod val="85000"/>
                    <a:lumOff val="15000"/>
                  </a:schemeClr>
                </a:solidFill>
                <a:latin typeface="Times New Roman" pitchFamily="18" charset="0"/>
              </a:rPr>
              <a:t> </a:t>
            </a:r>
            <a:r>
              <a:rPr lang="en-US" sz="2200" b="1" dirty="0" err="1" smtClean="0">
                <a:solidFill>
                  <a:schemeClr val="bg1">
                    <a:lumMod val="85000"/>
                    <a:lumOff val="15000"/>
                  </a:schemeClr>
                </a:solidFill>
                <a:latin typeface="Times New Roman" pitchFamily="18" charset="0"/>
              </a:rPr>
              <a:t>hai</a:t>
            </a:r>
            <a:r>
              <a:rPr lang="en-US" sz="2200" b="1" dirty="0" smtClean="0">
                <a:solidFill>
                  <a:schemeClr val="bg1">
                    <a:lumMod val="85000"/>
                    <a:lumOff val="15000"/>
                  </a:schemeClr>
                </a:solidFill>
                <a:latin typeface="Times New Roman" pitchFamily="18" charset="0"/>
              </a:rPr>
              <a:t> </a:t>
            </a:r>
            <a:r>
              <a:rPr lang="en-US" sz="2200" b="1" dirty="0" err="1" smtClean="0">
                <a:solidFill>
                  <a:schemeClr val="bg1">
                    <a:lumMod val="85000"/>
                    <a:lumOff val="15000"/>
                  </a:schemeClr>
                </a:solidFill>
                <a:latin typeface="Times New Roman" pitchFamily="18" charset="0"/>
              </a:rPr>
              <a:t>bàn</a:t>
            </a:r>
            <a:r>
              <a:rPr lang="en-US" sz="2200" b="1" dirty="0" smtClean="0">
                <a:solidFill>
                  <a:schemeClr val="bg1">
                    <a:lumMod val="85000"/>
                    <a:lumOff val="15000"/>
                  </a:schemeClr>
                </a:solidFill>
                <a:latin typeface="Times New Roman" pitchFamily="18" charset="0"/>
              </a:rPr>
              <a:t> </a:t>
            </a:r>
            <a:r>
              <a:rPr lang="en-US" sz="2200" b="1" dirty="0" err="1" smtClean="0">
                <a:solidFill>
                  <a:schemeClr val="bg1">
                    <a:lumMod val="85000"/>
                    <a:lumOff val="15000"/>
                  </a:schemeClr>
                </a:solidFill>
                <a:latin typeface="Times New Roman" pitchFamily="18" charset="0"/>
              </a:rPr>
              <a:t>tay</a:t>
            </a:r>
            <a:r>
              <a:rPr lang="en-US" sz="2200" b="1" dirty="0" smtClean="0">
                <a:solidFill>
                  <a:schemeClr val="bg1">
                    <a:lumMod val="85000"/>
                    <a:lumOff val="15000"/>
                  </a:schemeClr>
                </a:solidFill>
                <a:latin typeface="Times New Roman" pitchFamily="18" charset="0"/>
              </a:rPr>
              <a:t> </a:t>
            </a:r>
            <a:r>
              <a:rPr lang="en-US" sz="2200" b="1" dirty="0" err="1" smtClean="0">
                <a:solidFill>
                  <a:schemeClr val="bg1">
                    <a:lumMod val="85000"/>
                    <a:lumOff val="15000"/>
                  </a:schemeClr>
                </a:solidFill>
                <a:latin typeface="Times New Roman" pitchFamily="18" charset="0"/>
              </a:rPr>
              <a:t>ra</a:t>
            </a:r>
            <a:r>
              <a:rPr lang="en-US" sz="2200" b="1" dirty="0" smtClean="0">
                <a:solidFill>
                  <a:schemeClr val="bg1">
                    <a:lumMod val="85000"/>
                    <a:lumOff val="15000"/>
                  </a:schemeClr>
                </a:solidFill>
                <a:latin typeface="Times New Roman" pitchFamily="18" charset="0"/>
              </a:rPr>
              <a:t> </a:t>
            </a:r>
            <a:r>
              <a:rPr lang="en-US" sz="2200" b="1" dirty="0" err="1" smtClean="0">
                <a:solidFill>
                  <a:schemeClr val="bg1">
                    <a:lumMod val="85000"/>
                    <a:lumOff val="15000"/>
                  </a:schemeClr>
                </a:solidFill>
                <a:latin typeface="Times New Roman" pitchFamily="18" charset="0"/>
              </a:rPr>
              <a:t>và</a:t>
            </a:r>
            <a:r>
              <a:rPr lang="en-US" sz="2200" b="1" dirty="0" smtClean="0">
                <a:solidFill>
                  <a:schemeClr val="bg1">
                    <a:lumMod val="85000"/>
                    <a:lumOff val="15000"/>
                  </a:schemeClr>
                </a:solidFill>
                <a:latin typeface="Times New Roman" pitchFamily="18" charset="0"/>
              </a:rPr>
              <a:t> </a:t>
            </a:r>
            <a:r>
              <a:rPr lang="en-US" sz="2200" b="1" dirty="0" err="1" smtClean="0">
                <a:solidFill>
                  <a:schemeClr val="bg1">
                    <a:lumMod val="85000"/>
                    <a:lumOff val="15000"/>
                  </a:schemeClr>
                </a:solidFill>
                <a:latin typeface="Times New Roman" pitchFamily="18" charset="0"/>
              </a:rPr>
              <a:t>tiếp</a:t>
            </a:r>
            <a:r>
              <a:rPr lang="en-US" sz="2200" b="1" dirty="0" smtClean="0">
                <a:solidFill>
                  <a:schemeClr val="bg1">
                    <a:lumMod val="85000"/>
                    <a:lumOff val="15000"/>
                  </a:schemeClr>
                </a:solidFill>
                <a:latin typeface="Times New Roman" pitchFamily="18" charset="0"/>
              </a:rPr>
              <a:t>:</a:t>
            </a:r>
          </a:p>
        </p:txBody>
      </p:sp>
      <p:sp>
        <p:nvSpPr>
          <p:cNvPr id="206866" name="Text Box 18"/>
          <p:cNvSpPr txBox="1">
            <a:spLocks noChangeArrowheads="1"/>
          </p:cNvSpPr>
          <p:nvPr/>
        </p:nvSpPr>
        <p:spPr bwMode="auto">
          <a:xfrm>
            <a:off x="300038" y="4506782"/>
            <a:ext cx="8539162"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2200" b="1" dirty="0" smtClean="0">
                <a:solidFill>
                  <a:schemeClr val="bg1">
                    <a:lumMod val="85000"/>
                    <a:lumOff val="15000"/>
                  </a:schemeClr>
                </a:solidFill>
                <a:latin typeface="Times New Roman" pitchFamily="18" charset="0"/>
              </a:rPr>
              <a:t>- </a:t>
            </a:r>
            <a:r>
              <a:rPr lang="en-US" sz="2200" b="1" dirty="0" err="1" smtClean="0">
                <a:solidFill>
                  <a:schemeClr val="bg1">
                    <a:lumMod val="85000"/>
                    <a:lumOff val="15000"/>
                  </a:schemeClr>
                </a:solidFill>
                <a:latin typeface="Times New Roman" pitchFamily="18" charset="0"/>
              </a:rPr>
              <a:t>Chúng</a:t>
            </a:r>
            <a:r>
              <a:rPr lang="en-US" sz="2200" b="1" dirty="0" smtClean="0">
                <a:solidFill>
                  <a:schemeClr val="bg1">
                    <a:lumMod val="85000"/>
                    <a:lumOff val="15000"/>
                  </a:schemeClr>
                </a:solidFill>
                <a:latin typeface="Times New Roman" pitchFamily="18" charset="0"/>
              </a:rPr>
              <a:t> ta </a:t>
            </a:r>
            <a:r>
              <a:rPr lang="en-US" sz="2200" b="1" dirty="0" err="1" smtClean="0">
                <a:solidFill>
                  <a:schemeClr val="bg1">
                    <a:lumMod val="85000"/>
                    <a:lumOff val="15000"/>
                  </a:schemeClr>
                </a:solidFill>
                <a:latin typeface="Times New Roman" pitchFamily="18" charset="0"/>
              </a:rPr>
              <a:t>sẽ</a:t>
            </a:r>
            <a:r>
              <a:rPr lang="en-US" sz="2200" b="1" dirty="0" smtClean="0">
                <a:solidFill>
                  <a:schemeClr val="bg1">
                    <a:lumMod val="85000"/>
                    <a:lumOff val="15000"/>
                  </a:schemeClr>
                </a:solidFill>
                <a:latin typeface="Times New Roman" pitchFamily="18" charset="0"/>
              </a:rPr>
              <a:t> </a:t>
            </a:r>
            <a:r>
              <a:rPr lang="en-US" sz="2200" b="1" dirty="0" err="1" smtClean="0">
                <a:solidFill>
                  <a:schemeClr val="bg1">
                    <a:lumMod val="85000"/>
                    <a:lumOff val="15000"/>
                  </a:schemeClr>
                </a:solidFill>
                <a:latin typeface="Times New Roman" pitchFamily="18" charset="0"/>
              </a:rPr>
              <a:t>làm</a:t>
            </a:r>
            <a:r>
              <a:rPr lang="en-US" sz="2200" b="1" dirty="0" smtClean="0">
                <a:solidFill>
                  <a:schemeClr val="bg1">
                    <a:lumMod val="85000"/>
                    <a:lumOff val="15000"/>
                  </a:schemeClr>
                </a:solidFill>
                <a:latin typeface="Times New Roman" pitchFamily="18" charset="0"/>
              </a:rPr>
              <a:t> </a:t>
            </a:r>
            <a:r>
              <a:rPr lang="en-US" sz="2200" b="1" dirty="0" err="1" smtClean="0">
                <a:solidFill>
                  <a:schemeClr val="bg1">
                    <a:lumMod val="85000"/>
                    <a:lumOff val="15000"/>
                  </a:schemeClr>
                </a:solidFill>
                <a:latin typeface="Times New Roman" pitchFamily="18" charset="0"/>
              </a:rPr>
              <a:t>bất</a:t>
            </a:r>
            <a:r>
              <a:rPr lang="en-US" sz="2200" b="1" dirty="0" smtClean="0">
                <a:solidFill>
                  <a:schemeClr val="bg1">
                    <a:lumMod val="85000"/>
                    <a:lumOff val="15000"/>
                  </a:schemeClr>
                </a:solidFill>
                <a:latin typeface="Times New Roman" pitchFamily="18" charset="0"/>
              </a:rPr>
              <a:t> </a:t>
            </a:r>
            <a:r>
              <a:rPr lang="en-US" sz="2200" b="1" dirty="0" err="1" smtClean="0">
                <a:solidFill>
                  <a:schemeClr val="bg1">
                    <a:lumMod val="85000"/>
                    <a:lumOff val="15000"/>
                  </a:schemeClr>
                </a:solidFill>
                <a:latin typeface="Times New Roman" pitchFamily="18" charset="0"/>
              </a:rPr>
              <a:t>cứ</a:t>
            </a:r>
            <a:r>
              <a:rPr lang="en-US" sz="2200" b="1" dirty="0" smtClean="0">
                <a:solidFill>
                  <a:schemeClr val="bg1">
                    <a:lumMod val="85000"/>
                    <a:lumOff val="15000"/>
                  </a:schemeClr>
                </a:solidFill>
                <a:latin typeface="Times New Roman" pitchFamily="18" charset="0"/>
              </a:rPr>
              <a:t> </a:t>
            </a:r>
            <a:r>
              <a:rPr lang="en-US" sz="2200" b="1" dirty="0" err="1" smtClean="0">
                <a:solidFill>
                  <a:schemeClr val="bg1">
                    <a:lumMod val="85000"/>
                    <a:lumOff val="15000"/>
                  </a:schemeClr>
                </a:solidFill>
                <a:latin typeface="Times New Roman" pitchFamily="18" charset="0"/>
              </a:rPr>
              <a:t>việc</a:t>
            </a:r>
            <a:r>
              <a:rPr lang="en-US" sz="2200" b="1" dirty="0" smtClean="0">
                <a:solidFill>
                  <a:schemeClr val="bg1">
                    <a:lumMod val="85000"/>
                    <a:lumOff val="15000"/>
                  </a:schemeClr>
                </a:solidFill>
                <a:latin typeface="Times New Roman" pitchFamily="18" charset="0"/>
              </a:rPr>
              <a:t> </a:t>
            </a:r>
            <a:r>
              <a:rPr lang="en-US" sz="2200" b="1" dirty="0" err="1" smtClean="0">
                <a:solidFill>
                  <a:schemeClr val="bg1">
                    <a:lumMod val="85000"/>
                    <a:lumOff val="15000"/>
                  </a:schemeClr>
                </a:solidFill>
                <a:latin typeface="Times New Roman" pitchFamily="18" charset="0"/>
              </a:rPr>
              <a:t>gì</a:t>
            </a:r>
            <a:r>
              <a:rPr lang="en-US" sz="2200" b="1" dirty="0" smtClean="0">
                <a:solidFill>
                  <a:schemeClr val="bg1">
                    <a:lumMod val="85000"/>
                    <a:lumOff val="15000"/>
                  </a:schemeClr>
                </a:solidFill>
                <a:latin typeface="Times New Roman" pitchFamily="18" charset="0"/>
              </a:rPr>
              <a:t> </a:t>
            </a:r>
            <a:r>
              <a:rPr lang="en-US" sz="2200" b="1" dirty="0" err="1" smtClean="0">
                <a:solidFill>
                  <a:schemeClr val="bg1">
                    <a:lumMod val="85000"/>
                    <a:lumOff val="15000"/>
                  </a:schemeClr>
                </a:solidFill>
                <a:latin typeface="Times New Roman" pitchFamily="18" charset="0"/>
              </a:rPr>
              <a:t>để</a:t>
            </a:r>
            <a:r>
              <a:rPr lang="en-US" sz="2200" b="1" dirty="0" smtClean="0">
                <a:solidFill>
                  <a:schemeClr val="bg1">
                    <a:lumMod val="85000"/>
                    <a:lumOff val="15000"/>
                  </a:schemeClr>
                </a:solidFill>
                <a:latin typeface="Times New Roman" pitchFamily="18" charset="0"/>
              </a:rPr>
              <a:t> </a:t>
            </a:r>
            <a:r>
              <a:rPr lang="en-US" sz="2200" b="1" dirty="0" err="1" smtClean="0">
                <a:solidFill>
                  <a:schemeClr val="bg1">
                    <a:lumMod val="85000"/>
                    <a:lumOff val="15000"/>
                  </a:schemeClr>
                </a:solidFill>
                <a:latin typeface="Times New Roman" pitchFamily="18" charset="0"/>
              </a:rPr>
              <a:t>sống</a:t>
            </a:r>
            <a:r>
              <a:rPr lang="en-US" sz="2200" b="1" dirty="0" smtClean="0">
                <a:solidFill>
                  <a:schemeClr val="bg1">
                    <a:lumMod val="85000"/>
                    <a:lumOff val="15000"/>
                  </a:schemeClr>
                </a:solidFill>
                <a:latin typeface="Times New Roman" pitchFamily="18" charset="0"/>
              </a:rPr>
              <a:t> </a:t>
            </a:r>
            <a:r>
              <a:rPr lang="en-US" sz="2200" b="1" dirty="0" err="1" smtClean="0">
                <a:solidFill>
                  <a:schemeClr val="bg1">
                    <a:lumMod val="85000"/>
                    <a:lumOff val="15000"/>
                  </a:schemeClr>
                </a:solidFill>
                <a:latin typeface="Times New Roman" pitchFamily="18" charset="0"/>
              </a:rPr>
              <a:t>và</a:t>
            </a:r>
            <a:r>
              <a:rPr lang="en-US" sz="2200" b="1" dirty="0" smtClean="0">
                <a:solidFill>
                  <a:schemeClr val="bg1">
                    <a:lumMod val="85000"/>
                    <a:lumOff val="15000"/>
                  </a:schemeClr>
                </a:solidFill>
                <a:latin typeface="Times New Roman" pitchFamily="18" charset="0"/>
              </a:rPr>
              <a:t> </a:t>
            </a:r>
            <a:r>
              <a:rPr lang="en-US" sz="2200" b="1" dirty="0" err="1" smtClean="0">
                <a:solidFill>
                  <a:schemeClr val="bg1">
                    <a:lumMod val="85000"/>
                    <a:lumOff val="15000"/>
                  </a:schemeClr>
                </a:solidFill>
                <a:latin typeface="Times New Roman" pitchFamily="18" charset="0"/>
              </a:rPr>
              <a:t>để</a:t>
            </a:r>
            <a:r>
              <a:rPr lang="en-US" sz="2200" b="1" dirty="0" smtClean="0">
                <a:solidFill>
                  <a:schemeClr val="bg1">
                    <a:lumMod val="85000"/>
                    <a:lumOff val="15000"/>
                  </a:schemeClr>
                </a:solidFill>
                <a:latin typeface="Times New Roman" pitchFamily="18" charset="0"/>
              </a:rPr>
              <a:t> </a:t>
            </a:r>
            <a:r>
              <a:rPr lang="en-US" sz="2200" b="1" dirty="0" err="1" smtClean="0">
                <a:solidFill>
                  <a:schemeClr val="bg1">
                    <a:lumMod val="85000"/>
                    <a:lumOff val="15000"/>
                  </a:schemeClr>
                </a:solidFill>
                <a:latin typeface="Times New Roman" pitchFamily="18" charset="0"/>
              </a:rPr>
              <a:t>đi</a:t>
            </a:r>
            <a:r>
              <a:rPr lang="en-US" sz="2200" b="1" dirty="0" smtClean="0">
                <a:solidFill>
                  <a:schemeClr val="bg1">
                    <a:lumMod val="85000"/>
                    <a:lumOff val="15000"/>
                  </a:schemeClr>
                </a:solidFill>
                <a:latin typeface="Times New Roman" pitchFamily="18" charset="0"/>
              </a:rPr>
              <a:t>. </a:t>
            </a:r>
            <a:r>
              <a:rPr lang="en-US" sz="2200" b="1" dirty="0" err="1" smtClean="0">
                <a:solidFill>
                  <a:schemeClr val="bg1">
                    <a:lumMod val="85000"/>
                    <a:lumOff val="15000"/>
                  </a:schemeClr>
                </a:solidFill>
                <a:latin typeface="Times New Roman" pitchFamily="18" charset="0"/>
              </a:rPr>
              <a:t>Anh</a:t>
            </a:r>
            <a:r>
              <a:rPr lang="en-US" sz="2200" b="1" dirty="0" smtClean="0">
                <a:solidFill>
                  <a:schemeClr val="bg1">
                    <a:lumMod val="85000"/>
                    <a:lumOff val="15000"/>
                  </a:schemeClr>
                </a:solidFill>
                <a:latin typeface="Times New Roman" pitchFamily="18" charset="0"/>
              </a:rPr>
              <a:t> </a:t>
            </a:r>
            <a:r>
              <a:rPr lang="en-US" sz="2200" b="1" dirty="0" err="1" smtClean="0">
                <a:solidFill>
                  <a:schemeClr val="bg1">
                    <a:lumMod val="85000"/>
                    <a:lumOff val="15000"/>
                  </a:schemeClr>
                </a:solidFill>
                <a:latin typeface="Times New Roman" pitchFamily="18" charset="0"/>
              </a:rPr>
              <a:t>đi</a:t>
            </a:r>
            <a:r>
              <a:rPr lang="en-US" sz="2200" b="1" dirty="0" smtClean="0">
                <a:solidFill>
                  <a:schemeClr val="bg1">
                    <a:lumMod val="85000"/>
                    <a:lumOff val="15000"/>
                  </a:schemeClr>
                </a:solidFill>
                <a:latin typeface="Times New Roman" pitchFamily="18" charset="0"/>
              </a:rPr>
              <a:t> </a:t>
            </a:r>
            <a:r>
              <a:rPr lang="en-US" sz="2200" b="1" dirty="0" err="1" smtClean="0">
                <a:solidFill>
                  <a:schemeClr val="bg1">
                    <a:lumMod val="85000"/>
                    <a:lumOff val="15000"/>
                  </a:schemeClr>
                </a:solidFill>
                <a:latin typeface="Times New Roman" pitchFamily="18" charset="0"/>
              </a:rPr>
              <a:t>với</a:t>
            </a:r>
            <a:r>
              <a:rPr lang="en-US" sz="2200" b="1" dirty="0" smtClean="0">
                <a:solidFill>
                  <a:schemeClr val="bg1">
                    <a:lumMod val="85000"/>
                    <a:lumOff val="15000"/>
                  </a:schemeClr>
                </a:solidFill>
                <a:latin typeface="Times New Roman" pitchFamily="18" charset="0"/>
              </a:rPr>
              <a:t> </a:t>
            </a:r>
            <a:r>
              <a:rPr lang="en-US" sz="2200" b="1" dirty="0" err="1" smtClean="0">
                <a:solidFill>
                  <a:schemeClr val="bg1">
                    <a:lumMod val="85000"/>
                    <a:lumOff val="15000"/>
                  </a:schemeClr>
                </a:solidFill>
                <a:latin typeface="Times New Roman" pitchFamily="18" charset="0"/>
              </a:rPr>
              <a:t>tôi</a:t>
            </a:r>
            <a:r>
              <a:rPr lang="en-US" sz="2200" b="1" dirty="0" smtClean="0">
                <a:solidFill>
                  <a:schemeClr val="bg1">
                    <a:lumMod val="85000"/>
                    <a:lumOff val="15000"/>
                  </a:schemeClr>
                </a:solidFill>
                <a:latin typeface="Times New Roman" pitchFamily="18" charset="0"/>
              </a:rPr>
              <a:t> </a:t>
            </a:r>
            <a:r>
              <a:rPr lang="en-US" sz="2200" b="1" dirty="0" err="1" smtClean="0">
                <a:solidFill>
                  <a:schemeClr val="bg1">
                    <a:lumMod val="85000"/>
                    <a:lumOff val="15000"/>
                  </a:schemeClr>
                </a:solidFill>
                <a:latin typeface="Times New Roman" pitchFamily="18" charset="0"/>
              </a:rPr>
              <a:t>chứ</a:t>
            </a:r>
            <a:r>
              <a:rPr lang="en-US" sz="2200" b="1" dirty="0" smtClean="0">
                <a:solidFill>
                  <a:schemeClr val="bg1">
                    <a:lumMod val="85000"/>
                    <a:lumOff val="15000"/>
                  </a:schemeClr>
                </a:solidFill>
                <a:latin typeface="Times New Roman" pitchFamily="18" charset="0"/>
              </a:rPr>
              <a:t> ?</a:t>
            </a:r>
          </a:p>
        </p:txBody>
      </p:sp>
      <p:sp>
        <p:nvSpPr>
          <p:cNvPr id="206874" name="Text Box 26"/>
          <p:cNvSpPr txBox="1">
            <a:spLocks noChangeArrowheads="1"/>
          </p:cNvSpPr>
          <p:nvPr/>
        </p:nvSpPr>
        <p:spPr bwMode="auto">
          <a:xfrm>
            <a:off x="5867428" y="4815225"/>
            <a:ext cx="3305175"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2200" b="1" dirty="0" smtClean="0">
                <a:solidFill>
                  <a:schemeClr val="bg1">
                    <a:lumMod val="85000"/>
                    <a:lumOff val="15000"/>
                  </a:schemeClr>
                </a:solidFill>
                <a:latin typeface="Times New Roman" pitchFamily="18" charset="0"/>
              </a:rPr>
              <a:t>( Theo </a:t>
            </a:r>
            <a:r>
              <a:rPr lang="en-US" sz="2200" b="1" dirty="0" err="1" smtClean="0">
                <a:solidFill>
                  <a:schemeClr val="bg1">
                    <a:lumMod val="85000"/>
                    <a:lumOff val="15000"/>
                  </a:schemeClr>
                </a:solidFill>
                <a:latin typeface="Times New Roman" pitchFamily="18" charset="0"/>
              </a:rPr>
              <a:t>Trần</a:t>
            </a:r>
            <a:r>
              <a:rPr lang="en-US" sz="2200" b="1" dirty="0" smtClean="0">
                <a:solidFill>
                  <a:schemeClr val="bg1">
                    <a:lumMod val="85000"/>
                    <a:lumOff val="15000"/>
                  </a:schemeClr>
                </a:solidFill>
                <a:latin typeface="Times New Roman" pitchFamily="18" charset="0"/>
              </a:rPr>
              <a:t> </a:t>
            </a:r>
            <a:r>
              <a:rPr lang="en-US" sz="2200" b="1" dirty="0" err="1" smtClean="0">
                <a:solidFill>
                  <a:schemeClr val="bg1">
                    <a:lumMod val="85000"/>
                    <a:lumOff val="15000"/>
                  </a:schemeClr>
                </a:solidFill>
                <a:latin typeface="Times New Roman" pitchFamily="18" charset="0"/>
              </a:rPr>
              <a:t>Dân</a:t>
            </a:r>
            <a:r>
              <a:rPr lang="en-US" sz="2200" b="1" dirty="0" smtClean="0">
                <a:solidFill>
                  <a:schemeClr val="bg1">
                    <a:lumMod val="85000"/>
                    <a:lumOff val="15000"/>
                  </a:schemeClr>
                </a:solidFill>
                <a:latin typeface="Times New Roman" pitchFamily="18" charset="0"/>
              </a:rPr>
              <a:t> </a:t>
            </a:r>
            <a:r>
              <a:rPr lang="en-US" sz="2200" b="1" dirty="0" err="1" smtClean="0">
                <a:solidFill>
                  <a:schemeClr val="bg1">
                    <a:lumMod val="85000"/>
                    <a:lumOff val="15000"/>
                  </a:schemeClr>
                </a:solidFill>
                <a:latin typeface="Times New Roman" pitchFamily="18" charset="0"/>
              </a:rPr>
              <a:t>Tiên</a:t>
            </a:r>
            <a:r>
              <a:rPr lang="en-US" sz="2200" b="1" dirty="0" smtClean="0">
                <a:solidFill>
                  <a:schemeClr val="bg1">
                    <a:lumMod val="85000"/>
                    <a:lumOff val="15000"/>
                  </a:schemeClr>
                </a:solidFill>
                <a:latin typeface="Times New Roman" pitchFamily="18" charset="0"/>
              </a:rPr>
              <a:t> )</a:t>
            </a:r>
          </a:p>
        </p:txBody>
      </p:sp>
      <p:sp>
        <p:nvSpPr>
          <p:cNvPr id="206877" name="Line 29"/>
          <p:cNvSpPr>
            <a:spLocks noChangeShapeType="1"/>
          </p:cNvSpPr>
          <p:nvPr/>
        </p:nvSpPr>
        <p:spPr bwMode="auto">
          <a:xfrm>
            <a:off x="3252788" y="1278731"/>
            <a:ext cx="838200" cy="0"/>
          </a:xfrm>
          <a:prstGeom prst="line">
            <a:avLst/>
          </a:prstGeom>
          <a:noFill/>
          <a:ln w="12700" cap="sq">
            <a:solidFill>
              <a:srgbClr val="FFFF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400" smtClean="0">
              <a:solidFill>
                <a:schemeClr val="bg1">
                  <a:lumMod val="85000"/>
                  <a:lumOff val="15000"/>
                </a:schemeClr>
              </a:solidFill>
              <a:latin typeface="Times New Roman" pitchFamily="18" charset="0"/>
            </a:endParaRPr>
          </a:p>
        </p:txBody>
      </p:sp>
      <p:sp>
        <p:nvSpPr>
          <p:cNvPr id="206878" name="Line 30"/>
          <p:cNvSpPr>
            <a:spLocks noChangeShapeType="1"/>
          </p:cNvSpPr>
          <p:nvPr/>
        </p:nvSpPr>
        <p:spPr bwMode="auto">
          <a:xfrm>
            <a:off x="6934200" y="4914900"/>
            <a:ext cx="1600200" cy="0"/>
          </a:xfrm>
          <a:prstGeom prst="line">
            <a:avLst/>
          </a:prstGeom>
          <a:noFill/>
          <a:ln w="12700" cap="sq">
            <a:solidFill>
              <a:srgbClr val="FFFF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400" smtClean="0">
              <a:solidFill>
                <a:schemeClr val="bg1">
                  <a:lumMod val="85000"/>
                  <a:lumOff val="15000"/>
                </a:schemeClr>
              </a:solidFill>
              <a:latin typeface="Times New Roman" pitchFamily="18" charset="0"/>
            </a:endParaRPr>
          </a:p>
        </p:txBody>
      </p:sp>
      <p:sp>
        <p:nvSpPr>
          <p:cNvPr id="2" name="Rectangle 1"/>
          <p:cNvSpPr/>
          <p:nvPr/>
        </p:nvSpPr>
        <p:spPr>
          <a:xfrm>
            <a:off x="3597171" y="332128"/>
            <a:ext cx="1919115" cy="523220"/>
          </a:xfrm>
          <a:prstGeom prst="rect">
            <a:avLst/>
          </a:prstGeom>
          <a:noFill/>
        </p:spPr>
        <p:txBody>
          <a:bodyPr wrap="none" lIns="91440" tIns="45720" rIns="91440" bIns="45720">
            <a:spAutoFit/>
          </a:bodyPr>
          <a:lstStyle/>
          <a:p>
            <a:pPr algn="ctr"/>
            <a:r>
              <a:rPr lang="en-US" sz="2800" b="1" i="1" cap="none" spc="0" dirty="0" err="1" smtClean="0">
                <a:ln w="10541" cmpd="sng">
                  <a:solidFill>
                    <a:schemeClr val="accent1">
                      <a:shade val="88000"/>
                      <a:satMod val="110000"/>
                    </a:schemeClr>
                  </a:solidFill>
                  <a:prstDash val="solid"/>
                </a:ln>
                <a:solidFill>
                  <a:schemeClr val="bg1">
                    <a:lumMod val="85000"/>
                    <a:lumOff val="15000"/>
                  </a:schemeClr>
                </a:solidFill>
                <a:effectLst/>
                <a:latin typeface="Times New Roman" pitchFamily="18" charset="0"/>
              </a:rPr>
              <a:t>Hai</a:t>
            </a:r>
            <a:r>
              <a:rPr lang="en-US" sz="2800" b="1" i="1" cap="none" spc="0" dirty="0" smtClean="0">
                <a:ln w="10541" cmpd="sng">
                  <a:solidFill>
                    <a:schemeClr val="accent1">
                      <a:shade val="88000"/>
                      <a:satMod val="110000"/>
                    </a:schemeClr>
                  </a:solidFill>
                  <a:prstDash val="solid"/>
                </a:ln>
                <a:solidFill>
                  <a:schemeClr val="bg1">
                    <a:lumMod val="85000"/>
                    <a:lumOff val="15000"/>
                  </a:schemeClr>
                </a:solidFill>
                <a:effectLst/>
                <a:latin typeface="Times New Roman" pitchFamily="18" charset="0"/>
              </a:rPr>
              <a:t> </a:t>
            </a:r>
            <a:r>
              <a:rPr lang="en-US" sz="2800" b="1" i="1" cap="none" spc="0" dirty="0" err="1" smtClean="0">
                <a:ln w="10541" cmpd="sng">
                  <a:solidFill>
                    <a:schemeClr val="accent1">
                      <a:shade val="88000"/>
                      <a:satMod val="110000"/>
                    </a:schemeClr>
                  </a:solidFill>
                  <a:prstDash val="solid"/>
                </a:ln>
                <a:solidFill>
                  <a:schemeClr val="bg1">
                    <a:lumMod val="85000"/>
                    <a:lumOff val="15000"/>
                  </a:schemeClr>
                </a:solidFill>
                <a:effectLst/>
                <a:latin typeface="Times New Roman" pitchFamily="18" charset="0"/>
              </a:rPr>
              <a:t>bàn</a:t>
            </a:r>
            <a:r>
              <a:rPr lang="en-US" sz="2800" b="1" i="1" cap="none" spc="0" dirty="0" smtClean="0">
                <a:ln w="10541" cmpd="sng">
                  <a:solidFill>
                    <a:schemeClr val="accent1">
                      <a:shade val="88000"/>
                      <a:satMod val="110000"/>
                    </a:schemeClr>
                  </a:solidFill>
                  <a:prstDash val="solid"/>
                </a:ln>
                <a:solidFill>
                  <a:schemeClr val="bg1">
                    <a:lumMod val="85000"/>
                    <a:lumOff val="15000"/>
                  </a:schemeClr>
                </a:solidFill>
                <a:effectLst/>
                <a:latin typeface="Times New Roman" pitchFamily="18" charset="0"/>
              </a:rPr>
              <a:t> </a:t>
            </a:r>
            <a:r>
              <a:rPr lang="en-US" sz="2800" b="1" i="1" cap="none" spc="0" dirty="0" err="1" smtClean="0">
                <a:ln w="10541" cmpd="sng">
                  <a:solidFill>
                    <a:schemeClr val="accent1">
                      <a:shade val="88000"/>
                      <a:satMod val="110000"/>
                    </a:schemeClr>
                  </a:solidFill>
                  <a:prstDash val="solid"/>
                </a:ln>
                <a:solidFill>
                  <a:schemeClr val="bg1">
                    <a:lumMod val="85000"/>
                    <a:lumOff val="15000"/>
                  </a:schemeClr>
                </a:solidFill>
                <a:effectLst/>
                <a:latin typeface="Times New Roman" pitchFamily="18" charset="0"/>
              </a:rPr>
              <a:t>tay</a:t>
            </a:r>
            <a:endParaRPr lang="en-US" sz="2800" b="1" cap="none" spc="0" dirty="0">
              <a:ln w="10541" cmpd="sng">
                <a:solidFill>
                  <a:schemeClr val="accent1">
                    <a:shade val="88000"/>
                    <a:satMod val="110000"/>
                  </a:schemeClr>
                </a:solidFill>
                <a:prstDash val="solid"/>
              </a:ln>
              <a:solidFill>
                <a:schemeClr val="bg1">
                  <a:lumMod val="85000"/>
                  <a:lumOff val="15000"/>
                </a:schemeClr>
              </a:solidFill>
              <a:effectLst/>
            </a:endParaRPr>
          </a:p>
        </p:txBody>
      </p:sp>
    </p:spTree>
    <p:custDataLst>
      <p:tags r:id="rId1"/>
    </p:custDataLst>
    <p:extLst>
      <p:ext uri="{BB962C8B-B14F-4D97-AF65-F5344CB8AC3E}">
        <p14:creationId xmlns:p14="http://schemas.microsoft.com/office/powerpoint/2010/main" val="3620648105"/>
      </p:ext>
    </p:extLst>
  </p:cSld>
  <p:clrMapOvr>
    <a:masterClrMapping/>
  </p:clrMapOvr>
  <mc:AlternateContent xmlns:mc="http://schemas.openxmlformats.org/markup-compatibility/2006" xmlns:p14="http://schemas.microsoft.com/office/powerpoint/2010/main">
    <mc:Choice Requires="p14">
      <p:transition spd="slow" p14:dur="2000" advTm="92968"/>
    </mc:Choice>
    <mc:Fallback xmlns="">
      <p:transition spd="slow" advTm="9296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1" nodeType="clickEffect">
                                  <p:stCondLst>
                                    <p:cond delay="0"/>
                                  </p:stCondLst>
                                  <p:childTnLst>
                                    <p:animClr clrSpc="rgb" dir="cw">
                                      <p:cBhvr override="childStyle">
                                        <p:cTn id="6" dur="2000" fill="hold"/>
                                        <p:tgtEl>
                                          <p:spTgt spid="206854"/>
                                        </p:tgtEl>
                                        <p:attrNameLst>
                                          <p:attrName>style.color</p:attrName>
                                        </p:attrNameLst>
                                      </p:cBhvr>
                                      <p:to>
                                        <a:srgbClr val="FF0000"/>
                                      </p:to>
                                    </p:animClr>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206870"/>
                                        </p:tgtEl>
                                        <p:attrNameLst>
                                          <p:attrName>style.visibility</p:attrName>
                                        </p:attrNameLst>
                                      </p:cBhvr>
                                      <p:to>
                                        <p:strVal val="visible"/>
                                      </p:to>
                                    </p:set>
                                    <p:animEffect transition="in" filter="barn(inVertical)">
                                      <p:cBhvr>
                                        <p:cTn id="11" dur="500"/>
                                        <p:tgtEl>
                                          <p:spTgt spid="206870"/>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grpId="0" nodeType="clickEffect">
                                  <p:stCondLst>
                                    <p:cond delay="0"/>
                                  </p:stCondLst>
                                  <p:childTnLst>
                                    <p:set>
                                      <p:cBhvr>
                                        <p:cTn id="15" dur="1" fill="hold">
                                          <p:stCondLst>
                                            <p:cond delay="0"/>
                                          </p:stCondLst>
                                        </p:cTn>
                                        <p:tgtEl>
                                          <p:spTgt spid="206869"/>
                                        </p:tgtEl>
                                        <p:attrNameLst>
                                          <p:attrName>style.visibility</p:attrName>
                                        </p:attrNameLst>
                                      </p:cBhvr>
                                      <p:to>
                                        <p:strVal val="visible"/>
                                      </p:to>
                                    </p:set>
                                    <p:animEffect transition="in" filter="circle(in)">
                                      <p:cBhvr>
                                        <p:cTn id="16" dur="2000"/>
                                        <p:tgtEl>
                                          <p:spTgt spid="2068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854" grpId="1"/>
      <p:bldP spid="206869" grpId="0" animBg="1"/>
      <p:bldP spid="20687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702" name="WordArt 14"/>
          <p:cNvSpPr>
            <a:spLocks noChangeArrowheads="1" noChangeShapeType="1" noTextEdit="1"/>
          </p:cNvSpPr>
          <p:nvPr/>
        </p:nvSpPr>
        <p:spPr bwMode="auto">
          <a:xfrm rot="259598">
            <a:off x="2581275" y="513160"/>
            <a:ext cx="3576638" cy="742950"/>
          </a:xfrm>
          <a:prstGeom prst="rect">
            <a:avLst/>
          </a:prstGeom>
        </p:spPr>
        <p:txBody>
          <a:bodyPr wrap="none" fromWordArt="1">
            <a:prstTxWarp prst="textCascadeUp">
              <a:avLst>
                <a:gd name="adj" fmla="val 100000"/>
              </a:avLst>
            </a:prstTxWarp>
            <a:scene3d>
              <a:camera prst="legacyPerspectiveFront">
                <a:rot lat="20519958" lon="1080000" rev="0"/>
              </a:camera>
              <a:lightRig rig="legacyHarsh2" dir="b"/>
            </a:scene3d>
            <a:sp3d extrusionH="430200" prstMaterial="legacyMatte">
              <a:extrusionClr>
                <a:srgbClr val="FF6600"/>
              </a:extrusionClr>
            </a:sp3d>
          </a:bodyPr>
          <a:lstStyle/>
          <a:p>
            <a:pPr algn="ctr" fontAlgn="base">
              <a:spcBef>
                <a:spcPct val="0"/>
              </a:spcBef>
              <a:spcAft>
                <a:spcPct val="0"/>
              </a:spcAft>
            </a:pPr>
            <a:r>
              <a:rPr lang="vi-VN" kern="10" smtClean="0">
                <a:ln w="9525">
                  <a:round/>
                  <a:headEnd/>
                  <a:tailEnd/>
                </a:ln>
                <a:gradFill rotWithShape="1">
                  <a:gsLst>
                    <a:gs pos="0">
                      <a:srgbClr val="FFE701"/>
                    </a:gs>
                    <a:gs pos="100000">
                      <a:srgbClr val="FE3E02"/>
                    </a:gs>
                  </a:gsLst>
                  <a:lin ang="5100000" scaled="1"/>
                </a:gradFill>
                <a:latin typeface="Times New Roman"/>
                <a:cs typeface="Times New Roman"/>
              </a:rPr>
              <a:t>Trò chơi </a:t>
            </a:r>
            <a:endParaRPr lang="en-US" kern="10" smtClean="0">
              <a:ln w="9525">
                <a:round/>
                <a:headEnd/>
                <a:tailEnd/>
              </a:ln>
              <a:gradFill rotWithShape="1">
                <a:gsLst>
                  <a:gs pos="0">
                    <a:srgbClr val="FFE701"/>
                  </a:gs>
                  <a:gs pos="100000">
                    <a:srgbClr val="FE3E02"/>
                  </a:gs>
                </a:gsLst>
                <a:lin ang="5100000" scaled="1"/>
              </a:gradFill>
              <a:latin typeface="Times New Roman"/>
              <a:cs typeface="Times New Roman"/>
            </a:endParaRPr>
          </a:p>
        </p:txBody>
      </p:sp>
      <p:sp>
        <p:nvSpPr>
          <p:cNvPr id="15373" name="WordArt 15"/>
          <p:cNvSpPr>
            <a:spLocks noChangeArrowheads="1" noChangeShapeType="1" noTextEdit="1"/>
          </p:cNvSpPr>
          <p:nvPr/>
        </p:nvSpPr>
        <p:spPr bwMode="auto">
          <a:xfrm>
            <a:off x="4038600" y="1893094"/>
            <a:ext cx="2819400" cy="621506"/>
          </a:xfrm>
          <a:prstGeom prst="rect">
            <a:avLst/>
          </a:prstGeom>
        </p:spPr>
        <p:txBody>
          <a:bodyPr wrap="none" fromWordArt="1">
            <a:prstTxWarp prst="textTriangle">
              <a:avLst>
                <a:gd name="adj" fmla="val 50000"/>
              </a:avLst>
            </a:prstTxWarp>
            <a:scene3d>
              <a:camera prst="legacyObliqueTopLeft"/>
              <a:lightRig rig="legacyNormal3" dir="r"/>
            </a:scene3d>
            <a:sp3d extrusionH="201600" prstMaterial="legacyMatte">
              <a:extrusionClr>
                <a:srgbClr val="0066CC"/>
              </a:extrusionClr>
            </a:sp3d>
          </a:bodyPr>
          <a:lstStyle/>
          <a:p>
            <a:pPr algn="ctr" fontAlgn="base">
              <a:spcBef>
                <a:spcPct val="0"/>
              </a:spcBef>
              <a:spcAft>
                <a:spcPct val="0"/>
              </a:spcAft>
            </a:pPr>
            <a:r>
              <a:rPr lang="en-US" b="1" kern="10" smtClean="0">
                <a:ln w="9525">
                  <a:round/>
                  <a:headEnd/>
                  <a:tailEnd/>
                </a:ln>
                <a:blipFill dpi="0" rotWithShape="0">
                  <a:blip r:embed="rId2"/>
                  <a:srcRect/>
                  <a:stretch>
                    <a:fillRect/>
                  </a:stretch>
                </a:blipFill>
                <a:latin typeface="Times New Roman"/>
                <a:cs typeface="Times New Roman"/>
              </a:rPr>
              <a:t>Bí mật</a:t>
            </a:r>
          </a:p>
        </p:txBody>
      </p:sp>
      <p:grpSp>
        <p:nvGrpSpPr>
          <p:cNvPr id="3" name="Group 18"/>
          <p:cNvGrpSpPr>
            <a:grpSpLocks/>
          </p:cNvGrpSpPr>
          <p:nvPr/>
        </p:nvGrpSpPr>
        <p:grpSpPr bwMode="auto">
          <a:xfrm>
            <a:off x="-2590800" y="1543052"/>
            <a:ext cx="2590800" cy="3202781"/>
            <a:chOff x="480" y="1440"/>
            <a:chExt cx="1632" cy="2690"/>
          </a:xfrm>
        </p:grpSpPr>
        <p:pic>
          <p:nvPicPr>
            <p:cNvPr id="13323" name="Picture 9" descr="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68" y="2208"/>
              <a:ext cx="914" cy="1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4" name="WordArt 17"/>
            <p:cNvSpPr>
              <a:spLocks noChangeArrowheads="1" noChangeShapeType="1" noTextEdit="1"/>
            </p:cNvSpPr>
            <p:nvPr/>
          </p:nvSpPr>
          <p:spPr bwMode="auto">
            <a:xfrm>
              <a:off x="480" y="1440"/>
              <a:ext cx="1632" cy="720"/>
            </a:xfrm>
            <a:prstGeom prst="rect">
              <a:avLst/>
            </a:prstGeom>
          </p:spPr>
          <p:txBody>
            <a:bodyPr wrap="none" fromWordArt="1">
              <a:prstTxWarp prst="textTriangle">
                <a:avLst>
                  <a:gd name="adj" fmla="val 50000"/>
                </a:avLst>
              </a:prstTxWarp>
              <a:scene3d>
                <a:camera prst="legacyObliqueTopLeft"/>
                <a:lightRig rig="legacyNormal3" dir="r"/>
              </a:scene3d>
              <a:sp3d extrusionH="201600" prstMaterial="legacyMatte">
                <a:extrusionClr>
                  <a:srgbClr val="0066CC"/>
                </a:extrusionClr>
              </a:sp3d>
            </a:bodyPr>
            <a:lstStyle/>
            <a:p>
              <a:pPr algn="ctr" fontAlgn="base">
                <a:spcBef>
                  <a:spcPct val="0"/>
                </a:spcBef>
                <a:spcAft>
                  <a:spcPct val="0"/>
                </a:spcAft>
              </a:pPr>
              <a:r>
                <a:rPr lang="en-US" b="1" kern="10" smtClean="0">
                  <a:ln w="9525">
                    <a:round/>
                    <a:headEnd/>
                    <a:tailEnd/>
                  </a:ln>
                  <a:blipFill dpi="0" rotWithShape="0">
                    <a:blip r:embed="rId2"/>
                    <a:srcRect/>
                    <a:stretch>
                      <a:fillRect/>
                    </a:stretch>
                  </a:blipFill>
                  <a:latin typeface="Times New Roman"/>
                  <a:cs typeface="Times New Roman"/>
                </a:rPr>
                <a:t>Ô cửa </a:t>
              </a:r>
            </a:p>
          </p:txBody>
        </p:sp>
      </p:grpSp>
      <p:pic>
        <p:nvPicPr>
          <p:cNvPr id="13317" name="Picture 8" descr="POINSE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8220671" y="-108942"/>
            <a:ext cx="789384"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10" descr="POINSE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703" y="10717"/>
            <a:ext cx="1033463"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9" name="Picture 9" descr="POINSE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132558" y="4194969"/>
            <a:ext cx="790575" cy="1030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0" name="Picture 10" descr="POINSE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800000">
            <a:off x="8061328" y="4314826"/>
            <a:ext cx="1031875" cy="787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1" name="Picture 88" descr="1138215945"/>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flipH="1">
            <a:off x="3352800" y="2672954"/>
            <a:ext cx="2286000"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2" name="Picture 4" descr="rabbi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26163" y="2670572"/>
            <a:ext cx="2895600" cy="2075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517230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3" presetClass="entr" presetSubtype="0" fill="hold" grpId="0" nodeType="afterEffect">
                                  <p:stCondLst>
                                    <p:cond delay="0"/>
                                  </p:stCondLst>
                                  <p:childTnLst>
                                    <p:set>
                                      <p:cBhvr>
                                        <p:cTn id="6" dur="1" fill="hold">
                                          <p:stCondLst>
                                            <p:cond delay="0"/>
                                          </p:stCondLst>
                                        </p:cTn>
                                        <p:tgtEl>
                                          <p:spTgt spid="114702"/>
                                        </p:tgtEl>
                                        <p:attrNameLst>
                                          <p:attrName>style.visibility</p:attrName>
                                        </p:attrNameLst>
                                      </p:cBhvr>
                                      <p:to>
                                        <p:strVal val="visible"/>
                                      </p:to>
                                    </p:set>
                                    <p:animEffect transition="in" filter="fade">
                                      <p:cBhvr>
                                        <p:cTn id="7" dur="100"/>
                                        <p:tgtEl>
                                          <p:spTgt spid="114702"/>
                                        </p:tgtEl>
                                      </p:cBhvr>
                                    </p:animEffect>
                                    <p:anim calcmode="lin" valueType="num">
                                      <p:cBhvr>
                                        <p:cTn id="8" dur="400" fill="hold"/>
                                        <p:tgtEl>
                                          <p:spTgt spid="114702"/>
                                        </p:tgtEl>
                                        <p:attrNameLst>
                                          <p:attrName>ppt_x</p:attrName>
                                        </p:attrNameLst>
                                      </p:cBhvr>
                                      <p:tavLst>
                                        <p:tav tm="0">
                                          <p:val>
                                            <p:strVal val="#ppt_x"/>
                                          </p:val>
                                        </p:tav>
                                        <p:tav tm="100000">
                                          <p:val>
                                            <p:strVal val="#ppt_x"/>
                                          </p:val>
                                        </p:tav>
                                      </p:tavLst>
                                    </p:anim>
                                    <p:anim calcmode="lin" valueType="num">
                                      <p:cBhvr>
                                        <p:cTn id="9" dur="400" fill="hold"/>
                                        <p:tgtEl>
                                          <p:spTgt spid="114702"/>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11470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11470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12" fill="hold" nodeType="afterGroup">
                            <p:stCondLst>
                              <p:cond delay="1000"/>
                            </p:stCondLst>
                            <p:childTnLst>
                              <p:par>
                                <p:cTn id="13" presetID="63" presetClass="path" presetSubtype="0" accel="50000" decel="50000" fill="hold" nodeType="afterEffect">
                                  <p:stCondLst>
                                    <p:cond delay="0"/>
                                  </p:stCondLst>
                                  <p:childTnLst>
                                    <p:animMotion origin="layout" path="M -0.1 -2.59259E-6 L 0.40834 -0.00023 " pathEditMode="relative" rAng="0" ptsTypes="AA">
                                      <p:cBhvr>
                                        <p:cTn id="14" dur="2000" fill="hold"/>
                                        <p:tgtEl>
                                          <p:spTgt spid="3"/>
                                        </p:tgtEl>
                                        <p:attrNameLst>
                                          <p:attrName>ppt_x</p:attrName>
                                          <p:attrName>ppt_y</p:attrName>
                                        </p:attrNameLst>
                                      </p:cBhvr>
                                      <p:rCtr x="25417" y="-23"/>
                                    </p:animMotion>
                                  </p:childTnLst>
                                </p:cTn>
                              </p:par>
                            </p:childTnLst>
                          </p:cTn>
                        </p:par>
                      </p:childTnLst>
                    </p:cTn>
                  </p:par>
                  <p:par>
                    <p:cTn id="15" fill="hold" nodeType="clickPar">
                      <p:stCondLst>
                        <p:cond delay="indefinite"/>
                      </p:stCondLst>
                      <p:childTnLst>
                        <p:par>
                          <p:cTn id="16" fill="hold" nodeType="withGroup">
                            <p:stCondLst>
                              <p:cond delay="0"/>
                            </p:stCondLst>
                            <p:childTnLst>
                              <p:par>
                                <p:cTn id="17" presetID="26" presetClass="entr" presetSubtype="0" fill="hold" grpId="0" nodeType="clickEffect">
                                  <p:stCondLst>
                                    <p:cond delay="0"/>
                                  </p:stCondLst>
                                  <p:childTnLst>
                                    <p:set>
                                      <p:cBhvr>
                                        <p:cTn id="18" dur="1" fill="hold">
                                          <p:stCondLst>
                                            <p:cond delay="0"/>
                                          </p:stCondLst>
                                        </p:cTn>
                                        <p:tgtEl>
                                          <p:spTgt spid="15373"/>
                                        </p:tgtEl>
                                        <p:attrNameLst>
                                          <p:attrName>style.visibility</p:attrName>
                                        </p:attrNameLst>
                                      </p:cBhvr>
                                      <p:to>
                                        <p:strVal val="visible"/>
                                      </p:to>
                                    </p:set>
                                    <p:animEffect transition="in" filter="wipe(down)">
                                      <p:cBhvr>
                                        <p:cTn id="19" dur="580">
                                          <p:stCondLst>
                                            <p:cond delay="0"/>
                                          </p:stCondLst>
                                        </p:cTn>
                                        <p:tgtEl>
                                          <p:spTgt spid="15373"/>
                                        </p:tgtEl>
                                      </p:cBhvr>
                                    </p:animEffect>
                                    <p:anim calcmode="lin" valueType="num">
                                      <p:cBhvr>
                                        <p:cTn id="20" dur="1822" tmFilter="0,0; 0.14,0.36; 0.43,0.73; 0.71,0.91; 1.0,1.0">
                                          <p:stCondLst>
                                            <p:cond delay="0"/>
                                          </p:stCondLst>
                                        </p:cTn>
                                        <p:tgtEl>
                                          <p:spTgt spid="15373"/>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15373"/>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15373"/>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15373"/>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15373"/>
                                        </p:tgtEl>
                                        <p:attrNameLst>
                                          <p:attrName>ppt_y</p:attrName>
                                        </p:attrNameLst>
                                      </p:cBhvr>
                                      <p:tavLst>
                                        <p:tav tm="0" fmla="#ppt_y-sin(pi*$)/81">
                                          <p:val>
                                            <p:fltVal val="0"/>
                                          </p:val>
                                        </p:tav>
                                        <p:tav tm="100000">
                                          <p:val>
                                            <p:fltVal val="1"/>
                                          </p:val>
                                        </p:tav>
                                      </p:tavLst>
                                    </p:anim>
                                    <p:animScale>
                                      <p:cBhvr>
                                        <p:cTn id="25" dur="26">
                                          <p:stCondLst>
                                            <p:cond delay="650"/>
                                          </p:stCondLst>
                                        </p:cTn>
                                        <p:tgtEl>
                                          <p:spTgt spid="15373"/>
                                        </p:tgtEl>
                                      </p:cBhvr>
                                      <p:to x="100000" y="60000"/>
                                    </p:animScale>
                                    <p:animScale>
                                      <p:cBhvr>
                                        <p:cTn id="26" dur="166" decel="50000">
                                          <p:stCondLst>
                                            <p:cond delay="676"/>
                                          </p:stCondLst>
                                        </p:cTn>
                                        <p:tgtEl>
                                          <p:spTgt spid="15373"/>
                                        </p:tgtEl>
                                      </p:cBhvr>
                                      <p:to x="100000" y="100000"/>
                                    </p:animScale>
                                    <p:animScale>
                                      <p:cBhvr>
                                        <p:cTn id="27" dur="26">
                                          <p:stCondLst>
                                            <p:cond delay="1312"/>
                                          </p:stCondLst>
                                        </p:cTn>
                                        <p:tgtEl>
                                          <p:spTgt spid="15373"/>
                                        </p:tgtEl>
                                      </p:cBhvr>
                                      <p:to x="100000" y="80000"/>
                                    </p:animScale>
                                    <p:animScale>
                                      <p:cBhvr>
                                        <p:cTn id="28" dur="166" decel="50000">
                                          <p:stCondLst>
                                            <p:cond delay="1338"/>
                                          </p:stCondLst>
                                        </p:cTn>
                                        <p:tgtEl>
                                          <p:spTgt spid="15373"/>
                                        </p:tgtEl>
                                      </p:cBhvr>
                                      <p:to x="100000" y="100000"/>
                                    </p:animScale>
                                    <p:animScale>
                                      <p:cBhvr>
                                        <p:cTn id="29" dur="26">
                                          <p:stCondLst>
                                            <p:cond delay="1642"/>
                                          </p:stCondLst>
                                        </p:cTn>
                                        <p:tgtEl>
                                          <p:spTgt spid="15373"/>
                                        </p:tgtEl>
                                      </p:cBhvr>
                                      <p:to x="100000" y="90000"/>
                                    </p:animScale>
                                    <p:animScale>
                                      <p:cBhvr>
                                        <p:cTn id="30" dur="166" decel="50000">
                                          <p:stCondLst>
                                            <p:cond delay="1668"/>
                                          </p:stCondLst>
                                        </p:cTn>
                                        <p:tgtEl>
                                          <p:spTgt spid="15373"/>
                                        </p:tgtEl>
                                      </p:cBhvr>
                                      <p:to x="100000" y="100000"/>
                                    </p:animScale>
                                    <p:animScale>
                                      <p:cBhvr>
                                        <p:cTn id="31" dur="26">
                                          <p:stCondLst>
                                            <p:cond delay="1808"/>
                                          </p:stCondLst>
                                        </p:cTn>
                                        <p:tgtEl>
                                          <p:spTgt spid="15373"/>
                                        </p:tgtEl>
                                      </p:cBhvr>
                                      <p:to x="100000" y="95000"/>
                                    </p:animScale>
                                    <p:animScale>
                                      <p:cBhvr>
                                        <p:cTn id="32" dur="166" decel="50000">
                                          <p:stCondLst>
                                            <p:cond delay="1834"/>
                                          </p:stCondLst>
                                        </p:cTn>
                                        <p:tgtEl>
                                          <p:spTgt spid="1537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702" grpId="0" animBg="1"/>
      <p:bldP spid="1537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Oval 125"/>
          <p:cNvSpPr>
            <a:spLocks noChangeArrowheads="1"/>
          </p:cNvSpPr>
          <p:nvPr/>
        </p:nvSpPr>
        <p:spPr bwMode="auto">
          <a:xfrm>
            <a:off x="457200" y="342900"/>
            <a:ext cx="5595938" cy="971550"/>
          </a:xfrm>
          <a:prstGeom prst="ellipse">
            <a:avLst/>
          </a:prstGeom>
          <a:gradFill rotWithShape="1">
            <a:gsLst>
              <a:gs pos="0">
                <a:srgbClr val="CCFFFF"/>
              </a:gs>
              <a:gs pos="100000">
                <a:srgbClr val="CCFF33"/>
              </a:gs>
            </a:gsLst>
            <a:path path="shape">
              <a:fillToRect l="50000" t="50000" r="50000" b="50000"/>
            </a:path>
          </a:gradFill>
          <a:ln w="9525">
            <a:solidFill>
              <a:schemeClr val="tx1"/>
            </a:solidFill>
            <a:round/>
            <a:headEnd/>
            <a:tailEnd/>
          </a:ln>
        </p:spPr>
        <p:txBody>
          <a:bodyPr wrap="none" lIns="91431" tIns="45715" rIns="91431" bIns="45715" anchor="ctr"/>
          <a:lstStyle/>
          <a:p>
            <a:pPr algn="ctr" fontAlgn="base">
              <a:spcBef>
                <a:spcPct val="0"/>
              </a:spcBef>
              <a:spcAft>
                <a:spcPct val="0"/>
              </a:spcAft>
              <a:tabLst>
                <a:tab pos="1370013" algn="l"/>
              </a:tabLst>
            </a:pPr>
            <a:r>
              <a:rPr lang="en-US" sz="3200" b="1" smtClean="0">
                <a:solidFill>
                  <a:srgbClr val="FF0000"/>
                </a:solidFill>
                <a:latin typeface="Times New Roman" pitchFamily="18" charset="0"/>
              </a:rPr>
              <a:t>Ô CỬA BÍ MẬT</a:t>
            </a:r>
            <a:endParaRPr lang="en-US" sz="1400" smtClean="0">
              <a:solidFill>
                <a:prstClr val="black"/>
              </a:solidFill>
              <a:latin typeface="Times New Roman" pitchFamily="18" charset="0"/>
            </a:endParaRPr>
          </a:p>
        </p:txBody>
      </p:sp>
      <p:grpSp>
        <p:nvGrpSpPr>
          <p:cNvPr id="14339" name="Group 335"/>
          <p:cNvGrpSpPr>
            <a:grpSpLocks/>
          </p:cNvGrpSpPr>
          <p:nvPr/>
        </p:nvGrpSpPr>
        <p:grpSpPr bwMode="auto">
          <a:xfrm>
            <a:off x="133350" y="1741886"/>
            <a:ext cx="8724900" cy="3063478"/>
            <a:chOff x="168" y="1416"/>
            <a:chExt cx="5496" cy="2574"/>
          </a:xfrm>
        </p:grpSpPr>
        <p:sp>
          <p:nvSpPr>
            <p:cNvPr id="91423" name="Rectangle 287"/>
            <p:cNvSpPr>
              <a:spLocks noChangeArrowheads="1"/>
            </p:cNvSpPr>
            <p:nvPr/>
          </p:nvSpPr>
          <p:spPr bwMode="auto">
            <a:xfrm>
              <a:off x="180" y="1416"/>
              <a:ext cx="2688" cy="1248"/>
            </a:xfrm>
            <a:prstGeom prst="rect">
              <a:avLst/>
            </a:prstGeom>
            <a:noFill/>
            <a:ln w="25400">
              <a:solidFill>
                <a:schemeClr val="tx1"/>
              </a:solidFill>
              <a:miter lim="800000"/>
              <a:headEnd/>
              <a:tailEnd/>
            </a:ln>
            <a:effectLst/>
            <a:extLst/>
          </p:spPr>
          <p:txBody>
            <a:bodyPr wrap="none" anchor="ctr"/>
            <a:lstStyle/>
            <a:p>
              <a:pPr fontAlgn="base">
                <a:spcBef>
                  <a:spcPct val="0"/>
                </a:spcBef>
                <a:spcAft>
                  <a:spcPct val="0"/>
                </a:spcAft>
                <a:defRPr/>
              </a:pPr>
              <a:r>
                <a:rPr lang="en-US" sz="2400" b="1" dirty="0">
                  <a:solidFill>
                    <a:srgbClr val="FF0000"/>
                  </a:solidFill>
                  <a:effectLst>
                    <a:outerShdw blurRad="38100" dist="38100" dir="2700000" algn="tl">
                      <a:srgbClr val="C0C0C0"/>
                    </a:outerShdw>
                  </a:effectLst>
                  <a:latin typeface="Times New Roman" pitchFamily="18" charset="0"/>
                </a:rPr>
                <a:t>   </a:t>
              </a:r>
              <a:r>
                <a:rPr lang="en-US" sz="2600" b="1" dirty="0" err="1">
                  <a:solidFill>
                    <a:srgbClr val="FF0000"/>
                  </a:solidFill>
                  <a:effectLst>
                    <a:outerShdw blurRad="38100" dist="38100" dir="2700000" algn="tl">
                      <a:srgbClr val="C0C0C0"/>
                    </a:outerShdw>
                  </a:effectLst>
                  <a:latin typeface="Times New Roman" pitchFamily="18" charset="0"/>
                </a:rPr>
                <a:t>Có</a:t>
              </a:r>
              <a:r>
                <a:rPr lang="en-US" sz="2600" b="1" dirty="0">
                  <a:solidFill>
                    <a:srgbClr val="FF0000"/>
                  </a:solidFill>
                  <a:effectLst>
                    <a:outerShdw blurRad="38100" dist="38100" dir="2700000" algn="tl">
                      <a:srgbClr val="C0C0C0"/>
                    </a:outerShdw>
                  </a:effectLst>
                  <a:latin typeface="Times New Roman" pitchFamily="18" charset="0"/>
                </a:rPr>
                <a:t> </a:t>
              </a:r>
              <a:r>
                <a:rPr lang="en-US" sz="2600" b="1" dirty="0" err="1">
                  <a:solidFill>
                    <a:srgbClr val="FF0000"/>
                  </a:solidFill>
                  <a:effectLst>
                    <a:outerShdw blurRad="38100" dist="38100" dir="2700000" algn="tl">
                      <a:srgbClr val="C0C0C0"/>
                    </a:outerShdw>
                  </a:effectLst>
                  <a:latin typeface="Times New Roman" pitchFamily="18" charset="0"/>
                </a:rPr>
                <a:t>hai</a:t>
              </a:r>
              <a:r>
                <a:rPr lang="en-US" sz="2600" b="1" dirty="0">
                  <a:solidFill>
                    <a:srgbClr val="FF0000"/>
                  </a:solidFill>
                  <a:effectLst>
                    <a:outerShdw blurRad="38100" dist="38100" dir="2700000" algn="tl">
                      <a:srgbClr val="C0C0C0"/>
                    </a:outerShdw>
                  </a:effectLst>
                  <a:latin typeface="Times New Roman" pitchFamily="18" charset="0"/>
                </a:rPr>
                <a:t> </a:t>
              </a:r>
              <a:r>
                <a:rPr lang="en-US" sz="2600" b="1" dirty="0" err="1">
                  <a:solidFill>
                    <a:srgbClr val="FF0000"/>
                  </a:solidFill>
                  <a:effectLst>
                    <a:outerShdw blurRad="38100" dist="38100" dir="2700000" algn="tl">
                      <a:srgbClr val="C0C0C0"/>
                    </a:outerShdw>
                  </a:effectLst>
                  <a:latin typeface="Times New Roman" pitchFamily="18" charset="0"/>
                </a:rPr>
                <a:t>cách</a:t>
              </a:r>
              <a:r>
                <a:rPr lang="en-US" sz="2600" b="1" dirty="0">
                  <a:solidFill>
                    <a:srgbClr val="FF0000"/>
                  </a:solidFill>
                  <a:effectLst>
                    <a:outerShdw blurRad="38100" dist="38100" dir="2700000" algn="tl">
                      <a:srgbClr val="C0C0C0"/>
                    </a:outerShdw>
                  </a:effectLst>
                  <a:latin typeface="Times New Roman" pitchFamily="18" charset="0"/>
                </a:rPr>
                <a:t> </a:t>
              </a:r>
              <a:r>
                <a:rPr lang="en-US" sz="2600" b="1" dirty="0" err="1">
                  <a:solidFill>
                    <a:srgbClr val="FF0000"/>
                  </a:solidFill>
                  <a:effectLst>
                    <a:outerShdw blurRad="38100" dist="38100" dir="2700000" algn="tl">
                      <a:srgbClr val="C0C0C0"/>
                    </a:outerShdw>
                  </a:effectLst>
                  <a:latin typeface="Times New Roman" pitchFamily="18" charset="0"/>
                </a:rPr>
                <a:t>mở</a:t>
              </a:r>
              <a:r>
                <a:rPr lang="en-US" sz="2600" b="1" dirty="0">
                  <a:solidFill>
                    <a:srgbClr val="FF0000"/>
                  </a:solidFill>
                  <a:effectLst>
                    <a:outerShdw blurRad="38100" dist="38100" dir="2700000" algn="tl">
                      <a:srgbClr val="C0C0C0"/>
                    </a:outerShdw>
                  </a:effectLst>
                  <a:latin typeface="Times New Roman" pitchFamily="18" charset="0"/>
                </a:rPr>
                <a:t> </a:t>
              </a:r>
              <a:r>
                <a:rPr lang="en-US" sz="2600" b="1" dirty="0" err="1">
                  <a:solidFill>
                    <a:srgbClr val="FF0000"/>
                  </a:solidFill>
                  <a:effectLst>
                    <a:outerShdw blurRad="38100" dist="38100" dir="2700000" algn="tl">
                      <a:srgbClr val="C0C0C0"/>
                    </a:outerShdw>
                  </a:effectLst>
                  <a:latin typeface="Times New Roman" pitchFamily="18" charset="0"/>
                </a:rPr>
                <a:t>bài</a:t>
              </a:r>
              <a:r>
                <a:rPr lang="en-US" sz="2600" b="1" dirty="0">
                  <a:solidFill>
                    <a:srgbClr val="FF0000"/>
                  </a:solidFill>
                  <a:effectLst>
                    <a:outerShdw blurRad="38100" dist="38100" dir="2700000" algn="tl">
                      <a:srgbClr val="C0C0C0"/>
                    </a:outerShdw>
                  </a:effectLst>
                  <a:latin typeface="Times New Roman" pitchFamily="18" charset="0"/>
                </a:rPr>
                <a:t> </a:t>
              </a:r>
              <a:r>
                <a:rPr lang="en-US" sz="2600" b="1" dirty="0" err="1">
                  <a:solidFill>
                    <a:srgbClr val="FF0000"/>
                  </a:solidFill>
                  <a:effectLst>
                    <a:outerShdw blurRad="38100" dist="38100" dir="2700000" algn="tl">
                      <a:srgbClr val="C0C0C0"/>
                    </a:outerShdw>
                  </a:effectLst>
                  <a:latin typeface="Times New Roman" pitchFamily="18" charset="0"/>
                </a:rPr>
                <a:t>là</a:t>
              </a:r>
              <a:r>
                <a:rPr lang="en-US" sz="2600" b="1" dirty="0">
                  <a:solidFill>
                    <a:srgbClr val="FF0000"/>
                  </a:solidFill>
                  <a:effectLst>
                    <a:outerShdw blurRad="38100" dist="38100" dir="2700000" algn="tl">
                      <a:srgbClr val="C0C0C0"/>
                    </a:outerShdw>
                  </a:effectLst>
                  <a:latin typeface="Times New Roman" pitchFamily="18" charset="0"/>
                </a:rPr>
                <a:t> : </a:t>
              </a:r>
            </a:p>
            <a:p>
              <a:pPr algn="just" fontAlgn="base">
                <a:spcBef>
                  <a:spcPct val="0"/>
                </a:spcBef>
                <a:spcAft>
                  <a:spcPct val="0"/>
                </a:spcAft>
                <a:defRPr/>
              </a:pPr>
              <a:r>
                <a:rPr lang="en-US" sz="2600" b="1" dirty="0" err="1">
                  <a:solidFill>
                    <a:srgbClr val="FF0000"/>
                  </a:solidFill>
                  <a:effectLst>
                    <a:outerShdw blurRad="38100" dist="38100" dir="2700000" algn="tl">
                      <a:srgbClr val="C0C0C0"/>
                    </a:outerShdw>
                  </a:effectLst>
                  <a:latin typeface="Times New Roman" pitchFamily="18" charset="0"/>
                </a:rPr>
                <a:t>mở</a:t>
              </a:r>
              <a:r>
                <a:rPr lang="en-US" sz="2600" b="1" dirty="0">
                  <a:solidFill>
                    <a:srgbClr val="FF0000"/>
                  </a:solidFill>
                  <a:effectLst>
                    <a:outerShdw blurRad="38100" dist="38100" dir="2700000" algn="tl">
                      <a:srgbClr val="C0C0C0"/>
                    </a:outerShdw>
                  </a:effectLst>
                  <a:latin typeface="Times New Roman" pitchFamily="18" charset="0"/>
                </a:rPr>
                <a:t> </a:t>
              </a:r>
              <a:r>
                <a:rPr lang="en-US" sz="2600" b="1" dirty="0" err="1">
                  <a:solidFill>
                    <a:srgbClr val="FF0000"/>
                  </a:solidFill>
                  <a:effectLst>
                    <a:outerShdw blurRad="38100" dist="38100" dir="2700000" algn="tl">
                      <a:srgbClr val="C0C0C0"/>
                    </a:outerShdw>
                  </a:effectLst>
                  <a:latin typeface="Times New Roman" pitchFamily="18" charset="0"/>
                </a:rPr>
                <a:t>bài</a:t>
              </a:r>
              <a:r>
                <a:rPr lang="en-US" sz="2600" b="1" dirty="0">
                  <a:solidFill>
                    <a:srgbClr val="FF0000"/>
                  </a:solidFill>
                  <a:effectLst>
                    <a:outerShdw blurRad="38100" dist="38100" dir="2700000" algn="tl">
                      <a:srgbClr val="C0C0C0"/>
                    </a:outerShdw>
                  </a:effectLst>
                  <a:latin typeface="Times New Roman" pitchFamily="18" charset="0"/>
                </a:rPr>
                <a:t> </a:t>
              </a:r>
              <a:r>
                <a:rPr lang="en-US" sz="2600" b="1" dirty="0" err="1">
                  <a:solidFill>
                    <a:srgbClr val="FF0000"/>
                  </a:solidFill>
                  <a:effectLst>
                    <a:outerShdw blurRad="38100" dist="38100" dir="2700000" algn="tl">
                      <a:srgbClr val="C0C0C0"/>
                    </a:outerShdw>
                  </a:effectLst>
                  <a:latin typeface="Times New Roman" pitchFamily="18" charset="0"/>
                </a:rPr>
                <a:t>trực</a:t>
              </a:r>
              <a:r>
                <a:rPr lang="en-US" sz="2600" b="1" dirty="0">
                  <a:solidFill>
                    <a:srgbClr val="FF0000"/>
                  </a:solidFill>
                  <a:effectLst>
                    <a:outerShdw blurRad="38100" dist="38100" dir="2700000" algn="tl">
                      <a:srgbClr val="C0C0C0"/>
                    </a:outerShdw>
                  </a:effectLst>
                  <a:latin typeface="Times New Roman" pitchFamily="18" charset="0"/>
                </a:rPr>
                <a:t> </a:t>
              </a:r>
              <a:r>
                <a:rPr lang="en-US" sz="2600" b="1" dirty="0" err="1">
                  <a:solidFill>
                    <a:srgbClr val="FF0000"/>
                  </a:solidFill>
                  <a:effectLst>
                    <a:outerShdw blurRad="38100" dist="38100" dir="2700000" algn="tl">
                      <a:srgbClr val="C0C0C0"/>
                    </a:outerShdw>
                  </a:effectLst>
                  <a:latin typeface="Times New Roman" pitchFamily="18" charset="0"/>
                </a:rPr>
                <a:t>tiếp</a:t>
              </a:r>
              <a:r>
                <a:rPr lang="en-US" sz="2600" b="1" dirty="0">
                  <a:solidFill>
                    <a:srgbClr val="FF0000"/>
                  </a:solidFill>
                  <a:effectLst>
                    <a:outerShdw blurRad="38100" dist="38100" dir="2700000" algn="tl">
                      <a:srgbClr val="C0C0C0"/>
                    </a:outerShdw>
                  </a:effectLst>
                  <a:latin typeface="Times New Roman" pitchFamily="18" charset="0"/>
                </a:rPr>
                <a:t> </a:t>
              </a:r>
              <a:r>
                <a:rPr lang="en-US" sz="2600" b="1" dirty="0" err="1">
                  <a:solidFill>
                    <a:srgbClr val="FF0000"/>
                  </a:solidFill>
                  <a:effectLst>
                    <a:outerShdw blurRad="38100" dist="38100" dir="2700000" algn="tl">
                      <a:srgbClr val="C0C0C0"/>
                    </a:outerShdw>
                  </a:effectLst>
                  <a:latin typeface="Times New Roman" pitchFamily="18" charset="0"/>
                </a:rPr>
                <a:t>và</a:t>
              </a:r>
              <a:r>
                <a:rPr lang="en-US" sz="2600" b="1" dirty="0">
                  <a:solidFill>
                    <a:srgbClr val="FF0000"/>
                  </a:solidFill>
                  <a:effectLst>
                    <a:outerShdw blurRad="38100" dist="38100" dir="2700000" algn="tl">
                      <a:srgbClr val="C0C0C0"/>
                    </a:outerShdw>
                  </a:effectLst>
                  <a:latin typeface="Times New Roman" pitchFamily="18" charset="0"/>
                </a:rPr>
                <a:t> </a:t>
              </a:r>
              <a:r>
                <a:rPr lang="en-US" sz="2600" b="1" dirty="0" err="1">
                  <a:solidFill>
                    <a:srgbClr val="FF0000"/>
                  </a:solidFill>
                  <a:effectLst>
                    <a:outerShdw blurRad="38100" dist="38100" dir="2700000" algn="tl">
                      <a:srgbClr val="C0C0C0"/>
                    </a:outerShdw>
                  </a:effectLst>
                  <a:latin typeface="Times New Roman" pitchFamily="18" charset="0"/>
                </a:rPr>
                <a:t>mở</a:t>
              </a:r>
              <a:r>
                <a:rPr lang="en-US" sz="2600" b="1" dirty="0">
                  <a:solidFill>
                    <a:srgbClr val="FF0000"/>
                  </a:solidFill>
                  <a:effectLst>
                    <a:outerShdw blurRad="38100" dist="38100" dir="2700000" algn="tl">
                      <a:srgbClr val="C0C0C0"/>
                    </a:outerShdw>
                  </a:effectLst>
                  <a:latin typeface="Times New Roman" pitchFamily="18" charset="0"/>
                </a:rPr>
                <a:t> </a:t>
              </a:r>
              <a:r>
                <a:rPr lang="en-US" sz="2600" b="1" dirty="0" err="1">
                  <a:solidFill>
                    <a:srgbClr val="FF0000"/>
                  </a:solidFill>
                  <a:effectLst>
                    <a:outerShdw blurRad="38100" dist="38100" dir="2700000" algn="tl">
                      <a:srgbClr val="C0C0C0"/>
                    </a:outerShdw>
                  </a:effectLst>
                  <a:latin typeface="Times New Roman" pitchFamily="18" charset="0"/>
                </a:rPr>
                <a:t>bài</a:t>
              </a:r>
              <a:r>
                <a:rPr lang="en-US" sz="2600" b="1" dirty="0">
                  <a:solidFill>
                    <a:srgbClr val="FF0000"/>
                  </a:solidFill>
                  <a:effectLst>
                    <a:outerShdw blurRad="38100" dist="38100" dir="2700000" algn="tl">
                      <a:srgbClr val="C0C0C0"/>
                    </a:outerShdw>
                  </a:effectLst>
                  <a:latin typeface="Times New Roman" pitchFamily="18" charset="0"/>
                </a:rPr>
                <a:t> </a:t>
              </a:r>
            </a:p>
            <a:p>
              <a:pPr fontAlgn="base">
                <a:spcBef>
                  <a:spcPct val="0"/>
                </a:spcBef>
                <a:spcAft>
                  <a:spcPct val="0"/>
                </a:spcAft>
                <a:defRPr/>
              </a:pPr>
              <a:r>
                <a:rPr lang="en-US" sz="2600" b="1" dirty="0" err="1">
                  <a:solidFill>
                    <a:srgbClr val="FF0000"/>
                  </a:solidFill>
                  <a:effectLst>
                    <a:outerShdw blurRad="38100" dist="38100" dir="2700000" algn="tl">
                      <a:srgbClr val="C0C0C0"/>
                    </a:outerShdw>
                  </a:effectLst>
                  <a:latin typeface="Times New Roman" pitchFamily="18" charset="0"/>
                </a:rPr>
                <a:t>gián</a:t>
              </a:r>
              <a:r>
                <a:rPr lang="en-US" sz="2600" b="1" dirty="0">
                  <a:solidFill>
                    <a:srgbClr val="FF0000"/>
                  </a:solidFill>
                  <a:effectLst>
                    <a:outerShdw blurRad="38100" dist="38100" dir="2700000" algn="tl">
                      <a:srgbClr val="C0C0C0"/>
                    </a:outerShdw>
                  </a:effectLst>
                  <a:latin typeface="Times New Roman" pitchFamily="18" charset="0"/>
                </a:rPr>
                <a:t> </a:t>
              </a:r>
              <a:r>
                <a:rPr lang="en-US" sz="2600" b="1" dirty="0" err="1">
                  <a:solidFill>
                    <a:srgbClr val="FF0000"/>
                  </a:solidFill>
                  <a:effectLst>
                    <a:outerShdw blurRad="38100" dist="38100" dir="2700000" algn="tl">
                      <a:srgbClr val="C0C0C0"/>
                    </a:outerShdw>
                  </a:effectLst>
                  <a:latin typeface="Times New Roman" pitchFamily="18" charset="0"/>
                </a:rPr>
                <a:t>tiếp</a:t>
              </a:r>
              <a:r>
                <a:rPr lang="en-US" sz="2600" b="1" dirty="0">
                  <a:solidFill>
                    <a:srgbClr val="FF0000"/>
                  </a:solidFill>
                  <a:effectLst>
                    <a:outerShdw blurRad="38100" dist="38100" dir="2700000" algn="tl">
                      <a:srgbClr val="C0C0C0"/>
                    </a:outerShdw>
                  </a:effectLst>
                  <a:latin typeface="Times New Roman" pitchFamily="18" charset="0"/>
                </a:rPr>
                <a:t>.</a:t>
              </a:r>
            </a:p>
          </p:txBody>
        </p:sp>
        <p:sp>
          <p:nvSpPr>
            <p:cNvPr id="14360" name="Rectangle 288"/>
            <p:cNvSpPr>
              <a:spLocks noChangeArrowheads="1"/>
            </p:cNvSpPr>
            <p:nvPr/>
          </p:nvSpPr>
          <p:spPr bwMode="auto">
            <a:xfrm>
              <a:off x="3000" y="1425"/>
              <a:ext cx="2640" cy="1248"/>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smtClean="0">
                <a:solidFill>
                  <a:prstClr val="black"/>
                </a:solidFill>
                <a:latin typeface="Times New Roman" pitchFamily="18" charset="0"/>
              </a:endParaRPr>
            </a:p>
          </p:txBody>
        </p:sp>
        <p:sp>
          <p:nvSpPr>
            <p:cNvPr id="14361" name="Rectangle 289"/>
            <p:cNvSpPr>
              <a:spLocks noChangeArrowheads="1"/>
            </p:cNvSpPr>
            <p:nvPr/>
          </p:nvSpPr>
          <p:spPr bwMode="auto">
            <a:xfrm>
              <a:off x="180" y="2736"/>
              <a:ext cx="2748" cy="1248"/>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smtClean="0">
                <a:solidFill>
                  <a:prstClr val="black"/>
                </a:solidFill>
                <a:latin typeface="Times New Roman" pitchFamily="18" charset="0"/>
              </a:endParaRPr>
            </a:p>
          </p:txBody>
        </p:sp>
        <p:sp>
          <p:nvSpPr>
            <p:cNvPr id="91433" name="Rectangle 297"/>
            <p:cNvSpPr>
              <a:spLocks noChangeArrowheads="1"/>
            </p:cNvSpPr>
            <p:nvPr/>
          </p:nvSpPr>
          <p:spPr bwMode="auto">
            <a:xfrm>
              <a:off x="168" y="2736"/>
              <a:ext cx="2760" cy="1248"/>
            </a:xfrm>
            <a:prstGeom prst="rect">
              <a:avLst/>
            </a:prstGeom>
            <a:noFill/>
            <a:ln w="25400">
              <a:solidFill>
                <a:schemeClr val="tx1"/>
              </a:solidFill>
              <a:miter lim="800000"/>
              <a:headEnd/>
              <a:tailEnd/>
            </a:ln>
            <a:effectLst/>
            <a:extLst/>
          </p:spPr>
          <p:txBody>
            <a:bodyPr wrap="none" anchor="ctr"/>
            <a:lstStyle/>
            <a:p>
              <a:pPr algn="just" fontAlgn="base">
                <a:spcBef>
                  <a:spcPct val="0"/>
                </a:spcBef>
                <a:spcAft>
                  <a:spcPct val="0"/>
                </a:spcAft>
                <a:defRPr/>
              </a:pPr>
              <a:r>
                <a:rPr lang="en-US" sz="2600" b="1" dirty="0">
                  <a:solidFill>
                    <a:srgbClr val="FF0000"/>
                  </a:solidFill>
                  <a:effectLst>
                    <a:outerShdw blurRad="38100" dist="38100" dir="2700000" algn="tl">
                      <a:srgbClr val="C0C0C0"/>
                    </a:outerShdw>
                  </a:effectLst>
                  <a:latin typeface="Times New Roman" pitchFamily="18" charset="0"/>
                  <a:cs typeface="Times New Roman" pitchFamily="18" charset="0"/>
                </a:rPr>
                <a:t>   </a:t>
              </a:r>
              <a:r>
                <a:rPr lang="en-US" sz="2600" b="1" dirty="0" err="1">
                  <a:solidFill>
                    <a:srgbClr val="FF0000"/>
                  </a:solidFill>
                  <a:effectLst>
                    <a:outerShdw blurRad="38100" dist="38100" dir="2700000" algn="tl">
                      <a:srgbClr val="C0C0C0"/>
                    </a:outerShdw>
                  </a:effectLst>
                  <a:latin typeface="Times New Roman" pitchFamily="18" charset="0"/>
                  <a:cs typeface="Times New Roman" pitchFamily="18" charset="0"/>
                </a:rPr>
                <a:t>Mở</a:t>
              </a:r>
              <a:r>
                <a:rPr lang="en-US" sz="2600" b="1" dirty="0">
                  <a:solidFill>
                    <a:srgbClr val="FF0000"/>
                  </a:solidFill>
                  <a:effectLst>
                    <a:outerShdw blurRad="38100" dist="38100" dir="2700000" algn="tl">
                      <a:srgbClr val="C0C0C0"/>
                    </a:outerShdw>
                  </a:effectLst>
                  <a:latin typeface="Times New Roman" pitchFamily="18" charset="0"/>
                  <a:cs typeface="Times New Roman" pitchFamily="18" charset="0"/>
                </a:rPr>
                <a:t> </a:t>
              </a:r>
              <a:r>
                <a:rPr lang="en-US" sz="2600" b="1" dirty="0" err="1">
                  <a:solidFill>
                    <a:srgbClr val="FF0000"/>
                  </a:solidFill>
                  <a:effectLst>
                    <a:outerShdw blurRad="38100" dist="38100" dir="2700000" algn="tl">
                      <a:srgbClr val="C0C0C0"/>
                    </a:outerShdw>
                  </a:effectLst>
                  <a:latin typeface="Times New Roman" pitchFamily="18" charset="0"/>
                  <a:cs typeface="Times New Roman" pitchFamily="18" charset="0"/>
                </a:rPr>
                <a:t>bài</a:t>
              </a:r>
              <a:r>
                <a:rPr lang="en-US" sz="2600" b="1" dirty="0">
                  <a:solidFill>
                    <a:srgbClr val="FF0000"/>
                  </a:solidFill>
                  <a:effectLst>
                    <a:outerShdw blurRad="38100" dist="38100" dir="2700000" algn="tl">
                      <a:srgbClr val="C0C0C0"/>
                    </a:outerShdw>
                  </a:effectLst>
                  <a:latin typeface="Times New Roman" pitchFamily="18" charset="0"/>
                  <a:cs typeface="Times New Roman" pitchFamily="18" charset="0"/>
                </a:rPr>
                <a:t> </a:t>
              </a:r>
              <a:r>
                <a:rPr lang="en-US" sz="2600" b="1" dirty="0" err="1">
                  <a:solidFill>
                    <a:srgbClr val="FF0000"/>
                  </a:solidFill>
                  <a:effectLst>
                    <a:outerShdw blurRad="38100" dist="38100" dir="2700000" algn="tl">
                      <a:srgbClr val="C0C0C0"/>
                    </a:outerShdw>
                  </a:effectLst>
                  <a:latin typeface="Times New Roman" pitchFamily="18" charset="0"/>
                  <a:cs typeface="Times New Roman" pitchFamily="18" charset="0"/>
                </a:rPr>
                <a:t>trực</a:t>
              </a:r>
              <a:r>
                <a:rPr lang="en-US" sz="2600" b="1" dirty="0">
                  <a:solidFill>
                    <a:srgbClr val="FF0000"/>
                  </a:solidFill>
                  <a:effectLst>
                    <a:outerShdw blurRad="38100" dist="38100" dir="2700000" algn="tl">
                      <a:srgbClr val="C0C0C0"/>
                    </a:outerShdw>
                  </a:effectLst>
                  <a:latin typeface="Times New Roman" pitchFamily="18" charset="0"/>
                  <a:cs typeface="Times New Roman" pitchFamily="18" charset="0"/>
                </a:rPr>
                <a:t> </a:t>
              </a:r>
              <a:r>
                <a:rPr lang="en-US" sz="2600" b="1" dirty="0" err="1">
                  <a:solidFill>
                    <a:srgbClr val="FF0000"/>
                  </a:solidFill>
                  <a:effectLst>
                    <a:outerShdw blurRad="38100" dist="38100" dir="2700000" algn="tl">
                      <a:srgbClr val="C0C0C0"/>
                    </a:outerShdw>
                  </a:effectLst>
                  <a:latin typeface="Times New Roman" pitchFamily="18" charset="0"/>
                  <a:cs typeface="Times New Roman" pitchFamily="18" charset="0"/>
                </a:rPr>
                <a:t>tiếp</a:t>
              </a:r>
              <a:r>
                <a:rPr lang="en-US" sz="2600" b="1" dirty="0">
                  <a:solidFill>
                    <a:srgbClr val="FF0000"/>
                  </a:solidFill>
                  <a:effectLst>
                    <a:outerShdw blurRad="38100" dist="38100" dir="2700000" algn="tl">
                      <a:srgbClr val="C0C0C0"/>
                    </a:outerShdw>
                  </a:effectLst>
                  <a:latin typeface="Times New Roman" pitchFamily="18" charset="0"/>
                  <a:cs typeface="Times New Roman" pitchFamily="18" charset="0"/>
                </a:rPr>
                <a:t> </a:t>
              </a:r>
              <a:r>
                <a:rPr lang="en-US" sz="2600" b="1" dirty="0" err="1">
                  <a:solidFill>
                    <a:srgbClr val="FF0000"/>
                  </a:solidFill>
                  <a:effectLst>
                    <a:outerShdw blurRad="38100" dist="38100" dir="2700000" algn="tl">
                      <a:srgbClr val="C0C0C0"/>
                    </a:outerShdw>
                  </a:effectLst>
                  <a:latin typeface="Times New Roman" pitchFamily="18" charset="0"/>
                  <a:cs typeface="Times New Roman" pitchFamily="18" charset="0"/>
                </a:rPr>
                <a:t>là</a:t>
              </a:r>
              <a:r>
                <a:rPr lang="en-US" sz="2600" b="1" dirty="0">
                  <a:solidFill>
                    <a:srgbClr val="FF0000"/>
                  </a:solidFill>
                  <a:effectLst>
                    <a:outerShdw blurRad="38100" dist="38100" dir="2700000" algn="tl">
                      <a:srgbClr val="C0C0C0"/>
                    </a:outerShdw>
                  </a:effectLst>
                  <a:latin typeface="Times New Roman" pitchFamily="18" charset="0"/>
                  <a:cs typeface="Times New Roman" pitchFamily="18" charset="0"/>
                </a:rPr>
                <a:t> </a:t>
              </a:r>
              <a:r>
                <a:rPr lang="en-US" sz="2600" b="1" dirty="0" err="1">
                  <a:solidFill>
                    <a:srgbClr val="FF0000"/>
                  </a:solidFill>
                  <a:effectLst>
                    <a:outerShdw blurRad="38100" dist="38100" dir="2700000" algn="tl">
                      <a:srgbClr val="C0C0C0"/>
                    </a:outerShdw>
                  </a:effectLst>
                  <a:latin typeface="Times New Roman" pitchFamily="18" charset="0"/>
                  <a:cs typeface="Times New Roman" pitchFamily="18" charset="0"/>
                </a:rPr>
                <a:t>kể</a:t>
              </a:r>
              <a:r>
                <a:rPr lang="en-US" sz="2600" b="1" dirty="0">
                  <a:solidFill>
                    <a:srgbClr val="FF0000"/>
                  </a:solidFill>
                  <a:effectLst>
                    <a:outerShdw blurRad="38100" dist="38100" dir="2700000" algn="tl">
                      <a:srgbClr val="C0C0C0"/>
                    </a:outerShdw>
                  </a:effectLst>
                  <a:latin typeface="Times New Roman" pitchFamily="18" charset="0"/>
                  <a:cs typeface="Times New Roman" pitchFamily="18" charset="0"/>
                </a:rPr>
                <a:t> </a:t>
              </a:r>
              <a:r>
                <a:rPr lang="en-US" sz="2600" b="1" dirty="0" err="1">
                  <a:solidFill>
                    <a:srgbClr val="FF0000"/>
                  </a:solidFill>
                  <a:effectLst>
                    <a:outerShdw blurRad="38100" dist="38100" dir="2700000" algn="tl">
                      <a:srgbClr val="C0C0C0"/>
                    </a:outerShdw>
                  </a:effectLst>
                  <a:latin typeface="Times New Roman" pitchFamily="18" charset="0"/>
                  <a:cs typeface="Times New Roman" pitchFamily="18" charset="0"/>
                </a:rPr>
                <a:t>ngay</a:t>
              </a:r>
              <a:endParaRPr lang="en-US" sz="2600" b="1" dirty="0">
                <a:solidFill>
                  <a:srgbClr val="FF0000"/>
                </a:solidFill>
                <a:effectLst>
                  <a:outerShdw blurRad="38100" dist="38100" dir="2700000" algn="tl">
                    <a:srgbClr val="C0C0C0"/>
                  </a:outerShdw>
                </a:effectLst>
                <a:latin typeface="Times New Roman" pitchFamily="18" charset="0"/>
                <a:cs typeface="Times New Roman" pitchFamily="18" charset="0"/>
              </a:endParaRPr>
            </a:p>
            <a:p>
              <a:pPr algn="just" fontAlgn="base">
                <a:spcBef>
                  <a:spcPct val="0"/>
                </a:spcBef>
                <a:spcAft>
                  <a:spcPct val="0"/>
                </a:spcAft>
                <a:defRPr/>
              </a:pPr>
              <a:r>
                <a:rPr lang="en-US" sz="2600" b="1" dirty="0" err="1">
                  <a:solidFill>
                    <a:srgbClr val="FF0000"/>
                  </a:solidFill>
                  <a:effectLst>
                    <a:outerShdw blurRad="38100" dist="38100" dir="2700000" algn="tl">
                      <a:srgbClr val="C0C0C0"/>
                    </a:outerShdw>
                  </a:effectLst>
                  <a:latin typeface="Times New Roman" pitchFamily="18" charset="0"/>
                  <a:cs typeface="Times New Roman" pitchFamily="18" charset="0"/>
                </a:rPr>
                <a:t>vào</a:t>
              </a:r>
              <a:r>
                <a:rPr lang="en-US" sz="2600" b="1" dirty="0">
                  <a:solidFill>
                    <a:srgbClr val="FF0000"/>
                  </a:solidFill>
                  <a:effectLst>
                    <a:outerShdw blurRad="38100" dist="38100" dir="2700000" algn="tl">
                      <a:srgbClr val="C0C0C0"/>
                    </a:outerShdw>
                  </a:effectLst>
                  <a:latin typeface="Times New Roman" pitchFamily="18" charset="0"/>
                  <a:cs typeface="Times New Roman" pitchFamily="18" charset="0"/>
                </a:rPr>
                <a:t> </a:t>
              </a:r>
              <a:r>
                <a:rPr lang="en-US" sz="2600" b="1" dirty="0" err="1">
                  <a:solidFill>
                    <a:srgbClr val="FF0000"/>
                  </a:solidFill>
                  <a:effectLst>
                    <a:outerShdw blurRad="38100" dist="38100" dir="2700000" algn="tl">
                      <a:srgbClr val="C0C0C0"/>
                    </a:outerShdw>
                  </a:effectLst>
                  <a:latin typeface="Times New Roman" pitchFamily="18" charset="0"/>
                  <a:cs typeface="Times New Roman" pitchFamily="18" charset="0"/>
                </a:rPr>
                <a:t>sự</a:t>
              </a:r>
              <a:r>
                <a:rPr lang="en-US" sz="2600" b="1" dirty="0">
                  <a:solidFill>
                    <a:srgbClr val="FF0000"/>
                  </a:solidFill>
                  <a:effectLst>
                    <a:outerShdw blurRad="38100" dist="38100" dir="2700000" algn="tl">
                      <a:srgbClr val="C0C0C0"/>
                    </a:outerShdw>
                  </a:effectLst>
                  <a:latin typeface="Times New Roman" pitchFamily="18" charset="0"/>
                  <a:cs typeface="Times New Roman" pitchFamily="18" charset="0"/>
                </a:rPr>
                <a:t> </a:t>
              </a:r>
              <a:r>
                <a:rPr lang="en-US" sz="2600" b="1" dirty="0" err="1">
                  <a:solidFill>
                    <a:srgbClr val="FF0000"/>
                  </a:solidFill>
                  <a:effectLst>
                    <a:outerShdw blurRad="38100" dist="38100" dir="2700000" algn="tl">
                      <a:srgbClr val="C0C0C0"/>
                    </a:outerShdw>
                  </a:effectLst>
                  <a:latin typeface="Times New Roman" pitchFamily="18" charset="0"/>
                  <a:cs typeface="Times New Roman" pitchFamily="18" charset="0"/>
                </a:rPr>
                <a:t>việc</a:t>
              </a:r>
              <a:r>
                <a:rPr lang="en-US" sz="2600" b="1" dirty="0">
                  <a:solidFill>
                    <a:srgbClr val="FF0000"/>
                  </a:solidFill>
                  <a:effectLst>
                    <a:outerShdw blurRad="38100" dist="38100" dir="2700000" algn="tl">
                      <a:srgbClr val="C0C0C0"/>
                    </a:outerShdw>
                  </a:effectLst>
                  <a:latin typeface="Times New Roman" pitchFamily="18" charset="0"/>
                  <a:cs typeface="Times New Roman" pitchFamily="18" charset="0"/>
                </a:rPr>
                <a:t> </a:t>
              </a:r>
              <a:r>
                <a:rPr lang="en-US" sz="2600" b="1" dirty="0" err="1">
                  <a:solidFill>
                    <a:srgbClr val="FF0000"/>
                  </a:solidFill>
                  <a:effectLst>
                    <a:outerShdw blurRad="38100" dist="38100" dir="2700000" algn="tl">
                      <a:srgbClr val="C0C0C0"/>
                    </a:outerShdw>
                  </a:effectLst>
                  <a:latin typeface="Times New Roman" pitchFamily="18" charset="0"/>
                  <a:cs typeface="Times New Roman" pitchFamily="18" charset="0"/>
                </a:rPr>
                <a:t>mở</a:t>
              </a:r>
              <a:r>
                <a:rPr lang="en-US" sz="2600" b="1" dirty="0">
                  <a:solidFill>
                    <a:srgbClr val="FF0000"/>
                  </a:solidFill>
                  <a:effectLst>
                    <a:outerShdw blurRad="38100" dist="38100" dir="2700000" algn="tl">
                      <a:srgbClr val="C0C0C0"/>
                    </a:outerShdw>
                  </a:effectLst>
                  <a:latin typeface="Times New Roman" pitchFamily="18" charset="0"/>
                  <a:cs typeface="Times New Roman" pitchFamily="18" charset="0"/>
                </a:rPr>
                <a:t> </a:t>
              </a:r>
              <a:r>
                <a:rPr lang="en-US" sz="2600" b="1" dirty="0" err="1">
                  <a:solidFill>
                    <a:srgbClr val="FF0000"/>
                  </a:solidFill>
                  <a:effectLst>
                    <a:outerShdw blurRad="38100" dist="38100" dir="2700000" algn="tl">
                      <a:srgbClr val="C0C0C0"/>
                    </a:outerShdw>
                  </a:effectLst>
                  <a:latin typeface="Times New Roman" pitchFamily="18" charset="0"/>
                  <a:cs typeface="Times New Roman" pitchFamily="18" charset="0"/>
                </a:rPr>
                <a:t>đầu</a:t>
              </a:r>
              <a:r>
                <a:rPr lang="en-US" sz="2600" b="1" dirty="0">
                  <a:solidFill>
                    <a:srgbClr val="FF0000"/>
                  </a:solidFill>
                  <a:effectLst>
                    <a:outerShdw blurRad="38100" dist="38100" dir="2700000" algn="tl">
                      <a:srgbClr val="C0C0C0"/>
                    </a:outerShdw>
                  </a:effectLst>
                  <a:latin typeface="Times New Roman" pitchFamily="18" charset="0"/>
                  <a:cs typeface="Times New Roman" pitchFamily="18" charset="0"/>
                </a:rPr>
                <a:t> </a:t>
              </a:r>
              <a:r>
                <a:rPr lang="en-US" sz="2600" b="1" dirty="0" err="1">
                  <a:solidFill>
                    <a:srgbClr val="FF0000"/>
                  </a:solidFill>
                  <a:effectLst>
                    <a:outerShdw blurRad="38100" dist="38100" dir="2700000" algn="tl">
                      <a:srgbClr val="C0C0C0"/>
                    </a:outerShdw>
                  </a:effectLst>
                  <a:latin typeface="Times New Roman" pitchFamily="18" charset="0"/>
                  <a:cs typeface="Times New Roman" pitchFamily="18" charset="0"/>
                </a:rPr>
                <a:t>câu</a:t>
              </a:r>
              <a:r>
                <a:rPr lang="en-US" sz="2600" b="1" dirty="0">
                  <a:solidFill>
                    <a:srgbClr val="FF0000"/>
                  </a:solidFill>
                  <a:effectLst>
                    <a:outerShdw blurRad="38100" dist="38100" dir="2700000" algn="tl">
                      <a:srgbClr val="C0C0C0"/>
                    </a:outerShdw>
                  </a:effectLst>
                  <a:latin typeface="Times New Roman" pitchFamily="18" charset="0"/>
                  <a:cs typeface="Times New Roman" pitchFamily="18" charset="0"/>
                </a:rPr>
                <a:t> </a:t>
              </a:r>
            </a:p>
            <a:p>
              <a:pPr algn="just" fontAlgn="base">
                <a:spcBef>
                  <a:spcPct val="0"/>
                </a:spcBef>
                <a:spcAft>
                  <a:spcPct val="0"/>
                </a:spcAft>
                <a:defRPr/>
              </a:pPr>
              <a:r>
                <a:rPr lang="en-US" sz="2600" b="1" dirty="0" err="1">
                  <a:solidFill>
                    <a:srgbClr val="FF0000"/>
                  </a:solidFill>
                  <a:effectLst>
                    <a:outerShdw blurRad="38100" dist="38100" dir="2700000" algn="tl">
                      <a:srgbClr val="C0C0C0"/>
                    </a:outerShdw>
                  </a:effectLst>
                  <a:latin typeface="Times New Roman" pitchFamily="18" charset="0"/>
                  <a:cs typeface="Times New Roman" pitchFamily="18" charset="0"/>
                </a:rPr>
                <a:t>chuyện</a:t>
              </a:r>
              <a:r>
                <a:rPr lang="en-US" sz="2600" b="1" dirty="0">
                  <a:solidFill>
                    <a:srgbClr val="FF0000"/>
                  </a:solidFill>
                  <a:effectLst>
                    <a:outerShdw blurRad="38100" dist="38100" dir="2700000" algn="tl">
                      <a:srgbClr val="C0C0C0"/>
                    </a:outerShdw>
                  </a:effectLst>
                  <a:latin typeface="Times New Roman" pitchFamily="18" charset="0"/>
                  <a:cs typeface="Times New Roman" pitchFamily="18" charset="0"/>
                </a:rPr>
                <a:t>.</a:t>
              </a:r>
            </a:p>
          </p:txBody>
        </p:sp>
        <p:sp>
          <p:nvSpPr>
            <p:cNvPr id="91435" name="Rectangle 299"/>
            <p:cNvSpPr>
              <a:spLocks noChangeArrowheads="1"/>
            </p:cNvSpPr>
            <p:nvPr/>
          </p:nvSpPr>
          <p:spPr bwMode="auto">
            <a:xfrm>
              <a:off x="3006" y="1417"/>
              <a:ext cx="2634" cy="1248"/>
            </a:xfrm>
            <a:prstGeom prst="rect">
              <a:avLst/>
            </a:prstGeom>
            <a:noFill/>
            <a:ln w="25400">
              <a:solidFill>
                <a:schemeClr val="tx1"/>
              </a:solidFill>
              <a:miter lim="800000"/>
              <a:headEnd/>
              <a:tailEnd/>
            </a:ln>
            <a:effectLst/>
            <a:extLst/>
          </p:spPr>
          <p:txBody>
            <a:bodyPr wrap="none" anchor="ctr"/>
            <a:lstStyle/>
            <a:p>
              <a:pPr algn="just" fontAlgn="base">
                <a:spcBef>
                  <a:spcPct val="0"/>
                </a:spcBef>
                <a:spcAft>
                  <a:spcPct val="0"/>
                </a:spcAft>
                <a:defRPr/>
              </a:pPr>
              <a:r>
                <a:rPr lang="en-US" b="1" dirty="0">
                  <a:solidFill>
                    <a:srgbClr val="FF0000"/>
                  </a:solidFill>
                  <a:effectLst>
                    <a:outerShdw blurRad="38100" dist="38100" dir="2700000" algn="tl">
                      <a:srgbClr val="C0C0C0"/>
                    </a:outerShdw>
                  </a:effectLst>
                  <a:latin typeface="Times New Roman" pitchFamily="18" charset="0"/>
                </a:rPr>
                <a:t>     </a:t>
              </a:r>
              <a:r>
                <a:rPr lang="en-US" sz="2600" b="1" dirty="0" err="1">
                  <a:solidFill>
                    <a:srgbClr val="FF0000"/>
                  </a:solidFill>
                  <a:effectLst>
                    <a:outerShdw blurRad="38100" dist="38100" dir="2700000" algn="tl">
                      <a:srgbClr val="C0C0C0"/>
                    </a:outerShdw>
                  </a:effectLst>
                  <a:latin typeface="Times New Roman" pitchFamily="18" charset="0"/>
                </a:rPr>
                <a:t>Mở</a:t>
              </a:r>
              <a:r>
                <a:rPr lang="en-US" sz="2600" b="1" dirty="0">
                  <a:solidFill>
                    <a:srgbClr val="FF0000"/>
                  </a:solidFill>
                  <a:effectLst>
                    <a:outerShdw blurRad="38100" dist="38100" dir="2700000" algn="tl">
                      <a:srgbClr val="C0C0C0"/>
                    </a:outerShdw>
                  </a:effectLst>
                  <a:latin typeface="Times New Roman" pitchFamily="18" charset="0"/>
                </a:rPr>
                <a:t> </a:t>
              </a:r>
              <a:r>
                <a:rPr lang="en-US" sz="2600" b="1" dirty="0" err="1">
                  <a:solidFill>
                    <a:srgbClr val="FF0000"/>
                  </a:solidFill>
                  <a:effectLst>
                    <a:outerShdw blurRad="38100" dist="38100" dir="2700000" algn="tl">
                      <a:srgbClr val="C0C0C0"/>
                    </a:outerShdw>
                  </a:effectLst>
                  <a:latin typeface="Times New Roman" pitchFamily="18" charset="0"/>
                </a:rPr>
                <a:t>bài</a:t>
              </a:r>
              <a:r>
                <a:rPr lang="en-US" sz="2600" b="1" dirty="0">
                  <a:solidFill>
                    <a:srgbClr val="FF0000"/>
                  </a:solidFill>
                  <a:effectLst>
                    <a:outerShdw blurRad="38100" dist="38100" dir="2700000" algn="tl">
                      <a:srgbClr val="C0C0C0"/>
                    </a:outerShdw>
                  </a:effectLst>
                  <a:latin typeface="Times New Roman" pitchFamily="18" charset="0"/>
                </a:rPr>
                <a:t> </a:t>
              </a:r>
              <a:r>
                <a:rPr lang="en-US" sz="2600" b="1" dirty="0" err="1">
                  <a:solidFill>
                    <a:srgbClr val="FF0000"/>
                  </a:solidFill>
                  <a:effectLst>
                    <a:outerShdw blurRad="38100" dist="38100" dir="2700000" algn="tl">
                      <a:srgbClr val="C0C0C0"/>
                    </a:outerShdw>
                  </a:effectLst>
                  <a:latin typeface="Times New Roman" pitchFamily="18" charset="0"/>
                </a:rPr>
                <a:t>gián</a:t>
              </a:r>
              <a:r>
                <a:rPr lang="en-US" sz="2600" b="1" dirty="0">
                  <a:solidFill>
                    <a:srgbClr val="FF0000"/>
                  </a:solidFill>
                  <a:effectLst>
                    <a:outerShdw blurRad="38100" dist="38100" dir="2700000" algn="tl">
                      <a:srgbClr val="C0C0C0"/>
                    </a:outerShdw>
                  </a:effectLst>
                  <a:latin typeface="Times New Roman" pitchFamily="18" charset="0"/>
                </a:rPr>
                <a:t> </a:t>
              </a:r>
              <a:r>
                <a:rPr lang="en-US" sz="2600" b="1" dirty="0" err="1">
                  <a:solidFill>
                    <a:srgbClr val="FF0000"/>
                  </a:solidFill>
                  <a:effectLst>
                    <a:outerShdw blurRad="38100" dist="38100" dir="2700000" algn="tl">
                      <a:srgbClr val="C0C0C0"/>
                    </a:outerShdw>
                  </a:effectLst>
                  <a:latin typeface="Times New Roman" pitchFamily="18" charset="0"/>
                </a:rPr>
                <a:t>tiếp</a:t>
              </a:r>
              <a:r>
                <a:rPr lang="en-US" sz="2600" b="1" dirty="0">
                  <a:solidFill>
                    <a:srgbClr val="FF0000"/>
                  </a:solidFill>
                  <a:effectLst>
                    <a:outerShdw blurRad="38100" dist="38100" dir="2700000" algn="tl">
                      <a:srgbClr val="C0C0C0"/>
                    </a:outerShdw>
                  </a:effectLst>
                  <a:latin typeface="Times New Roman" pitchFamily="18" charset="0"/>
                </a:rPr>
                <a:t> </a:t>
              </a:r>
              <a:r>
                <a:rPr lang="en-US" sz="2600" b="1" dirty="0" err="1">
                  <a:solidFill>
                    <a:srgbClr val="FF0000"/>
                  </a:solidFill>
                  <a:effectLst>
                    <a:outerShdw blurRad="38100" dist="38100" dir="2700000" algn="tl">
                      <a:srgbClr val="C0C0C0"/>
                    </a:outerShdw>
                  </a:effectLst>
                  <a:latin typeface="Times New Roman" pitchFamily="18" charset="0"/>
                </a:rPr>
                <a:t>là</a:t>
              </a:r>
              <a:r>
                <a:rPr lang="en-US" sz="2600" b="1" dirty="0">
                  <a:solidFill>
                    <a:srgbClr val="FF0000"/>
                  </a:solidFill>
                  <a:effectLst>
                    <a:outerShdw blurRad="38100" dist="38100" dir="2700000" algn="tl">
                      <a:srgbClr val="C0C0C0"/>
                    </a:outerShdw>
                  </a:effectLst>
                  <a:latin typeface="Times New Roman" pitchFamily="18" charset="0"/>
                </a:rPr>
                <a:t> </a:t>
              </a:r>
              <a:r>
                <a:rPr lang="en-US" sz="2600" b="1" dirty="0" err="1">
                  <a:solidFill>
                    <a:srgbClr val="FF0000"/>
                  </a:solidFill>
                  <a:effectLst>
                    <a:outerShdw blurRad="38100" dist="38100" dir="2700000" algn="tl">
                      <a:srgbClr val="C0C0C0"/>
                    </a:outerShdw>
                  </a:effectLst>
                  <a:latin typeface="Times New Roman" pitchFamily="18" charset="0"/>
                </a:rPr>
                <a:t>nói</a:t>
              </a:r>
              <a:r>
                <a:rPr lang="en-US" sz="2600" b="1" dirty="0">
                  <a:solidFill>
                    <a:srgbClr val="FF0000"/>
                  </a:solidFill>
                  <a:effectLst>
                    <a:outerShdw blurRad="38100" dist="38100" dir="2700000" algn="tl">
                      <a:srgbClr val="C0C0C0"/>
                    </a:outerShdw>
                  </a:effectLst>
                  <a:latin typeface="Times New Roman" pitchFamily="18" charset="0"/>
                </a:rPr>
                <a:t> </a:t>
              </a:r>
            </a:p>
            <a:p>
              <a:pPr algn="just" fontAlgn="base">
                <a:spcBef>
                  <a:spcPct val="0"/>
                </a:spcBef>
                <a:spcAft>
                  <a:spcPct val="0"/>
                </a:spcAft>
                <a:defRPr/>
              </a:pPr>
              <a:r>
                <a:rPr lang="en-US" sz="2600" b="1" dirty="0" err="1">
                  <a:solidFill>
                    <a:srgbClr val="FF0000"/>
                  </a:solidFill>
                  <a:effectLst>
                    <a:outerShdw blurRad="38100" dist="38100" dir="2700000" algn="tl">
                      <a:srgbClr val="C0C0C0"/>
                    </a:outerShdw>
                  </a:effectLst>
                  <a:latin typeface="Times New Roman" pitchFamily="18" charset="0"/>
                </a:rPr>
                <a:t>chuyện</a:t>
              </a:r>
              <a:r>
                <a:rPr lang="en-US" sz="2600" b="1" dirty="0">
                  <a:solidFill>
                    <a:srgbClr val="FF0000"/>
                  </a:solidFill>
                  <a:effectLst>
                    <a:outerShdw blurRad="38100" dist="38100" dir="2700000" algn="tl">
                      <a:srgbClr val="C0C0C0"/>
                    </a:outerShdw>
                  </a:effectLst>
                  <a:latin typeface="Times New Roman" pitchFamily="18" charset="0"/>
                </a:rPr>
                <a:t> </a:t>
              </a:r>
              <a:r>
                <a:rPr lang="en-US" sz="2600" b="1" dirty="0" err="1">
                  <a:solidFill>
                    <a:srgbClr val="FF0000"/>
                  </a:solidFill>
                  <a:effectLst>
                    <a:outerShdw blurRad="38100" dist="38100" dir="2700000" algn="tl">
                      <a:srgbClr val="C0C0C0"/>
                    </a:outerShdw>
                  </a:effectLst>
                  <a:latin typeface="Times New Roman" pitchFamily="18" charset="0"/>
                </a:rPr>
                <a:t>khác</a:t>
              </a:r>
              <a:r>
                <a:rPr lang="en-US" sz="2600" b="1" dirty="0">
                  <a:solidFill>
                    <a:srgbClr val="FF0000"/>
                  </a:solidFill>
                  <a:effectLst>
                    <a:outerShdw blurRad="38100" dist="38100" dir="2700000" algn="tl">
                      <a:srgbClr val="C0C0C0"/>
                    </a:outerShdw>
                  </a:effectLst>
                  <a:latin typeface="Times New Roman" pitchFamily="18" charset="0"/>
                </a:rPr>
                <a:t> </a:t>
              </a:r>
              <a:r>
                <a:rPr lang="en-US" sz="2600" b="1" dirty="0" err="1">
                  <a:solidFill>
                    <a:srgbClr val="FF0000"/>
                  </a:solidFill>
                  <a:effectLst>
                    <a:outerShdw blurRad="38100" dist="38100" dir="2700000" algn="tl">
                      <a:srgbClr val="C0C0C0"/>
                    </a:outerShdw>
                  </a:effectLst>
                  <a:latin typeface="Times New Roman" pitchFamily="18" charset="0"/>
                </a:rPr>
                <a:t>để</a:t>
              </a:r>
              <a:r>
                <a:rPr lang="en-US" sz="2600" b="1" dirty="0">
                  <a:solidFill>
                    <a:srgbClr val="FF0000"/>
                  </a:solidFill>
                  <a:effectLst>
                    <a:outerShdw blurRad="38100" dist="38100" dir="2700000" algn="tl">
                      <a:srgbClr val="C0C0C0"/>
                    </a:outerShdw>
                  </a:effectLst>
                  <a:latin typeface="Times New Roman" pitchFamily="18" charset="0"/>
                </a:rPr>
                <a:t> </a:t>
              </a:r>
              <a:r>
                <a:rPr lang="en-US" sz="2600" b="1" dirty="0" err="1">
                  <a:solidFill>
                    <a:srgbClr val="FF0000"/>
                  </a:solidFill>
                  <a:effectLst>
                    <a:outerShdw blurRad="38100" dist="38100" dir="2700000" algn="tl">
                      <a:srgbClr val="C0C0C0"/>
                    </a:outerShdw>
                  </a:effectLst>
                  <a:latin typeface="Times New Roman" pitchFamily="18" charset="0"/>
                </a:rPr>
                <a:t>dẫn</a:t>
              </a:r>
              <a:r>
                <a:rPr lang="en-US" sz="2600" b="1" dirty="0">
                  <a:solidFill>
                    <a:srgbClr val="FF0000"/>
                  </a:solidFill>
                  <a:effectLst>
                    <a:outerShdw blurRad="38100" dist="38100" dir="2700000" algn="tl">
                      <a:srgbClr val="C0C0C0"/>
                    </a:outerShdw>
                  </a:effectLst>
                  <a:latin typeface="Times New Roman" pitchFamily="18" charset="0"/>
                </a:rPr>
                <a:t> </a:t>
              </a:r>
              <a:r>
                <a:rPr lang="en-US" sz="2600" b="1" dirty="0" err="1">
                  <a:solidFill>
                    <a:srgbClr val="FF0000"/>
                  </a:solidFill>
                  <a:effectLst>
                    <a:outerShdw blurRad="38100" dist="38100" dir="2700000" algn="tl">
                      <a:srgbClr val="C0C0C0"/>
                    </a:outerShdw>
                  </a:effectLst>
                  <a:latin typeface="Times New Roman" pitchFamily="18" charset="0"/>
                </a:rPr>
                <a:t>vào</a:t>
              </a:r>
              <a:r>
                <a:rPr lang="en-US" sz="2600" b="1" dirty="0">
                  <a:solidFill>
                    <a:srgbClr val="FF0000"/>
                  </a:solidFill>
                  <a:effectLst>
                    <a:outerShdw blurRad="38100" dist="38100" dir="2700000" algn="tl">
                      <a:srgbClr val="C0C0C0"/>
                    </a:outerShdw>
                  </a:effectLst>
                  <a:latin typeface="Times New Roman" pitchFamily="18" charset="0"/>
                </a:rPr>
                <a:t> </a:t>
              </a:r>
              <a:r>
                <a:rPr lang="en-US" sz="2600" b="1" dirty="0" err="1">
                  <a:solidFill>
                    <a:srgbClr val="FF0000"/>
                  </a:solidFill>
                  <a:effectLst>
                    <a:outerShdw blurRad="38100" dist="38100" dir="2700000" algn="tl">
                      <a:srgbClr val="C0C0C0"/>
                    </a:outerShdw>
                  </a:effectLst>
                  <a:latin typeface="Times New Roman" pitchFamily="18" charset="0"/>
                </a:rPr>
                <a:t>câu</a:t>
              </a:r>
              <a:r>
                <a:rPr lang="en-US" sz="2600" b="1" dirty="0">
                  <a:solidFill>
                    <a:srgbClr val="FF0000"/>
                  </a:solidFill>
                  <a:effectLst>
                    <a:outerShdw blurRad="38100" dist="38100" dir="2700000" algn="tl">
                      <a:srgbClr val="C0C0C0"/>
                    </a:outerShdw>
                  </a:effectLst>
                  <a:latin typeface="Times New Roman" pitchFamily="18" charset="0"/>
                </a:rPr>
                <a:t> </a:t>
              </a:r>
            </a:p>
            <a:p>
              <a:pPr algn="just" fontAlgn="base">
                <a:spcBef>
                  <a:spcPct val="0"/>
                </a:spcBef>
                <a:spcAft>
                  <a:spcPct val="0"/>
                </a:spcAft>
                <a:defRPr/>
              </a:pPr>
              <a:r>
                <a:rPr lang="en-US" sz="2600" b="1" dirty="0" err="1">
                  <a:solidFill>
                    <a:srgbClr val="FF0000"/>
                  </a:solidFill>
                  <a:effectLst>
                    <a:outerShdw blurRad="38100" dist="38100" dir="2700000" algn="tl">
                      <a:srgbClr val="C0C0C0"/>
                    </a:outerShdw>
                  </a:effectLst>
                  <a:latin typeface="Times New Roman" pitchFamily="18" charset="0"/>
                </a:rPr>
                <a:t>chuyện</a:t>
              </a:r>
              <a:r>
                <a:rPr lang="en-US" sz="2600" b="1" dirty="0">
                  <a:solidFill>
                    <a:srgbClr val="FF0000"/>
                  </a:solidFill>
                  <a:effectLst>
                    <a:outerShdw blurRad="38100" dist="38100" dir="2700000" algn="tl">
                      <a:srgbClr val="C0C0C0"/>
                    </a:outerShdw>
                  </a:effectLst>
                  <a:latin typeface="Times New Roman" pitchFamily="18" charset="0"/>
                </a:rPr>
                <a:t> </a:t>
              </a:r>
              <a:r>
                <a:rPr lang="en-US" sz="2600" b="1" dirty="0" err="1">
                  <a:solidFill>
                    <a:srgbClr val="FF0000"/>
                  </a:solidFill>
                  <a:effectLst>
                    <a:outerShdw blurRad="38100" dist="38100" dir="2700000" algn="tl">
                      <a:srgbClr val="C0C0C0"/>
                    </a:outerShdw>
                  </a:effectLst>
                  <a:latin typeface="Times New Roman" pitchFamily="18" charset="0"/>
                </a:rPr>
                <a:t>định</a:t>
              </a:r>
              <a:r>
                <a:rPr lang="en-US" sz="2600" b="1" dirty="0">
                  <a:solidFill>
                    <a:srgbClr val="FF0000"/>
                  </a:solidFill>
                  <a:effectLst>
                    <a:outerShdw blurRad="38100" dist="38100" dir="2700000" algn="tl">
                      <a:srgbClr val="C0C0C0"/>
                    </a:outerShdw>
                  </a:effectLst>
                  <a:latin typeface="Times New Roman" pitchFamily="18" charset="0"/>
                </a:rPr>
                <a:t> </a:t>
              </a:r>
              <a:r>
                <a:rPr lang="en-US" sz="2600" b="1" dirty="0" err="1">
                  <a:solidFill>
                    <a:srgbClr val="FF0000"/>
                  </a:solidFill>
                  <a:effectLst>
                    <a:outerShdw blurRad="38100" dist="38100" dir="2700000" algn="tl">
                      <a:srgbClr val="C0C0C0"/>
                    </a:outerShdw>
                  </a:effectLst>
                  <a:latin typeface="Times New Roman" pitchFamily="18" charset="0"/>
                </a:rPr>
                <a:t>kể</a:t>
              </a:r>
              <a:r>
                <a:rPr lang="en-US" sz="2600" b="1" dirty="0">
                  <a:solidFill>
                    <a:srgbClr val="FF0000"/>
                  </a:solidFill>
                  <a:effectLst>
                    <a:outerShdw blurRad="38100" dist="38100" dir="2700000" algn="tl">
                      <a:srgbClr val="C0C0C0"/>
                    </a:outerShdw>
                  </a:effectLst>
                  <a:latin typeface="Times New Roman" pitchFamily="18" charset="0"/>
                </a:rPr>
                <a:t>.</a:t>
              </a:r>
            </a:p>
          </p:txBody>
        </p:sp>
        <p:sp>
          <p:nvSpPr>
            <p:cNvPr id="14364" name="Rectangle 317"/>
            <p:cNvSpPr>
              <a:spLocks noChangeArrowheads="1"/>
            </p:cNvSpPr>
            <p:nvPr/>
          </p:nvSpPr>
          <p:spPr bwMode="auto">
            <a:xfrm>
              <a:off x="3024" y="2736"/>
              <a:ext cx="2634" cy="1248"/>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smtClean="0">
                <a:solidFill>
                  <a:prstClr val="black"/>
                </a:solidFill>
                <a:latin typeface="Times New Roman" pitchFamily="18" charset="0"/>
              </a:endParaRPr>
            </a:p>
          </p:txBody>
        </p:sp>
        <p:sp>
          <p:nvSpPr>
            <p:cNvPr id="91454" name="Rectangle 318"/>
            <p:cNvSpPr>
              <a:spLocks noChangeArrowheads="1"/>
            </p:cNvSpPr>
            <p:nvPr/>
          </p:nvSpPr>
          <p:spPr bwMode="auto">
            <a:xfrm>
              <a:off x="3033" y="2742"/>
              <a:ext cx="2631" cy="1248"/>
            </a:xfrm>
            <a:prstGeom prst="rect">
              <a:avLst/>
            </a:prstGeom>
            <a:noFill/>
            <a:ln w="25400">
              <a:solidFill>
                <a:schemeClr val="tx1"/>
              </a:solidFill>
              <a:miter lim="800000"/>
              <a:headEnd/>
              <a:tailEnd/>
            </a:ln>
            <a:effectLst/>
            <a:extLst/>
          </p:spPr>
          <p:txBody>
            <a:bodyPr wrap="none" anchor="ctr"/>
            <a:lstStyle/>
            <a:p>
              <a:pPr algn="ctr" fontAlgn="base">
                <a:spcBef>
                  <a:spcPct val="0"/>
                </a:spcBef>
                <a:spcAft>
                  <a:spcPct val="0"/>
                </a:spcAft>
                <a:defRPr/>
              </a:pPr>
              <a:endParaRPr lang="en-US" b="1" dirty="0">
                <a:solidFill>
                  <a:srgbClr val="FF0000"/>
                </a:solidFill>
                <a:effectLst>
                  <a:outerShdw blurRad="38100" dist="38100" dir="2700000" algn="tl">
                    <a:srgbClr val="C0C0C0"/>
                  </a:outerShdw>
                </a:effectLst>
                <a:latin typeface="Times New Roman" pitchFamily="18" charset="0"/>
                <a:cs typeface="Times New Roman" pitchFamily="18" charset="0"/>
              </a:endParaRPr>
            </a:p>
          </p:txBody>
        </p:sp>
      </p:grpSp>
      <p:sp>
        <p:nvSpPr>
          <p:cNvPr id="91484" name="Rectangle 348"/>
          <p:cNvSpPr>
            <a:spLocks noChangeArrowheads="1"/>
          </p:cNvSpPr>
          <p:nvPr/>
        </p:nvSpPr>
        <p:spPr bwMode="auto">
          <a:xfrm>
            <a:off x="150814" y="1735931"/>
            <a:ext cx="4325937" cy="1485900"/>
          </a:xfrm>
          <a:prstGeom prst="rect">
            <a:avLst/>
          </a:prstGeom>
          <a:solidFill>
            <a:schemeClr val="bg2"/>
          </a:solidFill>
          <a:ln w="9525">
            <a:solidFill>
              <a:schemeClr val="tx1"/>
            </a:solidFill>
            <a:miter lim="800000"/>
            <a:headEnd/>
            <a:tailEnd/>
          </a:ln>
        </p:spPr>
        <p:txBody>
          <a:bodyPr wrap="none" lIns="91431" tIns="45715" rIns="91431" bIns="45715" anchor="ctr"/>
          <a:lstStyle/>
          <a:p>
            <a:pPr fontAlgn="base">
              <a:spcBef>
                <a:spcPct val="0"/>
              </a:spcBef>
              <a:spcAft>
                <a:spcPct val="0"/>
              </a:spcAft>
            </a:pPr>
            <a:r>
              <a:rPr lang="en-US" sz="2400" b="1" smtClean="0">
                <a:solidFill>
                  <a:srgbClr val="FF3300"/>
                </a:solidFill>
                <a:latin typeface="Times New Roman" pitchFamily="18" charset="0"/>
              </a:rPr>
              <a:t>     </a:t>
            </a:r>
            <a:r>
              <a:rPr lang="en-US" sz="2600" b="1" smtClean="0">
                <a:solidFill>
                  <a:srgbClr val="FF3300"/>
                </a:solidFill>
                <a:latin typeface="Times New Roman" pitchFamily="18" charset="0"/>
              </a:rPr>
              <a:t>Có mấy cách mở bài ?</a:t>
            </a:r>
          </a:p>
          <a:p>
            <a:pPr fontAlgn="base">
              <a:spcBef>
                <a:spcPct val="0"/>
              </a:spcBef>
              <a:spcAft>
                <a:spcPct val="0"/>
              </a:spcAft>
            </a:pPr>
            <a:r>
              <a:rPr lang="en-US" sz="2600" b="1" smtClean="0">
                <a:solidFill>
                  <a:srgbClr val="FF3300"/>
                </a:solidFill>
                <a:latin typeface="Times New Roman" pitchFamily="18" charset="0"/>
              </a:rPr>
              <a:t>   Đó là những cách nào ?</a:t>
            </a:r>
          </a:p>
          <a:p>
            <a:pPr fontAlgn="base">
              <a:spcBef>
                <a:spcPct val="0"/>
              </a:spcBef>
              <a:spcAft>
                <a:spcPct val="0"/>
              </a:spcAft>
            </a:pPr>
            <a:endParaRPr lang="en-US" sz="2600" smtClean="0">
              <a:solidFill>
                <a:prstClr val="black"/>
              </a:solidFill>
              <a:latin typeface="Times New Roman" pitchFamily="18" charset="0"/>
            </a:endParaRPr>
          </a:p>
        </p:txBody>
      </p:sp>
      <p:sp>
        <p:nvSpPr>
          <p:cNvPr id="91488" name="Rectangle 352"/>
          <p:cNvSpPr>
            <a:spLocks noChangeArrowheads="1"/>
          </p:cNvSpPr>
          <p:nvPr/>
        </p:nvSpPr>
        <p:spPr bwMode="auto">
          <a:xfrm>
            <a:off x="4632325" y="1752600"/>
            <a:ext cx="4191000" cy="148590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none" lIns="91431" tIns="45715" rIns="91431" bIns="45715" anchor="ctr"/>
          <a:lstStyle/>
          <a:p>
            <a:pPr fontAlgn="base">
              <a:spcBef>
                <a:spcPct val="0"/>
              </a:spcBef>
              <a:spcAft>
                <a:spcPct val="0"/>
              </a:spcAft>
              <a:defRPr/>
            </a:pPr>
            <a:r>
              <a:rPr lang="en-US" sz="2400" b="1" dirty="0">
                <a:solidFill>
                  <a:srgbClr val="FF3300"/>
                </a:solidFill>
              </a:rPr>
              <a:t>      </a:t>
            </a:r>
            <a:r>
              <a:rPr lang="en-US" sz="2600" b="1" dirty="0" err="1">
                <a:solidFill>
                  <a:srgbClr val="FF3300"/>
                </a:solidFill>
                <a:latin typeface="Times New Roman" pitchFamily="18" charset="0"/>
              </a:rPr>
              <a:t>Như</a:t>
            </a:r>
            <a:r>
              <a:rPr lang="en-US" sz="2600" b="1" dirty="0">
                <a:solidFill>
                  <a:srgbClr val="FF3300"/>
                </a:solidFill>
                <a:latin typeface="Times New Roman" pitchFamily="18" charset="0"/>
              </a:rPr>
              <a:t> </a:t>
            </a:r>
            <a:r>
              <a:rPr lang="en-US" sz="2600" b="1" dirty="0" err="1">
                <a:solidFill>
                  <a:srgbClr val="FF3300"/>
                </a:solidFill>
                <a:latin typeface="Times New Roman" pitchFamily="18" charset="0"/>
              </a:rPr>
              <a:t>thế</a:t>
            </a:r>
            <a:r>
              <a:rPr lang="en-US" sz="2600" b="1" dirty="0">
                <a:solidFill>
                  <a:srgbClr val="FF3300"/>
                </a:solidFill>
                <a:latin typeface="Times New Roman" pitchFamily="18" charset="0"/>
              </a:rPr>
              <a:t> </a:t>
            </a:r>
            <a:r>
              <a:rPr lang="en-US" sz="2600" b="1" dirty="0" err="1">
                <a:solidFill>
                  <a:srgbClr val="FF3300"/>
                </a:solidFill>
                <a:latin typeface="Times New Roman" pitchFamily="18" charset="0"/>
              </a:rPr>
              <a:t>nào</a:t>
            </a:r>
            <a:r>
              <a:rPr lang="en-US" sz="2600" b="1" dirty="0">
                <a:solidFill>
                  <a:srgbClr val="FF3300"/>
                </a:solidFill>
                <a:latin typeface="Times New Roman" pitchFamily="18" charset="0"/>
              </a:rPr>
              <a:t> </a:t>
            </a:r>
            <a:r>
              <a:rPr lang="en-US" sz="2600" b="1" dirty="0" err="1">
                <a:solidFill>
                  <a:srgbClr val="FF3300"/>
                </a:solidFill>
                <a:latin typeface="Times New Roman" pitchFamily="18" charset="0"/>
              </a:rPr>
              <a:t>là</a:t>
            </a:r>
            <a:r>
              <a:rPr lang="en-US" sz="2600" b="1" dirty="0">
                <a:solidFill>
                  <a:srgbClr val="FF3300"/>
                </a:solidFill>
                <a:latin typeface="Times New Roman" pitchFamily="18" charset="0"/>
              </a:rPr>
              <a:t> </a:t>
            </a:r>
            <a:r>
              <a:rPr lang="en-US" sz="2600" b="1" dirty="0" err="1">
                <a:solidFill>
                  <a:srgbClr val="FF3300"/>
                </a:solidFill>
                <a:latin typeface="Times New Roman" pitchFamily="18" charset="0"/>
              </a:rPr>
              <a:t>mở</a:t>
            </a:r>
            <a:r>
              <a:rPr lang="en-US" sz="2600" b="1" dirty="0">
                <a:solidFill>
                  <a:srgbClr val="FF3300"/>
                </a:solidFill>
                <a:latin typeface="Times New Roman" pitchFamily="18" charset="0"/>
              </a:rPr>
              <a:t> </a:t>
            </a:r>
            <a:r>
              <a:rPr lang="en-US" sz="2600" b="1" dirty="0" err="1">
                <a:solidFill>
                  <a:srgbClr val="FF3300"/>
                </a:solidFill>
                <a:latin typeface="Times New Roman" pitchFamily="18" charset="0"/>
              </a:rPr>
              <a:t>bài</a:t>
            </a:r>
            <a:r>
              <a:rPr lang="en-US" sz="2600" b="1" dirty="0">
                <a:solidFill>
                  <a:srgbClr val="FF3300"/>
                </a:solidFill>
                <a:latin typeface="Times New Roman" pitchFamily="18" charset="0"/>
              </a:rPr>
              <a:t> </a:t>
            </a:r>
          </a:p>
          <a:p>
            <a:pPr fontAlgn="base">
              <a:spcBef>
                <a:spcPct val="0"/>
              </a:spcBef>
              <a:spcAft>
                <a:spcPct val="0"/>
              </a:spcAft>
              <a:defRPr/>
            </a:pPr>
            <a:r>
              <a:rPr lang="en-US" sz="2600" b="1" dirty="0">
                <a:solidFill>
                  <a:srgbClr val="FF3300"/>
                </a:solidFill>
                <a:latin typeface="Times New Roman" pitchFamily="18" charset="0"/>
              </a:rPr>
              <a:t>  </a:t>
            </a:r>
            <a:r>
              <a:rPr lang="en-US" sz="2600" b="1" dirty="0" err="1">
                <a:solidFill>
                  <a:srgbClr val="FF3300"/>
                </a:solidFill>
                <a:latin typeface="Times New Roman" pitchFamily="18" charset="0"/>
              </a:rPr>
              <a:t>gián</a:t>
            </a:r>
            <a:r>
              <a:rPr lang="en-US" sz="2600" b="1" dirty="0">
                <a:solidFill>
                  <a:srgbClr val="FF3300"/>
                </a:solidFill>
                <a:latin typeface="Times New Roman" pitchFamily="18" charset="0"/>
              </a:rPr>
              <a:t> </a:t>
            </a:r>
            <a:r>
              <a:rPr lang="en-US" sz="2600" b="1" dirty="0" err="1">
                <a:solidFill>
                  <a:srgbClr val="FF3300"/>
                </a:solidFill>
                <a:latin typeface="Times New Roman" pitchFamily="18" charset="0"/>
              </a:rPr>
              <a:t>tiếp</a:t>
            </a:r>
            <a:r>
              <a:rPr lang="en-US" sz="2600" b="1" dirty="0">
                <a:solidFill>
                  <a:srgbClr val="FF3300"/>
                </a:solidFill>
                <a:latin typeface="Times New Roman" pitchFamily="18" charset="0"/>
              </a:rPr>
              <a:t> ?</a:t>
            </a:r>
            <a:endParaRPr lang="en-US" sz="2400" b="1" dirty="0">
              <a:solidFill>
                <a:srgbClr val="FF3300"/>
              </a:solidFill>
            </a:endParaRPr>
          </a:p>
          <a:p>
            <a:pPr fontAlgn="base">
              <a:spcBef>
                <a:spcPct val="0"/>
              </a:spcBef>
              <a:spcAft>
                <a:spcPct val="0"/>
              </a:spcAft>
              <a:defRPr/>
            </a:pPr>
            <a:endParaRPr lang="en-US" sz="2400" dirty="0">
              <a:solidFill>
                <a:srgbClr val="000000"/>
              </a:solidFill>
              <a:latin typeface="Times New Roman" pitchFamily="18" charset="0"/>
            </a:endParaRPr>
          </a:p>
        </p:txBody>
      </p:sp>
      <p:sp>
        <p:nvSpPr>
          <p:cNvPr id="91489" name="Rectangle 353"/>
          <p:cNvSpPr>
            <a:spLocks noChangeArrowheads="1"/>
          </p:cNvSpPr>
          <p:nvPr/>
        </p:nvSpPr>
        <p:spPr bwMode="auto">
          <a:xfrm>
            <a:off x="134938" y="3319463"/>
            <a:ext cx="4397375" cy="1485900"/>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lIns="91431" tIns="45715" rIns="91431" bIns="45715" anchor="ctr"/>
          <a:lstStyle/>
          <a:p>
            <a:pPr algn="just" fontAlgn="base">
              <a:spcBef>
                <a:spcPct val="0"/>
              </a:spcBef>
              <a:spcAft>
                <a:spcPct val="0"/>
              </a:spcAft>
              <a:defRPr/>
            </a:pPr>
            <a:r>
              <a:rPr lang="en-US" sz="2400" b="1" dirty="0">
                <a:solidFill>
                  <a:srgbClr val="FF3300"/>
                </a:solidFill>
                <a:latin typeface="Times New Roman" pitchFamily="18" charset="0"/>
                <a:cs typeface="Times New Roman" pitchFamily="18" charset="0"/>
              </a:rPr>
              <a:t>     </a:t>
            </a:r>
            <a:r>
              <a:rPr lang="en-US" sz="2400" b="1" dirty="0" err="1">
                <a:solidFill>
                  <a:srgbClr val="FF3300"/>
                </a:solidFill>
                <a:latin typeface="Times New Roman" pitchFamily="18" charset="0"/>
                <a:cs typeface="Times New Roman" pitchFamily="18" charset="0"/>
              </a:rPr>
              <a:t>Như</a:t>
            </a:r>
            <a:r>
              <a:rPr lang="en-US" sz="2400" b="1" dirty="0">
                <a:solidFill>
                  <a:srgbClr val="FF3300"/>
                </a:solidFill>
                <a:latin typeface="Times New Roman" pitchFamily="18" charset="0"/>
                <a:cs typeface="Times New Roman" pitchFamily="18" charset="0"/>
              </a:rPr>
              <a:t> </a:t>
            </a:r>
            <a:r>
              <a:rPr lang="en-US" sz="2400" b="1" dirty="0" err="1">
                <a:solidFill>
                  <a:srgbClr val="FF3300"/>
                </a:solidFill>
                <a:latin typeface="Times New Roman" pitchFamily="18" charset="0"/>
                <a:cs typeface="Times New Roman" pitchFamily="18" charset="0"/>
              </a:rPr>
              <a:t>thế</a:t>
            </a:r>
            <a:r>
              <a:rPr lang="en-US" sz="2400" b="1" dirty="0">
                <a:solidFill>
                  <a:srgbClr val="FF3300"/>
                </a:solidFill>
                <a:latin typeface="Times New Roman" pitchFamily="18" charset="0"/>
                <a:cs typeface="Times New Roman" pitchFamily="18" charset="0"/>
              </a:rPr>
              <a:t> </a:t>
            </a:r>
            <a:r>
              <a:rPr lang="en-US" sz="2400" b="1" dirty="0" err="1">
                <a:solidFill>
                  <a:srgbClr val="FF3300"/>
                </a:solidFill>
                <a:latin typeface="Times New Roman" pitchFamily="18" charset="0"/>
                <a:cs typeface="Times New Roman" pitchFamily="18" charset="0"/>
              </a:rPr>
              <a:t>nào</a:t>
            </a:r>
            <a:r>
              <a:rPr lang="en-US" sz="2400" b="1" dirty="0">
                <a:solidFill>
                  <a:srgbClr val="FF3300"/>
                </a:solidFill>
                <a:latin typeface="Times New Roman" pitchFamily="18" charset="0"/>
                <a:cs typeface="Times New Roman" pitchFamily="18" charset="0"/>
              </a:rPr>
              <a:t> </a:t>
            </a:r>
            <a:r>
              <a:rPr lang="en-US" sz="2400" b="1" dirty="0" err="1">
                <a:solidFill>
                  <a:srgbClr val="FF3300"/>
                </a:solidFill>
                <a:latin typeface="Times New Roman" pitchFamily="18" charset="0"/>
                <a:cs typeface="Times New Roman" pitchFamily="18" charset="0"/>
              </a:rPr>
              <a:t>là</a:t>
            </a:r>
            <a:r>
              <a:rPr lang="en-US" sz="2400" b="1" dirty="0">
                <a:solidFill>
                  <a:srgbClr val="FF3300"/>
                </a:solidFill>
                <a:latin typeface="Times New Roman" pitchFamily="18" charset="0"/>
                <a:cs typeface="Times New Roman" pitchFamily="18" charset="0"/>
              </a:rPr>
              <a:t> </a:t>
            </a:r>
            <a:r>
              <a:rPr lang="en-US" sz="2400" b="1" dirty="0" err="1">
                <a:solidFill>
                  <a:srgbClr val="FF3300"/>
                </a:solidFill>
                <a:latin typeface="Times New Roman" pitchFamily="18" charset="0"/>
                <a:cs typeface="Times New Roman" pitchFamily="18" charset="0"/>
              </a:rPr>
              <a:t>mở</a:t>
            </a:r>
            <a:r>
              <a:rPr lang="en-US" sz="2400" b="1" dirty="0">
                <a:solidFill>
                  <a:srgbClr val="FF3300"/>
                </a:solidFill>
                <a:latin typeface="Times New Roman" pitchFamily="18" charset="0"/>
                <a:cs typeface="Times New Roman" pitchFamily="18" charset="0"/>
              </a:rPr>
              <a:t> </a:t>
            </a:r>
            <a:r>
              <a:rPr lang="en-US" sz="2400" b="1" dirty="0" err="1">
                <a:solidFill>
                  <a:srgbClr val="FF3300"/>
                </a:solidFill>
                <a:latin typeface="Times New Roman" pitchFamily="18" charset="0"/>
                <a:cs typeface="Times New Roman" pitchFamily="18" charset="0"/>
              </a:rPr>
              <a:t>bài</a:t>
            </a:r>
            <a:r>
              <a:rPr lang="en-US" sz="2400" b="1" dirty="0">
                <a:solidFill>
                  <a:srgbClr val="FF3300"/>
                </a:solidFill>
                <a:latin typeface="Times New Roman" pitchFamily="18" charset="0"/>
                <a:cs typeface="Times New Roman" pitchFamily="18" charset="0"/>
              </a:rPr>
              <a:t> </a:t>
            </a:r>
          </a:p>
          <a:p>
            <a:pPr algn="just" fontAlgn="base">
              <a:spcBef>
                <a:spcPct val="0"/>
              </a:spcBef>
              <a:spcAft>
                <a:spcPct val="0"/>
              </a:spcAft>
              <a:defRPr/>
            </a:pPr>
            <a:r>
              <a:rPr lang="en-US" sz="2400" b="1" dirty="0" err="1">
                <a:solidFill>
                  <a:srgbClr val="FF3300"/>
                </a:solidFill>
                <a:latin typeface="Times New Roman" pitchFamily="18" charset="0"/>
                <a:cs typeface="Times New Roman" pitchFamily="18" charset="0"/>
              </a:rPr>
              <a:t>trực</a:t>
            </a:r>
            <a:r>
              <a:rPr lang="en-US" sz="2400" b="1" dirty="0">
                <a:solidFill>
                  <a:srgbClr val="FF3300"/>
                </a:solidFill>
                <a:latin typeface="Times New Roman" pitchFamily="18" charset="0"/>
                <a:cs typeface="Times New Roman" pitchFamily="18" charset="0"/>
              </a:rPr>
              <a:t> </a:t>
            </a:r>
            <a:r>
              <a:rPr lang="en-US" sz="2400" b="1" dirty="0" err="1">
                <a:solidFill>
                  <a:srgbClr val="FF3300"/>
                </a:solidFill>
                <a:latin typeface="Times New Roman" pitchFamily="18" charset="0"/>
                <a:cs typeface="Times New Roman" pitchFamily="18" charset="0"/>
              </a:rPr>
              <a:t>tiếp</a:t>
            </a:r>
            <a:r>
              <a:rPr lang="en-US" sz="2400" b="1" dirty="0">
                <a:solidFill>
                  <a:srgbClr val="FF3300"/>
                </a:solidFill>
                <a:latin typeface="Times New Roman" pitchFamily="18" charset="0"/>
                <a:cs typeface="Times New Roman" pitchFamily="18" charset="0"/>
              </a:rPr>
              <a:t> ?</a:t>
            </a:r>
          </a:p>
        </p:txBody>
      </p:sp>
      <p:sp>
        <p:nvSpPr>
          <p:cNvPr id="91490" name="Rectangle 354"/>
          <p:cNvSpPr>
            <a:spLocks noChangeArrowheads="1"/>
          </p:cNvSpPr>
          <p:nvPr/>
        </p:nvSpPr>
        <p:spPr bwMode="auto">
          <a:xfrm>
            <a:off x="4648200" y="3296842"/>
            <a:ext cx="4267200" cy="1516856"/>
          </a:xfrm>
          <a:prstGeom prst="rect">
            <a:avLst/>
          </a:prstGeom>
          <a:solidFill>
            <a:schemeClr val="bg2"/>
          </a:solidFill>
          <a:ln w="9525">
            <a:solidFill>
              <a:schemeClr val="tx1"/>
            </a:solidFill>
            <a:miter lim="800000"/>
            <a:headEnd/>
            <a:tailEnd/>
          </a:ln>
        </p:spPr>
        <p:txBody>
          <a:bodyPr wrap="none" lIns="91431" tIns="45715" rIns="91431" bIns="45715" anchor="ctr"/>
          <a:lstStyle/>
          <a:p>
            <a:pPr algn="just" fontAlgn="base">
              <a:spcBef>
                <a:spcPct val="0"/>
              </a:spcBef>
              <a:spcAft>
                <a:spcPct val="0"/>
              </a:spcAft>
            </a:pPr>
            <a:r>
              <a:rPr lang="en-US" sz="2400" b="1" smtClean="0">
                <a:solidFill>
                  <a:srgbClr val="FF3300"/>
                </a:solidFill>
                <a:latin typeface="Times New Roman" pitchFamily="18" charset="0"/>
              </a:rPr>
              <a:t>  </a:t>
            </a:r>
            <a:r>
              <a:rPr lang="en-US" sz="2400" b="1" smtClean="0">
                <a:solidFill>
                  <a:srgbClr val="FF0000"/>
                </a:solidFill>
                <a:latin typeface="Times New Roman" pitchFamily="18" charset="0"/>
              </a:rPr>
              <a:t>Em hãy đọc một câu ca dao </a:t>
            </a:r>
          </a:p>
          <a:p>
            <a:pPr algn="just" fontAlgn="base">
              <a:spcBef>
                <a:spcPct val="0"/>
              </a:spcBef>
              <a:spcAft>
                <a:spcPct val="0"/>
              </a:spcAft>
            </a:pPr>
            <a:r>
              <a:rPr lang="en-US" sz="2400" b="1" smtClean="0">
                <a:solidFill>
                  <a:srgbClr val="FF0000"/>
                </a:solidFill>
                <a:latin typeface="Times New Roman" pitchFamily="18" charset="0"/>
              </a:rPr>
              <a:t>(thành ngữ, tục ngữ) nói về </a:t>
            </a:r>
          </a:p>
          <a:p>
            <a:pPr algn="just" fontAlgn="base">
              <a:spcBef>
                <a:spcPct val="0"/>
              </a:spcBef>
              <a:spcAft>
                <a:spcPct val="0"/>
              </a:spcAft>
            </a:pPr>
            <a:r>
              <a:rPr lang="en-US" sz="2400" b="1" smtClean="0">
                <a:solidFill>
                  <a:srgbClr val="FF0000"/>
                </a:solidFill>
                <a:latin typeface="Times New Roman" pitchFamily="18" charset="0"/>
              </a:rPr>
              <a:t>rùa hoặc thỏ mà em biết.</a:t>
            </a:r>
            <a:r>
              <a:rPr lang="en-US" sz="2400" smtClean="0">
                <a:solidFill>
                  <a:srgbClr val="FF0000"/>
                </a:solidFill>
                <a:latin typeface="Times New Roman" pitchFamily="18" charset="0"/>
              </a:rPr>
              <a:t> </a:t>
            </a:r>
          </a:p>
          <a:p>
            <a:pPr algn="just" fontAlgn="base">
              <a:spcBef>
                <a:spcPct val="0"/>
              </a:spcBef>
              <a:spcAft>
                <a:spcPct val="0"/>
              </a:spcAft>
            </a:pPr>
            <a:endParaRPr lang="en-US" sz="2400" smtClean="0">
              <a:solidFill>
                <a:prstClr val="black"/>
              </a:solidFill>
              <a:latin typeface="Times New Roman" pitchFamily="18" charset="0"/>
            </a:endParaRPr>
          </a:p>
        </p:txBody>
      </p:sp>
      <p:pic>
        <p:nvPicPr>
          <p:cNvPr id="91493" name="Picture 357" descr="untitled"/>
          <p:cNvPicPr>
            <a:picLocks noChangeAspect="1" noChangeArrowheads="1"/>
          </p:cNvPicPr>
          <p:nvPr/>
        </p:nvPicPr>
        <p:blipFill>
          <a:blip r:embed="rId4">
            <a:extLst>
              <a:ext uri="{28A0092B-C50C-407E-A947-70E740481C1C}">
                <a14:useLocalDpi xmlns:a14="http://schemas.microsoft.com/office/drawing/2010/main" val="0"/>
              </a:ext>
            </a:extLst>
          </a:blip>
          <a:srcRect l="55000" t="12666" r="23000" b="53999"/>
          <a:stretch>
            <a:fillRect/>
          </a:stretch>
        </p:blipFill>
        <p:spPr bwMode="auto">
          <a:xfrm>
            <a:off x="125413" y="3290888"/>
            <a:ext cx="4495800" cy="162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494" name="Rectangle 358"/>
          <p:cNvSpPr>
            <a:spLocks noChangeArrowheads="1"/>
          </p:cNvSpPr>
          <p:nvPr/>
        </p:nvSpPr>
        <p:spPr bwMode="auto">
          <a:xfrm>
            <a:off x="1992313" y="3824288"/>
            <a:ext cx="762000" cy="571500"/>
          </a:xfrm>
          <a:prstGeom prst="rect">
            <a:avLst/>
          </a:prstGeom>
          <a:gradFill rotWithShape="1">
            <a:gsLst>
              <a:gs pos="0">
                <a:srgbClr val="FFFF66"/>
              </a:gs>
              <a:gs pos="100000">
                <a:srgbClr val="00FF99"/>
              </a:gs>
            </a:gsLst>
            <a:path path="shape">
              <a:fillToRect l="50000" t="50000" r="50000" b="50000"/>
            </a:path>
          </a:gradFill>
          <a:ln w="9525">
            <a:solidFill>
              <a:schemeClr val="tx1"/>
            </a:solidFill>
            <a:miter lim="800000"/>
            <a:headEnd/>
            <a:tailEnd/>
          </a:ln>
        </p:spPr>
        <p:txBody>
          <a:bodyPr wrap="none" lIns="91431" tIns="45715" rIns="91431" bIns="45715" anchor="ctr"/>
          <a:lstStyle/>
          <a:p>
            <a:pPr algn="ctr" fontAlgn="base">
              <a:spcBef>
                <a:spcPct val="0"/>
              </a:spcBef>
              <a:spcAft>
                <a:spcPct val="0"/>
              </a:spcAft>
            </a:pPr>
            <a:r>
              <a:rPr lang="en-US" b="1" smtClean="0">
                <a:solidFill>
                  <a:srgbClr val="FF3300"/>
                </a:solidFill>
                <a:latin typeface="Times New Roman" pitchFamily="18" charset="0"/>
              </a:rPr>
              <a:t>2</a:t>
            </a:r>
            <a:endParaRPr lang="en-US" sz="1400" smtClean="0">
              <a:solidFill>
                <a:prstClr val="black"/>
              </a:solidFill>
              <a:latin typeface="Times New Roman" pitchFamily="18" charset="0"/>
            </a:endParaRPr>
          </a:p>
        </p:txBody>
      </p:sp>
      <p:pic>
        <p:nvPicPr>
          <p:cNvPr id="91495" name="Picture 359" descr="untitled"/>
          <p:cNvPicPr>
            <a:picLocks noChangeAspect="1" noChangeArrowheads="1"/>
          </p:cNvPicPr>
          <p:nvPr/>
        </p:nvPicPr>
        <p:blipFill>
          <a:blip r:embed="rId4">
            <a:extLst>
              <a:ext uri="{28A0092B-C50C-407E-A947-70E740481C1C}">
                <a14:useLocalDpi xmlns:a14="http://schemas.microsoft.com/office/drawing/2010/main" val="0"/>
              </a:ext>
            </a:extLst>
          </a:blip>
          <a:srcRect l="55000" t="12666" r="23000" b="53999"/>
          <a:stretch>
            <a:fillRect/>
          </a:stretch>
        </p:blipFill>
        <p:spPr bwMode="auto">
          <a:xfrm>
            <a:off x="4621213" y="1725218"/>
            <a:ext cx="4443412" cy="1553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496" name="Rectangle 360"/>
          <p:cNvSpPr>
            <a:spLocks noChangeArrowheads="1"/>
          </p:cNvSpPr>
          <p:nvPr/>
        </p:nvSpPr>
        <p:spPr bwMode="auto">
          <a:xfrm>
            <a:off x="6383338" y="2194324"/>
            <a:ext cx="766762" cy="582215"/>
          </a:xfrm>
          <a:prstGeom prst="rect">
            <a:avLst/>
          </a:prstGeom>
          <a:gradFill rotWithShape="1">
            <a:gsLst>
              <a:gs pos="0">
                <a:srgbClr val="FFFF66"/>
              </a:gs>
              <a:gs pos="100000">
                <a:srgbClr val="00FF99"/>
              </a:gs>
            </a:gsLst>
            <a:path path="shape">
              <a:fillToRect l="50000" t="50000" r="50000" b="50000"/>
            </a:path>
          </a:gradFill>
          <a:ln w="9525">
            <a:solidFill>
              <a:schemeClr val="tx1"/>
            </a:solidFill>
            <a:miter lim="800000"/>
            <a:headEnd/>
            <a:tailEnd/>
          </a:ln>
        </p:spPr>
        <p:txBody>
          <a:bodyPr wrap="none" lIns="91431" tIns="45715" rIns="91431" bIns="45715" anchor="ctr"/>
          <a:lstStyle/>
          <a:p>
            <a:pPr algn="ctr" fontAlgn="base">
              <a:spcBef>
                <a:spcPct val="0"/>
              </a:spcBef>
              <a:spcAft>
                <a:spcPct val="0"/>
              </a:spcAft>
            </a:pPr>
            <a:r>
              <a:rPr lang="en-US" b="1" smtClean="0">
                <a:solidFill>
                  <a:srgbClr val="FF3300"/>
                </a:solidFill>
                <a:latin typeface="Times New Roman" pitchFamily="18" charset="0"/>
              </a:rPr>
              <a:t>3</a:t>
            </a:r>
            <a:endParaRPr lang="en-US" sz="1400" smtClean="0">
              <a:solidFill>
                <a:prstClr val="black"/>
              </a:solidFill>
              <a:latin typeface="Times New Roman" pitchFamily="18" charset="0"/>
            </a:endParaRPr>
          </a:p>
        </p:txBody>
      </p:sp>
      <p:pic>
        <p:nvPicPr>
          <p:cNvPr id="91497" name="Picture 361" descr="untitled"/>
          <p:cNvPicPr>
            <a:picLocks noChangeAspect="1" noChangeArrowheads="1"/>
          </p:cNvPicPr>
          <p:nvPr/>
        </p:nvPicPr>
        <p:blipFill>
          <a:blip r:embed="rId4">
            <a:extLst>
              <a:ext uri="{28A0092B-C50C-407E-A947-70E740481C1C}">
                <a14:useLocalDpi xmlns:a14="http://schemas.microsoft.com/office/drawing/2010/main" val="0"/>
              </a:ext>
            </a:extLst>
          </a:blip>
          <a:srcRect l="55000" t="12666" r="23000" b="53999"/>
          <a:stretch>
            <a:fillRect/>
          </a:stretch>
        </p:blipFill>
        <p:spPr bwMode="auto">
          <a:xfrm>
            <a:off x="4625975" y="3293270"/>
            <a:ext cx="4438650" cy="1632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498" name="Rectangle 362"/>
          <p:cNvSpPr>
            <a:spLocks noChangeArrowheads="1"/>
          </p:cNvSpPr>
          <p:nvPr/>
        </p:nvSpPr>
        <p:spPr bwMode="auto">
          <a:xfrm>
            <a:off x="6376988" y="3813574"/>
            <a:ext cx="760412" cy="592931"/>
          </a:xfrm>
          <a:prstGeom prst="rect">
            <a:avLst/>
          </a:prstGeom>
          <a:gradFill rotWithShape="1">
            <a:gsLst>
              <a:gs pos="0">
                <a:srgbClr val="FFFF66"/>
              </a:gs>
              <a:gs pos="100000">
                <a:srgbClr val="00FF99"/>
              </a:gs>
            </a:gsLst>
            <a:path path="shape">
              <a:fillToRect l="50000" t="50000" r="50000" b="50000"/>
            </a:path>
          </a:gradFill>
          <a:ln w="9525">
            <a:solidFill>
              <a:schemeClr val="tx1"/>
            </a:solidFill>
            <a:miter lim="800000"/>
            <a:headEnd/>
            <a:tailEnd/>
          </a:ln>
        </p:spPr>
        <p:txBody>
          <a:bodyPr wrap="none" lIns="91431" tIns="45715" rIns="91431" bIns="45715" anchor="ctr"/>
          <a:lstStyle/>
          <a:p>
            <a:pPr algn="ctr" fontAlgn="base">
              <a:spcBef>
                <a:spcPct val="0"/>
              </a:spcBef>
              <a:spcAft>
                <a:spcPct val="0"/>
              </a:spcAft>
            </a:pPr>
            <a:r>
              <a:rPr lang="en-US" b="1" smtClean="0">
                <a:solidFill>
                  <a:srgbClr val="FF3300"/>
                </a:solidFill>
                <a:latin typeface="Times New Roman" pitchFamily="18" charset="0"/>
              </a:rPr>
              <a:t>4</a:t>
            </a:r>
            <a:endParaRPr lang="en-US" sz="1400" smtClean="0">
              <a:solidFill>
                <a:prstClr val="black"/>
              </a:solidFill>
              <a:latin typeface="Times New Roman" pitchFamily="18" charset="0"/>
            </a:endParaRPr>
          </a:p>
        </p:txBody>
      </p:sp>
      <p:pic>
        <p:nvPicPr>
          <p:cNvPr id="91499" name="Picture 363" descr="untitled"/>
          <p:cNvPicPr>
            <a:picLocks noChangeAspect="1" noChangeArrowheads="1"/>
          </p:cNvPicPr>
          <p:nvPr/>
        </p:nvPicPr>
        <p:blipFill>
          <a:blip r:embed="rId4">
            <a:extLst>
              <a:ext uri="{28A0092B-C50C-407E-A947-70E740481C1C}">
                <a14:useLocalDpi xmlns:a14="http://schemas.microsoft.com/office/drawing/2010/main" val="0"/>
              </a:ext>
            </a:extLst>
          </a:blip>
          <a:srcRect l="55000" t="12666" r="23000" b="53999"/>
          <a:stretch>
            <a:fillRect/>
          </a:stretch>
        </p:blipFill>
        <p:spPr bwMode="auto">
          <a:xfrm>
            <a:off x="125416" y="1729980"/>
            <a:ext cx="4486275" cy="1544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500" name="Rectangle 364"/>
          <p:cNvSpPr>
            <a:spLocks noChangeArrowheads="1"/>
          </p:cNvSpPr>
          <p:nvPr/>
        </p:nvSpPr>
        <p:spPr bwMode="auto">
          <a:xfrm>
            <a:off x="1909764" y="2197895"/>
            <a:ext cx="808037" cy="572691"/>
          </a:xfrm>
          <a:prstGeom prst="rect">
            <a:avLst/>
          </a:prstGeom>
          <a:gradFill rotWithShape="1">
            <a:gsLst>
              <a:gs pos="0">
                <a:srgbClr val="FFFF66"/>
              </a:gs>
              <a:gs pos="100000">
                <a:srgbClr val="00FF99"/>
              </a:gs>
            </a:gsLst>
            <a:path path="shape">
              <a:fillToRect l="50000" t="50000" r="50000" b="50000"/>
            </a:path>
          </a:gradFill>
          <a:ln w="9525">
            <a:solidFill>
              <a:schemeClr val="tx1"/>
            </a:solidFill>
            <a:miter lim="800000"/>
            <a:headEnd/>
            <a:tailEnd/>
          </a:ln>
        </p:spPr>
        <p:txBody>
          <a:bodyPr wrap="none" lIns="91431" tIns="45715" rIns="91431" bIns="45715" anchor="ctr"/>
          <a:lstStyle/>
          <a:p>
            <a:pPr algn="ctr" fontAlgn="base">
              <a:spcBef>
                <a:spcPct val="0"/>
              </a:spcBef>
              <a:spcAft>
                <a:spcPct val="0"/>
              </a:spcAft>
            </a:pPr>
            <a:r>
              <a:rPr lang="en-US" b="1" smtClean="0">
                <a:solidFill>
                  <a:srgbClr val="FF3300"/>
                </a:solidFill>
                <a:latin typeface="Times New Roman" pitchFamily="18" charset="0"/>
              </a:rPr>
              <a:t>1</a:t>
            </a:r>
            <a:endParaRPr lang="en-US" sz="1400" smtClean="0">
              <a:solidFill>
                <a:prstClr val="black"/>
              </a:solidFill>
              <a:latin typeface="Times New Roman" pitchFamily="18" charset="0"/>
            </a:endParaRPr>
          </a:p>
        </p:txBody>
      </p:sp>
      <p:sp>
        <p:nvSpPr>
          <p:cNvPr id="40" name="Rectangle 4"/>
          <p:cNvSpPr>
            <a:spLocks noChangeArrowheads="1"/>
          </p:cNvSpPr>
          <p:nvPr/>
        </p:nvSpPr>
        <p:spPr bwMode="auto">
          <a:xfrm>
            <a:off x="7175500" y="371475"/>
            <a:ext cx="1303338" cy="381000"/>
          </a:xfrm>
          <a:prstGeom prst="rect">
            <a:avLst/>
          </a:prstGeom>
          <a:solidFill>
            <a:srgbClr val="FFFF00"/>
          </a:solidFill>
          <a:ln w="63500">
            <a:solidFill>
              <a:srgbClr val="00CC66"/>
            </a:solidFill>
            <a:miter lim="800000"/>
            <a:headEnd/>
            <a:tailEnd/>
          </a:ln>
        </p:spPr>
        <p:txBody>
          <a:bodyPr wrap="none" lIns="86182" tIns="43091" rIns="86182" bIns="43091" anchor="ctr"/>
          <a:lstStyle/>
          <a:p>
            <a:pPr algn="ctr" fontAlgn="base">
              <a:spcBef>
                <a:spcPct val="0"/>
              </a:spcBef>
              <a:spcAft>
                <a:spcPct val="0"/>
              </a:spcAft>
            </a:pPr>
            <a:r>
              <a:rPr lang="en-US" sz="2600" b="1" smtClean="0">
                <a:solidFill>
                  <a:srgbClr val="FF3300"/>
                </a:solidFill>
                <a:latin typeface=".VnArial" pitchFamily="34" charset="0"/>
              </a:rPr>
              <a:t>HÕt giê</a:t>
            </a:r>
          </a:p>
        </p:txBody>
      </p:sp>
      <p:sp>
        <p:nvSpPr>
          <p:cNvPr id="41" name="Oval 9"/>
          <p:cNvSpPr>
            <a:spLocks noChangeArrowheads="1"/>
          </p:cNvSpPr>
          <p:nvPr/>
        </p:nvSpPr>
        <p:spPr bwMode="auto">
          <a:xfrm>
            <a:off x="7227888" y="82155"/>
            <a:ext cx="1211262" cy="926306"/>
          </a:xfrm>
          <a:prstGeom prst="ellipse">
            <a:avLst/>
          </a:prstGeom>
          <a:solidFill>
            <a:srgbClr val="800000"/>
          </a:solidFill>
          <a:ln w="63500">
            <a:solidFill>
              <a:srgbClr val="FF0000"/>
            </a:solidFill>
            <a:round/>
            <a:headEnd/>
            <a:tailEnd/>
          </a:ln>
          <a:effectLst/>
          <a:extLst/>
        </p:spPr>
        <p:txBody>
          <a:bodyPr wrap="none" lIns="86182" tIns="43091" rIns="86182" bIns="43091" anchor="ctr"/>
          <a:lstStyle/>
          <a:p>
            <a:pPr algn="ctr" fontAlgn="base">
              <a:spcBef>
                <a:spcPct val="0"/>
              </a:spcBef>
              <a:spcAft>
                <a:spcPct val="0"/>
              </a:spcAft>
              <a:defRPr/>
            </a:pPr>
            <a:r>
              <a:rPr lang="en-US" sz="5700" b="1">
                <a:solidFill>
                  <a:srgbClr val="00FF00"/>
                </a:solidFill>
                <a:effectLst>
                  <a:outerShdw blurRad="38100" dist="38100" dir="2700000" algn="tl">
                    <a:srgbClr val="000000"/>
                  </a:outerShdw>
                </a:effectLst>
                <a:latin typeface=".VnArial" pitchFamily="34" charset="0"/>
              </a:rPr>
              <a:t>5</a:t>
            </a:r>
          </a:p>
        </p:txBody>
      </p:sp>
      <p:sp>
        <p:nvSpPr>
          <p:cNvPr id="42" name="Oval 10"/>
          <p:cNvSpPr>
            <a:spLocks noChangeArrowheads="1"/>
          </p:cNvSpPr>
          <p:nvPr/>
        </p:nvSpPr>
        <p:spPr bwMode="auto">
          <a:xfrm>
            <a:off x="7242178" y="82155"/>
            <a:ext cx="1209675" cy="926306"/>
          </a:xfrm>
          <a:prstGeom prst="ellipse">
            <a:avLst/>
          </a:prstGeom>
          <a:solidFill>
            <a:srgbClr val="800000"/>
          </a:solidFill>
          <a:ln w="63500">
            <a:solidFill>
              <a:srgbClr val="FF0000"/>
            </a:solidFill>
            <a:round/>
            <a:headEnd/>
            <a:tailEnd/>
          </a:ln>
          <a:effectLst/>
          <a:extLst/>
        </p:spPr>
        <p:txBody>
          <a:bodyPr wrap="none" lIns="86182" tIns="43091" rIns="86182" bIns="43091" anchor="ctr"/>
          <a:lstStyle/>
          <a:p>
            <a:pPr algn="ctr" fontAlgn="base">
              <a:spcBef>
                <a:spcPct val="0"/>
              </a:spcBef>
              <a:spcAft>
                <a:spcPct val="0"/>
              </a:spcAft>
              <a:defRPr/>
            </a:pPr>
            <a:r>
              <a:rPr lang="en-US" sz="5700" b="1">
                <a:solidFill>
                  <a:srgbClr val="00FF00"/>
                </a:solidFill>
                <a:effectLst>
                  <a:outerShdw blurRad="38100" dist="38100" dir="2700000" algn="tl">
                    <a:srgbClr val="000000"/>
                  </a:outerShdw>
                </a:effectLst>
                <a:latin typeface=".VnArial" pitchFamily="34" charset="0"/>
              </a:rPr>
              <a:t>4</a:t>
            </a:r>
          </a:p>
        </p:txBody>
      </p:sp>
      <p:sp>
        <p:nvSpPr>
          <p:cNvPr id="43" name="Oval 11"/>
          <p:cNvSpPr>
            <a:spLocks noChangeArrowheads="1"/>
          </p:cNvSpPr>
          <p:nvPr/>
        </p:nvSpPr>
        <p:spPr bwMode="auto">
          <a:xfrm>
            <a:off x="7242178" y="60724"/>
            <a:ext cx="1209675" cy="926306"/>
          </a:xfrm>
          <a:prstGeom prst="ellipse">
            <a:avLst/>
          </a:prstGeom>
          <a:solidFill>
            <a:srgbClr val="800000"/>
          </a:solidFill>
          <a:ln w="63500">
            <a:solidFill>
              <a:srgbClr val="FF0000"/>
            </a:solidFill>
            <a:round/>
            <a:headEnd/>
            <a:tailEnd/>
          </a:ln>
          <a:effectLst/>
          <a:extLst/>
        </p:spPr>
        <p:txBody>
          <a:bodyPr wrap="none" lIns="86182" tIns="43091" rIns="86182" bIns="43091" anchor="ctr"/>
          <a:lstStyle/>
          <a:p>
            <a:pPr algn="ctr" fontAlgn="base">
              <a:spcBef>
                <a:spcPct val="0"/>
              </a:spcBef>
              <a:spcAft>
                <a:spcPct val="0"/>
              </a:spcAft>
              <a:defRPr/>
            </a:pPr>
            <a:r>
              <a:rPr lang="en-US" sz="5700" b="1">
                <a:solidFill>
                  <a:srgbClr val="00FF00"/>
                </a:solidFill>
                <a:effectLst>
                  <a:outerShdw blurRad="38100" dist="38100" dir="2700000" algn="tl">
                    <a:srgbClr val="000000"/>
                  </a:outerShdw>
                </a:effectLst>
                <a:latin typeface=".VnArial" pitchFamily="34" charset="0"/>
              </a:rPr>
              <a:t>3</a:t>
            </a:r>
          </a:p>
        </p:txBody>
      </p:sp>
      <p:sp>
        <p:nvSpPr>
          <p:cNvPr id="44" name="Oval 12"/>
          <p:cNvSpPr>
            <a:spLocks noChangeArrowheads="1"/>
          </p:cNvSpPr>
          <p:nvPr/>
        </p:nvSpPr>
        <p:spPr bwMode="auto">
          <a:xfrm>
            <a:off x="7227888" y="40483"/>
            <a:ext cx="1211262" cy="926306"/>
          </a:xfrm>
          <a:prstGeom prst="ellipse">
            <a:avLst/>
          </a:prstGeom>
          <a:solidFill>
            <a:srgbClr val="800000"/>
          </a:solidFill>
          <a:ln w="63500">
            <a:solidFill>
              <a:srgbClr val="FF0000"/>
            </a:solidFill>
            <a:round/>
            <a:headEnd/>
            <a:tailEnd/>
          </a:ln>
          <a:effectLst/>
          <a:extLst/>
        </p:spPr>
        <p:txBody>
          <a:bodyPr wrap="none" lIns="86182" tIns="43091" rIns="86182" bIns="43091" anchor="ctr"/>
          <a:lstStyle/>
          <a:p>
            <a:pPr algn="ctr" fontAlgn="base">
              <a:spcBef>
                <a:spcPct val="0"/>
              </a:spcBef>
              <a:spcAft>
                <a:spcPct val="0"/>
              </a:spcAft>
              <a:defRPr/>
            </a:pPr>
            <a:r>
              <a:rPr lang="en-US" sz="5700" b="1">
                <a:solidFill>
                  <a:srgbClr val="00FF00"/>
                </a:solidFill>
                <a:effectLst>
                  <a:outerShdw blurRad="38100" dist="38100" dir="2700000" algn="tl">
                    <a:srgbClr val="000000"/>
                  </a:outerShdw>
                </a:effectLst>
                <a:latin typeface=".VnArial" pitchFamily="34" charset="0"/>
              </a:rPr>
              <a:t>2</a:t>
            </a:r>
          </a:p>
        </p:txBody>
      </p:sp>
      <p:sp>
        <p:nvSpPr>
          <p:cNvPr id="45" name="Oval 13"/>
          <p:cNvSpPr>
            <a:spLocks noChangeArrowheads="1"/>
          </p:cNvSpPr>
          <p:nvPr/>
        </p:nvSpPr>
        <p:spPr bwMode="auto">
          <a:xfrm>
            <a:off x="7215188" y="60724"/>
            <a:ext cx="1211262" cy="926306"/>
          </a:xfrm>
          <a:prstGeom prst="ellipse">
            <a:avLst/>
          </a:prstGeom>
          <a:solidFill>
            <a:srgbClr val="800000"/>
          </a:solidFill>
          <a:ln w="63500">
            <a:solidFill>
              <a:srgbClr val="FF0000"/>
            </a:solidFill>
            <a:round/>
            <a:headEnd/>
            <a:tailEnd/>
          </a:ln>
          <a:effectLst/>
          <a:extLst/>
        </p:spPr>
        <p:txBody>
          <a:bodyPr wrap="none" lIns="86182" tIns="43091" rIns="86182" bIns="43091" anchor="ctr"/>
          <a:lstStyle/>
          <a:p>
            <a:pPr algn="ctr" fontAlgn="base">
              <a:spcBef>
                <a:spcPct val="0"/>
              </a:spcBef>
              <a:spcAft>
                <a:spcPct val="0"/>
              </a:spcAft>
              <a:defRPr/>
            </a:pPr>
            <a:r>
              <a:rPr lang="en-US" sz="5700" b="1">
                <a:solidFill>
                  <a:srgbClr val="00FF00"/>
                </a:solidFill>
                <a:effectLst>
                  <a:outerShdw blurRad="38100" dist="38100" dir="2700000" algn="tl">
                    <a:srgbClr val="000000"/>
                  </a:outerShdw>
                </a:effectLst>
                <a:latin typeface=".VnArial" pitchFamily="34" charset="0"/>
              </a:rPr>
              <a:t>1</a:t>
            </a:r>
          </a:p>
        </p:txBody>
      </p:sp>
      <p:sp>
        <p:nvSpPr>
          <p:cNvPr id="46" name="Oval 19"/>
          <p:cNvSpPr>
            <a:spLocks noChangeArrowheads="1"/>
          </p:cNvSpPr>
          <p:nvPr/>
        </p:nvSpPr>
        <p:spPr bwMode="auto">
          <a:xfrm>
            <a:off x="7437438" y="1056086"/>
            <a:ext cx="855662" cy="435769"/>
          </a:xfrm>
          <a:prstGeom prst="ellipse">
            <a:avLst/>
          </a:prstGeom>
          <a:solidFill>
            <a:schemeClr val="accent1"/>
          </a:solidFill>
          <a:ln w="9525">
            <a:solidFill>
              <a:schemeClr val="tx1"/>
            </a:solidFill>
            <a:round/>
            <a:headEnd/>
            <a:tailEnd/>
          </a:ln>
        </p:spPr>
        <p:txBody>
          <a:bodyPr wrap="none" lIns="86182" tIns="43091" rIns="86182" bIns="43091" anchor="ctr"/>
          <a:lstStyle/>
          <a:p>
            <a:pPr algn="ctr" fontAlgn="base">
              <a:spcBef>
                <a:spcPct val="0"/>
              </a:spcBef>
              <a:spcAft>
                <a:spcPct val="0"/>
              </a:spcAft>
            </a:pPr>
            <a:r>
              <a:rPr lang="en-US" sz="1500" smtClean="0">
                <a:solidFill>
                  <a:srgbClr val="FF0000"/>
                </a:solidFill>
                <a:latin typeface="Times New Roman" pitchFamily="18" charset="0"/>
              </a:rPr>
              <a:t>Thời gian</a:t>
            </a:r>
            <a:endParaRPr lang="vi-VN" sz="1500" smtClean="0">
              <a:solidFill>
                <a:srgbClr val="FF0000"/>
              </a:solidFill>
              <a:latin typeface="Times New Roman" pitchFamily="18" charset="0"/>
            </a:endParaRPr>
          </a:p>
        </p:txBody>
      </p:sp>
    </p:spTree>
    <p:extLst>
      <p:ext uri="{BB962C8B-B14F-4D97-AF65-F5344CB8AC3E}">
        <p14:creationId xmlns:p14="http://schemas.microsoft.com/office/powerpoint/2010/main" val="393092070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1484"/>
                    </p:tgtEl>
                  </p:cond>
                </p:stCondLst>
                <p:endSync evt="end" delay="0">
                  <p:rtn val="all"/>
                </p:endSync>
                <p:childTnLst>
                  <p:par>
                    <p:cTn id="3" fill="hold" nodeType="clickPar">
                      <p:stCondLst>
                        <p:cond delay="0"/>
                      </p:stCondLst>
                      <p:childTnLst>
                        <p:par>
                          <p:cTn id="4" fill="hold" nodeType="withGroup">
                            <p:stCondLst>
                              <p:cond delay="0"/>
                            </p:stCondLst>
                            <p:childTnLst>
                              <p:par>
                                <p:cTn id="5" presetID="4" presetClass="exit" presetSubtype="16" fill="hold" grpId="0" nodeType="clickEffect">
                                  <p:stCondLst>
                                    <p:cond delay="0"/>
                                  </p:stCondLst>
                                  <p:childTnLst>
                                    <p:animEffect transition="out" filter="box(in)">
                                      <p:cBhvr>
                                        <p:cTn id="6" dur="500"/>
                                        <p:tgtEl>
                                          <p:spTgt spid="91484"/>
                                        </p:tgtEl>
                                      </p:cBhvr>
                                    </p:animEffect>
                                    <p:set>
                                      <p:cBhvr>
                                        <p:cTn id="7" dur="1" fill="hold">
                                          <p:stCondLst>
                                            <p:cond delay="499"/>
                                          </p:stCondLst>
                                        </p:cTn>
                                        <p:tgtEl>
                                          <p:spTgt spid="91484"/>
                                        </p:tgtEl>
                                        <p:attrNameLst>
                                          <p:attrName>style.visibility</p:attrName>
                                        </p:attrNameLst>
                                      </p:cBhvr>
                                      <p:to>
                                        <p:strVal val="hidden"/>
                                      </p:to>
                                    </p:set>
                                  </p:childTnLst>
                                </p:cTn>
                              </p:par>
                            </p:childTnLst>
                          </p:cTn>
                        </p:par>
                      </p:childTnLst>
                    </p:cTn>
                  </p:par>
                </p:childTnLst>
              </p:cTn>
              <p:nextCondLst>
                <p:cond evt="onClick" delay="0">
                  <p:tgtEl>
                    <p:spTgt spid="91484"/>
                  </p:tgtEl>
                </p:cond>
              </p:nextCondLst>
            </p:seq>
            <p:seq concurrent="1" nextAc="seek">
              <p:cTn id="8" restart="whenNotActive" fill="hold" evtFilter="cancelBubble" nodeType="interactiveSeq">
                <p:stCondLst>
                  <p:cond evt="onClick" delay="0">
                    <p:tgtEl>
                      <p:spTgt spid="91488"/>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4" presetClass="exit" presetSubtype="16" fill="hold" grpId="0" nodeType="clickEffect">
                                  <p:stCondLst>
                                    <p:cond delay="0"/>
                                  </p:stCondLst>
                                  <p:childTnLst>
                                    <p:animEffect transition="out" filter="box(in)">
                                      <p:cBhvr>
                                        <p:cTn id="12" dur="500"/>
                                        <p:tgtEl>
                                          <p:spTgt spid="91488"/>
                                        </p:tgtEl>
                                      </p:cBhvr>
                                    </p:animEffect>
                                    <p:set>
                                      <p:cBhvr>
                                        <p:cTn id="13" dur="1" fill="hold">
                                          <p:stCondLst>
                                            <p:cond delay="499"/>
                                          </p:stCondLst>
                                        </p:cTn>
                                        <p:tgtEl>
                                          <p:spTgt spid="91488"/>
                                        </p:tgtEl>
                                        <p:attrNameLst>
                                          <p:attrName>style.visibility</p:attrName>
                                        </p:attrNameLst>
                                      </p:cBhvr>
                                      <p:to>
                                        <p:strVal val="hidden"/>
                                      </p:to>
                                    </p:set>
                                  </p:childTnLst>
                                </p:cTn>
                              </p:par>
                            </p:childTnLst>
                          </p:cTn>
                        </p:par>
                      </p:childTnLst>
                    </p:cTn>
                  </p:par>
                </p:childTnLst>
              </p:cTn>
              <p:nextCondLst>
                <p:cond evt="onClick" delay="0">
                  <p:tgtEl>
                    <p:spTgt spid="91488"/>
                  </p:tgtEl>
                </p:cond>
              </p:nextCondLst>
            </p:seq>
            <p:seq concurrent="1" nextAc="seek">
              <p:cTn id="14" restart="whenNotActive" fill="hold" evtFilter="cancelBubble" nodeType="interactiveSeq">
                <p:stCondLst>
                  <p:cond evt="onClick" delay="0">
                    <p:tgtEl>
                      <p:spTgt spid="91489"/>
                    </p:tgtEl>
                  </p:cond>
                </p:stCondLst>
                <p:endSync evt="end" delay="0">
                  <p:rtn val="all"/>
                </p:endSync>
                <p:childTnLst>
                  <p:par>
                    <p:cTn id="15" fill="hold" nodeType="clickPar">
                      <p:stCondLst>
                        <p:cond delay="0"/>
                      </p:stCondLst>
                      <p:childTnLst>
                        <p:par>
                          <p:cTn id="16" fill="hold" nodeType="withGroup">
                            <p:stCondLst>
                              <p:cond delay="0"/>
                            </p:stCondLst>
                            <p:childTnLst>
                              <p:par>
                                <p:cTn id="17" presetID="4" presetClass="exit" presetSubtype="16" fill="hold" grpId="0" nodeType="clickEffect">
                                  <p:stCondLst>
                                    <p:cond delay="0"/>
                                  </p:stCondLst>
                                  <p:childTnLst>
                                    <p:animEffect transition="out" filter="box(in)">
                                      <p:cBhvr>
                                        <p:cTn id="18" dur="500"/>
                                        <p:tgtEl>
                                          <p:spTgt spid="91489"/>
                                        </p:tgtEl>
                                      </p:cBhvr>
                                    </p:animEffect>
                                    <p:set>
                                      <p:cBhvr>
                                        <p:cTn id="19" dur="1" fill="hold">
                                          <p:stCondLst>
                                            <p:cond delay="499"/>
                                          </p:stCondLst>
                                        </p:cTn>
                                        <p:tgtEl>
                                          <p:spTgt spid="91489"/>
                                        </p:tgtEl>
                                        <p:attrNameLst>
                                          <p:attrName>style.visibility</p:attrName>
                                        </p:attrNameLst>
                                      </p:cBhvr>
                                      <p:to>
                                        <p:strVal val="hidden"/>
                                      </p:to>
                                    </p:set>
                                  </p:childTnLst>
                                </p:cTn>
                              </p:par>
                            </p:childTnLst>
                          </p:cTn>
                        </p:par>
                      </p:childTnLst>
                    </p:cTn>
                  </p:par>
                </p:childTnLst>
              </p:cTn>
              <p:nextCondLst>
                <p:cond evt="onClick" delay="0">
                  <p:tgtEl>
                    <p:spTgt spid="91489"/>
                  </p:tgtEl>
                </p:cond>
              </p:nextCondLst>
            </p:seq>
            <p:seq concurrent="1" nextAc="seek">
              <p:cTn id="20" restart="whenNotActive" fill="hold" evtFilter="cancelBubble" nodeType="interactiveSeq">
                <p:stCondLst>
                  <p:cond evt="onClick" delay="0">
                    <p:tgtEl>
                      <p:spTgt spid="91490"/>
                    </p:tgtEl>
                  </p:cond>
                </p:stCondLst>
                <p:endSync evt="end" delay="0">
                  <p:rtn val="all"/>
                </p:endSync>
                <p:childTnLst>
                  <p:par>
                    <p:cTn id="21" fill="hold" nodeType="clickPar">
                      <p:stCondLst>
                        <p:cond delay="0"/>
                      </p:stCondLst>
                      <p:childTnLst>
                        <p:par>
                          <p:cTn id="22" fill="hold" nodeType="withGroup">
                            <p:stCondLst>
                              <p:cond delay="0"/>
                            </p:stCondLst>
                            <p:childTnLst>
                              <p:par>
                                <p:cTn id="23" presetID="4" presetClass="exit" presetSubtype="16" fill="hold" grpId="0" nodeType="clickEffect">
                                  <p:stCondLst>
                                    <p:cond delay="0"/>
                                  </p:stCondLst>
                                  <p:childTnLst>
                                    <p:animEffect transition="out" filter="box(in)">
                                      <p:cBhvr>
                                        <p:cTn id="24" dur="500"/>
                                        <p:tgtEl>
                                          <p:spTgt spid="91490"/>
                                        </p:tgtEl>
                                      </p:cBhvr>
                                    </p:animEffect>
                                    <p:set>
                                      <p:cBhvr>
                                        <p:cTn id="25" dur="1" fill="hold">
                                          <p:stCondLst>
                                            <p:cond delay="499"/>
                                          </p:stCondLst>
                                        </p:cTn>
                                        <p:tgtEl>
                                          <p:spTgt spid="91490"/>
                                        </p:tgtEl>
                                        <p:attrNameLst>
                                          <p:attrName>style.visibility</p:attrName>
                                        </p:attrNameLst>
                                      </p:cBhvr>
                                      <p:to>
                                        <p:strVal val="hidden"/>
                                      </p:to>
                                    </p:set>
                                  </p:childTnLst>
                                </p:cTn>
                              </p:par>
                            </p:childTnLst>
                          </p:cTn>
                        </p:par>
                      </p:childTnLst>
                    </p:cTn>
                  </p:par>
                </p:childTnLst>
              </p:cTn>
              <p:nextCondLst>
                <p:cond evt="onClick" delay="0">
                  <p:tgtEl>
                    <p:spTgt spid="91490"/>
                  </p:tgtEl>
                </p:cond>
              </p:nextCondLst>
            </p:seq>
            <p:seq concurrent="1" nextAc="seek">
              <p:cTn id="26" restart="whenNotActive" fill="hold" evtFilter="cancelBubble" nodeType="interactiveSeq">
                <p:stCondLst>
                  <p:cond evt="onClick" delay="0">
                    <p:tgtEl>
                      <p:spTgt spid="91494"/>
                    </p:tgtEl>
                  </p:cond>
                </p:stCondLst>
                <p:endSync evt="end" delay="0">
                  <p:rtn val="all"/>
                </p:endSync>
                <p:childTnLst>
                  <p:par>
                    <p:cTn id="27" fill="hold" nodeType="clickPar">
                      <p:stCondLst>
                        <p:cond delay="0"/>
                      </p:stCondLst>
                      <p:childTnLst>
                        <p:par>
                          <p:cTn id="28" fill="hold" nodeType="withGroup">
                            <p:stCondLst>
                              <p:cond delay="0"/>
                            </p:stCondLst>
                            <p:childTnLst>
                              <p:par>
                                <p:cTn id="29" presetID="4" presetClass="exit" presetSubtype="16" fill="hold" nodeType="clickEffect">
                                  <p:stCondLst>
                                    <p:cond delay="0"/>
                                  </p:stCondLst>
                                  <p:childTnLst>
                                    <p:animEffect transition="out" filter="box(in)">
                                      <p:cBhvr>
                                        <p:cTn id="30" dur="500"/>
                                        <p:tgtEl>
                                          <p:spTgt spid="91493"/>
                                        </p:tgtEl>
                                      </p:cBhvr>
                                    </p:animEffect>
                                    <p:set>
                                      <p:cBhvr>
                                        <p:cTn id="31" dur="1" fill="hold">
                                          <p:stCondLst>
                                            <p:cond delay="499"/>
                                          </p:stCondLst>
                                        </p:cTn>
                                        <p:tgtEl>
                                          <p:spTgt spid="91493"/>
                                        </p:tgtEl>
                                        <p:attrNameLst>
                                          <p:attrName>style.visibility</p:attrName>
                                        </p:attrNameLst>
                                      </p:cBhvr>
                                      <p:to>
                                        <p:strVal val="hidden"/>
                                      </p:to>
                                    </p:set>
                                  </p:childTnLst>
                                </p:cTn>
                              </p:par>
                              <p:par>
                                <p:cTn id="32" presetID="4" presetClass="exit" presetSubtype="16" fill="hold" grpId="0" nodeType="withEffect">
                                  <p:stCondLst>
                                    <p:cond delay="0"/>
                                  </p:stCondLst>
                                  <p:childTnLst>
                                    <p:animEffect transition="out" filter="box(in)">
                                      <p:cBhvr>
                                        <p:cTn id="33" dur="500"/>
                                        <p:tgtEl>
                                          <p:spTgt spid="91494"/>
                                        </p:tgtEl>
                                      </p:cBhvr>
                                    </p:animEffect>
                                    <p:set>
                                      <p:cBhvr>
                                        <p:cTn id="34" dur="1" fill="hold">
                                          <p:stCondLst>
                                            <p:cond delay="499"/>
                                          </p:stCondLst>
                                        </p:cTn>
                                        <p:tgtEl>
                                          <p:spTgt spid="91494"/>
                                        </p:tgtEl>
                                        <p:attrNameLst>
                                          <p:attrName>style.visibility</p:attrName>
                                        </p:attrNameLst>
                                      </p:cBhvr>
                                      <p:to>
                                        <p:strVal val="hidden"/>
                                      </p:to>
                                    </p:set>
                                  </p:childTnLst>
                                </p:cTn>
                              </p:par>
                            </p:childTnLst>
                          </p:cTn>
                        </p:par>
                      </p:childTnLst>
                    </p:cTn>
                  </p:par>
                </p:childTnLst>
              </p:cTn>
              <p:nextCondLst>
                <p:cond evt="onClick" delay="0">
                  <p:tgtEl>
                    <p:spTgt spid="91494"/>
                  </p:tgtEl>
                </p:cond>
              </p:nextCondLst>
            </p:seq>
            <p:seq concurrent="1" nextAc="seek">
              <p:cTn id="35" restart="whenNotActive" fill="hold" evtFilter="cancelBubble" nodeType="interactiveSeq">
                <p:stCondLst>
                  <p:cond evt="onClick" delay="0">
                    <p:tgtEl>
                      <p:spTgt spid="91496"/>
                    </p:tgtEl>
                  </p:cond>
                </p:stCondLst>
                <p:endSync evt="end" delay="0">
                  <p:rtn val="all"/>
                </p:endSync>
                <p:childTnLst>
                  <p:par>
                    <p:cTn id="36" fill="hold" nodeType="clickPar">
                      <p:stCondLst>
                        <p:cond delay="0"/>
                      </p:stCondLst>
                      <p:childTnLst>
                        <p:par>
                          <p:cTn id="37" fill="hold" nodeType="withGroup">
                            <p:stCondLst>
                              <p:cond delay="0"/>
                            </p:stCondLst>
                            <p:childTnLst>
                              <p:par>
                                <p:cTn id="38" presetID="4" presetClass="exit" presetSubtype="16" fill="hold" nodeType="clickEffect">
                                  <p:stCondLst>
                                    <p:cond delay="0"/>
                                  </p:stCondLst>
                                  <p:childTnLst>
                                    <p:animEffect transition="out" filter="box(in)">
                                      <p:cBhvr>
                                        <p:cTn id="39" dur="500"/>
                                        <p:tgtEl>
                                          <p:spTgt spid="91495"/>
                                        </p:tgtEl>
                                      </p:cBhvr>
                                    </p:animEffect>
                                    <p:set>
                                      <p:cBhvr>
                                        <p:cTn id="40" dur="1" fill="hold">
                                          <p:stCondLst>
                                            <p:cond delay="499"/>
                                          </p:stCondLst>
                                        </p:cTn>
                                        <p:tgtEl>
                                          <p:spTgt spid="91495"/>
                                        </p:tgtEl>
                                        <p:attrNameLst>
                                          <p:attrName>style.visibility</p:attrName>
                                        </p:attrNameLst>
                                      </p:cBhvr>
                                      <p:to>
                                        <p:strVal val="hidden"/>
                                      </p:to>
                                    </p:set>
                                  </p:childTnLst>
                                </p:cTn>
                              </p:par>
                              <p:par>
                                <p:cTn id="41" presetID="4" presetClass="exit" presetSubtype="16" fill="hold" grpId="0" nodeType="withEffect">
                                  <p:stCondLst>
                                    <p:cond delay="0"/>
                                  </p:stCondLst>
                                  <p:childTnLst>
                                    <p:animEffect transition="out" filter="box(in)">
                                      <p:cBhvr>
                                        <p:cTn id="42" dur="500"/>
                                        <p:tgtEl>
                                          <p:spTgt spid="91496"/>
                                        </p:tgtEl>
                                      </p:cBhvr>
                                    </p:animEffect>
                                    <p:set>
                                      <p:cBhvr>
                                        <p:cTn id="43" dur="1" fill="hold">
                                          <p:stCondLst>
                                            <p:cond delay="499"/>
                                          </p:stCondLst>
                                        </p:cTn>
                                        <p:tgtEl>
                                          <p:spTgt spid="91496"/>
                                        </p:tgtEl>
                                        <p:attrNameLst>
                                          <p:attrName>style.visibility</p:attrName>
                                        </p:attrNameLst>
                                      </p:cBhvr>
                                      <p:to>
                                        <p:strVal val="hidden"/>
                                      </p:to>
                                    </p:set>
                                  </p:childTnLst>
                                </p:cTn>
                              </p:par>
                            </p:childTnLst>
                          </p:cTn>
                        </p:par>
                      </p:childTnLst>
                    </p:cTn>
                  </p:par>
                </p:childTnLst>
              </p:cTn>
              <p:nextCondLst>
                <p:cond evt="onClick" delay="0">
                  <p:tgtEl>
                    <p:spTgt spid="91496"/>
                  </p:tgtEl>
                </p:cond>
              </p:nextCondLst>
            </p:seq>
            <p:seq concurrent="1" nextAc="seek">
              <p:cTn id="44" restart="whenNotActive" fill="hold" evtFilter="cancelBubble" nodeType="interactiveSeq">
                <p:stCondLst>
                  <p:cond evt="onClick" delay="0">
                    <p:tgtEl>
                      <p:spTgt spid="91498"/>
                    </p:tgtEl>
                  </p:cond>
                </p:stCondLst>
                <p:endSync evt="end" delay="0">
                  <p:rtn val="all"/>
                </p:endSync>
                <p:childTnLst>
                  <p:par>
                    <p:cTn id="45" fill="hold" nodeType="clickPar">
                      <p:stCondLst>
                        <p:cond delay="0"/>
                      </p:stCondLst>
                      <p:childTnLst>
                        <p:par>
                          <p:cTn id="46" fill="hold" nodeType="withGroup">
                            <p:stCondLst>
                              <p:cond delay="0"/>
                            </p:stCondLst>
                            <p:childTnLst>
                              <p:par>
                                <p:cTn id="47" presetID="4" presetClass="exit" presetSubtype="16" fill="hold" grpId="0" nodeType="clickEffect">
                                  <p:stCondLst>
                                    <p:cond delay="0"/>
                                  </p:stCondLst>
                                  <p:childTnLst>
                                    <p:animEffect transition="out" filter="box(in)">
                                      <p:cBhvr>
                                        <p:cTn id="48" dur="500"/>
                                        <p:tgtEl>
                                          <p:spTgt spid="91498"/>
                                        </p:tgtEl>
                                      </p:cBhvr>
                                    </p:animEffect>
                                    <p:set>
                                      <p:cBhvr>
                                        <p:cTn id="49" dur="1" fill="hold">
                                          <p:stCondLst>
                                            <p:cond delay="499"/>
                                          </p:stCondLst>
                                        </p:cTn>
                                        <p:tgtEl>
                                          <p:spTgt spid="91498"/>
                                        </p:tgtEl>
                                        <p:attrNameLst>
                                          <p:attrName>style.visibility</p:attrName>
                                        </p:attrNameLst>
                                      </p:cBhvr>
                                      <p:to>
                                        <p:strVal val="hidden"/>
                                      </p:to>
                                    </p:set>
                                  </p:childTnLst>
                                </p:cTn>
                              </p:par>
                              <p:par>
                                <p:cTn id="50" presetID="4" presetClass="exit" presetSubtype="16" fill="hold" nodeType="withEffect">
                                  <p:stCondLst>
                                    <p:cond delay="0"/>
                                  </p:stCondLst>
                                  <p:childTnLst>
                                    <p:animEffect transition="out" filter="box(in)">
                                      <p:cBhvr>
                                        <p:cTn id="51" dur="500"/>
                                        <p:tgtEl>
                                          <p:spTgt spid="91497"/>
                                        </p:tgtEl>
                                      </p:cBhvr>
                                    </p:animEffect>
                                    <p:set>
                                      <p:cBhvr>
                                        <p:cTn id="52" dur="1" fill="hold">
                                          <p:stCondLst>
                                            <p:cond delay="499"/>
                                          </p:stCondLst>
                                        </p:cTn>
                                        <p:tgtEl>
                                          <p:spTgt spid="91497"/>
                                        </p:tgtEl>
                                        <p:attrNameLst>
                                          <p:attrName>style.visibility</p:attrName>
                                        </p:attrNameLst>
                                      </p:cBhvr>
                                      <p:to>
                                        <p:strVal val="hidden"/>
                                      </p:to>
                                    </p:set>
                                  </p:childTnLst>
                                </p:cTn>
                              </p:par>
                            </p:childTnLst>
                          </p:cTn>
                        </p:par>
                      </p:childTnLst>
                    </p:cTn>
                  </p:par>
                </p:childTnLst>
              </p:cTn>
              <p:nextCondLst>
                <p:cond evt="onClick" delay="0">
                  <p:tgtEl>
                    <p:spTgt spid="91498"/>
                  </p:tgtEl>
                </p:cond>
              </p:nextCondLst>
            </p:seq>
            <p:seq concurrent="1" nextAc="seek">
              <p:cTn id="53" restart="whenNotActive" fill="hold" evtFilter="cancelBubble" nodeType="interactiveSeq">
                <p:stCondLst>
                  <p:cond evt="onClick" delay="0">
                    <p:tgtEl>
                      <p:spTgt spid="91500"/>
                    </p:tgtEl>
                  </p:cond>
                </p:stCondLst>
                <p:endSync evt="end" delay="0">
                  <p:rtn val="all"/>
                </p:endSync>
                <p:childTnLst>
                  <p:par>
                    <p:cTn id="54" fill="hold" nodeType="clickPar">
                      <p:stCondLst>
                        <p:cond delay="0"/>
                      </p:stCondLst>
                      <p:childTnLst>
                        <p:par>
                          <p:cTn id="55" fill="hold" nodeType="withGroup">
                            <p:stCondLst>
                              <p:cond delay="0"/>
                            </p:stCondLst>
                            <p:childTnLst>
                              <p:par>
                                <p:cTn id="56" presetID="4" presetClass="exit" presetSubtype="16" fill="hold" grpId="0" nodeType="clickEffect">
                                  <p:stCondLst>
                                    <p:cond delay="0"/>
                                  </p:stCondLst>
                                  <p:childTnLst>
                                    <p:animEffect transition="out" filter="box(in)">
                                      <p:cBhvr>
                                        <p:cTn id="57" dur="500"/>
                                        <p:tgtEl>
                                          <p:spTgt spid="91500"/>
                                        </p:tgtEl>
                                      </p:cBhvr>
                                    </p:animEffect>
                                    <p:set>
                                      <p:cBhvr>
                                        <p:cTn id="58" dur="1" fill="hold">
                                          <p:stCondLst>
                                            <p:cond delay="499"/>
                                          </p:stCondLst>
                                        </p:cTn>
                                        <p:tgtEl>
                                          <p:spTgt spid="91500"/>
                                        </p:tgtEl>
                                        <p:attrNameLst>
                                          <p:attrName>style.visibility</p:attrName>
                                        </p:attrNameLst>
                                      </p:cBhvr>
                                      <p:to>
                                        <p:strVal val="hidden"/>
                                      </p:to>
                                    </p:set>
                                  </p:childTnLst>
                                </p:cTn>
                              </p:par>
                              <p:par>
                                <p:cTn id="59" presetID="4" presetClass="exit" presetSubtype="16" fill="hold" nodeType="withEffect">
                                  <p:stCondLst>
                                    <p:cond delay="0"/>
                                  </p:stCondLst>
                                  <p:childTnLst>
                                    <p:animEffect transition="out" filter="box(in)">
                                      <p:cBhvr>
                                        <p:cTn id="60" dur="500"/>
                                        <p:tgtEl>
                                          <p:spTgt spid="91499"/>
                                        </p:tgtEl>
                                      </p:cBhvr>
                                    </p:animEffect>
                                    <p:set>
                                      <p:cBhvr>
                                        <p:cTn id="61" dur="1" fill="hold">
                                          <p:stCondLst>
                                            <p:cond delay="499"/>
                                          </p:stCondLst>
                                        </p:cTn>
                                        <p:tgtEl>
                                          <p:spTgt spid="91499"/>
                                        </p:tgtEl>
                                        <p:attrNameLst>
                                          <p:attrName>style.visibility</p:attrName>
                                        </p:attrNameLst>
                                      </p:cBhvr>
                                      <p:to>
                                        <p:strVal val="hidden"/>
                                      </p:to>
                                    </p:set>
                                  </p:childTnLst>
                                </p:cTn>
                              </p:par>
                            </p:childTnLst>
                          </p:cTn>
                        </p:par>
                      </p:childTnLst>
                    </p:cTn>
                  </p:par>
                </p:childTnLst>
              </p:cTn>
              <p:nextCondLst>
                <p:cond evt="onClick" delay="0">
                  <p:tgtEl>
                    <p:spTgt spid="91500"/>
                  </p:tgtEl>
                </p:cond>
              </p:nextCondLst>
            </p:seq>
            <p:seq concurrent="1" nextAc="seek">
              <p:cTn id="62" restart="whenNotActive" fill="hold" evtFilter="cancelBubble" nodeType="interactiveSeq">
                <p:stCondLst>
                  <p:cond evt="onClick" delay="0">
                    <p:tgtEl>
                      <p:spTgt spid="46"/>
                    </p:tgtEl>
                  </p:cond>
                </p:stCondLst>
                <p:endSync evt="end" delay="0">
                  <p:rtn val="all"/>
                </p:endSync>
                <p:childTnLst>
                  <p:par>
                    <p:cTn id="63" fill="hold" nodeType="clickPar">
                      <p:stCondLst>
                        <p:cond delay="0"/>
                      </p:stCondLst>
                      <p:childTnLst>
                        <p:par>
                          <p:cTn id="64" fill="hold" nodeType="withGroup">
                            <p:stCondLst>
                              <p:cond delay="0"/>
                            </p:stCondLst>
                            <p:childTnLst>
                              <p:par>
                                <p:cTn id="65" presetID="11" presetClass="entr" presetSubtype="0" fill="hold" grpId="0" nodeType="afterEffect">
                                  <p:stCondLst>
                                    <p:cond delay="0"/>
                                  </p:stCondLst>
                                  <p:childTnLst>
                                    <p:set>
                                      <p:cBhvr>
                                        <p:cTn id="66" dur="1000">
                                          <p:stCondLst>
                                            <p:cond delay="0"/>
                                          </p:stCondLst>
                                        </p:cTn>
                                        <p:tgtEl>
                                          <p:spTgt spid="41"/>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2" name="ding.wav"/>
                                        </p:tgtEl>
                                      </p:cMediaNode>
                                    </p:audio>
                                  </p:subTnLst>
                                </p:cTn>
                              </p:par>
                            </p:childTnLst>
                          </p:cTn>
                        </p:par>
                        <p:par>
                          <p:cTn id="67" fill="hold" nodeType="afterGroup">
                            <p:stCondLst>
                              <p:cond delay="1000"/>
                            </p:stCondLst>
                            <p:childTnLst>
                              <p:par>
                                <p:cTn id="68" presetID="11" presetClass="entr" presetSubtype="0" fill="hold" grpId="0" nodeType="afterEffect">
                                  <p:stCondLst>
                                    <p:cond delay="0"/>
                                  </p:stCondLst>
                                  <p:childTnLst>
                                    <p:set>
                                      <p:cBhvr>
                                        <p:cTn id="69" dur="1000">
                                          <p:stCondLst>
                                            <p:cond delay="0"/>
                                          </p:stCondLst>
                                        </p:cTn>
                                        <p:tgtEl>
                                          <p:spTgt spid="42"/>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2" name="ding.wav"/>
                                        </p:tgtEl>
                                      </p:cMediaNode>
                                    </p:audio>
                                  </p:subTnLst>
                                </p:cTn>
                              </p:par>
                            </p:childTnLst>
                          </p:cTn>
                        </p:par>
                        <p:par>
                          <p:cTn id="70" fill="hold" nodeType="afterGroup">
                            <p:stCondLst>
                              <p:cond delay="2000"/>
                            </p:stCondLst>
                            <p:childTnLst>
                              <p:par>
                                <p:cTn id="71" presetID="11" presetClass="entr" presetSubtype="0" fill="hold" grpId="0" nodeType="afterEffect">
                                  <p:stCondLst>
                                    <p:cond delay="0"/>
                                  </p:stCondLst>
                                  <p:childTnLst>
                                    <p:set>
                                      <p:cBhvr>
                                        <p:cTn id="72" dur="1000">
                                          <p:stCondLst>
                                            <p:cond delay="0"/>
                                          </p:stCondLst>
                                        </p:cTn>
                                        <p:tgtEl>
                                          <p:spTgt spid="43"/>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2" name="ding.wav"/>
                                        </p:tgtEl>
                                      </p:cMediaNode>
                                    </p:audio>
                                  </p:subTnLst>
                                </p:cTn>
                              </p:par>
                            </p:childTnLst>
                          </p:cTn>
                        </p:par>
                        <p:par>
                          <p:cTn id="73" fill="hold" nodeType="afterGroup">
                            <p:stCondLst>
                              <p:cond delay="3000"/>
                            </p:stCondLst>
                            <p:childTnLst>
                              <p:par>
                                <p:cTn id="74" presetID="11" presetClass="entr" presetSubtype="0" fill="hold" grpId="0" nodeType="afterEffect">
                                  <p:stCondLst>
                                    <p:cond delay="0"/>
                                  </p:stCondLst>
                                  <p:childTnLst>
                                    <p:set>
                                      <p:cBhvr>
                                        <p:cTn id="75" dur="1000">
                                          <p:stCondLst>
                                            <p:cond delay="0"/>
                                          </p:stCondLst>
                                        </p:cTn>
                                        <p:tgtEl>
                                          <p:spTgt spid="44"/>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2" name="ding.wav"/>
                                        </p:tgtEl>
                                      </p:cMediaNode>
                                    </p:audio>
                                  </p:subTnLst>
                                </p:cTn>
                              </p:par>
                            </p:childTnLst>
                          </p:cTn>
                        </p:par>
                        <p:par>
                          <p:cTn id="76" fill="hold" nodeType="afterGroup">
                            <p:stCondLst>
                              <p:cond delay="4000"/>
                            </p:stCondLst>
                            <p:childTnLst>
                              <p:par>
                                <p:cTn id="77" presetID="11" presetClass="entr" presetSubtype="0" fill="hold" grpId="0" nodeType="afterEffect">
                                  <p:stCondLst>
                                    <p:cond delay="0"/>
                                  </p:stCondLst>
                                  <p:childTnLst>
                                    <p:set>
                                      <p:cBhvr>
                                        <p:cTn id="78" dur="1000">
                                          <p:stCondLst>
                                            <p:cond delay="0"/>
                                          </p:stCondLst>
                                        </p:cTn>
                                        <p:tgtEl>
                                          <p:spTgt spid="45"/>
                                        </p:tgtEl>
                                        <p:attrNameLst>
                                          <p:attrName>style.visibility</p:attrName>
                                        </p:attrNameLst>
                                      </p:cBhvr>
                                      <p:to>
                                        <p:strVal val="visible"/>
                                      </p:to>
                                    </p:set>
                                  </p:childTnLst>
                                  <p:subTnLst>
                                    <p:audio>
                                      <p:cMediaNode>
                                        <p:cTn display="0" masterRel="sameClick">
                                          <p:stCondLst>
                                            <p:cond evt="begin" delay="0">
                                              <p:tn val="77"/>
                                            </p:cond>
                                          </p:stCondLst>
                                          <p:endCondLst>
                                            <p:cond evt="onStopAudio" delay="0">
                                              <p:tgtEl>
                                                <p:sldTgt/>
                                              </p:tgtEl>
                                            </p:cond>
                                          </p:endCondLst>
                                        </p:cTn>
                                        <p:tgtEl>
                                          <p:sndTgt r:embed="rId2" name="ding.wav"/>
                                        </p:tgtEl>
                                      </p:cMediaNode>
                                    </p:audio>
                                  </p:subTnLst>
                                </p:cTn>
                              </p:par>
                            </p:childTnLst>
                          </p:cTn>
                        </p:par>
                        <p:par>
                          <p:cTn id="79" fill="hold" nodeType="afterGroup">
                            <p:stCondLst>
                              <p:cond delay="5000"/>
                            </p:stCondLst>
                            <p:childTnLst>
                              <p:par>
                                <p:cTn id="80" presetID="4" presetClass="entr" presetSubtype="16" fill="hold" grpId="0"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box(in)">
                                      <p:cBhvr>
                                        <p:cTn id="82" dur="500"/>
                                        <p:tgtEl>
                                          <p:spTgt spid="40"/>
                                        </p:tgtEl>
                                      </p:cBhvr>
                                    </p:animEffect>
                                  </p:childTnLst>
                                  <p:subTnLst>
                                    <p:audio>
                                      <p:cMediaNode>
                                        <p:cTn display="0" masterRel="sameClick">
                                          <p:stCondLst>
                                            <p:cond evt="begin" delay="0">
                                              <p:tn val="80"/>
                                            </p:cond>
                                          </p:stCondLst>
                                          <p:endCondLst>
                                            <p:cond evt="onStopAudio" delay="0">
                                              <p:tgtEl>
                                                <p:sldTgt/>
                                              </p:tgtEl>
                                            </p:cond>
                                          </p:endCondLst>
                                        </p:cTn>
                                        <p:tgtEl>
                                          <p:sndTgt r:embed="rId3" name="ringin.wav"/>
                                        </p:tgtEl>
                                      </p:cMediaNode>
                                    </p:audio>
                                  </p:subTnLst>
                                </p:cTn>
                              </p:par>
                            </p:childTnLst>
                          </p:cTn>
                        </p:par>
                        <p:par>
                          <p:cTn id="83" fill="hold" nodeType="afterGroup">
                            <p:stCondLst>
                              <p:cond delay="5500"/>
                            </p:stCondLst>
                            <p:childTnLst>
                              <p:par>
                                <p:cTn id="84" presetID="3" presetClass="entr" presetSubtype="10" fill="hold" grpId="1" nodeType="afterEffect">
                                  <p:stCondLst>
                                    <p:cond delay="0"/>
                                  </p:stCondLst>
                                  <p:childTnLst>
                                    <p:set>
                                      <p:cBhvr>
                                        <p:cTn id="85" dur="1" fill="hold">
                                          <p:stCondLst>
                                            <p:cond delay="0"/>
                                          </p:stCondLst>
                                        </p:cTn>
                                        <p:tgtEl>
                                          <p:spTgt spid="40"/>
                                        </p:tgtEl>
                                        <p:attrNameLst>
                                          <p:attrName>style.visibility</p:attrName>
                                        </p:attrNameLst>
                                      </p:cBhvr>
                                      <p:to>
                                        <p:strVal val="visible"/>
                                      </p:to>
                                    </p:set>
                                    <p:animEffect transition="in" filter="blinds(horizontal)">
                                      <p:cBhvr>
                                        <p:cTn id="86" dur="500"/>
                                        <p:tgtEl>
                                          <p:spTgt spid="40"/>
                                        </p:tgtEl>
                                      </p:cBhvr>
                                    </p:animEffect>
                                  </p:childTnLst>
                                  <p:subTnLst>
                                    <p:audio>
                                      <p:cMediaNode>
                                        <p:cTn display="0" masterRel="sameClick">
                                          <p:stCondLst>
                                            <p:cond evt="begin" delay="0">
                                              <p:tn val="84"/>
                                            </p:cond>
                                          </p:stCondLst>
                                          <p:endCondLst>
                                            <p:cond evt="onStopAudio" delay="0">
                                              <p:tgtEl>
                                                <p:sldTgt/>
                                              </p:tgtEl>
                                            </p:cond>
                                          </p:endCondLst>
                                        </p:cTn>
                                        <p:tgtEl>
                                          <p:sndTgt r:embed="rId3" name="ringin.wav"/>
                                        </p:tgtEl>
                                      </p:cMediaNode>
                                    </p:audio>
                                  </p:subTnLst>
                                </p:cTn>
                              </p:par>
                            </p:childTnLst>
                          </p:cTn>
                        </p:par>
                      </p:childTnLst>
                    </p:cTn>
                  </p:par>
                </p:childTnLst>
              </p:cTn>
              <p:nextCondLst>
                <p:cond evt="onClick" delay="0">
                  <p:tgtEl>
                    <p:spTgt spid="46"/>
                  </p:tgtEl>
                </p:cond>
              </p:nextCondLst>
            </p:seq>
          </p:childTnLst>
        </p:cTn>
      </p:par>
    </p:tnLst>
    <p:bldLst>
      <p:bldP spid="91484" grpId="0" animBg="1"/>
      <p:bldP spid="91488" grpId="0" animBg="1"/>
      <p:bldP spid="91489" grpId="0" animBg="1"/>
      <p:bldP spid="91490" grpId="0" animBg="1"/>
      <p:bldP spid="91494" grpId="0" animBg="1"/>
      <p:bldP spid="91496" grpId="0" animBg="1"/>
      <p:bldP spid="91498" grpId="0" animBg="1"/>
      <p:bldP spid="91500" grpId="0" animBg="1"/>
      <p:bldP spid="40" grpId="0" animBg="1"/>
      <p:bldP spid="40" grpId="1" animBg="1"/>
      <p:bldP spid="41" grpId="0" animBg="1"/>
      <p:bldP spid="42" grpId="0" animBg="1"/>
      <p:bldP spid="43" grpId="0" animBg="1"/>
      <p:bldP spid="44" grpId="0" animBg="1"/>
      <p:bldP spid="4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1619672" y="1635665"/>
            <a:ext cx="5525872" cy="769441"/>
          </a:xfrm>
          <a:prstGeom prst="rect">
            <a:avLst/>
          </a:prstGeom>
          <a:noFill/>
        </p:spPr>
        <p:txBody>
          <a:bodyPr wrap="none" lIns="91440" tIns="45720" rIns="91440" bIns="45720">
            <a:spAutoFit/>
          </a:bodyPr>
          <a:lstStyle/>
          <a:p>
            <a:pPr algn="ctr"/>
            <a:r>
              <a:rPr lang="en-US" sz="4400" b="1" cap="none" spc="0" dirty="0" err="1" smtClean="0">
                <a:ln w="10541" cmpd="sng">
                  <a:solidFill>
                    <a:schemeClr val="accent1">
                      <a:shade val="88000"/>
                      <a:satMod val="110000"/>
                    </a:schemeClr>
                  </a:solidFill>
                  <a:prstDash val="solid"/>
                </a:ln>
                <a:solidFill>
                  <a:srgbClr val="FF0000"/>
                </a:solidFill>
                <a:effectLst/>
                <a:latin typeface="Times New Roman" pitchFamily="18" charset="0"/>
                <a:cs typeface="Times New Roman" pitchFamily="18" charset="0"/>
              </a:rPr>
              <a:t>Chào</a:t>
            </a:r>
            <a:r>
              <a:rPr lang="en-US" sz="4400" b="1" cap="none" spc="0" dirty="0" smtClean="0">
                <a:ln w="10541" cmpd="sng">
                  <a:solidFill>
                    <a:schemeClr val="accent1">
                      <a:shade val="88000"/>
                      <a:satMod val="110000"/>
                    </a:schemeClr>
                  </a:solidFill>
                  <a:prstDash val="solid"/>
                </a:ln>
                <a:solidFill>
                  <a:srgbClr val="FF0000"/>
                </a:solidFill>
                <a:effectLst/>
                <a:latin typeface="Times New Roman" pitchFamily="18" charset="0"/>
                <a:cs typeface="Times New Roman" pitchFamily="18" charset="0"/>
              </a:rPr>
              <a:t> </a:t>
            </a:r>
            <a:r>
              <a:rPr lang="en-US" sz="4400" b="1" cap="none" spc="0" dirty="0" err="1" smtClean="0">
                <a:ln w="10541" cmpd="sng">
                  <a:solidFill>
                    <a:schemeClr val="accent1">
                      <a:shade val="88000"/>
                      <a:satMod val="110000"/>
                    </a:schemeClr>
                  </a:solidFill>
                  <a:prstDash val="solid"/>
                </a:ln>
                <a:solidFill>
                  <a:srgbClr val="FF0000"/>
                </a:solidFill>
                <a:effectLst/>
                <a:latin typeface="Times New Roman" pitchFamily="18" charset="0"/>
                <a:cs typeface="Times New Roman" pitchFamily="18" charset="0"/>
              </a:rPr>
              <a:t>tạm</a:t>
            </a:r>
            <a:r>
              <a:rPr lang="en-US" sz="4400" b="1" cap="none" spc="0" dirty="0" smtClean="0">
                <a:ln w="10541" cmpd="sng">
                  <a:solidFill>
                    <a:schemeClr val="accent1">
                      <a:shade val="88000"/>
                      <a:satMod val="110000"/>
                    </a:schemeClr>
                  </a:solidFill>
                  <a:prstDash val="solid"/>
                </a:ln>
                <a:solidFill>
                  <a:srgbClr val="FF0000"/>
                </a:solidFill>
                <a:effectLst/>
                <a:latin typeface="Times New Roman" pitchFamily="18" charset="0"/>
                <a:cs typeface="Times New Roman" pitchFamily="18" charset="0"/>
              </a:rPr>
              <a:t> </a:t>
            </a:r>
            <a:r>
              <a:rPr lang="en-US" sz="4400" b="1" cap="none" spc="0" dirty="0" err="1" smtClean="0">
                <a:ln w="10541" cmpd="sng">
                  <a:solidFill>
                    <a:schemeClr val="accent1">
                      <a:shade val="88000"/>
                      <a:satMod val="110000"/>
                    </a:schemeClr>
                  </a:solidFill>
                  <a:prstDash val="solid"/>
                </a:ln>
                <a:solidFill>
                  <a:srgbClr val="FF0000"/>
                </a:solidFill>
                <a:effectLst/>
                <a:latin typeface="Times New Roman" pitchFamily="18" charset="0"/>
                <a:cs typeface="Times New Roman" pitchFamily="18" charset="0"/>
              </a:rPr>
              <a:t>biệt</a:t>
            </a:r>
            <a:r>
              <a:rPr lang="en-US" sz="4400" b="1" cap="none" spc="0" dirty="0" smtClean="0">
                <a:ln w="10541" cmpd="sng">
                  <a:solidFill>
                    <a:schemeClr val="accent1">
                      <a:shade val="88000"/>
                      <a:satMod val="110000"/>
                    </a:schemeClr>
                  </a:solidFill>
                  <a:prstDash val="solid"/>
                </a:ln>
                <a:solidFill>
                  <a:srgbClr val="FF0000"/>
                </a:solidFill>
                <a:effectLst/>
                <a:latin typeface="Times New Roman" pitchFamily="18" charset="0"/>
                <a:cs typeface="Times New Roman" pitchFamily="18" charset="0"/>
              </a:rPr>
              <a:t> </a:t>
            </a:r>
            <a:r>
              <a:rPr lang="en-US" sz="4400" b="1" cap="none" spc="0" dirty="0" err="1" smtClean="0">
                <a:ln w="10541" cmpd="sng">
                  <a:solidFill>
                    <a:schemeClr val="accent1">
                      <a:shade val="88000"/>
                      <a:satMod val="110000"/>
                    </a:schemeClr>
                  </a:solidFill>
                  <a:prstDash val="solid"/>
                </a:ln>
                <a:solidFill>
                  <a:srgbClr val="FF0000"/>
                </a:solidFill>
                <a:effectLst/>
                <a:latin typeface="Times New Roman" pitchFamily="18" charset="0"/>
                <a:cs typeface="Times New Roman" pitchFamily="18" charset="0"/>
              </a:rPr>
              <a:t>các</a:t>
            </a:r>
            <a:r>
              <a:rPr lang="en-US" sz="4400" b="1" cap="none" spc="0" dirty="0" smtClean="0">
                <a:ln w="10541" cmpd="sng">
                  <a:solidFill>
                    <a:schemeClr val="accent1">
                      <a:shade val="88000"/>
                      <a:satMod val="110000"/>
                    </a:schemeClr>
                  </a:solidFill>
                  <a:prstDash val="solid"/>
                </a:ln>
                <a:solidFill>
                  <a:srgbClr val="FF0000"/>
                </a:solidFill>
                <a:effectLst/>
                <a:latin typeface="Times New Roman" pitchFamily="18" charset="0"/>
                <a:cs typeface="Times New Roman" pitchFamily="18" charset="0"/>
              </a:rPr>
              <a:t> </a:t>
            </a:r>
            <a:r>
              <a:rPr lang="en-US" sz="4400" b="1" cap="none" spc="0" dirty="0" err="1" smtClean="0">
                <a:ln w="10541" cmpd="sng">
                  <a:solidFill>
                    <a:schemeClr val="accent1">
                      <a:shade val="88000"/>
                      <a:satMod val="110000"/>
                    </a:schemeClr>
                  </a:solidFill>
                  <a:prstDash val="solid"/>
                </a:ln>
                <a:solidFill>
                  <a:srgbClr val="FF0000"/>
                </a:solidFill>
                <a:effectLst/>
                <a:latin typeface="Times New Roman" pitchFamily="18" charset="0"/>
                <a:cs typeface="Times New Roman" pitchFamily="18" charset="0"/>
              </a:rPr>
              <a:t>em</a:t>
            </a:r>
            <a:r>
              <a:rPr lang="en-US" sz="4400" b="1" cap="none" spc="0" dirty="0" smtClean="0">
                <a:ln w="10541" cmpd="sng">
                  <a:solidFill>
                    <a:schemeClr val="accent1">
                      <a:shade val="88000"/>
                      <a:satMod val="110000"/>
                    </a:schemeClr>
                  </a:solidFill>
                  <a:prstDash val="solid"/>
                </a:ln>
                <a:solidFill>
                  <a:srgbClr val="FF0000"/>
                </a:solidFill>
                <a:effectLst/>
                <a:latin typeface="Times New Roman" pitchFamily="18" charset="0"/>
                <a:cs typeface="Times New Roman" pitchFamily="18" charset="0"/>
              </a:rPr>
              <a:t>.</a:t>
            </a:r>
            <a:endParaRPr lang="en-US" sz="4400" b="1" cap="none" spc="0" dirty="0">
              <a:ln w="10541" cmpd="sng">
                <a:solidFill>
                  <a:schemeClr val="accent1">
                    <a:shade val="88000"/>
                    <a:satMod val="110000"/>
                  </a:schemeClr>
                </a:solidFill>
                <a:prstDash val="solid"/>
              </a:ln>
              <a:solidFill>
                <a:srgbClr val="FF0000"/>
              </a:solidFill>
              <a:effectLst/>
              <a:latin typeface="Times New Roman" pitchFamily="18" charset="0"/>
              <a:cs typeface="Times New Roman" pitchFamily="18" charset="0"/>
            </a:endParaRPr>
          </a:p>
        </p:txBody>
      </p:sp>
      <p:pic>
        <p:nvPicPr>
          <p:cNvPr id="4" name="Audio 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8318500" y="4318000"/>
            <a:ext cx="609600" cy="609600"/>
          </a:xfrm>
          <a:prstGeom prst="rect">
            <a:avLst/>
          </a:prstGeom>
        </p:spPr>
      </p:pic>
    </p:spTree>
    <p:custDataLst>
      <p:tags r:id="rId1"/>
    </p:custDataLst>
    <p:extLst>
      <p:ext uri="{BB962C8B-B14F-4D97-AF65-F5344CB8AC3E}">
        <p14:creationId xmlns:p14="http://schemas.microsoft.com/office/powerpoint/2010/main" val="2757252925"/>
      </p:ext>
    </p:extLst>
  </p:cSld>
  <p:clrMapOvr>
    <a:masterClrMapping/>
  </p:clrMapOvr>
  <mc:AlternateContent xmlns:mc="http://schemas.openxmlformats.org/markup-compatibility/2006" xmlns:p14="http://schemas.microsoft.com/office/powerpoint/2010/main">
    <mc:Choice Requires="p14">
      <p:transition spd="slow" p14:dur="2000" advTm="17390"/>
    </mc:Choice>
    <mc:Fallback xmlns="">
      <p:transition spd="slow" advTm="1739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500" fill="hold"/>
                                        <p:tgtEl>
                                          <p:spTgt spid="2"/>
                                        </p:tgtEl>
                                        <p:attrNameLst>
                                          <p:attrName>ppt_w</p:attrName>
                                        </p:attrNameLst>
                                      </p:cBhvr>
                                      <p:tavLst>
                                        <p:tav tm="0">
                                          <p:val>
                                            <p:fltVal val="0"/>
                                          </p:val>
                                        </p:tav>
                                        <p:tav tm="100000">
                                          <p:val>
                                            <p:strVal val="#ppt_w"/>
                                          </p:val>
                                        </p:tav>
                                      </p:tavLst>
                                    </p:anim>
                                    <p:anim calcmode="lin" valueType="num">
                                      <p:cBhvr>
                                        <p:cTn id="12" dur="1500" fill="hold"/>
                                        <p:tgtEl>
                                          <p:spTgt spid="2"/>
                                        </p:tgtEl>
                                        <p:attrNameLst>
                                          <p:attrName>ppt_h</p:attrName>
                                        </p:attrNameLst>
                                      </p:cBhvr>
                                      <p:tavLst>
                                        <p:tav tm="0">
                                          <p:val>
                                            <p:fltVal val="0"/>
                                          </p:val>
                                        </p:tav>
                                        <p:tav tm="100000">
                                          <p:val>
                                            <p:strVal val="#ppt_h"/>
                                          </p:val>
                                        </p:tav>
                                      </p:tavLst>
                                    </p:anim>
                                    <p:animEffect transition="in" filter="fade">
                                      <p:cBhvr>
                                        <p:cTn id="13"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100000" showWhenStopped="0">
                <p:cTn id="14" fill="hold" display="0">
                  <p:stCondLst>
                    <p:cond delay="indefinite"/>
                  </p:stCondLst>
                  <p:endCondLst>
                    <p:cond evt="onStopAudio" delay="0">
                      <p:tgtEl>
                        <p:sldTgt/>
                      </p:tgtEl>
                    </p:cond>
                  </p:endCondLst>
                </p:cTn>
                <p:tgtEl>
                  <p:spTgt spid="4"/>
                </p:tgtEl>
              </p:cMediaNode>
            </p:audio>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4"/>
          <p:cNvSpPr txBox="1">
            <a:spLocks noChangeArrowheads="1"/>
          </p:cNvSpPr>
          <p:nvPr/>
        </p:nvSpPr>
        <p:spPr bwMode="auto">
          <a:xfrm>
            <a:off x="1524000" y="1097306"/>
            <a:ext cx="63246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fontAlgn="base" hangingPunct="1">
              <a:spcBef>
                <a:spcPct val="50000"/>
              </a:spcBef>
              <a:spcAft>
                <a:spcPct val="0"/>
              </a:spcAft>
            </a:pPr>
            <a:endParaRPr lang="vi-VN" smtClean="0">
              <a:solidFill>
                <a:prstClr val="black"/>
              </a:solidFill>
            </a:endParaRPr>
          </a:p>
        </p:txBody>
      </p:sp>
      <p:sp>
        <p:nvSpPr>
          <p:cNvPr id="4099" name="Text Box 5"/>
          <p:cNvSpPr txBox="1">
            <a:spLocks noChangeArrowheads="1"/>
          </p:cNvSpPr>
          <p:nvPr/>
        </p:nvSpPr>
        <p:spPr bwMode="auto">
          <a:xfrm>
            <a:off x="1295400" y="925856"/>
            <a:ext cx="6248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fontAlgn="base" hangingPunct="1">
              <a:spcBef>
                <a:spcPct val="50000"/>
              </a:spcBef>
              <a:spcAft>
                <a:spcPct val="0"/>
              </a:spcAft>
            </a:pPr>
            <a:endParaRPr lang="vi-VN" smtClean="0">
              <a:solidFill>
                <a:prstClr val="black"/>
              </a:solidFill>
            </a:endParaRPr>
          </a:p>
        </p:txBody>
      </p:sp>
      <p:sp>
        <p:nvSpPr>
          <p:cNvPr id="75782" name="Text Box 6"/>
          <p:cNvSpPr txBox="1">
            <a:spLocks noChangeArrowheads="1"/>
          </p:cNvSpPr>
          <p:nvPr/>
        </p:nvSpPr>
        <p:spPr bwMode="auto">
          <a:xfrm>
            <a:off x="1219200" y="171390"/>
            <a:ext cx="69342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fontAlgn="base" hangingPunct="1">
              <a:spcBef>
                <a:spcPct val="50000"/>
              </a:spcBef>
              <a:spcAft>
                <a:spcPct val="0"/>
              </a:spcAft>
            </a:pPr>
            <a:r>
              <a:rPr lang="en-US" sz="2000" b="1" smtClean="0">
                <a:solidFill>
                  <a:srgbClr val="FF0000"/>
                </a:solidFill>
              </a:rPr>
              <a:t>MỞ BÀI TRONG BÀI VĂN KỂ CHUYỆN</a:t>
            </a:r>
            <a:r>
              <a:rPr lang="en-US" sz="2000" b="1" smtClean="0">
                <a:solidFill>
                  <a:srgbClr val="0000FF"/>
                </a:solidFill>
              </a:rPr>
              <a:t> </a:t>
            </a:r>
          </a:p>
        </p:txBody>
      </p:sp>
      <p:pic>
        <p:nvPicPr>
          <p:cNvPr id="75783" name="Picture 7" descr="Untitled-1"/>
          <p:cNvPicPr>
            <a:picLocks noChangeAspect="1" noChangeArrowheads="1"/>
          </p:cNvPicPr>
          <p:nvPr/>
        </p:nvPicPr>
        <p:blipFill>
          <a:blip r:embed="rId2" cstate="print">
            <a:extLst>
              <a:ext uri="{28A0092B-C50C-407E-A947-70E740481C1C}">
                <a14:useLocalDpi xmlns:a14="http://schemas.microsoft.com/office/drawing/2010/main" val="0"/>
              </a:ext>
            </a:extLst>
          </a:blip>
          <a:srcRect t="18726" b="16359"/>
          <a:stretch>
            <a:fillRect/>
          </a:stretch>
        </p:blipFill>
        <p:spPr bwMode="auto">
          <a:xfrm>
            <a:off x="251523" y="1466639"/>
            <a:ext cx="8768655" cy="3237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84" name="Text Box 8"/>
          <p:cNvSpPr txBox="1">
            <a:spLocks noChangeArrowheads="1"/>
          </p:cNvSpPr>
          <p:nvPr/>
        </p:nvSpPr>
        <p:spPr bwMode="auto">
          <a:xfrm>
            <a:off x="549275" y="411524"/>
            <a:ext cx="20574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fontAlgn="base" hangingPunct="1">
              <a:spcBef>
                <a:spcPct val="50000"/>
              </a:spcBef>
              <a:spcAft>
                <a:spcPct val="0"/>
              </a:spcAft>
            </a:pPr>
            <a:r>
              <a:rPr lang="en-US" sz="2400" b="1" smtClean="0">
                <a:solidFill>
                  <a:prstClr val="black"/>
                </a:solidFill>
              </a:rPr>
              <a:t>I. Nhận xét</a:t>
            </a:r>
          </a:p>
        </p:txBody>
      </p:sp>
      <p:sp>
        <p:nvSpPr>
          <p:cNvPr id="12" name="Text Box 35"/>
          <p:cNvSpPr txBox="1">
            <a:spLocks noChangeArrowheads="1"/>
          </p:cNvSpPr>
          <p:nvPr/>
        </p:nvSpPr>
        <p:spPr bwMode="auto">
          <a:xfrm>
            <a:off x="549616" y="833537"/>
            <a:ext cx="3429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fontAlgn="base" hangingPunct="1">
              <a:spcBef>
                <a:spcPct val="50000"/>
              </a:spcBef>
              <a:spcAft>
                <a:spcPct val="0"/>
              </a:spcAft>
            </a:pPr>
            <a:r>
              <a:rPr lang="en-US" sz="2400" b="1" smtClean="0">
                <a:solidFill>
                  <a:srgbClr val="0000FF"/>
                </a:solidFill>
              </a:rPr>
              <a:t>1. </a:t>
            </a:r>
            <a:r>
              <a:rPr lang="en-US" sz="2400" b="1" i="1" smtClean="0">
                <a:solidFill>
                  <a:srgbClr val="0000FF"/>
                </a:solidFill>
              </a:rPr>
              <a:t>Đọc truyện sau:</a:t>
            </a:r>
          </a:p>
        </p:txBody>
      </p:sp>
    </p:spTree>
    <p:extLst>
      <p:ext uri="{BB962C8B-B14F-4D97-AF65-F5344CB8AC3E}">
        <p14:creationId xmlns:p14="http://schemas.microsoft.com/office/powerpoint/2010/main" val="25136532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75782">
                                            <p:txEl>
                                              <p:pRg st="0" end="0"/>
                                            </p:txEl>
                                          </p:spTgt>
                                        </p:tgtEl>
                                        <p:attrNameLst>
                                          <p:attrName>style.visibility</p:attrName>
                                        </p:attrNameLst>
                                      </p:cBhvr>
                                      <p:to>
                                        <p:strVal val="visible"/>
                                      </p:to>
                                    </p:set>
                                    <p:animEffect transition="in" filter="box(in)">
                                      <p:cBhvr>
                                        <p:cTn id="7" dur="500"/>
                                        <p:tgtEl>
                                          <p:spTgt spid="7578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75784"/>
                                        </p:tgtEl>
                                        <p:attrNameLst>
                                          <p:attrName>style.visibility</p:attrName>
                                        </p:attrNameLst>
                                      </p:cBhvr>
                                      <p:to>
                                        <p:strVal val="visible"/>
                                      </p:to>
                                    </p:set>
                                    <p:animEffect transition="in" filter="box(in)">
                                      <p:cBhvr>
                                        <p:cTn id="12" dur="500"/>
                                        <p:tgtEl>
                                          <p:spTgt spid="7578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0" presetClass="entr" presetSubtype="0" fill="hold" nodeType="clickEffect">
                                  <p:stCondLst>
                                    <p:cond delay="0"/>
                                  </p:stCondLst>
                                  <p:childTnLst>
                                    <p:set>
                                      <p:cBhvr>
                                        <p:cTn id="16" dur="1" fill="hold">
                                          <p:stCondLst>
                                            <p:cond delay="0"/>
                                          </p:stCondLst>
                                        </p:cTn>
                                        <p:tgtEl>
                                          <p:spTgt spid="75783"/>
                                        </p:tgtEl>
                                        <p:attrNameLst>
                                          <p:attrName>style.visibility</p:attrName>
                                        </p:attrNameLst>
                                      </p:cBhvr>
                                      <p:to>
                                        <p:strVal val="visible"/>
                                      </p:to>
                                    </p:set>
                                    <p:animEffect transition="in" filter="wedge">
                                      <p:cBhvr>
                                        <p:cTn id="17" dur="2000"/>
                                        <p:tgtEl>
                                          <p:spTgt spid="75783"/>
                                        </p:tgtEl>
                                      </p:cBhvr>
                                    </p:animEffect>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 to="" calcmode="lin" valueType="num">
                                      <p:cBhvr>
                                        <p:cTn id="22" dur="1" fill="hold"/>
                                        <p:tgtEl>
                                          <p:spTgt spid="12"/>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84"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52" name="Text Box 36"/>
          <p:cNvSpPr txBox="1">
            <a:spLocks noChangeArrowheads="1"/>
          </p:cNvSpPr>
          <p:nvPr/>
        </p:nvSpPr>
        <p:spPr bwMode="auto">
          <a:xfrm>
            <a:off x="1403648" y="40337"/>
            <a:ext cx="67818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fontAlgn="base" hangingPunct="1">
              <a:spcBef>
                <a:spcPct val="50000"/>
              </a:spcBef>
              <a:spcAft>
                <a:spcPct val="0"/>
              </a:spcAft>
            </a:pPr>
            <a:r>
              <a:rPr lang="en-US" sz="2400" b="1" smtClean="0">
                <a:solidFill>
                  <a:srgbClr val="C00000"/>
                </a:solidFill>
              </a:rPr>
              <a:t>Rùa và thỏ</a:t>
            </a:r>
          </a:p>
        </p:txBody>
      </p:sp>
      <p:sp>
        <p:nvSpPr>
          <p:cNvPr id="9253" name="Text Box 37"/>
          <p:cNvSpPr txBox="1">
            <a:spLocks noChangeArrowheads="1"/>
          </p:cNvSpPr>
          <p:nvPr/>
        </p:nvSpPr>
        <p:spPr bwMode="auto">
          <a:xfrm>
            <a:off x="282575" y="681390"/>
            <a:ext cx="8839200" cy="3762568"/>
          </a:xfrm>
          <a:prstGeom prst="rect">
            <a:avLst/>
          </a:prstGeom>
          <a:noFill/>
          <a:ln>
            <a:noFill/>
          </a:ln>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fontAlgn="base" hangingPunct="1">
              <a:spcBef>
                <a:spcPct val="0"/>
              </a:spcBef>
              <a:spcAft>
                <a:spcPts val="300"/>
              </a:spcAft>
            </a:pPr>
            <a:r>
              <a:rPr lang="en-US" b="1" smtClean="0">
                <a:solidFill>
                  <a:prstClr val="black"/>
                </a:solidFill>
              </a:rPr>
              <a:t>Một con thỏ thấy thế liền mỉa mai:</a:t>
            </a:r>
          </a:p>
          <a:p>
            <a:pPr eaLnBrk="1" fontAlgn="base" hangingPunct="1">
              <a:spcBef>
                <a:spcPct val="0"/>
              </a:spcBef>
              <a:spcAft>
                <a:spcPts val="300"/>
              </a:spcAft>
            </a:pPr>
            <a:r>
              <a:rPr lang="en-US" b="1" smtClean="0">
                <a:solidFill>
                  <a:prstClr val="black"/>
                </a:solidFill>
              </a:rPr>
              <a:t>     - Đã gọi là chậm như rùa mà cũng đòi tập chạy.</a:t>
            </a:r>
          </a:p>
          <a:p>
            <a:pPr eaLnBrk="1" fontAlgn="base" hangingPunct="1">
              <a:spcBef>
                <a:spcPct val="0"/>
              </a:spcBef>
              <a:spcAft>
                <a:spcPts val="300"/>
              </a:spcAft>
            </a:pPr>
            <a:r>
              <a:rPr lang="en-US" b="1" smtClean="0">
                <a:solidFill>
                  <a:prstClr val="black"/>
                </a:solidFill>
              </a:rPr>
              <a:t>     Rùa đáp:</a:t>
            </a:r>
          </a:p>
          <a:p>
            <a:pPr eaLnBrk="1" fontAlgn="base" hangingPunct="1">
              <a:spcBef>
                <a:spcPct val="0"/>
              </a:spcBef>
              <a:spcAft>
                <a:spcPts val="300"/>
              </a:spcAft>
            </a:pPr>
            <a:r>
              <a:rPr lang="en-US" b="1" smtClean="0">
                <a:solidFill>
                  <a:prstClr val="black"/>
                </a:solidFill>
              </a:rPr>
              <a:t>     - Anh đừng giễu tôi ! Anh với tôi thử chạy thi coi ai hơn !</a:t>
            </a:r>
          </a:p>
          <a:p>
            <a:pPr eaLnBrk="1" fontAlgn="base" hangingPunct="1">
              <a:spcBef>
                <a:spcPct val="0"/>
              </a:spcBef>
              <a:spcAft>
                <a:spcPts val="300"/>
              </a:spcAft>
            </a:pPr>
            <a:r>
              <a:rPr lang="en-US" b="1" smtClean="0">
                <a:solidFill>
                  <a:prstClr val="black"/>
                </a:solidFill>
              </a:rPr>
              <a:t>     Thỏ ngạc nhiên:</a:t>
            </a:r>
          </a:p>
          <a:p>
            <a:pPr eaLnBrk="1" fontAlgn="base" hangingPunct="1">
              <a:spcBef>
                <a:spcPct val="0"/>
              </a:spcBef>
              <a:spcAft>
                <a:spcPts val="300"/>
              </a:spcAft>
            </a:pPr>
            <a:r>
              <a:rPr lang="en-US" b="1" smtClean="0">
                <a:solidFill>
                  <a:prstClr val="black"/>
                </a:solidFill>
              </a:rPr>
              <a:t>     - Rùa mà dám chạy thi với thỏ sao ? Ta chấp chú em một nửa đường đó !</a:t>
            </a:r>
          </a:p>
          <a:p>
            <a:pPr eaLnBrk="1" fontAlgn="base" hangingPunct="1">
              <a:spcBef>
                <a:spcPct val="0"/>
              </a:spcBef>
              <a:spcAft>
                <a:spcPts val="300"/>
              </a:spcAft>
            </a:pPr>
            <a:r>
              <a:rPr lang="en-US" b="1" smtClean="0">
                <a:solidFill>
                  <a:prstClr val="black"/>
                </a:solidFill>
              </a:rPr>
              <a:t>     Rùa không nói gì. Biết mình chậm chạp, nó dốc sức chạy thật nhanh.</a:t>
            </a:r>
          </a:p>
          <a:p>
            <a:pPr algn="just" eaLnBrk="1" fontAlgn="base" hangingPunct="1">
              <a:spcBef>
                <a:spcPct val="0"/>
              </a:spcBef>
              <a:spcAft>
                <a:spcPts val="300"/>
              </a:spcAft>
            </a:pPr>
            <a:r>
              <a:rPr lang="en-US" b="1" smtClean="0">
                <a:solidFill>
                  <a:prstClr val="black"/>
                </a:solidFill>
              </a:rPr>
              <a:t>     Thỏ nhìn theo, mỉm cười. Nó nghĩ: “Chả việc gì mà vội, rùa gần tới đích, mình phóng cũng thừa sức thắng cuộc.” Vì vậy, nó cứ nhởn nhơ nhìn trời, mây, cây cỏ.  </a:t>
            </a:r>
          </a:p>
          <a:p>
            <a:pPr algn="just" eaLnBrk="1" fontAlgn="base" hangingPunct="1">
              <a:spcBef>
                <a:spcPct val="0"/>
              </a:spcBef>
              <a:spcAft>
                <a:spcPts val="300"/>
              </a:spcAft>
            </a:pPr>
            <a:r>
              <a:rPr lang="en-US" b="1" smtClean="0">
                <a:solidFill>
                  <a:prstClr val="black"/>
                </a:solidFill>
              </a:rPr>
              <a:t>     Lúc sực nhớ đến cuộc thi, ngẩng đầu lên, nó thấy rùa đã gần tới đích, bèn vắt chân lên cổ mà chạy. Nhưng muộn mất rồi. Rùa đã tới đích trước nó.</a:t>
            </a:r>
          </a:p>
          <a:p>
            <a:pPr algn="just" eaLnBrk="1" fontAlgn="base" hangingPunct="1">
              <a:spcBef>
                <a:spcPct val="0"/>
              </a:spcBef>
              <a:spcAft>
                <a:spcPts val="300"/>
              </a:spcAft>
            </a:pPr>
            <a:r>
              <a:rPr lang="en-US" b="1" smtClean="0">
                <a:solidFill>
                  <a:prstClr val="black"/>
                </a:solidFill>
              </a:rPr>
              <a:t>						Theo La Phông - ten</a:t>
            </a:r>
          </a:p>
        </p:txBody>
      </p:sp>
      <p:sp>
        <p:nvSpPr>
          <p:cNvPr id="9259" name="Text Box 43"/>
          <p:cNvSpPr txBox="1">
            <a:spLocks noChangeArrowheads="1"/>
          </p:cNvSpPr>
          <p:nvPr/>
        </p:nvSpPr>
        <p:spPr bwMode="auto">
          <a:xfrm>
            <a:off x="609600" y="4504671"/>
            <a:ext cx="8534400" cy="52322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fontAlgn="base" hangingPunct="1">
              <a:spcBef>
                <a:spcPct val="50000"/>
              </a:spcBef>
              <a:spcAft>
                <a:spcPct val="0"/>
              </a:spcAft>
            </a:pPr>
            <a:r>
              <a:rPr lang="en-US" sz="2800" b="1" smtClean="0">
                <a:solidFill>
                  <a:srgbClr val="0000FF"/>
                </a:solidFill>
              </a:rPr>
              <a:t>2. </a:t>
            </a:r>
            <a:r>
              <a:rPr lang="en-US" sz="2800" b="1" i="1" smtClean="0">
                <a:solidFill>
                  <a:srgbClr val="0000FF"/>
                </a:solidFill>
              </a:rPr>
              <a:t>Tìm đoạn mở bài trong truyện trên.</a:t>
            </a:r>
          </a:p>
        </p:txBody>
      </p:sp>
      <p:sp>
        <p:nvSpPr>
          <p:cNvPr id="13" name="Text Box 36"/>
          <p:cNvSpPr txBox="1">
            <a:spLocks noChangeArrowheads="1"/>
          </p:cNvSpPr>
          <p:nvPr/>
        </p:nvSpPr>
        <p:spPr bwMode="auto">
          <a:xfrm>
            <a:off x="251520" y="402218"/>
            <a:ext cx="7200800" cy="369332"/>
          </a:xfrm>
          <a:prstGeom prst="rect">
            <a:avLst/>
          </a:prstGeom>
          <a:noFill/>
          <a:ln>
            <a:noFill/>
          </a:ln>
          <a:effectLst/>
        </p:spPr>
        <p:txBody>
          <a:bodyPr wrap="squar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lvl="0" eaLnBrk="1" fontAlgn="base" hangingPunct="1">
              <a:spcBef>
                <a:spcPct val="0"/>
              </a:spcBef>
              <a:spcAft>
                <a:spcPts val="300"/>
              </a:spcAft>
            </a:pPr>
            <a:r>
              <a:rPr lang="en-US" b="1">
                <a:solidFill>
                  <a:prstClr val="black"/>
                </a:solidFill>
                <a:cs typeface="Times New Roman" pitchFamily="18" charset="0"/>
              </a:rPr>
              <a:t>Trời mùa thu mát mẻ. Trên bờ sông, một con rùa đang cố sức tập chạy.</a:t>
            </a:r>
          </a:p>
        </p:txBody>
      </p:sp>
      <p:cxnSp>
        <p:nvCxnSpPr>
          <p:cNvPr id="3" name="Straight Arrow Connector 2"/>
          <p:cNvCxnSpPr>
            <a:stCxn id="13" idx="3"/>
          </p:cNvCxnSpPr>
          <p:nvPr/>
        </p:nvCxnSpPr>
        <p:spPr>
          <a:xfrm>
            <a:off x="7452320" y="586884"/>
            <a:ext cx="36004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 name="Rounded Rectangle 3"/>
          <p:cNvSpPr/>
          <p:nvPr/>
        </p:nvSpPr>
        <p:spPr>
          <a:xfrm>
            <a:off x="7812360" y="402219"/>
            <a:ext cx="1224136" cy="441340"/>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solidFill>
                  <a:srgbClr val="C00000"/>
                </a:solidFill>
                <a:latin typeface="Times New Roman" pitchFamily="18" charset="0"/>
                <a:cs typeface="Times New Roman" pitchFamily="18" charset="0"/>
              </a:rPr>
              <a:t>Mở bài</a:t>
            </a:r>
            <a:endParaRPr lang="en-US" sz="2400" b="1">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31043422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259"/>
                                        </p:tgtEl>
                                        <p:attrNameLst>
                                          <p:attrName>style.visibility</p:attrName>
                                        </p:attrNameLst>
                                      </p:cBhvr>
                                      <p:to>
                                        <p:strVal val="visible"/>
                                      </p:to>
                                    </p:set>
                                    <p:animEffect transition="in" filter="box(in)">
                                      <p:cBhvr>
                                        <p:cTn id="7" dur="500"/>
                                        <p:tgtEl>
                                          <p:spTgt spid="925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mph" presetSubtype="2" fill="hold" grpId="0" nodeType="clickEffect">
                                  <p:stCondLst>
                                    <p:cond delay="0"/>
                                  </p:stCondLst>
                                  <p:childTnLst>
                                    <p:animClr clrSpc="rgb" dir="cw">
                                      <p:cBhvr>
                                        <p:cTn id="11" dur="2000" fill="hold"/>
                                        <p:tgtEl>
                                          <p:spTgt spid="13"/>
                                        </p:tgtEl>
                                        <p:attrNameLst>
                                          <p:attrName>fillcolor</p:attrName>
                                        </p:attrNameLst>
                                      </p:cBhvr>
                                      <p:to>
                                        <a:srgbClr val="FF0000"/>
                                      </p:to>
                                    </p:animClr>
                                    <p:set>
                                      <p:cBhvr>
                                        <p:cTn id="12" dur="2000" fill="hold"/>
                                        <p:tgtEl>
                                          <p:spTgt spid="13"/>
                                        </p:tgtEl>
                                        <p:attrNameLst>
                                          <p:attrName>fill.type</p:attrName>
                                        </p:attrNameLst>
                                      </p:cBhvr>
                                      <p:to>
                                        <p:strVal val="solid"/>
                                      </p:to>
                                    </p:set>
                                    <p:set>
                                      <p:cBhvr>
                                        <p:cTn id="13" dur="2000" fill="hold"/>
                                        <p:tgtEl>
                                          <p:spTgt spid="13"/>
                                        </p:tgtEl>
                                        <p:attrNameLst>
                                          <p:attrName>fill.on</p:attrName>
                                        </p:attrNameLst>
                                      </p:cBhvr>
                                      <p:to>
                                        <p:strVal val="true"/>
                                      </p:to>
                                    </p:se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arn(inVertical)">
                                      <p:cBhvr>
                                        <p:cTn id="18" dur="500"/>
                                        <p:tgtEl>
                                          <p:spTgt spid="3"/>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barn(inVertical)">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59" grpId="0" animBg="1"/>
      <p:bldP spid="13" grpId="0"/>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8"/>
          <p:cNvSpPr>
            <a:spLocks noChangeArrowheads="1"/>
          </p:cNvSpPr>
          <p:nvPr/>
        </p:nvSpPr>
        <p:spPr bwMode="auto">
          <a:xfrm>
            <a:off x="685800" y="285761"/>
            <a:ext cx="76962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en-US" sz="2400" b="1" smtClean="0">
                <a:solidFill>
                  <a:srgbClr val="0000FF"/>
                </a:solidFill>
                <a:latin typeface="Times New Roman" pitchFamily="18" charset="0"/>
              </a:rPr>
              <a:t>         </a:t>
            </a:r>
          </a:p>
        </p:txBody>
      </p:sp>
      <p:sp>
        <p:nvSpPr>
          <p:cNvPr id="11283" name="Text Box 19"/>
          <p:cNvSpPr txBox="1">
            <a:spLocks noChangeArrowheads="1"/>
          </p:cNvSpPr>
          <p:nvPr/>
        </p:nvSpPr>
        <p:spPr bwMode="auto">
          <a:xfrm>
            <a:off x="304800" y="393011"/>
            <a:ext cx="8534400" cy="378565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fontAlgn="base" hangingPunct="1">
              <a:spcBef>
                <a:spcPct val="50000"/>
              </a:spcBef>
              <a:spcAft>
                <a:spcPct val="0"/>
              </a:spcAft>
            </a:pPr>
            <a:r>
              <a:rPr lang="en-US" sz="3200" b="1" smtClean="0">
                <a:solidFill>
                  <a:prstClr val="black"/>
                </a:solidFill>
              </a:rPr>
              <a:t>3.</a:t>
            </a:r>
            <a:r>
              <a:rPr lang="en-US" sz="3200" b="1" i="1" smtClean="0">
                <a:solidFill>
                  <a:prstClr val="black"/>
                </a:solidFill>
              </a:rPr>
              <a:t> Cách mở bài sau đây có gì </a:t>
            </a:r>
            <a:r>
              <a:rPr lang="en-US" sz="3200" b="1" i="1" smtClean="0">
                <a:solidFill>
                  <a:srgbClr val="FF0000"/>
                </a:solidFill>
              </a:rPr>
              <a:t>khác</a:t>
            </a:r>
            <a:r>
              <a:rPr lang="en-US" sz="3200" b="1" i="1" smtClean="0">
                <a:solidFill>
                  <a:prstClr val="black"/>
                </a:solidFill>
              </a:rPr>
              <a:t> với cách mở bài nói trên ?</a:t>
            </a:r>
          </a:p>
          <a:p>
            <a:pPr algn="just" eaLnBrk="1" fontAlgn="base" hangingPunct="1">
              <a:spcBef>
                <a:spcPct val="50000"/>
              </a:spcBef>
              <a:spcAft>
                <a:spcPct val="0"/>
              </a:spcAft>
            </a:pPr>
            <a:r>
              <a:rPr lang="en-US" sz="3200" smtClean="0">
                <a:solidFill>
                  <a:prstClr val="black"/>
                </a:solidFill>
              </a:rPr>
              <a:t>      </a:t>
            </a:r>
            <a:r>
              <a:rPr lang="en-US" sz="3200" b="1" smtClean="0">
                <a:solidFill>
                  <a:prstClr val="black"/>
                </a:solidFill>
              </a:rPr>
              <a:t>Trong muôn loài, rùa vốn nổi tiếng là chậm chạp, còn thỏ thì chạy nhanh như bay. Thế mà có một con rùa dám chạy thi với thỏ và thắng cả thỏ. Vì sao có chuyện ngược đời như vậy ? Sau đây, em xin kể đầu đuôi câu chuyện ấy.</a:t>
            </a:r>
          </a:p>
        </p:txBody>
      </p:sp>
      <p:sp>
        <p:nvSpPr>
          <p:cNvPr id="6148" name="Rectangle 22"/>
          <p:cNvSpPr>
            <a:spLocks noChangeArrowheads="1"/>
          </p:cNvSpPr>
          <p:nvPr/>
        </p:nvSpPr>
        <p:spPr bwMode="auto">
          <a:xfrm>
            <a:off x="838200" y="400061"/>
            <a:ext cx="76962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en-US" sz="2400" b="1" smtClean="0">
                <a:solidFill>
                  <a:srgbClr val="0000FF"/>
                </a:solidFill>
                <a:latin typeface="Times New Roman" pitchFamily="18" charset="0"/>
              </a:rPr>
              <a:t>         </a:t>
            </a:r>
          </a:p>
        </p:txBody>
      </p:sp>
      <p:cxnSp>
        <p:nvCxnSpPr>
          <p:cNvPr id="18" name="Straight Connector 17"/>
          <p:cNvCxnSpPr/>
          <p:nvPr/>
        </p:nvCxnSpPr>
        <p:spPr>
          <a:xfrm>
            <a:off x="868063" y="915566"/>
            <a:ext cx="337376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6258047" y="905915"/>
            <a:ext cx="2005608" cy="9661"/>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425399" y="1347614"/>
            <a:ext cx="2016224"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0159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par>
                                <p:cTn id="8" presetID="16" presetClass="entr" presetSubtype="21"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barn(inVertical)">
                                      <p:cBhvr>
                                        <p:cTn id="10" dur="500"/>
                                        <p:tgtEl>
                                          <p:spTgt spid="20"/>
                                        </p:tgtEl>
                                      </p:cBhvr>
                                    </p:animEffect>
                                  </p:childTnLst>
                                </p:cTn>
                              </p:par>
                              <p:par>
                                <p:cTn id="11" presetID="16" presetClass="entr" presetSubtype="21"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barn(inVertical)">
                                      <p:cBhvr>
                                        <p:cTn id="13" dur="500"/>
                                        <p:tgtEl>
                                          <p:spTgt spid="19"/>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11283">
                                            <p:txEl>
                                              <p:pRg st="1" end="1"/>
                                            </p:txEl>
                                          </p:spTgt>
                                        </p:tgtEl>
                                        <p:attrNameLst>
                                          <p:attrName>style.visibility</p:attrName>
                                        </p:attrNameLst>
                                      </p:cBhvr>
                                      <p:to>
                                        <p:strVal val="visible"/>
                                      </p:to>
                                    </p:set>
                                    <p:animEffect transition="in" filter="barn(inVertical)">
                                      <p:cBhvr>
                                        <p:cTn id="18" dur="500"/>
                                        <p:tgtEl>
                                          <p:spTgt spid="1128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32" name="Rectangle 8"/>
          <p:cNvSpPr>
            <a:spLocks noGrp="1" noChangeArrowheads="1"/>
          </p:cNvSpPr>
          <p:nvPr>
            <p:ph type="title"/>
          </p:nvPr>
        </p:nvSpPr>
        <p:spPr>
          <a:xfrm>
            <a:off x="347250" y="-103005"/>
            <a:ext cx="3240360" cy="857250"/>
          </a:xfrm>
        </p:spPr>
        <p:txBody>
          <a:bodyPr/>
          <a:lstStyle/>
          <a:p>
            <a:pPr algn="ctr">
              <a:defRPr/>
            </a:pPr>
            <a:r>
              <a:rPr lang="en-US" sz="4800" b="1" dirty="0" smtClean="0">
                <a:solidFill>
                  <a:srgbClr val="FF0066"/>
                </a:solidFill>
                <a:latin typeface="Times New Roman" pitchFamily="18" charset="0"/>
                <a:cs typeface="Times New Roman" pitchFamily="18" charset="0"/>
              </a:rPr>
              <a:t>So </a:t>
            </a:r>
            <a:r>
              <a:rPr lang="en-US" sz="4800" b="1" dirty="0" err="1" smtClean="0">
                <a:solidFill>
                  <a:srgbClr val="FF0066"/>
                </a:solidFill>
                <a:latin typeface="Times New Roman" pitchFamily="18" charset="0"/>
                <a:cs typeface="Times New Roman" pitchFamily="18" charset="0"/>
              </a:rPr>
              <a:t>sánh</a:t>
            </a:r>
            <a:endParaRPr lang="en-US" sz="4800" b="1" dirty="0" smtClean="0">
              <a:solidFill>
                <a:srgbClr val="FF0066"/>
              </a:solidFill>
              <a:latin typeface="Times New Roman" pitchFamily="18" charset="0"/>
              <a:cs typeface="Times New Roman" pitchFamily="18" charset="0"/>
            </a:endParaRPr>
          </a:p>
        </p:txBody>
      </p:sp>
      <p:sp>
        <p:nvSpPr>
          <p:cNvPr id="26633" name="Oval 9"/>
          <p:cNvSpPr>
            <a:spLocks noChangeArrowheads="1"/>
          </p:cNvSpPr>
          <p:nvPr/>
        </p:nvSpPr>
        <p:spPr bwMode="auto">
          <a:xfrm>
            <a:off x="304800" y="1793000"/>
            <a:ext cx="3352800" cy="800100"/>
          </a:xfrm>
          <a:prstGeom prst="ellipse">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pPr algn="ctr">
              <a:defRPr/>
            </a:pPr>
            <a:r>
              <a:rPr lang="en-US" sz="3200" b="1" dirty="0" err="1" smtClean="0">
                <a:solidFill>
                  <a:srgbClr val="00B050"/>
                </a:solidFill>
                <a:latin typeface="Times New Roman" pitchFamily="18" charset="0"/>
                <a:cs typeface="Times New Roman" pitchFamily="18" charset="0"/>
              </a:rPr>
              <a:t>Mở</a:t>
            </a:r>
            <a:r>
              <a:rPr lang="en-US" sz="3200" b="1" dirty="0" smtClean="0">
                <a:solidFill>
                  <a:srgbClr val="00B050"/>
                </a:solidFill>
                <a:latin typeface="Times New Roman" pitchFamily="18" charset="0"/>
                <a:cs typeface="Times New Roman" pitchFamily="18" charset="0"/>
              </a:rPr>
              <a:t> </a:t>
            </a:r>
            <a:r>
              <a:rPr lang="en-US" sz="3200" b="1" dirty="0" err="1" smtClean="0">
                <a:solidFill>
                  <a:srgbClr val="00B050"/>
                </a:solidFill>
                <a:latin typeface="Times New Roman" pitchFamily="18" charset="0"/>
                <a:cs typeface="Times New Roman" pitchFamily="18" charset="0"/>
              </a:rPr>
              <a:t>bài</a:t>
            </a:r>
            <a:r>
              <a:rPr lang="en-US" sz="3200" b="1" dirty="0" smtClean="0">
                <a:solidFill>
                  <a:srgbClr val="00B050"/>
                </a:solidFill>
                <a:latin typeface="Times New Roman" pitchFamily="18" charset="0"/>
                <a:cs typeface="Times New Roman" pitchFamily="18" charset="0"/>
              </a:rPr>
              <a:t> 1</a:t>
            </a:r>
            <a:endParaRPr lang="en-US" sz="3200" b="1" dirty="0">
              <a:solidFill>
                <a:srgbClr val="00B050"/>
              </a:solidFill>
              <a:latin typeface="Times New Roman" pitchFamily="18" charset="0"/>
              <a:cs typeface="Times New Roman" pitchFamily="18" charset="0"/>
            </a:endParaRPr>
          </a:p>
        </p:txBody>
      </p:sp>
      <p:sp>
        <p:nvSpPr>
          <p:cNvPr id="26634" name="Oval 10"/>
          <p:cNvSpPr>
            <a:spLocks noChangeArrowheads="1"/>
          </p:cNvSpPr>
          <p:nvPr/>
        </p:nvSpPr>
        <p:spPr bwMode="auto">
          <a:xfrm>
            <a:off x="5029200" y="1838575"/>
            <a:ext cx="3352800" cy="800100"/>
          </a:xfrm>
          <a:prstGeom prst="ellipse">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a:defRPr/>
            </a:pPr>
            <a:r>
              <a:rPr lang="en-US" sz="3200" b="1" dirty="0" err="1" smtClean="0">
                <a:solidFill>
                  <a:srgbClr val="FF3399"/>
                </a:solidFill>
                <a:latin typeface="Times New Roman" pitchFamily="18" charset="0"/>
                <a:cs typeface="Times New Roman" pitchFamily="18" charset="0"/>
              </a:rPr>
              <a:t>Mở</a:t>
            </a:r>
            <a:r>
              <a:rPr lang="en-US" sz="3200" b="1" dirty="0" smtClean="0">
                <a:solidFill>
                  <a:srgbClr val="FF3399"/>
                </a:solidFill>
                <a:latin typeface="Times New Roman" pitchFamily="18" charset="0"/>
                <a:cs typeface="Times New Roman" pitchFamily="18" charset="0"/>
              </a:rPr>
              <a:t> </a:t>
            </a:r>
            <a:r>
              <a:rPr lang="en-US" sz="3200" b="1" dirty="0" err="1" smtClean="0">
                <a:solidFill>
                  <a:srgbClr val="FF3399"/>
                </a:solidFill>
                <a:latin typeface="Times New Roman" pitchFamily="18" charset="0"/>
                <a:cs typeface="Times New Roman" pitchFamily="18" charset="0"/>
              </a:rPr>
              <a:t>bài</a:t>
            </a:r>
            <a:r>
              <a:rPr lang="en-US" sz="3200" b="1" dirty="0" smtClean="0">
                <a:solidFill>
                  <a:srgbClr val="FF3399"/>
                </a:solidFill>
                <a:latin typeface="Times New Roman" pitchFamily="18" charset="0"/>
                <a:cs typeface="Times New Roman" pitchFamily="18" charset="0"/>
              </a:rPr>
              <a:t> 2</a:t>
            </a:r>
            <a:endParaRPr lang="en-US" sz="3200" b="1" dirty="0">
              <a:solidFill>
                <a:srgbClr val="FF3399"/>
              </a:solidFill>
              <a:latin typeface="Times New Roman" pitchFamily="18" charset="0"/>
              <a:cs typeface="Times New Roman" pitchFamily="18" charset="0"/>
            </a:endParaRPr>
          </a:p>
        </p:txBody>
      </p:sp>
      <p:sp>
        <p:nvSpPr>
          <p:cNvPr id="26638" name="AutoShape 14"/>
          <p:cNvSpPr>
            <a:spLocks noChangeArrowheads="1"/>
          </p:cNvSpPr>
          <p:nvPr/>
        </p:nvSpPr>
        <p:spPr bwMode="auto">
          <a:xfrm>
            <a:off x="0" y="3050300"/>
            <a:ext cx="3962400" cy="914400"/>
          </a:xfrm>
          <a:prstGeom prst="hexagon">
            <a:avLst>
              <a:gd name="adj" fmla="val 81250"/>
              <a:gd name="vf" fmla="val 115470"/>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lgn="ctr">
              <a:lnSpc>
                <a:spcPct val="80000"/>
              </a:lnSpc>
            </a:pPr>
            <a:r>
              <a:rPr lang="en-US" sz="2400" b="1" dirty="0" err="1" smtClean="0">
                <a:solidFill>
                  <a:srgbClr val="FF0066"/>
                </a:solidFill>
                <a:latin typeface="Times New Roman" pitchFamily="18" charset="0"/>
                <a:cs typeface="Times New Roman" pitchFamily="18" charset="0"/>
              </a:rPr>
              <a:t>Kể</a:t>
            </a:r>
            <a:r>
              <a:rPr lang="en-US" sz="2400" b="1" dirty="0" smtClean="0">
                <a:solidFill>
                  <a:srgbClr val="FF0066"/>
                </a:solidFill>
                <a:latin typeface="Times New Roman" pitchFamily="18" charset="0"/>
                <a:cs typeface="Times New Roman" pitchFamily="18" charset="0"/>
              </a:rPr>
              <a:t> </a:t>
            </a:r>
            <a:r>
              <a:rPr lang="en-US" sz="2400" b="1" dirty="0" err="1" smtClean="0">
                <a:solidFill>
                  <a:srgbClr val="FF0066"/>
                </a:solidFill>
                <a:latin typeface="Times New Roman" pitchFamily="18" charset="0"/>
                <a:cs typeface="Times New Roman" pitchFamily="18" charset="0"/>
              </a:rPr>
              <a:t>ngay</a:t>
            </a:r>
            <a:r>
              <a:rPr lang="en-US" sz="2400" b="1" dirty="0" smtClean="0">
                <a:solidFill>
                  <a:srgbClr val="FF0066"/>
                </a:solidFill>
                <a:latin typeface="Times New Roman" pitchFamily="18" charset="0"/>
                <a:cs typeface="Times New Roman" pitchFamily="18" charset="0"/>
              </a:rPr>
              <a:t> </a:t>
            </a:r>
            <a:r>
              <a:rPr lang="en-US" sz="2400" b="1" dirty="0" err="1" smtClean="0">
                <a:solidFill>
                  <a:srgbClr val="FF0066"/>
                </a:solidFill>
                <a:latin typeface="Times New Roman" pitchFamily="18" charset="0"/>
                <a:cs typeface="Times New Roman" pitchFamily="18" charset="0"/>
              </a:rPr>
              <a:t>vào</a:t>
            </a:r>
            <a:r>
              <a:rPr lang="en-US" sz="2400" b="1" dirty="0" smtClean="0">
                <a:solidFill>
                  <a:srgbClr val="FF0066"/>
                </a:solidFill>
                <a:latin typeface="Times New Roman" pitchFamily="18" charset="0"/>
                <a:cs typeface="Times New Roman" pitchFamily="18" charset="0"/>
              </a:rPr>
              <a:t> </a:t>
            </a:r>
            <a:r>
              <a:rPr lang="en-US" sz="2400" b="1" dirty="0" err="1" smtClean="0">
                <a:solidFill>
                  <a:srgbClr val="FF0066"/>
                </a:solidFill>
                <a:latin typeface="Times New Roman" pitchFamily="18" charset="0"/>
                <a:cs typeface="Times New Roman" pitchFamily="18" charset="0"/>
              </a:rPr>
              <a:t>sự</a:t>
            </a:r>
            <a:r>
              <a:rPr lang="en-US" sz="2400" b="1" dirty="0" smtClean="0">
                <a:solidFill>
                  <a:srgbClr val="FF0066"/>
                </a:solidFill>
                <a:latin typeface="Times New Roman" pitchFamily="18" charset="0"/>
                <a:cs typeface="Times New Roman" pitchFamily="18" charset="0"/>
              </a:rPr>
              <a:t> </a:t>
            </a:r>
            <a:r>
              <a:rPr lang="en-US" sz="2400" b="1" dirty="0" err="1" smtClean="0">
                <a:solidFill>
                  <a:srgbClr val="FF0066"/>
                </a:solidFill>
                <a:latin typeface="Times New Roman" pitchFamily="18" charset="0"/>
                <a:cs typeface="Times New Roman" pitchFamily="18" charset="0"/>
              </a:rPr>
              <a:t>việc</a:t>
            </a:r>
            <a:r>
              <a:rPr lang="en-US" sz="2400" b="1" dirty="0" smtClean="0">
                <a:solidFill>
                  <a:srgbClr val="FF0066"/>
                </a:solidFill>
                <a:latin typeface="Times New Roman" pitchFamily="18" charset="0"/>
                <a:cs typeface="Times New Roman" pitchFamily="18" charset="0"/>
              </a:rPr>
              <a:t> </a:t>
            </a:r>
          </a:p>
          <a:p>
            <a:pPr algn="ctr">
              <a:lnSpc>
                <a:spcPct val="80000"/>
              </a:lnSpc>
            </a:pPr>
            <a:r>
              <a:rPr lang="en-US" sz="2400" b="1" dirty="0" err="1" smtClean="0">
                <a:solidFill>
                  <a:srgbClr val="FF0066"/>
                </a:solidFill>
                <a:latin typeface="Times New Roman" pitchFamily="18" charset="0"/>
                <a:cs typeface="Times New Roman" pitchFamily="18" charset="0"/>
              </a:rPr>
              <a:t>mở</a:t>
            </a:r>
            <a:r>
              <a:rPr lang="en-US" sz="2400" b="1" dirty="0" smtClean="0">
                <a:solidFill>
                  <a:srgbClr val="FF0066"/>
                </a:solidFill>
                <a:latin typeface="Times New Roman" pitchFamily="18" charset="0"/>
                <a:cs typeface="Times New Roman" pitchFamily="18" charset="0"/>
              </a:rPr>
              <a:t> </a:t>
            </a:r>
            <a:r>
              <a:rPr lang="en-US" sz="2400" b="1" dirty="0" err="1" smtClean="0">
                <a:solidFill>
                  <a:srgbClr val="FF0066"/>
                </a:solidFill>
                <a:latin typeface="Times New Roman" pitchFamily="18" charset="0"/>
                <a:cs typeface="Times New Roman" pitchFamily="18" charset="0"/>
              </a:rPr>
              <a:t>đầu</a:t>
            </a:r>
            <a:r>
              <a:rPr lang="en-US" sz="2400" b="1" dirty="0" smtClean="0">
                <a:solidFill>
                  <a:srgbClr val="FF0066"/>
                </a:solidFill>
                <a:latin typeface="Times New Roman" pitchFamily="18" charset="0"/>
                <a:cs typeface="Times New Roman" pitchFamily="18" charset="0"/>
              </a:rPr>
              <a:t> </a:t>
            </a:r>
            <a:r>
              <a:rPr lang="en-US" sz="2400" b="1" dirty="0" err="1" smtClean="0">
                <a:solidFill>
                  <a:srgbClr val="FF0066"/>
                </a:solidFill>
                <a:latin typeface="Times New Roman" pitchFamily="18" charset="0"/>
                <a:cs typeface="Times New Roman" pitchFamily="18" charset="0"/>
              </a:rPr>
              <a:t>câu</a:t>
            </a:r>
            <a:r>
              <a:rPr lang="en-US" sz="2400" b="1" dirty="0" smtClean="0">
                <a:solidFill>
                  <a:srgbClr val="FF0066"/>
                </a:solidFill>
                <a:latin typeface="Times New Roman" pitchFamily="18" charset="0"/>
                <a:cs typeface="Times New Roman" pitchFamily="18" charset="0"/>
              </a:rPr>
              <a:t> </a:t>
            </a:r>
            <a:r>
              <a:rPr lang="en-US" sz="2400" b="1" dirty="0" err="1" smtClean="0">
                <a:solidFill>
                  <a:srgbClr val="FF0066"/>
                </a:solidFill>
                <a:latin typeface="Times New Roman" pitchFamily="18" charset="0"/>
                <a:cs typeface="Times New Roman" pitchFamily="18" charset="0"/>
              </a:rPr>
              <a:t>chuyện</a:t>
            </a:r>
            <a:endParaRPr lang="en-US" sz="2400" b="1" dirty="0">
              <a:solidFill>
                <a:srgbClr val="FF0066"/>
              </a:solidFill>
              <a:latin typeface="Times New Roman" pitchFamily="18" charset="0"/>
              <a:cs typeface="Times New Roman" pitchFamily="18" charset="0"/>
            </a:endParaRPr>
          </a:p>
        </p:txBody>
      </p:sp>
      <p:sp>
        <p:nvSpPr>
          <p:cNvPr id="26639" name="AutoShape 15"/>
          <p:cNvSpPr>
            <a:spLocks noChangeArrowheads="1"/>
          </p:cNvSpPr>
          <p:nvPr/>
        </p:nvSpPr>
        <p:spPr bwMode="auto">
          <a:xfrm>
            <a:off x="4800600" y="3119025"/>
            <a:ext cx="3810000" cy="857250"/>
          </a:xfrm>
          <a:prstGeom prst="hexagon">
            <a:avLst>
              <a:gd name="adj" fmla="val 83333"/>
              <a:gd name="vf" fmla="val 115470"/>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lgn="ctr">
              <a:lnSpc>
                <a:spcPct val="90000"/>
              </a:lnSpc>
            </a:pPr>
            <a:r>
              <a:rPr lang="en-US" sz="2400" b="1" dirty="0" err="1" smtClean="0">
                <a:solidFill>
                  <a:srgbClr val="0000FF"/>
                </a:solidFill>
                <a:latin typeface="Times New Roman" pitchFamily="18" charset="0"/>
                <a:cs typeface="Times New Roman" pitchFamily="18" charset="0"/>
              </a:rPr>
              <a:t>Nói</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chuyện</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khác</a:t>
            </a:r>
            <a:r>
              <a:rPr lang="en-US" sz="2400" b="1" dirty="0" smtClean="0">
                <a:solidFill>
                  <a:srgbClr val="0000FF"/>
                </a:solidFill>
                <a:latin typeface="Times New Roman" pitchFamily="18" charset="0"/>
                <a:cs typeface="Times New Roman" pitchFamily="18" charset="0"/>
              </a:rPr>
              <a:t> </a:t>
            </a:r>
          </a:p>
          <a:p>
            <a:pPr algn="ctr">
              <a:lnSpc>
                <a:spcPct val="90000"/>
              </a:lnSpc>
            </a:pPr>
            <a:r>
              <a:rPr lang="en-US" sz="2400" b="1" dirty="0" err="1" smtClean="0">
                <a:solidFill>
                  <a:srgbClr val="0000FF"/>
                </a:solidFill>
                <a:latin typeface="Times New Roman" pitchFamily="18" charset="0"/>
                <a:cs typeface="Times New Roman" pitchFamily="18" charset="0"/>
              </a:rPr>
              <a:t>để</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dẫn</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vào</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câu</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chuyện</a:t>
            </a:r>
            <a:r>
              <a:rPr lang="en-US" sz="2400" b="1" dirty="0" smtClean="0">
                <a:solidFill>
                  <a:srgbClr val="0000FF"/>
                </a:solidFill>
                <a:latin typeface="Times New Roman" pitchFamily="18" charset="0"/>
                <a:cs typeface="Times New Roman" pitchFamily="18" charset="0"/>
              </a:rPr>
              <a:t>.</a:t>
            </a:r>
            <a:endParaRPr lang="en-US" sz="2400" b="1" dirty="0">
              <a:solidFill>
                <a:srgbClr val="0000FF"/>
              </a:solidFill>
              <a:latin typeface="Times New Roman" pitchFamily="18" charset="0"/>
              <a:cs typeface="Times New Roman" pitchFamily="18" charset="0"/>
            </a:endParaRPr>
          </a:p>
        </p:txBody>
      </p:sp>
      <p:sp>
        <p:nvSpPr>
          <p:cNvPr id="26642" name="AutoShape 18"/>
          <p:cNvSpPr>
            <a:spLocks noChangeArrowheads="1"/>
          </p:cNvSpPr>
          <p:nvPr/>
        </p:nvSpPr>
        <p:spPr bwMode="auto">
          <a:xfrm>
            <a:off x="1676400" y="2615525"/>
            <a:ext cx="685800" cy="400050"/>
          </a:xfrm>
          <a:prstGeom prst="downArrow">
            <a:avLst>
              <a:gd name="adj1" fmla="val 50000"/>
              <a:gd name="adj2" fmla="val 25000"/>
            </a:avLst>
          </a:prstGeom>
          <a:solidFill>
            <a:srgbClr val="FF0000"/>
          </a:solidFill>
          <a:ln w="9525">
            <a:solidFill>
              <a:schemeClr val="tx1"/>
            </a:solidFill>
            <a:miter lim="800000"/>
            <a:headEnd/>
            <a:tailEnd/>
          </a:ln>
        </p:spPr>
        <p:txBody>
          <a:bodyPr wrap="none" anchor="ctr"/>
          <a:lstStyle/>
          <a:p>
            <a:endParaRPr lang="en-US">
              <a:latin typeface="Arial" charset="0"/>
            </a:endParaRPr>
          </a:p>
        </p:txBody>
      </p:sp>
      <p:sp>
        <p:nvSpPr>
          <p:cNvPr id="26643" name="AutoShape 19"/>
          <p:cNvSpPr>
            <a:spLocks noChangeArrowheads="1"/>
          </p:cNvSpPr>
          <p:nvPr/>
        </p:nvSpPr>
        <p:spPr bwMode="auto">
          <a:xfrm>
            <a:off x="1676400" y="3991422"/>
            <a:ext cx="685800" cy="400050"/>
          </a:xfrm>
          <a:prstGeom prst="downArrow">
            <a:avLst>
              <a:gd name="adj1" fmla="val 50000"/>
              <a:gd name="adj2" fmla="val 25000"/>
            </a:avLst>
          </a:prstGeom>
          <a:solidFill>
            <a:srgbClr val="FF0000"/>
          </a:solidFill>
          <a:ln w="9525">
            <a:solidFill>
              <a:schemeClr val="tx1"/>
            </a:solidFill>
            <a:miter lim="800000"/>
            <a:headEnd/>
            <a:tailEnd/>
          </a:ln>
        </p:spPr>
        <p:txBody>
          <a:bodyPr wrap="none" anchor="ctr"/>
          <a:lstStyle/>
          <a:p>
            <a:endParaRPr lang="en-US">
              <a:latin typeface="Arial" charset="0"/>
            </a:endParaRPr>
          </a:p>
        </p:txBody>
      </p:sp>
      <p:sp>
        <p:nvSpPr>
          <p:cNvPr id="26644" name="AutoShape 20"/>
          <p:cNvSpPr>
            <a:spLocks noChangeArrowheads="1"/>
          </p:cNvSpPr>
          <p:nvPr/>
        </p:nvSpPr>
        <p:spPr bwMode="auto">
          <a:xfrm>
            <a:off x="6400800" y="2672675"/>
            <a:ext cx="685800" cy="400050"/>
          </a:xfrm>
          <a:prstGeom prst="downArrow">
            <a:avLst>
              <a:gd name="adj1" fmla="val 50000"/>
              <a:gd name="adj2" fmla="val 25000"/>
            </a:avLst>
          </a:prstGeom>
          <a:solidFill>
            <a:srgbClr val="FFFF00"/>
          </a:solidFill>
          <a:ln w="9525">
            <a:solidFill>
              <a:schemeClr val="tx1"/>
            </a:solidFill>
            <a:miter lim="800000"/>
            <a:headEnd/>
            <a:tailEnd/>
          </a:ln>
        </p:spPr>
        <p:txBody>
          <a:bodyPr wrap="none" anchor="ctr"/>
          <a:lstStyle/>
          <a:p>
            <a:endParaRPr lang="en-US">
              <a:latin typeface="Arial" charset="0"/>
            </a:endParaRPr>
          </a:p>
        </p:txBody>
      </p:sp>
      <p:sp>
        <p:nvSpPr>
          <p:cNvPr id="26645" name="AutoShape 21"/>
          <p:cNvSpPr>
            <a:spLocks noChangeArrowheads="1"/>
          </p:cNvSpPr>
          <p:nvPr/>
        </p:nvSpPr>
        <p:spPr bwMode="auto">
          <a:xfrm>
            <a:off x="6400800" y="4002997"/>
            <a:ext cx="685800" cy="400050"/>
          </a:xfrm>
          <a:prstGeom prst="downArrow">
            <a:avLst>
              <a:gd name="adj1" fmla="val 50000"/>
              <a:gd name="adj2" fmla="val 25000"/>
            </a:avLst>
          </a:prstGeom>
          <a:solidFill>
            <a:srgbClr val="FFFF00"/>
          </a:solidFill>
          <a:ln w="9525">
            <a:solidFill>
              <a:schemeClr val="tx1"/>
            </a:solidFill>
            <a:miter lim="800000"/>
            <a:headEnd/>
            <a:tailEnd/>
          </a:ln>
        </p:spPr>
        <p:txBody>
          <a:bodyPr wrap="none" anchor="ctr"/>
          <a:lstStyle/>
          <a:p>
            <a:endParaRPr lang="en-US">
              <a:latin typeface="Arial" charset="0"/>
            </a:endParaRPr>
          </a:p>
        </p:txBody>
      </p:sp>
      <p:sp>
        <p:nvSpPr>
          <p:cNvPr id="26646" name="Text Box 22"/>
          <p:cNvSpPr txBox="1">
            <a:spLocks noChangeArrowheads="1"/>
          </p:cNvSpPr>
          <p:nvPr/>
        </p:nvSpPr>
        <p:spPr bwMode="auto">
          <a:xfrm>
            <a:off x="23150" y="743366"/>
            <a:ext cx="3777680" cy="1015663"/>
          </a:xfrm>
          <a:prstGeom prst="rect">
            <a:avLst/>
          </a:prstGeom>
          <a:solidFill>
            <a:srgbClr val="FFFFFF"/>
          </a:solidFill>
          <a:ln w="28575">
            <a:solidFill>
              <a:srgbClr val="FF3399"/>
            </a:solidFill>
            <a:miter lim="800000"/>
            <a:headEnd/>
            <a:tailEnd/>
          </a:ln>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2000" b="1" dirty="0">
                <a:latin typeface=".VnAvant" pitchFamily="34" charset="0"/>
              </a:rPr>
              <a:t>  </a:t>
            </a:r>
            <a:r>
              <a:rPr lang="en-US" sz="2000" b="1" dirty="0" smtClean="0">
                <a:latin typeface=".VnAvant" pitchFamily="34" charset="0"/>
              </a:rPr>
              <a:t>   </a:t>
            </a:r>
            <a:r>
              <a:rPr lang="en-US" sz="2000" b="1" dirty="0" err="1" smtClean="0">
                <a:latin typeface="Times New Roman" pitchFamily="18" charset="0"/>
                <a:cs typeface="Times New Roman" pitchFamily="18" charset="0"/>
              </a:rPr>
              <a:t>Trời</a:t>
            </a:r>
            <a:r>
              <a:rPr lang="en-US" sz="2000" b="1" dirty="0" smtClean="0">
                <a:latin typeface="Times New Roman" pitchFamily="18" charset="0"/>
                <a:cs typeface="Times New Roman" pitchFamily="18" charset="0"/>
              </a:rPr>
              <a:t> </a:t>
            </a:r>
            <a:r>
              <a:rPr lang="en-US" sz="2000" b="1" dirty="0" err="1">
                <a:latin typeface="Times New Roman" pitchFamily="18" charset="0"/>
                <a:cs typeface="Times New Roman" pitchFamily="18" charset="0"/>
              </a:rPr>
              <a:t>mùa</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thu</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mát</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mẻ</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Trên</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bờ</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sông</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một</a:t>
            </a:r>
            <a:r>
              <a:rPr lang="en-US" sz="2000" b="1" dirty="0">
                <a:latin typeface="Times New Roman" pitchFamily="18" charset="0"/>
                <a:cs typeface="Times New Roman" pitchFamily="18" charset="0"/>
              </a:rPr>
              <a:t> con </a:t>
            </a:r>
            <a:r>
              <a:rPr lang="en-US" sz="2000" b="1" dirty="0" err="1">
                <a:latin typeface="Times New Roman" pitchFamily="18" charset="0"/>
                <a:cs typeface="Times New Roman" pitchFamily="18" charset="0"/>
              </a:rPr>
              <a:t>rùa</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đang</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cố</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sức</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tập</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chạy</a:t>
            </a:r>
            <a:r>
              <a:rPr lang="en-US" sz="2000" b="1" dirty="0">
                <a:latin typeface="Times New Roman" pitchFamily="18" charset="0"/>
                <a:cs typeface="Times New Roman" pitchFamily="18" charset="0"/>
              </a:rPr>
              <a:t>.</a:t>
            </a:r>
          </a:p>
        </p:txBody>
      </p:sp>
      <p:sp>
        <p:nvSpPr>
          <p:cNvPr id="26647" name="Text Box 23"/>
          <p:cNvSpPr txBox="1">
            <a:spLocks noChangeArrowheads="1"/>
          </p:cNvSpPr>
          <p:nvPr/>
        </p:nvSpPr>
        <p:spPr bwMode="auto">
          <a:xfrm>
            <a:off x="3863050" y="177331"/>
            <a:ext cx="5257800" cy="1569660"/>
          </a:xfrm>
          <a:prstGeom prst="rect">
            <a:avLst/>
          </a:prstGeom>
          <a:solidFill>
            <a:srgbClr val="FFFFFF"/>
          </a:solidFill>
          <a:ln w="28575">
            <a:solidFill>
              <a:srgbClr val="6600FF"/>
            </a:solidFill>
            <a:miter lim="800000"/>
            <a:headEnd/>
            <a:tailEnd/>
          </a:ln>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0"/>
            <a:r>
              <a:rPr lang="en-US" sz="2000" b="1" dirty="0" smtClean="0">
                <a:latin typeface="Times New Roman" pitchFamily="18" charset="0"/>
                <a:cs typeface="Times New Roman" pitchFamily="18" charset="0"/>
              </a:rPr>
              <a:t>       </a:t>
            </a:r>
            <a:r>
              <a:rPr lang="en-US" sz="1900" b="1" dirty="0" err="1" smtClean="0">
                <a:latin typeface="Times New Roman" pitchFamily="18" charset="0"/>
                <a:cs typeface="Times New Roman" pitchFamily="18" charset="0"/>
              </a:rPr>
              <a:t>Trong</a:t>
            </a:r>
            <a:r>
              <a:rPr lang="en-US" sz="1900" b="1" dirty="0" smtClean="0">
                <a:latin typeface="Times New Roman" pitchFamily="18" charset="0"/>
                <a:cs typeface="Times New Roman" pitchFamily="18" charset="0"/>
              </a:rPr>
              <a:t> </a:t>
            </a:r>
            <a:r>
              <a:rPr lang="en-US" sz="1900" b="1" dirty="0" err="1">
                <a:latin typeface="Times New Roman" pitchFamily="18" charset="0"/>
                <a:cs typeface="Times New Roman" pitchFamily="18" charset="0"/>
              </a:rPr>
              <a:t>muôn</a:t>
            </a:r>
            <a:r>
              <a:rPr lang="en-US" sz="1900" b="1" dirty="0">
                <a:latin typeface="Times New Roman" pitchFamily="18" charset="0"/>
                <a:cs typeface="Times New Roman" pitchFamily="18" charset="0"/>
              </a:rPr>
              <a:t> </a:t>
            </a:r>
            <a:r>
              <a:rPr lang="en-US" sz="1900" b="1" dirty="0" err="1">
                <a:latin typeface="Times New Roman" pitchFamily="18" charset="0"/>
                <a:cs typeface="Times New Roman" pitchFamily="18" charset="0"/>
              </a:rPr>
              <a:t>loài</a:t>
            </a:r>
            <a:r>
              <a:rPr lang="en-US" sz="1900" b="1" dirty="0">
                <a:latin typeface="Times New Roman" pitchFamily="18" charset="0"/>
                <a:cs typeface="Times New Roman" pitchFamily="18" charset="0"/>
              </a:rPr>
              <a:t>, </a:t>
            </a:r>
            <a:r>
              <a:rPr lang="en-US" sz="1900" b="1" dirty="0" err="1">
                <a:latin typeface="Times New Roman" pitchFamily="18" charset="0"/>
                <a:cs typeface="Times New Roman" pitchFamily="18" charset="0"/>
              </a:rPr>
              <a:t>rùa</a:t>
            </a:r>
            <a:r>
              <a:rPr lang="en-US" sz="1900" b="1" dirty="0">
                <a:latin typeface="Times New Roman" pitchFamily="18" charset="0"/>
                <a:cs typeface="Times New Roman" pitchFamily="18" charset="0"/>
              </a:rPr>
              <a:t> </a:t>
            </a:r>
            <a:r>
              <a:rPr lang="en-US" sz="1900" b="1" dirty="0" err="1">
                <a:latin typeface="Times New Roman" pitchFamily="18" charset="0"/>
                <a:cs typeface="Times New Roman" pitchFamily="18" charset="0"/>
              </a:rPr>
              <a:t>vốn</a:t>
            </a:r>
            <a:r>
              <a:rPr lang="en-US" sz="1900" b="1" dirty="0">
                <a:latin typeface="Times New Roman" pitchFamily="18" charset="0"/>
                <a:cs typeface="Times New Roman" pitchFamily="18" charset="0"/>
              </a:rPr>
              <a:t> </a:t>
            </a:r>
            <a:r>
              <a:rPr lang="en-US" sz="1900" b="1" dirty="0" err="1">
                <a:latin typeface="Times New Roman" pitchFamily="18" charset="0"/>
                <a:cs typeface="Times New Roman" pitchFamily="18" charset="0"/>
              </a:rPr>
              <a:t>nổi</a:t>
            </a:r>
            <a:r>
              <a:rPr lang="en-US" sz="1900" b="1" dirty="0">
                <a:latin typeface="Times New Roman" pitchFamily="18" charset="0"/>
                <a:cs typeface="Times New Roman" pitchFamily="18" charset="0"/>
              </a:rPr>
              <a:t> </a:t>
            </a:r>
            <a:r>
              <a:rPr lang="en-US" sz="1900" b="1" dirty="0" err="1">
                <a:latin typeface="Times New Roman" pitchFamily="18" charset="0"/>
                <a:cs typeface="Times New Roman" pitchFamily="18" charset="0"/>
              </a:rPr>
              <a:t>tiếng</a:t>
            </a:r>
            <a:r>
              <a:rPr lang="en-US" sz="1900" b="1" dirty="0">
                <a:latin typeface="Times New Roman" pitchFamily="18" charset="0"/>
                <a:cs typeface="Times New Roman" pitchFamily="18" charset="0"/>
              </a:rPr>
              <a:t> </a:t>
            </a:r>
            <a:r>
              <a:rPr lang="en-US" sz="1900" b="1" dirty="0" err="1">
                <a:latin typeface="Times New Roman" pitchFamily="18" charset="0"/>
                <a:cs typeface="Times New Roman" pitchFamily="18" charset="0"/>
              </a:rPr>
              <a:t>là</a:t>
            </a:r>
            <a:r>
              <a:rPr lang="en-US" sz="1900" b="1" dirty="0">
                <a:latin typeface="Times New Roman" pitchFamily="18" charset="0"/>
                <a:cs typeface="Times New Roman" pitchFamily="18" charset="0"/>
              </a:rPr>
              <a:t> </a:t>
            </a:r>
            <a:r>
              <a:rPr lang="en-US" sz="1900" b="1" dirty="0" err="1">
                <a:latin typeface="Times New Roman" pitchFamily="18" charset="0"/>
                <a:cs typeface="Times New Roman" pitchFamily="18" charset="0"/>
              </a:rPr>
              <a:t>chậm</a:t>
            </a:r>
            <a:r>
              <a:rPr lang="en-US" sz="1900" b="1" dirty="0">
                <a:latin typeface="Times New Roman" pitchFamily="18" charset="0"/>
                <a:cs typeface="Times New Roman" pitchFamily="18" charset="0"/>
              </a:rPr>
              <a:t> </a:t>
            </a:r>
            <a:r>
              <a:rPr lang="en-US" sz="1900" b="1" dirty="0" err="1">
                <a:latin typeface="Times New Roman" pitchFamily="18" charset="0"/>
                <a:cs typeface="Times New Roman" pitchFamily="18" charset="0"/>
              </a:rPr>
              <a:t>chạp</a:t>
            </a:r>
            <a:r>
              <a:rPr lang="en-US" sz="1900" b="1" dirty="0">
                <a:latin typeface="Times New Roman" pitchFamily="18" charset="0"/>
                <a:cs typeface="Times New Roman" pitchFamily="18" charset="0"/>
              </a:rPr>
              <a:t>, </a:t>
            </a:r>
            <a:r>
              <a:rPr lang="en-US" sz="1900" b="1" dirty="0" err="1">
                <a:latin typeface="Times New Roman" pitchFamily="18" charset="0"/>
                <a:cs typeface="Times New Roman" pitchFamily="18" charset="0"/>
              </a:rPr>
              <a:t>còn</a:t>
            </a:r>
            <a:r>
              <a:rPr lang="en-US" sz="1900" b="1" dirty="0">
                <a:latin typeface="Times New Roman" pitchFamily="18" charset="0"/>
                <a:cs typeface="Times New Roman" pitchFamily="18" charset="0"/>
              </a:rPr>
              <a:t> </a:t>
            </a:r>
            <a:r>
              <a:rPr lang="en-US" sz="1900" b="1" dirty="0" err="1">
                <a:latin typeface="Times New Roman" pitchFamily="18" charset="0"/>
                <a:cs typeface="Times New Roman" pitchFamily="18" charset="0"/>
              </a:rPr>
              <a:t>thỏ</a:t>
            </a:r>
            <a:r>
              <a:rPr lang="en-US" sz="1900" b="1" dirty="0">
                <a:latin typeface="Times New Roman" pitchFamily="18" charset="0"/>
                <a:cs typeface="Times New Roman" pitchFamily="18" charset="0"/>
              </a:rPr>
              <a:t> </a:t>
            </a:r>
            <a:r>
              <a:rPr lang="en-US" sz="1900" b="1" dirty="0" err="1">
                <a:latin typeface="Times New Roman" pitchFamily="18" charset="0"/>
                <a:cs typeface="Times New Roman" pitchFamily="18" charset="0"/>
              </a:rPr>
              <a:t>thì</a:t>
            </a:r>
            <a:r>
              <a:rPr lang="en-US" sz="1900" b="1" dirty="0">
                <a:latin typeface="Times New Roman" pitchFamily="18" charset="0"/>
                <a:cs typeface="Times New Roman" pitchFamily="18" charset="0"/>
              </a:rPr>
              <a:t> </a:t>
            </a:r>
            <a:r>
              <a:rPr lang="en-US" sz="1900" b="1" dirty="0" err="1">
                <a:latin typeface="Times New Roman" pitchFamily="18" charset="0"/>
                <a:cs typeface="Times New Roman" pitchFamily="18" charset="0"/>
              </a:rPr>
              <a:t>chạy</a:t>
            </a:r>
            <a:r>
              <a:rPr lang="en-US" sz="1900" b="1" dirty="0">
                <a:latin typeface="Times New Roman" pitchFamily="18" charset="0"/>
                <a:cs typeface="Times New Roman" pitchFamily="18" charset="0"/>
              </a:rPr>
              <a:t> </a:t>
            </a:r>
            <a:r>
              <a:rPr lang="en-US" sz="1900" b="1" dirty="0" err="1">
                <a:latin typeface="Times New Roman" pitchFamily="18" charset="0"/>
                <a:cs typeface="Times New Roman" pitchFamily="18" charset="0"/>
              </a:rPr>
              <a:t>nhanh</a:t>
            </a:r>
            <a:r>
              <a:rPr lang="en-US" sz="1900" b="1" dirty="0">
                <a:latin typeface="Times New Roman" pitchFamily="18" charset="0"/>
                <a:cs typeface="Times New Roman" pitchFamily="18" charset="0"/>
              </a:rPr>
              <a:t> </a:t>
            </a:r>
            <a:r>
              <a:rPr lang="en-US" sz="1900" b="1" dirty="0" err="1">
                <a:latin typeface="Times New Roman" pitchFamily="18" charset="0"/>
                <a:cs typeface="Times New Roman" pitchFamily="18" charset="0"/>
              </a:rPr>
              <a:t>như</a:t>
            </a:r>
            <a:r>
              <a:rPr lang="en-US" sz="1900" b="1" dirty="0">
                <a:latin typeface="Times New Roman" pitchFamily="18" charset="0"/>
                <a:cs typeface="Times New Roman" pitchFamily="18" charset="0"/>
              </a:rPr>
              <a:t> bay. </a:t>
            </a:r>
            <a:r>
              <a:rPr lang="en-US" sz="1900" b="1" dirty="0" err="1">
                <a:latin typeface="Times New Roman" pitchFamily="18" charset="0"/>
                <a:cs typeface="Times New Roman" pitchFamily="18" charset="0"/>
              </a:rPr>
              <a:t>Thế</a:t>
            </a:r>
            <a:r>
              <a:rPr lang="en-US" sz="1900" b="1" dirty="0">
                <a:latin typeface="Times New Roman" pitchFamily="18" charset="0"/>
                <a:cs typeface="Times New Roman" pitchFamily="18" charset="0"/>
              </a:rPr>
              <a:t> </a:t>
            </a:r>
            <a:r>
              <a:rPr lang="en-US" sz="1900" b="1" dirty="0" err="1">
                <a:latin typeface="Times New Roman" pitchFamily="18" charset="0"/>
                <a:cs typeface="Times New Roman" pitchFamily="18" charset="0"/>
              </a:rPr>
              <a:t>mà</a:t>
            </a:r>
            <a:r>
              <a:rPr lang="en-US" sz="1900" b="1" dirty="0">
                <a:latin typeface="Times New Roman" pitchFamily="18" charset="0"/>
                <a:cs typeface="Times New Roman" pitchFamily="18" charset="0"/>
              </a:rPr>
              <a:t> </a:t>
            </a:r>
            <a:r>
              <a:rPr lang="en-US" sz="1900" b="1" dirty="0" err="1">
                <a:latin typeface="Times New Roman" pitchFamily="18" charset="0"/>
                <a:cs typeface="Times New Roman" pitchFamily="18" charset="0"/>
              </a:rPr>
              <a:t>có</a:t>
            </a:r>
            <a:r>
              <a:rPr lang="en-US" sz="1900" b="1" dirty="0">
                <a:latin typeface="Times New Roman" pitchFamily="18" charset="0"/>
                <a:cs typeface="Times New Roman" pitchFamily="18" charset="0"/>
              </a:rPr>
              <a:t> </a:t>
            </a:r>
            <a:r>
              <a:rPr lang="en-US" sz="1900" b="1" dirty="0" err="1">
                <a:latin typeface="Times New Roman" pitchFamily="18" charset="0"/>
                <a:cs typeface="Times New Roman" pitchFamily="18" charset="0"/>
              </a:rPr>
              <a:t>một</a:t>
            </a:r>
            <a:r>
              <a:rPr lang="en-US" sz="1900" b="1" dirty="0">
                <a:latin typeface="Times New Roman" pitchFamily="18" charset="0"/>
                <a:cs typeface="Times New Roman" pitchFamily="18" charset="0"/>
              </a:rPr>
              <a:t> con </a:t>
            </a:r>
            <a:r>
              <a:rPr lang="en-US" sz="1900" b="1" dirty="0" err="1">
                <a:latin typeface="Times New Roman" pitchFamily="18" charset="0"/>
                <a:cs typeface="Times New Roman" pitchFamily="18" charset="0"/>
              </a:rPr>
              <a:t>rùa</a:t>
            </a:r>
            <a:r>
              <a:rPr lang="en-US" sz="1900" b="1" dirty="0">
                <a:latin typeface="Times New Roman" pitchFamily="18" charset="0"/>
                <a:cs typeface="Times New Roman" pitchFamily="18" charset="0"/>
              </a:rPr>
              <a:t> </a:t>
            </a:r>
            <a:r>
              <a:rPr lang="en-US" sz="1900" b="1" dirty="0" err="1">
                <a:latin typeface="Times New Roman" pitchFamily="18" charset="0"/>
                <a:cs typeface="Times New Roman" pitchFamily="18" charset="0"/>
              </a:rPr>
              <a:t>dám</a:t>
            </a:r>
            <a:r>
              <a:rPr lang="en-US" sz="1900" b="1" dirty="0">
                <a:latin typeface="Times New Roman" pitchFamily="18" charset="0"/>
                <a:cs typeface="Times New Roman" pitchFamily="18" charset="0"/>
              </a:rPr>
              <a:t> </a:t>
            </a:r>
            <a:r>
              <a:rPr lang="en-US" sz="1900" b="1" dirty="0" err="1">
                <a:latin typeface="Times New Roman" pitchFamily="18" charset="0"/>
                <a:cs typeface="Times New Roman" pitchFamily="18" charset="0"/>
              </a:rPr>
              <a:t>chạy</a:t>
            </a:r>
            <a:r>
              <a:rPr lang="en-US" sz="1900" b="1" dirty="0">
                <a:latin typeface="Times New Roman" pitchFamily="18" charset="0"/>
                <a:cs typeface="Times New Roman" pitchFamily="18" charset="0"/>
              </a:rPr>
              <a:t> </a:t>
            </a:r>
            <a:r>
              <a:rPr lang="en-US" sz="1900" b="1" dirty="0" err="1">
                <a:latin typeface="Times New Roman" pitchFamily="18" charset="0"/>
                <a:cs typeface="Times New Roman" pitchFamily="18" charset="0"/>
              </a:rPr>
              <a:t>thi</a:t>
            </a:r>
            <a:r>
              <a:rPr lang="en-US" sz="1900" b="1" dirty="0">
                <a:latin typeface="Times New Roman" pitchFamily="18" charset="0"/>
                <a:cs typeface="Times New Roman" pitchFamily="18" charset="0"/>
              </a:rPr>
              <a:t> </a:t>
            </a:r>
            <a:r>
              <a:rPr lang="en-US" sz="1900" b="1" dirty="0" err="1">
                <a:latin typeface="Times New Roman" pitchFamily="18" charset="0"/>
                <a:cs typeface="Times New Roman" pitchFamily="18" charset="0"/>
              </a:rPr>
              <a:t>với</a:t>
            </a:r>
            <a:r>
              <a:rPr lang="en-US" sz="1900" b="1" dirty="0">
                <a:latin typeface="Times New Roman" pitchFamily="18" charset="0"/>
                <a:cs typeface="Times New Roman" pitchFamily="18" charset="0"/>
              </a:rPr>
              <a:t> </a:t>
            </a:r>
            <a:r>
              <a:rPr lang="en-US" sz="1900" b="1" dirty="0" err="1">
                <a:latin typeface="Times New Roman" pitchFamily="18" charset="0"/>
                <a:cs typeface="Times New Roman" pitchFamily="18" charset="0"/>
              </a:rPr>
              <a:t>thỏ</a:t>
            </a:r>
            <a:r>
              <a:rPr lang="en-US" sz="1900" b="1" dirty="0">
                <a:latin typeface="Times New Roman" pitchFamily="18" charset="0"/>
                <a:cs typeface="Times New Roman" pitchFamily="18" charset="0"/>
              </a:rPr>
              <a:t> </a:t>
            </a:r>
            <a:r>
              <a:rPr lang="en-US" sz="1900" b="1" dirty="0" err="1">
                <a:latin typeface="Times New Roman" pitchFamily="18" charset="0"/>
                <a:cs typeface="Times New Roman" pitchFamily="18" charset="0"/>
              </a:rPr>
              <a:t>và</a:t>
            </a:r>
            <a:r>
              <a:rPr lang="en-US" sz="1900" b="1" dirty="0">
                <a:latin typeface="Times New Roman" pitchFamily="18" charset="0"/>
                <a:cs typeface="Times New Roman" pitchFamily="18" charset="0"/>
              </a:rPr>
              <a:t> </a:t>
            </a:r>
            <a:r>
              <a:rPr lang="en-US" sz="1900" b="1" dirty="0" err="1">
                <a:latin typeface="Times New Roman" pitchFamily="18" charset="0"/>
                <a:cs typeface="Times New Roman" pitchFamily="18" charset="0"/>
              </a:rPr>
              <a:t>thắng</a:t>
            </a:r>
            <a:r>
              <a:rPr lang="en-US" sz="1900" b="1" dirty="0">
                <a:latin typeface="Times New Roman" pitchFamily="18" charset="0"/>
                <a:cs typeface="Times New Roman" pitchFamily="18" charset="0"/>
              </a:rPr>
              <a:t> </a:t>
            </a:r>
            <a:r>
              <a:rPr lang="en-US" sz="1900" b="1" dirty="0" err="1">
                <a:latin typeface="Times New Roman" pitchFamily="18" charset="0"/>
                <a:cs typeface="Times New Roman" pitchFamily="18" charset="0"/>
              </a:rPr>
              <a:t>cả</a:t>
            </a:r>
            <a:r>
              <a:rPr lang="en-US" sz="1900" b="1" dirty="0">
                <a:latin typeface="Times New Roman" pitchFamily="18" charset="0"/>
                <a:cs typeface="Times New Roman" pitchFamily="18" charset="0"/>
              </a:rPr>
              <a:t> </a:t>
            </a:r>
            <a:r>
              <a:rPr lang="en-US" sz="1900" b="1" dirty="0" err="1">
                <a:latin typeface="Times New Roman" pitchFamily="18" charset="0"/>
                <a:cs typeface="Times New Roman" pitchFamily="18" charset="0"/>
              </a:rPr>
              <a:t>thỏ</a:t>
            </a:r>
            <a:r>
              <a:rPr lang="en-US" sz="1900" b="1" dirty="0">
                <a:latin typeface="Times New Roman" pitchFamily="18" charset="0"/>
                <a:cs typeface="Times New Roman" pitchFamily="18" charset="0"/>
              </a:rPr>
              <a:t>. </a:t>
            </a:r>
            <a:r>
              <a:rPr lang="en-US" sz="1900" b="1" dirty="0" err="1">
                <a:latin typeface="Times New Roman" pitchFamily="18" charset="0"/>
                <a:cs typeface="Times New Roman" pitchFamily="18" charset="0"/>
              </a:rPr>
              <a:t>Vì</a:t>
            </a:r>
            <a:r>
              <a:rPr lang="en-US" sz="1900" b="1" dirty="0">
                <a:latin typeface="Times New Roman" pitchFamily="18" charset="0"/>
                <a:cs typeface="Times New Roman" pitchFamily="18" charset="0"/>
              </a:rPr>
              <a:t> </a:t>
            </a:r>
            <a:r>
              <a:rPr lang="en-US" sz="1900" b="1" dirty="0" err="1">
                <a:latin typeface="Times New Roman" pitchFamily="18" charset="0"/>
                <a:cs typeface="Times New Roman" pitchFamily="18" charset="0"/>
              </a:rPr>
              <a:t>sao</a:t>
            </a:r>
            <a:r>
              <a:rPr lang="en-US" sz="1900" b="1" dirty="0">
                <a:latin typeface="Times New Roman" pitchFamily="18" charset="0"/>
                <a:cs typeface="Times New Roman" pitchFamily="18" charset="0"/>
              </a:rPr>
              <a:t> </a:t>
            </a:r>
            <a:r>
              <a:rPr lang="en-US" sz="1900" b="1" dirty="0" err="1">
                <a:latin typeface="Times New Roman" pitchFamily="18" charset="0"/>
                <a:cs typeface="Times New Roman" pitchFamily="18" charset="0"/>
              </a:rPr>
              <a:t>có</a:t>
            </a:r>
            <a:r>
              <a:rPr lang="en-US" sz="1900" b="1" dirty="0">
                <a:latin typeface="Times New Roman" pitchFamily="18" charset="0"/>
                <a:cs typeface="Times New Roman" pitchFamily="18" charset="0"/>
              </a:rPr>
              <a:t> </a:t>
            </a:r>
            <a:r>
              <a:rPr lang="en-US" sz="1900" b="1" dirty="0" err="1">
                <a:latin typeface="Times New Roman" pitchFamily="18" charset="0"/>
                <a:cs typeface="Times New Roman" pitchFamily="18" charset="0"/>
              </a:rPr>
              <a:t>chuyện</a:t>
            </a:r>
            <a:r>
              <a:rPr lang="en-US" sz="1900" b="1" dirty="0">
                <a:latin typeface="Times New Roman" pitchFamily="18" charset="0"/>
                <a:cs typeface="Times New Roman" pitchFamily="18" charset="0"/>
              </a:rPr>
              <a:t> </a:t>
            </a:r>
            <a:r>
              <a:rPr lang="en-US" sz="1900" b="1" dirty="0" err="1">
                <a:latin typeface="Times New Roman" pitchFamily="18" charset="0"/>
                <a:cs typeface="Times New Roman" pitchFamily="18" charset="0"/>
              </a:rPr>
              <a:t>ngược</a:t>
            </a:r>
            <a:r>
              <a:rPr lang="en-US" sz="1900" b="1" dirty="0">
                <a:latin typeface="Times New Roman" pitchFamily="18" charset="0"/>
                <a:cs typeface="Times New Roman" pitchFamily="18" charset="0"/>
              </a:rPr>
              <a:t> </a:t>
            </a:r>
            <a:r>
              <a:rPr lang="en-US" sz="1900" b="1" dirty="0" err="1">
                <a:latin typeface="Times New Roman" pitchFamily="18" charset="0"/>
                <a:cs typeface="Times New Roman" pitchFamily="18" charset="0"/>
              </a:rPr>
              <a:t>đời</a:t>
            </a:r>
            <a:r>
              <a:rPr lang="en-US" sz="1900" b="1" dirty="0">
                <a:latin typeface="Times New Roman" pitchFamily="18" charset="0"/>
                <a:cs typeface="Times New Roman" pitchFamily="18" charset="0"/>
              </a:rPr>
              <a:t> </a:t>
            </a:r>
            <a:r>
              <a:rPr lang="en-US" sz="1900" b="1" dirty="0" err="1">
                <a:latin typeface="Times New Roman" pitchFamily="18" charset="0"/>
                <a:cs typeface="Times New Roman" pitchFamily="18" charset="0"/>
              </a:rPr>
              <a:t>như</a:t>
            </a:r>
            <a:r>
              <a:rPr lang="en-US" sz="1900" b="1" dirty="0">
                <a:latin typeface="Times New Roman" pitchFamily="18" charset="0"/>
                <a:cs typeface="Times New Roman" pitchFamily="18" charset="0"/>
              </a:rPr>
              <a:t> </a:t>
            </a:r>
            <a:r>
              <a:rPr lang="en-US" sz="1900" b="1" dirty="0" err="1">
                <a:latin typeface="Times New Roman" pitchFamily="18" charset="0"/>
                <a:cs typeface="Times New Roman" pitchFamily="18" charset="0"/>
              </a:rPr>
              <a:t>vậy</a:t>
            </a:r>
            <a:r>
              <a:rPr lang="en-US" sz="1900" b="1" dirty="0">
                <a:latin typeface="Times New Roman" pitchFamily="18" charset="0"/>
                <a:cs typeface="Times New Roman" pitchFamily="18" charset="0"/>
              </a:rPr>
              <a:t>? </a:t>
            </a:r>
            <a:r>
              <a:rPr lang="en-US" sz="1900" b="1" dirty="0" err="1">
                <a:latin typeface="Times New Roman" pitchFamily="18" charset="0"/>
                <a:cs typeface="Times New Roman" pitchFamily="18" charset="0"/>
              </a:rPr>
              <a:t>Sau</a:t>
            </a:r>
            <a:r>
              <a:rPr lang="en-US" sz="1900" b="1" dirty="0">
                <a:latin typeface="Times New Roman" pitchFamily="18" charset="0"/>
                <a:cs typeface="Times New Roman" pitchFamily="18" charset="0"/>
              </a:rPr>
              <a:t> </a:t>
            </a:r>
            <a:r>
              <a:rPr lang="en-US" sz="1900" b="1" dirty="0" err="1">
                <a:latin typeface="Times New Roman" pitchFamily="18" charset="0"/>
                <a:cs typeface="Times New Roman" pitchFamily="18" charset="0"/>
              </a:rPr>
              <a:t>đây</a:t>
            </a:r>
            <a:r>
              <a:rPr lang="en-US" sz="1900" b="1" dirty="0">
                <a:latin typeface="Times New Roman" pitchFamily="18" charset="0"/>
                <a:cs typeface="Times New Roman" pitchFamily="18" charset="0"/>
              </a:rPr>
              <a:t>, </a:t>
            </a:r>
            <a:r>
              <a:rPr lang="en-US" sz="1900" b="1" dirty="0" err="1">
                <a:latin typeface="Times New Roman" pitchFamily="18" charset="0"/>
                <a:cs typeface="Times New Roman" pitchFamily="18" charset="0"/>
              </a:rPr>
              <a:t>em</a:t>
            </a:r>
            <a:r>
              <a:rPr lang="en-US" sz="1900" b="1" dirty="0">
                <a:latin typeface="Times New Roman" pitchFamily="18" charset="0"/>
                <a:cs typeface="Times New Roman" pitchFamily="18" charset="0"/>
              </a:rPr>
              <a:t> </a:t>
            </a:r>
            <a:r>
              <a:rPr lang="en-US" sz="1900" b="1" dirty="0" err="1">
                <a:latin typeface="Times New Roman" pitchFamily="18" charset="0"/>
                <a:cs typeface="Times New Roman" pitchFamily="18" charset="0"/>
              </a:rPr>
              <a:t>xin</a:t>
            </a:r>
            <a:r>
              <a:rPr lang="en-US" sz="1900" b="1" dirty="0">
                <a:latin typeface="Times New Roman" pitchFamily="18" charset="0"/>
                <a:cs typeface="Times New Roman" pitchFamily="18" charset="0"/>
              </a:rPr>
              <a:t> </a:t>
            </a:r>
            <a:r>
              <a:rPr lang="en-US" sz="1900" b="1" dirty="0" err="1">
                <a:latin typeface="Times New Roman" pitchFamily="18" charset="0"/>
                <a:cs typeface="Times New Roman" pitchFamily="18" charset="0"/>
              </a:rPr>
              <a:t>kể</a:t>
            </a:r>
            <a:r>
              <a:rPr lang="en-US" sz="1900" b="1" dirty="0">
                <a:latin typeface="Times New Roman" pitchFamily="18" charset="0"/>
                <a:cs typeface="Times New Roman" pitchFamily="18" charset="0"/>
              </a:rPr>
              <a:t> </a:t>
            </a:r>
            <a:r>
              <a:rPr lang="en-US" sz="1900" b="1" dirty="0" err="1">
                <a:latin typeface="Times New Roman" pitchFamily="18" charset="0"/>
                <a:cs typeface="Times New Roman" pitchFamily="18" charset="0"/>
              </a:rPr>
              <a:t>đầu</a:t>
            </a:r>
            <a:r>
              <a:rPr lang="en-US" sz="1900" b="1" dirty="0">
                <a:latin typeface="Times New Roman" pitchFamily="18" charset="0"/>
                <a:cs typeface="Times New Roman" pitchFamily="18" charset="0"/>
              </a:rPr>
              <a:t> </a:t>
            </a:r>
            <a:r>
              <a:rPr lang="en-US" sz="1900" b="1" dirty="0" err="1">
                <a:latin typeface="Times New Roman" pitchFamily="18" charset="0"/>
                <a:cs typeface="Times New Roman" pitchFamily="18" charset="0"/>
              </a:rPr>
              <a:t>đuôi</a:t>
            </a:r>
            <a:r>
              <a:rPr lang="en-US" sz="1900" b="1" dirty="0">
                <a:latin typeface="Times New Roman" pitchFamily="18" charset="0"/>
                <a:cs typeface="Times New Roman" pitchFamily="18" charset="0"/>
              </a:rPr>
              <a:t> </a:t>
            </a:r>
            <a:r>
              <a:rPr lang="en-US" sz="1900" b="1" dirty="0" err="1">
                <a:latin typeface="Times New Roman" pitchFamily="18" charset="0"/>
                <a:cs typeface="Times New Roman" pitchFamily="18" charset="0"/>
              </a:rPr>
              <a:t>câu</a:t>
            </a:r>
            <a:r>
              <a:rPr lang="en-US" sz="1900" b="1" dirty="0">
                <a:latin typeface="Times New Roman" pitchFamily="18" charset="0"/>
                <a:cs typeface="Times New Roman" pitchFamily="18" charset="0"/>
              </a:rPr>
              <a:t> </a:t>
            </a:r>
            <a:r>
              <a:rPr lang="en-US" sz="1900" b="1" dirty="0" err="1">
                <a:latin typeface="Times New Roman" pitchFamily="18" charset="0"/>
                <a:cs typeface="Times New Roman" pitchFamily="18" charset="0"/>
              </a:rPr>
              <a:t>chuyện</a:t>
            </a:r>
            <a:r>
              <a:rPr lang="en-US" sz="1900" b="1" dirty="0">
                <a:latin typeface="Times New Roman" pitchFamily="18" charset="0"/>
                <a:cs typeface="Times New Roman" pitchFamily="18" charset="0"/>
              </a:rPr>
              <a:t> </a:t>
            </a:r>
            <a:r>
              <a:rPr lang="en-US" sz="1900" b="1" dirty="0" err="1">
                <a:latin typeface="Times New Roman" pitchFamily="18" charset="0"/>
                <a:cs typeface="Times New Roman" pitchFamily="18" charset="0"/>
              </a:rPr>
              <a:t>ấy</a:t>
            </a:r>
            <a:r>
              <a:rPr lang="en-US" sz="1900" b="1" dirty="0">
                <a:latin typeface="Times New Roman" pitchFamily="18" charset="0"/>
                <a:cs typeface="Times New Roman" pitchFamily="18" charset="0"/>
              </a:rPr>
              <a:t>.</a:t>
            </a:r>
          </a:p>
        </p:txBody>
      </p:sp>
      <p:sp>
        <p:nvSpPr>
          <p:cNvPr id="2" name="Rectangle 1"/>
          <p:cNvSpPr/>
          <p:nvPr/>
        </p:nvSpPr>
        <p:spPr>
          <a:xfrm>
            <a:off x="5029934" y="4431417"/>
            <a:ext cx="3427541" cy="646331"/>
          </a:xfrm>
          <a:prstGeom prst="rect">
            <a:avLst/>
          </a:prstGeom>
        </p:spPr>
        <p:style>
          <a:lnRef idx="1">
            <a:schemeClr val="accent3"/>
          </a:lnRef>
          <a:fillRef idx="2">
            <a:schemeClr val="accent3"/>
          </a:fillRef>
          <a:effectRef idx="1">
            <a:schemeClr val="accent3"/>
          </a:effectRef>
          <a:fontRef idx="minor">
            <a:schemeClr val="dk1"/>
          </a:fontRef>
        </p:style>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Mở</a:t>
            </a:r>
            <a:r>
              <a:rPr lang="en-US" sz="3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en-US" sz="36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bài</a:t>
            </a:r>
            <a:r>
              <a:rPr lang="en-US" sz="3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en-US" sz="36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gián</a:t>
            </a:r>
            <a:r>
              <a:rPr lang="en-US" sz="3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en-US" sz="36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tiếp</a:t>
            </a:r>
            <a:endParaRPr lang="en-US" sz="3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Rectangle 2"/>
          <p:cNvSpPr/>
          <p:nvPr/>
        </p:nvSpPr>
        <p:spPr>
          <a:xfrm>
            <a:off x="269834" y="4385507"/>
            <a:ext cx="3422732" cy="646331"/>
          </a:xfrm>
          <a:prstGeom prst="rect">
            <a:avLst/>
          </a:prstGeom>
        </p:spPr>
        <p:style>
          <a:lnRef idx="1">
            <a:schemeClr val="accent5"/>
          </a:lnRef>
          <a:fillRef idx="2">
            <a:schemeClr val="accent5"/>
          </a:fillRef>
          <a:effectRef idx="1">
            <a:schemeClr val="accent5"/>
          </a:effectRef>
          <a:fontRef idx="minor">
            <a:schemeClr val="dk1"/>
          </a:fontRef>
        </p:style>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cap="none" spc="0" dirty="0" err="1" smtClean="0">
                <a:ln w="11430"/>
                <a:solidFill>
                  <a:srgbClr val="CC00CC"/>
                </a:solidFill>
                <a:effectLst>
                  <a:outerShdw blurRad="50800" dist="39000" dir="5460000" algn="tl">
                    <a:srgbClr val="000000">
                      <a:alpha val="38000"/>
                    </a:srgbClr>
                  </a:outerShdw>
                </a:effectLst>
                <a:latin typeface="Times New Roman" pitchFamily="18" charset="0"/>
                <a:cs typeface="Times New Roman" pitchFamily="18" charset="0"/>
              </a:rPr>
              <a:t>Mở</a:t>
            </a:r>
            <a:r>
              <a:rPr lang="en-US" sz="3600" b="1" cap="none" spc="0" dirty="0" smtClean="0">
                <a:ln w="11430"/>
                <a:solidFill>
                  <a:srgbClr val="CC00CC"/>
                </a:solidFill>
                <a:effectLst>
                  <a:outerShdw blurRad="50800" dist="39000" dir="5460000" algn="tl">
                    <a:srgbClr val="000000">
                      <a:alpha val="38000"/>
                    </a:srgbClr>
                  </a:outerShdw>
                </a:effectLst>
                <a:latin typeface="Times New Roman" pitchFamily="18" charset="0"/>
                <a:cs typeface="Times New Roman" pitchFamily="18" charset="0"/>
              </a:rPr>
              <a:t> </a:t>
            </a:r>
            <a:r>
              <a:rPr lang="en-US" sz="3600" b="1" cap="none" spc="0" dirty="0" err="1" smtClean="0">
                <a:ln w="11430"/>
                <a:solidFill>
                  <a:srgbClr val="CC00CC"/>
                </a:solidFill>
                <a:effectLst>
                  <a:outerShdw blurRad="50800" dist="39000" dir="5460000" algn="tl">
                    <a:srgbClr val="000000">
                      <a:alpha val="38000"/>
                    </a:srgbClr>
                  </a:outerShdw>
                </a:effectLst>
                <a:latin typeface="Times New Roman" pitchFamily="18" charset="0"/>
                <a:cs typeface="Times New Roman" pitchFamily="18" charset="0"/>
              </a:rPr>
              <a:t>bài</a:t>
            </a:r>
            <a:r>
              <a:rPr lang="en-US" sz="3600" b="1" cap="none" spc="0" dirty="0" smtClean="0">
                <a:ln w="11430"/>
                <a:solidFill>
                  <a:srgbClr val="CC00CC"/>
                </a:solidFill>
                <a:effectLst>
                  <a:outerShdw blurRad="50800" dist="39000" dir="5460000" algn="tl">
                    <a:srgbClr val="000000">
                      <a:alpha val="38000"/>
                    </a:srgbClr>
                  </a:outerShdw>
                </a:effectLst>
                <a:latin typeface="Times New Roman" pitchFamily="18" charset="0"/>
                <a:cs typeface="Times New Roman" pitchFamily="18" charset="0"/>
              </a:rPr>
              <a:t> </a:t>
            </a:r>
            <a:r>
              <a:rPr lang="en-US" sz="3600" b="1" cap="none" spc="0" dirty="0" err="1" smtClean="0">
                <a:ln w="11430"/>
                <a:solidFill>
                  <a:srgbClr val="CC00CC"/>
                </a:solidFill>
                <a:effectLst>
                  <a:outerShdw blurRad="50800" dist="39000" dir="5460000" algn="tl">
                    <a:srgbClr val="000000">
                      <a:alpha val="38000"/>
                    </a:srgbClr>
                  </a:outerShdw>
                </a:effectLst>
                <a:latin typeface="Times New Roman" pitchFamily="18" charset="0"/>
                <a:cs typeface="Times New Roman" pitchFamily="18" charset="0"/>
              </a:rPr>
              <a:t>trực</a:t>
            </a:r>
            <a:r>
              <a:rPr lang="en-US" sz="3600" b="1" cap="none" spc="0" dirty="0" smtClean="0">
                <a:ln w="11430"/>
                <a:solidFill>
                  <a:srgbClr val="CC00CC"/>
                </a:solidFill>
                <a:effectLst>
                  <a:outerShdw blurRad="50800" dist="39000" dir="5460000" algn="tl">
                    <a:srgbClr val="000000">
                      <a:alpha val="38000"/>
                    </a:srgbClr>
                  </a:outerShdw>
                </a:effectLst>
                <a:latin typeface="Times New Roman" pitchFamily="18" charset="0"/>
                <a:cs typeface="Times New Roman" pitchFamily="18" charset="0"/>
              </a:rPr>
              <a:t> </a:t>
            </a:r>
            <a:r>
              <a:rPr lang="en-US" sz="3600" b="1" cap="none" spc="0" dirty="0" err="1" smtClean="0">
                <a:ln w="11430"/>
                <a:solidFill>
                  <a:srgbClr val="CC00CC"/>
                </a:solidFill>
                <a:effectLst>
                  <a:outerShdw blurRad="50800" dist="39000" dir="5460000" algn="tl">
                    <a:srgbClr val="000000">
                      <a:alpha val="38000"/>
                    </a:srgbClr>
                  </a:outerShdw>
                </a:effectLst>
                <a:latin typeface="Times New Roman" pitchFamily="18" charset="0"/>
                <a:cs typeface="Times New Roman" pitchFamily="18" charset="0"/>
              </a:rPr>
              <a:t>tiếp</a:t>
            </a:r>
            <a:endParaRPr lang="en-US" sz="3600" b="1" cap="none" spc="0" dirty="0">
              <a:ln w="11430"/>
              <a:solidFill>
                <a:srgbClr val="CC00CC"/>
              </a:solidFill>
              <a:effectLst>
                <a:outerShdw blurRad="50800" dist="39000" dir="5460000" algn="tl">
                  <a:srgbClr val="000000">
                    <a:alpha val="38000"/>
                  </a:srgbClr>
                </a:outerShdw>
              </a:effectLst>
              <a:latin typeface="Times New Roman" pitchFamily="18" charset="0"/>
              <a:cs typeface="Times New Roman" pitchFamily="18" charset="0"/>
            </a:endParaRPr>
          </a:p>
        </p:txBody>
      </p:sp>
      <p:pic>
        <p:nvPicPr>
          <p:cNvPr id="6" name="Audio 5">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8318500" y="4318000"/>
            <a:ext cx="609600" cy="609600"/>
          </a:xfrm>
          <a:prstGeom prst="rect">
            <a:avLst/>
          </a:prstGeom>
        </p:spPr>
      </p:pic>
    </p:spTree>
    <p:custDataLst>
      <p:tags r:id="rId1"/>
    </p:custDataLst>
    <p:extLst>
      <p:ext uri="{BB962C8B-B14F-4D97-AF65-F5344CB8AC3E}">
        <p14:creationId xmlns:p14="http://schemas.microsoft.com/office/powerpoint/2010/main" val="1179573266"/>
      </p:ext>
    </p:extLst>
  </p:cSld>
  <p:clrMapOvr>
    <a:masterClrMapping/>
  </p:clrMapOvr>
  <p:transition spd="med" advTm="39477">
    <p:blind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par>
                                <p:cTn id="7" presetID="6" presetClass="entr" presetSubtype="16" fill="hold" grpId="0" nodeType="withEffect">
                                  <p:stCondLst>
                                    <p:cond delay="0"/>
                                  </p:stCondLst>
                                  <p:childTnLst>
                                    <p:set>
                                      <p:cBhvr>
                                        <p:cTn id="8" dur="1" fill="hold">
                                          <p:stCondLst>
                                            <p:cond delay="0"/>
                                          </p:stCondLst>
                                        </p:cTn>
                                        <p:tgtEl>
                                          <p:spTgt spid="26632"/>
                                        </p:tgtEl>
                                        <p:attrNameLst>
                                          <p:attrName>style.visibility</p:attrName>
                                        </p:attrNameLst>
                                      </p:cBhvr>
                                      <p:to>
                                        <p:strVal val="visible"/>
                                      </p:to>
                                    </p:set>
                                    <p:animEffect transition="in" filter="circle(in)">
                                      <p:cBhvr>
                                        <p:cTn id="9" dur="2000"/>
                                        <p:tgtEl>
                                          <p:spTgt spid="26632"/>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26646"/>
                                        </p:tgtEl>
                                        <p:attrNameLst>
                                          <p:attrName>style.visibility</p:attrName>
                                        </p:attrNameLst>
                                      </p:cBhvr>
                                      <p:to>
                                        <p:strVal val="visible"/>
                                      </p:to>
                                    </p:set>
                                    <p:animEffect transition="in" filter="wheel(1)">
                                      <p:cBhvr>
                                        <p:cTn id="14" dur="1750"/>
                                        <p:tgtEl>
                                          <p:spTgt spid="26646"/>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6633"/>
                                        </p:tgtEl>
                                        <p:attrNameLst>
                                          <p:attrName>style.visibility</p:attrName>
                                        </p:attrNameLst>
                                      </p:cBhvr>
                                      <p:to>
                                        <p:strVal val="visible"/>
                                      </p:to>
                                    </p:set>
                                    <p:animEffect transition="in" filter="barn(inVertical)">
                                      <p:cBhvr>
                                        <p:cTn id="19" dur="500"/>
                                        <p:tgtEl>
                                          <p:spTgt spid="26633"/>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26642"/>
                                        </p:tgtEl>
                                        <p:attrNameLst>
                                          <p:attrName>style.visibility</p:attrName>
                                        </p:attrNameLst>
                                      </p:cBhvr>
                                      <p:to>
                                        <p:strVal val="visible"/>
                                      </p:to>
                                    </p:set>
                                    <p:animEffect transition="in" filter="circle(in)">
                                      <p:cBhvr>
                                        <p:cTn id="24" dur="2000"/>
                                        <p:tgtEl>
                                          <p:spTgt spid="26642"/>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26638"/>
                                        </p:tgtEl>
                                        <p:attrNameLst>
                                          <p:attrName>style.visibility</p:attrName>
                                        </p:attrNameLst>
                                      </p:cBhvr>
                                      <p:to>
                                        <p:strVal val="visible"/>
                                      </p:to>
                                    </p:set>
                                    <p:animEffect transition="in" filter="barn(inVertical)">
                                      <p:cBhvr>
                                        <p:cTn id="29" dur="500"/>
                                        <p:tgtEl>
                                          <p:spTgt spid="26638"/>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26643"/>
                                        </p:tgtEl>
                                        <p:attrNameLst>
                                          <p:attrName>style.visibility</p:attrName>
                                        </p:attrNameLst>
                                      </p:cBhvr>
                                      <p:to>
                                        <p:strVal val="visible"/>
                                      </p:to>
                                    </p:set>
                                    <p:animEffect transition="in" filter="circle(in)">
                                      <p:cBhvr>
                                        <p:cTn id="34" dur="2000"/>
                                        <p:tgtEl>
                                          <p:spTgt spid="26643"/>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fade">
                                      <p:cBhvr>
                                        <p:cTn id="39" dur="500"/>
                                        <p:tgtEl>
                                          <p:spTgt spid="3"/>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26647"/>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21" presetClass="entr" presetSubtype="1" fill="hold" grpId="0" nodeType="clickEffect">
                                  <p:stCondLst>
                                    <p:cond delay="0"/>
                                  </p:stCondLst>
                                  <p:childTnLst>
                                    <p:set>
                                      <p:cBhvr>
                                        <p:cTn id="47" dur="1" fill="hold">
                                          <p:stCondLst>
                                            <p:cond delay="0"/>
                                          </p:stCondLst>
                                        </p:cTn>
                                        <p:tgtEl>
                                          <p:spTgt spid="26634"/>
                                        </p:tgtEl>
                                        <p:attrNameLst>
                                          <p:attrName>style.visibility</p:attrName>
                                        </p:attrNameLst>
                                      </p:cBhvr>
                                      <p:to>
                                        <p:strVal val="visible"/>
                                      </p:to>
                                    </p:set>
                                    <p:animEffect transition="in" filter="wheel(1)">
                                      <p:cBhvr>
                                        <p:cTn id="48" dur="2000"/>
                                        <p:tgtEl>
                                          <p:spTgt spid="26634"/>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26644"/>
                                        </p:tgtEl>
                                        <p:attrNameLst>
                                          <p:attrName>style.visibility</p:attrName>
                                        </p:attrNameLst>
                                      </p:cBhvr>
                                      <p:to>
                                        <p:strVal val="visible"/>
                                      </p:to>
                                    </p:set>
                                    <p:animEffect transition="in" filter="wipe(down)">
                                      <p:cBhvr>
                                        <p:cTn id="53" dur="500"/>
                                        <p:tgtEl>
                                          <p:spTgt spid="26644"/>
                                        </p:tgtEl>
                                      </p:cBhvr>
                                    </p:animEffect>
                                  </p:childTnLst>
                                </p:cTn>
                              </p:par>
                            </p:childTnLst>
                          </p:cTn>
                        </p:par>
                      </p:childTnLst>
                    </p:cTn>
                  </p:par>
                  <p:par>
                    <p:cTn id="54" fill="hold">
                      <p:stCondLst>
                        <p:cond delay="indefinite"/>
                      </p:stCondLst>
                      <p:childTnLst>
                        <p:par>
                          <p:cTn id="55" fill="hold">
                            <p:stCondLst>
                              <p:cond delay="0"/>
                            </p:stCondLst>
                            <p:childTnLst>
                              <p:par>
                                <p:cTn id="56" presetID="6" presetClass="entr" presetSubtype="16" fill="hold" grpId="0" nodeType="clickEffect">
                                  <p:stCondLst>
                                    <p:cond delay="0"/>
                                  </p:stCondLst>
                                  <p:childTnLst>
                                    <p:set>
                                      <p:cBhvr>
                                        <p:cTn id="57" dur="1" fill="hold">
                                          <p:stCondLst>
                                            <p:cond delay="0"/>
                                          </p:stCondLst>
                                        </p:cTn>
                                        <p:tgtEl>
                                          <p:spTgt spid="26639"/>
                                        </p:tgtEl>
                                        <p:attrNameLst>
                                          <p:attrName>style.visibility</p:attrName>
                                        </p:attrNameLst>
                                      </p:cBhvr>
                                      <p:to>
                                        <p:strVal val="visible"/>
                                      </p:to>
                                    </p:set>
                                    <p:animEffect transition="in" filter="circle(in)">
                                      <p:cBhvr>
                                        <p:cTn id="58" dur="2000"/>
                                        <p:tgtEl>
                                          <p:spTgt spid="26639"/>
                                        </p:tgtEl>
                                      </p:cBhvr>
                                    </p:animEffect>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26645"/>
                                        </p:tgtEl>
                                        <p:attrNameLst>
                                          <p:attrName>style.visibility</p:attrName>
                                        </p:attrNameLst>
                                      </p:cBhvr>
                                      <p:to>
                                        <p:strVal val="visible"/>
                                      </p:to>
                                    </p:set>
                                    <p:animEffect transition="in" filter="fade">
                                      <p:cBhvr>
                                        <p:cTn id="63" dur="1000"/>
                                        <p:tgtEl>
                                          <p:spTgt spid="26645"/>
                                        </p:tgtEl>
                                      </p:cBhvr>
                                    </p:animEffect>
                                    <p:anim calcmode="lin" valueType="num">
                                      <p:cBhvr>
                                        <p:cTn id="64" dur="1000" fill="hold"/>
                                        <p:tgtEl>
                                          <p:spTgt spid="26645"/>
                                        </p:tgtEl>
                                        <p:attrNameLst>
                                          <p:attrName>ppt_x</p:attrName>
                                        </p:attrNameLst>
                                      </p:cBhvr>
                                      <p:tavLst>
                                        <p:tav tm="0">
                                          <p:val>
                                            <p:strVal val="#ppt_x"/>
                                          </p:val>
                                        </p:tav>
                                        <p:tav tm="100000">
                                          <p:val>
                                            <p:strVal val="#ppt_x"/>
                                          </p:val>
                                        </p:tav>
                                      </p:tavLst>
                                    </p:anim>
                                    <p:anim calcmode="lin" valueType="num">
                                      <p:cBhvr>
                                        <p:cTn id="65" dur="1000" fill="hold"/>
                                        <p:tgtEl>
                                          <p:spTgt spid="26645"/>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16" presetClass="entr" presetSubtype="21" fill="hold" grpId="0" nodeType="clickEffect">
                                  <p:stCondLst>
                                    <p:cond delay="0"/>
                                  </p:stCondLst>
                                  <p:childTnLst>
                                    <p:set>
                                      <p:cBhvr>
                                        <p:cTn id="69" dur="1" fill="hold">
                                          <p:stCondLst>
                                            <p:cond delay="0"/>
                                          </p:stCondLst>
                                        </p:cTn>
                                        <p:tgtEl>
                                          <p:spTgt spid="2"/>
                                        </p:tgtEl>
                                        <p:attrNameLst>
                                          <p:attrName>style.visibility</p:attrName>
                                        </p:attrNameLst>
                                      </p:cBhvr>
                                      <p:to>
                                        <p:strVal val="visible"/>
                                      </p:to>
                                    </p:set>
                                    <p:animEffect transition="in" filter="barn(inVertical)">
                                      <p:cBhvr>
                                        <p:cTn id="7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1" fill="hold" display="0">
                  <p:stCondLst>
                    <p:cond delay="indefinite"/>
                  </p:stCondLst>
                  <p:endCondLst>
                    <p:cond evt="onStopAudio" delay="0">
                      <p:tgtEl>
                        <p:sldTgt/>
                      </p:tgtEl>
                    </p:cond>
                  </p:endCondLst>
                </p:cTn>
                <p:tgtEl>
                  <p:spTgt spid="6"/>
                </p:tgtEl>
              </p:cMediaNode>
            </p:audio>
          </p:childTnLst>
        </p:cTn>
      </p:par>
    </p:tnLst>
    <p:bldLst>
      <p:bldP spid="26632" grpId="0"/>
      <p:bldP spid="26633" grpId="0" animBg="1"/>
      <p:bldP spid="26634" grpId="0" animBg="1"/>
      <p:bldP spid="26638" grpId="0" animBg="1"/>
      <p:bldP spid="26639" grpId="0" animBg="1"/>
      <p:bldP spid="26642" grpId="0" animBg="1"/>
      <p:bldP spid="26643" grpId="0" animBg="1"/>
      <p:bldP spid="26644" grpId="0" animBg="1"/>
      <p:bldP spid="26645" grpId="0" animBg="1"/>
      <p:bldP spid="26646" grpId="0" animBg="1"/>
      <p:bldP spid="26647" grpId="0" animBg="1"/>
      <p:bldP spid="2" grpId="0" animBg="1"/>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8"/>
          <p:cNvSpPr txBox="1">
            <a:spLocks noChangeArrowheads="1"/>
          </p:cNvSpPr>
          <p:nvPr/>
        </p:nvSpPr>
        <p:spPr bwMode="auto">
          <a:xfrm>
            <a:off x="533400" y="423641"/>
            <a:ext cx="267044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en-US" sz="3200" b="1">
                <a:solidFill>
                  <a:srgbClr val="FF0000"/>
                </a:solidFill>
              </a:rPr>
              <a:t>I</a:t>
            </a:r>
            <a:r>
              <a:rPr lang="vi-VN" sz="3200" b="1">
                <a:solidFill>
                  <a:srgbClr val="FF0000"/>
                </a:solidFill>
              </a:rPr>
              <a:t>I</a:t>
            </a:r>
            <a:r>
              <a:rPr lang="en-US" sz="3200" b="1">
                <a:solidFill>
                  <a:srgbClr val="FF0000"/>
                </a:solidFill>
              </a:rPr>
              <a:t>. Ghi nh</a:t>
            </a:r>
            <a:r>
              <a:rPr lang="vi-VN" sz="3200" b="1">
                <a:solidFill>
                  <a:srgbClr val="FF0000"/>
                </a:solidFill>
              </a:rPr>
              <a:t>ớ</a:t>
            </a:r>
            <a:endParaRPr lang="en-US" sz="3200" b="1">
              <a:solidFill>
                <a:srgbClr val="FF0000"/>
              </a:solidFill>
            </a:endParaRPr>
          </a:p>
        </p:txBody>
      </p:sp>
      <p:sp>
        <p:nvSpPr>
          <p:cNvPr id="5" name="Text Box 3"/>
          <p:cNvSpPr txBox="1">
            <a:spLocks noChangeArrowheads="1"/>
          </p:cNvSpPr>
          <p:nvPr/>
        </p:nvSpPr>
        <p:spPr bwMode="auto">
          <a:xfrm>
            <a:off x="1195388" y="1856534"/>
            <a:ext cx="624840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spcBef>
                <a:spcPts val="1200"/>
              </a:spcBef>
            </a:pPr>
            <a:r>
              <a:rPr lang="en-US" sz="3200">
                <a:cs typeface="Times New Roman" pitchFamily="18" charset="0"/>
              </a:rPr>
              <a:t>Có hai cách mở bài:</a:t>
            </a:r>
          </a:p>
          <a:p>
            <a:pPr>
              <a:spcBef>
                <a:spcPts val="1200"/>
              </a:spcBef>
              <a:buFontTx/>
              <a:buAutoNum type="arabicPeriod"/>
            </a:pPr>
            <a:r>
              <a:rPr lang="en-US" sz="3200">
                <a:cs typeface="Times New Roman" pitchFamily="18" charset="0"/>
              </a:rPr>
              <a:t> </a:t>
            </a:r>
            <a:r>
              <a:rPr lang="en-US" sz="3200" b="1" i="1">
                <a:cs typeface="Times New Roman" pitchFamily="18" charset="0"/>
              </a:rPr>
              <a:t>Mở bài trực tiếp</a:t>
            </a:r>
            <a:r>
              <a:rPr lang="en-US" sz="3200" b="1">
                <a:cs typeface="Times New Roman" pitchFamily="18" charset="0"/>
              </a:rPr>
              <a:t>:</a:t>
            </a:r>
          </a:p>
          <a:p>
            <a:pPr>
              <a:spcBef>
                <a:spcPts val="1200"/>
              </a:spcBef>
            </a:pPr>
            <a:r>
              <a:rPr lang="en-US">
                <a:cs typeface="Times New Roman" pitchFamily="18" charset="0"/>
              </a:rPr>
              <a:t>    </a:t>
            </a:r>
          </a:p>
          <a:p>
            <a:pPr>
              <a:spcBef>
                <a:spcPts val="1200"/>
              </a:spcBef>
            </a:pPr>
            <a:r>
              <a:rPr lang="en-US" sz="3200">
                <a:cs typeface="Times New Roman" pitchFamily="18" charset="0"/>
              </a:rPr>
              <a:t>2. </a:t>
            </a:r>
            <a:r>
              <a:rPr lang="en-US" sz="3200" b="1" i="1">
                <a:cs typeface="Times New Roman" pitchFamily="18" charset="0"/>
              </a:rPr>
              <a:t>Mở bài gián tiếp</a:t>
            </a:r>
            <a:r>
              <a:rPr lang="en-US" sz="3200">
                <a:cs typeface="Times New Roman" pitchFamily="18" charset="0"/>
              </a:rPr>
              <a:t>:</a:t>
            </a:r>
          </a:p>
        </p:txBody>
      </p:sp>
      <p:sp>
        <p:nvSpPr>
          <p:cNvPr id="6" name="Text Box 4"/>
          <p:cNvSpPr txBox="1">
            <a:spLocks noChangeArrowheads="1"/>
          </p:cNvSpPr>
          <p:nvPr/>
        </p:nvSpPr>
        <p:spPr bwMode="auto">
          <a:xfrm>
            <a:off x="4540250" y="2494717"/>
            <a:ext cx="409575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spcBef>
                <a:spcPct val="50000"/>
              </a:spcBef>
            </a:pPr>
            <a:r>
              <a:rPr lang="en-US" sz="3200"/>
              <a:t> kể ngay vào sự việc</a:t>
            </a:r>
          </a:p>
        </p:txBody>
      </p:sp>
      <p:sp>
        <p:nvSpPr>
          <p:cNvPr id="7" name="Text Box 5"/>
          <p:cNvSpPr txBox="1">
            <a:spLocks noChangeArrowheads="1"/>
          </p:cNvSpPr>
          <p:nvPr/>
        </p:nvSpPr>
        <p:spPr bwMode="auto">
          <a:xfrm>
            <a:off x="4619625" y="3574216"/>
            <a:ext cx="39624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spcBef>
                <a:spcPct val="50000"/>
              </a:spcBef>
            </a:pPr>
            <a:r>
              <a:rPr lang="en-US" sz="3200"/>
              <a:t>nói chuyện khác để </a:t>
            </a:r>
          </a:p>
        </p:txBody>
      </p:sp>
      <p:sp>
        <p:nvSpPr>
          <p:cNvPr id="8" name="Text Box 6"/>
          <p:cNvSpPr txBox="1">
            <a:spLocks noChangeArrowheads="1"/>
          </p:cNvSpPr>
          <p:nvPr/>
        </p:nvSpPr>
        <p:spPr bwMode="auto">
          <a:xfrm>
            <a:off x="509588" y="2913817"/>
            <a:ext cx="5334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spcBef>
                <a:spcPct val="50000"/>
              </a:spcBef>
            </a:pPr>
            <a:r>
              <a:rPr lang="en-US" sz="3200"/>
              <a:t>mở đầu câu chuyện. </a:t>
            </a:r>
          </a:p>
        </p:txBody>
      </p:sp>
      <p:sp>
        <p:nvSpPr>
          <p:cNvPr id="9" name="Text Box 7"/>
          <p:cNvSpPr txBox="1">
            <a:spLocks noChangeArrowheads="1"/>
          </p:cNvSpPr>
          <p:nvPr/>
        </p:nvSpPr>
        <p:spPr bwMode="auto">
          <a:xfrm>
            <a:off x="381000" y="4067930"/>
            <a:ext cx="7620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spcBef>
                <a:spcPct val="50000"/>
              </a:spcBef>
            </a:pPr>
            <a:r>
              <a:rPr lang="en-US" sz="3200"/>
              <a:t> dẫn vào câu chuyện định kể.</a:t>
            </a:r>
          </a:p>
        </p:txBody>
      </p:sp>
      <p:sp>
        <p:nvSpPr>
          <p:cNvPr id="10" name="Line 8"/>
          <p:cNvSpPr>
            <a:spLocks noChangeShapeType="1"/>
          </p:cNvSpPr>
          <p:nvPr/>
        </p:nvSpPr>
        <p:spPr bwMode="auto">
          <a:xfrm>
            <a:off x="228600" y="1659682"/>
            <a:ext cx="861060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 name="Line 9"/>
          <p:cNvSpPr>
            <a:spLocks noChangeShapeType="1"/>
          </p:cNvSpPr>
          <p:nvPr/>
        </p:nvSpPr>
        <p:spPr bwMode="auto">
          <a:xfrm>
            <a:off x="228600" y="4936282"/>
            <a:ext cx="861060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 name="Line 10"/>
          <p:cNvSpPr>
            <a:spLocks noChangeShapeType="1"/>
          </p:cNvSpPr>
          <p:nvPr/>
        </p:nvSpPr>
        <p:spPr bwMode="auto">
          <a:xfrm>
            <a:off x="228600" y="1659682"/>
            <a:ext cx="0" cy="32766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 name="Line 11"/>
          <p:cNvSpPr>
            <a:spLocks noChangeShapeType="1"/>
          </p:cNvSpPr>
          <p:nvPr/>
        </p:nvSpPr>
        <p:spPr bwMode="auto">
          <a:xfrm>
            <a:off x="8839200" y="1659682"/>
            <a:ext cx="0" cy="32766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4" name="Group 8"/>
          <p:cNvGrpSpPr>
            <a:grpSpLocks/>
          </p:cNvGrpSpPr>
          <p:nvPr/>
        </p:nvGrpSpPr>
        <p:grpSpPr bwMode="auto">
          <a:xfrm>
            <a:off x="2422545" y="-740618"/>
            <a:ext cx="2759075" cy="647700"/>
            <a:chOff x="2422525" y="114300"/>
            <a:chExt cx="2759075" cy="646967"/>
          </a:xfrm>
        </p:grpSpPr>
        <p:sp>
          <p:nvSpPr>
            <p:cNvPr id="15" name="Text Box 29"/>
            <p:cNvSpPr txBox="1">
              <a:spLocks noChangeArrowheads="1"/>
            </p:cNvSpPr>
            <p:nvPr/>
          </p:nvSpPr>
          <p:spPr bwMode="auto">
            <a:xfrm>
              <a:off x="2422525" y="114300"/>
              <a:ext cx="184731" cy="368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endParaRPr lang="en-US"/>
            </a:p>
          </p:txBody>
        </p:sp>
        <p:cxnSp>
          <p:nvCxnSpPr>
            <p:cNvPr id="16" name="Straight Connector 15"/>
            <p:cNvCxnSpPr/>
            <p:nvPr/>
          </p:nvCxnSpPr>
          <p:spPr>
            <a:xfrm>
              <a:off x="3657600" y="761267"/>
              <a:ext cx="152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7" name="Text Box 8"/>
          <p:cNvSpPr txBox="1">
            <a:spLocks noChangeArrowheads="1"/>
          </p:cNvSpPr>
          <p:nvPr/>
        </p:nvSpPr>
        <p:spPr bwMode="auto">
          <a:xfrm>
            <a:off x="533400" y="973891"/>
            <a:ext cx="70104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vi-VN" sz="2400" b="1"/>
              <a:t>Có những cách mở bài nào ?</a:t>
            </a:r>
            <a:endParaRPr lang="en-US" sz="2400" b="1"/>
          </a:p>
        </p:txBody>
      </p:sp>
      <p:sp>
        <p:nvSpPr>
          <p:cNvPr id="18" name="Text Box 8"/>
          <p:cNvSpPr txBox="1">
            <a:spLocks noChangeArrowheads="1"/>
          </p:cNvSpPr>
          <p:nvPr/>
        </p:nvSpPr>
        <p:spPr bwMode="auto">
          <a:xfrm>
            <a:off x="533400" y="973891"/>
            <a:ext cx="70104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vi-VN" sz="2400" b="1"/>
              <a:t>Như thế nào là mở bài trực tiếp ?</a:t>
            </a:r>
            <a:endParaRPr lang="en-US" sz="2400" b="1"/>
          </a:p>
        </p:txBody>
      </p:sp>
      <p:sp>
        <p:nvSpPr>
          <p:cNvPr id="19" name="Text Box 8"/>
          <p:cNvSpPr txBox="1">
            <a:spLocks noChangeArrowheads="1"/>
          </p:cNvSpPr>
          <p:nvPr/>
        </p:nvSpPr>
        <p:spPr bwMode="auto">
          <a:xfrm>
            <a:off x="533400" y="973891"/>
            <a:ext cx="70104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vi-VN" sz="2400" b="1"/>
              <a:t>Như thế nào là mở bài gián tiếp ?</a:t>
            </a:r>
            <a:endParaRPr lang="en-US" sz="2400" b="1"/>
          </a:p>
        </p:txBody>
      </p:sp>
    </p:spTree>
    <p:extLst>
      <p:ext uri="{BB962C8B-B14F-4D97-AF65-F5344CB8AC3E}">
        <p14:creationId xmlns:p14="http://schemas.microsoft.com/office/powerpoint/2010/main" val="2076664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xit" presetSubtype="0" fill="hold" grpId="1" nodeType="clickEffect">
                                  <p:stCondLst>
                                    <p:cond delay="0"/>
                                  </p:stCondLst>
                                  <p:childTnLst>
                                    <p:animEffect transition="out" filter="fade">
                                      <p:cBhvr>
                                        <p:cTn id="11" dur="1000"/>
                                        <p:tgtEl>
                                          <p:spTgt spid="17"/>
                                        </p:tgtEl>
                                      </p:cBhvr>
                                    </p:animEffect>
                                    <p:anim calcmode="lin" valueType="num">
                                      <p:cBhvr>
                                        <p:cTn id="12" dur="1000"/>
                                        <p:tgtEl>
                                          <p:spTgt spid="17"/>
                                        </p:tgtEl>
                                        <p:attrNameLst>
                                          <p:attrName>ppt_x</p:attrName>
                                        </p:attrNameLst>
                                      </p:cBhvr>
                                      <p:tavLst>
                                        <p:tav tm="0">
                                          <p:val>
                                            <p:strVal val="ppt_x"/>
                                          </p:val>
                                        </p:tav>
                                        <p:tav tm="100000">
                                          <p:val>
                                            <p:strVal val="ppt_x"/>
                                          </p:val>
                                        </p:tav>
                                      </p:tavLst>
                                    </p:anim>
                                    <p:anim calcmode="lin" valueType="num">
                                      <p:cBhvr>
                                        <p:cTn id="13" dur="1000"/>
                                        <p:tgtEl>
                                          <p:spTgt spid="17"/>
                                        </p:tgtEl>
                                        <p:attrNameLst>
                                          <p:attrName>ppt_y</p:attrName>
                                        </p:attrNameLst>
                                      </p:cBhvr>
                                      <p:tavLst>
                                        <p:tav tm="0">
                                          <p:val>
                                            <p:strVal val="ppt_y"/>
                                          </p:val>
                                        </p:tav>
                                        <p:tav tm="100000">
                                          <p:val>
                                            <p:strVal val="ppt_y+.1"/>
                                          </p:val>
                                        </p:tav>
                                      </p:tavLst>
                                    </p:anim>
                                    <p:set>
                                      <p:cBhvr>
                                        <p:cTn id="14" dur="1" fill="hold">
                                          <p:stCondLst>
                                            <p:cond delay="999"/>
                                          </p:stCondLst>
                                        </p:cTn>
                                        <p:tgtEl>
                                          <p:spTgt spid="17"/>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4" presetClass="entr" presetSubtype="16"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ox(in)">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circle(in)">
                                      <p:cBhvr>
                                        <p:cTn id="24" dur="2000"/>
                                        <p:tgtEl>
                                          <p:spTgt spid="18"/>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xit" presetSubtype="10" fill="hold" grpId="1" nodeType="clickEffect">
                                  <p:stCondLst>
                                    <p:cond delay="0"/>
                                  </p:stCondLst>
                                  <p:childTnLst>
                                    <p:animEffect transition="out" filter="randombar(horizontal)">
                                      <p:cBhvr>
                                        <p:cTn id="28" dur="500"/>
                                        <p:tgtEl>
                                          <p:spTgt spid="18"/>
                                        </p:tgtEl>
                                      </p:cBhvr>
                                    </p:animEffect>
                                    <p:set>
                                      <p:cBhvr>
                                        <p:cTn id="29" dur="1" fill="hold">
                                          <p:stCondLst>
                                            <p:cond delay="499"/>
                                          </p:stCondLst>
                                        </p:cTn>
                                        <p:tgtEl>
                                          <p:spTgt spid="18"/>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5" presetClass="entr" presetSubtype="10"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checkerboard(across)">
                                      <p:cBhvr>
                                        <p:cTn id="34" dur="500"/>
                                        <p:tgtEl>
                                          <p:spTgt spid="6"/>
                                        </p:tgtEl>
                                      </p:cBhvr>
                                    </p:animEffect>
                                  </p:childTnLst>
                                </p:cTn>
                              </p:par>
                              <p:par>
                                <p:cTn id="35" presetID="5" presetClass="entr" presetSubtype="10" fill="hold" grpId="0" nodeType="with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checkerboard(across)">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randombar(horizontal)">
                                      <p:cBhvr>
                                        <p:cTn id="42" dur="500"/>
                                        <p:tgtEl>
                                          <p:spTgt spid="1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grpId="1" nodeType="clickEffect">
                                  <p:stCondLst>
                                    <p:cond delay="0"/>
                                  </p:stCondLst>
                                  <p:childTnLst>
                                    <p:animEffect transition="out" filter="fade">
                                      <p:cBhvr>
                                        <p:cTn id="46" dur="500"/>
                                        <p:tgtEl>
                                          <p:spTgt spid="19"/>
                                        </p:tgtEl>
                                      </p:cBhvr>
                                    </p:animEffect>
                                    <p:set>
                                      <p:cBhvr>
                                        <p:cTn id="47" dur="1" fill="hold">
                                          <p:stCondLst>
                                            <p:cond delay="499"/>
                                          </p:stCondLst>
                                        </p:cTn>
                                        <p:tgtEl>
                                          <p:spTgt spid="19"/>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5" presetClass="entr" presetSubtype="10" fill="hold" grpId="0" nodeType="click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checkerboard(across)">
                                      <p:cBhvr>
                                        <p:cTn id="52" dur="500"/>
                                        <p:tgtEl>
                                          <p:spTgt spid="7"/>
                                        </p:tgtEl>
                                      </p:cBhvr>
                                    </p:animEffect>
                                  </p:childTnLst>
                                </p:cTn>
                              </p:par>
                              <p:par>
                                <p:cTn id="53" presetID="5" presetClass="entr" presetSubtype="10" fill="hold" grpId="0" nodeType="with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checkerboard(across)">
                                      <p:cBhvr>
                                        <p:cTn id="55" dur="500"/>
                                        <p:tgtEl>
                                          <p:spTgt spid="9"/>
                                        </p:tgtEl>
                                      </p:cBhvr>
                                    </p:animEffect>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grpId="0" nodeType="clickEffect">
                                  <p:stCondLst>
                                    <p:cond delay="0"/>
                                  </p:stCondLst>
                                  <p:childTnLst>
                                    <p:set>
                                      <p:cBhvr>
                                        <p:cTn id="59" dur="1" fill="hold">
                                          <p:stCondLst>
                                            <p:cond delay="0"/>
                                          </p:stCondLst>
                                        </p:cTn>
                                        <p:tgtEl>
                                          <p:spTgt spid="4"/>
                                        </p:tgtEl>
                                        <p:attrNameLst>
                                          <p:attrName>style.visibility</p:attrName>
                                        </p:attrNameLst>
                                      </p:cBhvr>
                                      <p:to>
                                        <p:strVal val="visible"/>
                                      </p:to>
                                    </p:set>
                                    <p:animEffect transition="in" filter="barn(inVertical)">
                                      <p:cBhvr>
                                        <p:cTn id="60" dur="500"/>
                                        <p:tgtEl>
                                          <p:spTgt spid="4"/>
                                        </p:tgtEl>
                                      </p:cBhvr>
                                    </p:animEffect>
                                  </p:childTnLst>
                                </p:cTn>
                              </p:par>
                            </p:childTnLst>
                          </p:cTn>
                        </p:par>
                      </p:childTnLst>
                    </p:cTn>
                  </p:par>
                  <p:par>
                    <p:cTn id="61" fill="hold">
                      <p:stCondLst>
                        <p:cond delay="indefinite"/>
                      </p:stCondLst>
                      <p:childTnLst>
                        <p:par>
                          <p:cTn id="62" fill="hold">
                            <p:stCondLst>
                              <p:cond delay="0"/>
                            </p:stCondLst>
                            <p:childTnLst>
                              <p:par>
                                <p:cTn id="63" presetID="8" presetClass="entr" presetSubtype="16" fill="hold" grpId="0" nodeType="click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diamond(in)">
                                      <p:cBhvr>
                                        <p:cTn id="65" dur="2000"/>
                                        <p:tgtEl>
                                          <p:spTgt spid="10"/>
                                        </p:tgtEl>
                                      </p:cBhvr>
                                    </p:animEffect>
                                  </p:childTnLst>
                                </p:cTn>
                              </p:par>
                              <p:par>
                                <p:cTn id="66" presetID="8" presetClass="entr" presetSubtype="16" fill="hold" grpId="0" nodeType="withEffect">
                                  <p:stCondLst>
                                    <p:cond delay="0"/>
                                  </p:stCondLst>
                                  <p:childTnLst>
                                    <p:set>
                                      <p:cBhvr>
                                        <p:cTn id="67" dur="1" fill="hold">
                                          <p:stCondLst>
                                            <p:cond delay="0"/>
                                          </p:stCondLst>
                                        </p:cTn>
                                        <p:tgtEl>
                                          <p:spTgt spid="12"/>
                                        </p:tgtEl>
                                        <p:attrNameLst>
                                          <p:attrName>style.visibility</p:attrName>
                                        </p:attrNameLst>
                                      </p:cBhvr>
                                      <p:to>
                                        <p:strVal val="visible"/>
                                      </p:to>
                                    </p:set>
                                    <p:animEffect transition="in" filter="diamond(in)">
                                      <p:cBhvr>
                                        <p:cTn id="68" dur="2000"/>
                                        <p:tgtEl>
                                          <p:spTgt spid="12"/>
                                        </p:tgtEl>
                                      </p:cBhvr>
                                    </p:animEffect>
                                  </p:childTnLst>
                                </p:cTn>
                              </p:par>
                              <p:par>
                                <p:cTn id="69" presetID="8" presetClass="entr" presetSubtype="16" fill="hold" grpId="0" nodeType="withEffect">
                                  <p:stCondLst>
                                    <p:cond delay="0"/>
                                  </p:stCondLst>
                                  <p:childTnLst>
                                    <p:set>
                                      <p:cBhvr>
                                        <p:cTn id="70" dur="1" fill="hold">
                                          <p:stCondLst>
                                            <p:cond delay="0"/>
                                          </p:stCondLst>
                                        </p:cTn>
                                        <p:tgtEl>
                                          <p:spTgt spid="13"/>
                                        </p:tgtEl>
                                        <p:attrNameLst>
                                          <p:attrName>style.visibility</p:attrName>
                                        </p:attrNameLst>
                                      </p:cBhvr>
                                      <p:to>
                                        <p:strVal val="visible"/>
                                      </p:to>
                                    </p:set>
                                    <p:animEffect transition="in" filter="diamond(in)">
                                      <p:cBhvr>
                                        <p:cTn id="71" dur="2000"/>
                                        <p:tgtEl>
                                          <p:spTgt spid="13"/>
                                        </p:tgtEl>
                                      </p:cBhvr>
                                    </p:animEffect>
                                  </p:childTnLst>
                                </p:cTn>
                              </p:par>
                              <p:par>
                                <p:cTn id="72" presetID="8" presetClass="entr" presetSubtype="16" fill="hold" grpId="0" nodeType="withEffect">
                                  <p:stCondLst>
                                    <p:cond delay="0"/>
                                  </p:stCondLst>
                                  <p:childTnLst>
                                    <p:set>
                                      <p:cBhvr>
                                        <p:cTn id="73" dur="1" fill="hold">
                                          <p:stCondLst>
                                            <p:cond delay="0"/>
                                          </p:stCondLst>
                                        </p:cTn>
                                        <p:tgtEl>
                                          <p:spTgt spid="11"/>
                                        </p:tgtEl>
                                        <p:attrNameLst>
                                          <p:attrName>style.visibility</p:attrName>
                                        </p:attrNameLst>
                                      </p:cBhvr>
                                      <p:to>
                                        <p:strVal val="visible"/>
                                      </p:to>
                                    </p:set>
                                    <p:animEffect transition="in" filter="diamond(in)">
                                      <p:cBhvr>
                                        <p:cTn id="74"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animBg="1"/>
      <p:bldP spid="11" grpId="0" animBg="1"/>
      <p:bldP spid="12" grpId="0" animBg="1"/>
      <p:bldP spid="13" grpId="0" animBg="1"/>
      <p:bldP spid="17" grpId="0"/>
      <p:bldP spid="17" grpId="1"/>
      <p:bldP spid="18" grpId="0"/>
      <p:bldP spid="18" grpId="1"/>
      <p:bldP spid="19" grpId="0"/>
      <p:bldP spid="19"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18"/>
          <p:cNvSpPr txBox="1">
            <a:spLocks noChangeArrowheads="1"/>
          </p:cNvSpPr>
          <p:nvPr/>
        </p:nvSpPr>
        <p:spPr bwMode="auto">
          <a:xfrm>
            <a:off x="0" y="604695"/>
            <a:ext cx="9144000" cy="83099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fontAlgn="base" hangingPunct="1">
              <a:spcBef>
                <a:spcPct val="50000"/>
              </a:spcBef>
              <a:spcAft>
                <a:spcPct val="0"/>
              </a:spcAft>
            </a:pPr>
            <a:r>
              <a:rPr lang="vi-VN" sz="2400" smtClean="0">
                <a:solidFill>
                  <a:srgbClr val="0000FF"/>
                </a:solidFill>
              </a:rPr>
              <a:t>    </a:t>
            </a:r>
            <a:r>
              <a:rPr lang="en-US" sz="2400" smtClean="0">
                <a:solidFill>
                  <a:srgbClr val="0000FF"/>
                </a:solidFill>
              </a:rPr>
              <a:t> </a:t>
            </a:r>
            <a:r>
              <a:rPr lang="en-US" sz="2400" b="1" smtClean="0">
                <a:solidFill>
                  <a:prstClr val="black"/>
                </a:solidFill>
              </a:rPr>
              <a:t>1</a:t>
            </a:r>
            <a:r>
              <a:rPr lang="vi-VN" sz="2400" b="1" smtClean="0">
                <a:solidFill>
                  <a:prstClr val="black"/>
                </a:solidFill>
              </a:rPr>
              <a:t>.</a:t>
            </a:r>
            <a:r>
              <a:rPr lang="en-US" sz="2400" smtClean="0">
                <a:solidFill>
                  <a:srgbClr val="0000FF"/>
                </a:solidFill>
              </a:rPr>
              <a:t> </a:t>
            </a:r>
            <a:r>
              <a:rPr lang="en-US" sz="2400" b="1" i="1" smtClean="0">
                <a:solidFill>
                  <a:prstClr val="black"/>
                </a:solidFill>
              </a:rPr>
              <a:t>Đọc các mở bài sau và cho biết đó là những cách mở bài nào ?</a:t>
            </a:r>
            <a:r>
              <a:rPr lang="en-US" sz="2400" smtClean="0">
                <a:solidFill>
                  <a:srgbClr val="FF0066"/>
                </a:solidFill>
              </a:rPr>
              <a:t>	</a:t>
            </a:r>
            <a:endParaRPr lang="en-US" sz="2800" smtClean="0">
              <a:solidFill>
                <a:srgbClr val="FF0066"/>
              </a:solidFill>
            </a:endParaRPr>
          </a:p>
        </p:txBody>
      </p:sp>
      <p:sp>
        <p:nvSpPr>
          <p:cNvPr id="10243" name="Text Box 20"/>
          <p:cNvSpPr txBox="1">
            <a:spLocks noChangeArrowheads="1"/>
          </p:cNvSpPr>
          <p:nvPr/>
        </p:nvSpPr>
        <p:spPr bwMode="auto">
          <a:xfrm>
            <a:off x="3124200" y="1461938"/>
            <a:ext cx="990600" cy="661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fontAlgn="base" hangingPunct="1">
              <a:spcBef>
                <a:spcPct val="50000"/>
              </a:spcBef>
              <a:spcAft>
                <a:spcPct val="0"/>
              </a:spcAft>
            </a:pPr>
            <a:endParaRPr lang="en-US" sz="100" b="1" u="sng" smtClean="0">
              <a:solidFill>
                <a:srgbClr val="3333FF"/>
              </a:solidFill>
              <a:latin typeface="HP001 4 hàng" pitchFamily="34" charset="0"/>
            </a:endParaRPr>
          </a:p>
          <a:p>
            <a:pPr eaLnBrk="1" fontAlgn="base" hangingPunct="1">
              <a:spcBef>
                <a:spcPct val="50000"/>
              </a:spcBef>
              <a:spcAft>
                <a:spcPct val="0"/>
              </a:spcAft>
            </a:pPr>
            <a:endParaRPr lang="en-US" sz="2400" b="1" u="sng" smtClean="0">
              <a:solidFill>
                <a:srgbClr val="000099"/>
              </a:solidFill>
            </a:endParaRPr>
          </a:p>
        </p:txBody>
      </p:sp>
      <p:sp>
        <p:nvSpPr>
          <p:cNvPr id="10244" name="Text Box 22"/>
          <p:cNvSpPr txBox="1">
            <a:spLocks noChangeArrowheads="1"/>
          </p:cNvSpPr>
          <p:nvPr/>
        </p:nvSpPr>
        <p:spPr bwMode="auto">
          <a:xfrm>
            <a:off x="4038600" y="1519088"/>
            <a:ext cx="2209800" cy="661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fontAlgn="base" hangingPunct="1">
              <a:spcBef>
                <a:spcPct val="50000"/>
              </a:spcBef>
              <a:spcAft>
                <a:spcPct val="0"/>
              </a:spcAft>
            </a:pPr>
            <a:endParaRPr lang="en-US" sz="100" b="1" u="sng" smtClean="0">
              <a:solidFill>
                <a:srgbClr val="3333FF"/>
              </a:solidFill>
              <a:latin typeface="HP001 4 hàng" pitchFamily="34" charset="0"/>
            </a:endParaRPr>
          </a:p>
          <a:p>
            <a:pPr eaLnBrk="1" fontAlgn="base" hangingPunct="1">
              <a:spcBef>
                <a:spcPct val="50000"/>
              </a:spcBef>
              <a:spcAft>
                <a:spcPct val="0"/>
              </a:spcAft>
            </a:pPr>
            <a:endParaRPr lang="en-US" sz="2400" b="1" u="sng" smtClean="0">
              <a:solidFill>
                <a:srgbClr val="000099"/>
              </a:solidFill>
            </a:endParaRPr>
          </a:p>
        </p:txBody>
      </p:sp>
      <p:sp>
        <p:nvSpPr>
          <p:cNvPr id="77892" name="Text Box 68"/>
          <p:cNvSpPr txBox="1">
            <a:spLocks noChangeArrowheads="1"/>
          </p:cNvSpPr>
          <p:nvPr/>
        </p:nvSpPr>
        <p:spPr bwMode="auto">
          <a:xfrm>
            <a:off x="0" y="947589"/>
            <a:ext cx="89154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just" eaLnBrk="1" fontAlgn="base" hangingPunct="1">
              <a:spcBef>
                <a:spcPct val="50000"/>
              </a:spcBef>
              <a:spcAft>
                <a:spcPct val="0"/>
              </a:spcAft>
            </a:pPr>
            <a:r>
              <a:rPr lang="en-US" sz="2000" smtClean="0">
                <a:solidFill>
                  <a:prstClr val="black"/>
                </a:solidFill>
              </a:rPr>
              <a:t>     a) Có một con rùa sống bên sông. Biết mình chậm chạp nên hôm nào cũng vậy, vừa sáng sớm tinh mơ, nó đã ra bờ sông tập chạy.</a:t>
            </a:r>
          </a:p>
        </p:txBody>
      </p:sp>
      <p:sp>
        <p:nvSpPr>
          <p:cNvPr id="77893" name="Text Box 69"/>
          <p:cNvSpPr txBox="1">
            <a:spLocks noChangeArrowheads="1"/>
          </p:cNvSpPr>
          <p:nvPr/>
        </p:nvSpPr>
        <p:spPr bwMode="auto">
          <a:xfrm>
            <a:off x="0" y="1519097"/>
            <a:ext cx="89154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just" eaLnBrk="1" fontAlgn="base" hangingPunct="1">
              <a:spcBef>
                <a:spcPct val="50000"/>
              </a:spcBef>
              <a:spcAft>
                <a:spcPct val="0"/>
              </a:spcAft>
            </a:pPr>
            <a:r>
              <a:rPr lang="en-US" sz="2000" smtClean="0">
                <a:solidFill>
                  <a:prstClr val="black"/>
                </a:solidFill>
              </a:rPr>
              <a:t>     b) Xưa nay, người cậy tài cậy giỏi mà chủ quan, biếng nhác thì chẳng làm nên việc gì. Ngược lại, sức có kém nhưng quyết tâm, nhẫn nại ắt thành công. Câu chuyện </a:t>
            </a:r>
            <a:r>
              <a:rPr lang="en-US" sz="2000" i="1" smtClean="0">
                <a:solidFill>
                  <a:prstClr val="black"/>
                </a:solidFill>
              </a:rPr>
              <a:t>Rùa và thỏ</a:t>
            </a:r>
            <a:r>
              <a:rPr lang="en-US" sz="2000" smtClean="0">
                <a:solidFill>
                  <a:prstClr val="black"/>
                </a:solidFill>
              </a:rPr>
              <a:t> chứng minh điều đó.</a:t>
            </a:r>
          </a:p>
        </p:txBody>
      </p:sp>
      <p:sp>
        <p:nvSpPr>
          <p:cNvPr id="77894" name="Text Box 70"/>
          <p:cNvSpPr txBox="1">
            <a:spLocks noChangeArrowheads="1"/>
          </p:cNvSpPr>
          <p:nvPr/>
        </p:nvSpPr>
        <p:spPr bwMode="auto">
          <a:xfrm>
            <a:off x="0" y="2376347"/>
            <a:ext cx="89154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just" eaLnBrk="1" fontAlgn="base" hangingPunct="1">
              <a:spcBef>
                <a:spcPct val="50000"/>
              </a:spcBef>
              <a:spcAft>
                <a:spcPct val="0"/>
              </a:spcAft>
            </a:pPr>
            <a:r>
              <a:rPr lang="en-US" sz="2000" smtClean="0">
                <a:solidFill>
                  <a:prstClr val="black"/>
                </a:solidFill>
              </a:rPr>
              <a:t>     c) Đầu năm học vừa qua, lớp em có mấy bạn vì chủ quan, lười biếng nên kết quả học tập sút kém hẳn so với hồi lớp ba. Cô giáo bèn kể chuyện </a:t>
            </a:r>
            <a:r>
              <a:rPr lang="en-US" sz="2000" i="1" smtClean="0">
                <a:solidFill>
                  <a:prstClr val="black"/>
                </a:solidFill>
              </a:rPr>
              <a:t>Rùa và thỏ </a:t>
            </a:r>
            <a:r>
              <a:rPr lang="en-US" sz="2000" smtClean="0">
                <a:solidFill>
                  <a:prstClr val="black"/>
                </a:solidFill>
              </a:rPr>
              <a:t>để khuyên các bạn phải cố gắng, chăm chỉ. Câu chuyện này như sau:</a:t>
            </a:r>
          </a:p>
        </p:txBody>
      </p:sp>
      <p:sp>
        <p:nvSpPr>
          <p:cNvPr id="77895" name="Text Box 71"/>
          <p:cNvSpPr txBox="1">
            <a:spLocks noChangeArrowheads="1"/>
          </p:cNvSpPr>
          <p:nvPr/>
        </p:nvSpPr>
        <p:spPr bwMode="auto">
          <a:xfrm>
            <a:off x="-381000" y="3316798"/>
            <a:ext cx="9296400"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Times New Roman" pitchFamily="18" charset="0"/>
              </a:defRPr>
            </a:lvl1pPr>
            <a:lvl2pPr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lvl="1" algn="just" eaLnBrk="1" fontAlgn="base" hangingPunct="1">
              <a:spcBef>
                <a:spcPct val="50000"/>
              </a:spcBef>
              <a:spcAft>
                <a:spcPct val="0"/>
              </a:spcAft>
            </a:pPr>
            <a:r>
              <a:rPr lang="en-US" sz="2000" smtClean="0">
                <a:solidFill>
                  <a:prstClr val="black"/>
                </a:solidFill>
              </a:rPr>
              <a:t>   d) Trong các loài thú, mấy ai chạy nhanh như bọn thỏ chúng tôi</a:t>
            </a:r>
            <a:r>
              <a:rPr lang="vi-VN" sz="2000" smtClean="0">
                <a:solidFill>
                  <a:prstClr val="black"/>
                </a:solidFill>
              </a:rPr>
              <a:t> </a:t>
            </a:r>
            <a:r>
              <a:rPr lang="en-US" sz="2000" smtClean="0">
                <a:solidFill>
                  <a:prstClr val="black"/>
                </a:solidFill>
              </a:rPr>
              <a:t>? Thấy bóng chúng tôi trên đường đua thì hươu, nai còn phải kiêng dè, chưa nói gì tới bác trâu hay chị lợn. Thế mà có lần thỏ tôi phải ngậm đắng nuốt cay chịu thua anh chàng rùa nổi tiếng lù đù, chậm chạp. Câu chuyện ấy dạy cho tôi một bài học nhớ đời. Đầu đuôi thế này :</a:t>
            </a:r>
          </a:p>
        </p:txBody>
      </p:sp>
      <p:sp>
        <p:nvSpPr>
          <p:cNvPr id="10249" name="Line 76"/>
          <p:cNvSpPr>
            <a:spLocks noChangeShapeType="1"/>
          </p:cNvSpPr>
          <p:nvPr/>
        </p:nvSpPr>
        <p:spPr bwMode="auto">
          <a:xfrm flipV="1">
            <a:off x="790575" y="987574"/>
            <a:ext cx="1905000" cy="0"/>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prstClr val="black"/>
              </a:solidFill>
              <a:latin typeface="Times New Roman" pitchFamily="18" charset="0"/>
            </a:endParaRPr>
          </a:p>
        </p:txBody>
      </p:sp>
      <p:sp>
        <p:nvSpPr>
          <p:cNvPr id="10250" name="Line 77"/>
          <p:cNvSpPr>
            <a:spLocks noChangeShapeType="1"/>
          </p:cNvSpPr>
          <p:nvPr/>
        </p:nvSpPr>
        <p:spPr bwMode="auto">
          <a:xfrm>
            <a:off x="3694113" y="981622"/>
            <a:ext cx="4724400" cy="5954"/>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prstClr val="black"/>
              </a:solidFill>
              <a:latin typeface="Times New Roman" pitchFamily="18" charset="0"/>
            </a:endParaRPr>
          </a:p>
        </p:txBody>
      </p:sp>
      <p:sp>
        <p:nvSpPr>
          <p:cNvPr id="10254" name="Text Box 29"/>
          <p:cNvSpPr txBox="1">
            <a:spLocks noChangeArrowheads="1"/>
          </p:cNvSpPr>
          <p:nvPr/>
        </p:nvSpPr>
        <p:spPr bwMode="auto">
          <a:xfrm>
            <a:off x="2422535" y="-45258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fontAlgn="base" hangingPunct="1">
              <a:spcBef>
                <a:spcPct val="0"/>
              </a:spcBef>
              <a:spcAft>
                <a:spcPct val="0"/>
              </a:spcAft>
            </a:pPr>
            <a:endParaRPr lang="en-US" smtClean="0">
              <a:solidFill>
                <a:prstClr val="black"/>
              </a:solidFill>
            </a:endParaRPr>
          </a:p>
        </p:txBody>
      </p:sp>
      <p:sp>
        <p:nvSpPr>
          <p:cNvPr id="10253" name="Text Box 8"/>
          <p:cNvSpPr txBox="1">
            <a:spLocks noChangeArrowheads="1"/>
          </p:cNvSpPr>
          <p:nvPr/>
        </p:nvSpPr>
        <p:spPr bwMode="auto">
          <a:xfrm>
            <a:off x="257178" y="164285"/>
            <a:ext cx="225742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fontAlgn="base" hangingPunct="1">
              <a:spcBef>
                <a:spcPct val="50000"/>
              </a:spcBef>
              <a:spcAft>
                <a:spcPct val="0"/>
              </a:spcAft>
            </a:pPr>
            <a:r>
              <a:rPr lang="en-US" sz="2400" b="1" smtClean="0">
                <a:solidFill>
                  <a:srgbClr val="FF0000"/>
                </a:solidFill>
              </a:rPr>
              <a:t>I</a:t>
            </a:r>
            <a:r>
              <a:rPr lang="vi-VN" sz="2400" b="1" smtClean="0">
                <a:solidFill>
                  <a:srgbClr val="FF0000"/>
                </a:solidFill>
              </a:rPr>
              <a:t>II</a:t>
            </a:r>
            <a:r>
              <a:rPr lang="en-US" sz="2400" b="1" smtClean="0">
                <a:solidFill>
                  <a:srgbClr val="FF0000"/>
                </a:solidFill>
              </a:rPr>
              <a:t>. </a:t>
            </a:r>
            <a:r>
              <a:rPr lang="vi-VN" sz="2400" b="1" smtClean="0">
                <a:solidFill>
                  <a:srgbClr val="FF0000"/>
                </a:solidFill>
              </a:rPr>
              <a:t>Luyện tập</a:t>
            </a:r>
            <a:endParaRPr lang="en-US" sz="2400" b="1" smtClean="0">
              <a:solidFill>
                <a:srgbClr val="FF0000"/>
              </a:solidFill>
            </a:endParaRPr>
          </a:p>
        </p:txBody>
      </p:sp>
    </p:spTree>
    <p:extLst>
      <p:ext uri="{BB962C8B-B14F-4D97-AF65-F5344CB8AC3E}">
        <p14:creationId xmlns:p14="http://schemas.microsoft.com/office/powerpoint/2010/main" val="17602476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7892"/>
                                        </p:tgtEl>
                                        <p:attrNameLst>
                                          <p:attrName>style.visibility</p:attrName>
                                        </p:attrNameLst>
                                      </p:cBhvr>
                                      <p:to>
                                        <p:strVal val="visible"/>
                                      </p:to>
                                    </p:set>
                                    <p:animEffect transition="in" filter="box(in)">
                                      <p:cBhvr>
                                        <p:cTn id="7" dur="500"/>
                                        <p:tgtEl>
                                          <p:spTgt spid="77892"/>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77893"/>
                                        </p:tgtEl>
                                        <p:attrNameLst>
                                          <p:attrName>style.visibility</p:attrName>
                                        </p:attrNameLst>
                                      </p:cBhvr>
                                      <p:to>
                                        <p:strVal val="visible"/>
                                      </p:to>
                                    </p:set>
                                    <p:animEffect transition="in" filter="box(in)">
                                      <p:cBhvr>
                                        <p:cTn id="10" dur="500"/>
                                        <p:tgtEl>
                                          <p:spTgt spid="77893"/>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77894"/>
                                        </p:tgtEl>
                                        <p:attrNameLst>
                                          <p:attrName>style.visibility</p:attrName>
                                        </p:attrNameLst>
                                      </p:cBhvr>
                                      <p:to>
                                        <p:strVal val="visible"/>
                                      </p:to>
                                    </p:set>
                                    <p:animEffect transition="in" filter="box(in)">
                                      <p:cBhvr>
                                        <p:cTn id="13" dur="500"/>
                                        <p:tgtEl>
                                          <p:spTgt spid="77894"/>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77895"/>
                                        </p:tgtEl>
                                        <p:attrNameLst>
                                          <p:attrName>style.visibility</p:attrName>
                                        </p:attrNameLst>
                                      </p:cBhvr>
                                      <p:to>
                                        <p:strVal val="visible"/>
                                      </p:to>
                                    </p:set>
                                    <p:animEffect transition="in" filter="box(in)">
                                      <p:cBhvr>
                                        <p:cTn id="16" dur="500"/>
                                        <p:tgtEl>
                                          <p:spTgt spid="778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92" grpId="0"/>
      <p:bldP spid="77893" grpId="0"/>
      <p:bldP spid="77894" grpId="0"/>
      <p:bldP spid="7789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82270" y="339507"/>
            <a:ext cx="8599769" cy="1384995"/>
          </a:xfrm>
          <a:prstGeom prst="rect">
            <a:avLst/>
          </a:prstGeom>
        </p:spPr>
        <p:txBody>
          <a:bodyPr wrap="square">
            <a:spAutoFit/>
          </a:bodyPr>
          <a:lstStyle/>
          <a:p>
            <a:r>
              <a:rPr lang="en-US" sz="2800" b="1" dirty="0">
                <a:latin typeface="Times New Roman" pitchFamily="18" charset="0"/>
                <a:cs typeface="Times New Roman" pitchFamily="18" charset="0"/>
              </a:rPr>
              <a:t>a) </a:t>
            </a:r>
            <a:r>
              <a:rPr lang="en-US" sz="2800" b="1" dirty="0" err="1">
                <a:latin typeface="Times New Roman" pitchFamily="18" charset="0"/>
              </a:rPr>
              <a:t>Có</a:t>
            </a:r>
            <a:r>
              <a:rPr lang="en-US" sz="2800" b="1" dirty="0">
                <a:latin typeface="Times New Roman" pitchFamily="18" charset="0"/>
              </a:rPr>
              <a:t> </a:t>
            </a:r>
            <a:r>
              <a:rPr lang="en-US" sz="2800" b="1" dirty="0" err="1">
                <a:latin typeface="Times New Roman" pitchFamily="18" charset="0"/>
              </a:rPr>
              <a:t>một</a:t>
            </a:r>
            <a:r>
              <a:rPr lang="en-US" sz="2800" b="1" dirty="0">
                <a:latin typeface="Times New Roman" pitchFamily="18" charset="0"/>
              </a:rPr>
              <a:t> con </a:t>
            </a:r>
            <a:r>
              <a:rPr lang="en-US" sz="2800" b="1" dirty="0" err="1">
                <a:latin typeface="Times New Roman" pitchFamily="18" charset="0"/>
              </a:rPr>
              <a:t>rùa</a:t>
            </a:r>
            <a:r>
              <a:rPr lang="en-US" sz="2800" b="1" dirty="0">
                <a:latin typeface="Times New Roman" pitchFamily="18" charset="0"/>
              </a:rPr>
              <a:t> </a:t>
            </a:r>
            <a:r>
              <a:rPr lang="en-US" sz="2800" b="1" dirty="0" err="1">
                <a:latin typeface="Times New Roman" pitchFamily="18" charset="0"/>
              </a:rPr>
              <a:t>sống</a:t>
            </a:r>
            <a:r>
              <a:rPr lang="en-US" sz="2800" b="1" dirty="0">
                <a:latin typeface="Times New Roman" pitchFamily="18" charset="0"/>
              </a:rPr>
              <a:t> </a:t>
            </a:r>
            <a:r>
              <a:rPr lang="en-US" sz="2800" b="1" dirty="0" err="1">
                <a:latin typeface="Times New Roman" pitchFamily="18" charset="0"/>
              </a:rPr>
              <a:t>bên</a:t>
            </a:r>
            <a:r>
              <a:rPr lang="en-US" sz="2800" b="1" dirty="0">
                <a:latin typeface="Times New Roman" pitchFamily="18" charset="0"/>
              </a:rPr>
              <a:t> </a:t>
            </a:r>
            <a:r>
              <a:rPr lang="en-US" sz="2800" b="1" dirty="0" err="1">
                <a:latin typeface="Times New Roman" pitchFamily="18" charset="0"/>
              </a:rPr>
              <a:t>sông</a:t>
            </a:r>
            <a:r>
              <a:rPr lang="en-US" sz="2800" b="1" dirty="0">
                <a:latin typeface="Times New Roman" pitchFamily="18" charset="0"/>
              </a:rPr>
              <a:t>. </a:t>
            </a:r>
            <a:r>
              <a:rPr lang="en-US" sz="2800" b="1" dirty="0" err="1">
                <a:latin typeface="Times New Roman" pitchFamily="18" charset="0"/>
              </a:rPr>
              <a:t>Biết</a:t>
            </a:r>
            <a:r>
              <a:rPr lang="en-US" sz="2800" b="1" dirty="0">
                <a:latin typeface="Times New Roman" pitchFamily="18" charset="0"/>
              </a:rPr>
              <a:t> </a:t>
            </a:r>
            <a:r>
              <a:rPr lang="en-US" sz="2800" b="1" dirty="0" err="1">
                <a:latin typeface="Times New Roman" pitchFamily="18" charset="0"/>
              </a:rPr>
              <a:t>mình</a:t>
            </a:r>
            <a:r>
              <a:rPr lang="en-US" sz="2800" b="1" dirty="0">
                <a:latin typeface="Times New Roman" pitchFamily="18" charset="0"/>
              </a:rPr>
              <a:t> </a:t>
            </a:r>
            <a:r>
              <a:rPr lang="en-US" sz="2800" b="1" dirty="0" err="1">
                <a:latin typeface="Times New Roman" pitchFamily="18" charset="0"/>
              </a:rPr>
              <a:t>chậm</a:t>
            </a:r>
            <a:r>
              <a:rPr lang="en-US" sz="2800" b="1" dirty="0">
                <a:latin typeface="Times New Roman" pitchFamily="18" charset="0"/>
              </a:rPr>
              <a:t> </a:t>
            </a:r>
            <a:r>
              <a:rPr lang="en-US" sz="2800" b="1" dirty="0" err="1">
                <a:latin typeface="Times New Roman" pitchFamily="18" charset="0"/>
              </a:rPr>
              <a:t>chạp</a:t>
            </a:r>
            <a:r>
              <a:rPr lang="en-US" sz="2800" b="1" dirty="0">
                <a:latin typeface="Times New Roman" pitchFamily="18" charset="0"/>
              </a:rPr>
              <a:t> </a:t>
            </a:r>
            <a:r>
              <a:rPr lang="en-US" sz="2800" b="1" dirty="0" err="1">
                <a:latin typeface="Times New Roman" pitchFamily="18" charset="0"/>
              </a:rPr>
              <a:t>nên</a:t>
            </a:r>
            <a:r>
              <a:rPr lang="en-US" sz="2800" b="1" dirty="0">
                <a:latin typeface="Times New Roman" pitchFamily="18" charset="0"/>
              </a:rPr>
              <a:t> </a:t>
            </a:r>
            <a:r>
              <a:rPr lang="en-US" sz="2800" b="1" dirty="0" err="1">
                <a:latin typeface="Times New Roman" pitchFamily="18" charset="0"/>
              </a:rPr>
              <a:t>hôm</a:t>
            </a:r>
            <a:r>
              <a:rPr lang="en-US" sz="2800" b="1" dirty="0">
                <a:latin typeface="Times New Roman" pitchFamily="18" charset="0"/>
              </a:rPr>
              <a:t> </a:t>
            </a:r>
            <a:r>
              <a:rPr lang="en-US" sz="2800" b="1" dirty="0" err="1">
                <a:latin typeface="Times New Roman" pitchFamily="18" charset="0"/>
              </a:rPr>
              <a:t>nào</a:t>
            </a:r>
            <a:r>
              <a:rPr lang="en-US" sz="2800" b="1" dirty="0">
                <a:latin typeface="Times New Roman" pitchFamily="18" charset="0"/>
              </a:rPr>
              <a:t> </a:t>
            </a:r>
            <a:r>
              <a:rPr lang="en-US" sz="2800" b="1" dirty="0" err="1">
                <a:latin typeface="Times New Roman" pitchFamily="18" charset="0"/>
              </a:rPr>
              <a:t>cũng</a:t>
            </a:r>
            <a:r>
              <a:rPr lang="en-US" sz="2800" b="1" dirty="0">
                <a:latin typeface="Times New Roman" pitchFamily="18" charset="0"/>
              </a:rPr>
              <a:t> </a:t>
            </a:r>
            <a:r>
              <a:rPr lang="en-US" sz="2800" b="1" dirty="0" err="1">
                <a:latin typeface="Times New Roman" pitchFamily="18" charset="0"/>
              </a:rPr>
              <a:t>vậy</a:t>
            </a:r>
            <a:r>
              <a:rPr lang="en-US" sz="2800" b="1" dirty="0">
                <a:latin typeface="Times New Roman" pitchFamily="18" charset="0"/>
              </a:rPr>
              <a:t>, </a:t>
            </a:r>
            <a:r>
              <a:rPr lang="en-US" sz="2800" b="1" dirty="0" err="1">
                <a:latin typeface="Times New Roman" pitchFamily="18" charset="0"/>
              </a:rPr>
              <a:t>vừa</a:t>
            </a:r>
            <a:r>
              <a:rPr lang="en-US" sz="2800" b="1" dirty="0">
                <a:latin typeface="Times New Roman" pitchFamily="18" charset="0"/>
              </a:rPr>
              <a:t> </a:t>
            </a:r>
            <a:r>
              <a:rPr lang="en-US" sz="2800" b="1" dirty="0" err="1">
                <a:latin typeface="Times New Roman" pitchFamily="18" charset="0"/>
              </a:rPr>
              <a:t>sáng</a:t>
            </a:r>
            <a:r>
              <a:rPr lang="en-US" sz="2800" b="1" dirty="0">
                <a:latin typeface="Times New Roman" pitchFamily="18" charset="0"/>
              </a:rPr>
              <a:t> </a:t>
            </a:r>
            <a:r>
              <a:rPr lang="en-US" sz="2800" b="1" dirty="0" err="1">
                <a:latin typeface="Times New Roman" pitchFamily="18" charset="0"/>
              </a:rPr>
              <a:t>sớm</a:t>
            </a:r>
            <a:r>
              <a:rPr lang="en-US" sz="2800" b="1" dirty="0">
                <a:latin typeface="Times New Roman" pitchFamily="18" charset="0"/>
              </a:rPr>
              <a:t> </a:t>
            </a:r>
            <a:r>
              <a:rPr lang="en-US" sz="2800" b="1" dirty="0" err="1">
                <a:latin typeface="Times New Roman" pitchFamily="18" charset="0"/>
              </a:rPr>
              <a:t>tinh</a:t>
            </a:r>
            <a:r>
              <a:rPr lang="en-US" sz="2800" b="1" dirty="0">
                <a:latin typeface="Times New Roman" pitchFamily="18" charset="0"/>
              </a:rPr>
              <a:t> </a:t>
            </a:r>
            <a:r>
              <a:rPr lang="en-US" sz="2800" b="1" dirty="0" err="1">
                <a:latin typeface="Times New Roman" pitchFamily="18" charset="0"/>
              </a:rPr>
              <a:t>mơ</a:t>
            </a:r>
            <a:r>
              <a:rPr lang="en-US" sz="2800" b="1" dirty="0">
                <a:latin typeface="Times New Roman" pitchFamily="18" charset="0"/>
              </a:rPr>
              <a:t>, </a:t>
            </a:r>
            <a:r>
              <a:rPr lang="en-US" sz="2800" b="1" dirty="0" err="1">
                <a:latin typeface="Times New Roman" pitchFamily="18" charset="0"/>
              </a:rPr>
              <a:t>nó</a:t>
            </a:r>
            <a:r>
              <a:rPr lang="en-US" sz="2800" b="1" dirty="0">
                <a:latin typeface="Times New Roman" pitchFamily="18" charset="0"/>
              </a:rPr>
              <a:t> </a:t>
            </a:r>
            <a:r>
              <a:rPr lang="en-US" sz="2800" b="1" dirty="0" err="1">
                <a:latin typeface="Times New Roman" pitchFamily="18" charset="0"/>
              </a:rPr>
              <a:t>đã</a:t>
            </a:r>
            <a:r>
              <a:rPr lang="en-US" sz="2800" b="1" dirty="0">
                <a:latin typeface="Times New Roman" pitchFamily="18" charset="0"/>
              </a:rPr>
              <a:t> </a:t>
            </a:r>
            <a:r>
              <a:rPr lang="en-US" sz="2800" b="1" dirty="0" err="1">
                <a:latin typeface="Times New Roman" pitchFamily="18" charset="0"/>
              </a:rPr>
              <a:t>ra</a:t>
            </a:r>
            <a:r>
              <a:rPr lang="en-US" sz="2800" b="1" dirty="0">
                <a:latin typeface="Times New Roman" pitchFamily="18" charset="0"/>
              </a:rPr>
              <a:t> </a:t>
            </a:r>
            <a:r>
              <a:rPr lang="en-US" sz="2800" b="1" dirty="0" err="1">
                <a:latin typeface="Times New Roman" pitchFamily="18" charset="0"/>
              </a:rPr>
              <a:t>bờ</a:t>
            </a:r>
            <a:r>
              <a:rPr lang="en-US" sz="2800" b="1" dirty="0">
                <a:latin typeface="Times New Roman" pitchFamily="18" charset="0"/>
              </a:rPr>
              <a:t> </a:t>
            </a:r>
            <a:r>
              <a:rPr lang="en-US" sz="2800" b="1" dirty="0" err="1">
                <a:latin typeface="Times New Roman" pitchFamily="18" charset="0"/>
              </a:rPr>
              <a:t>sông</a:t>
            </a:r>
            <a:r>
              <a:rPr lang="en-US" sz="2800" b="1" dirty="0">
                <a:latin typeface="Times New Roman" pitchFamily="18" charset="0"/>
              </a:rPr>
              <a:t> </a:t>
            </a:r>
            <a:r>
              <a:rPr lang="en-US" sz="2800" b="1" dirty="0" err="1">
                <a:latin typeface="Times New Roman" pitchFamily="18" charset="0"/>
              </a:rPr>
              <a:t>tập</a:t>
            </a:r>
            <a:r>
              <a:rPr lang="en-US" sz="2800" b="1" dirty="0">
                <a:latin typeface="Times New Roman" pitchFamily="18" charset="0"/>
              </a:rPr>
              <a:t> </a:t>
            </a:r>
            <a:r>
              <a:rPr lang="en-US" sz="2800" b="1" dirty="0" err="1">
                <a:latin typeface="Times New Roman" pitchFamily="18" charset="0"/>
              </a:rPr>
              <a:t>chạy</a:t>
            </a:r>
            <a:r>
              <a:rPr lang="en-US" sz="2800" b="1" dirty="0">
                <a:latin typeface="Times New Roman" pitchFamily="18" charset="0"/>
              </a:rPr>
              <a:t>.</a:t>
            </a:r>
          </a:p>
        </p:txBody>
      </p:sp>
      <p:sp>
        <p:nvSpPr>
          <p:cNvPr id="5" name="AutoShape 8"/>
          <p:cNvSpPr>
            <a:spLocks noChangeArrowheads="1"/>
          </p:cNvSpPr>
          <p:nvPr/>
        </p:nvSpPr>
        <p:spPr bwMode="auto">
          <a:xfrm>
            <a:off x="957705" y="1701239"/>
            <a:ext cx="2750201" cy="628650"/>
          </a:xfrm>
          <a:prstGeom prst="roundRect">
            <a:avLst>
              <a:gd name="adj" fmla="val 16667"/>
            </a:avLst>
          </a:prstGeom>
          <a:ln>
            <a:headEnd/>
            <a:tailEnd/>
          </a:ln>
        </p:spPr>
        <p:style>
          <a:lnRef idx="3">
            <a:schemeClr val="lt1"/>
          </a:lnRef>
          <a:fillRef idx="1">
            <a:schemeClr val="accent6"/>
          </a:fillRef>
          <a:effectRef idx="1">
            <a:schemeClr val="accent6"/>
          </a:effectRef>
          <a:fontRef idx="minor">
            <a:schemeClr val="lt1"/>
          </a:fontRef>
        </p:style>
        <p:txBody>
          <a:bodyPr wrap="none" anchor="ctr"/>
          <a:lstStyle/>
          <a:p>
            <a:pPr algn="ctr">
              <a:defRPr/>
            </a:pPr>
            <a:r>
              <a:rPr lang="en-US" sz="3200" dirty="0" err="1" smtClean="0">
                <a:solidFill>
                  <a:schemeClr val="bg1"/>
                </a:solidFill>
                <a:latin typeface="Times New Roman" pitchFamily="18" charset="0"/>
                <a:cs typeface="Times New Roman" pitchFamily="18" charset="0"/>
              </a:rPr>
              <a:t>Mở</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bài</a:t>
            </a:r>
            <a:r>
              <a:rPr lang="en-US" sz="3200" dirty="0" smtClean="0">
                <a:solidFill>
                  <a:schemeClr val="bg1"/>
                </a:solidFill>
                <a:latin typeface="Times New Roman" pitchFamily="18" charset="0"/>
                <a:cs typeface="Times New Roman" pitchFamily="18" charset="0"/>
              </a:rPr>
              <a:t> </a:t>
            </a:r>
            <a:r>
              <a:rPr lang="en-US" sz="3200" dirty="0" err="1">
                <a:solidFill>
                  <a:schemeClr val="bg1"/>
                </a:solidFill>
                <a:latin typeface="Times New Roman" pitchFamily="18" charset="0"/>
                <a:cs typeface="Times New Roman" pitchFamily="18" charset="0"/>
              </a:rPr>
              <a:t>t</a:t>
            </a:r>
            <a:r>
              <a:rPr lang="en-US" sz="3200" dirty="0" err="1" smtClean="0">
                <a:solidFill>
                  <a:schemeClr val="bg1"/>
                </a:solidFill>
                <a:latin typeface="Times New Roman" pitchFamily="18" charset="0"/>
                <a:cs typeface="Times New Roman" pitchFamily="18" charset="0"/>
              </a:rPr>
              <a:t>rực</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tiếp</a:t>
            </a:r>
            <a:endParaRPr lang="en-US" sz="3200" dirty="0">
              <a:solidFill>
                <a:schemeClr val="bg1"/>
              </a:solidFill>
              <a:latin typeface="Times New Roman" pitchFamily="18" charset="0"/>
              <a:cs typeface="Times New Roman" pitchFamily="18" charset="0"/>
            </a:endParaRPr>
          </a:p>
        </p:txBody>
      </p:sp>
      <p:sp>
        <p:nvSpPr>
          <p:cNvPr id="9" name="Rectangle 8"/>
          <p:cNvSpPr/>
          <p:nvPr/>
        </p:nvSpPr>
        <p:spPr>
          <a:xfrm>
            <a:off x="471982" y="2427734"/>
            <a:ext cx="8352928" cy="1815882"/>
          </a:xfrm>
          <a:prstGeom prst="rect">
            <a:avLst/>
          </a:prstGeom>
        </p:spPr>
        <p:txBody>
          <a:bodyPr wrap="square">
            <a:spAutoFit/>
          </a:bodyPr>
          <a:lstStyle/>
          <a:p>
            <a:pPr algn="just"/>
            <a:r>
              <a:rPr lang="en-US" sz="2800" b="1" dirty="0">
                <a:latin typeface="Times New Roman" pitchFamily="18" charset="0"/>
              </a:rPr>
              <a:t>b) </a:t>
            </a:r>
            <a:r>
              <a:rPr lang="en-US" sz="2800" b="1" dirty="0" err="1">
                <a:latin typeface="Times New Roman" pitchFamily="18" charset="0"/>
              </a:rPr>
              <a:t>Xưa</a:t>
            </a:r>
            <a:r>
              <a:rPr lang="en-US" sz="2800" b="1" dirty="0">
                <a:latin typeface="Times New Roman" pitchFamily="18" charset="0"/>
              </a:rPr>
              <a:t> nay, </a:t>
            </a:r>
            <a:r>
              <a:rPr lang="en-US" sz="2800" b="1" dirty="0" err="1">
                <a:latin typeface="Times New Roman" pitchFamily="18" charset="0"/>
              </a:rPr>
              <a:t>người</a:t>
            </a:r>
            <a:r>
              <a:rPr lang="en-US" sz="2800" b="1" dirty="0">
                <a:latin typeface="Times New Roman" pitchFamily="18" charset="0"/>
              </a:rPr>
              <a:t> </a:t>
            </a:r>
            <a:r>
              <a:rPr lang="en-US" sz="2800" b="1" dirty="0" err="1">
                <a:latin typeface="Times New Roman" pitchFamily="18" charset="0"/>
              </a:rPr>
              <a:t>cậy</a:t>
            </a:r>
            <a:r>
              <a:rPr lang="en-US" sz="2800" b="1" dirty="0">
                <a:latin typeface="Times New Roman" pitchFamily="18" charset="0"/>
              </a:rPr>
              <a:t> </a:t>
            </a:r>
            <a:r>
              <a:rPr lang="en-US" sz="2800" b="1" dirty="0" err="1">
                <a:latin typeface="Times New Roman" pitchFamily="18" charset="0"/>
              </a:rPr>
              <a:t>tài</a:t>
            </a:r>
            <a:r>
              <a:rPr lang="en-US" sz="2800" b="1" dirty="0">
                <a:latin typeface="Times New Roman" pitchFamily="18" charset="0"/>
              </a:rPr>
              <a:t> </a:t>
            </a:r>
            <a:r>
              <a:rPr lang="en-US" sz="2800" b="1" dirty="0" err="1">
                <a:latin typeface="Times New Roman" pitchFamily="18" charset="0"/>
              </a:rPr>
              <a:t>giỏi</a:t>
            </a:r>
            <a:r>
              <a:rPr lang="en-US" sz="2800" b="1" dirty="0">
                <a:latin typeface="Times New Roman" pitchFamily="18" charset="0"/>
              </a:rPr>
              <a:t> </a:t>
            </a:r>
            <a:r>
              <a:rPr lang="en-US" sz="2800" b="1" dirty="0" err="1">
                <a:latin typeface="Times New Roman" pitchFamily="18" charset="0"/>
              </a:rPr>
              <a:t>mà</a:t>
            </a:r>
            <a:r>
              <a:rPr lang="en-US" sz="2800" b="1" dirty="0">
                <a:latin typeface="Times New Roman" pitchFamily="18" charset="0"/>
              </a:rPr>
              <a:t> </a:t>
            </a:r>
            <a:r>
              <a:rPr lang="en-US" sz="2800" b="1" dirty="0" err="1">
                <a:latin typeface="Times New Roman" pitchFamily="18" charset="0"/>
              </a:rPr>
              <a:t>chủ</a:t>
            </a:r>
            <a:r>
              <a:rPr lang="en-US" sz="2800" b="1" dirty="0">
                <a:latin typeface="Times New Roman" pitchFamily="18" charset="0"/>
              </a:rPr>
              <a:t> </a:t>
            </a:r>
            <a:r>
              <a:rPr lang="en-US" sz="2800" b="1" dirty="0" err="1">
                <a:latin typeface="Times New Roman" pitchFamily="18" charset="0"/>
              </a:rPr>
              <a:t>quan</a:t>
            </a:r>
            <a:r>
              <a:rPr lang="en-US" sz="2800" b="1" dirty="0">
                <a:latin typeface="Times New Roman" pitchFamily="18" charset="0"/>
              </a:rPr>
              <a:t>, </a:t>
            </a:r>
            <a:r>
              <a:rPr lang="en-US" sz="2800" b="1" dirty="0" err="1">
                <a:latin typeface="Times New Roman" pitchFamily="18" charset="0"/>
              </a:rPr>
              <a:t>biếng</a:t>
            </a:r>
            <a:r>
              <a:rPr lang="en-US" sz="2800" b="1" dirty="0">
                <a:latin typeface="Times New Roman" pitchFamily="18" charset="0"/>
              </a:rPr>
              <a:t> </a:t>
            </a:r>
            <a:r>
              <a:rPr lang="en-US" sz="2800" b="1" dirty="0" err="1">
                <a:latin typeface="Times New Roman" pitchFamily="18" charset="0"/>
              </a:rPr>
              <a:t>nhác</a:t>
            </a:r>
            <a:r>
              <a:rPr lang="en-US" sz="2800" b="1" dirty="0">
                <a:latin typeface="Times New Roman" pitchFamily="18" charset="0"/>
              </a:rPr>
              <a:t> </a:t>
            </a:r>
            <a:r>
              <a:rPr lang="en-US" sz="2800" b="1" dirty="0" err="1">
                <a:latin typeface="Times New Roman" pitchFamily="18" charset="0"/>
              </a:rPr>
              <a:t>thì</a:t>
            </a:r>
            <a:r>
              <a:rPr lang="en-US" sz="2800" b="1" dirty="0">
                <a:latin typeface="Times New Roman" pitchFamily="18" charset="0"/>
              </a:rPr>
              <a:t> </a:t>
            </a:r>
            <a:r>
              <a:rPr lang="en-US" sz="2800" b="1" dirty="0" err="1">
                <a:latin typeface="Times New Roman" pitchFamily="18" charset="0"/>
              </a:rPr>
              <a:t>chẳng</a:t>
            </a:r>
            <a:r>
              <a:rPr lang="en-US" sz="2800" b="1" dirty="0">
                <a:latin typeface="Times New Roman" pitchFamily="18" charset="0"/>
              </a:rPr>
              <a:t> </a:t>
            </a:r>
            <a:r>
              <a:rPr lang="en-US" sz="2800" b="1" dirty="0" err="1">
                <a:latin typeface="Times New Roman" pitchFamily="18" charset="0"/>
              </a:rPr>
              <a:t>làm</a:t>
            </a:r>
            <a:r>
              <a:rPr lang="en-US" sz="2800" b="1" dirty="0">
                <a:latin typeface="Times New Roman" pitchFamily="18" charset="0"/>
              </a:rPr>
              <a:t> </a:t>
            </a:r>
            <a:r>
              <a:rPr lang="en-US" sz="2800" b="1" dirty="0" err="1">
                <a:latin typeface="Times New Roman" pitchFamily="18" charset="0"/>
              </a:rPr>
              <a:t>nên</a:t>
            </a:r>
            <a:r>
              <a:rPr lang="en-US" sz="2800" b="1" dirty="0">
                <a:latin typeface="Times New Roman" pitchFamily="18" charset="0"/>
              </a:rPr>
              <a:t> </a:t>
            </a:r>
            <a:r>
              <a:rPr lang="en-US" sz="2800" b="1" dirty="0" err="1">
                <a:latin typeface="Times New Roman" pitchFamily="18" charset="0"/>
              </a:rPr>
              <a:t>việc</a:t>
            </a:r>
            <a:r>
              <a:rPr lang="en-US" sz="2800" b="1" dirty="0">
                <a:latin typeface="Times New Roman" pitchFamily="18" charset="0"/>
              </a:rPr>
              <a:t> </a:t>
            </a:r>
            <a:r>
              <a:rPr lang="en-US" sz="2800" b="1" dirty="0" err="1">
                <a:latin typeface="Times New Roman" pitchFamily="18" charset="0"/>
              </a:rPr>
              <a:t>gì</a:t>
            </a:r>
            <a:r>
              <a:rPr lang="en-US" sz="2800" b="1" dirty="0">
                <a:latin typeface="Times New Roman" pitchFamily="18" charset="0"/>
              </a:rPr>
              <a:t>. </a:t>
            </a:r>
            <a:r>
              <a:rPr lang="en-US" sz="2800" b="1" dirty="0" err="1">
                <a:latin typeface="Times New Roman" pitchFamily="18" charset="0"/>
              </a:rPr>
              <a:t>Ngược</a:t>
            </a:r>
            <a:r>
              <a:rPr lang="en-US" sz="2800" b="1" dirty="0">
                <a:latin typeface="Times New Roman" pitchFamily="18" charset="0"/>
              </a:rPr>
              <a:t> </a:t>
            </a:r>
            <a:r>
              <a:rPr lang="en-US" sz="2800" b="1" dirty="0" err="1">
                <a:latin typeface="Times New Roman" pitchFamily="18" charset="0"/>
              </a:rPr>
              <a:t>lại</a:t>
            </a:r>
            <a:r>
              <a:rPr lang="en-US" sz="2800" b="1" dirty="0">
                <a:latin typeface="Times New Roman" pitchFamily="18" charset="0"/>
              </a:rPr>
              <a:t>, </a:t>
            </a:r>
            <a:r>
              <a:rPr lang="en-US" sz="2800" b="1" dirty="0" err="1">
                <a:latin typeface="Times New Roman" pitchFamily="18" charset="0"/>
              </a:rPr>
              <a:t>sức</a:t>
            </a:r>
            <a:r>
              <a:rPr lang="en-US" sz="2800" b="1" dirty="0">
                <a:latin typeface="Times New Roman" pitchFamily="18" charset="0"/>
              </a:rPr>
              <a:t> </a:t>
            </a:r>
            <a:r>
              <a:rPr lang="en-US" sz="2800" b="1" dirty="0" err="1">
                <a:latin typeface="Times New Roman" pitchFamily="18" charset="0"/>
              </a:rPr>
              <a:t>có</a:t>
            </a:r>
            <a:r>
              <a:rPr lang="en-US" sz="2800" b="1" dirty="0">
                <a:latin typeface="Times New Roman" pitchFamily="18" charset="0"/>
              </a:rPr>
              <a:t> </a:t>
            </a:r>
            <a:r>
              <a:rPr lang="en-US" sz="2800" b="1" dirty="0" err="1">
                <a:latin typeface="Times New Roman" pitchFamily="18" charset="0"/>
              </a:rPr>
              <a:t>kém</a:t>
            </a:r>
            <a:r>
              <a:rPr lang="en-US" sz="2800" b="1" dirty="0">
                <a:latin typeface="Times New Roman" pitchFamily="18" charset="0"/>
              </a:rPr>
              <a:t> </a:t>
            </a:r>
            <a:r>
              <a:rPr lang="en-US" sz="2800" b="1" dirty="0" err="1">
                <a:latin typeface="Times New Roman" pitchFamily="18" charset="0"/>
              </a:rPr>
              <a:t>nhưng</a:t>
            </a:r>
            <a:r>
              <a:rPr lang="en-US" sz="2800" b="1" dirty="0">
                <a:latin typeface="Times New Roman" pitchFamily="18" charset="0"/>
              </a:rPr>
              <a:t> </a:t>
            </a:r>
            <a:r>
              <a:rPr lang="en-US" sz="2800" b="1" dirty="0" err="1">
                <a:latin typeface="Times New Roman" pitchFamily="18" charset="0"/>
              </a:rPr>
              <a:t>quyết</a:t>
            </a:r>
            <a:r>
              <a:rPr lang="en-US" sz="2800" b="1" dirty="0">
                <a:latin typeface="Times New Roman" pitchFamily="18" charset="0"/>
              </a:rPr>
              <a:t> </a:t>
            </a:r>
            <a:r>
              <a:rPr lang="en-US" sz="2800" b="1" dirty="0" err="1">
                <a:latin typeface="Times New Roman" pitchFamily="18" charset="0"/>
              </a:rPr>
              <a:t>tâm</a:t>
            </a:r>
            <a:r>
              <a:rPr lang="en-US" sz="2800" b="1" dirty="0">
                <a:latin typeface="Times New Roman" pitchFamily="18" charset="0"/>
              </a:rPr>
              <a:t>, </a:t>
            </a:r>
            <a:r>
              <a:rPr lang="en-US" sz="2800" b="1" dirty="0" err="1">
                <a:latin typeface="Times New Roman" pitchFamily="18" charset="0"/>
              </a:rPr>
              <a:t>nhẫn</a:t>
            </a:r>
            <a:r>
              <a:rPr lang="en-US" sz="2800" b="1" dirty="0">
                <a:latin typeface="Times New Roman" pitchFamily="18" charset="0"/>
              </a:rPr>
              <a:t> </a:t>
            </a:r>
            <a:r>
              <a:rPr lang="en-US" sz="2800" b="1" dirty="0" err="1">
                <a:latin typeface="Times New Roman" pitchFamily="18" charset="0"/>
              </a:rPr>
              <a:t>nại</a:t>
            </a:r>
            <a:r>
              <a:rPr lang="en-US" sz="2800" b="1" dirty="0">
                <a:latin typeface="Times New Roman" pitchFamily="18" charset="0"/>
              </a:rPr>
              <a:t> </a:t>
            </a:r>
            <a:r>
              <a:rPr lang="en-US" sz="2800" b="1" dirty="0" err="1">
                <a:latin typeface="Times New Roman" pitchFamily="18" charset="0"/>
              </a:rPr>
              <a:t>ắt</a:t>
            </a:r>
            <a:r>
              <a:rPr lang="en-US" sz="2800" b="1" dirty="0">
                <a:latin typeface="Times New Roman" pitchFamily="18" charset="0"/>
              </a:rPr>
              <a:t> </a:t>
            </a:r>
            <a:r>
              <a:rPr lang="en-US" sz="2800" b="1" dirty="0" err="1">
                <a:latin typeface="Times New Roman" pitchFamily="18" charset="0"/>
              </a:rPr>
              <a:t>thành</a:t>
            </a:r>
            <a:r>
              <a:rPr lang="en-US" sz="2800" b="1" dirty="0">
                <a:latin typeface="Times New Roman" pitchFamily="18" charset="0"/>
              </a:rPr>
              <a:t> </a:t>
            </a:r>
            <a:r>
              <a:rPr lang="en-US" sz="2800" b="1" dirty="0" err="1">
                <a:latin typeface="Times New Roman" pitchFamily="18" charset="0"/>
              </a:rPr>
              <a:t>công</a:t>
            </a:r>
            <a:r>
              <a:rPr lang="en-US" sz="2800" b="1" dirty="0">
                <a:latin typeface="Times New Roman" pitchFamily="18" charset="0"/>
              </a:rPr>
              <a:t>. </a:t>
            </a:r>
            <a:r>
              <a:rPr lang="en-US" sz="2800" b="1" dirty="0" err="1">
                <a:latin typeface="Times New Roman" pitchFamily="18" charset="0"/>
              </a:rPr>
              <a:t>Câu</a:t>
            </a:r>
            <a:r>
              <a:rPr lang="en-US" sz="2800" b="1" dirty="0">
                <a:latin typeface="Times New Roman" pitchFamily="18" charset="0"/>
              </a:rPr>
              <a:t> </a:t>
            </a:r>
            <a:r>
              <a:rPr lang="en-US" sz="2800" b="1" dirty="0" err="1">
                <a:latin typeface="Times New Roman" pitchFamily="18" charset="0"/>
              </a:rPr>
              <a:t>chuyện</a:t>
            </a:r>
            <a:r>
              <a:rPr lang="en-US" sz="2800" b="1" dirty="0">
                <a:latin typeface="Times New Roman" pitchFamily="18" charset="0"/>
              </a:rPr>
              <a:t> </a:t>
            </a:r>
            <a:r>
              <a:rPr lang="en-US" sz="2800" b="1" dirty="0" err="1">
                <a:latin typeface="Times New Roman" pitchFamily="18" charset="0"/>
              </a:rPr>
              <a:t>Rùa</a:t>
            </a:r>
            <a:r>
              <a:rPr lang="en-US" sz="2800" b="1" dirty="0">
                <a:latin typeface="Times New Roman" pitchFamily="18" charset="0"/>
              </a:rPr>
              <a:t> </a:t>
            </a:r>
            <a:r>
              <a:rPr lang="en-US" sz="2800" b="1" dirty="0" err="1">
                <a:latin typeface="Times New Roman" pitchFamily="18" charset="0"/>
              </a:rPr>
              <a:t>và</a:t>
            </a:r>
            <a:r>
              <a:rPr lang="en-US" sz="2800" b="1" dirty="0">
                <a:latin typeface="Times New Roman" pitchFamily="18" charset="0"/>
              </a:rPr>
              <a:t> </a:t>
            </a:r>
            <a:r>
              <a:rPr lang="en-US" sz="2800" b="1" dirty="0" err="1">
                <a:latin typeface="Times New Roman" pitchFamily="18" charset="0"/>
              </a:rPr>
              <a:t>thỏ</a:t>
            </a:r>
            <a:r>
              <a:rPr lang="en-US" sz="2800" b="1" dirty="0">
                <a:latin typeface="Times New Roman" pitchFamily="18" charset="0"/>
              </a:rPr>
              <a:t> </a:t>
            </a:r>
            <a:r>
              <a:rPr lang="en-US" sz="2800" b="1" dirty="0" err="1">
                <a:latin typeface="Times New Roman" pitchFamily="18" charset="0"/>
              </a:rPr>
              <a:t>chứng</a:t>
            </a:r>
            <a:r>
              <a:rPr lang="en-US" sz="2800" b="1" dirty="0">
                <a:latin typeface="Times New Roman" pitchFamily="18" charset="0"/>
              </a:rPr>
              <a:t> minh </a:t>
            </a:r>
            <a:r>
              <a:rPr lang="en-US" sz="2800" b="1" dirty="0" err="1">
                <a:latin typeface="Times New Roman" pitchFamily="18" charset="0"/>
              </a:rPr>
              <a:t>điều</a:t>
            </a:r>
            <a:r>
              <a:rPr lang="en-US" sz="2800" b="1" dirty="0">
                <a:latin typeface="Times New Roman" pitchFamily="18" charset="0"/>
              </a:rPr>
              <a:t> </a:t>
            </a:r>
            <a:r>
              <a:rPr lang="en-US" sz="2800" b="1" dirty="0" err="1">
                <a:latin typeface="Times New Roman" pitchFamily="18" charset="0"/>
              </a:rPr>
              <a:t>đó</a:t>
            </a:r>
            <a:r>
              <a:rPr lang="en-US" sz="2800" b="1" dirty="0">
                <a:latin typeface="Times New Roman" pitchFamily="18" charset="0"/>
              </a:rPr>
              <a:t>.</a:t>
            </a:r>
          </a:p>
        </p:txBody>
      </p:sp>
      <p:sp>
        <p:nvSpPr>
          <p:cNvPr id="10" name="AutoShape 9"/>
          <p:cNvSpPr>
            <a:spLocks noChangeArrowheads="1"/>
          </p:cNvSpPr>
          <p:nvPr/>
        </p:nvSpPr>
        <p:spPr bwMode="auto">
          <a:xfrm>
            <a:off x="1115616" y="4205257"/>
            <a:ext cx="3096344" cy="628650"/>
          </a:xfrm>
          <a:prstGeom prst="roundRect">
            <a:avLst>
              <a:gd name="adj" fmla="val 16667"/>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pPr algn="ctr"/>
            <a:r>
              <a:rPr lang="en-US" sz="3200" b="1" dirty="0" err="1" smtClean="0">
                <a:solidFill>
                  <a:srgbClr val="660066"/>
                </a:solidFill>
                <a:latin typeface="Times New Roman" pitchFamily="18" charset="0"/>
                <a:cs typeface="Times New Roman" pitchFamily="18" charset="0"/>
              </a:rPr>
              <a:t>Mở</a:t>
            </a:r>
            <a:r>
              <a:rPr lang="en-US" sz="3200" b="1" dirty="0" smtClean="0">
                <a:solidFill>
                  <a:srgbClr val="660066"/>
                </a:solidFill>
                <a:latin typeface="Times New Roman" pitchFamily="18" charset="0"/>
                <a:cs typeface="Times New Roman" pitchFamily="18" charset="0"/>
              </a:rPr>
              <a:t> </a:t>
            </a:r>
            <a:r>
              <a:rPr lang="en-US" sz="3200" b="1" dirty="0" err="1" smtClean="0">
                <a:solidFill>
                  <a:srgbClr val="660066"/>
                </a:solidFill>
                <a:latin typeface="Times New Roman" pitchFamily="18" charset="0"/>
                <a:cs typeface="Times New Roman" pitchFamily="18" charset="0"/>
              </a:rPr>
              <a:t>bài</a:t>
            </a:r>
            <a:r>
              <a:rPr lang="en-US" sz="3200" b="1" dirty="0" smtClean="0">
                <a:solidFill>
                  <a:srgbClr val="660066"/>
                </a:solidFill>
                <a:latin typeface="Times New Roman" pitchFamily="18" charset="0"/>
                <a:cs typeface="Times New Roman" pitchFamily="18" charset="0"/>
              </a:rPr>
              <a:t> </a:t>
            </a:r>
            <a:r>
              <a:rPr lang="en-US" sz="3200" b="1" dirty="0" err="1">
                <a:solidFill>
                  <a:srgbClr val="660066"/>
                </a:solidFill>
                <a:latin typeface="Times New Roman" pitchFamily="18" charset="0"/>
                <a:cs typeface="Times New Roman" pitchFamily="18" charset="0"/>
              </a:rPr>
              <a:t>g</a:t>
            </a:r>
            <a:r>
              <a:rPr lang="en-US" sz="3200" b="1" dirty="0" err="1" smtClean="0">
                <a:solidFill>
                  <a:srgbClr val="660066"/>
                </a:solidFill>
                <a:latin typeface="Times New Roman" pitchFamily="18" charset="0"/>
                <a:cs typeface="Times New Roman" pitchFamily="18" charset="0"/>
              </a:rPr>
              <a:t>ián</a:t>
            </a:r>
            <a:r>
              <a:rPr lang="en-US" sz="3200" b="1" dirty="0" smtClean="0">
                <a:solidFill>
                  <a:srgbClr val="660066"/>
                </a:solidFill>
                <a:latin typeface="Times New Roman" pitchFamily="18" charset="0"/>
                <a:cs typeface="Times New Roman" pitchFamily="18" charset="0"/>
              </a:rPr>
              <a:t> </a:t>
            </a:r>
            <a:r>
              <a:rPr lang="en-US" sz="3200" b="1" dirty="0" err="1" smtClean="0">
                <a:solidFill>
                  <a:srgbClr val="660066"/>
                </a:solidFill>
                <a:latin typeface="Times New Roman" pitchFamily="18" charset="0"/>
                <a:cs typeface="Times New Roman" pitchFamily="18" charset="0"/>
              </a:rPr>
              <a:t>tiếp</a:t>
            </a:r>
            <a:endParaRPr lang="en-US" sz="3200" b="1" dirty="0">
              <a:solidFill>
                <a:srgbClr val="660066"/>
              </a:solidFill>
              <a:latin typeface="Times New Roman" pitchFamily="18" charset="0"/>
              <a:cs typeface="Times New Roman" pitchFamily="18" charset="0"/>
            </a:endParaRPr>
          </a:p>
        </p:txBody>
      </p:sp>
      <p:sp>
        <p:nvSpPr>
          <p:cNvPr id="11" name="Right Arrow 10"/>
          <p:cNvSpPr/>
          <p:nvPr/>
        </p:nvSpPr>
        <p:spPr>
          <a:xfrm>
            <a:off x="419000" y="4421509"/>
            <a:ext cx="645324" cy="19614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a:off x="254268" y="1917491"/>
            <a:ext cx="645324" cy="19614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631402492"/>
      </p:ext>
    </p:extLst>
  </p:cSld>
  <p:clrMapOvr>
    <a:masterClrMapping/>
  </p:clrMapOvr>
  <mc:AlternateContent xmlns:mc="http://schemas.openxmlformats.org/markup-compatibility/2006" xmlns:p14="http://schemas.microsoft.com/office/powerpoint/2010/main">
    <mc:Choice Requires="p14">
      <p:transition spd="slow" p14:dur="2000" advTm="55347"/>
    </mc:Choice>
    <mc:Fallback xmlns="">
      <p:transition spd="slow" advTm="5534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5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circle(in)">
                                      <p:cBhvr>
                                        <p:cTn id="22" dur="20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arn(inVertical)">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51"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481" decel="100000"/>
                                        <p:tgtEl>
                                          <p:spTgt spid="10"/>
                                        </p:tgtEl>
                                      </p:cBhvr>
                                    </p:animEffect>
                                    <p:animScale>
                                      <p:cBhvr>
                                        <p:cTn id="33" dur="481" decel="100000"/>
                                        <p:tgtEl>
                                          <p:spTgt spid="10"/>
                                        </p:tgtEl>
                                      </p:cBhvr>
                                      <p:from x="10000" y="10000"/>
                                      <p:to x="200000" y="450000"/>
                                    </p:animScale>
                                    <p:animScale>
                                      <p:cBhvr>
                                        <p:cTn id="34" dur="769" accel="100000" fill="hold">
                                          <p:stCondLst>
                                            <p:cond delay="481"/>
                                          </p:stCondLst>
                                        </p:cTn>
                                        <p:tgtEl>
                                          <p:spTgt spid="10"/>
                                        </p:tgtEl>
                                      </p:cBhvr>
                                      <p:from x="200000" y="450000"/>
                                      <p:to x="100000" y="100000"/>
                                    </p:animScale>
                                    <p:set>
                                      <p:cBhvr>
                                        <p:cTn id="35" dur="481" fill="hold"/>
                                        <p:tgtEl>
                                          <p:spTgt spid="10"/>
                                        </p:tgtEl>
                                        <p:attrNameLst>
                                          <p:attrName>ppt_x</p:attrName>
                                        </p:attrNameLst>
                                      </p:cBhvr>
                                      <p:to>
                                        <p:strVal val="(0.5)"/>
                                      </p:to>
                                    </p:set>
                                    <p:anim from="(0.5)" to="(#ppt_x)" calcmode="lin" valueType="num">
                                      <p:cBhvr>
                                        <p:cTn id="36" dur="769" accel="100000" fill="hold">
                                          <p:stCondLst>
                                            <p:cond delay="481"/>
                                          </p:stCondLst>
                                        </p:cTn>
                                        <p:tgtEl>
                                          <p:spTgt spid="10"/>
                                        </p:tgtEl>
                                        <p:attrNameLst>
                                          <p:attrName>ppt_x</p:attrName>
                                        </p:attrNameLst>
                                      </p:cBhvr>
                                    </p:anim>
                                    <p:set>
                                      <p:cBhvr>
                                        <p:cTn id="37" dur="481" fill="hold"/>
                                        <p:tgtEl>
                                          <p:spTgt spid="10"/>
                                        </p:tgtEl>
                                        <p:attrNameLst>
                                          <p:attrName>ppt_y</p:attrName>
                                        </p:attrNameLst>
                                      </p:cBhvr>
                                      <p:to>
                                        <p:strVal val="(#ppt_y+0.4)"/>
                                      </p:to>
                                    </p:set>
                                    <p:anim from="(#ppt_y+0.4)" to="(#ppt_y)" calcmode="lin" valueType="num">
                                      <p:cBhvr>
                                        <p:cTn id="38" dur="769" accel="100000" fill="hold">
                                          <p:stCondLst>
                                            <p:cond delay="481"/>
                                          </p:stCondLst>
                                        </p:cTn>
                                        <p:tgtEl>
                                          <p:spTgt spid="10"/>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9" grpId="0"/>
      <p:bldP spid="10" grpId="0" animBg="1"/>
      <p:bldP spid="11" grpId="0" animBg="1"/>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30691" y="487263"/>
            <a:ext cx="8748464" cy="2246769"/>
          </a:xfrm>
          <a:prstGeom prst="rect">
            <a:avLst/>
          </a:prstGeom>
        </p:spPr>
        <p:txBody>
          <a:bodyPr wrap="square">
            <a:spAutoFit/>
          </a:bodyPr>
          <a:lstStyle/>
          <a:p>
            <a:pPr algn="just"/>
            <a:r>
              <a:rPr lang="en-US" sz="2800" b="1" dirty="0">
                <a:solidFill>
                  <a:srgbClr val="7030A0"/>
                </a:solidFill>
                <a:latin typeface="Times New Roman" pitchFamily="18" charset="0"/>
              </a:rPr>
              <a:t>c) </a:t>
            </a:r>
            <a:r>
              <a:rPr lang="en-US" sz="2800" b="1" dirty="0" err="1">
                <a:solidFill>
                  <a:srgbClr val="7030A0"/>
                </a:solidFill>
                <a:latin typeface="Times New Roman" pitchFamily="18" charset="0"/>
              </a:rPr>
              <a:t>Đầu</a:t>
            </a:r>
            <a:r>
              <a:rPr lang="en-US" sz="2800" b="1" dirty="0">
                <a:solidFill>
                  <a:srgbClr val="7030A0"/>
                </a:solidFill>
                <a:latin typeface="Times New Roman" pitchFamily="18" charset="0"/>
              </a:rPr>
              <a:t> </a:t>
            </a:r>
            <a:r>
              <a:rPr lang="en-US" sz="2800" b="1" dirty="0" err="1">
                <a:solidFill>
                  <a:srgbClr val="7030A0"/>
                </a:solidFill>
                <a:latin typeface="Times New Roman" pitchFamily="18" charset="0"/>
              </a:rPr>
              <a:t>năm</a:t>
            </a:r>
            <a:r>
              <a:rPr lang="en-US" sz="2800" b="1" dirty="0">
                <a:solidFill>
                  <a:srgbClr val="7030A0"/>
                </a:solidFill>
                <a:latin typeface="Times New Roman" pitchFamily="18" charset="0"/>
              </a:rPr>
              <a:t> </a:t>
            </a:r>
            <a:r>
              <a:rPr lang="en-US" sz="2800" b="1" dirty="0" err="1">
                <a:solidFill>
                  <a:srgbClr val="7030A0"/>
                </a:solidFill>
                <a:latin typeface="Times New Roman" pitchFamily="18" charset="0"/>
              </a:rPr>
              <a:t>học</a:t>
            </a:r>
            <a:r>
              <a:rPr lang="en-US" sz="2800" b="1" dirty="0">
                <a:solidFill>
                  <a:srgbClr val="7030A0"/>
                </a:solidFill>
                <a:latin typeface="Times New Roman" pitchFamily="18" charset="0"/>
              </a:rPr>
              <a:t> </a:t>
            </a:r>
            <a:r>
              <a:rPr lang="en-US" sz="2800" b="1" dirty="0" err="1">
                <a:solidFill>
                  <a:srgbClr val="7030A0"/>
                </a:solidFill>
                <a:latin typeface="Times New Roman" pitchFamily="18" charset="0"/>
              </a:rPr>
              <a:t>vừa</a:t>
            </a:r>
            <a:r>
              <a:rPr lang="en-US" sz="2800" b="1" dirty="0">
                <a:solidFill>
                  <a:srgbClr val="7030A0"/>
                </a:solidFill>
                <a:latin typeface="Times New Roman" pitchFamily="18" charset="0"/>
              </a:rPr>
              <a:t> qua, </a:t>
            </a:r>
            <a:r>
              <a:rPr lang="en-US" sz="2800" b="1" dirty="0" err="1">
                <a:solidFill>
                  <a:srgbClr val="7030A0"/>
                </a:solidFill>
                <a:latin typeface="Times New Roman" pitchFamily="18" charset="0"/>
              </a:rPr>
              <a:t>lớp</a:t>
            </a:r>
            <a:r>
              <a:rPr lang="en-US" sz="2800" b="1" dirty="0">
                <a:solidFill>
                  <a:srgbClr val="7030A0"/>
                </a:solidFill>
                <a:latin typeface="Times New Roman" pitchFamily="18" charset="0"/>
              </a:rPr>
              <a:t> </a:t>
            </a:r>
            <a:r>
              <a:rPr lang="en-US" sz="2800" b="1" dirty="0" err="1">
                <a:solidFill>
                  <a:srgbClr val="7030A0"/>
                </a:solidFill>
                <a:latin typeface="Times New Roman" pitchFamily="18" charset="0"/>
              </a:rPr>
              <a:t>em</a:t>
            </a:r>
            <a:r>
              <a:rPr lang="en-US" sz="2800" b="1" dirty="0">
                <a:solidFill>
                  <a:srgbClr val="7030A0"/>
                </a:solidFill>
                <a:latin typeface="Times New Roman" pitchFamily="18" charset="0"/>
              </a:rPr>
              <a:t> </a:t>
            </a:r>
            <a:r>
              <a:rPr lang="en-US" sz="2800" b="1" dirty="0" err="1">
                <a:solidFill>
                  <a:srgbClr val="7030A0"/>
                </a:solidFill>
                <a:latin typeface="Times New Roman" pitchFamily="18" charset="0"/>
              </a:rPr>
              <a:t>vì</a:t>
            </a:r>
            <a:r>
              <a:rPr lang="en-US" sz="2800" b="1" dirty="0">
                <a:solidFill>
                  <a:srgbClr val="7030A0"/>
                </a:solidFill>
                <a:latin typeface="Times New Roman" pitchFamily="18" charset="0"/>
              </a:rPr>
              <a:t> </a:t>
            </a:r>
            <a:r>
              <a:rPr lang="en-US" sz="2800" b="1" dirty="0" err="1">
                <a:solidFill>
                  <a:srgbClr val="7030A0"/>
                </a:solidFill>
                <a:latin typeface="Times New Roman" pitchFamily="18" charset="0"/>
              </a:rPr>
              <a:t>có</a:t>
            </a:r>
            <a:r>
              <a:rPr lang="en-US" sz="2800" b="1" dirty="0">
                <a:solidFill>
                  <a:srgbClr val="7030A0"/>
                </a:solidFill>
                <a:latin typeface="Times New Roman" pitchFamily="18" charset="0"/>
              </a:rPr>
              <a:t> </a:t>
            </a:r>
            <a:r>
              <a:rPr lang="en-US" sz="2800" b="1" dirty="0" err="1">
                <a:solidFill>
                  <a:srgbClr val="7030A0"/>
                </a:solidFill>
                <a:latin typeface="Times New Roman" pitchFamily="18" charset="0"/>
              </a:rPr>
              <a:t>mấy</a:t>
            </a:r>
            <a:r>
              <a:rPr lang="en-US" sz="2800" b="1" dirty="0">
                <a:solidFill>
                  <a:srgbClr val="7030A0"/>
                </a:solidFill>
                <a:latin typeface="Times New Roman" pitchFamily="18" charset="0"/>
              </a:rPr>
              <a:t> </a:t>
            </a:r>
            <a:r>
              <a:rPr lang="en-US" sz="2800" b="1" dirty="0" err="1">
                <a:solidFill>
                  <a:srgbClr val="7030A0"/>
                </a:solidFill>
                <a:latin typeface="Times New Roman" pitchFamily="18" charset="0"/>
              </a:rPr>
              <a:t>bạn</a:t>
            </a:r>
            <a:r>
              <a:rPr lang="en-US" sz="2800" b="1" dirty="0">
                <a:solidFill>
                  <a:srgbClr val="7030A0"/>
                </a:solidFill>
                <a:latin typeface="Times New Roman" pitchFamily="18" charset="0"/>
              </a:rPr>
              <a:t> </a:t>
            </a:r>
            <a:r>
              <a:rPr lang="en-US" sz="2800" b="1" dirty="0" err="1">
                <a:solidFill>
                  <a:srgbClr val="7030A0"/>
                </a:solidFill>
                <a:latin typeface="Times New Roman" pitchFamily="18" charset="0"/>
              </a:rPr>
              <a:t>chủ</a:t>
            </a:r>
            <a:r>
              <a:rPr lang="en-US" sz="2800" b="1" dirty="0">
                <a:solidFill>
                  <a:srgbClr val="7030A0"/>
                </a:solidFill>
                <a:latin typeface="Times New Roman" pitchFamily="18" charset="0"/>
              </a:rPr>
              <a:t> </a:t>
            </a:r>
            <a:r>
              <a:rPr lang="en-US" sz="2800" b="1" dirty="0" err="1">
                <a:solidFill>
                  <a:srgbClr val="7030A0"/>
                </a:solidFill>
                <a:latin typeface="Times New Roman" pitchFamily="18" charset="0"/>
              </a:rPr>
              <a:t>quan</a:t>
            </a:r>
            <a:r>
              <a:rPr lang="en-US" sz="2800" b="1" dirty="0">
                <a:solidFill>
                  <a:srgbClr val="7030A0"/>
                </a:solidFill>
                <a:latin typeface="Times New Roman" pitchFamily="18" charset="0"/>
              </a:rPr>
              <a:t>, </a:t>
            </a:r>
            <a:r>
              <a:rPr lang="en-US" sz="2800" b="1" dirty="0" err="1">
                <a:solidFill>
                  <a:srgbClr val="7030A0"/>
                </a:solidFill>
                <a:latin typeface="Times New Roman" pitchFamily="18" charset="0"/>
              </a:rPr>
              <a:t>lười</a:t>
            </a:r>
            <a:r>
              <a:rPr lang="en-US" sz="2800" b="1" dirty="0">
                <a:solidFill>
                  <a:srgbClr val="7030A0"/>
                </a:solidFill>
                <a:latin typeface="Times New Roman" pitchFamily="18" charset="0"/>
              </a:rPr>
              <a:t> </a:t>
            </a:r>
            <a:r>
              <a:rPr lang="en-US" sz="2800" b="1" dirty="0" err="1">
                <a:solidFill>
                  <a:srgbClr val="7030A0"/>
                </a:solidFill>
                <a:latin typeface="Times New Roman" pitchFamily="18" charset="0"/>
              </a:rPr>
              <a:t>biếng</a:t>
            </a:r>
            <a:r>
              <a:rPr lang="en-US" sz="2800" b="1" dirty="0">
                <a:solidFill>
                  <a:srgbClr val="7030A0"/>
                </a:solidFill>
                <a:latin typeface="Times New Roman" pitchFamily="18" charset="0"/>
              </a:rPr>
              <a:t> </a:t>
            </a:r>
            <a:r>
              <a:rPr lang="en-US" sz="2800" b="1" dirty="0" err="1">
                <a:solidFill>
                  <a:srgbClr val="7030A0"/>
                </a:solidFill>
                <a:latin typeface="Times New Roman" pitchFamily="18" charset="0"/>
              </a:rPr>
              <a:t>nên</a:t>
            </a:r>
            <a:r>
              <a:rPr lang="en-US" sz="2800" b="1" dirty="0">
                <a:solidFill>
                  <a:srgbClr val="7030A0"/>
                </a:solidFill>
                <a:latin typeface="Times New Roman" pitchFamily="18" charset="0"/>
              </a:rPr>
              <a:t> </a:t>
            </a:r>
            <a:r>
              <a:rPr lang="en-US" sz="2800" b="1" dirty="0" err="1">
                <a:solidFill>
                  <a:srgbClr val="7030A0"/>
                </a:solidFill>
                <a:latin typeface="Times New Roman" pitchFamily="18" charset="0"/>
              </a:rPr>
              <a:t>kết</a:t>
            </a:r>
            <a:r>
              <a:rPr lang="en-US" sz="2800" b="1" dirty="0">
                <a:solidFill>
                  <a:srgbClr val="7030A0"/>
                </a:solidFill>
                <a:latin typeface="Times New Roman" pitchFamily="18" charset="0"/>
              </a:rPr>
              <a:t> </a:t>
            </a:r>
            <a:r>
              <a:rPr lang="en-US" sz="2800" b="1" dirty="0" err="1">
                <a:solidFill>
                  <a:srgbClr val="7030A0"/>
                </a:solidFill>
                <a:latin typeface="Times New Roman" pitchFamily="18" charset="0"/>
              </a:rPr>
              <a:t>quả</a:t>
            </a:r>
            <a:r>
              <a:rPr lang="en-US" sz="2800" b="1" dirty="0">
                <a:solidFill>
                  <a:srgbClr val="7030A0"/>
                </a:solidFill>
                <a:latin typeface="Times New Roman" pitchFamily="18" charset="0"/>
              </a:rPr>
              <a:t> </a:t>
            </a:r>
            <a:r>
              <a:rPr lang="en-US" sz="2800" b="1" dirty="0" err="1">
                <a:solidFill>
                  <a:srgbClr val="7030A0"/>
                </a:solidFill>
                <a:latin typeface="Times New Roman" pitchFamily="18" charset="0"/>
              </a:rPr>
              <a:t>học</a:t>
            </a:r>
            <a:r>
              <a:rPr lang="en-US" sz="2800" b="1" dirty="0">
                <a:solidFill>
                  <a:srgbClr val="7030A0"/>
                </a:solidFill>
                <a:latin typeface="Times New Roman" pitchFamily="18" charset="0"/>
              </a:rPr>
              <a:t> </a:t>
            </a:r>
            <a:r>
              <a:rPr lang="en-US" sz="2800" b="1" dirty="0" err="1">
                <a:solidFill>
                  <a:srgbClr val="7030A0"/>
                </a:solidFill>
                <a:latin typeface="Times New Roman" pitchFamily="18" charset="0"/>
              </a:rPr>
              <a:t>tập</a:t>
            </a:r>
            <a:r>
              <a:rPr lang="en-US" sz="2800" b="1" dirty="0">
                <a:solidFill>
                  <a:srgbClr val="7030A0"/>
                </a:solidFill>
                <a:latin typeface="Times New Roman" pitchFamily="18" charset="0"/>
              </a:rPr>
              <a:t> </a:t>
            </a:r>
            <a:r>
              <a:rPr lang="en-US" sz="2800" b="1" dirty="0" err="1">
                <a:solidFill>
                  <a:srgbClr val="7030A0"/>
                </a:solidFill>
                <a:latin typeface="Times New Roman" pitchFamily="18" charset="0"/>
              </a:rPr>
              <a:t>sút</a:t>
            </a:r>
            <a:r>
              <a:rPr lang="en-US" sz="2800" b="1" dirty="0">
                <a:solidFill>
                  <a:srgbClr val="7030A0"/>
                </a:solidFill>
                <a:latin typeface="Times New Roman" pitchFamily="18" charset="0"/>
              </a:rPr>
              <a:t> </a:t>
            </a:r>
            <a:r>
              <a:rPr lang="en-US" sz="2800" b="1" dirty="0" err="1">
                <a:solidFill>
                  <a:srgbClr val="7030A0"/>
                </a:solidFill>
                <a:latin typeface="Times New Roman" pitchFamily="18" charset="0"/>
              </a:rPr>
              <a:t>kém</a:t>
            </a:r>
            <a:r>
              <a:rPr lang="en-US" sz="2800" b="1" dirty="0">
                <a:solidFill>
                  <a:srgbClr val="7030A0"/>
                </a:solidFill>
                <a:latin typeface="Times New Roman" pitchFamily="18" charset="0"/>
              </a:rPr>
              <a:t> </a:t>
            </a:r>
            <a:r>
              <a:rPr lang="en-US" sz="2800" b="1" dirty="0" err="1">
                <a:solidFill>
                  <a:srgbClr val="7030A0"/>
                </a:solidFill>
                <a:latin typeface="Times New Roman" pitchFamily="18" charset="0"/>
              </a:rPr>
              <a:t>hẳn</a:t>
            </a:r>
            <a:r>
              <a:rPr lang="en-US" sz="2800" b="1" dirty="0">
                <a:solidFill>
                  <a:srgbClr val="7030A0"/>
                </a:solidFill>
                <a:latin typeface="Times New Roman" pitchFamily="18" charset="0"/>
              </a:rPr>
              <a:t> so </a:t>
            </a:r>
            <a:r>
              <a:rPr lang="en-US" sz="2800" b="1" dirty="0" err="1">
                <a:solidFill>
                  <a:srgbClr val="7030A0"/>
                </a:solidFill>
                <a:latin typeface="Times New Roman" pitchFamily="18" charset="0"/>
              </a:rPr>
              <a:t>với</a:t>
            </a:r>
            <a:r>
              <a:rPr lang="en-US" sz="2800" b="1" dirty="0">
                <a:solidFill>
                  <a:srgbClr val="7030A0"/>
                </a:solidFill>
                <a:latin typeface="Times New Roman" pitchFamily="18" charset="0"/>
              </a:rPr>
              <a:t> </a:t>
            </a:r>
            <a:r>
              <a:rPr lang="en-US" sz="2800" b="1" dirty="0" err="1">
                <a:solidFill>
                  <a:srgbClr val="7030A0"/>
                </a:solidFill>
                <a:latin typeface="Times New Roman" pitchFamily="18" charset="0"/>
              </a:rPr>
              <a:t>hồi</a:t>
            </a:r>
            <a:r>
              <a:rPr lang="en-US" sz="2800" b="1" dirty="0">
                <a:solidFill>
                  <a:srgbClr val="7030A0"/>
                </a:solidFill>
                <a:latin typeface="Times New Roman" pitchFamily="18" charset="0"/>
              </a:rPr>
              <a:t> </a:t>
            </a:r>
            <a:r>
              <a:rPr lang="en-US" sz="2800" b="1" dirty="0" err="1">
                <a:solidFill>
                  <a:srgbClr val="7030A0"/>
                </a:solidFill>
                <a:latin typeface="Times New Roman" pitchFamily="18" charset="0"/>
              </a:rPr>
              <a:t>lớp</a:t>
            </a:r>
            <a:r>
              <a:rPr lang="en-US" sz="2800" b="1" dirty="0">
                <a:solidFill>
                  <a:srgbClr val="7030A0"/>
                </a:solidFill>
                <a:latin typeface="Times New Roman" pitchFamily="18" charset="0"/>
              </a:rPr>
              <a:t> </a:t>
            </a:r>
            <a:r>
              <a:rPr lang="en-US" sz="2800" b="1" dirty="0" err="1">
                <a:solidFill>
                  <a:srgbClr val="7030A0"/>
                </a:solidFill>
                <a:latin typeface="Times New Roman" pitchFamily="18" charset="0"/>
              </a:rPr>
              <a:t>ba</a:t>
            </a:r>
            <a:r>
              <a:rPr lang="en-US" sz="2800" b="1" dirty="0">
                <a:solidFill>
                  <a:srgbClr val="7030A0"/>
                </a:solidFill>
                <a:latin typeface="Times New Roman" pitchFamily="18" charset="0"/>
              </a:rPr>
              <a:t>. </a:t>
            </a:r>
            <a:r>
              <a:rPr lang="en-US" sz="2800" b="1" dirty="0" err="1">
                <a:solidFill>
                  <a:srgbClr val="7030A0"/>
                </a:solidFill>
                <a:latin typeface="Times New Roman" pitchFamily="18" charset="0"/>
              </a:rPr>
              <a:t>Cô</a:t>
            </a:r>
            <a:r>
              <a:rPr lang="en-US" sz="2800" b="1" dirty="0">
                <a:solidFill>
                  <a:srgbClr val="7030A0"/>
                </a:solidFill>
                <a:latin typeface="Times New Roman" pitchFamily="18" charset="0"/>
              </a:rPr>
              <a:t> </a:t>
            </a:r>
            <a:r>
              <a:rPr lang="en-US" sz="2800" b="1" dirty="0" err="1">
                <a:solidFill>
                  <a:srgbClr val="7030A0"/>
                </a:solidFill>
                <a:latin typeface="Times New Roman" pitchFamily="18" charset="0"/>
              </a:rPr>
              <a:t>giáo</a:t>
            </a:r>
            <a:r>
              <a:rPr lang="en-US" sz="2800" b="1" dirty="0">
                <a:solidFill>
                  <a:srgbClr val="7030A0"/>
                </a:solidFill>
                <a:latin typeface="Times New Roman" pitchFamily="18" charset="0"/>
              </a:rPr>
              <a:t> </a:t>
            </a:r>
            <a:r>
              <a:rPr lang="en-US" sz="2800" b="1" dirty="0" err="1">
                <a:solidFill>
                  <a:srgbClr val="7030A0"/>
                </a:solidFill>
                <a:latin typeface="Times New Roman" pitchFamily="18" charset="0"/>
              </a:rPr>
              <a:t>bèn</a:t>
            </a:r>
            <a:r>
              <a:rPr lang="en-US" sz="2800" b="1" dirty="0">
                <a:solidFill>
                  <a:srgbClr val="7030A0"/>
                </a:solidFill>
                <a:latin typeface="Times New Roman" pitchFamily="18" charset="0"/>
              </a:rPr>
              <a:t> </a:t>
            </a:r>
            <a:r>
              <a:rPr lang="en-US" sz="2800" b="1" dirty="0" err="1">
                <a:solidFill>
                  <a:srgbClr val="7030A0"/>
                </a:solidFill>
                <a:latin typeface="Times New Roman" pitchFamily="18" charset="0"/>
              </a:rPr>
              <a:t>kể</a:t>
            </a:r>
            <a:r>
              <a:rPr lang="en-US" sz="2800" b="1" dirty="0">
                <a:solidFill>
                  <a:srgbClr val="7030A0"/>
                </a:solidFill>
                <a:latin typeface="Times New Roman" pitchFamily="18" charset="0"/>
              </a:rPr>
              <a:t> </a:t>
            </a:r>
            <a:r>
              <a:rPr lang="en-US" sz="2800" b="1" dirty="0" err="1">
                <a:solidFill>
                  <a:srgbClr val="7030A0"/>
                </a:solidFill>
                <a:latin typeface="Times New Roman" pitchFamily="18" charset="0"/>
              </a:rPr>
              <a:t>chuyện</a:t>
            </a:r>
            <a:r>
              <a:rPr lang="en-US" sz="2800" b="1" dirty="0">
                <a:solidFill>
                  <a:srgbClr val="7030A0"/>
                </a:solidFill>
                <a:latin typeface="Times New Roman" pitchFamily="18" charset="0"/>
              </a:rPr>
              <a:t> </a:t>
            </a:r>
            <a:r>
              <a:rPr lang="en-US" sz="2800" b="1" dirty="0" err="1">
                <a:solidFill>
                  <a:srgbClr val="7030A0"/>
                </a:solidFill>
                <a:latin typeface="Times New Roman" pitchFamily="18" charset="0"/>
              </a:rPr>
              <a:t>Rùa</a:t>
            </a:r>
            <a:r>
              <a:rPr lang="en-US" sz="2800" b="1" dirty="0">
                <a:solidFill>
                  <a:srgbClr val="7030A0"/>
                </a:solidFill>
                <a:latin typeface="Times New Roman" pitchFamily="18" charset="0"/>
              </a:rPr>
              <a:t> </a:t>
            </a:r>
            <a:r>
              <a:rPr lang="en-US" sz="2800" b="1" dirty="0" err="1">
                <a:solidFill>
                  <a:srgbClr val="7030A0"/>
                </a:solidFill>
                <a:latin typeface="Times New Roman" pitchFamily="18" charset="0"/>
              </a:rPr>
              <a:t>và</a:t>
            </a:r>
            <a:r>
              <a:rPr lang="en-US" sz="2800" b="1" dirty="0">
                <a:solidFill>
                  <a:srgbClr val="7030A0"/>
                </a:solidFill>
                <a:latin typeface="Times New Roman" pitchFamily="18" charset="0"/>
              </a:rPr>
              <a:t> </a:t>
            </a:r>
            <a:r>
              <a:rPr lang="en-US" sz="2800" b="1" dirty="0" err="1">
                <a:solidFill>
                  <a:srgbClr val="7030A0"/>
                </a:solidFill>
                <a:latin typeface="Times New Roman" pitchFamily="18" charset="0"/>
              </a:rPr>
              <a:t>thỏ</a:t>
            </a:r>
            <a:r>
              <a:rPr lang="en-US" sz="2800" b="1" dirty="0">
                <a:solidFill>
                  <a:srgbClr val="7030A0"/>
                </a:solidFill>
                <a:latin typeface="Times New Roman" pitchFamily="18" charset="0"/>
              </a:rPr>
              <a:t> </a:t>
            </a:r>
            <a:r>
              <a:rPr lang="en-US" sz="2800" b="1" dirty="0" err="1">
                <a:solidFill>
                  <a:srgbClr val="7030A0"/>
                </a:solidFill>
                <a:latin typeface="Times New Roman" pitchFamily="18" charset="0"/>
              </a:rPr>
              <a:t>để</a:t>
            </a:r>
            <a:r>
              <a:rPr lang="en-US" sz="2800" b="1" dirty="0">
                <a:solidFill>
                  <a:srgbClr val="7030A0"/>
                </a:solidFill>
                <a:latin typeface="Times New Roman" pitchFamily="18" charset="0"/>
              </a:rPr>
              <a:t> </a:t>
            </a:r>
            <a:r>
              <a:rPr lang="en-US" sz="2800" b="1" dirty="0" err="1">
                <a:solidFill>
                  <a:srgbClr val="7030A0"/>
                </a:solidFill>
                <a:latin typeface="Times New Roman" pitchFamily="18" charset="0"/>
              </a:rPr>
              <a:t>khuyên</a:t>
            </a:r>
            <a:r>
              <a:rPr lang="en-US" sz="2800" b="1" dirty="0">
                <a:solidFill>
                  <a:srgbClr val="7030A0"/>
                </a:solidFill>
                <a:latin typeface="Times New Roman" pitchFamily="18" charset="0"/>
              </a:rPr>
              <a:t> </a:t>
            </a:r>
            <a:r>
              <a:rPr lang="en-US" sz="2800" b="1" dirty="0" err="1">
                <a:solidFill>
                  <a:srgbClr val="7030A0"/>
                </a:solidFill>
                <a:latin typeface="Times New Roman" pitchFamily="18" charset="0"/>
              </a:rPr>
              <a:t>các</a:t>
            </a:r>
            <a:r>
              <a:rPr lang="en-US" sz="2800" b="1" dirty="0">
                <a:solidFill>
                  <a:srgbClr val="7030A0"/>
                </a:solidFill>
                <a:latin typeface="Times New Roman" pitchFamily="18" charset="0"/>
              </a:rPr>
              <a:t> </a:t>
            </a:r>
            <a:r>
              <a:rPr lang="en-US" sz="2800" b="1" dirty="0" err="1">
                <a:solidFill>
                  <a:srgbClr val="7030A0"/>
                </a:solidFill>
                <a:latin typeface="Times New Roman" pitchFamily="18" charset="0"/>
              </a:rPr>
              <a:t>bạn</a:t>
            </a:r>
            <a:r>
              <a:rPr lang="en-US" sz="2800" b="1" dirty="0">
                <a:solidFill>
                  <a:srgbClr val="7030A0"/>
                </a:solidFill>
                <a:latin typeface="Times New Roman" pitchFamily="18" charset="0"/>
              </a:rPr>
              <a:t> </a:t>
            </a:r>
            <a:r>
              <a:rPr lang="en-US" sz="2800" b="1" dirty="0" err="1">
                <a:solidFill>
                  <a:srgbClr val="7030A0"/>
                </a:solidFill>
                <a:latin typeface="Times New Roman" pitchFamily="18" charset="0"/>
              </a:rPr>
              <a:t>phải</a:t>
            </a:r>
            <a:r>
              <a:rPr lang="en-US" sz="2800" b="1" dirty="0">
                <a:solidFill>
                  <a:srgbClr val="7030A0"/>
                </a:solidFill>
                <a:latin typeface="Times New Roman" pitchFamily="18" charset="0"/>
              </a:rPr>
              <a:t> </a:t>
            </a:r>
            <a:r>
              <a:rPr lang="en-US" sz="2800" b="1" dirty="0" err="1">
                <a:solidFill>
                  <a:srgbClr val="7030A0"/>
                </a:solidFill>
                <a:latin typeface="Times New Roman" pitchFamily="18" charset="0"/>
              </a:rPr>
              <a:t>cố</a:t>
            </a:r>
            <a:r>
              <a:rPr lang="en-US" sz="2800" b="1" dirty="0">
                <a:solidFill>
                  <a:srgbClr val="7030A0"/>
                </a:solidFill>
                <a:latin typeface="Times New Roman" pitchFamily="18" charset="0"/>
              </a:rPr>
              <a:t> </a:t>
            </a:r>
            <a:r>
              <a:rPr lang="en-US" sz="2800" b="1" dirty="0" err="1">
                <a:solidFill>
                  <a:srgbClr val="7030A0"/>
                </a:solidFill>
                <a:latin typeface="Times New Roman" pitchFamily="18" charset="0"/>
              </a:rPr>
              <a:t>gắng</a:t>
            </a:r>
            <a:r>
              <a:rPr lang="en-US" sz="2800" b="1" dirty="0">
                <a:solidFill>
                  <a:srgbClr val="7030A0"/>
                </a:solidFill>
                <a:latin typeface="Times New Roman" pitchFamily="18" charset="0"/>
              </a:rPr>
              <a:t>, </a:t>
            </a:r>
            <a:r>
              <a:rPr lang="en-US" sz="2800" b="1" dirty="0" err="1">
                <a:solidFill>
                  <a:srgbClr val="7030A0"/>
                </a:solidFill>
                <a:latin typeface="Times New Roman" pitchFamily="18" charset="0"/>
              </a:rPr>
              <a:t>chăm</a:t>
            </a:r>
            <a:r>
              <a:rPr lang="en-US" sz="2800" b="1" dirty="0">
                <a:solidFill>
                  <a:srgbClr val="7030A0"/>
                </a:solidFill>
                <a:latin typeface="Times New Roman" pitchFamily="18" charset="0"/>
              </a:rPr>
              <a:t> </a:t>
            </a:r>
            <a:r>
              <a:rPr lang="en-US" sz="2800" b="1" dirty="0" err="1">
                <a:solidFill>
                  <a:srgbClr val="7030A0"/>
                </a:solidFill>
                <a:latin typeface="Times New Roman" pitchFamily="18" charset="0"/>
              </a:rPr>
              <a:t>chỉ</a:t>
            </a:r>
            <a:r>
              <a:rPr lang="en-US" sz="2800" b="1" dirty="0">
                <a:solidFill>
                  <a:srgbClr val="7030A0"/>
                </a:solidFill>
                <a:latin typeface="Times New Roman" pitchFamily="18" charset="0"/>
              </a:rPr>
              <a:t>. </a:t>
            </a:r>
            <a:r>
              <a:rPr lang="en-US" sz="2800" b="1" dirty="0" err="1">
                <a:solidFill>
                  <a:srgbClr val="7030A0"/>
                </a:solidFill>
                <a:latin typeface="Times New Roman" pitchFamily="18" charset="0"/>
              </a:rPr>
              <a:t>Câu</a:t>
            </a:r>
            <a:r>
              <a:rPr lang="en-US" sz="2800" b="1" dirty="0">
                <a:solidFill>
                  <a:srgbClr val="7030A0"/>
                </a:solidFill>
                <a:latin typeface="Times New Roman" pitchFamily="18" charset="0"/>
              </a:rPr>
              <a:t> </a:t>
            </a:r>
            <a:r>
              <a:rPr lang="en-US" sz="2800" b="1" dirty="0" err="1">
                <a:solidFill>
                  <a:srgbClr val="7030A0"/>
                </a:solidFill>
                <a:latin typeface="Times New Roman" pitchFamily="18" charset="0"/>
              </a:rPr>
              <a:t>chuyện</a:t>
            </a:r>
            <a:r>
              <a:rPr lang="en-US" sz="2800" b="1" dirty="0">
                <a:solidFill>
                  <a:srgbClr val="7030A0"/>
                </a:solidFill>
                <a:latin typeface="Times New Roman" pitchFamily="18" charset="0"/>
              </a:rPr>
              <a:t> </a:t>
            </a:r>
            <a:r>
              <a:rPr lang="en-US" sz="2800" b="1" dirty="0" err="1">
                <a:solidFill>
                  <a:srgbClr val="7030A0"/>
                </a:solidFill>
                <a:latin typeface="Times New Roman" pitchFamily="18" charset="0"/>
              </a:rPr>
              <a:t>này</a:t>
            </a:r>
            <a:r>
              <a:rPr lang="en-US" sz="2800" b="1" dirty="0">
                <a:solidFill>
                  <a:srgbClr val="7030A0"/>
                </a:solidFill>
                <a:latin typeface="Times New Roman" pitchFamily="18" charset="0"/>
              </a:rPr>
              <a:t> </a:t>
            </a:r>
            <a:r>
              <a:rPr lang="en-US" sz="2800" b="1" dirty="0" err="1">
                <a:solidFill>
                  <a:srgbClr val="7030A0"/>
                </a:solidFill>
                <a:latin typeface="Times New Roman" pitchFamily="18" charset="0"/>
              </a:rPr>
              <a:t>như</a:t>
            </a:r>
            <a:r>
              <a:rPr lang="en-US" sz="2800" b="1" dirty="0">
                <a:solidFill>
                  <a:srgbClr val="7030A0"/>
                </a:solidFill>
                <a:latin typeface="Times New Roman" pitchFamily="18" charset="0"/>
              </a:rPr>
              <a:t> </a:t>
            </a:r>
            <a:r>
              <a:rPr lang="en-US" sz="2800" b="1" dirty="0" err="1">
                <a:solidFill>
                  <a:srgbClr val="7030A0"/>
                </a:solidFill>
                <a:latin typeface="Times New Roman" pitchFamily="18" charset="0"/>
              </a:rPr>
              <a:t>sau</a:t>
            </a:r>
            <a:r>
              <a:rPr lang="en-US" sz="2800" b="1" dirty="0">
                <a:solidFill>
                  <a:srgbClr val="7030A0"/>
                </a:solidFill>
                <a:latin typeface="Times New Roman" pitchFamily="18" charset="0"/>
              </a:rPr>
              <a:t> : </a:t>
            </a:r>
          </a:p>
        </p:txBody>
      </p:sp>
      <p:sp>
        <p:nvSpPr>
          <p:cNvPr id="4" name="AutoShape 9"/>
          <p:cNvSpPr>
            <a:spLocks noChangeArrowheads="1"/>
          </p:cNvSpPr>
          <p:nvPr/>
        </p:nvSpPr>
        <p:spPr bwMode="auto">
          <a:xfrm>
            <a:off x="1187624" y="2735188"/>
            <a:ext cx="3096344" cy="628650"/>
          </a:xfrm>
          <a:prstGeom prst="roundRect">
            <a:avLst>
              <a:gd name="adj" fmla="val 16667"/>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lgn="ctr"/>
            <a:r>
              <a:rPr lang="en-US" sz="3200" b="1" dirty="0" err="1" smtClean="0">
                <a:solidFill>
                  <a:srgbClr val="660066"/>
                </a:solidFill>
                <a:latin typeface="Times New Roman" pitchFamily="18" charset="0"/>
                <a:cs typeface="Times New Roman" pitchFamily="18" charset="0"/>
              </a:rPr>
              <a:t>Mở</a:t>
            </a:r>
            <a:r>
              <a:rPr lang="en-US" sz="3200" b="1" dirty="0" smtClean="0">
                <a:solidFill>
                  <a:srgbClr val="660066"/>
                </a:solidFill>
                <a:latin typeface="Times New Roman" pitchFamily="18" charset="0"/>
                <a:cs typeface="Times New Roman" pitchFamily="18" charset="0"/>
              </a:rPr>
              <a:t> </a:t>
            </a:r>
            <a:r>
              <a:rPr lang="en-US" sz="3200" b="1" dirty="0" err="1" smtClean="0">
                <a:solidFill>
                  <a:srgbClr val="660066"/>
                </a:solidFill>
                <a:latin typeface="Times New Roman" pitchFamily="18" charset="0"/>
                <a:cs typeface="Times New Roman" pitchFamily="18" charset="0"/>
              </a:rPr>
              <a:t>bài</a:t>
            </a:r>
            <a:r>
              <a:rPr lang="en-US" sz="3200" b="1" dirty="0" smtClean="0">
                <a:solidFill>
                  <a:srgbClr val="660066"/>
                </a:solidFill>
                <a:latin typeface="Times New Roman" pitchFamily="18" charset="0"/>
                <a:cs typeface="Times New Roman" pitchFamily="18" charset="0"/>
              </a:rPr>
              <a:t> </a:t>
            </a:r>
            <a:r>
              <a:rPr lang="en-US" sz="3200" b="1" dirty="0" err="1">
                <a:solidFill>
                  <a:srgbClr val="660066"/>
                </a:solidFill>
                <a:latin typeface="Times New Roman" pitchFamily="18" charset="0"/>
                <a:cs typeface="Times New Roman" pitchFamily="18" charset="0"/>
              </a:rPr>
              <a:t>g</a:t>
            </a:r>
            <a:r>
              <a:rPr lang="en-US" sz="3200" b="1" dirty="0" err="1" smtClean="0">
                <a:solidFill>
                  <a:srgbClr val="660066"/>
                </a:solidFill>
                <a:latin typeface="Times New Roman" pitchFamily="18" charset="0"/>
                <a:cs typeface="Times New Roman" pitchFamily="18" charset="0"/>
              </a:rPr>
              <a:t>ián</a:t>
            </a:r>
            <a:r>
              <a:rPr lang="en-US" sz="3200" b="1" dirty="0" smtClean="0">
                <a:solidFill>
                  <a:srgbClr val="660066"/>
                </a:solidFill>
                <a:latin typeface="Times New Roman" pitchFamily="18" charset="0"/>
                <a:cs typeface="Times New Roman" pitchFamily="18" charset="0"/>
              </a:rPr>
              <a:t> </a:t>
            </a:r>
            <a:r>
              <a:rPr lang="en-US" sz="3200" b="1" dirty="0" err="1" smtClean="0">
                <a:solidFill>
                  <a:srgbClr val="660066"/>
                </a:solidFill>
                <a:latin typeface="Times New Roman" pitchFamily="18" charset="0"/>
                <a:cs typeface="Times New Roman" pitchFamily="18" charset="0"/>
              </a:rPr>
              <a:t>tiếp</a:t>
            </a:r>
            <a:endParaRPr lang="en-US" sz="3200" b="1" dirty="0">
              <a:solidFill>
                <a:srgbClr val="660066"/>
              </a:solidFill>
              <a:latin typeface="Times New Roman" pitchFamily="18" charset="0"/>
              <a:cs typeface="Times New Roman" pitchFamily="18" charset="0"/>
            </a:endParaRPr>
          </a:p>
        </p:txBody>
      </p:sp>
      <p:sp>
        <p:nvSpPr>
          <p:cNvPr id="5" name="Right Arrow 4"/>
          <p:cNvSpPr/>
          <p:nvPr/>
        </p:nvSpPr>
        <p:spPr>
          <a:xfrm>
            <a:off x="491008" y="2951440"/>
            <a:ext cx="645324" cy="19614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22318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5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481" decel="100000"/>
                                        <p:tgtEl>
                                          <p:spTgt spid="4"/>
                                        </p:tgtEl>
                                      </p:cBhvr>
                                    </p:animEffect>
                                    <p:animScale>
                                      <p:cBhvr>
                                        <p:cTn id="18" dur="481" decel="100000"/>
                                        <p:tgtEl>
                                          <p:spTgt spid="4"/>
                                        </p:tgtEl>
                                      </p:cBhvr>
                                      <p:from x="10000" y="10000"/>
                                      <p:to x="200000" y="450000"/>
                                    </p:animScale>
                                    <p:animScale>
                                      <p:cBhvr>
                                        <p:cTn id="19" dur="769" accel="100000" fill="hold">
                                          <p:stCondLst>
                                            <p:cond delay="481"/>
                                          </p:stCondLst>
                                        </p:cTn>
                                        <p:tgtEl>
                                          <p:spTgt spid="4"/>
                                        </p:tgtEl>
                                      </p:cBhvr>
                                      <p:from x="200000" y="450000"/>
                                      <p:to x="100000" y="100000"/>
                                    </p:animScale>
                                    <p:set>
                                      <p:cBhvr>
                                        <p:cTn id="20" dur="481" fill="hold"/>
                                        <p:tgtEl>
                                          <p:spTgt spid="4"/>
                                        </p:tgtEl>
                                        <p:attrNameLst>
                                          <p:attrName>ppt_x</p:attrName>
                                        </p:attrNameLst>
                                      </p:cBhvr>
                                      <p:to>
                                        <p:strVal val="(0.5)"/>
                                      </p:to>
                                    </p:set>
                                    <p:anim from="(0.5)" to="(#ppt_x)" calcmode="lin" valueType="num">
                                      <p:cBhvr>
                                        <p:cTn id="21" dur="769" accel="100000" fill="hold">
                                          <p:stCondLst>
                                            <p:cond delay="481"/>
                                          </p:stCondLst>
                                        </p:cTn>
                                        <p:tgtEl>
                                          <p:spTgt spid="4"/>
                                        </p:tgtEl>
                                        <p:attrNameLst>
                                          <p:attrName>ppt_x</p:attrName>
                                        </p:attrNameLst>
                                      </p:cBhvr>
                                    </p:anim>
                                    <p:set>
                                      <p:cBhvr>
                                        <p:cTn id="22" dur="481" fill="hold"/>
                                        <p:tgtEl>
                                          <p:spTgt spid="4"/>
                                        </p:tgtEl>
                                        <p:attrNameLst>
                                          <p:attrName>ppt_y</p:attrName>
                                        </p:attrNameLst>
                                      </p:cBhvr>
                                      <p:to>
                                        <p:strVal val="(#ppt_y+0.4)"/>
                                      </p:to>
                                    </p:set>
                                    <p:anim from="(#ppt_y+0.4)" to="(#ppt_y)" calcmode="lin" valueType="num">
                                      <p:cBhvr>
                                        <p:cTn id="23" dur="769" accel="100000" fill="hold">
                                          <p:stCondLst>
                                            <p:cond delay="481"/>
                                          </p:stCondLst>
                                        </p:cTn>
                                        <p:tgtEl>
                                          <p:spTgt spid="4"/>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0|0.1"/>
</p:tagLst>
</file>

<file path=ppt/tags/tag2.xml><?xml version="1.0" encoding="utf-8"?>
<p:tagLst xmlns:a="http://schemas.openxmlformats.org/drawingml/2006/main" xmlns:r="http://schemas.openxmlformats.org/officeDocument/2006/relationships" xmlns:p="http://schemas.openxmlformats.org/presentationml/2006/main">
  <p:tag name="TIMING" val="|0|1.4|1.3|1.1|1.9|0.9|3|5|2.9|1.6|1.1|2"/>
</p:tagLst>
</file>

<file path=ppt/tags/tag3.xml><?xml version="1.0" encoding="utf-8"?>
<p:tagLst xmlns:a="http://schemas.openxmlformats.org/drawingml/2006/main" xmlns:r="http://schemas.openxmlformats.org/officeDocument/2006/relationships" xmlns:p="http://schemas.openxmlformats.org/presentationml/2006/main">
  <p:tag name="TIMING" val="|1.2|5|8.9|35.3|1.8|1.1"/>
</p:tagLst>
</file>

<file path=ppt/tags/tag4.xml><?xml version="1.0" encoding="utf-8"?>
<p:tagLst xmlns:a="http://schemas.openxmlformats.org/drawingml/2006/main" xmlns:r="http://schemas.openxmlformats.org/officeDocument/2006/relationships" xmlns:p="http://schemas.openxmlformats.org/presentationml/2006/main">
  <p:tag name="TIMING" val="|4.3|63"/>
</p:tagLst>
</file>

<file path=ppt/tags/tag5.xml><?xml version="1.0" encoding="utf-8"?>
<p:tagLst xmlns:a="http://schemas.openxmlformats.org/drawingml/2006/main" xmlns:r="http://schemas.openxmlformats.org/officeDocument/2006/relationships" xmlns:p="http://schemas.openxmlformats.org/presentationml/2006/main">
  <p:tag name="TIMING" val="|0.9|1.9|1.5|1.8|0.8|7.2|0.8|3.2|0.8|4|0.8|2.7|0.7|8.9|0.8"/>
</p:tagLst>
</file>

<file path=ppt/tags/tag6.xml><?xml version="1.0" encoding="utf-8"?>
<p:tagLst xmlns:a="http://schemas.openxmlformats.org/drawingml/2006/main" xmlns:r="http://schemas.openxmlformats.org/officeDocument/2006/relationships" xmlns:p="http://schemas.openxmlformats.org/presentationml/2006/main">
  <p:tag name="TIMING" val="|1.6|8.2|6.4|5.1|2.7|1.6|1.8|1.6|1.7|1.6|8.9|2.4|1.9|2.2|3|8.7|8.2|4.6"/>
</p:tagLst>
</file>

<file path=ppt/tags/tag7.xml><?xml version="1.0" encoding="utf-8"?>
<p:tagLst xmlns:a="http://schemas.openxmlformats.org/drawingml/2006/main" xmlns:r="http://schemas.openxmlformats.org/officeDocument/2006/relationships" xmlns:p="http://schemas.openxmlformats.org/presentationml/2006/main">
  <p:tag name="TIMING" val="|14.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Fireworks">
  <a:themeElements>
    <a:clrScheme name="Fireworks 1">
      <a:dk1>
        <a:srgbClr val="AF273E"/>
      </a:dk1>
      <a:lt1>
        <a:srgbClr val="FFCC00"/>
      </a:lt1>
      <a:dk2>
        <a:srgbClr val="000000"/>
      </a:dk2>
      <a:lt2>
        <a:srgbClr val="FFFFFF"/>
      </a:lt2>
      <a:accent1>
        <a:srgbClr val="FF8B17"/>
      </a:accent1>
      <a:accent2>
        <a:srgbClr val="FFE103"/>
      </a:accent2>
      <a:accent3>
        <a:srgbClr val="AAAAAA"/>
      </a:accent3>
      <a:accent4>
        <a:srgbClr val="DAAE00"/>
      </a:accent4>
      <a:accent5>
        <a:srgbClr val="FFC4AB"/>
      </a:accent5>
      <a:accent6>
        <a:srgbClr val="E7CC02"/>
      </a:accent6>
      <a:hlink>
        <a:srgbClr val="FF3399"/>
      </a:hlink>
      <a:folHlink>
        <a:srgbClr val="FE1F08"/>
      </a:folHlink>
    </a:clrScheme>
    <a:fontScheme name="Fireworks">
      <a:majorFont>
        <a:latin typeface="Arial Black"/>
        <a:ea typeface=""/>
        <a:cs typeface=""/>
      </a:majorFont>
      <a:minorFont>
        <a:latin typeface="Arial Blac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2"/>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2"/>
            </a:solidFill>
            <a:effectLst/>
            <a:latin typeface="Times New Roman" pitchFamily="18" charset="0"/>
          </a:defRPr>
        </a:defPPr>
      </a:lstStyle>
    </a:lnDef>
  </a:objectDefaults>
  <a:extraClrSchemeLst>
    <a:extraClrScheme>
      <a:clrScheme name="Fireworks 1">
        <a:dk1>
          <a:srgbClr val="AF273E"/>
        </a:dk1>
        <a:lt1>
          <a:srgbClr val="FFCC00"/>
        </a:lt1>
        <a:dk2>
          <a:srgbClr val="000000"/>
        </a:dk2>
        <a:lt2>
          <a:srgbClr val="FFFFFF"/>
        </a:lt2>
        <a:accent1>
          <a:srgbClr val="FF8B17"/>
        </a:accent1>
        <a:accent2>
          <a:srgbClr val="FFE103"/>
        </a:accent2>
        <a:accent3>
          <a:srgbClr val="AAAAAA"/>
        </a:accent3>
        <a:accent4>
          <a:srgbClr val="DAAE00"/>
        </a:accent4>
        <a:accent5>
          <a:srgbClr val="FFC4AB"/>
        </a:accent5>
        <a:accent6>
          <a:srgbClr val="E7CC02"/>
        </a:accent6>
        <a:hlink>
          <a:srgbClr val="FF3399"/>
        </a:hlink>
        <a:folHlink>
          <a:srgbClr val="FE1F08"/>
        </a:folHlink>
      </a:clrScheme>
      <a:clrMap bg1="dk2" tx1="lt1" bg2="dk1" tx2="lt2" accent1="accent1" accent2="accent2" accent3="accent3" accent4="accent4" accent5="accent5" accent6="accent6" hlink="hlink" folHlink="folHlink"/>
    </a:extraClrScheme>
    <a:extraClrScheme>
      <a:clrScheme name="Fireworks 2">
        <a:dk1>
          <a:srgbClr val="0000A4"/>
        </a:dk1>
        <a:lt1>
          <a:srgbClr val="CCFFFF"/>
        </a:lt1>
        <a:dk2>
          <a:srgbClr val="000066"/>
        </a:dk2>
        <a:lt2>
          <a:srgbClr val="00FFFF"/>
        </a:lt2>
        <a:accent1>
          <a:srgbClr val="51B2E3"/>
        </a:accent1>
        <a:accent2>
          <a:srgbClr val="04E8AC"/>
        </a:accent2>
        <a:accent3>
          <a:srgbClr val="AAAAB8"/>
        </a:accent3>
        <a:accent4>
          <a:srgbClr val="AEDADA"/>
        </a:accent4>
        <a:accent5>
          <a:srgbClr val="B3D5EF"/>
        </a:accent5>
        <a:accent6>
          <a:srgbClr val="03D29B"/>
        </a:accent6>
        <a:hlink>
          <a:srgbClr val="FF3399"/>
        </a:hlink>
        <a:folHlink>
          <a:srgbClr val="8F5FD5"/>
        </a:folHlink>
      </a:clrScheme>
      <a:clrMap bg1="dk2" tx1="lt1" bg2="dk1" tx2="lt2" accent1="accent1" accent2="accent2" accent3="accent3" accent4="accent4" accent5="accent5" accent6="accent6" hlink="hlink" folHlink="folHlink"/>
    </a:extraClrScheme>
    <a:extraClrScheme>
      <a:clrScheme name="Fireworks 3">
        <a:dk1>
          <a:srgbClr val="9F237F"/>
        </a:dk1>
        <a:lt1>
          <a:srgbClr val="FFCC00"/>
        </a:lt1>
        <a:dk2>
          <a:srgbClr val="000000"/>
        </a:dk2>
        <a:lt2>
          <a:srgbClr val="FFFFFF"/>
        </a:lt2>
        <a:accent1>
          <a:srgbClr val="39A6DD"/>
        </a:accent1>
        <a:accent2>
          <a:srgbClr val="FF03E7"/>
        </a:accent2>
        <a:accent3>
          <a:srgbClr val="AAAAAA"/>
        </a:accent3>
        <a:accent4>
          <a:srgbClr val="DAAE00"/>
        </a:accent4>
        <a:accent5>
          <a:srgbClr val="AED0EB"/>
        </a:accent5>
        <a:accent6>
          <a:srgbClr val="E702D1"/>
        </a:accent6>
        <a:hlink>
          <a:srgbClr val="FF3399"/>
        </a:hlink>
        <a:folHlink>
          <a:srgbClr val="753BCB"/>
        </a:folHlink>
      </a:clrScheme>
      <a:clrMap bg1="dk2" tx1="lt1" bg2="dk1" tx2="lt2" accent1="accent1" accent2="accent2" accent3="accent3" accent4="accent4" accent5="accent5" accent6="accent6" hlink="hlink" folHlink="folHlink"/>
    </a:extraClrScheme>
    <a:extraClrScheme>
      <a:clrScheme name="Fireworks 4">
        <a:dk1>
          <a:srgbClr val="00603B"/>
        </a:dk1>
        <a:lt1>
          <a:srgbClr val="FFCC00"/>
        </a:lt1>
        <a:dk2>
          <a:srgbClr val="000000"/>
        </a:dk2>
        <a:lt2>
          <a:srgbClr val="FFFFFF"/>
        </a:lt2>
        <a:accent1>
          <a:srgbClr val="39A6DD"/>
        </a:accent1>
        <a:accent2>
          <a:srgbClr val="07FB18"/>
        </a:accent2>
        <a:accent3>
          <a:srgbClr val="AAAAAA"/>
        </a:accent3>
        <a:accent4>
          <a:srgbClr val="DAAE00"/>
        </a:accent4>
        <a:accent5>
          <a:srgbClr val="AED0EB"/>
        </a:accent5>
        <a:accent6>
          <a:srgbClr val="06E315"/>
        </a:accent6>
        <a:hlink>
          <a:srgbClr val="FF3399"/>
        </a:hlink>
        <a:folHlink>
          <a:srgbClr val="753BCB"/>
        </a:folHlink>
      </a:clrScheme>
      <a:clrMap bg1="dk2" tx1="lt1" bg2="dk1" tx2="lt2" accent1="accent1" accent2="accent2" accent3="accent3" accent4="accent4" accent5="accent5" accent6="accent6" hlink="hlink" folHlink="folHlink"/>
    </a:extraClrScheme>
    <a:extraClrScheme>
      <a:clrScheme name="Fireworks 5">
        <a:dk1>
          <a:srgbClr val="FF6600"/>
        </a:dk1>
        <a:lt1>
          <a:srgbClr val="FFFFFF"/>
        </a:lt1>
        <a:dk2>
          <a:srgbClr val="003366"/>
        </a:dk2>
        <a:lt2>
          <a:srgbClr val="FFFFFF"/>
        </a:lt2>
        <a:accent1>
          <a:srgbClr val="FF99FF"/>
        </a:accent1>
        <a:accent2>
          <a:srgbClr val="FFFF99"/>
        </a:accent2>
        <a:accent3>
          <a:srgbClr val="AAADB8"/>
        </a:accent3>
        <a:accent4>
          <a:srgbClr val="DADADA"/>
        </a:accent4>
        <a:accent5>
          <a:srgbClr val="FFCAFF"/>
        </a:accent5>
        <a:accent6>
          <a:srgbClr val="E7E78A"/>
        </a:accent6>
        <a:hlink>
          <a:srgbClr val="FF3399"/>
        </a:hlink>
        <a:folHlink>
          <a:srgbClr val="FF9966"/>
        </a:folHlink>
      </a:clrScheme>
      <a:clrMap bg1="dk2" tx1="lt1" bg2="dk1" tx2="lt2" accent1="accent1" accent2="accent2" accent3="accent3" accent4="accent4" accent5="accent5" accent6="accent6" hlink="hlink" folHlink="folHlink"/>
    </a:extraClrScheme>
    <a:extraClrScheme>
      <a:clrScheme name="Fireworks 6">
        <a:dk1>
          <a:srgbClr val="000000"/>
        </a:dk1>
        <a:lt1>
          <a:srgbClr val="FFFFFF"/>
        </a:lt1>
        <a:dk2>
          <a:srgbClr val="993366"/>
        </a:dk2>
        <a:lt2>
          <a:srgbClr val="CCFFFF"/>
        </a:lt2>
        <a:accent1>
          <a:srgbClr val="CCECFF"/>
        </a:accent1>
        <a:accent2>
          <a:srgbClr val="FFFF99"/>
        </a:accent2>
        <a:accent3>
          <a:srgbClr val="FFFFFF"/>
        </a:accent3>
        <a:accent4>
          <a:srgbClr val="000000"/>
        </a:accent4>
        <a:accent5>
          <a:srgbClr val="E2F4FF"/>
        </a:accent5>
        <a:accent6>
          <a:srgbClr val="E7E78A"/>
        </a:accent6>
        <a:hlink>
          <a:srgbClr val="FFCCFF"/>
        </a:hlink>
        <a:folHlink>
          <a:srgbClr val="FFCCCC"/>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1419</TotalTime>
  <Words>1427</Words>
  <Application>Microsoft Office PowerPoint</Application>
  <PresentationFormat>On-screen Show (16:9)</PresentationFormat>
  <Paragraphs>121</Paragraphs>
  <Slides>15</Slides>
  <Notes>0</Notes>
  <HiddenSlides>0</HiddenSlides>
  <MMClips>2</MMClips>
  <ScaleCrop>false</ScaleCrop>
  <HeadingPairs>
    <vt:vector size="4" baseType="variant">
      <vt:variant>
        <vt:lpstr>Theme</vt:lpstr>
      </vt:variant>
      <vt:variant>
        <vt:i4>7</vt:i4>
      </vt:variant>
      <vt:variant>
        <vt:lpstr>Slide Titles</vt:lpstr>
      </vt:variant>
      <vt:variant>
        <vt:i4>15</vt:i4>
      </vt:variant>
    </vt:vector>
  </HeadingPairs>
  <TitlesOfParts>
    <vt:vector size="22" baseType="lpstr">
      <vt:lpstr>Office Theme</vt:lpstr>
      <vt:lpstr>Fireworks</vt:lpstr>
      <vt:lpstr>1_Office Theme</vt:lpstr>
      <vt:lpstr>2_Office Theme</vt:lpstr>
      <vt:lpstr>3_Office Theme</vt:lpstr>
      <vt:lpstr>4_Office Theme</vt:lpstr>
      <vt:lpstr>5_Office Theme</vt:lpstr>
      <vt:lpstr>PowerPoint Presentation</vt:lpstr>
      <vt:lpstr>PowerPoint Presentation</vt:lpstr>
      <vt:lpstr>PowerPoint Presentation</vt:lpstr>
      <vt:lpstr>PowerPoint Presentation</vt:lpstr>
      <vt:lpstr>So sánh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vuminhhieucp59@gmail.com</cp:lastModifiedBy>
  <cp:revision>134</cp:revision>
  <dcterms:created xsi:type="dcterms:W3CDTF">2018-10-29T14:15:00Z</dcterms:created>
  <dcterms:modified xsi:type="dcterms:W3CDTF">2021-11-18T23:04:43Z</dcterms:modified>
</cp:coreProperties>
</file>