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4"/>
  </p:notesMasterIdLst>
  <p:sldIdLst>
    <p:sldId id="279" r:id="rId4"/>
    <p:sldId id="275" r:id="rId5"/>
    <p:sldId id="278" r:id="rId6"/>
    <p:sldId id="269" r:id="rId7"/>
    <p:sldId id="272" r:id="rId8"/>
    <p:sldId id="259" r:id="rId9"/>
    <p:sldId id="260" r:id="rId10"/>
    <p:sldId id="271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F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CB79-A96E-4ECA-8893-BF5EAB6DA13F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CD62-F240-4863-AC7A-BC1F7587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6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5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213" indent="0" algn="ctr">
              <a:buNone/>
              <a:defRPr sz="1931"/>
            </a:lvl2pPr>
            <a:lvl3pPr marL="886427" indent="0" algn="ctr">
              <a:buNone/>
              <a:defRPr sz="1782"/>
            </a:lvl3pPr>
            <a:lvl4pPr marL="1329640" indent="0" algn="ctr">
              <a:buNone/>
              <a:defRPr sz="1559"/>
            </a:lvl4pPr>
            <a:lvl5pPr marL="1772853" indent="0" algn="ctr">
              <a:buNone/>
              <a:defRPr sz="1559"/>
            </a:lvl5pPr>
            <a:lvl6pPr marL="2216067" indent="0" algn="ctr">
              <a:buNone/>
              <a:defRPr sz="1559"/>
            </a:lvl6pPr>
            <a:lvl7pPr marL="2659280" indent="0" algn="ctr">
              <a:buNone/>
              <a:defRPr sz="1559"/>
            </a:lvl7pPr>
            <a:lvl8pPr marL="3102493" indent="0" algn="ctr">
              <a:buNone/>
              <a:defRPr sz="1559"/>
            </a:lvl8pPr>
            <a:lvl9pPr marL="3545707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6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3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4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2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2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3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93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6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6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213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427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64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85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606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928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249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7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0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2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213" indent="0">
              <a:buNone/>
              <a:defRPr sz="1931" b="1"/>
            </a:lvl2pPr>
            <a:lvl3pPr marL="886427" indent="0">
              <a:buNone/>
              <a:defRPr sz="1782" b="1"/>
            </a:lvl3pPr>
            <a:lvl4pPr marL="1329640" indent="0">
              <a:buNone/>
              <a:defRPr sz="1559" b="1"/>
            </a:lvl4pPr>
            <a:lvl5pPr marL="1772853" indent="0">
              <a:buNone/>
              <a:defRPr sz="1559" b="1"/>
            </a:lvl5pPr>
            <a:lvl6pPr marL="2216067" indent="0">
              <a:buNone/>
              <a:defRPr sz="1559" b="1"/>
            </a:lvl6pPr>
            <a:lvl7pPr marL="2659280" indent="0">
              <a:buNone/>
              <a:defRPr sz="1559" b="1"/>
            </a:lvl7pPr>
            <a:lvl8pPr marL="3102493" indent="0">
              <a:buNone/>
              <a:defRPr sz="1559" b="1"/>
            </a:lvl8pPr>
            <a:lvl9pPr marL="3545707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213" indent="0">
              <a:buNone/>
              <a:defRPr sz="1931" b="1"/>
            </a:lvl2pPr>
            <a:lvl3pPr marL="886427" indent="0">
              <a:buNone/>
              <a:defRPr sz="1782" b="1"/>
            </a:lvl3pPr>
            <a:lvl4pPr marL="1329640" indent="0">
              <a:buNone/>
              <a:defRPr sz="1559" b="1"/>
            </a:lvl4pPr>
            <a:lvl5pPr marL="1772853" indent="0">
              <a:buNone/>
              <a:defRPr sz="1559" b="1"/>
            </a:lvl5pPr>
            <a:lvl6pPr marL="2216067" indent="0">
              <a:buNone/>
              <a:defRPr sz="1559" b="1"/>
            </a:lvl6pPr>
            <a:lvl7pPr marL="2659280" indent="0">
              <a:buNone/>
              <a:defRPr sz="1559" b="1"/>
            </a:lvl7pPr>
            <a:lvl8pPr marL="3102493" indent="0">
              <a:buNone/>
              <a:defRPr sz="1559" b="1"/>
            </a:lvl8pPr>
            <a:lvl9pPr marL="3545707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213" indent="0">
              <a:buNone/>
              <a:defRPr sz="1337"/>
            </a:lvl2pPr>
            <a:lvl3pPr marL="886427" indent="0">
              <a:buNone/>
              <a:defRPr sz="1188"/>
            </a:lvl3pPr>
            <a:lvl4pPr marL="1329640" indent="0">
              <a:buNone/>
              <a:defRPr sz="965"/>
            </a:lvl4pPr>
            <a:lvl5pPr marL="1772853" indent="0">
              <a:buNone/>
              <a:defRPr sz="965"/>
            </a:lvl5pPr>
            <a:lvl6pPr marL="2216067" indent="0">
              <a:buNone/>
              <a:defRPr sz="965"/>
            </a:lvl6pPr>
            <a:lvl7pPr marL="2659280" indent="0">
              <a:buNone/>
              <a:defRPr sz="965"/>
            </a:lvl7pPr>
            <a:lvl8pPr marL="3102493" indent="0">
              <a:buNone/>
              <a:defRPr sz="965"/>
            </a:lvl8pPr>
            <a:lvl9pPr marL="354570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213" indent="0">
              <a:buNone/>
              <a:defRPr sz="2747"/>
            </a:lvl2pPr>
            <a:lvl3pPr marL="886427" indent="0">
              <a:buNone/>
              <a:defRPr sz="2302"/>
            </a:lvl3pPr>
            <a:lvl4pPr marL="1329640" indent="0">
              <a:buNone/>
              <a:defRPr sz="1931"/>
            </a:lvl4pPr>
            <a:lvl5pPr marL="1772853" indent="0">
              <a:buNone/>
              <a:defRPr sz="1931"/>
            </a:lvl5pPr>
            <a:lvl6pPr marL="2216067" indent="0">
              <a:buNone/>
              <a:defRPr sz="1931"/>
            </a:lvl6pPr>
            <a:lvl7pPr marL="2659280" indent="0">
              <a:buNone/>
              <a:defRPr sz="1931"/>
            </a:lvl7pPr>
            <a:lvl8pPr marL="3102493" indent="0">
              <a:buNone/>
              <a:defRPr sz="1931"/>
            </a:lvl8pPr>
            <a:lvl9pPr marL="3545707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213" indent="0">
              <a:buNone/>
              <a:defRPr sz="1337"/>
            </a:lvl2pPr>
            <a:lvl3pPr marL="886427" indent="0">
              <a:buNone/>
              <a:defRPr sz="1188"/>
            </a:lvl3pPr>
            <a:lvl4pPr marL="1329640" indent="0">
              <a:buNone/>
              <a:defRPr sz="965"/>
            </a:lvl4pPr>
            <a:lvl5pPr marL="1772853" indent="0">
              <a:buNone/>
              <a:defRPr sz="965"/>
            </a:lvl5pPr>
            <a:lvl6pPr marL="2216067" indent="0">
              <a:buNone/>
              <a:defRPr sz="965"/>
            </a:lvl6pPr>
            <a:lvl7pPr marL="2659280" indent="0">
              <a:buNone/>
              <a:defRPr sz="965"/>
            </a:lvl7pPr>
            <a:lvl8pPr marL="3102493" indent="0">
              <a:buNone/>
              <a:defRPr sz="965"/>
            </a:lvl8pPr>
            <a:lvl9pPr marL="354570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86427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607" indent="-221607" algn="l" defTabSz="88642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82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8033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1247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46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674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887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410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7314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21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42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64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85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606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928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249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70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15910" y="0"/>
            <a:ext cx="12017357" cy="6816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61" y="3521376"/>
            <a:ext cx="1713687" cy="2168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354854" y="1530844"/>
            <a:ext cx="6398747" cy="1293017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65398" y="1518459"/>
            <a:ext cx="1259995" cy="118268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600093" y="1653564"/>
            <a:ext cx="9906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69128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3652619" y="1712226"/>
            <a:ext cx="602820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defTabSz="691287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88457" y="278676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6" y="2168012"/>
            <a:ext cx="4109883" cy="4689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22812" y="983453"/>
            <a:ext cx="884327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149768" y="1407978"/>
            <a:ext cx="81957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từ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câu</a:t>
            </a:r>
            <a:endParaRPr kumimoji="0" lang="en-US" altLang="zh-CN" sz="3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    </a:t>
            </a:r>
            <a:r>
              <a:rPr lang="en-US" altLang="zh-CN" sz="4400" baseline="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Từ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chỉ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đặc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điểm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hoạt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động</a:t>
            </a:r>
            <a:endParaRPr lang="en-US" altLang="zh-CN" sz="4400" dirty="0" smtClean="0">
              <a:solidFill>
                <a:srgbClr val="000099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   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Câu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nêu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hoạt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động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91)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86081EDA-2215-45CC-AC63-7D5DEEF3F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9" y="2537138"/>
            <a:ext cx="3645959" cy="40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489396" y="1918201"/>
            <a:ext cx="11075831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Phát triển vốn từ chỉ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đặt 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được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4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374" y="583074"/>
            <a:ext cx="40559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1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0776" y="498774"/>
            <a:ext cx="9225652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355" y="277147"/>
            <a:ext cx="1451343" cy="1644399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14444" y="130429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04144" y="1294539"/>
            <a:ext cx="2480317" cy="1163848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2"/>
              <a:ext cx="3260203" cy="858201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21959" y="1294539"/>
            <a:ext cx="2145764" cy="105101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65505" y="1294539"/>
            <a:ext cx="1977658" cy="105101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6" y="2670473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75655" y="2711570"/>
            <a:ext cx="2163739" cy="105101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2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193515" y="2711570"/>
            <a:ext cx="3628065" cy="1051019"/>
            <a:chOff x="4142544" y="4204282"/>
            <a:chExt cx="5123869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44" y="4204282"/>
              <a:ext cx="3559345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2"/>
              <a:ext cx="4393640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472372" y="2711570"/>
            <a:ext cx="1977658" cy="105101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139369" y="393022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4402" y="4218001"/>
            <a:ext cx="432740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44402" y="5519347"/>
            <a:ext cx="421358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3" grpId="0" animBg="1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1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355" y="277147"/>
            <a:ext cx="1451343" cy="1644399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14444" y="130429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65508" y="1294539"/>
            <a:ext cx="2480317" cy="1163848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2"/>
              <a:ext cx="3260203" cy="858201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83323" y="1294539"/>
            <a:ext cx="2145764" cy="105101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26869" y="1294539"/>
            <a:ext cx="1977658" cy="105101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6" y="2670473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37019" y="2711570"/>
            <a:ext cx="2163739" cy="105101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2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91562" y="2711570"/>
            <a:ext cx="2453217" cy="1051019"/>
            <a:chOff x="4618037" y="4204282"/>
            <a:chExt cx="3464647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2"/>
              <a:ext cx="320991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433736" y="2711570"/>
            <a:ext cx="1977658" cy="105101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139369" y="393022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4402" y="4424065"/>
            <a:ext cx="43572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44402" y="5725411"/>
            <a:ext cx="424026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614678" y="4288921"/>
            <a:ext cx="2088594" cy="1051019"/>
            <a:chOff x="10416387" y="2276833"/>
            <a:chExt cx="2793021" cy="212219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7" cy="172855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845663" y="4208583"/>
            <a:ext cx="2308456" cy="105101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3"/>
              <a:ext cx="3260203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165005" y="4222490"/>
            <a:ext cx="2063159" cy="1051019"/>
            <a:chOff x="991159" y="4315526"/>
            <a:chExt cx="2913772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59" y="4315526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253370" y="4606645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613138" y="5460902"/>
            <a:ext cx="1977658" cy="1051019"/>
            <a:chOff x="6206146" y="2300613"/>
            <a:chExt cx="2793021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146" y="230061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45662" y="5499915"/>
            <a:ext cx="2258375" cy="1051019"/>
            <a:chOff x="4710965" y="4278849"/>
            <a:chExt cx="3189474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965" y="4278849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1" y="4597922"/>
              <a:ext cx="3027668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165006" y="5510973"/>
            <a:ext cx="1977658" cy="1051019"/>
            <a:chOff x="8666541" y="4333625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541" y="4333625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90776" y="498774"/>
            <a:ext cx="9225652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16490" y="4849210"/>
            <a:ext cx="11074316" cy="1493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5713" y="3143671"/>
            <a:ext cx="11074316" cy="1493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490" y="1365662"/>
            <a:ext cx="11074316" cy="14937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65" y="301307"/>
            <a:ext cx="10536808" cy="520352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085" y="1365662"/>
            <a:ext cx="7879263" cy="1340623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“Con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3046" y="2266827"/>
            <a:ext cx="1079909" cy="409471"/>
          </a:xfrm>
          <a:prstGeom prst="rect">
            <a:avLst/>
          </a:prstGeom>
          <a:noFill/>
        </p:spPr>
        <p:txBody>
          <a:bodyPr wrap="none" lIns="88645" tIns="44323" rIns="88645" bIns="44323" rtlCol="0">
            <a:spAutoFit/>
          </a:bodyPr>
          <a:lstStyle/>
          <a:p>
            <a:pPr defTabSz="886427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957" y="3130249"/>
            <a:ext cx="7879263" cy="1443729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368" y="4661566"/>
            <a:ext cx="7879263" cy="1443729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2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82" y="3056083"/>
            <a:ext cx="2310361" cy="1490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69" y="4818276"/>
            <a:ext cx="1994391" cy="1535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57" y="1300427"/>
            <a:ext cx="2643212" cy="17017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482571" y="5564448"/>
            <a:ext cx="1899659" cy="409471"/>
          </a:xfrm>
          <a:prstGeom prst="rect">
            <a:avLst/>
          </a:prstGeom>
          <a:noFill/>
        </p:spPr>
        <p:txBody>
          <a:bodyPr wrap="square" lIns="88645" tIns="44323" rIns="88645" bIns="44323" rtlCol="0">
            <a:spAutoFit/>
          </a:bodyPr>
          <a:lstStyle/>
          <a:p>
            <a:pPr defTabSz="886427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0364" y="4052795"/>
            <a:ext cx="1131205" cy="397288"/>
          </a:xfrm>
          <a:prstGeom prst="rect">
            <a:avLst/>
          </a:prstGeom>
          <a:noFill/>
        </p:spPr>
        <p:txBody>
          <a:bodyPr wrap="none" lIns="88645" tIns="44323" rIns="88645" bIns="44323" rtlCol="0">
            <a:spAutoFit/>
          </a:bodyPr>
          <a:lstStyle/>
          <a:p>
            <a:pPr defTabSz="886427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44333" y="3906729"/>
            <a:ext cx="1131205" cy="54864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30123" y="2201379"/>
            <a:ext cx="1131205" cy="54864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51348" y="5613680"/>
            <a:ext cx="1700821" cy="47905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22" grpId="0"/>
      <p:bldP spid="22" grpId="1"/>
      <p:bldP spid="3" grpId="0"/>
      <p:bldP spid="23" grpId="0"/>
      <p:bldP spid="24" grpId="0"/>
      <p:bldP spid="32" grpId="0"/>
      <p:bldP spid="28" grpId="0"/>
      <p:bldP spid="26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3771" y="175102"/>
            <a:ext cx="10150883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819890" y="923194"/>
            <a:ext cx="3592847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819890" y="3918404"/>
            <a:ext cx="4202871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355" y="3400394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427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5991091" y="853774"/>
            <a:ext cx="3592847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39592" y="3335763"/>
            <a:ext cx="50145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886427"/>
            <a:r>
              <a:rPr lang="en-US" sz="2079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Lan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5991091" y="3918404"/>
            <a:ext cx="3493006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9890" y="6391972"/>
            <a:ext cx="46761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86427"/>
            <a:r>
              <a:rPr lang="en-US" sz="2079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Dung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trực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1011" y="6383381"/>
            <a:ext cx="3978752" cy="470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86427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490332" y="1134139"/>
            <a:ext cx="11701668" cy="78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624" tIns="24624" rIns="24624" bIns="24624" anchor="ctr">
            <a:spAutoFit/>
          </a:bodyPr>
          <a:lstStyle/>
          <a:p>
            <a:pPr algn="just" defTabSz="400123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Lato Regular"/>
              </a:rPr>
              <a:t>   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Đặt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câu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nêu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hoạt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động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trong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giờ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ra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chơi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ở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sân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trường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em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.</a:t>
            </a:r>
            <a:endParaRPr sz="3600" kern="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Lato Regular"/>
            </a:endParaRPr>
          </a:p>
        </p:txBody>
      </p:sp>
      <p:pic>
        <p:nvPicPr>
          <p:cNvPr id="10" name="Picture 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6485F65-49D8-4DB6-B72D-BC0EC8DE9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8" b="89682" l="4783" r="90000">
                        <a14:foregroundMark x1="11522" y1="20527" x2="3043" y2="32711"/>
                        <a14:foregroundMark x1="3043" y1="32711" x2="4783" y2="47201"/>
                        <a14:foregroundMark x1="4783" y1="47201" x2="13043" y2="34138"/>
                        <a14:foregroundMark x1="13043" y1="34138" x2="13043" y2="21734"/>
                        <a14:foregroundMark x1="64674" y1="5928" x2="51630" y2="11196"/>
                        <a14:foregroundMark x1="51630" y1="11196" x2="62500" y2="20198"/>
                        <a14:foregroundMark x1="62500" y1="20198" x2="64239" y2="6257"/>
                        <a14:foregroundMark x1="76196" y1="67728" x2="59348" y2="62569"/>
                        <a14:foregroundMark x1="59348" y1="62569" x2="28152" y2="65423"/>
                        <a14:foregroundMark x1="28152" y1="65423" x2="28913" y2="80241"/>
                        <a14:foregroundMark x1="28913" y1="80241" x2="44130" y2="81668"/>
                        <a14:foregroundMark x1="44130" y1="81668" x2="61848" y2="81559"/>
                        <a14:foregroundMark x1="61848" y1="81559" x2="75870" y2="76400"/>
                        <a14:foregroundMark x1="75870" y1="76400" x2="78043" y2="66959"/>
                        <a14:foregroundMark x1="80761" y1="70801" x2="65543" y2="69265"/>
                        <a14:foregroundMark x1="65543" y1="69265" x2="52065" y2="73655"/>
                        <a14:foregroundMark x1="52065" y1="73655" x2="63043" y2="82547"/>
                        <a14:foregroundMark x1="63043" y1="82547" x2="75217" y2="75741"/>
                        <a14:foregroundMark x1="75217" y1="75741" x2="80326" y2="69704"/>
                        <a14:foregroundMark x1="44348" y1="70801" x2="31413" y2="75412"/>
                        <a14:foregroundMark x1="31413" y1="75412" x2="42065" y2="70472"/>
                        <a14:foregroundMark x1="61957" y1="7025" x2="61957" y2="7025"/>
                        <a14:foregroundMark x1="62391" y1="5928" x2="48370" y2="7245"/>
                        <a14:foregroundMark x1="48370" y1="7245" x2="59022" y2="17892"/>
                        <a14:foregroundMark x1="59022" y1="17892" x2="62391" y2="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561"/>
            <a:ext cx="3462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863362" y="8179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86C91-8AB6-492F-BF3A-ED3A4A61E80D}"/>
              </a:ext>
            </a:extLst>
          </p:cNvPr>
          <p:cNvSpPr txBox="1"/>
          <p:nvPr/>
        </p:nvSpPr>
        <p:spPr>
          <a:xfrm>
            <a:off x="816390" y="2181837"/>
            <a:ext cx="11197652" cy="2249527"/>
          </a:xfrm>
          <a:prstGeom prst="rect">
            <a:avLst/>
          </a:prstGeom>
          <a:noFill/>
        </p:spPr>
        <p:txBody>
          <a:bodyPr wrap="square" lIns="88645" tIns="44323" rIns="88645" bIns="44323">
            <a:spAutoFit/>
          </a:bodyPr>
          <a:lstStyle/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ặt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119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0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448</Words>
  <Application>Microsoft Office PowerPoint</Application>
  <PresentationFormat>Widescreen</PresentationFormat>
  <Paragraphs>63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Lato Regular</vt:lpstr>
      <vt:lpstr>Times New Roman</vt:lpstr>
      <vt:lpstr>思源黑体 CN Bold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23</cp:revision>
  <dcterms:created xsi:type="dcterms:W3CDTF">2021-07-19T01:43:43Z</dcterms:created>
  <dcterms:modified xsi:type="dcterms:W3CDTF">2021-11-17T15:30:14Z</dcterms:modified>
</cp:coreProperties>
</file>