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6" r:id="rId2"/>
    <p:sldId id="260" r:id="rId3"/>
    <p:sldId id="261" r:id="rId4"/>
    <p:sldId id="344" r:id="rId5"/>
    <p:sldId id="264" r:id="rId6"/>
    <p:sldId id="265" r:id="rId7"/>
    <p:sldId id="281" r:id="rId8"/>
    <p:sldId id="283" r:id="rId9"/>
    <p:sldId id="286" r:id="rId10"/>
    <p:sldId id="284" r:id="rId11"/>
    <p:sldId id="380" r:id="rId12"/>
    <p:sldId id="383" r:id="rId13"/>
    <p:sldId id="381" r:id="rId14"/>
    <p:sldId id="384" r:id="rId15"/>
    <p:sldId id="382" r:id="rId16"/>
    <p:sldId id="387" r:id="rId17"/>
    <p:sldId id="386" r:id="rId18"/>
    <p:sldId id="462" r:id="rId19"/>
    <p:sldId id="371" r:id="rId20"/>
    <p:sldId id="376" r:id="rId21"/>
    <p:sldId id="463" r:id="rId22"/>
    <p:sldId id="465" r:id="rId23"/>
    <p:sldId id="33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>
        <p:scale>
          <a:sx n="81" d="100"/>
          <a:sy n="81" d="100"/>
        </p:scale>
        <p:origin x="-85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43A9A-3EE1-43FD-9AA2-85E5B275B69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5B60-1CEE-495C-AB58-A9E8B6C3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F820B1-76B2-4472-9337-00821D4F871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19B9985B-252E-98D8-3A3D-D3558880C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13B9548C-FFFB-A3BE-6397-76A2032A6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CE4D40AC-8EBA-0269-9806-316437047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CC1462-F6F1-4BD4-B056-9A58CC02873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9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7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56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FD03FD92-ABBD-F7F5-AD75-DC24CC60C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4AB50015-1ECC-21EA-E7F0-0F62F033E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7D56FEB0-BCBD-1A95-086C-F8C6F73FF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0F0886-3A44-4368-AEAC-04B8D2D87D40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123B-8648-4F98-8EE5-0B426E398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0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8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956-7F3F-4F82-92C5-1E6291E09B75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BDF9-4E4E-41C8-9C83-4439EF90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HU%20UYEN\G.A%20DIEN%20TU\TAP%20DOC\Tap%20doc-T12-Thu4-Hanh%20trinh%20cua%20bay%20ong\GADT-Tap%20doc-Hanh%20trinh%20cua%20bay%20ong\LKem%20yeu%20truong%20emLopchung%20minh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289539" y="76200"/>
            <a:ext cx="6867769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696308" y="1219200"/>
            <a:ext cx="3356952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717428" y="3657600"/>
            <a:ext cx="7887019" cy="1787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: CÓ </a:t>
            </a:r>
            <a:r>
              <a:rPr lang="vi-VN" sz="1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 THÌ NÊN </a:t>
            </a:r>
            <a:endParaRPr lang="vi-VN" sz="1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45" y="0"/>
            <a:ext cx="14348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485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43408"/>
            <a:ext cx="10297144" cy="76328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7" y="5733256"/>
            <a:ext cx="9153525" cy="1003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251520" y="1772816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HĐCB 5: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3" y="691608"/>
            <a:ext cx="1721689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244833" y="2974027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1: Các câu tục ngữ khẳng định rằng có ý chí thì nhất định thành công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333053" y="392813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2: Các câu tục ngữ khuyên người ta giữ vững mục tiêu đã chọn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244833" y="4869683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 3: Các câu tục ngữ khuyên người ta không nản lòng khi gặp khó khăn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9711"/>
      </p:ext>
    </p:extLst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AutoShape 2">
            <a:extLst>
              <a:ext uri="{FF2B5EF4-FFF2-40B4-BE49-F238E27FC236}">
                <a16:creationId xmlns:a16="http://schemas.microsoft.com/office/drawing/2014/main" xmlns="" id="{A3ADA217-CEF4-E47C-4A9E-50D7FAD7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gi©y b¾t ®Çu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F21984F0-C7F0-4CC8-CB28-89C582CFDB8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27" name="Picture 4" descr="CLOCK">
              <a:extLst>
                <a:ext uri="{FF2B5EF4-FFF2-40B4-BE49-F238E27FC236}">
                  <a16:creationId xmlns:a16="http://schemas.microsoft.com/office/drawing/2014/main" xmlns="" id="{4E99EB7A-FDD0-2B61-4FC3-9D0A9D89E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8" name="AutoShape 5">
              <a:extLst>
                <a:ext uri="{FF2B5EF4-FFF2-40B4-BE49-F238E27FC236}">
                  <a16:creationId xmlns:a16="http://schemas.microsoft.com/office/drawing/2014/main" xmlns="" id="{ED5EC1D6-308C-0251-1E32-27F6DB83D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BE1329F7-FD97-A859-E363-D55AEB8BF4B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25" name="Picture 7" descr="CLOCK">
              <a:extLst>
                <a:ext uri="{FF2B5EF4-FFF2-40B4-BE49-F238E27FC236}">
                  <a16:creationId xmlns:a16="http://schemas.microsoft.com/office/drawing/2014/main" xmlns="" id="{B36EE6B5-333E-3383-665C-1E3C44250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6" name="AutoShape 8">
              <a:extLst>
                <a:ext uri="{FF2B5EF4-FFF2-40B4-BE49-F238E27FC236}">
                  <a16:creationId xmlns:a16="http://schemas.microsoft.com/office/drawing/2014/main" xmlns="" id="{7970150A-5F73-A834-B5AC-6C99112B0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95867389-D8B1-F5B7-64C5-50D0DD1E2FB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23" name="Picture 10" descr="CLOCK">
              <a:extLst>
                <a:ext uri="{FF2B5EF4-FFF2-40B4-BE49-F238E27FC236}">
                  <a16:creationId xmlns:a16="http://schemas.microsoft.com/office/drawing/2014/main" xmlns="" id="{B374FD95-175E-6053-7B31-C9B4B8213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4" name="AutoShape 11">
              <a:extLst>
                <a:ext uri="{FF2B5EF4-FFF2-40B4-BE49-F238E27FC236}">
                  <a16:creationId xmlns:a16="http://schemas.microsoft.com/office/drawing/2014/main" xmlns="" id="{811AD912-AC0E-0670-957A-0501E4883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CE1265F2-1DD0-BC2F-0D15-47333D1A914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21" name="Picture 13" descr="CLOCK">
              <a:extLst>
                <a:ext uri="{FF2B5EF4-FFF2-40B4-BE49-F238E27FC236}">
                  <a16:creationId xmlns:a16="http://schemas.microsoft.com/office/drawing/2014/main" xmlns="" id="{6D48328F-A660-02CA-94C5-CCC8CF4AB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2" name="AutoShape 14">
              <a:extLst>
                <a:ext uri="{FF2B5EF4-FFF2-40B4-BE49-F238E27FC236}">
                  <a16:creationId xmlns:a16="http://schemas.microsoft.com/office/drawing/2014/main" xmlns="" id="{DED4E83A-D1C1-48AB-BF3C-78674FE93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B7544DD2-6825-4821-DE29-88F5E8514F1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19" name="Picture 16" descr="CLOCK">
              <a:extLst>
                <a:ext uri="{FF2B5EF4-FFF2-40B4-BE49-F238E27FC236}">
                  <a16:creationId xmlns:a16="http://schemas.microsoft.com/office/drawing/2014/main" xmlns="" id="{0B2214A1-D7CB-D0FE-206A-3E11E9F2D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0" name="AutoShape 17">
              <a:extLst>
                <a:ext uri="{FF2B5EF4-FFF2-40B4-BE49-F238E27FC236}">
                  <a16:creationId xmlns:a16="http://schemas.microsoft.com/office/drawing/2014/main" xmlns="" id="{24B48B16-9D69-758F-0BB3-DF65FC6B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9345C7EC-A61A-172E-C577-66CC8DB4449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17" name="Picture 19" descr="CLOCK">
              <a:extLst>
                <a:ext uri="{FF2B5EF4-FFF2-40B4-BE49-F238E27FC236}">
                  <a16:creationId xmlns:a16="http://schemas.microsoft.com/office/drawing/2014/main" xmlns="" id="{5041F2BB-387E-9F2C-D386-B2A3947C4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8" name="AutoShape 20">
              <a:extLst>
                <a:ext uri="{FF2B5EF4-FFF2-40B4-BE49-F238E27FC236}">
                  <a16:creationId xmlns:a16="http://schemas.microsoft.com/office/drawing/2014/main" xmlns="" id="{72864193-3E63-12DB-E73E-FFC21CCD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83ACF03F-475F-AE29-B2B0-74C98748DEC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15" name="Picture 22" descr="CLOCK">
              <a:extLst>
                <a:ext uri="{FF2B5EF4-FFF2-40B4-BE49-F238E27FC236}">
                  <a16:creationId xmlns:a16="http://schemas.microsoft.com/office/drawing/2014/main" xmlns="" id="{B0BC26A8-C44E-8B3A-0C62-5A003ECF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6" name="AutoShape 23">
              <a:extLst>
                <a:ext uri="{FF2B5EF4-FFF2-40B4-BE49-F238E27FC236}">
                  <a16:creationId xmlns:a16="http://schemas.microsoft.com/office/drawing/2014/main" xmlns="" id="{9E0F7029-6FBE-103F-3FC9-AB16AB130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xmlns="" id="{7FDFED1A-A6B5-5368-495F-CC4064CC5C0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13" name="Picture 25" descr="CLOCK">
              <a:extLst>
                <a:ext uri="{FF2B5EF4-FFF2-40B4-BE49-F238E27FC236}">
                  <a16:creationId xmlns:a16="http://schemas.microsoft.com/office/drawing/2014/main" xmlns="" id="{32D1CDED-C5FC-4253-3961-9FD87516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" name="AutoShape 26">
              <a:extLst>
                <a:ext uri="{FF2B5EF4-FFF2-40B4-BE49-F238E27FC236}">
                  <a16:creationId xmlns:a16="http://schemas.microsoft.com/office/drawing/2014/main" xmlns="" id="{53FC6712-517D-F2B4-FC25-59D7E0A15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287D1728-F048-3022-E5C2-069EEAB7E40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11" name="Picture 28" descr="CLOCK">
              <a:extLst>
                <a:ext uri="{FF2B5EF4-FFF2-40B4-BE49-F238E27FC236}">
                  <a16:creationId xmlns:a16="http://schemas.microsoft.com/office/drawing/2014/main" xmlns="" id="{E1753612-829C-8DFE-B6E9-047A9F1C3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2" name="AutoShape 29">
              <a:extLst>
                <a:ext uri="{FF2B5EF4-FFF2-40B4-BE49-F238E27FC236}">
                  <a16:creationId xmlns:a16="http://schemas.microsoft.com/office/drawing/2014/main" xmlns="" id="{ED3FB444-6E5A-A453-6D94-192BAE256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C2024270-7907-63DA-11A7-3D1A14FF0E4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09" name="Picture 31" descr="CLOCK">
              <a:extLst>
                <a:ext uri="{FF2B5EF4-FFF2-40B4-BE49-F238E27FC236}">
                  <a16:creationId xmlns:a16="http://schemas.microsoft.com/office/drawing/2014/main" xmlns="" id="{7F0830C2-C3F8-0A62-BA8F-91C5ECB3F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0" name="AutoShape 32">
              <a:extLst>
                <a:ext uri="{FF2B5EF4-FFF2-40B4-BE49-F238E27FC236}">
                  <a16:creationId xmlns:a16="http://schemas.microsoft.com/office/drawing/2014/main" xmlns="" id="{3C39A2C3-5EEA-18E0-6DD2-ED6758C5B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xmlns="" id="{3B05CBD6-34D1-BC0F-4851-9034498A5B0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07" name="Picture 34" descr="CLOCK">
              <a:extLst>
                <a:ext uri="{FF2B5EF4-FFF2-40B4-BE49-F238E27FC236}">
                  <a16:creationId xmlns:a16="http://schemas.microsoft.com/office/drawing/2014/main" xmlns="" id="{2739F78E-2726-C871-0C0B-30433B461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8" name="AutoShape 35">
              <a:extLst>
                <a:ext uri="{FF2B5EF4-FFF2-40B4-BE49-F238E27FC236}">
                  <a16:creationId xmlns:a16="http://schemas.microsoft.com/office/drawing/2014/main" xmlns="" id="{1A77949D-C1DE-BA12-AADB-3F5BDCA35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xmlns="" id="{EFBDE470-1022-3F03-882F-BF65D39D900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05" name="Picture 37" descr="CLOCK">
              <a:extLst>
                <a:ext uri="{FF2B5EF4-FFF2-40B4-BE49-F238E27FC236}">
                  <a16:creationId xmlns:a16="http://schemas.microsoft.com/office/drawing/2014/main" xmlns="" id="{17F76555-856D-45EF-4DA3-5187BEAF7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6" name="AutoShape 38">
              <a:extLst>
                <a:ext uri="{FF2B5EF4-FFF2-40B4-BE49-F238E27FC236}">
                  <a16:creationId xmlns:a16="http://schemas.microsoft.com/office/drawing/2014/main" xmlns="" id="{CA56A94C-BAC4-B04F-7528-F86CD1DDD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xmlns="" id="{250D7F8E-4339-E5FF-5DAF-C5E74A0F3A0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03" name="Picture 40" descr="CLOCK">
              <a:extLst>
                <a:ext uri="{FF2B5EF4-FFF2-40B4-BE49-F238E27FC236}">
                  <a16:creationId xmlns:a16="http://schemas.microsoft.com/office/drawing/2014/main" xmlns="" id="{8B8F9DC0-596A-E803-D0F3-9334D93E5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" name="AutoShape 41">
              <a:extLst>
                <a:ext uri="{FF2B5EF4-FFF2-40B4-BE49-F238E27FC236}">
                  <a16:creationId xmlns:a16="http://schemas.microsoft.com/office/drawing/2014/main" xmlns="" id="{AF1F4B3F-FF35-9399-C1FD-C6B359A26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xmlns="" id="{A76F1DA3-EC9D-CC0B-E6C4-CADD902EAEB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501" name="Picture 43" descr="CLOCK">
              <a:extLst>
                <a:ext uri="{FF2B5EF4-FFF2-40B4-BE49-F238E27FC236}">
                  <a16:creationId xmlns:a16="http://schemas.microsoft.com/office/drawing/2014/main" xmlns="" id="{B5D3E1CB-06B2-5C79-A04C-D2EBABCEE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2" name="AutoShape 44">
              <a:extLst>
                <a:ext uri="{FF2B5EF4-FFF2-40B4-BE49-F238E27FC236}">
                  <a16:creationId xmlns:a16="http://schemas.microsoft.com/office/drawing/2014/main" xmlns="" id="{64F29497-BE44-2BFD-2ACD-A8294DA07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xmlns="" id="{A81EBC7B-7906-C2F9-1FAC-6DC47672875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6499" name="Picture 46" descr="CLOCK">
              <a:extLst>
                <a:ext uri="{FF2B5EF4-FFF2-40B4-BE49-F238E27FC236}">
                  <a16:creationId xmlns:a16="http://schemas.microsoft.com/office/drawing/2014/main" xmlns="" id="{C0A69A30-594C-F2DA-6677-A0254A43F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0" name="AutoShape 47">
              <a:extLst>
                <a:ext uri="{FF2B5EF4-FFF2-40B4-BE49-F238E27FC236}">
                  <a16:creationId xmlns:a16="http://schemas.microsoft.com/office/drawing/2014/main" xmlns="" id="{A96AA6C8-6ED7-A46C-65C4-6D1BA11CC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58128" name="AutoShape 48">
            <a:extLst>
              <a:ext uri="{FF2B5EF4-FFF2-40B4-BE49-F238E27FC236}">
                <a16:creationId xmlns:a16="http://schemas.microsoft.com/office/drawing/2014/main" xmlns="" id="{48345E39-900C-4A98-0A9F-31447687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15 gi©y</a:t>
            </a:r>
          </a:p>
        </p:txBody>
      </p:sp>
      <p:sp>
        <p:nvSpPr>
          <p:cNvPr id="16403" name="Oval 49">
            <a:extLst>
              <a:ext uri="{FF2B5EF4-FFF2-40B4-BE49-F238E27FC236}">
                <a16:creationId xmlns:a16="http://schemas.microsoft.com/office/drawing/2014/main" xmlns="" id="{E7244328-9353-C153-B45F-3C409180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xmlns="" id="{434829B5-7760-A8B8-B051-B6A3DA4588D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49375"/>
            <a:chOff x="4450" y="0"/>
            <a:chExt cx="1118" cy="1104"/>
          </a:xfrm>
        </p:grpSpPr>
        <p:pic>
          <p:nvPicPr>
            <p:cNvPr id="16497" name="Picture 52" descr="CLOCK">
              <a:extLst>
                <a:ext uri="{FF2B5EF4-FFF2-40B4-BE49-F238E27FC236}">
                  <a16:creationId xmlns:a16="http://schemas.microsoft.com/office/drawing/2014/main" xmlns="" id="{AF84FDB8-70D0-8046-386E-A1ECED50C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8" name="AutoShape 53">
              <a:extLst>
                <a:ext uri="{FF2B5EF4-FFF2-40B4-BE49-F238E27FC236}">
                  <a16:creationId xmlns:a16="http://schemas.microsoft.com/office/drawing/2014/main" xmlns="" id="{40604935-8F27-CC90-89BC-9E92B65F0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558134" name="AutoShape 54">
            <a:extLst>
              <a:ext uri="{FF2B5EF4-FFF2-40B4-BE49-F238E27FC236}">
                <a16:creationId xmlns:a16="http://schemas.microsoft.com/office/drawing/2014/main" xmlns="" id="{3EEA2D76-0352-A1C4-F00A-1E68BCC231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025" y="0"/>
            <a:ext cx="8435975" cy="1600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.”?</a:t>
            </a:r>
          </a:p>
        </p:txBody>
      </p:sp>
      <p:grpSp>
        <p:nvGrpSpPr>
          <p:cNvPr id="18" name="Group 55">
            <a:extLst>
              <a:ext uri="{FF2B5EF4-FFF2-40B4-BE49-F238E27FC236}">
                <a16:creationId xmlns:a16="http://schemas.microsoft.com/office/drawing/2014/main" xmlns="" id="{B7036833-8A56-42AF-57E7-6EB0199AE73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899400" cy="760413"/>
            <a:chOff x="196" y="1055"/>
            <a:chExt cx="4976" cy="636"/>
          </a:xfrm>
        </p:grpSpPr>
        <p:grpSp>
          <p:nvGrpSpPr>
            <p:cNvPr id="16479" name="Group 56">
              <a:extLst>
                <a:ext uri="{FF2B5EF4-FFF2-40B4-BE49-F238E27FC236}">
                  <a16:creationId xmlns:a16="http://schemas.microsoft.com/office/drawing/2014/main" xmlns="" id="{8EE9B215-4235-315B-EE49-83BAE4298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" y="1104"/>
              <a:ext cx="4416" cy="587"/>
              <a:chOff x="384" y="1282"/>
              <a:chExt cx="3072" cy="587"/>
            </a:xfrm>
          </p:grpSpPr>
          <p:sp>
            <p:nvSpPr>
              <p:cNvPr id="16492" name="AutoShape 57">
                <a:extLst>
                  <a:ext uri="{FF2B5EF4-FFF2-40B4-BE49-F238E27FC236}">
                    <a16:creationId xmlns:a16="http://schemas.microsoft.com/office/drawing/2014/main" xmlns="" id="{BF10D526-14A9-DCC7-D893-3FEF62E576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5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138" name="AutoShape 58">
                <a:extLst>
                  <a:ext uri="{FF2B5EF4-FFF2-40B4-BE49-F238E27FC236}">
                    <a16:creationId xmlns:a16="http://schemas.microsoft.com/office/drawing/2014/main" xmlns="" id="{9F947D15-A47F-B47C-72C2-1E515EA949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39" name="Freeform 59">
                <a:extLst>
                  <a:ext uri="{FF2B5EF4-FFF2-40B4-BE49-F238E27FC236}">
                    <a16:creationId xmlns:a16="http://schemas.microsoft.com/office/drawing/2014/main" xmlns="" id="{0D6A2ABD-B8D8-E3D9-FFC1-8D6561C393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40" name="Text Box 60">
                <a:extLst>
                  <a:ext uri="{FF2B5EF4-FFF2-40B4-BE49-F238E27FC236}">
                    <a16:creationId xmlns:a16="http://schemas.microsoft.com/office/drawing/2014/main" xmlns="" id="{362A76E2-A17C-B23A-D8D4-4DA6C71C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3" y="1282"/>
                <a:ext cx="80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496" name="Text Box 61">
                <a:extLst>
                  <a:ext uri="{FF2B5EF4-FFF2-40B4-BE49-F238E27FC236}">
                    <a16:creationId xmlns:a16="http://schemas.microsoft.com/office/drawing/2014/main" xmlns="" id="{A44B42F4-FD88-30B9-773E-38FF831C61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FF"/>
                    </a:solidFill>
                    <a:latin typeface="VNI-Times" pitchFamily="2" charset="0"/>
                  </a:rPr>
                  <a:t>  </a:t>
                </a:r>
                <a:r>
                  <a:rPr lang="en-US" altLang="en-US" b="1">
                    <a:latin typeface="Times New Roman" panose="02020603050405020304" pitchFamily="18" charset="0"/>
                  </a:rPr>
                  <a:t>Câu số 1 và số 4</a:t>
                </a:r>
                <a:endParaRPr lang="en-US" altLang="en-US" b="1">
                  <a:latin typeface="VNI-Times" pitchFamily="2" charset="0"/>
                </a:endParaRPr>
              </a:p>
            </p:txBody>
          </p:sp>
        </p:grpSp>
        <p:sp>
          <p:nvSpPr>
            <p:cNvPr id="16480" name="Rectangle 62">
              <a:extLst>
                <a:ext uri="{FF2B5EF4-FFF2-40B4-BE49-F238E27FC236}">
                  <a16:creationId xmlns:a16="http://schemas.microsoft.com/office/drawing/2014/main" xmlns="" id="{971AC89A-F3AF-F706-39D2-3ECEBF59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81" name="Group 63">
              <a:extLst>
                <a:ext uri="{FF2B5EF4-FFF2-40B4-BE49-F238E27FC236}">
                  <a16:creationId xmlns:a16="http://schemas.microsoft.com/office/drawing/2014/main" xmlns="" id="{41881B1D-E2EE-71F3-2B5C-3ED4A12E52A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83" y="1068"/>
              <a:ext cx="608" cy="581"/>
              <a:chOff x="1870" y="1824"/>
              <a:chExt cx="1957" cy="1807"/>
            </a:xfrm>
          </p:grpSpPr>
          <p:sp>
            <p:nvSpPr>
              <p:cNvPr id="558144" name="AutoShape 64">
                <a:extLst>
                  <a:ext uri="{FF2B5EF4-FFF2-40B4-BE49-F238E27FC236}">
                    <a16:creationId xmlns:a16="http://schemas.microsoft.com/office/drawing/2014/main" xmlns="" id="{2E4F5B69-7443-623A-34B2-1F0A9E4451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1" y="2530"/>
                <a:ext cx="317" cy="19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84" name="AutoShape 65">
                <a:extLst>
                  <a:ext uri="{FF2B5EF4-FFF2-40B4-BE49-F238E27FC236}">
                    <a16:creationId xmlns:a16="http://schemas.microsoft.com/office/drawing/2014/main" xmlns="" id="{92B1C72B-5FE1-E8DB-FACC-D33EA32356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69" y="2497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85" name="AutoShape 66">
                <a:extLst>
                  <a:ext uri="{FF2B5EF4-FFF2-40B4-BE49-F238E27FC236}">
                    <a16:creationId xmlns:a16="http://schemas.microsoft.com/office/drawing/2014/main" xmlns="" id="{7275362D-13C7-46E0-7168-8F7594FC45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697" y="3429"/>
                <a:ext cx="300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86" name="Oval 67">
                <a:extLst>
                  <a:ext uri="{FF2B5EF4-FFF2-40B4-BE49-F238E27FC236}">
                    <a16:creationId xmlns:a16="http://schemas.microsoft.com/office/drawing/2014/main" xmlns="" id="{ACCA0EBB-9D7E-2D7C-8D4F-DEC655E2A0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87" name="Oval 68">
                <a:extLst>
                  <a:ext uri="{FF2B5EF4-FFF2-40B4-BE49-F238E27FC236}">
                    <a16:creationId xmlns:a16="http://schemas.microsoft.com/office/drawing/2014/main" xmlns="" id="{A5883AB5-A5A8-6577-83B3-09B52796B5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149" name="Oval 69">
                <a:extLst>
                  <a:ext uri="{FF2B5EF4-FFF2-40B4-BE49-F238E27FC236}">
                    <a16:creationId xmlns:a16="http://schemas.microsoft.com/office/drawing/2014/main" xmlns="" id="{567AB112-5E95-9651-9995-B7BFAC4333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5" y="2917"/>
                <a:ext cx="154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89" name="Oval 70">
                <a:extLst>
                  <a:ext uri="{FF2B5EF4-FFF2-40B4-BE49-F238E27FC236}">
                    <a16:creationId xmlns:a16="http://schemas.microsoft.com/office/drawing/2014/main" xmlns="" id="{AB3D02D7-C82B-4394-1B7F-6FA941C4E2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8" y="2925"/>
                <a:ext cx="1542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151" name="Oval 71">
                <a:extLst>
                  <a:ext uri="{FF2B5EF4-FFF2-40B4-BE49-F238E27FC236}">
                    <a16:creationId xmlns:a16="http://schemas.microsoft.com/office/drawing/2014/main" xmlns="" id="{C16C576D-1593-D4E0-2CCC-4A348E1E5E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94" y="2062"/>
                <a:ext cx="1547" cy="1101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91" name="Oval 72">
                <a:extLst>
                  <a:ext uri="{FF2B5EF4-FFF2-40B4-BE49-F238E27FC236}">
                    <a16:creationId xmlns:a16="http://schemas.microsoft.com/office/drawing/2014/main" xmlns="" id="{A6B1E683-2DAB-DAD5-FD80-8196E1D1FB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1" y="2082"/>
                <a:ext cx="1546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82" name="Text Box 73">
              <a:extLst>
                <a:ext uri="{FF2B5EF4-FFF2-40B4-BE49-F238E27FC236}">
                  <a16:creationId xmlns:a16="http://schemas.microsoft.com/office/drawing/2014/main" xmlns="" id="{5569026B-E1A7-C256-5C3F-19CEA3CF3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150"/>
              <a:ext cx="81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1" name="Group 74">
            <a:extLst>
              <a:ext uri="{FF2B5EF4-FFF2-40B4-BE49-F238E27FC236}">
                <a16:creationId xmlns:a16="http://schemas.microsoft.com/office/drawing/2014/main" xmlns="" id="{7290814B-0725-7AC6-2E24-B815056373CD}"/>
              </a:ext>
            </a:extLst>
          </p:cNvPr>
          <p:cNvGrpSpPr>
            <a:grpSpLocks/>
          </p:cNvGrpSpPr>
          <p:nvPr/>
        </p:nvGrpSpPr>
        <p:grpSpPr bwMode="auto">
          <a:xfrm>
            <a:off x="729952" y="2461365"/>
            <a:ext cx="7889875" cy="892175"/>
            <a:chOff x="197" y="1872"/>
            <a:chExt cx="4965" cy="747"/>
          </a:xfrm>
        </p:grpSpPr>
        <p:grpSp>
          <p:nvGrpSpPr>
            <p:cNvPr id="16456" name="Group 75">
              <a:extLst>
                <a:ext uri="{FF2B5EF4-FFF2-40B4-BE49-F238E27FC236}">
                  <a16:creationId xmlns:a16="http://schemas.microsoft.com/office/drawing/2014/main" xmlns="" id="{BE2FEB85-6EDB-2557-72D6-BCA01DB12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1937"/>
              <a:ext cx="4464" cy="682"/>
              <a:chOff x="384" y="2069"/>
              <a:chExt cx="3072" cy="682"/>
            </a:xfrm>
          </p:grpSpPr>
          <p:sp>
            <p:nvSpPr>
              <p:cNvPr id="16474" name="AutoShape 76">
                <a:extLst>
                  <a:ext uri="{FF2B5EF4-FFF2-40B4-BE49-F238E27FC236}">
                    <a16:creationId xmlns:a16="http://schemas.microsoft.com/office/drawing/2014/main" xmlns="" id="{42214175-7EEA-7EDD-72FC-ED5D302A40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157" name="AutoShape 77">
                <a:extLst>
                  <a:ext uri="{FF2B5EF4-FFF2-40B4-BE49-F238E27FC236}">
                    <a16:creationId xmlns:a16="http://schemas.microsoft.com/office/drawing/2014/main" xmlns="" id="{6BDEC45D-F176-A91F-CC06-BD1C61BCB3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58" name="Freeform 78">
                <a:extLst>
                  <a:ext uri="{FF2B5EF4-FFF2-40B4-BE49-F238E27FC236}">
                    <a16:creationId xmlns:a16="http://schemas.microsoft.com/office/drawing/2014/main" xmlns="" id="{CC080CEB-6DE4-B012-8A0F-C909369DD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59" name="Text Box 79">
                <a:extLst>
                  <a:ext uri="{FF2B5EF4-FFF2-40B4-BE49-F238E27FC236}">
                    <a16:creationId xmlns:a16="http://schemas.microsoft.com/office/drawing/2014/main" xmlns="" id="{3B5DA7F4-3839-0DBC-4903-3110E83F4FA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6478" name="Text Box 80">
                <a:extLst>
                  <a:ext uri="{FF2B5EF4-FFF2-40B4-BE49-F238E27FC236}">
                    <a16:creationId xmlns:a16="http://schemas.microsoft.com/office/drawing/2014/main" xmlns="" id="{3FDF2584-EB62-4647-E1FD-1A73CD95637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57" name="Rectangle 81">
              <a:extLst>
                <a:ext uri="{FF2B5EF4-FFF2-40B4-BE49-F238E27FC236}">
                  <a16:creationId xmlns:a16="http://schemas.microsoft.com/office/drawing/2014/main" xmlns="" id="{9D797B11-70DD-F029-85CB-7C7F2833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58" name="Group 82">
              <a:extLst>
                <a:ext uri="{FF2B5EF4-FFF2-40B4-BE49-F238E27FC236}">
                  <a16:creationId xmlns:a16="http://schemas.microsoft.com/office/drawing/2014/main" xmlns="" id="{77145E90-4D93-435C-EE89-C458366FB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915"/>
              <a:ext cx="4548" cy="587"/>
              <a:chOff x="384" y="3557"/>
              <a:chExt cx="4512" cy="587"/>
            </a:xfrm>
          </p:grpSpPr>
          <p:sp>
            <p:nvSpPr>
              <p:cNvPr id="16470" name="AutoShape 83">
                <a:extLst>
                  <a:ext uri="{FF2B5EF4-FFF2-40B4-BE49-F238E27FC236}">
                    <a16:creationId xmlns:a16="http://schemas.microsoft.com/office/drawing/2014/main" xmlns="" id="{38210B66-AB07-B09F-F2AB-9B86A48643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96969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 dirty="0">
                    <a:latin typeface="Times New Roman" panose="02020603050405020304" pitchFamily="18" charset="0"/>
                  </a:rPr>
                  <a:t>               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1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2</a:t>
                </a:r>
                <a:endParaRPr lang="en-US" altLang="en-US" sz="3200" b="1" dirty="0">
                  <a:latin typeface="VNI-Times" pitchFamily="2" charset="0"/>
                </a:endParaRPr>
              </a:p>
            </p:txBody>
          </p:sp>
          <p:sp>
            <p:nvSpPr>
              <p:cNvPr id="558164" name="AutoShape 84">
                <a:extLst>
                  <a:ext uri="{FF2B5EF4-FFF2-40B4-BE49-F238E27FC236}">
                    <a16:creationId xmlns:a16="http://schemas.microsoft.com/office/drawing/2014/main" xmlns="" id="{6AA3C768-C9D6-A50C-640C-1819A68A185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65" name="Freeform 85">
                <a:extLst>
                  <a:ext uri="{FF2B5EF4-FFF2-40B4-BE49-F238E27FC236}">
                    <a16:creationId xmlns:a16="http://schemas.microsoft.com/office/drawing/2014/main" xmlns="" id="{287A9268-7B13-477F-64FB-3DDC384AAF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66" name="Text Box 86">
                <a:extLst>
                  <a:ext uri="{FF2B5EF4-FFF2-40B4-BE49-F238E27FC236}">
                    <a16:creationId xmlns:a16="http://schemas.microsoft.com/office/drawing/2014/main" xmlns="" id="{E2BB272B-48C3-4968-B321-DDF57B74A0E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50" y="3557"/>
                <a:ext cx="115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6459" name="Group 88">
              <a:extLst>
                <a:ext uri="{FF2B5EF4-FFF2-40B4-BE49-F238E27FC236}">
                  <a16:creationId xmlns:a16="http://schemas.microsoft.com/office/drawing/2014/main" xmlns="" id="{D8AD672C-2A14-1B4D-9742-DCFD29CB0D8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80" y="1889"/>
              <a:ext cx="615" cy="581"/>
              <a:chOff x="1871" y="1824"/>
              <a:chExt cx="1983" cy="1807"/>
            </a:xfrm>
          </p:grpSpPr>
          <p:sp>
            <p:nvSpPr>
              <p:cNvPr id="558169" name="AutoShape 89">
                <a:extLst>
                  <a:ext uri="{FF2B5EF4-FFF2-40B4-BE49-F238E27FC236}">
                    <a16:creationId xmlns:a16="http://schemas.microsoft.com/office/drawing/2014/main" xmlns="" id="{EFDAA696-D1DE-61A2-DDFB-F9F1CBB11C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5" y="2528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70" name="AutoShape 90">
                <a:extLst>
                  <a:ext uri="{FF2B5EF4-FFF2-40B4-BE49-F238E27FC236}">
                    <a16:creationId xmlns:a16="http://schemas.microsoft.com/office/drawing/2014/main" xmlns="" id="{64111A48-BAD1-A309-CDF4-6DC8FEE1CFB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71" name="AutoShape 91">
                <a:extLst>
                  <a:ext uri="{FF2B5EF4-FFF2-40B4-BE49-F238E27FC236}">
                    <a16:creationId xmlns:a16="http://schemas.microsoft.com/office/drawing/2014/main" xmlns="" id="{69CB0C87-8AF0-54A2-0434-026261C0A3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64" name="Oval 92">
                <a:extLst>
                  <a:ext uri="{FF2B5EF4-FFF2-40B4-BE49-F238E27FC236}">
                    <a16:creationId xmlns:a16="http://schemas.microsoft.com/office/drawing/2014/main" xmlns="" id="{5FCD388F-A1F7-F0A2-BA01-D01E76FE5B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9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65" name="Oval 93">
                <a:extLst>
                  <a:ext uri="{FF2B5EF4-FFF2-40B4-BE49-F238E27FC236}">
                    <a16:creationId xmlns:a16="http://schemas.microsoft.com/office/drawing/2014/main" xmlns="" id="{8CA0E2B6-3DAE-8070-45EC-75E543042E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174" name="Oval 94">
                <a:extLst>
                  <a:ext uri="{FF2B5EF4-FFF2-40B4-BE49-F238E27FC236}">
                    <a16:creationId xmlns:a16="http://schemas.microsoft.com/office/drawing/2014/main" xmlns="" id="{DCC38824-C234-AF78-A7BB-248F35DA39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7" y="2000"/>
                <a:ext cx="1195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67" name="Oval 95">
                <a:extLst>
                  <a:ext uri="{FF2B5EF4-FFF2-40B4-BE49-F238E27FC236}">
                    <a16:creationId xmlns:a16="http://schemas.microsoft.com/office/drawing/2014/main" xmlns="" id="{C7964E98-AE63-0426-DD6C-CE1F58D6A7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176" name="Oval 96">
                <a:extLst>
                  <a:ext uri="{FF2B5EF4-FFF2-40B4-BE49-F238E27FC236}">
                    <a16:creationId xmlns:a16="http://schemas.microsoft.com/office/drawing/2014/main" xmlns="" id="{EE0DE962-94BF-9CAC-A532-B3C43086972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8"/>
                <a:ext cx="1037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69" name="Oval 97">
                <a:extLst>
                  <a:ext uri="{FF2B5EF4-FFF2-40B4-BE49-F238E27FC236}">
                    <a16:creationId xmlns:a16="http://schemas.microsoft.com/office/drawing/2014/main" xmlns="" id="{A788F295-7E9D-71C0-93C6-B08D20D302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9" y="2082"/>
                <a:ext cx="154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60" name="Text Box 98">
              <a:extLst>
                <a:ext uri="{FF2B5EF4-FFF2-40B4-BE49-F238E27FC236}">
                  <a16:creationId xmlns:a16="http://schemas.microsoft.com/office/drawing/2014/main" xmlns="" id="{AC4C1B05-4BFB-EF4B-C60E-8B9B36725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0"/>
              <a:ext cx="67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" name="Group 99">
            <a:extLst>
              <a:ext uri="{FF2B5EF4-FFF2-40B4-BE49-F238E27FC236}">
                <a16:creationId xmlns:a16="http://schemas.microsoft.com/office/drawing/2014/main" xmlns="" id="{33D71401-A5B8-52E3-CEAE-4B44B34CB79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7889875" cy="892175"/>
            <a:chOff x="192" y="2640"/>
            <a:chExt cx="4970" cy="747"/>
          </a:xfrm>
        </p:grpSpPr>
        <p:grpSp>
          <p:nvGrpSpPr>
            <p:cNvPr id="16433" name="Group 100">
              <a:extLst>
                <a:ext uri="{FF2B5EF4-FFF2-40B4-BE49-F238E27FC236}">
                  <a16:creationId xmlns:a16="http://schemas.microsoft.com/office/drawing/2014/main" xmlns="" id="{71EEF018-BE3D-93E0-7BDE-027BD8468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2705"/>
              <a:ext cx="4464" cy="682"/>
              <a:chOff x="384" y="2069"/>
              <a:chExt cx="3072" cy="682"/>
            </a:xfrm>
          </p:grpSpPr>
          <p:sp>
            <p:nvSpPr>
              <p:cNvPr id="16451" name="AutoShape 101">
                <a:extLst>
                  <a:ext uri="{FF2B5EF4-FFF2-40B4-BE49-F238E27FC236}">
                    <a16:creationId xmlns:a16="http://schemas.microsoft.com/office/drawing/2014/main" xmlns="" id="{C8625192-1652-C2FA-29D2-A1B4B5DF72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182" name="AutoShape 102">
                <a:extLst>
                  <a:ext uri="{FF2B5EF4-FFF2-40B4-BE49-F238E27FC236}">
                    <a16:creationId xmlns:a16="http://schemas.microsoft.com/office/drawing/2014/main" xmlns="" id="{D9763E6C-4E73-DA92-EA1C-B56131F18D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83" name="Freeform 103">
                <a:extLst>
                  <a:ext uri="{FF2B5EF4-FFF2-40B4-BE49-F238E27FC236}">
                    <a16:creationId xmlns:a16="http://schemas.microsoft.com/office/drawing/2014/main" xmlns="" id="{9C16AF75-8C74-4C88-A8F6-0AEDFFB60F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84" name="Text Box 104">
                <a:extLst>
                  <a:ext uri="{FF2B5EF4-FFF2-40B4-BE49-F238E27FC236}">
                    <a16:creationId xmlns:a16="http://schemas.microsoft.com/office/drawing/2014/main" xmlns="" id="{5BA8D9A7-A550-72DD-A3D3-67762E2312E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6455" name="Text Box 105">
                <a:extLst>
                  <a:ext uri="{FF2B5EF4-FFF2-40B4-BE49-F238E27FC236}">
                    <a16:creationId xmlns:a16="http://schemas.microsoft.com/office/drawing/2014/main" xmlns="" id="{42E8CD3B-9406-B18E-7687-6D64781EA0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34" name="Rectangle 106">
              <a:extLst>
                <a:ext uri="{FF2B5EF4-FFF2-40B4-BE49-F238E27FC236}">
                  <a16:creationId xmlns:a16="http://schemas.microsoft.com/office/drawing/2014/main" xmlns="" id="{CC6D388E-0813-0448-CA55-9250BAA9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35" name="Group 107">
              <a:extLst>
                <a:ext uri="{FF2B5EF4-FFF2-40B4-BE49-F238E27FC236}">
                  <a16:creationId xmlns:a16="http://schemas.microsoft.com/office/drawing/2014/main" xmlns="" id="{F03EFA85-A559-664E-188A-789890F41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2683"/>
              <a:ext cx="4548" cy="587"/>
              <a:chOff x="384" y="3557"/>
              <a:chExt cx="4512" cy="587"/>
            </a:xfrm>
          </p:grpSpPr>
          <p:sp>
            <p:nvSpPr>
              <p:cNvPr id="16447" name="AutoShape 108">
                <a:extLst>
                  <a:ext uri="{FF2B5EF4-FFF2-40B4-BE49-F238E27FC236}">
                    <a16:creationId xmlns:a16="http://schemas.microsoft.com/office/drawing/2014/main" xmlns="" id="{563A4EBD-2F8A-F265-623E-876059E6C5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3200" b="1" dirty="0">
                    <a:latin typeface="Times New Roman" panose="02020603050405020304" pitchFamily="18" charset="0"/>
                  </a:rPr>
                  <a:t>                   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1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3</a:t>
                </a:r>
                <a:endParaRPr lang="en-US" altLang="en-US" sz="3200" b="1" dirty="0">
                  <a:latin typeface="VNI-Times" pitchFamily="2" charset="0"/>
                </a:endParaRPr>
              </a:p>
            </p:txBody>
          </p:sp>
          <p:sp>
            <p:nvSpPr>
              <p:cNvPr id="558189" name="AutoShape 109">
                <a:extLst>
                  <a:ext uri="{FF2B5EF4-FFF2-40B4-BE49-F238E27FC236}">
                    <a16:creationId xmlns:a16="http://schemas.microsoft.com/office/drawing/2014/main" xmlns="" id="{493A48C8-C2D8-D82E-A21B-D29C6417DD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90" name="Freeform 110">
                <a:extLst>
                  <a:ext uri="{FF2B5EF4-FFF2-40B4-BE49-F238E27FC236}">
                    <a16:creationId xmlns:a16="http://schemas.microsoft.com/office/drawing/2014/main" xmlns="" id="{DE2FDE55-4F8E-2DC5-740B-EC565E5C06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91" name="Text Box 111">
                <a:extLst>
                  <a:ext uri="{FF2B5EF4-FFF2-40B4-BE49-F238E27FC236}">
                    <a16:creationId xmlns:a16="http://schemas.microsoft.com/office/drawing/2014/main" xmlns="" id="{643933C3-00C6-351A-7433-09B3F690B76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71" y="3557"/>
                <a:ext cx="274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6436" name="Group 113">
              <a:extLst>
                <a:ext uri="{FF2B5EF4-FFF2-40B4-BE49-F238E27FC236}">
                  <a16:creationId xmlns:a16="http://schemas.microsoft.com/office/drawing/2014/main" xmlns="" id="{141A653C-E8A7-5BC8-C00B-6815362C2A0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2660"/>
              <a:ext cx="625" cy="586"/>
              <a:chOff x="1872" y="1824"/>
              <a:chExt cx="2014" cy="1821"/>
            </a:xfrm>
          </p:grpSpPr>
          <p:sp>
            <p:nvSpPr>
              <p:cNvPr id="558194" name="AutoShape 114">
                <a:extLst>
                  <a:ext uri="{FF2B5EF4-FFF2-40B4-BE49-F238E27FC236}">
                    <a16:creationId xmlns:a16="http://schemas.microsoft.com/office/drawing/2014/main" xmlns="" id="{47D403F2-1C2D-3CA0-DCB0-61E1712199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5" y="2528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95" name="AutoShape 115">
                <a:extLst>
                  <a:ext uri="{FF2B5EF4-FFF2-40B4-BE49-F238E27FC236}">
                    <a16:creationId xmlns:a16="http://schemas.microsoft.com/office/drawing/2014/main" xmlns="" id="{0CAE8B83-DEAD-32D9-7462-BF56A5A44A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196" name="AutoShape 116">
                <a:extLst>
                  <a:ext uri="{FF2B5EF4-FFF2-40B4-BE49-F238E27FC236}">
                    <a16:creationId xmlns:a16="http://schemas.microsoft.com/office/drawing/2014/main" xmlns="" id="{CDCE745C-4F9F-BE41-3DFE-2E0DE2E7FF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41" name="Oval 117">
                <a:extLst>
                  <a:ext uri="{FF2B5EF4-FFF2-40B4-BE49-F238E27FC236}">
                    <a16:creationId xmlns:a16="http://schemas.microsoft.com/office/drawing/2014/main" xmlns="" id="{560DD87E-9568-E3A5-5168-3397BA4A15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42" name="Oval 118">
                <a:extLst>
                  <a:ext uri="{FF2B5EF4-FFF2-40B4-BE49-F238E27FC236}">
                    <a16:creationId xmlns:a16="http://schemas.microsoft.com/office/drawing/2014/main" xmlns="" id="{5519535F-3E4D-78FC-E578-B55742747A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199" name="Oval 119">
                <a:extLst>
                  <a:ext uri="{FF2B5EF4-FFF2-40B4-BE49-F238E27FC236}">
                    <a16:creationId xmlns:a16="http://schemas.microsoft.com/office/drawing/2014/main" xmlns="" id="{EAA229B1-667D-73A1-69E2-017C6DF5D9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7" y="2000"/>
                <a:ext cx="1195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44" name="Oval 120">
                <a:extLst>
                  <a:ext uri="{FF2B5EF4-FFF2-40B4-BE49-F238E27FC236}">
                    <a16:creationId xmlns:a16="http://schemas.microsoft.com/office/drawing/2014/main" xmlns="" id="{389A87DD-55CA-6915-ADDA-7A36246A73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201" name="Oval 121">
                <a:extLst>
                  <a:ext uri="{FF2B5EF4-FFF2-40B4-BE49-F238E27FC236}">
                    <a16:creationId xmlns:a16="http://schemas.microsoft.com/office/drawing/2014/main" xmlns="" id="{B89AE33D-D9F9-E771-9B56-12B5B9AFB3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68"/>
                <a:ext cx="1037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46" name="Oval 122">
                <a:extLst>
                  <a:ext uri="{FF2B5EF4-FFF2-40B4-BE49-F238E27FC236}">
                    <a16:creationId xmlns:a16="http://schemas.microsoft.com/office/drawing/2014/main" xmlns="" id="{5A2F03F6-06A8-A29A-1BB2-DC2ABE27E3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37" name="Text Box 123">
              <a:extLst>
                <a:ext uri="{FF2B5EF4-FFF2-40B4-BE49-F238E27FC236}">
                  <a16:creationId xmlns:a16="http://schemas.microsoft.com/office/drawing/2014/main" xmlns="" id="{2EF6A7D6-6218-49B2-59CC-1CAFC1279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688"/>
              <a:ext cx="8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9" name="Group 124">
            <a:extLst>
              <a:ext uri="{FF2B5EF4-FFF2-40B4-BE49-F238E27FC236}">
                <a16:creationId xmlns:a16="http://schemas.microsoft.com/office/drawing/2014/main" xmlns="" id="{053BA64E-82E5-8585-92C8-DBDAE2805827}"/>
              </a:ext>
            </a:extLst>
          </p:cNvPr>
          <p:cNvGrpSpPr>
            <a:grpSpLocks/>
          </p:cNvGrpSpPr>
          <p:nvPr/>
        </p:nvGrpSpPr>
        <p:grpSpPr bwMode="auto">
          <a:xfrm>
            <a:off x="814388" y="4281488"/>
            <a:ext cx="7883525" cy="892175"/>
            <a:chOff x="196" y="3456"/>
            <a:chExt cx="4966" cy="747"/>
          </a:xfrm>
        </p:grpSpPr>
        <p:grpSp>
          <p:nvGrpSpPr>
            <p:cNvPr id="16410" name="Group 125">
              <a:extLst>
                <a:ext uri="{FF2B5EF4-FFF2-40B4-BE49-F238E27FC236}">
                  <a16:creationId xmlns:a16="http://schemas.microsoft.com/office/drawing/2014/main" xmlns="" id="{E2103AA2-9171-2AA4-ACFF-48508FA58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3521"/>
              <a:ext cx="4464" cy="682"/>
              <a:chOff x="384" y="2069"/>
              <a:chExt cx="3072" cy="682"/>
            </a:xfrm>
          </p:grpSpPr>
          <p:sp>
            <p:nvSpPr>
              <p:cNvPr id="16428" name="AutoShape 126">
                <a:extLst>
                  <a:ext uri="{FF2B5EF4-FFF2-40B4-BE49-F238E27FC236}">
                    <a16:creationId xmlns:a16="http://schemas.microsoft.com/office/drawing/2014/main" xmlns="" id="{2A65B5F7-FF38-8F5F-E37B-342304A86F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207" name="AutoShape 127">
                <a:extLst>
                  <a:ext uri="{FF2B5EF4-FFF2-40B4-BE49-F238E27FC236}">
                    <a16:creationId xmlns:a16="http://schemas.microsoft.com/office/drawing/2014/main" xmlns="" id="{73017E56-7313-8996-F087-3D9263BA4A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8"/>
                <a:ext cx="593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208" name="Freeform 128">
                <a:extLst>
                  <a:ext uri="{FF2B5EF4-FFF2-40B4-BE49-F238E27FC236}">
                    <a16:creationId xmlns:a16="http://schemas.microsoft.com/office/drawing/2014/main" xmlns="" id="{70F0FFF6-5B5F-E48B-94F4-9DE2E8407F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209" name="Text Box 129">
                <a:extLst>
                  <a:ext uri="{FF2B5EF4-FFF2-40B4-BE49-F238E27FC236}">
                    <a16:creationId xmlns:a16="http://schemas.microsoft.com/office/drawing/2014/main" xmlns="" id="{0F441893-7A36-18FF-366C-D9515EF35A1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9" y="2069"/>
                <a:ext cx="22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6432" name="Text Box 130">
                <a:extLst>
                  <a:ext uri="{FF2B5EF4-FFF2-40B4-BE49-F238E27FC236}">
                    <a16:creationId xmlns:a16="http://schemas.microsoft.com/office/drawing/2014/main" xmlns="" id="{B3FEF403-CFB9-F1C0-FE06-6C5731076F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3"/>
                <a:ext cx="2258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11" name="Rectangle 131">
              <a:extLst>
                <a:ext uri="{FF2B5EF4-FFF2-40B4-BE49-F238E27FC236}">
                  <a16:creationId xmlns:a16="http://schemas.microsoft.com/office/drawing/2014/main" xmlns="" id="{974FCE1E-15DC-F6F6-A000-71D0557FE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12" name="Group 132">
              <a:extLst>
                <a:ext uri="{FF2B5EF4-FFF2-40B4-BE49-F238E27FC236}">
                  <a16:creationId xmlns:a16="http://schemas.microsoft.com/office/drawing/2014/main" xmlns="" id="{20FB58A1-F289-1D6D-1920-5F658C2E6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3499"/>
              <a:ext cx="4548" cy="587"/>
              <a:chOff x="384" y="3557"/>
              <a:chExt cx="4512" cy="587"/>
            </a:xfrm>
          </p:grpSpPr>
          <p:sp>
            <p:nvSpPr>
              <p:cNvPr id="16424" name="AutoShape 133">
                <a:extLst>
                  <a:ext uri="{FF2B5EF4-FFF2-40B4-BE49-F238E27FC236}">
                    <a16:creationId xmlns:a16="http://schemas.microsoft.com/office/drawing/2014/main" xmlns="" id="{2246B10B-D05A-BCB8-BBF4-8065219898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CCFFCC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3200" b="1" dirty="0">
                    <a:latin typeface="Times New Roman" panose="02020603050405020304" pitchFamily="18" charset="0"/>
                  </a:rPr>
                  <a:t>                   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1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5</a:t>
                </a:r>
                <a:endParaRPr lang="en-US" altLang="en-US" sz="3200" b="1" dirty="0">
                  <a:latin typeface="VNI-Times" pitchFamily="2" charset="0"/>
                </a:endParaRPr>
              </a:p>
            </p:txBody>
          </p:sp>
          <p:sp>
            <p:nvSpPr>
              <p:cNvPr id="558214" name="AutoShape 134">
                <a:extLst>
                  <a:ext uri="{FF2B5EF4-FFF2-40B4-BE49-F238E27FC236}">
                    <a16:creationId xmlns:a16="http://schemas.microsoft.com/office/drawing/2014/main" xmlns="" id="{94076E3E-EE74-4338-BEBB-8F9E792EB9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215" name="Freeform 135">
                <a:extLst>
                  <a:ext uri="{FF2B5EF4-FFF2-40B4-BE49-F238E27FC236}">
                    <a16:creationId xmlns:a16="http://schemas.microsoft.com/office/drawing/2014/main" xmlns="" id="{1004B95F-1899-B5AC-1BC1-524BA20196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8"/>
                <a:ext cx="439" cy="15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8216" name="Text Box 136">
                <a:extLst>
                  <a:ext uri="{FF2B5EF4-FFF2-40B4-BE49-F238E27FC236}">
                    <a16:creationId xmlns:a16="http://schemas.microsoft.com/office/drawing/2014/main" xmlns="" id="{8CD71EBC-995A-9713-88AC-B2AA3F7EDCD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71" y="3557"/>
                <a:ext cx="274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6413" name="Group 138">
              <a:extLst>
                <a:ext uri="{FF2B5EF4-FFF2-40B4-BE49-F238E27FC236}">
                  <a16:creationId xmlns:a16="http://schemas.microsoft.com/office/drawing/2014/main" xmlns="" id="{B77677CE-737F-C03E-125B-84D82A27DEC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9" y="3473"/>
              <a:ext cx="615" cy="581"/>
              <a:chOff x="1871" y="1824"/>
              <a:chExt cx="1983" cy="1807"/>
            </a:xfrm>
          </p:grpSpPr>
          <p:sp>
            <p:nvSpPr>
              <p:cNvPr id="558219" name="AutoShape 139">
                <a:extLst>
                  <a:ext uri="{FF2B5EF4-FFF2-40B4-BE49-F238E27FC236}">
                    <a16:creationId xmlns:a16="http://schemas.microsoft.com/office/drawing/2014/main" xmlns="" id="{98F19CD1-09CE-CE6C-304A-729BECB3F8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5" y="2514"/>
                <a:ext cx="31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16" name="AutoShape 140">
                <a:extLst>
                  <a:ext uri="{FF2B5EF4-FFF2-40B4-BE49-F238E27FC236}">
                    <a16:creationId xmlns:a16="http://schemas.microsoft.com/office/drawing/2014/main" xmlns="" id="{86B4AE1F-584B-21D3-9A78-EEAAA2D047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2" y="2474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17" name="AutoShape 141">
                <a:extLst>
                  <a:ext uri="{FF2B5EF4-FFF2-40B4-BE49-F238E27FC236}">
                    <a16:creationId xmlns:a16="http://schemas.microsoft.com/office/drawing/2014/main" xmlns="" id="{067BC234-A16B-3E68-FD02-7832F010FF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0" y="3429"/>
                <a:ext cx="304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18" name="Oval 142">
                <a:extLst>
                  <a:ext uri="{FF2B5EF4-FFF2-40B4-BE49-F238E27FC236}">
                    <a16:creationId xmlns:a16="http://schemas.microsoft.com/office/drawing/2014/main" xmlns="" id="{87E97BAE-8404-626C-586A-C4FC756E4B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19" name="Oval 143">
                <a:extLst>
                  <a:ext uri="{FF2B5EF4-FFF2-40B4-BE49-F238E27FC236}">
                    <a16:creationId xmlns:a16="http://schemas.microsoft.com/office/drawing/2014/main" xmlns="" id="{2D335464-0197-5FA5-3964-7EE71A34ED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224" name="Oval 144">
                <a:extLst>
                  <a:ext uri="{FF2B5EF4-FFF2-40B4-BE49-F238E27FC236}">
                    <a16:creationId xmlns:a16="http://schemas.microsoft.com/office/drawing/2014/main" xmlns="" id="{9F244345-8E84-8317-8E00-0A3F689D21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90" y="2916"/>
                <a:ext cx="1547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21" name="Oval 145">
                <a:extLst>
                  <a:ext uri="{FF2B5EF4-FFF2-40B4-BE49-F238E27FC236}">
                    <a16:creationId xmlns:a16="http://schemas.microsoft.com/office/drawing/2014/main" xmlns="" id="{C6253E7A-E219-643C-48C3-EEA88A44A54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5" y="2925"/>
                <a:ext cx="1546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8226" name="Oval 146">
                <a:extLst>
                  <a:ext uri="{FF2B5EF4-FFF2-40B4-BE49-F238E27FC236}">
                    <a16:creationId xmlns:a16="http://schemas.microsoft.com/office/drawing/2014/main" xmlns="" id="{5EC0D638-0969-6BD3-37D3-EBD0762D52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5" y="2057"/>
                <a:ext cx="1547" cy="1101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423" name="Oval 147">
                <a:extLst>
                  <a:ext uri="{FF2B5EF4-FFF2-40B4-BE49-F238E27FC236}">
                    <a16:creationId xmlns:a16="http://schemas.microsoft.com/office/drawing/2014/main" xmlns="" id="{02371E2D-2C90-A70D-1B72-B1B8C4371E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1" y="2082"/>
                <a:ext cx="1546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14" name="Text Box 148">
              <a:extLst>
                <a:ext uri="{FF2B5EF4-FFF2-40B4-BE49-F238E27FC236}">
                  <a16:creationId xmlns:a16="http://schemas.microsoft.com/office/drawing/2014/main" xmlns="" id="{E96EF4A4-4CBD-3DC7-077C-3808BA8FF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504"/>
              <a:ext cx="81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5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558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animBg="1"/>
      <p:bldP spid="558082" grpId="1" animBg="1"/>
      <p:bldP spid="55813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7E6263A9-6BB1-B73C-D051-B5CACCD0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52223"/>
            <a:ext cx="8610600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rằng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.” </a:t>
            </a:r>
            <a:r>
              <a:rPr lang="en-US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>
            <a:extLst>
              <a:ext uri="{FF2B5EF4-FFF2-40B4-BE49-F238E27FC236}">
                <a16:creationId xmlns:a16="http://schemas.microsoft.com/office/drawing/2014/main" xmlns="" id="{756A46C8-B50B-66FA-888E-A14FBFD6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64904"/>
            <a:ext cx="8003232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AutoShape 2">
            <a:extLst>
              <a:ext uri="{FF2B5EF4-FFF2-40B4-BE49-F238E27FC236}">
                <a16:creationId xmlns:a16="http://schemas.microsoft.com/office/drawing/2014/main" xmlns="" id="{52555A0B-F5F7-A891-81A2-E5E2653C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gi©y b¾t ®Çu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AC752B3E-AD5F-3F06-8A7C-81FA01D23C2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74" name="Picture 4" descr="CLOCK">
              <a:extLst>
                <a:ext uri="{FF2B5EF4-FFF2-40B4-BE49-F238E27FC236}">
                  <a16:creationId xmlns:a16="http://schemas.microsoft.com/office/drawing/2014/main" xmlns="" id="{D48CA203-0A5E-3B18-D820-BDF3CCEED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75" name="AutoShape 5">
              <a:extLst>
                <a:ext uri="{FF2B5EF4-FFF2-40B4-BE49-F238E27FC236}">
                  <a16:creationId xmlns:a16="http://schemas.microsoft.com/office/drawing/2014/main" xmlns="" id="{9710327F-DE34-DABE-14C0-96CE80A24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13EB8A6B-0777-F4F1-5449-3E5194F57A8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72" name="Picture 7" descr="CLOCK">
              <a:extLst>
                <a:ext uri="{FF2B5EF4-FFF2-40B4-BE49-F238E27FC236}">
                  <a16:creationId xmlns:a16="http://schemas.microsoft.com/office/drawing/2014/main" xmlns="" id="{FB3A8457-1359-5811-833A-86650CF61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73" name="AutoShape 8">
              <a:extLst>
                <a:ext uri="{FF2B5EF4-FFF2-40B4-BE49-F238E27FC236}">
                  <a16:creationId xmlns:a16="http://schemas.microsoft.com/office/drawing/2014/main" xmlns="" id="{B68A9DEE-5ADB-7667-10F0-AE18199A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397CFF2D-A8A9-43EC-4894-72A4761F778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70" name="Picture 10" descr="CLOCK">
              <a:extLst>
                <a:ext uri="{FF2B5EF4-FFF2-40B4-BE49-F238E27FC236}">
                  <a16:creationId xmlns:a16="http://schemas.microsoft.com/office/drawing/2014/main" xmlns="" id="{32F5019D-6228-D19A-D8AE-AEDE8C4E6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71" name="AutoShape 11">
              <a:extLst>
                <a:ext uri="{FF2B5EF4-FFF2-40B4-BE49-F238E27FC236}">
                  <a16:creationId xmlns:a16="http://schemas.microsoft.com/office/drawing/2014/main" xmlns="" id="{55E16AE5-408C-01AD-1781-CB2A9F6B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2C60C02D-1815-8D11-3802-6C1C2FE233A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68" name="Picture 13" descr="CLOCK">
              <a:extLst>
                <a:ext uri="{FF2B5EF4-FFF2-40B4-BE49-F238E27FC236}">
                  <a16:creationId xmlns:a16="http://schemas.microsoft.com/office/drawing/2014/main" xmlns="" id="{F95BCC61-32F7-6CEB-A6BE-805B6FE44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9" name="AutoShape 14">
              <a:extLst>
                <a:ext uri="{FF2B5EF4-FFF2-40B4-BE49-F238E27FC236}">
                  <a16:creationId xmlns:a16="http://schemas.microsoft.com/office/drawing/2014/main" xmlns="" id="{5047E3BF-2DCA-DE87-B6B6-6082465B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EC2555D8-B759-30B0-C2C5-49C718C17A5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66" name="Picture 16" descr="CLOCK">
              <a:extLst>
                <a:ext uri="{FF2B5EF4-FFF2-40B4-BE49-F238E27FC236}">
                  <a16:creationId xmlns:a16="http://schemas.microsoft.com/office/drawing/2014/main" xmlns="" id="{F3B995F7-63BE-7CF5-3AC3-AAE01232D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7" name="AutoShape 17">
              <a:extLst>
                <a:ext uri="{FF2B5EF4-FFF2-40B4-BE49-F238E27FC236}">
                  <a16:creationId xmlns:a16="http://schemas.microsoft.com/office/drawing/2014/main" xmlns="" id="{4766D2FA-02DB-ED01-487B-F1F373DE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3552009E-82C3-3C92-7948-5E3CDA6AB15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64" name="Picture 19" descr="CLOCK">
              <a:extLst>
                <a:ext uri="{FF2B5EF4-FFF2-40B4-BE49-F238E27FC236}">
                  <a16:creationId xmlns:a16="http://schemas.microsoft.com/office/drawing/2014/main" xmlns="" id="{2CDD8094-EECA-5A29-3F46-762A6957B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5" name="AutoShape 20">
              <a:extLst>
                <a:ext uri="{FF2B5EF4-FFF2-40B4-BE49-F238E27FC236}">
                  <a16:creationId xmlns:a16="http://schemas.microsoft.com/office/drawing/2014/main" xmlns="" id="{F1EC12E4-9DD7-FD6F-7F78-5B7E093EB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395B07C5-093A-2CA7-15EB-4436AFADAB6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62" name="Picture 22" descr="CLOCK">
              <a:extLst>
                <a:ext uri="{FF2B5EF4-FFF2-40B4-BE49-F238E27FC236}">
                  <a16:creationId xmlns:a16="http://schemas.microsoft.com/office/drawing/2014/main" xmlns="" id="{7DB95102-DB1D-55A0-63AD-4D319B792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3" name="AutoShape 23">
              <a:extLst>
                <a:ext uri="{FF2B5EF4-FFF2-40B4-BE49-F238E27FC236}">
                  <a16:creationId xmlns:a16="http://schemas.microsoft.com/office/drawing/2014/main" xmlns="" id="{34DAFB3A-07B9-AF66-C5D9-CA79B8ECA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xmlns="" id="{02184113-30BA-91D8-C1DD-0958876F2FA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60" name="Picture 25" descr="CLOCK">
              <a:extLst>
                <a:ext uri="{FF2B5EF4-FFF2-40B4-BE49-F238E27FC236}">
                  <a16:creationId xmlns:a16="http://schemas.microsoft.com/office/drawing/2014/main" xmlns="" id="{463B7F28-A916-BE03-E709-B4511660A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61" name="AutoShape 26">
              <a:extLst>
                <a:ext uri="{FF2B5EF4-FFF2-40B4-BE49-F238E27FC236}">
                  <a16:creationId xmlns:a16="http://schemas.microsoft.com/office/drawing/2014/main" xmlns="" id="{50D0E423-CC49-5667-AC26-E00EF28E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5C2822F7-5881-1606-7B8D-3915973287D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58" name="Picture 28" descr="CLOCK">
              <a:extLst>
                <a:ext uri="{FF2B5EF4-FFF2-40B4-BE49-F238E27FC236}">
                  <a16:creationId xmlns:a16="http://schemas.microsoft.com/office/drawing/2014/main" xmlns="" id="{FF7CB228-5E4F-364F-B506-104E63E1F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59" name="AutoShape 29">
              <a:extLst>
                <a:ext uri="{FF2B5EF4-FFF2-40B4-BE49-F238E27FC236}">
                  <a16:creationId xmlns:a16="http://schemas.microsoft.com/office/drawing/2014/main" xmlns="" id="{9C5D5465-8D18-59AA-315A-08CA821F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08F22CFB-96F3-C021-CD2A-1762F33BA60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56" name="Picture 31" descr="CLOCK">
              <a:extLst>
                <a:ext uri="{FF2B5EF4-FFF2-40B4-BE49-F238E27FC236}">
                  <a16:creationId xmlns:a16="http://schemas.microsoft.com/office/drawing/2014/main" xmlns="" id="{70FA91B9-2CD5-7794-88FA-D31162171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57" name="AutoShape 32">
              <a:extLst>
                <a:ext uri="{FF2B5EF4-FFF2-40B4-BE49-F238E27FC236}">
                  <a16:creationId xmlns:a16="http://schemas.microsoft.com/office/drawing/2014/main" xmlns="" id="{8459A2B0-8156-DCA1-1FC3-B02FB855F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xmlns="" id="{06F64E21-8E26-BA5A-C63A-45CD54DC709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54" name="Picture 34" descr="CLOCK">
              <a:extLst>
                <a:ext uri="{FF2B5EF4-FFF2-40B4-BE49-F238E27FC236}">
                  <a16:creationId xmlns:a16="http://schemas.microsoft.com/office/drawing/2014/main" xmlns="" id="{3A017B9B-E2B0-E5CB-3C93-1CC3B757C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55" name="AutoShape 35">
              <a:extLst>
                <a:ext uri="{FF2B5EF4-FFF2-40B4-BE49-F238E27FC236}">
                  <a16:creationId xmlns:a16="http://schemas.microsoft.com/office/drawing/2014/main" xmlns="" id="{84A202AF-A8AB-5330-ED8E-AAA22F5A7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xmlns="" id="{67093192-20C4-A50A-0D69-F8463652D80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52" name="Picture 37" descr="CLOCK">
              <a:extLst>
                <a:ext uri="{FF2B5EF4-FFF2-40B4-BE49-F238E27FC236}">
                  <a16:creationId xmlns:a16="http://schemas.microsoft.com/office/drawing/2014/main" xmlns="" id="{EF6B062C-3D31-BEC1-D744-59DE9A967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53" name="AutoShape 38">
              <a:extLst>
                <a:ext uri="{FF2B5EF4-FFF2-40B4-BE49-F238E27FC236}">
                  <a16:creationId xmlns:a16="http://schemas.microsoft.com/office/drawing/2014/main" xmlns="" id="{130883A9-1780-D257-F0AD-B658BA7AA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xmlns="" id="{5D02C2F9-B62F-AA3B-1CAD-CBCE6934C1A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50" name="Picture 40" descr="CLOCK">
              <a:extLst>
                <a:ext uri="{FF2B5EF4-FFF2-40B4-BE49-F238E27FC236}">
                  <a16:creationId xmlns:a16="http://schemas.microsoft.com/office/drawing/2014/main" xmlns="" id="{57111DE9-109C-EAF1-6E15-D988DB705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51" name="AutoShape 41">
              <a:extLst>
                <a:ext uri="{FF2B5EF4-FFF2-40B4-BE49-F238E27FC236}">
                  <a16:creationId xmlns:a16="http://schemas.microsoft.com/office/drawing/2014/main" xmlns="" id="{ABC2F8E5-1577-C538-0258-46AA0C7B3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xmlns="" id="{53B91D5D-3953-79FD-05F0-1B0EC9788A7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48" name="Picture 43" descr="CLOCK">
              <a:extLst>
                <a:ext uri="{FF2B5EF4-FFF2-40B4-BE49-F238E27FC236}">
                  <a16:creationId xmlns:a16="http://schemas.microsoft.com/office/drawing/2014/main" xmlns="" id="{C238602C-633B-E94B-46CF-49AB6A1E3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49" name="AutoShape 44">
              <a:extLst>
                <a:ext uri="{FF2B5EF4-FFF2-40B4-BE49-F238E27FC236}">
                  <a16:creationId xmlns:a16="http://schemas.microsoft.com/office/drawing/2014/main" xmlns="" id="{EACFC55C-132D-8DEC-E2E1-B4FB3309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xmlns="" id="{890D0769-3411-46EA-BEB5-FB815840935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18546" name="Picture 46" descr="CLOCK">
              <a:extLst>
                <a:ext uri="{FF2B5EF4-FFF2-40B4-BE49-F238E27FC236}">
                  <a16:creationId xmlns:a16="http://schemas.microsoft.com/office/drawing/2014/main" xmlns="" id="{1F8C44E8-62E8-BF81-F093-44B284851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47" name="AutoShape 47">
              <a:extLst>
                <a:ext uri="{FF2B5EF4-FFF2-40B4-BE49-F238E27FC236}">
                  <a16:creationId xmlns:a16="http://schemas.microsoft.com/office/drawing/2014/main" xmlns="" id="{C73EB6A5-3082-4F48-3823-DDE84A3A0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0176" name="AutoShape 48">
            <a:extLst>
              <a:ext uri="{FF2B5EF4-FFF2-40B4-BE49-F238E27FC236}">
                <a16:creationId xmlns:a16="http://schemas.microsoft.com/office/drawing/2014/main" xmlns="" id="{765D557F-733F-D8EC-8563-4C2EFBA9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hÕt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15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8451" name="Oval 49">
            <a:extLst>
              <a:ext uri="{FF2B5EF4-FFF2-40B4-BE49-F238E27FC236}">
                <a16:creationId xmlns:a16="http://schemas.microsoft.com/office/drawing/2014/main" xmlns="" id="{9B50D724-6A49-9F7D-F282-B11C5EE8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29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xmlns="" id="{3DCBDB18-54ED-B6D4-9783-C6A086A0ACF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49375"/>
            <a:chOff x="4450" y="0"/>
            <a:chExt cx="1118" cy="1104"/>
          </a:xfrm>
        </p:grpSpPr>
        <p:pic>
          <p:nvPicPr>
            <p:cNvPr id="18544" name="Picture 52" descr="CLOCK">
              <a:extLst>
                <a:ext uri="{FF2B5EF4-FFF2-40B4-BE49-F238E27FC236}">
                  <a16:creationId xmlns:a16="http://schemas.microsoft.com/office/drawing/2014/main" xmlns="" id="{22BB0B4F-568E-74EF-AF3D-75B9D25B9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45" name="AutoShape 53">
              <a:extLst>
                <a:ext uri="{FF2B5EF4-FFF2-40B4-BE49-F238E27FC236}">
                  <a16:creationId xmlns:a16="http://schemas.microsoft.com/office/drawing/2014/main" xmlns="" id="{7B0A6040-348E-81BD-9F61-861D75E6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560182" name="AutoShape 54">
            <a:extLst>
              <a:ext uri="{FF2B5EF4-FFF2-40B4-BE49-F238E27FC236}">
                <a16:creationId xmlns:a16="http://schemas.microsoft.com/office/drawing/2014/main" xmlns="" id="{50A56B80-7AE3-551A-0E97-3A46DFE964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4225" y="152400"/>
            <a:ext cx="8359775" cy="14478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</a:p>
          <a:p>
            <a:pPr marL="342900" indent="-342900" algn="just" eaLnBrk="1" hangingPunct="1">
              <a:defRPr/>
            </a:pP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”?</a:t>
            </a:r>
          </a:p>
        </p:txBody>
      </p:sp>
      <p:grpSp>
        <p:nvGrpSpPr>
          <p:cNvPr id="18" name="Group 55">
            <a:extLst>
              <a:ext uri="{FF2B5EF4-FFF2-40B4-BE49-F238E27FC236}">
                <a16:creationId xmlns:a16="http://schemas.microsoft.com/office/drawing/2014/main" xmlns="" id="{313C1FE4-07B0-31EE-A6FB-EC63781D3C1B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1600200"/>
            <a:ext cx="8501062" cy="833438"/>
            <a:chOff x="192" y="1056"/>
            <a:chExt cx="4980" cy="625"/>
          </a:xfrm>
        </p:grpSpPr>
        <p:grpSp>
          <p:nvGrpSpPr>
            <p:cNvPr id="18527" name="Group 56">
              <a:extLst>
                <a:ext uri="{FF2B5EF4-FFF2-40B4-BE49-F238E27FC236}">
                  <a16:creationId xmlns:a16="http://schemas.microsoft.com/office/drawing/2014/main" xmlns="" id="{401C8435-B4BD-56EF-A58E-D0DACCA02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" y="1104"/>
              <a:ext cx="4416" cy="525"/>
              <a:chOff x="384" y="1282"/>
              <a:chExt cx="3072" cy="525"/>
            </a:xfrm>
          </p:grpSpPr>
          <p:sp>
            <p:nvSpPr>
              <p:cNvPr id="18540" name="AutoShape 57">
                <a:extLst>
                  <a:ext uri="{FF2B5EF4-FFF2-40B4-BE49-F238E27FC236}">
                    <a16:creationId xmlns:a16="http://schemas.microsoft.com/office/drawing/2014/main" xmlns="" id="{5E79B855-AD61-6F6F-9D45-4297CAD5EE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               </a:t>
                </a:r>
                <a:r>
                  <a:rPr lang="en-US" altLang="en-US" sz="3200" b="1">
                    <a:latin typeface="Times New Roman" panose="02020603050405020304" pitchFamily="18" charset="0"/>
                  </a:rPr>
                  <a:t>Câu số 2 và số 4</a:t>
                </a:r>
                <a:endParaRPr lang="en-US" altLang="en-US" sz="3200" b="1">
                  <a:latin typeface="VNI-Times" pitchFamily="2" charset="0"/>
                </a:endParaRPr>
              </a:p>
            </p:txBody>
          </p:sp>
          <p:sp>
            <p:nvSpPr>
              <p:cNvPr id="560186" name="AutoShape 58">
                <a:extLst>
                  <a:ext uri="{FF2B5EF4-FFF2-40B4-BE49-F238E27FC236}">
                    <a16:creationId xmlns:a16="http://schemas.microsoft.com/office/drawing/2014/main" xmlns="" id="{9554B420-D544-1547-D601-7CFDB87D97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8"/>
                <a:ext cx="592" cy="31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187" name="Freeform 59">
                <a:extLst>
                  <a:ext uri="{FF2B5EF4-FFF2-40B4-BE49-F238E27FC236}">
                    <a16:creationId xmlns:a16="http://schemas.microsoft.com/office/drawing/2014/main" xmlns="" id="{3D6A2547-DD5F-9D12-9ECF-D1E73BDEDA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188" name="Text Box 60">
                <a:extLst>
                  <a:ext uri="{FF2B5EF4-FFF2-40B4-BE49-F238E27FC236}">
                    <a16:creationId xmlns:a16="http://schemas.microsoft.com/office/drawing/2014/main" xmlns="" id="{3A7BE41C-ABEF-3857-3C87-192F2766663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6" y="1282"/>
                <a:ext cx="7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8528" name="Rectangle 62">
              <a:extLst>
                <a:ext uri="{FF2B5EF4-FFF2-40B4-BE49-F238E27FC236}">
                  <a16:creationId xmlns:a16="http://schemas.microsoft.com/office/drawing/2014/main" xmlns="" id="{B6D9B0B5-65DD-D737-B4C0-757CDB325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529" name="Group 63">
              <a:extLst>
                <a:ext uri="{FF2B5EF4-FFF2-40B4-BE49-F238E27FC236}">
                  <a16:creationId xmlns:a16="http://schemas.microsoft.com/office/drawing/2014/main" xmlns="" id="{C0491E21-DB7B-C87E-3440-0DED488DE55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076"/>
              <a:ext cx="625" cy="586"/>
              <a:chOff x="1872" y="1824"/>
              <a:chExt cx="2014" cy="1821"/>
            </a:xfrm>
          </p:grpSpPr>
          <p:sp>
            <p:nvSpPr>
              <p:cNvPr id="560192" name="AutoShape 64">
                <a:extLst>
                  <a:ext uri="{FF2B5EF4-FFF2-40B4-BE49-F238E27FC236}">
                    <a16:creationId xmlns:a16="http://schemas.microsoft.com/office/drawing/2014/main" xmlns="" id="{51DA11B6-287A-064C-B607-0F9DE5BE68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797" y="2524"/>
                <a:ext cx="303" cy="19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193" name="AutoShape 65">
                <a:extLst>
                  <a:ext uri="{FF2B5EF4-FFF2-40B4-BE49-F238E27FC236}">
                    <a16:creationId xmlns:a16="http://schemas.microsoft.com/office/drawing/2014/main" xmlns="" id="{E7BEBFAF-90E1-CEFE-3293-B24FFF5B8A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0" y="2501"/>
                <a:ext cx="309" cy="19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194" name="AutoShape 66">
                <a:extLst>
                  <a:ext uri="{FF2B5EF4-FFF2-40B4-BE49-F238E27FC236}">
                    <a16:creationId xmlns:a16="http://schemas.microsoft.com/office/drawing/2014/main" xmlns="" id="{9C36D724-6520-6E09-738B-DF3BCE40CB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2" y="3441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4" name="Oval 67">
                <a:extLst>
                  <a:ext uri="{FF2B5EF4-FFF2-40B4-BE49-F238E27FC236}">
                    <a16:creationId xmlns:a16="http://schemas.microsoft.com/office/drawing/2014/main" xmlns="" id="{18B4FDC3-AD28-83B6-7E83-CF17B6A190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535" name="Oval 68">
                <a:extLst>
                  <a:ext uri="{FF2B5EF4-FFF2-40B4-BE49-F238E27FC236}">
                    <a16:creationId xmlns:a16="http://schemas.microsoft.com/office/drawing/2014/main" xmlns="" id="{6B44A7AF-63A9-D2E8-C878-127599DC86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197" name="Oval 69">
                <a:extLst>
                  <a:ext uri="{FF2B5EF4-FFF2-40B4-BE49-F238E27FC236}">
                    <a16:creationId xmlns:a16="http://schemas.microsoft.com/office/drawing/2014/main" xmlns="" id="{FCCC378C-8588-4FC6-8B29-8A8E4038F6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16"/>
                <a:ext cx="1262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7" name="Oval 70">
                <a:extLst>
                  <a:ext uri="{FF2B5EF4-FFF2-40B4-BE49-F238E27FC236}">
                    <a16:creationId xmlns:a16="http://schemas.microsoft.com/office/drawing/2014/main" xmlns="" id="{C5876FE6-B263-61DD-0955-CFCD14EC8B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199" name="Oval 71">
                <a:extLst>
                  <a:ext uri="{FF2B5EF4-FFF2-40B4-BE49-F238E27FC236}">
                    <a16:creationId xmlns:a16="http://schemas.microsoft.com/office/drawing/2014/main" xmlns="" id="{E1F986BA-8C82-ED69-9F3F-5FE19E8334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5" y="2089"/>
                <a:ext cx="1097" cy="10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9" name="Oval 72">
                <a:extLst>
                  <a:ext uri="{FF2B5EF4-FFF2-40B4-BE49-F238E27FC236}">
                    <a16:creationId xmlns:a16="http://schemas.microsoft.com/office/drawing/2014/main" xmlns="" id="{73FC4BDE-C5EF-DD2D-8739-483A9295C0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30" name="Text Box 73">
              <a:extLst>
                <a:ext uri="{FF2B5EF4-FFF2-40B4-BE49-F238E27FC236}">
                  <a16:creationId xmlns:a16="http://schemas.microsoft.com/office/drawing/2014/main" xmlns="" id="{7CF810F9-95C2-F3B9-DBAC-01A66CA65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151"/>
              <a:ext cx="81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1" name="Group 74">
            <a:extLst>
              <a:ext uri="{FF2B5EF4-FFF2-40B4-BE49-F238E27FC236}">
                <a16:creationId xmlns:a16="http://schemas.microsoft.com/office/drawing/2014/main" xmlns="" id="{E08B1CF0-FD5D-6945-3115-E4CE124AF2C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8534400" cy="915988"/>
            <a:chOff x="192" y="1872"/>
            <a:chExt cx="4970" cy="685"/>
          </a:xfrm>
        </p:grpSpPr>
        <p:grpSp>
          <p:nvGrpSpPr>
            <p:cNvPr id="18504" name="Group 75">
              <a:extLst>
                <a:ext uri="{FF2B5EF4-FFF2-40B4-BE49-F238E27FC236}">
                  <a16:creationId xmlns:a16="http://schemas.microsoft.com/office/drawing/2014/main" xmlns="" id="{070FB236-0C7E-6891-D029-8B52BBBB4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1937"/>
              <a:ext cx="4464" cy="620"/>
              <a:chOff x="384" y="2069"/>
              <a:chExt cx="3072" cy="620"/>
            </a:xfrm>
          </p:grpSpPr>
          <p:sp>
            <p:nvSpPr>
              <p:cNvPr id="18522" name="AutoShape 76">
                <a:extLst>
                  <a:ext uri="{FF2B5EF4-FFF2-40B4-BE49-F238E27FC236}">
                    <a16:creationId xmlns:a16="http://schemas.microsoft.com/office/drawing/2014/main" xmlns="" id="{E9CB8AB5-AA9C-2B40-5E5F-670E6FD49F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205" name="AutoShape 77">
                <a:extLst>
                  <a:ext uri="{FF2B5EF4-FFF2-40B4-BE49-F238E27FC236}">
                    <a16:creationId xmlns:a16="http://schemas.microsoft.com/office/drawing/2014/main" xmlns="" id="{C7960F73-4867-7396-0197-EB7146ECE7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06" name="Freeform 78">
                <a:extLst>
                  <a:ext uri="{FF2B5EF4-FFF2-40B4-BE49-F238E27FC236}">
                    <a16:creationId xmlns:a16="http://schemas.microsoft.com/office/drawing/2014/main" xmlns="" id="{54022C36-9FBF-988B-05AE-75B5391EBE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07" name="Text Box 79">
                <a:extLst>
                  <a:ext uri="{FF2B5EF4-FFF2-40B4-BE49-F238E27FC236}">
                    <a16:creationId xmlns:a16="http://schemas.microsoft.com/office/drawing/2014/main" xmlns="" id="{95E0D25E-8577-FB92-CC57-E78C538D226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38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8526" name="Text Box 80">
                <a:extLst>
                  <a:ext uri="{FF2B5EF4-FFF2-40B4-BE49-F238E27FC236}">
                    <a16:creationId xmlns:a16="http://schemas.microsoft.com/office/drawing/2014/main" xmlns="" id="{AD28C5EE-706C-E3AE-C87F-360B5017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505" name="Rectangle 81">
              <a:extLst>
                <a:ext uri="{FF2B5EF4-FFF2-40B4-BE49-F238E27FC236}">
                  <a16:creationId xmlns:a16="http://schemas.microsoft.com/office/drawing/2014/main" xmlns="" id="{B25452C6-DF8A-226B-E9C0-9CBDF981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506" name="Group 82">
              <a:extLst>
                <a:ext uri="{FF2B5EF4-FFF2-40B4-BE49-F238E27FC236}">
                  <a16:creationId xmlns:a16="http://schemas.microsoft.com/office/drawing/2014/main" xmlns="" id="{420B281A-7D5D-B929-1AC8-6B36D4D75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915"/>
              <a:ext cx="4548" cy="525"/>
              <a:chOff x="384" y="3557"/>
              <a:chExt cx="4512" cy="525"/>
            </a:xfrm>
          </p:grpSpPr>
          <p:sp>
            <p:nvSpPr>
              <p:cNvPr id="18518" name="AutoShape 83">
                <a:extLst>
                  <a:ext uri="{FF2B5EF4-FFF2-40B4-BE49-F238E27FC236}">
                    <a16:creationId xmlns:a16="http://schemas.microsoft.com/office/drawing/2014/main" xmlns="" id="{BD2AC05D-74F4-0393-B143-EC888867F4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33996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 dirty="0">
                    <a:latin typeface="Times New Roman" panose="02020603050405020304" pitchFamily="18" charset="0"/>
                  </a:rPr>
                  <a:t>                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1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2</a:t>
                </a:r>
                <a:endParaRPr lang="en-US" altLang="en-US" sz="3200" b="1" dirty="0">
                  <a:latin typeface="VNI-Times" pitchFamily="2" charset="0"/>
                </a:endParaRPr>
              </a:p>
            </p:txBody>
          </p:sp>
          <p:sp>
            <p:nvSpPr>
              <p:cNvPr id="560212" name="AutoShape 84">
                <a:extLst>
                  <a:ext uri="{FF2B5EF4-FFF2-40B4-BE49-F238E27FC236}">
                    <a16:creationId xmlns:a16="http://schemas.microsoft.com/office/drawing/2014/main" xmlns="" id="{F6414FF6-E6AC-9722-6DDC-E9F39FDD6E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13" name="Freeform 85">
                <a:extLst>
                  <a:ext uri="{FF2B5EF4-FFF2-40B4-BE49-F238E27FC236}">
                    <a16:creationId xmlns:a16="http://schemas.microsoft.com/office/drawing/2014/main" xmlns="" id="{2D31F919-8C43-3F88-F5F5-1017C2CB1E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14" name="Text Box 86">
                <a:extLst>
                  <a:ext uri="{FF2B5EF4-FFF2-40B4-BE49-F238E27FC236}">
                    <a16:creationId xmlns:a16="http://schemas.microsoft.com/office/drawing/2014/main" xmlns="" id="{D1981096-50FE-00B8-85FB-9CED91B3C51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56" y="3557"/>
                <a:ext cx="10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8507" name="Group 88">
              <a:extLst>
                <a:ext uri="{FF2B5EF4-FFF2-40B4-BE49-F238E27FC236}">
                  <a16:creationId xmlns:a16="http://schemas.microsoft.com/office/drawing/2014/main" xmlns="" id="{350D0FF6-F594-67E0-34F3-A09F8690BBD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892"/>
              <a:ext cx="625" cy="586"/>
              <a:chOff x="1872" y="1824"/>
              <a:chExt cx="2014" cy="1821"/>
            </a:xfrm>
          </p:grpSpPr>
          <p:sp>
            <p:nvSpPr>
              <p:cNvPr id="560217" name="AutoShape 89">
                <a:extLst>
                  <a:ext uri="{FF2B5EF4-FFF2-40B4-BE49-F238E27FC236}">
                    <a16:creationId xmlns:a16="http://schemas.microsoft.com/office/drawing/2014/main" xmlns="" id="{781BAE9C-A6B8-9F33-DE82-C8E8F9EF63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18" name="AutoShape 90">
                <a:extLst>
                  <a:ext uri="{FF2B5EF4-FFF2-40B4-BE49-F238E27FC236}">
                    <a16:creationId xmlns:a16="http://schemas.microsoft.com/office/drawing/2014/main" xmlns="" id="{D61339B0-C959-C4D2-8055-2B6DDDF2DF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59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19" name="AutoShape 91">
                <a:extLst>
                  <a:ext uri="{FF2B5EF4-FFF2-40B4-BE49-F238E27FC236}">
                    <a16:creationId xmlns:a16="http://schemas.microsoft.com/office/drawing/2014/main" xmlns="" id="{65DB5C80-0DB3-E5A1-61E2-719E12C37F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2" name="Oval 92">
                <a:extLst>
                  <a:ext uri="{FF2B5EF4-FFF2-40B4-BE49-F238E27FC236}">
                    <a16:creationId xmlns:a16="http://schemas.microsoft.com/office/drawing/2014/main" xmlns="" id="{B0F53970-2FD3-5152-D78F-18C93AA1E5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513" name="Oval 93">
                <a:extLst>
                  <a:ext uri="{FF2B5EF4-FFF2-40B4-BE49-F238E27FC236}">
                    <a16:creationId xmlns:a16="http://schemas.microsoft.com/office/drawing/2014/main" xmlns="" id="{47306B95-360D-AC69-6906-C4DD9E2EAE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22" name="Oval 94">
                <a:extLst>
                  <a:ext uri="{FF2B5EF4-FFF2-40B4-BE49-F238E27FC236}">
                    <a16:creationId xmlns:a16="http://schemas.microsoft.com/office/drawing/2014/main" xmlns="" id="{6667906B-1213-D0B0-6A99-4CB0465101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986"/>
                <a:ext cx="1194" cy="1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5" name="Oval 95">
                <a:extLst>
                  <a:ext uri="{FF2B5EF4-FFF2-40B4-BE49-F238E27FC236}">
                    <a16:creationId xmlns:a16="http://schemas.microsoft.com/office/drawing/2014/main" xmlns="" id="{1DD9DBD5-444D-D7B0-49C7-655AB662FA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24" name="Oval 96">
                <a:extLst>
                  <a:ext uri="{FF2B5EF4-FFF2-40B4-BE49-F238E27FC236}">
                    <a16:creationId xmlns:a16="http://schemas.microsoft.com/office/drawing/2014/main" xmlns="" id="{F9025D3A-2EDB-2450-0D77-EF69C6801F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6" y="2063"/>
                <a:ext cx="1041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Oval 97">
                <a:extLst>
                  <a:ext uri="{FF2B5EF4-FFF2-40B4-BE49-F238E27FC236}">
                    <a16:creationId xmlns:a16="http://schemas.microsoft.com/office/drawing/2014/main" xmlns="" id="{C2357733-838D-54B0-641A-2F01A51B4D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13" y="2082"/>
                <a:ext cx="1382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08" name="Text Box 98">
              <a:extLst>
                <a:ext uri="{FF2B5EF4-FFF2-40B4-BE49-F238E27FC236}">
                  <a16:creationId xmlns:a16="http://schemas.microsoft.com/office/drawing/2014/main" xmlns="" id="{C30F168A-AE96-5D7C-9254-74152B843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19"/>
              <a:ext cx="67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5" name="Group 99">
            <a:extLst>
              <a:ext uri="{FF2B5EF4-FFF2-40B4-BE49-F238E27FC236}">
                <a16:creationId xmlns:a16="http://schemas.microsoft.com/office/drawing/2014/main" xmlns="" id="{B52F98A8-CD1A-7B97-AD33-A440C49BE07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76600"/>
            <a:ext cx="8534400" cy="915988"/>
            <a:chOff x="192" y="2640"/>
            <a:chExt cx="4970" cy="685"/>
          </a:xfrm>
        </p:grpSpPr>
        <p:grpSp>
          <p:nvGrpSpPr>
            <p:cNvPr id="18481" name="Group 100">
              <a:extLst>
                <a:ext uri="{FF2B5EF4-FFF2-40B4-BE49-F238E27FC236}">
                  <a16:creationId xmlns:a16="http://schemas.microsoft.com/office/drawing/2014/main" xmlns="" id="{6B63D109-4FF0-1643-44BB-D8186CA08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2705"/>
              <a:ext cx="4464" cy="620"/>
              <a:chOff x="384" y="2069"/>
              <a:chExt cx="3072" cy="620"/>
            </a:xfrm>
          </p:grpSpPr>
          <p:sp>
            <p:nvSpPr>
              <p:cNvPr id="18499" name="AutoShape 101">
                <a:extLst>
                  <a:ext uri="{FF2B5EF4-FFF2-40B4-BE49-F238E27FC236}">
                    <a16:creationId xmlns:a16="http://schemas.microsoft.com/office/drawing/2014/main" xmlns="" id="{0CCC589A-A3D5-A8C5-A803-40E7111630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230" name="AutoShape 102">
                <a:extLst>
                  <a:ext uri="{FF2B5EF4-FFF2-40B4-BE49-F238E27FC236}">
                    <a16:creationId xmlns:a16="http://schemas.microsoft.com/office/drawing/2014/main" xmlns="" id="{F202801D-54CF-CD4E-E294-A8B0967971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31" name="Freeform 103">
                <a:extLst>
                  <a:ext uri="{FF2B5EF4-FFF2-40B4-BE49-F238E27FC236}">
                    <a16:creationId xmlns:a16="http://schemas.microsoft.com/office/drawing/2014/main" xmlns="" id="{10754424-E040-B261-D8AF-0EC962E13B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32" name="Text Box 104">
                <a:extLst>
                  <a:ext uri="{FF2B5EF4-FFF2-40B4-BE49-F238E27FC236}">
                    <a16:creationId xmlns:a16="http://schemas.microsoft.com/office/drawing/2014/main" xmlns="" id="{0DD8BC7B-2D81-7EB0-9084-3D76B443735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38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8503" name="Text Box 105">
                <a:extLst>
                  <a:ext uri="{FF2B5EF4-FFF2-40B4-BE49-F238E27FC236}">
                    <a16:creationId xmlns:a16="http://schemas.microsoft.com/office/drawing/2014/main" xmlns="" id="{72666406-496B-F920-6B00-CBDC8A0AB2D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82" name="Rectangle 106">
              <a:extLst>
                <a:ext uri="{FF2B5EF4-FFF2-40B4-BE49-F238E27FC236}">
                  <a16:creationId xmlns:a16="http://schemas.microsoft.com/office/drawing/2014/main" xmlns="" id="{29561E3C-7D6A-8ED4-7241-2D4A4623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83" name="Group 107">
              <a:extLst>
                <a:ext uri="{FF2B5EF4-FFF2-40B4-BE49-F238E27FC236}">
                  <a16:creationId xmlns:a16="http://schemas.microsoft.com/office/drawing/2014/main" xmlns="" id="{4D014A40-B5F6-1D53-853D-C84C8D033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2683"/>
              <a:ext cx="4548" cy="525"/>
              <a:chOff x="384" y="3557"/>
              <a:chExt cx="4512" cy="525"/>
            </a:xfrm>
          </p:grpSpPr>
          <p:sp>
            <p:nvSpPr>
              <p:cNvPr id="18495" name="AutoShape 108">
                <a:extLst>
                  <a:ext uri="{FF2B5EF4-FFF2-40B4-BE49-F238E27FC236}">
                    <a16:creationId xmlns:a16="http://schemas.microsoft.com/office/drawing/2014/main" xmlns="" id="{9954B580-9469-2EED-A6DB-CE94236C95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 dirty="0">
                    <a:latin typeface="Times New Roman" panose="02020603050405020304" pitchFamily="18" charset="0"/>
                  </a:rPr>
                  <a:t>                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5</a:t>
                </a:r>
                <a:endParaRPr lang="en-US" altLang="en-US" sz="3200" b="1" dirty="0">
                  <a:latin typeface="VNI-Times" pitchFamily="2" charset="0"/>
                </a:endParaRPr>
              </a:p>
            </p:txBody>
          </p:sp>
          <p:sp>
            <p:nvSpPr>
              <p:cNvPr id="560237" name="AutoShape 109">
                <a:extLst>
                  <a:ext uri="{FF2B5EF4-FFF2-40B4-BE49-F238E27FC236}">
                    <a16:creationId xmlns:a16="http://schemas.microsoft.com/office/drawing/2014/main" xmlns="" id="{2F4D6F89-6D3D-7B0C-1996-C29BCF2B1D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38" name="Freeform 110">
                <a:extLst>
                  <a:ext uri="{FF2B5EF4-FFF2-40B4-BE49-F238E27FC236}">
                    <a16:creationId xmlns:a16="http://schemas.microsoft.com/office/drawing/2014/main" xmlns="" id="{B14F29BE-9F9C-1A97-9528-F973664A6B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39" name="Text Box 111">
                <a:extLst>
                  <a:ext uri="{FF2B5EF4-FFF2-40B4-BE49-F238E27FC236}">
                    <a16:creationId xmlns:a16="http://schemas.microsoft.com/office/drawing/2014/main" xmlns="" id="{73F7ABDB-24E1-5F8E-73EE-CF5A1404283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1" y="3557"/>
                <a:ext cx="25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8484" name="Group 113">
              <a:extLst>
                <a:ext uri="{FF2B5EF4-FFF2-40B4-BE49-F238E27FC236}">
                  <a16:creationId xmlns:a16="http://schemas.microsoft.com/office/drawing/2014/main" xmlns="" id="{165245EB-CB90-AE08-0E7F-A163DA3B388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2660"/>
              <a:ext cx="625" cy="586"/>
              <a:chOff x="1872" y="1824"/>
              <a:chExt cx="2014" cy="1821"/>
            </a:xfrm>
          </p:grpSpPr>
          <p:sp>
            <p:nvSpPr>
              <p:cNvPr id="560242" name="AutoShape 114">
                <a:extLst>
                  <a:ext uri="{FF2B5EF4-FFF2-40B4-BE49-F238E27FC236}">
                    <a16:creationId xmlns:a16="http://schemas.microsoft.com/office/drawing/2014/main" xmlns="" id="{D84167FB-E140-1CD1-529D-AB359C1D45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43" name="AutoShape 115">
                <a:extLst>
                  <a:ext uri="{FF2B5EF4-FFF2-40B4-BE49-F238E27FC236}">
                    <a16:creationId xmlns:a16="http://schemas.microsoft.com/office/drawing/2014/main" xmlns="" id="{6030DD30-B99E-C148-E327-8FA80D9F55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59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44" name="AutoShape 116">
                <a:extLst>
                  <a:ext uri="{FF2B5EF4-FFF2-40B4-BE49-F238E27FC236}">
                    <a16:creationId xmlns:a16="http://schemas.microsoft.com/office/drawing/2014/main" xmlns="" id="{9C6F146E-D189-5837-C776-86F42D55E3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89" name="Oval 117">
                <a:extLst>
                  <a:ext uri="{FF2B5EF4-FFF2-40B4-BE49-F238E27FC236}">
                    <a16:creationId xmlns:a16="http://schemas.microsoft.com/office/drawing/2014/main" xmlns="" id="{3E417582-2C99-AD8F-2C44-86A06B659F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90" name="Oval 118">
                <a:extLst>
                  <a:ext uri="{FF2B5EF4-FFF2-40B4-BE49-F238E27FC236}">
                    <a16:creationId xmlns:a16="http://schemas.microsoft.com/office/drawing/2014/main" xmlns="" id="{707E3602-1BE4-A821-4413-70DAD55A27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47" name="Oval 119">
                <a:extLst>
                  <a:ext uri="{FF2B5EF4-FFF2-40B4-BE49-F238E27FC236}">
                    <a16:creationId xmlns:a16="http://schemas.microsoft.com/office/drawing/2014/main" xmlns="" id="{19CFD687-3AF8-6AA4-F4E9-B7E4DFF5A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986"/>
                <a:ext cx="1194" cy="1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92" name="Oval 120">
                <a:extLst>
                  <a:ext uri="{FF2B5EF4-FFF2-40B4-BE49-F238E27FC236}">
                    <a16:creationId xmlns:a16="http://schemas.microsoft.com/office/drawing/2014/main" xmlns="" id="{F756EF98-30ED-4978-AA2C-9FC3107656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49" name="Oval 121">
                <a:extLst>
                  <a:ext uri="{FF2B5EF4-FFF2-40B4-BE49-F238E27FC236}">
                    <a16:creationId xmlns:a16="http://schemas.microsoft.com/office/drawing/2014/main" xmlns="" id="{1BC6F7E4-17E0-DE1E-F739-C5051F7A64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6" y="2063"/>
                <a:ext cx="1041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94" name="Oval 122">
                <a:extLst>
                  <a:ext uri="{FF2B5EF4-FFF2-40B4-BE49-F238E27FC236}">
                    <a16:creationId xmlns:a16="http://schemas.microsoft.com/office/drawing/2014/main" xmlns="" id="{020460BE-7CD4-1168-963E-BC55B0741D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85" name="Text Box 123">
              <a:extLst>
                <a:ext uri="{FF2B5EF4-FFF2-40B4-BE49-F238E27FC236}">
                  <a16:creationId xmlns:a16="http://schemas.microsoft.com/office/drawing/2014/main" xmlns="" id="{25756A73-A364-8EC6-8E34-CCD90504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687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29" name="Group 124">
            <a:extLst>
              <a:ext uri="{FF2B5EF4-FFF2-40B4-BE49-F238E27FC236}">
                <a16:creationId xmlns:a16="http://schemas.microsoft.com/office/drawing/2014/main" xmlns="" id="{05FFC296-92A8-8074-869D-1B80451D259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114800"/>
            <a:ext cx="8534400" cy="915988"/>
            <a:chOff x="192" y="3456"/>
            <a:chExt cx="4970" cy="685"/>
          </a:xfrm>
        </p:grpSpPr>
        <p:grpSp>
          <p:nvGrpSpPr>
            <p:cNvPr id="18458" name="Group 125">
              <a:extLst>
                <a:ext uri="{FF2B5EF4-FFF2-40B4-BE49-F238E27FC236}">
                  <a16:creationId xmlns:a16="http://schemas.microsoft.com/office/drawing/2014/main" xmlns="" id="{F4A8F620-82F7-0D26-6C9C-A83F3A58D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3521"/>
              <a:ext cx="4464" cy="620"/>
              <a:chOff x="384" y="2069"/>
              <a:chExt cx="3072" cy="620"/>
            </a:xfrm>
          </p:grpSpPr>
          <p:sp>
            <p:nvSpPr>
              <p:cNvPr id="18476" name="AutoShape 126">
                <a:extLst>
                  <a:ext uri="{FF2B5EF4-FFF2-40B4-BE49-F238E27FC236}">
                    <a16:creationId xmlns:a16="http://schemas.microsoft.com/office/drawing/2014/main" xmlns="" id="{18951B7D-920D-08BD-345B-E8FCDC022D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255" name="AutoShape 127">
                <a:extLst>
                  <a:ext uri="{FF2B5EF4-FFF2-40B4-BE49-F238E27FC236}">
                    <a16:creationId xmlns:a16="http://schemas.microsoft.com/office/drawing/2014/main" xmlns="" id="{AEC1D17A-BF98-5A6E-7C8C-06CE344961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56" name="Freeform 128">
                <a:extLst>
                  <a:ext uri="{FF2B5EF4-FFF2-40B4-BE49-F238E27FC236}">
                    <a16:creationId xmlns:a16="http://schemas.microsoft.com/office/drawing/2014/main" xmlns="" id="{1B04EF7D-D3EA-319D-2520-2EF750CAC1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8"/>
                <a:ext cx="295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57" name="Text Box 129">
                <a:extLst>
                  <a:ext uri="{FF2B5EF4-FFF2-40B4-BE49-F238E27FC236}">
                    <a16:creationId xmlns:a16="http://schemas.microsoft.com/office/drawing/2014/main" xmlns="" id="{1FCCA33E-BECB-019E-0337-334D514F7B8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37" y="2069"/>
                <a:ext cx="209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8480" name="Text Box 130">
                <a:extLst>
                  <a:ext uri="{FF2B5EF4-FFF2-40B4-BE49-F238E27FC236}">
                    <a16:creationId xmlns:a16="http://schemas.microsoft.com/office/drawing/2014/main" xmlns="" id="{10D9DF4D-BCE6-69DC-7E87-2A6F4CC3A7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59" name="Rectangle 131">
              <a:extLst>
                <a:ext uri="{FF2B5EF4-FFF2-40B4-BE49-F238E27FC236}">
                  <a16:creationId xmlns:a16="http://schemas.microsoft.com/office/drawing/2014/main" xmlns="" id="{43DB23D1-587E-B2DD-4E23-A57711D1B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60" name="Group 132">
              <a:extLst>
                <a:ext uri="{FF2B5EF4-FFF2-40B4-BE49-F238E27FC236}">
                  <a16:creationId xmlns:a16="http://schemas.microsoft.com/office/drawing/2014/main" xmlns="" id="{26D2AB67-40EE-02B8-178D-62E4DB23B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3499"/>
              <a:ext cx="4548" cy="525"/>
              <a:chOff x="384" y="3557"/>
              <a:chExt cx="4512" cy="525"/>
            </a:xfrm>
          </p:grpSpPr>
          <p:sp>
            <p:nvSpPr>
              <p:cNvPr id="18472" name="AutoShape 133">
                <a:extLst>
                  <a:ext uri="{FF2B5EF4-FFF2-40B4-BE49-F238E27FC236}">
                    <a16:creationId xmlns:a16="http://schemas.microsoft.com/office/drawing/2014/main" xmlns="" id="{3A42A709-1DBB-E84C-53C4-0A780D92B6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                 </a:t>
                </a:r>
                <a:r>
                  <a:rPr lang="en-US" altLang="en-US" sz="3200" b="1">
                    <a:latin typeface="Times New Roman" panose="02020603050405020304" pitchFamily="18" charset="0"/>
                  </a:rPr>
                  <a:t>Câu số 4 và số 5</a:t>
                </a:r>
                <a:endParaRPr lang="en-US" altLang="en-US" sz="3200" b="1">
                  <a:latin typeface="VNI-Times" pitchFamily="2" charset="0"/>
                </a:endParaRPr>
              </a:p>
            </p:txBody>
          </p:sp>
          <p:sp>
            <p:nvSpPr>
              <p:cNvPr id="560262" name="AutoShape 134">
                <a:extLst>
                  <a:ext uri="{FF2B5EF4-FFF2-40B4-BE49-F238E27FC236}">
                    <a16:creationId xmlns:a16="http://schemas.microsoft.com/office/drawing/2014/main" xmlns="" id="{F2CEB620-830C-B328-0252-6C42944B84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63" name="Freeform 135">
                <a:extLst>
                  <a:ext uri="{FF2B5EF4-FFF2-40B4-BE49-F238E27FC236}">
                    <a16:creationId xmlns:a16="http://schemas.microsoft.com/office/drawing/2014/main" xmlns="" id="{4D6307C7-EACB-7810-170E-290F10C914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7"/>
                <a:ext cx="433" cy="15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64" name="Text Box 136">
                <a:extLst>
                  <a:ext uri="{FF2B5EF4-FFF2-40B4-BE49-F238E27FC236}">
                    <a16:creationId xmlns:a16="http://schemas.microsoft.com/office/drawing/2014/main" xmlns="" id="{D699E4C0-B22A-61A4-E79C-1E0DDF1F84F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2" y="3557"/>
                <a:ext cx="253" cy="5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8461" name="Group 138">
              <a:extLst>
                <a:ext uri="{FF2B5EF4-FFF2-40B4-BE49-F238E27FC236}">
                  <a16:creationId xmlns:a16="http://schemas.microsoft.com/office/drawing/2014/main" xmlns="" id="{30F75B3A-533B-3E78-9AD0-AFB8CCD800B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3476"/>
              <a:ext cx="625" cy="586"/>
              <a:chOff x="1872" y="1824"/>
              <a:chExt cx="2014" cy="1821"/>
            </a:xfrm>
          </p:grpSpPr>
          <p:sp>
            <p:nvSpPr>
              <p:cNvPr id="560267" name="AutoShape 139">
                <a:extLst>
                  <a:ext uri="{FF2B5EF4-FFF2-40B4-BE49-F238E27FC236}">
                    <a16:creationId xmlns:a16="http://schemas.microsoft.com/office/drawing/2014/main" xmlns="" id="{D8239608-83E2-8A04-6F83-2D77EF766F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17"/>
                <a:ext cx="307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68" name="AutoShape 140">
                <a:extLst>
                  <a:ext uri="{FF2B5EF4-FFF2-40B4-BE49-F238E27FC236}">
                    <a16:creationId xmlns:a16="http://schemas.microsoft.com/office/drawing/2014/main" xmlns="" id="{019ABF77-E8D7-8B4B-5175-F6816A2989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59" y="2492"/>
                <a:ext cx="310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0269" name="AutoShape 141">
                <a:extLst>
                  <a:ext uri="{FF2B5EF4-FFF2-40B4-BE49-F238E27FC236}">
                    <a16:creationId xmlns:a16="http://schemas.microsoft.com/office/drawing/2014/main" xmlns="" id="{F6D181A8-EB27-E3C6-D9CA-094B6331CE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01" y="3437"/>
                <a:ext cx="295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66" name="Oval 142">
                <a:extLst>
                  <a:ext uri="{FF2B5EF4-FFF2-40B4-BE49-F238E27FC236}">
                    <a16:creationId xmlns:a16="http://schemas.microsoft.com/office/drawing/2014/main" xmlns="" id="{2E017CF6-9049-D61B-02AA-C316092E76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7" name="Oval 143">
                <a:extLst>
                  <a:ext uri="{FF2B5EF4-FFF2-40B4-BE49-F238E27FC236}">
                    <a16:creationId xmlns:a16="http://schemas.microsoft.com/office/drawing/2014/main" xmlns="" id="{869346C1-89B5-6155-5CBF-8D632BB21A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72" name="Oval 144">
                <a:extLst>
                  <a:ext uri="{FF2B5EF4-FFF2-40B4-BE49-F238E27FC236}">
                    <a16:creationId xmlns:a16="http://schemas.microsoft.com/office/drawing/2014/main" xmlns="" id="{8EF145B7-88B9-0C01-AE30-D1184C9A2C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3" y="1986"/>
                <a:ext cx="1194" cy="1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69" name="Oval 145">
                <a:extLst>
                  <a:ext uri="{FF2B5EF4-FFF2-40B4-BE49-F238E27FC236}">
                    <a16:creationId xmlns:a16="http://schemas.microsoft.com/office/drawing/2014/main" xmlns="" id="{04D4271E-0191-9E76-5F1B-3FFCFFEAE0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0274" name="Oval 146">
                <a:extLst>
                  <a:ext uri="{FF2B5EF4-FFF2-40B4-BE49-F238E27FC236}">
                    <a16:creationId xmlns:a16="http://schemas.microsoft.com/office/drawing/2014/main" xmlns="" id="{04084A7D-6DE4-87B5-C423-0E29C424C4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6" y="2063"/>
                <a:ext cx="1041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471" name="Oval 147">
                <a:extLst>
                  <a:ext uri="{FF2B5EF4-FFF2-40B4-BE49-F238E27FC236}">
                    <a16:creationId xmlns:a16="http://schemas.microsoft.com/office/drawing/2014/main" xmlns="" id="{EA5FAE43-1DBE-874F-895C-42E7CDB8FF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62" name="Text Box 148">
              <a:extLst>
                <a:ext uri="{FF2B5EF4-FFF2-40B4-BE49-F238E27FC236}">
                  <a16:creationId xmlns:a16="http://schemas.microsoft.com/office/drawing/2014/main" xmlns="" id="{E4662378-DD9C-8DC1-A60B-C82E4A11A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503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560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 animBg="1"/>
      <p:bldP spid="560130" grpId="1" animBg="1"/>
      <p:bldP spid="56018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57F6DE06-AAF5-5D50-9E24-F4D6D3AC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64704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>
            <a:extLst>
              <a:ext uri="{FF2B5EF4-FFF2-40B4-BE49-F238E27FC236}">
                <a16:creationId xmlns:a16="http://schemas.microsoft.com/office/drawing/2014/main" xmlns="" id="{AD8897C9-EC9B-ABD9-5489-3172424B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08920"/>
            <a:ext cx="8001000" cy="206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ơi đã quyết thì hành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mới thôi.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Hãy lo bền chí câu cua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Dù ai câu chạch, câu rùa mặc ai!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AutoShape 2">
            <a:extLst>
              <a:ext uri="{FF2B5EF4-FFF2-40B4-BE49-F238E27FC236}">
                <a16:creationId xmlns:a16="http://schemas.microsoft.com/office/drawing/2014/main" xmlns="" id="{7D2FA54E-1C1C-A9CB-F374-1600582C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53000"/>
            <a:ext cx="1524000" cy="1905000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gi©y b¾t ®Çu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3FB436A7-3341-C29F-BA75-39A2C64A9B5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22" name="Picture 4" descr="CLOCK">
              <a:extLst>
                <a:ext uri="{FF2B5EF4-FFF2-40B4-BE49-F238E27FC236}">
                  <a16:creationId xmlns:a16="http://schemas.microsoft.com/office/drawing/2014/main" xmlns="" id="{2E1E85AD-14F0-B7FE-8808-1423BFA88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3" name="AutoShape 5">
              <a:extLst>
                <a:ext uri="{FF2B5EF4-FFF2-40B4-BE49-F238E27FC236}">
                  <a16:creationId xmlns:a16="http://schemas.microsoft.com/office/drawing/2014/main" xmlns="" id="{904754D4-5A88-B677-6A35-8D2D271E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52FA015-43E3-D1F0-3226-904F82BA263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20" name="Picture 7" descr="CLOCK">
              <a:extLst>
                <a:ext uri="{FF2B5EF4-FFF2-40B4-BE49-F238E27FC236}">
                  <a16:creationId xmlns:a16="http://schemas.microsoft.com/office/drawing/2014/main" xmlns="" id="{68D57DFA-8677-A11B-88DE-09A746F46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1" name="AutoShape 8">
              <a:extLst>
                <a:ext uri="{FF2B5EF4-FFF2-40B4-BE49-F238E27FC236}">
                  <a16:creationId xmlns:a16="http://schemas.microsoft.com/office/drawing/2014/main" xmlns="" id="{4F6953DA-1D9D-14D6-AD93-0F2134A5B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4F6B00C4-37ED-0F32-2FC5-F8311D22CAE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18" name="Picture 10" descr="CLOCK">
              <a:extLst>
                <a:ext uri="{FF2B5EF4-FFF2-40B4-BE49-F238E27FC236}">
                  <a16:creationId xmlns:a16="http://schemas.microsoft.com/office/drawing/2014/main" xmlns="" id="{7DADADFF-0786-FA88-56FC-4558D4CF7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9" name="AutoShape 11">
              <a:extLst>
                <a:ext uri="{FF2B5EF4-FFF2-40B4-BE49-F238E27FC236}">
                  <a16:creationId xmlns:a16="http://schemas.microsoft.com/office/drawing/2014/main" xmlns="" id="{DD21741D-3365-0651-6F1C-3AFAA535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8F4EC241-DE41-52BA-8AE7-A0FDD195AEC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16" name="Picture 13" descr="CLOCK">
              <a:extLst>
                <a:ext uri="{FF2B5EF4-FFF2-40B4-BE49-F238E27FC236}">
                  <a16:creationId xmlns:a16="http://schemas.microsoft.com/office/drawing/2014/main" xmlns="" id="{97F53801-95E2-F485-5FCF-1344FB57D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7" name="AutoShape 14">
              <a:extLst>
                <a:ext uri="{FF2B5EF4-FFF2-40B4-BE49-F238E27FC236}">
                  <a16:creationId xmlns:a16="http://schemas.microsoft.com/office/drawing/2014/main" xmlns="" id="{0920782F-B5E7-DF0E-19F5-9D240C35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CEE8CF43-5095-5229-B7A0-CC96B7DF7E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14" name="Picture 16" descr="CLOCK">
              <a:extLst>
                <a:ext uri="{FF2B5EF4-FFF2-40B4-BE49-F238E27FC236}">
                  <a16:creationId xmlns:a16="http://schemas.microsoft.com/office/drawing/2014/main" xmlns="" id="{61EADD6A-6486-DEC5-8CBE-A81E274F2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5" name="AutoShape 17">
              <a:extLst>
                <a:ext uri="{FF2B5EF4-FFF2-40B4-BE49-F238E27FC236}">
                  <a16:creationId xmlns:a16="http://schemas.microsoft.com/office/drawing/2014/main" xmlns="" id="{5398A10A-C888-978A-2771-4DFD6616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25FBFD5D-ECD8-80C2-5B80-E90F71E6E5B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12" name="Picture 19" descr="CLOCK">
              <a:extLst>
                <a:ext uri="{FF2B5EF4-FFF2-40B4-BE49-F238E27FC236}">
                  <a16:creationId xmlns:a16="http://schemas.microsoft.com/office/drawing/2014/main" xmlns="" id="{2DE2C473-536B-C660-5574-5A4A99985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3" name="AutoShape 20">
              <a:extLst>
                <a:ext uri="{FF2B5EF4-FFF2-40B4-BE49-F238E27FC236}">
                  <a16:creationId xmlns:a16="http://schemas.microsoft.com/office/drawing/2014/main" xmlns="" id="{FA89FD73-32A6-1485-B9BD-38CD76034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A58FDB1D-4A39-22A0-C8EE-97EDDD0D2A1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10" name="Picture 22" descr="CLOCK">
              <a:extLst>
                <a:ext uri="{FF2B5EF4-FFF2-40B4-BE49-F238E27FC236}">
                  <a16:creationId xmlns:a16="http://schemas.microsoft.com/office/drawing/2014/main" xmlns="" id="{860ED4C1-D93C-6C14-CA79-119261CE8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1" name="AutoShape 23">
              <a:extLst>
                <a:ext uri="{FF2B5EF4-FFF2-40B4-BE49-F238E27FC236}">
                  <a16:creationId xmlns:a16="http://schemas.microsoft.com/office/drawing/2014/main" xmlns="" id="{AD84F1A2-3292-F700-79F8-F05394BBA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xmlns="" id="{D406DF4C-8C86-CADC-4691-957ADD9F742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08" name="Picture 25" descr="CLOCK">
              <a:extLst>
                <a:ext uri="{FF2B5EF4-FFF2-40B4-BE49-F238E27FC236}">
                  <a16:creationId xmlns:a16="http://schemas.microsoft.com/office/drawing/2014/main" xmlns="" id="{223FC3F7-CA7D-CBD7-9622-6F50C85C2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9" name="AutoShape 26">
              <a:extLst>
                <a:ext uri="{FF2B5EF4-FFF2-40B4-BE49-F238E27FC236}">
                  <a16:creationId xmlns:a16="http://schemas.microsoft.com/office/drawing/2014/main" xmlns="" id="{3FFB6384-95FC-6BB2-A561-A1466A062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F9F6D4CC-7EC2-AB35-B9DC-EDCFCCA9890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06" name="Picture 28" descr="CLOCK">
              <a:extLst>
                <a:ext uri="{FF2B5EF4-FFF2-40B4-BE49-F238E27FC236}">
                  <a16:creationId xmlns:a16="http://schemas.microsoft.com/office/drawing/2014/main" xmlns="" id="{587EBE81-CCF4-80B9-79E8-FD7D13AA3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7" name="AutoShape 29">
              <a:extLst>
                <a:ext uri="{FF2B5EF4-FFF2-40B4-BE49-F238E27FC236}">
                  <a16:creationId xmlns:a16="http://schemas.microsoft.com/office/drawing/2014/main" xmlns="" id="{2FD3B826-6502-2483-F3C3-1A06CFB8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5BB76598-0418-D9C3-DF1D-B780C1B4025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04" name="Picture 31" descr="CLOCK">
              <a:extLst>
                <a:ext uri="{FF2B5EF4-FFF2-40B4-BE49-F238E27FC236}">
                  <a16:creationId xmlns:a16="http://schemas.microsoft.com/office/drawing/2014/main" xmlns="" id="{0FE16AC7-B4BE-5B04-F06E-340AED22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5" name="AutoShape 32">
              <a:extLst>
                <a:ext uri="{FF2B5EF4-FFF2-40B4-BE49-F238E27FC236}">
                  <a16:creationId xmlns:a16="http://schemas.microsoft.com/office/drawing/2014/main" xmlns="" id="{A2ECFAF2-DE40-D2AB-4955-2FB9EB48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xmlns="" id="{FADE1F8E-4F7A-EB32-C699-CA99D3F3839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02" name="Picture 34" descr="CLOCK">
              <a:extLst>
                <a:ext uri="{FF2B5EF4-FFF2-40B4-BE49-F238E27FC236}">
                  <a16:creationId xmlns:a16="http://schemas.microsoft.com/office/drawing/2014/main" xmlns="" id="{83DCDB09-9203-A2A6-48C7-88FA0E5B7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3" name="AutoShape 35">
              <a:extLst>
                <a:ext uri="{FF2B5EF4-FFF2-40B4-BE49-F238E27FC236}">
                  <a16:creationId xmlns:a16="http://schemas.microsoft.com/office/drawing/2014/main" xmlns="" id="{9C8CCC59-8AFA-6E3E-8467-461B22B5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xmlns="" id="{0C305E5D-6BBB-A2C5-2577-3AA10E00949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600" name="Picture 37" descr="CLOCK">
              <a:extLst>
                <a:ext uri="{FF2B5EF4-FFF2-40B4-BE49-F238E27FC236}">
                  <a16:creationId xmlns:a16="http://schemas.microsoft.com/office/drawing/2014/main" xmlns="" id="{18D48973-2F6E-AC96-84F2-57961C92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1" name="AutoShape 38">
              <a:extLst>
                <a:ext uri="{FF2B5EF4-FFF2-40B4-BE49-F238E27FC236}">
                  <a16:creationId xmlns:a16="http://schemas.microsoft.com/office/drawing/2014/main" xmlns="" id="{A99564AA-9AF7-7F90-8678-45B8B1E6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xmlns="" id="{B0DEDE8F-FCAE-6172-464B-93FBDE82E9C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598" name="Picture 40" descr="CLOCK">
              <a:extLst>
                <a:ext uri="{FF2B5EF4-FFF2-40B4-BE49-F238E27FC236}">
                  <a16:creationId xmlns:a16="http://schemas.microsoft.com/office/drawing/2014/main" xmlns="" id="{E0DCFF7B-21BA-A62E-56AD-20207013A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9" name="AutoShape 41">
              <a:extLst>
                <a:ext uri="{FF2B5EF4-FFF2-40B4-BE49-F238E27FC236}">
                  <a16:creationId xmlns:a16="http://schemas.microsoft.com/office/drawing/2014/main" xmlns="" id="{2FB373E1-71C2-52BC-FE4C-D2FEE778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xmlns="" id="{C4248C55-E59B-655E-31C4-F974DFF8E55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596" name="Picture 43" descr="CLOCK">
              <a:extLst>
                <a:ext uri="{FF2B5EF4-FFF2-40B4-BE49-F238E27FC236}">
                  <a16:creationId xmlns:a16="http://schemas.microsoft.com/office/drawing/2014/main" xmlns="" id="{E2492C89-C84A-6B01-76CF-766A6E284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7" name="AutoShape 44">
              <a:extLst>
                <a:ext uri="{FF2B5EF4-FFF2-40B4-BE49-F238E27FC236}">
                  <a16:creationId xmlns:a16="http://schemas.microsoft.com/office/drawing/2014/main" xmlns="" id="{E063605F-197A-C281-14CA-7081EABE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xmlns="" id="{387D338B-4A17-96EC-8F3A-4E3E87292A4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0594" name="Picture 46" descr="CLOCK">
              <a:extLst>
                <a:ext uri="{FF2B5EF4-FFF2-40B4-BE49-F238E27FC236}">
                  <a16:creationId xmlns:a16="http://schemas.microsoft.com/office/drawing/2014/main" xmlns="" id="{5ADE0ACF-0262-E4C8-AF2C-B666EA2F0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5" name="AutoShape 47">
              <a:extLst>
                <a:ext uri="{FF2B5EF4-FFF2-40B4-BE49-F238E27FC236}">
                  <a16:creationId xmlns:a16="http://schemas.microsoft.com/office/drawing/2014/main" xmlns="" id="{0CD5DEDA-0623-5797-74B4-59BEBE70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27408" name="AutoShape 48">
            <a:extLst>
              <a:ext uri="{FF2B5EF4-FFF2-40B4-BE49-F238E27FC236}">
                <a16:creationId xmlns:a16="http://schemas.microsoft.com/office/drawing/2014/main" xmlns="" id="{958AFEAC-5A23-2200-F9E4-DAAECD187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1524000" cy="21336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15 gi©y</a:t>
            </a:r>
          </a:p>
        </p:txBody>
      </p:sp>
      <p:sp>
        <p:nvSpPr>
          <p:cNvPr id="20499" name="Oval 49">
            <a:extLst>
              <a:ext uri="{FF2B5EF4-FFF2-40B4-BE49-F238E27FC236}">
                <a16:creationId xmlns:a16="http://schemas.microsoft.com/office/drawing/2014/main" xmlns="" id="{4A27DAC7-9A99-B8A4-D662-E3A5BC80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xmlns="" id="{7FBCB3F7-59D9-8A7C-E469-ADF3DA2D2D1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49375"/>
            <a:chOff x="4450" y="0"/>
            <a:chExt cx="1118" cy="1104"/>
          </a:xfrm>
        </p:grpSpPr>
        <p:pic>
          <p:nvPicPr>
            <p:cNvPr id="20592" name="Picture 52" descr="CLOCK">
              <a:extLst>
                <a:ext uri="{FF2B5EF4-FFF2-40B4-BE49-F238E27FC236}">
                  <a16:creationId xmlns:a16="http://schemas.microsoft.com/office/drawing/2014/main" xmlns="" id="{951C7C25-7D7A-C474-A174-402D77B14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3" name="AutoShape 53">
              <a:extLst>
                <a:ext uri="{FF2B5EF4-FFF2-40B4-BE49-F238E27FC236}">
                  <a16:creationId xmlns:a16="http://schemas.microsoft.com/office/drawing/2014/main" xmlns="" id="{51FB78AF-037F-7D92-4E6F-5F44247F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527509" name="AutoShape 149">
            <a:extLst>
              <a:ext uri="{FF2B5EF4-FFF2-40B4-BE49-F238E27FC236}">
                <a16:creationId xmlns:a16="http://schemas.microsoft.com/office/drawing/2014/main" xmlns="" id="{32380213-ABD3-F718-F688-3DDB17388B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" y="228600"/>
            <a:ext cx="8458200" cy="13700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 eaLnBrk="1" hangingPunct="1">
              <a:defRPr/>
            </a:pP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marL="342900" indent="-342900" algn="just" eaLnBrk="1" hangingPunct="1">
              <a:defRPr/>
            </a:pP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”?</a:t>
            </a:r>
          </a:p>
        </p:txBody>
      </p:sp>
      <p:grpSp>
        <p:nvGrpSpPr>
          <p:cNvPr id="18" name="Group 150">
            <a:extLst>
              <a:ext uri="{FF2B5EF4-FFF2-40B4-BE49-F238E27FC236}">
                <a16:creationId xmlns:a16="http://schemas.microsoft.com/office/drawing/2014/main" xmlns="" id="{3C1CA9E7-A98F-025E-3B21-4A4B77CC2560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1600200"/>
            <a:ext cx="8805862" cy="866775"/>
            <a:chOff x="192" y="1056"/>
            <a:chExt cx="4980" cy="625"/>
          </a:xfrm>
        </p:grpSpPr>
        <p:grpSp>
          <p:nvGrpSpPr>
            <p:cNvPr id="20575" name="Group 151">
              <a:extLst>
                <a:ext uri="{FF2B5EF4-FFF2-40B4-BE49-F238E27FC236}">
                  <a16:creationId xmlns:a16="http://schemas.microsoft.com/office/drawing/2014/main" xmlns="" id="{A1D47C1D-71C4-1DBA-4A45-02EE7A5D6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" y="1104"/>
              <a:ext cx="4416" cy="506"/>
              <a:chOff x="384" y="1282"/>
              <a:chExt cx="3072" cy="506"/>
            </a:xfrm>
          </p:grpSpPr>
          <p:sp>
            <p:nvSpPr>
              <p:cNvPr id="20588" name="AutoShape 152">
                <a:extLst>
                  <a:ext uri="{FF2B5EF4-FFF2-40B4-BE49-F238E27FC236}">
                    <a16:creationId xmlns:a16="http://schemas.microsoft.com/office/drawing/2014/main" xmlns="" id="{EDF59E08-3510-3DEF-DD99-06D6E4982E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             </a:t>
                </a:r>
                <a:r>
                  <a:rPr lang="en-US" altLang="en-US" sz="3200" b="1">
                    <a:latin typeface="Times New Roman" panose="02020603050405020304" pitchFamily="18" charset="0"/>
                  </a:rPr>
                  <a:t>Câu số 1, số 2 và số 3</a:t>
                </a:r>
                <a:endParaRPr lang="en-US" altLang="en-US" sz="3200" b="1">
                  <a:latin typeface="VNI-Times" pitchFamily="2" charset="0"/>
                </a:endParaRPr>
              </a:p>
            </p:txBody>
          </p:sp>
          <p:sp>
            <p:nvSpPr>
              <p:cNvPr id="527513" name="AutoShape 153">
                <a:extLst>
                  <a:ext uri="{FF2B5EF4-FFF2-40B4-BE49-F238E27FC236}">
                    <a16:creationId xmlns:a16="http://schemas.microsoft.com/office/drawing/2014/main" xmlns="" id="{1FEFBF09-70CC-20CC-2354-1794C1FEDB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14" name="Freeform 154">
                <a:extLst>
                  <a:ext uri="{FF2B5EF4-FFF2-40B4-BE49-F238E27FC236}">
                    <a16:creationId xmlns:a16="http://schemas.microsoft.com/office/drawing/2014/main" xmlns="" id="{6CA9B7B3-6425-AE65-3575-31E85B12AC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15" name="Text Box 155">
                <a:extLst>
                  <a:ext uri="{FF2B5EF4-FFF2-40B4-BE49-F238E27FC236}">
                    <a16:creationId xmlns:a16="http://schemas.microsoft.com/office/drawing/2014/main" xmlns="" id="{CCD38104-1C2C-7DEC-1283-3FF8853F4D5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6" y="1282"/>
                <a:ext cx="72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0576" name="Rectangle 157">
              <a:extLst>
                <a:ext uri="{FF2B5EF4-FFF2-40B4-BE49-F238E27FC236}">
                  <a16:creationId xmlns:a16="http://schemas.microsoft.com/office/drawing/2014/main" xmlns="" id="{4DB40ADB-EC47-04CA-0DF2-E804CEE8E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77" name="Group 158">
              <a:extLst>
                <a:ext uri="{FF2B5EF4-FFF2-40B4-BE49-F238E27FC236}">
                  <a16:creationId xmlns:a16="http://schemas.microsoft.com/office/drawing/2014/main" xmlns="" id="{E943B309-1798-F8B7-7D5D-59CEA41FF0B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076"/>
              <a:ext cx="625" cy="586"/>
              <a:chOff x="1872" y="1824"/>
              <a:chExt cx="2014" cy="1821"/>
            </a:xfrm>
          </p:grpSpPr>
          <p:sp>
            <p:nvSpPr>
              <p:cNvPr id="527519" name="AutoShape 159">
                <a:extLst>
                  <a:ext uri="{FF2B5EF4-FFF2-40B4-BE49-F238E27FC236}">
                    <a16:creationId xmlns:a16="http://schemas.microsoft.com/office/drawing/2014/main" xmlns="" id="{0DD26678-A7C4-4CDA-C2E8-60B81D12DE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6" y="2431"/>
                <a:ext cx="312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20" name="AutoShape 160">
                <a:extLst>
                  <a:ext uri="{FF2B5EF4-FFF2-40B4-BE49-F238E27FC236}">
                    <a16:creationId xmlns:a16="http://schemas.microsoft.com/office/drawing/2014/main" xmlns="" id="{044E86B4-A44C-4630-7DD3-A85279A1C0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17" y="2435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21" name="AutoShape 161">
                <a:extLst>
                  <a:ext uri="{FF2B5EF4-FFF2-40B4-BE49-F238E27FC236}">
                    <a16:creationId xmlns:a16="http://schemas.microsoft.com/office/drawing/2014/main" xmlns="" id="{E5A48D64-11AA-E6B1-84D1-B8F1872424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9" y="3429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82" name="Oval 162">
                <a:extLst>
                  <a:ext uri="{FF2B5EF4-FFF2-40B4-BE49-F238E27FC236}">
                    <a16:creationId xmlns:a16="http://schemas.microsoft.com/office/drawing/2014/main" xmlns="" id="{5EBD7185-CA02-9E50-76FE-A2BEFF9666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83" name="Oval 163">
                <a:extLst>
                  <a:ext uri="{FF2B5EF4-FFF2-40B4-BE49-F238E27FC236}">
                    <a16:creationId xmlns:a16="http://schemas.microsoft.com/office/drawing/2014/main" xmlns="" id="{0668D21C-1D2C-D8FE-0447-E221D535D6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24" name="Oval 164">
                <a:extLst>
                  <a:ext uri="{FF2B5EF4-FFF2-40B4-BE49-F238E27FC236}">
                    <a16:creationId xmlns:a16="http://schemas.microsoft.com/office/drawing/2014/main" xmlns="" id="{3B34A9C0-E2FE-3150-C5FD-E86ADD7AC9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947"/>
                <a:ext cx="1262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85" name="Oval 165">
                <a:extLst>
                  <a:ext uri="{FF2B5EF4-FFF2-40B4-BE49-F238E27FC236}">
                    <a16:creationId xmlns:a16="http://schemas.microsoft.com/office/drawing/2014/main" xmlns="" id="{DC31F6AE-36B2-5C68-9FD5-0E9081F6D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26" name="Oval 166">
                <a:extLst>
                  <a:ext uri="{FF2B5EF4-FFF2-40B4-BE49-F238E27FC236}">
                    <a16:creationId xmlns:a16="http://schemas.microsoft.com/office/drawing/2014/main" xmlns="" id="{FC0EA45D-E33B-0F50-6ECB-532C97A60B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5" y="1983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87" name="Oval 167">
                <a:extLst>
                  <a:ext uri="{FF2B5EF4-FFF2-40B4-BE49-F238E27FC236}">
                    <a16:creationId xmlns:a16="http://schemas.microsoft.com/office/drawing/2014/main" xmlns="" id="{26FABD4F-6F77-C58C-F965-651DB77D81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78" name="Text Box 168">
              <a:extLst>
                <a:ext uri="{FF2B5EF4-FFF2-40B4-BE49-F238E27FC236}">
                  <a16:creationId xmlns:a16="http://schemas.microsoft.com/office/drawing/2014/main" xmlns="" id="{F7D91C73-30E7-22F0-5BB5-F0079401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151"/>
              <a:ext cx="81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1" name="Group 169">
            <a:extLst>
              <a:ext uri="{FF2B5EF4-FFF2-40B4-BE49-F238E27FC236}">
                <a16:creationId xmlns:a16="http://schemas.microsoft.com/office/drawing/2014/main" xmlns="" id="{FE43FB0D-DB8B-8417-B9B7-B8CD5FA66C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74913"/>
            <a:ext cx="8839200" cy="925512"/>
            <a:chOff x="192" y="1872"/>
            <a:chExt cx="4970" cy="669"/>
          </a:xfrm>
        </p:grpSpPr>
        <p:grpSp>
          <p:nvGrpSpPr>
            <p:cNvPr id="20552" name="Group 170">
              <a:extLst>
                <a:ext uri="{FF2B5EF4-FFF2-40B4-BE49-F238E27FC236}">
                  <a16:creationId xmlns:a16="http://schemas.microsoft.com/office/drawing/2014/main" xmlns="" id="{54A16B7B-5E99-9DF2-D3C9-46DADBF07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1937"/>
              <a:ext cx="4464" cy="604"/>
              <a:chOff x="384" y="2069"/>
              <a:chExt cx="3072" cy="604"/>
            </a:xfrm>
          </p:grpSpPr>
          <p:sp>
            <p:nvSpPr>
              <p:cNvPr id="20570" name="AutoShape 171">
                <a:extLst>
                  <a:ext uri="{FF2B5EF4-FFF2-40B4-BE49-F238E27FC236}">
                    <a16:creationId xmlns:a16="http://schemas.microsoft.com/office/drawing/2014/main" xmlns="" id="{D7876FF1-C726-1DDC-FDB8-6D578C2E8A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532" name="AutoShape 172">
                <a:extLst>
                  <a:ext uri="{FF2B5EF4-FFF2-40B4-BE49-F238E27FC236}">
                    <a16:creationId xmlns:a16="http://schemas.microsoft.com/office/drawing/2014/main" xmlns="" id="{D924F9F9-5041-8E78-DA6B-6090AF3823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33" name="Freeform 173">
                <a:extLst>
                  <a:ext uri="{FF2B5EF4-FFF2-40B4-BE49-F238E27FC236}">
                    <a16:creationId xmlns:a16="http://schemas.microsoft.com/office/drawing/2014/main" xmlns="" id="{2A72D8E6-D3D7-3F0C-023D-BD534C516F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34" name="Text Box 174">
                <a:extLst>
                  <a:ext uri="{FF2B5EF4-FFF2-40B4-BE49-F238E27FC236}">
                    <a16:creationId xmlns:a16="http://schemas.microsoft.com/office/drawing/2014/main" xmlns="" id="{49E8048F-37D2-DE40-FE70-19FD6C235C6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1" y="2069"/>
                <a:ext cx="202" cy="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0574" name="Text Box 175">
                <a:extLst>
                  <a:ext uri="{FF2B5EF4-FFF2-40B4-BE49-F238E27FC236}">
                    <a16:creationId xmlns:a16="http://schemas.microsoft.com/office/drawing/2014/main" xmlns="" id="{3932B5AC-DD01-D380-0FA8-08C18BA7E3B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553" name="Rectangle 176">
              <a:extLst>
                <a:ext uri="{FF2B5EF4-FFF2-40B4-BE49-F238E27FC236}">
                  <a16:creationId xmlns:a16="http://schemas.microsoft.com/office/drawing/2014/main" xmlns="" id="{A382AF26-63B6-CA10-24CA-B532ABC17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54" name="Group 177">
              <a:extLst>
                <a:ext uri="{FF2B5EF4-FFF2-40B4-BE49-F238E27FC236}">
                  <a16:creationId xmlns:a16="http://schemas.microsoft.com/office/drawing/2014/main" xmlns="" id="{904DF4BB-F194-FBF5-701B-4C2F055FB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911"/>
              <a:ext cx="4548" cy="506"/>
              <a:chOff x="384" y="3553"/>
              <a:chExt cx="4512" cy="506"/>
            </a:xfrm>
          </p:grpSpPr>
          <p:sp>
            <p:nvSpPr>
              <p:cNvPr id="20566" name="AutoShape 178">
                <a:extLst>
                  <a:ext uri="{FF2B5EF4-FFF2-40B4-BE49-F238E27FC236}">
                    <a16:creationId xmlns:a16="http://schemas.microsoft.com/office/drawing/2014/main" xmlns="" id="{B479115A-0D5B-0FFE-499F-A9BD6E15D5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rgbClr val="339966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4000" b="1" dirty="0">
                    <a:latin typeface="Times New Roman" panose="02020603050405020304" pitchFamily="18" charset="0"/>
                  </a:rPr>
                  <a:t>              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4,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5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527539" name="AutoShape 179">
                <a:extLst>
                  <a:ext uri="{FF2B5EF4-FFF2-40B4-BE49-F238E27FC236}">
                    <a16:creationId xmlns:a16="http://schemas.microsoft.com/office/drawing/2014/main" xmlns="" id="{07E7086F-6DA6-8104-8EFC-CBC0132FD9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0" name="Freeform 180">
                <a:extLst>
                  <a:ext uri="{FF2B5EF4-FFF2-40B4-BE49-F238E27FC236}">
                    <a16:creationId xmlns:a16="http://schemas.microsoft.com/office/drawing/2014/main" xmlns="" id="{0CB11C50-6C8C-746D-25AA-A55E03409C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1" name="Text Box 181">
                <a:extLst>
                  <a:ext uri="{FF2B5EF4-FFF2-40B4-BE49-F238E27FC236}">
                    <a16:creationId xmlns:a16="http://schemas.microsoft.com/office/drawing/2014/main" xmlns="" id="{C7307DD4-E66F-5F78-7F65-9E0B20BB5A0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56" y="3553"/>
                <a:ext cx="103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0555" name="Group 183">
              <a:extLst>
                <a:ext uri="{FF2B5EF4-FFF2-40B4-BE49-F238E27FC236}">
                  <a16:creationId xmlns:a16="http://schemas.microsoft.com/office/drawing/2014/main" xmlns="" id="{6D81F5EA-57C5-5C1F-98CA-529E498AC21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892"/>
              <a:ext cx="625" cy="586"/>
              <a:chOff x="1872" y="1824"/>
              <a:chExt cx="2014" cy="1821"/>
            </a:xfrm>
          </p:grpSpPr>
          <p:sp>
            <p:nvSpPr>
              <p:cNvPr id="527544" name="AutoShape 184">
                <a:extLst>
                  <a:ext uri="{FF2B5EF4-FFF2-40B4-BE49-F238E27FC236}">
                    <a16:creationId xmlns:a16="http://schemas.microsoft.com/office/drawing/2014/main" xmlns="" id="{5A61E98E-43FE-CBE1-361A-1EE3ABADCE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428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5" name="AutoShape 185">
                <a:extLst>
                  <a:ext uri="{FF2B5EF4-FFF2-40B4-BE49-F238E27FC236}">
                    <a16:creationId xmlns:a16="http://schemas.microsoft.com/office/drawing/2014/main" xmlns="" id="{C9551245-9E23-2887-4C4C-17E0F03D8C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0" y="2417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6" name="AutoShape 186">
                <a:extLst>
                  <a:ext uri="{FF2B5EF4-FFF2-40B4-BE49-F238E27FC236}">
                    <a16:creationId xmlns:a16="http://schemas.microsoft.com/office/drawing/2014/main" xmlns="" id="{975F83AA-0BF3-8BFF-7B18-A6B7F917D8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7" y="3372"/>
                <a:ext cx="311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60" name="Oval 187">
                <a:extLst>
                  <a:ext uri="{FF2B5EF4-FFF2-40B4-BE49-F238E27FC236}">
                    <a16:creationId xmlns:a16="http://schemas.microsoft.com/office/drawing/2014/main" xmlns="" id="{E646AE4C-AFE9-9475-2DBA-DB8FD7A246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61" name="Oval 188">
                <a:extLst>
                  <a:ext uri="{FF2B5EF4-FFF2-40B4-BE49-F238E27FC236}">
                    <a16:creationId xmlns:a16="http://schemas.microsoft.com/office/drawing/2014/main" xmlns="" id="{70251AD7-F147-2DF7-C18E-E8B7B66557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49" name="Oval 189">
                <a:extLst>
                  <a:ext uri="{FF2B5EF4-FFF2-40B4-BE49-F238E27FC236}">
                    <a16:creationId xmlns:a16="http://schemas.microsoft.com/office/drawing/2014/main" xmlns="" id="{BC97828A-8599-CEB1-9F75-EFCA193064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8" y="1902"/>
                <a:ext cx="1231" cy="127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63" name="Oval 190">
                <a:extLst>
                  <a:ext uri="{FF2B5EF4-FFF2-40B4-BE49-F238E27FC236}">
                    <a16:creationId xmlns:a16="http://schemas.microsoft.com/office/drawing/2014/main" xmlns="" id="{F09F156B-D599-1CC4-A6AE-1037F9ECBE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51" name="Oval 191">
                <a:extLst>
                  <a:ext uri="{FF2B5EF4-FFF2-40B4-BE49-F238E27FC236}">
                    <a16:creationId xmlns:a16="http://schemas.microsoft.com/office/drawing/2014/main" xmlns="" id="{468F03DF-7A2D-31CC-C28C-7E6FE150BE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2032"/>
                <a:ext cx="1076" cy="110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65" name="Oval 192">
                <a:extLst>
                  <a:ext uri="{FF2B5EF4-FFF2-40B4-BE49-F238E27FC236}">
                    <a16:creationId xmlns:a16="http://schemas.microsoft.com/office/drawing/2014/main" xmlns="" id="{E6342D88-555F-020C-B3CB-65165FC51E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3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56" name="Text Box 193">
              <a:extLst>
                <a:ext uri="{FF2B5EF4-FFF2-40B4-BE49-F238E27FC236}">
                  <a16:creationId xmlns:a16="http://schemas.microsoft.com/office/drawing/2014/main" xmlns="" id="{FBCD713F-C42E-5308-AFAE-2159F8C9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1"/>
              <a:ext cx="672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5" name="Group 194">
            <a:extLst>
              <a:ext uri="{FF2B5EF4-FFF2-40B4-BE49-F238E27FC236}">
                <a16:creationId xmlns:a16="http://schemas.microsoft.com/office/drawing/2014/main" xmlns="" id="{DB94ECDD-ED80-3686-F8A6-BF167654EE12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3400425"/>
            <a:ext cx="8804275" cy="923925"/>
            <a:chOff x="192" y="2640"/>
            <a:chExt cx="4970" cy="669"/>
          </a:xfrm>
        </p:grpSpPr>
        <p:grpSp>
          <p:nvGrpSpPr>
            <p:cNvPr id="20529" name="Group 195">
              <a:extLst>
                <a:ext uri="{FF2B5EF4-FFF2-40B4-BE49-F238E27FC236}">
                  <a16:creationId xmlns:a16="http://schemas.microsoft.com/office/drawing/2014/main" xmlns="" id="{9E5A34C9-8573-589D-ACB2-1D4D55332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2705"/>
              <a:ext cx="4464" cy="604"/>
              <a:chOff x="384" y="2069"/>
              <a:chExt cx="3072" cy="604"/>
            </a:xfrm>
          </p:grpSpPr>
          <p:sp>
            <p:nvSpPr>
              <p:cNvPr id="20547" name="AutoShape 196">
                <a:extLst>
                  <a:ext uri="{FF2B5EF4-FFF2-40B4-BE49-F238E27FC236}">
                    <a16:creationId xmlns:a16="http://schemas.microsoft.com/office/drawing/2014/main" xmlns="" id="{C42CFCB8-5C9F-BFFB-95CD-4B42C8252B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557" name="AutoShape 197">
                <a:extLst>
                  <a:ext uri="{FF2B5EF4-FFF2-40B4-BE49-F238E27FC236}">
                    <a16:creationId xmlns:a16="http://schemas.microsoft.com/office/drawing/2014/main" xmlns="" id="{C454535B-5ADF-E3B0-B9BE-13E236A1F7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58" name="Freeform 198">
                <a:extLst>
                  <a:ext uri="{FF2B5EF4-FFF2-40B4-BE49-F238E27FC236}">
                    <a16:creationId xmlns:a16="http://schemas.microsoft.com/office/drawing/2014/main" xmlns="" id="{1C660FF5-276F-897F-4203-FB22EBC85A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59" name="Text Box 199">
                <a:extLst>
                  <a:ext uri="{FF2B5EF4-FFF2-40B4-BE49-F238E27FC236}">
                    <a16:creationId xmlns:a16="http://schemas.microsoft.com/office/drawing/2014/main" xmlns="" id="{ABFB0A96-B92F-9F58-3C76-7A6DAB05470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1" y="2073"/>
                <a:ext cx="202" cy="5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0551" name="Text Box 200">
                <a:extLst>
                  <a:ext uri="{FF2B5EF4-FFF2-40B4-BE49-F238E27FC236}">
                    <a16:creationId xmlns:a16="http://schemas.microsoft.com/office/drawing/2014/main" xmlns="" id="{0C6EED4F-10B3-E653-9054-7636195F6D3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530" name="Rectangle 201">
              <a:extLst>
                <a:ext uri="{FF2B5EF4-FFF2-40B4-BE49-F238E27FC236}">
                  <a16:creationId xmlns:a16="http://schemas.microsoft.com/office/drawing/2014/main" xmlns="" id="{71355B80-974B-872E-F198-5217E7CD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31" name="Group 202">
              <a:extLst>
                <a:ext uri="{FF2B5EF4-FFF2-40B4-BE49-F238E27FC236}">
                  <a16:creationId xmlns:a16="http://schemas.microsoft.com/office/drawing/2014/main" xmlns="" id="{807F13F9-9091-BE5F-B3B3-CCE9C8712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2679"/>
              <a:ext cx="4548" cy="506"/>
              <a:chOff x="384" y="3553"/>
              <a:chExt cx="4512" cy="506"/>
            </a:xfrm>
          </p:grpSpPr>
          <p:sp>
            <p:nvSpPr>
              <p:cNvPr id="20543" name="AutoShape 203">
                <a:extLst>
                  <a:ext uri="{FF2B5EF4-FFF2-40B4-BE49-F238E27FC236}">
                    <a16:creationId xmlns:a16="http://schemas.microsoft.com/office/drawing/2014/main" xmlns="" id="{5ACB50B1-4C3C-7EF3-D4EF-9412EB1CC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79"/>
              </a:xfrm>
              <a:prstGeom prst="roundRect">
                <a:avLst>
                  <a:gd name="adj" fmla="val 10889"/>
                </a:avLst>
              </a:prstGeom>
              <a:solidFill>
                <a:srgbClr val="FF00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4000" b="1">
                    <a:latin typeface="Times New Roman" panose="02020603050405020304" pitchFamily="18" charset="0"/>
                  </a:rPr>
                  <a:t>               </a:t>
                </a:r>
                <a:r>
                  <a:rPr lang="en-US" altLang="en-US" sz="3200" b="1">
                    <a:latin typeface="Times New Roman" panose="02020603050405020304" pitchFamily="18" charset="0"/>
                  </a:rPr>
                  <a:t> Câu số 3, số 6 và số 7</a:t>
                </a:r>
                <a:endParaRPr lang="en-US" altLang="en-US" sz="3200" b="1">
                  <a:latin typeface="VNI-Times" pitchFamily="2" charset="0"/>
                </a:endParaRPr>
              </a:p>
            </p:txBody>
          </p:sp>
          <p:sp>
            <p:nvSpPr>
              <p:cNvPr id="527564" name="AutoShape 204">
                <a:extLst>
                  <a:ext uri="{FF2B5EF4-FFF2-40B4-BE49-F238E27FC236}">
                    <a16:creationId xmlns:a16="http://schemas.microsoft.com/office/drawing/2014/main" xmlns="" id="{BD51B51B-50EA-05CE-B63F-A38592CFCE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1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65" name="Freeform 205">
                <a:extLst>
                  <a:ext uri="{FF2B5EF4-FFF2-40B4-BE49-F238E27FC236}">
                    <a16:creationId xmlns:a16="http://schemas.microsoft.com/office/drawing/2014/main" xmlns="" id="{52EC2328-C1D4-30FD-37EA-9D4AAFAFD4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66" name="Text Box 206">
                <a:extLst>
                  <a:ext uri="{FF2B5EF4-FFF2-40B4-BE49-F238E27FC236}">
                    <a16:creationId xmlns:a16="http://schemas.microsoft.com/office/drawing/2014/main" xmlns="" id="{AB781516-0125-27A6-6646-5CDF71C6803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5" y="3553"/>
                <a:ext cx="245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0532" name="Group 208">
              <a:extLst>
                <a:ext uri="{FF2B5EF4-FFF2-40B4-BE49-F238E27FC236}">
                  <a16:creationId xmlns:a16="http://schemas.microsoft.com/office/drawing/2014/main" xmlns="" id="{0EF2C4B2-FC4D-19F1-355C-8FC1F1816F3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2660"/>
              <a:ext cx="625" cy="586"/>
              <a:chOff x="1872" y="1824"/>
              <a:chExt cx="2014" cy="1821"/>
            </a:xfrm>
          </p:grpSpPr>
          <p:sp>
            <p:nvSpPr>
              <p:cNvPr id="527569" name="AutoShape 209">
                <a:extLst>
                  <a:ext uri="{FF2B5EF4-FFF2-40B4-BE49-F238E27FC236}">
                    <a16:creationId xmlns:a16="http://schemas.microsoft.com/office/drawing/2014/main" xmlns="" id="{89725D10-1F7B-67A9-66B3-52ECC5E894A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1" y="2534"/>
                <a:ext cx="304" cy="20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70" name="AutoShape 210">
                <a:extLst>
                  <a:ext uri="{FF2B5EF4-FFF2-40B4-BE49-F238E27FC236}">
                    <a16:creationId xmlns:a16="http://schemas.microsoft.com/office/drawing/2014/main" xmlns="" id="{864344D1-F467-FF58-DEA5-DCCF53CF0E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0" y="2494"/>
                <a:ext cx="309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71" name="AutoShape 211">
                <a:extLst>
                  <a:ext uri="{FF2B5EF4-FFF2-40B4-BE49-F238E27FC236}">
                    <a16:creationId xmlns:a16="http://schemas.microsoft.com/office/drawing/2014/main" xmlns="" id="{8408742B-E24C-1464-A2A5-16DC723669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9" y="34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7" name="Oval 212">
                <a:extLst>
                  <a:ext uri="{FF2B5EF4-FFF2-40B4-BE49-F238E27FC236}">
                    <a16:creationId xmlns:a16="http://schemas.microsoft.com/office/drawing/2014/main" xmlns="" id="{B37C56BF-4CB9-A216-EDD5-9C88913D91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38" name="Oval 213">
                <a:extLst>
                  <a:ext uri="{FF2B5EF4-FFF2-40B4-BE49-F238E27FC236}">
                    <a16:creationId xmlns:a16="http://schemas.microsoft.com/office/drawing/2014/main" xmlns="" id="{DEA7458F-5B69-5483-9837-6475E204B4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74" name="Oval 214">
                <a:extLst>
                  <a:ext uri="{FF2B5EF4-FFF2-40B4-BE49-F238E27FC236}">
                    <a16:creationId xmlns:a16="http://schemas.microsoft.com/office/drawing/2014/main" xmlns="" id="{694F8D9E-69B3-975B-3531-8F1613C7FC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8" y="1989"/>
                <a:ext cx="1230" cy="12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40" name="Oval 215">
                <a:extLst>
                  <a:ext uri="{FF2B5EF4-FFF2-40B4-BE49-F238E27FC236}">
                    <a16:creationId xmlns:a16="http://schemas.microsoft.com/office/drawing/2014/main" xmlns="" id="{3A65B743-B359-D4EF-9642-27F253FE5D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76" name="Oval 216">
                <a:extLst>
                  <a:ext uri="{FF2B5EF4-FFF2-40B4-BE49-F238E27FC236}">
                    <a16:creationId xmlns:a16="http://schemas.microsoft.com/office/drawing/2014/main" xmlns="" id="{B5E35990-BD74-9795-1C77-EFB8AAAAAF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78"/>
                <a:ext cx="1078" cy="109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42" name="Oval 217">
                <a:extLst>
                  <a:ext uri="{FF2B5EF4-FFF2-40B4-BE49-F238E27FC236}">
                    <a16:creationId xmlns:a16="http://schemas.microsoft.com/office/drawing/2014/main" xmlns="" id="{AAFB8E10-1494-90FA-C501-DBD046EAC2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33" name="Text Box 218">
              <a:extLst>
                <a:ext uri="{FF2B5EF4-FFF2-40B4-BE49-F238E27FC236}">
                  <a16:creationId xmlns:a16="http://schemas.microsoft.com/office/drawing/2014/main" xmlns="" id="{401B4B9C-9098-8ED0-0A77-C478F06C1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689"/>
              <a:ext cx="81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29" name="Group 219">
            <a:extLst>
              <a:ext uri="{FF2B5EF4-FFF2-40B4-BE49-F238E27FC236}">
                <a16:creationId xmlns:a16="http://schemas.microsoft.com/office/drawing/2014/main" xmlns="" id="{32710E87-319F-3791-F784-972677BFA6B2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4191000"/>
            <a:ext cx="8801100" cy="909638"/>
            <a:chOff x="192" y="3456"/>
            <a:chExt cx="4970" cy="699"/>
          </a:xfrm>
        </p:grpSpPr>
        <p:grpSp>
          <p:nvGrpSpPr>
            <p:cNvPr id="20506" name="Group 220">
              <a:extLst>
                <a:ext uri="{FF2B5EF4-FFF2-40B4-BE49-F238E27FC236}">
                  <a16:creationId xmlns:a16="http://schemas.microsoft.com/office/drawing/2014/main" xmlns="" id="{769ACEE3-E35E-5A2E-0B83-0351D8DD9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3521"/>
              <a:ext cx="4464" cy="634"/>
              <a:chOff x="384" y="2069"/>
              <a:chExt cx="3072" cy="634"/>
            </a:xfrm>
          </p:grpSpPr>
          <p:sp>
            <p:nvSpPr>
              <p:cNvPr id="20524" name="AutoShape 221">
                <a:extLst>
                  <a:ext uri="{FF2B5EF4-FFF2-40B4-BE49-F238E27FC236}">
                    <a16:creationId xmlns:a16="http://schemas.microsoft.com/office/drawing/2014/main" xmlns="" id="{81E2A89F-CD43-7BC7-C963-971F8EAC61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0"/>
                <a:ext cx="3072" cy="383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582" name="AutoShape 222">
                <a:extLst>
                  <a:ext uri="{FF2B5EF4-FFF2-40B4-BE49-F238E27FC236}">
                    <a16:creationId xmlns:a16="http://schemas.microsoft.com/office/drawing/2014/main" xmlns="" id="{CB2E9AE5-D549-E65D-C14E-2170D759D9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47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83" name="Freeform 223">
                <a:extLst>
                  <a:ext uri="{FF2B5EF4-FFF2-40B4-BE49-F238E27FC236}">
                    <a16:creationId xmlns:a16="http://schemas.microsoft.com/office/drawing/2014/main" xmlns="" id="{249774F1-E975-8078-C151-FCFB15C629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6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84" name="Text Box 224">
                <a:extLst>
                  <a:ext uri="{FF2B5EF4-FFF2-40B4-BE49-F238E27FC236}">
                    <a16:creationId xmlns:a16="http://schemas.microsoft.com/office/drawing/2014/main" xmlns="" id="{7D131A40-64B9-7D62-1A39-829B4062CF2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0" y="2069"/>
                <a:ext cx="203" cy="5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0528" name="Text Box 225">
                <a:extLst>
                  <a:ext uri="{FF2B5EF4-FFF2-40B4-BE49-F238E27FC236}">
                    <a16:creationId xmlns:a16="http://schemas.microsoft.com/office/drawing/2014/main" xmlns="" id="{24EFBADC-3322-D951-4B9B-2D5FE014241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4"/>
                <a:ext cx="2258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507" name="Rectangle 226">
              <a:extLst>
                <a:ext uri="{FF2B5EF4-FFF2-40B4-BE49-F238E27FC236}">
                  <a16:creationId xmlns:a16="http://schemas.microsoft.com/office/drawing/2014/main" xmlns="" id="{CF5C2FA0-2F68-0AE9-D5BD-7FC0AC2D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533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08" name="Group 227">
              <a:extLst>
                <a:ext uri="{FF2B5EF4-FFF2-40B4-BE49-F238E27FC236}">
                  <a16:creationId xmlns:a16="http://schemas.microsoft.com/office/drawing/2014/main" xmlns="" id="{B40A686E-F985-C7EC-4AAB-3E9ABAE37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3499"/>
              <a:ext cx="4548" cy="539"/>
              <a:chOff x="384" y="3557"/>
              <a:chExt cx="4512" cy="539"/>
            </a:xfrm>
          </p:grpSpPr>
          <p:sp>
            <p:nvSpPr>
              <p:cNvPr id="20520" name="AutoShape 228">
                <a:extLst>
                  <a:ext uri="{FF2B5EF4-FFF2-40B4-BE49-F238E27FC236}">
                    <a16:creationId xmlns:a16="http://schemas.microsoft.com/office/drawing/2014/main" xmlns="" id="{F0884B34-F08B-6F8D-73B3-28169737B2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3,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latin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527589" name="AutoShape 229">
                <a:extLst>
                  <a:ext uri="{FF2B5EF4-FFF2-40B4-BE49-F238E27FC236}">
                    <a16:creationId xmlns:a16="http://schemas.microsoft.com/office/drawing/2014/main" xmlns="" id="{79312C9E-BD15-7C7A-5AA2-661A68A52A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8"/>
                <a:ext cx="870" cy="31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90" name="Freeform 230">
                <a:extLst>
                  <a:ext uri="{FF2B5EF4-FFF2-40B4-BE49-F238E27FC236}">
                    <a16:creationId xmlns:a16="http://schemas.microsoft.com/office/drawing/2014/main" xmlns="" id="{123748D7-0049-02C1-C7BD-8F3C82E461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91" name="Text Box 231">
                <a:extLst>
                  <a:ext uri="{FF2B5EF4-FFF2-40B4-BE49-F238E27FC236}">
                    <a16:creationId xmlns:a16="http://schemas.microsoft.com/office/drawing/2014/main" xmlns="" id="{B3396070-1FFB-7A22-AC30-90FE2250643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5" y="3557"/>
                <a:ext cx="245" cy="5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0509" name="Group 233">
              <a:extLst>
                <a:ext uri="{FF2B5EF4-FFF2-40B4-BE49-F238E27FC236}">
                  <a16:creationId xmlns:a16="http://schemas.microsoft.com/office/drawing/2014/main" xmlns="" id="{873BC329-571C-FF1C-5091-84651E03382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3476"/>
              <a:ext cx="625" cy="586"/>
              <a:chOff x="1872" y="1824"/>
              <a:chExt cx="2014" cy="1821"/>
            </a:xfrm>
          </p:grpSpPr>
          <p:sp>
            <p:nvSpPr>
              <p:cNvPr id="527594" name="AutoShape 234">
                <a:extLst>
                  <a:ext uri="{FF2B5EF4-FFF2-40B4-BE49-F238E27FC236}">
                    <a16:creationId xmlns:a16="http://schemas.microsoft.com/office/drawing/2014/main" xmlns="" id="{C27D78E4-106E-4719-5F11-A8BD545ECB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29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95" name="AutoShape 235">
                <a:extLst>
                  <a:ext uri="{FF2B5EF4-FFF2-40B4-BE49-F238E27FC236}">
                    <a16:creationId xmlns:a16="http://schemas.microsoft.com/office/drawing/2014/main" xmlns="" id="{4A910BE5-278E-6D71-F1D2-BB8B93245C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59" y="2495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96" name="AutoShape 236">
                <a:extLst>
                  <a:ext uri="{FF2B5EF4-FFF2-40B4-BE49-F238E27FC236}">
                    <a16:creationId xmlns:a16="http://schemas.microsoft.com/office/drawing/2014/main" xmlns="" id="{6C5C0CC5-A7DC-DC78-784A-8E827AA7E0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04" y="343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4" name="Oval 237">
                <a:extLst>
                  <a:ext uri="{FF2B5EF4-FFF2-40B4-BE49-F238E27FC236}">
                    <a16:creationId xmlns:a16="http://schemas.microsoft.com/office/drawing/2014/main" xmlns="" id="{11D97522-5603-BD9B-5B78-1E17D70880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15" name="Oval 238">
                <a:extLst>
                  <a:ext uri="{FF2B5EF4-FFF2-40B4-BE49-F238E27FC236}">
                    <a16:creationId xmlns:a16="http://schemas.microsoft.com/office/drawing/2014/main" xmlns="" id="{248F5092-A1D7-FB9F-D335-64EB906481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99" name="Oval 239">
                <a:extLst>
                  <a:ext uri="{FF2B5EF4-FFF2-40B4-BE49-F238E27FC236}">
                    <a16:creationId xmlns:a16="http://schemas.microsoft.com/office/drawing/2014/main" xmlns="" id="{028FE2D9-DFC1-9003-7702-F45EE9EC6E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2" y="1952"/>
                <a:ext cx="1223" cy="127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7" name="Oval 240">
                <a:extLst>
                  <a:ext uri="{FF2B5EF4-FFF2-40B4-BE49-F238E27FC236}">
                    <a16:creationId xmlns:a16="http://schemas.microsoft.com/office/drawing/2014/main" xmlns="" id="{F1ED62B4-49C1-7B27-1140-7D156E7B2A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601" name="Oval 241">
                <a:extLst>
                  <a:ext uri="{FF2B5EF4-FFF2-40B4-BE49-F238E27FC236}">
                    <a16:creationId xmlns:a16="http://schemas.microsoft.com/office/drawing/2014/main" xmlns="" id="{2074B27A-95AB-F1F0-BC45-84781E868B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054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9" name="Oval 242">
                <a:extLst>
                  <a:ext uri="{FF2B5EF4-FFF2-40B4-BE49-F238E27FC236}">
                    <a16:creationId xmlns:a16="http://schemas.microsoft.com/office/drawing/2014/main" xmlns="" id="{34F6453A-74F7-A953-0BB8-6035B83919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10" name="Text Box 243">
              <a:extLst>
                <a:ext uri="{FF2B5EF4-FFF2-40B4-BE49-F238E27FC236}">
                  <a16:creationId xmlns:a16="http://schemas.microsoft.com/office/drawing/2014/main" xmlns="" id="{C28993B0-D4AF-71C8-301D-0C9DBF818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504"/>
              <a:ext cx="81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527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527362" grpId="1" animBg="1"/>
      <p:bldP spid="52750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10912E51-6DBD-1C67-88AD-1856D8F0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6106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tục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61">
            <a:extLst>
              <a:ext uri="{FF2B5EF4-FFF2-40B4-BE49-F238E27FC236}">
                <a16:creationId xmlns:a16="http://schemas.microsoft.com/office/drawing/2014/main" xmlns="" id="{9CB22541-350B-6287-D68E-0EDB4DFD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43981"/>
            <a:ext cx="7924800" cy="157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  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 keo này, bày keo khác</a:t>
            </a:r>
          </a:p>
          <a:p>
            <a:pPr>
              <a:spcBef>
                <a:spcPct val="0"/>
              </a:spcBef>
              <a:buFontTx/>
              <a:buAutoNum type="arabicPeriod" startAt="6"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Chớ thấy sóng cả mà rã tay chèo.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    Thất bại là mẹ thành công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AutoShape 2">
            <a:extLst>
              <a:ext uri="{FF2B5EF4-FFF2-40B4-BE49-F238E27FC236}">
                <a16:creationId xmlns:a16="http://schemas.microsoft.com/office/drawing/2014/main" xmlns="" id="{DE69A60F-11D5-17A6-2C5D-6DF38B49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97488"/>
            <a:ext cx="2133600" cy="1285875"/>
          </a:xfrm>
          <a:prstGeom prst="cloudCallout">
            <a:avLst>
              <a:gd name="adj1" fmla="val 189065"/>
              <a:gd name="adj2" fmla="val -16833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b¾t ®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8F0FED15-A68F-236A-7879-379A0DBC061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46" name="Picture 4" descr="CLOCK">
              <a:extLst>
                <a:ext uri="{FF2B5EF4-FFF2-40B4-BE49-F238E27FC236}">
                  <a16:creationId xmlns:a16="http://schemas.microsoft.com/office/drawing/2014/main" xmlns="" id="{2C39B0F5-7609-A7AD-BCD2-97ABE4B7E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7" name="AutoShape 5">
              <a:extLst>
                <a:ext uri="{FF2B5EF4-FFF2-40B4-BE49-F238E27FC236}">
                  <a16:creationId xmlns:a16="http://schemas.microsoft.com/office/drawing/2014/main" xmlns="" id="{3FED08FD-C373-BA27-B23A-A05A8A47F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4B7601AF-92D8-8652-4D92-94498CD184D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44" name="Picture 7" descr="CLOCK">
              <a:extLst>
                <a:ext uri="{FF2B5EF4-FFF2-40B4-BE49-F238E27FC236}">
                  <a16:creationId xmlns:a16="http://schemas.microsoft.com/office/drawing/2014/main" xmlns="" id="{E80D3C6E-2344-9B75-1BA7-BC99C1430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5" name="AutoShape 8">
              <a:extLst>
                <a:ext uri="{FF2B5EF4-FFF2-40B4-BE49-F238E27FC236}">
                  <a16:creationId xmlns:a16="http://schemas.microsoft.com/office/drawing/2014/main" xmlns="" id="{CA182E96-68CD-A348-273B-2A1278EE7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EB6F0E3F-3EEF-BBC1-C5F9-579D5D3825F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42" name="Picture 10" descr="CLOCK">
              <a:extLst>
                <a:ext uri="{FF2B5EF4-FFF2-40B4-BE49-F238E27FC236}">
                  <a16:creationId xmlns:a16="http://schemas.microsoft.com/office/drawing/2014/main" xmlns="" id="{CC493400-0169-57FC-EC5F-F86EDEF96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3" name="AutoShape 11">
              <a:extLst>
                <a:ext uri="{FF2B5EF4-FFF2-40B4-BE49-F238E27FC236}">
                  <a16:creationId xmlns:a16="http://schemas.microsoft.com/office/drawing/2014/main" xmlns="" id="{035CF224-4CC4-30E2-59F8-4EBC5EBC4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4CE21F0D-67F7-A233-4527-3E1BC5750B3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40" name="Picture 13" descr="CLOCK">
              <a:extLst>
                <a:ext uri="{FF2B5EF4-FFF2-40B4-BE49-F238E27FC236}">
                  <a16:creationId xmlns:a16="http://schemas.microsoft.com/office/drawing/2014/main" xmlns="" id="{75D64BF9-EF53-2AAB-78C9-BD2105ED0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1" name="AutoShape 14">
              <a:extLst>
                <a:ext uri="{FF2B5EF4-FFF2-40B4-BE49-F238E27FC236}">
                  <a16:creationId xmlns:a16="http://schemas.microsoft.com/office/drawing/2014/main" xmlns="" id="{01549FCF-8EB3-EDF8-4400-AC9764950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CE43E043-4A92-AE4E-7E65-71D9755B3DF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38" name="Picture 16" descr="CLOCK">
              <a:extLst>
                <a:ext uri="{FF2B5EF4-FFF2-40B4-BE49-F238E27FC236}">
                  <a16:creationId xmlns:a16="http://schemas.microsoft.com/office/drawing/2014/main" xmlns="" id="{5760BAB1-ED1E-5EE9-FA56-6EF483936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9" name="AutoShape 17">
              <a:extLst>
                <a:ext uri="{FF2B5EF4-FFF2-40B4-BE49-F238E27FC236}">
                  <a16:creationId xmlns:a16="http://schemas.microsoft.com/office/drawing/2014/main" xmlns="" id="{1D05E475-F5B7-829F-ED73-9B43A7713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C5A49002-4D6F-F987-A384-D030B3DD9C9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36" name="Picture 19" descr="CLOCK">
              <a:extLst>
                <a:ext uri="{FF2B5EF4-FFF2-40B4-BE49-F238E27FC236}">
                  <a16:creationId xmlns:a16="http://schemas.microsoft.com/office/drawing/2014/main" xmlns="" id="{5686D3F6-DFF5-1C06-A0B7-D65050253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7" name="AutoShape 20">
              <a:extLst>
                <a:ext uri="{FF2B5EF4-FFF2-40B4-BE49-F238E27FC236}">
                  <a16:creationId xmlns:a16="http://schemas.microsoft.com/office/drawing/2014/main" xmlns="" id="{DD25C3D9-9D43-F372-E7C2-3ECD40CB3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xmlns="" id="{5003AC9A-D9CE-5E9E-629E-34BF7AB029B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34" name="Picture 22" descr="CLOCK">
              <a:extLst>
                <a:ext uri="{FF2B5EF4-FFF2-40B4-BE49-F238E27FC236}">
                  <a16:creationId xmlns:a16="http://schemas.microsoft.com/office/drawing/2014/main" xmlns="" id="{10C7DE85-F5E6-4357-BCAA-EAB9EA046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5" name="AutoShape 23">
              <a:extLst>
                <a:ext uri="{FF2B5EF4-FFF2-40B4-BE49-F238E27FC236}">
                  <a16:creationId xmlns:a16="http://schemas.microsoft.com/office/drawing/2014/main" xmlns="" id="{250AB49C-8332-E764-05B9-B04F87D9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xmlns="" id="{66CFAFB4-D3E3-D6AE-78D0-3818DA70456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32" name="Picture 25" descr="CLOCK">
              <a:extLst>
                <a:ext uri="{FF2B5EF4-FFF2-40B4-BE49-F238E27FC236}">
                  <a16:creationId xmlns:a16="http://schemas.microsoft.com/office/drawing/2014/main" xmlns="" id="{F7F78731-2DE6-4F2E-5FC3-A6772591A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3" name="AutoShape 26">
              <a:extLst>
                <a:ext uri="{FF2B5EF4-FFF2-40B4-BE49-F238E27FC236}">
                  <a16:creationId xmlns:a16="http://schemas.microsoft.com/office/drawing/2014/main" xmlns="" id="{281C0260-BBD4-C3B8-3EA0-3431038C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75957060-6C93-EE70-8DE1-C2DBD8F1640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30" name="Picture 28" descr="CLOCK">
              <a:extLst>
                <a:ext uri="{FF2B5EF4-FFF2-40B4-BE49-F238E27FC236}">
                  <a16:creationId xmlns:a16="http://schemas.microsoft.com/office/drawing/2014/main" xmlns="" id="{2293E3CE-8343-94C3-E1D4-7E343E2DF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1" name="AutoShape 29">
              <a:extLst>
                <a:ext uri="{FF2B5EF4-FFF2-40B4-BE49-F238E27FC236}">
                  <a16:creationId xmlns:a16="http://schemas.microsoft.com/office/drawing/2014/main" xmlns="" id="{43D37100-3966-8A08-F0D9-3B29A1F4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DEE27220-6A44-9637-46D0-64BE370362D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28" name="Picture 31" descr="CLOCK">
              <a:extLst>
                <a:ext uri="{FF2B5EF4-FFF2-40B4-BE49-F238E27FC236}">
                  <a16:creationId xmlns:a16="http://schemas.microsoft.com/office/drawing/2014/main" xmlns="" id="{6E2ABACA-FD37-1BCE-AE4A-B9FEDFF33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9" name="AutoShape 32">
              <a:extLst>
                <a:ext uri="{FF2B5EF4-FFF2-40B4-BE49-F238E27FC236}">
                  <a16:creationId xmlns:a16="http://schemas.microsoft.com/office/drawing/2014/main" xmlns="" id="{0CA65D13-FCA7-9AF8-6DFE-0A55DA2D9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xmlns="" id="{F6F1537B-35E0-E75E-4A92-D74A3C914B8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26" name="Picture 34" descr="CLOCK">
              <a:extLst>
                <a:ext uri="{FF2B5EF4-FFF2-40B4-BE49-F238E27FC236}">
                  <a16:creationId xmlns:a16="http://schemas.microsoft.com/office/drawing/2014/main" xmlns="" id="{5B79C554-0615-8FBF-5A43-B31C5893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AutoShape 35">
              <a:extLst>
                <a:ext uri="{FF2B5EF4-FFF2-40B4-BE49-F238E27FC236}">
                  <a16:creationId xmlns:a16="http://schemas.microsoft.com/office/drawing/2014/main" xmlns="" id="{44CC06C9-E457-571E-99B1-12C2399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xmlns="" id="{6D144F02-0B79-AC42-D5D2-2E8B55C8913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24" name="Picture 37" descr="CLOCK">
              <a:extLst>
                <a:ext uri="{FF2B5EF4-FFF2-40B4-BE49-F238E27FC236}">
                  <a16:creationId xmlns:a16="http://schemas.microsoft.com/office/drawing/2014/main" xmlns="" id="{1B1233D3-356F-0A91-4ED9-800391A2B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AutoShape 38">
              <a:extLst>
                <a:ext uri="{FF2B5EF4-FFF2-40B4-BE49-F238E27FC236}">
                  <a16:creationId xmlns:a16="http://schemas.microsoft.com/office/drawing/2014/main" xmlns="" id="{BA7041E0-8F03-31BA-6614-A202BC988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xmlns="" id="{4426BA44-B322-7C31-F932-A4ADFAC0E15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22" name="Picture 40" descr="CLOCK">
              <a:extLst>
                <a:ext uri="{FF2B5EF4-FFF2-40B4-BE49-F238E27FC236}">
                  <a16:creationId xmlns:a16="http://schemas.microsoft.com/office/drawing/2014/main" xmlns="" id="{51BE26F9-6350-BBA6-AE34-ED243F1A9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3" name="AutoShape 41">
              <a:extLst>
                <a:ext uri="{FF2B5EF4-FFF2-40B4-BE49-F238E27FC236}">
                  <a16:creationId xmlns:a16="http://schemas.microsoft.com/office/drawing/2014/main" xmlns="" id="{5871C825-49EC-0D3F-DA12-B3EC51992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xmlns="" id="{E30B603C-BB22-6D2E-8E04-66A0F336915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20" name="Picture 43" descr="CLOCK">
              <a:extLst>
                <a:ext uri="{FF2B5EF4-FFF2-40B4-BE49-F238E27FC236}">
                  <a16:creationId xmlns:a16="http://schemas.microsoft.com/office/drawing/2014/main" xmlns="" id="{80CCBCA5-6DB9-6E2F-3FA0-5D95A615E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1" name="AutoShape 44">
              <a:extLst>
                <a:ext uri="{FF2B5EF4-FFF2-40B4-BE49-F238E27FC236}">
                  <a16:creationId xmlns:a16="http://schemas.microsoft.com/office/drawing/2014/main" xmlns="" id="{ACB14D6E-F4B8-0F92-99EC-1F01E9FA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xmlns="" id="{ACA0A51B-0801-6B73-26F7-E10E3D472AC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1774825" cy="1371600"/>
            <a:chOff x="4450" y="0"/>
            <a:chExt cx="1118" cy="1104"/>
          </a:xfrm>
        </p:grpSpPr>
        <p:pic>
          <p:nvPicPr>
            <p:cNvPr id="22618" name="Picture 46" descr="CLOCK">
              <a:extLst>
                <a:ext uri="{FF2B5EF4-FFF2-40B4-BE49-F238E27FC236}">
                  <a16:creationId xmlns:a16="http://schemas.microsoft.com/office/drawing/2014/main" xmlns="" id="{E72F3439-410D-02C9-B9FF-C48FA1F29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9" name="AutoShape 47">
              <a:extLst>
                <a:ext uri="{FF2B5EF4-FFF2-40B4-BE49-F238E27FC236}">
                  <a16:creationId xmlns:a16="http://schemas.microsoft.com/office/drawing/2014/main" xmlns="" id="{E314A0E3-5E0C-086E-467F-D5EEF9643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27408" name="AutoShape 48">
            <a:extLst>
              <a:ext uri="{FF2B5EF4-FFF2-40B4-BE49-F238E27FC236}">
                <a16:creationId xmlns:a16="http://schemas.microsoft.com/office/drawing/2014/main" xmlns="" id="{2472A232-C7E0-29F8-6685-7A45A6FB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105400"/>
            <a:ext cx="2438400" cy="1447800"/>
          </a:xfrm>
          <a:prstGeom prst="cloudCallout">
            <a:avLst>
              <a:gd name="adj1" fmla="val 98440"/>
              <a:gd name="adj2" fmla="val 21801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hÕt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15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2547" name="Oval 49">
            <a:extLst>
              <a:ext uri="{FF2B5EF4-FFF2-40B4-BE49-F238E27FC236}">
                <a16:creationId xmlns:a16="http://schemas.microsoft.com/office/drawing/2014/main" xmlns="" id="{85D36121-8B56-2F48-6B90-747815EF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xmlns="" id="{9FC9AE18-5AFA-6B99-6C09-A3595366F2EC}"/>
              </a:ext>
            </a:extLst>
          </p:cNvPr>
          <p:cNvGrpSpPr>
            <a:grpSpLocks/>
          </p:cNvGrpSpPr>
          <p:nvPr/>
        </p:nvGrpSpPr>
        <p:grpSpPr bwMode="auto">
          <a:xfrm>
            <a:off x="382216" y="5097854"/>
            <a:ext cx="1774825" cy="1349375"/>
            <a:chOff x="4450" y="0"/>
            <a:chExt cx="1118" cy="1104"/>
          </a:xfrm>
        </p:grpSpPr>
        <p:pic>
          <p:nvPicPr>
            <p:cNvPr id="22616" name="Picture 52" descr="CLOCK">
              <a:extLst>
                <a:ext uri="{FF2B5EF4-FFF2-40B4-BE49-F238E27FC236}">
                  <a16:creationId xmlns:a16="http://schemas.microsoft.com/office/drawing/2014/main" xmlns="" id="{4187B9D6-0F2D-BE64-9C57-919C0CCFE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7" name="AutoShape 53">
              <a:extLst>
                <a:ext uri="{FF2B5EF4-FFF2-40B4-BE49-F238E27FC236}">
                  <a16:creationId xmlns:a16="http://schemas.microsoft.com/office/drawing/2014/main" xmlns="" id="{5F29C4D8-A89C-DD8F-3066-D25A8554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527509" name="AutoShape 149">
            <a:extLst>
              <a:ext uri="{FF2B5EF4-FFF2-40B4-BE49-F238E27FC236}">
                <a16:creationId xmlns:a16="http://schemas.microsoft.com/office/drawing/2014/main" xmlns="" id="{96F1B4A0-941C-88BD-F5D9-6F1A00F7FE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" y="228600"/>
            <a:ext cx="8458200" cy="21034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just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diễn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 algn="just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dễ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pPr marL="342900" indent="-342900" algn="just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dễ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8" name="Group 150">
            <a:extLst>
              <a:ext uri="{FF2B5EF4-FFF2-40B4-BE49-F238E27FC236}">
                <a16:creationId xmlns:a16="http://schemas.microsoft.com/office/drawing/2014/main" xmlns="" id="{4138B9E5-F5A6-F839-7BA7-CAF83CE3E5BA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2333625"/>
            <a:ext cx="8805862" cy="866775"/>
            <a:chOff x="192" y="1056"/>
            <a:chExt cx="4980" cy="625"/>
          </a:xfrm>
        </p:grpSpPr>
        <p:grpSp>
          <p:nvGrpSpPr>
            <p:cNvPr id="22599" name="Group 151">
              <a:extLst>
                <a:ext uri="{FF2B5EF4-FFF2-40B4-BE49-F238E27FC236}">
                  <a16:creationId xmlns:a16="http://schemas.microsoft.com/office/drawing/2014/main" xmlns="" id="{2A807B5A-9964-11D9-2142-B9F7F09B7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" y="1104"/>
              <a:ext cx="4416" cy="506"/>
              <a:chOff x="384" y="1282"/>
              <a:chExt cx="3072" cy="506"/>
            </a:xfrm>
          </p:grpSpPr>
          <p:sp>
            <p:nvSpPr>
              <p:cNvPr id="22612" name="AutoShape 152">
                <a:extLst>
                  <a:ext uri="{FF2B5EF4-FFF2-40B4-BE49-F238E27FC236}">
                    <a16:creationId xmlns:a16="http://schemas.microsoft.com/office/drawing/2014/main" xmlns="" id="{FEB7C6F6-C809-D7ED-0436-DBABA5D5BE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3F3F3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</a:pPr>
                <a:r>
                  <a:rPr lang="en-US" altLang="en-US" sz="3200" b="1">
                    <a:latin typeface="Times New Roman" panose="02020603050405020304" pitchFamily="18" charset="0"/>
                  </a:rPr>
                  <a:t>                 </a:t>
                </a:r>
                <a:r>
                  <a:rPr lang="en-US" alt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Ngắn gọn, có vần điệu.</a:t>
                </a:r>
                <a:endParaRPr lang="en-US" altLang="en-US" sz="3200" b="1">
                  <a:latin typeface="VNI-Times" pitchFamily="2" charset="0"/>
                </a:endParaRPr>
              </a:p>
            </p:txBody>
          </p:sp>
          <p:sp>
            <p:nvSpPr>
              <p:cNvPr id="527513" name="AutoShape 153">
                <a:extLst>
                  <a:ext uri="{FF2B5EF4-FFF2-40B4-BE49-F238E27FC236}">
                    <a16:creationId xmlns:a16="http://schemas.microsoft.com/office/drawing/2014/main" xmlns="" id="{9D5EF97C-0BC2-FB64-62A5-BDF0841618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14" name="Freeform 154">
                <a:extLst>
                  <a:ext uri="{FF2B5EF4-FFF2-40B4-BE49-F238E27FC236}">
                    <a16:creationId xmlns:a16="http://schemas.microsoft.com/office/drawing/2014/main" xmlns="" id="{C27A5E2D-D487-038C-A41F-999745FBBA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15" name="Text Box 155">
                <a:extLst>
                  <a:ext uri="{FF2B5EF4-FFF2-40B4-BE49-F238E27FC236}">
                    <a16:creationId xmlns:a16="http://schemas.microsoft.com/office/drawing/2014/main" xmlns="" id="{67D30FAE-F0B2-8B52-3447-52C9225803C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6" y="1282"/>
                <a:ext cx="72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2600" name="Rectangle 157">
              <a:extLst>
                <a:ext uri="{FF2B5EF4-FFF2-40B4-BE49-F238E27FC236}">
                  <a16:creationId xmlns:a16="http://schemas.microsoft.com/office/drawing/2014/main" xmlns="" id="{FAECD7B9-1A63-35E3-DD70-7C07930F3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122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2601" name="Group 158">
              <a:extLst>
                <a:ext uri="{FF2B5EF4-FFF2-40B4-BE49-F238E27FC236}">
                  <a16:creationId xmlns:a16="http://schemas.microsoft.com/office/drawing/2014/main" xmlns="" id="{DB455338-2B34-C0AB-5356-628755AAB28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076"/>
              <a:ext cx="625" cy="586"/>
              <a:chOff x="1872" y="1824"/>
              <a:chExt cx="2014" cy="1821"/>
            </a:xfrm>
          </p:grpSpPr>
          <p:sp>
            <p:nvSpPr>
              <p:cNvPr id="527519" name="AutoShape 159">
                <a:extLst>
                  <a:ext uri="{FF2B5EF4-FFF2-40B4-BE49-F238E27FC236}">
                    <a16:creationId xmlns:a16="http://schemas.microsoft.com/office/drawing/2014/main" xmlns="" id="{3153CF74-FC58-A0E7-7B11-8D1665FA1F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6" y="2431"/>
                <a:ext cx="312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20" name="AutoShape 160">
                <a:extLst>
                  <a:ext uri="{FF2B5EF4-FFF2-40B4-BE49-F238E27FC236}">
                    <a16:creationId xmlns:a16="http://schemas.microsoft.com/office/drawing/2014/main" xmlns="" id="{CA7279A1-810E-9A09-2413-09F01C653E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17" y="2435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21" name="AutoShape 161">
                <a:extLst>
                  <a:ext uri="{FF2B5EF4-FFF2-40B4-BE49-F238E27FC236}">
                    <a16:creationId xmlns:a16="http://schemas.microsoft.com/office/drawing/2014/main" xmlns="" id="{BF997514-56A4-9498-5937-AA7318790F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9" y="3429"/>
                <a:ext cx="31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606" name="Oval 162">
                <a:extLst>
                  <a:ext uri="{FF2B5EF4-FFF2-40B4-BE49-F238E27FC236}">
                    <a16:creationId xmlns:a16="http://schemas.microsoft.com/office/drawing/2014/main" xmlns="" id="{3DDB906D-9419-66D9-39C7-2ED73493E3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607" name="Oval 163">
                <a:extLst>
                  <a:ext uri="{FF2B5EF4-FFF2-40B4-BE49-F238E27FC236}">
                    <a16:creationId xmlns:a16="http://schemas.microsoft.com/office/drawing/2014/main" xmlns="" id="{04EDE02B-F26D-B63E-1AB6-3BF0652283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24" name="Oval 164">
                <a:extLst>
                  <a:ext uri="{FF2B5EF4-FFF2-40B4-BE49-F238E27FC236}">
                    <a16:creationId xmlns:a16="http://schemas.microsoft.com/office/drawing/2014/main" xmlns="" id="{E09D5508-5A22-3437-1B83-46A3B2C91A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1947"/>
                <a:ext cx="1262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609" name="Oval 165">
                <a:extLst>
                  <a:ext uri="{FF2B5EF4-FFF2-40B4-BE49-F238E27FC236}">
                    <a16:creationId xmlns:a16="http://schemas.microsoft.com/office/drawing/2014/main" xmlns="" id="{48DD58C1-684C-8DB3-D882-579C6DF387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26" name="Oval 166">
                <a:extLst>
                  <a:ext uri="{FF2B5EF4-FFF2-40B4-BE49-F238E27FC236}">
                    <a16:creationId xmlns:a16="http://schemas.microsoft.com/office/drawing/2014/main" xmlns="" id="{1EB7F6FB-E5DC-4473-1324-711ADCF8B6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5" y="1983"/>
                <a:ext cx="1096" cy="10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611" name="Oval 167">
                <a:extLst>
                  <a:ext uri="{FF2B5EF4-FFF2-40B4-BE49-F238E27FC236}">
                    <a16:creationId xmlns:a16="http://schemas.microsoft.com/office/drawing/2014/main" xmlns="" id="{B847209F-D669-4FA0-4DBA-9B54A4A192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602" name="Text Box 168">
              <a:extLst>
                <a:ext uri="{FF2B5EF4-FFF2-40B4-BE49-F238E27FC236}">
                  <a16:creationId xmlns:a16="http://schemas.microsoft.com/office/drawing/2014/main" xmlns="" id="{045813A8-A8D9-5D1D-AD2D-4F6803189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151"/>
              <a:ext cx="81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1" name="Group 169">
            <a:extLst>
              <a:ext uri="{FF2B5EF4-FFF2-40B4-BE49-F238E27FC236}">
                <a16:creationId xmlns:a16="http://schemas.microsoft.com/office/drawing/2014/main" xmlns="" id="{004F5F23-D0D0-FD2A-C2EF-100C25D8B9B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41688"/>
            <a:ext cx="8839200" cy="925512"/>
            <a:chOff x="192" y="1872"/>
            <a:chExt cx="4970" cy="669"/>
          </a:xfrm>
        </p:grpSpPr>
        <p:grpSp>
          <p:nvGrpSpPr>
            <p:cNvPr id="22576" name="Group 170">
              <a:extLst>
                <a:ext uri="{FF2B5EF4-FFF2-40B4-BE49-F238E27FC236}">
                  <a16:creationId xmlns:a16="http://schemas.microsoft.com/office/drawing/2014/main" xmlns="" id="{F3D16971-3F71-50F3-8936-A3695EE2F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1937"/>
              <a:ext cx="4464" cy="604"/>
              <a:chOff x="384" y="2069"/>
              <a:chExt cx="3072" cy="604"/>
            </a:xfrm>
          </p:grpSpPr>
          <p:sp>
            <p:nvSpPr>
              <p:cNvPr id="22594" name="AutoShape 171">
                <a:extLst>
                  <a:ext uri="{FF2B5EF4-FFF2-40B4-BE49-F238E27FC236}">
                    <a16:creationId xmlns:a16="http://schemas.microsoft.com/office/drawing/2014/main" xmlns="" id="{F2EA56BE-51BB-C9F9-2A64-63671703A9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532" name="AutoShape 172">
                <a:extLst>
                  <a:ext uri="{FF2B5EF4-FFF2-40B4-BE49-F238E27FC236}">
                    <a16:creationId xmlns:a16="http://schemas.microsoft.com/office/drawing/2014/main" xmlns="" id="{FD4E1B93-9C2B-1713-06BF-C326120890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33" name="Freeform 173">
                <a:extLst>
                  <a:ext uri="{FF2B5EF4-FFF2-40B4-BE49-F238E27FC236}">
                    <a16:creationId xmlns:a16="http://schemas.microsoft.com/office/drawing/2014/main" xmlns="" id="{161A5DFE-C6E9-8936-AB46-D84D7E1629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7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34" name="Text Box 174">
                <a:extLst>
                  <a:ext uri="{FF2B5EF4-FFF2-40B4-BE49-F238E27FC236}">
                    <a16:creationId xmlns:a16="http://schemas.microsoft.com/office/drawing/2014/main" xmlns="" id="{3BAA83B4-359D-DE85-F968-0783B9C44F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1" y="2069"/>
                <a:ext cx="202" cy="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2598" name="Text Box 175">
                <a:extLst>
                  <a:ext uri="{FF2B5EF4-FFF2-40B4-BE49-F238E27FC236}">
                    <a16:creationId xmlns:a16="http://schemas.microsoft.com/office/drawing/2014/main" xmlns="" id="{10191ABF-0966-308F-7202-FD27245F7B1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77" name="Rectangle 176">
              <a:extLst>
                <a:ext uri="{FF2B5EF4-FFF2-40B4-BE49-F238E27FC236}">
                  <a16:creationId xmlns:a16="http://schemas.microsoft.com/office/drawing/2014/main" xmlns="" id="{8DE23662-3049-EC0F-107F-B5F5791C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1949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2578" name="Group 177">
              <a:extLst>
                <a:ext uri="{FF2B5EF4-FFF2-40B4-BE49-F238E27FC236}">
                  <a16:creationId xmlns:a16="http://schemas.microsoft.com/office/drawing/2014/main" xmlns="" id="{BEDEB725-EF94-C359-C9DB-4D84AAF81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" y="1883"/>
              <a:ext cx="4548" cy="534"/>
              <a:chOff x="365" y="3525"/>
              <a:chExt cx="4512" cy="534"/>
            </a:xfrm>
          </p:grpSpPr>
          <p:sp>
            <p:nvSpPr>
              <p:cNvPr id="19542" name="AutoShape 178">
                <a:extLst>
                  <a:ext uri="{FF2B5EF4-FFF2-40B4-BE49-F238E27FC236}">
                    <a16:creationId xmlns:a16="http://schemas.microsoft.com/office/drawing/2014/main" xmlns="" id="{C5A2115C-5A1D-1849-2451-03AEA91D14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65" y="3525"/>
                <a:ext cx="4512" cy="381"/>
              </a:xfrm>
              <a:prstGeom prst="roundRect">
                <a:avLst>
                  <a:gd name="adj" fmla="val 1088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 b="1" dirty="0">
                    <a:latin typeface="Times New Roman" pitchFamily="18" charset="0"/>
                  </a:rPr>
                  <a:t>             </a:t>
                </a:r>
                <a:r>
                  <a:rPr lang="en-US" sz="3200" b="1" dirty="0">
                    <a:latin typeface="Times New Roman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ảnh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so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sánh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527539" name="AutoShape 179">
                <a:extLst>
                  <a:ext uri="{FF2B5EF4-FFF2-40B4-BE49-F238E27FC236}">
                    <a16:creationId xmlns:a16="http://schemas.microsoft.com/office/drawing/2014/main" xmlns="" id="{4227E145-6F99-88CE-FE4A-BC5DE45382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6"/>
                <a:ext cx="870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0" name="Freeform 180">
                <a:extLst>
                  <a:ext uri="{FF2B5EF4-FFF2-40B4-BE49-F238E27FC236}">
                    <a16:creationId xmlns:a16="http://schemas.microsoft.com/office/drawing/2014/main" xmlns="" id="{7D834848-95B7-0D13-4916-88C51BA864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3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1" name="Text Box 181">
                <a:extLst>
                  <a:ext uri="{FF2B5EF4-FFF2-40B4-BE49-F238E27FC236}">
                    <a16:creationId xmlns:a16="http://schemas.microsoft.com/office/drawing/2014/main" xmlns="" id="{C02CA9DF-C458-B664-21B5-6C2410E0BA9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856" y="3553"/>
                <a:ext cx="103" cy="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2579" name="Group 183">
              <a:extLst>
                <a:ext uri="{FF2B5EF4-FFF2-40B4-BE49-F238E27FC236}">
                  <a16:creationId xmlns:a16="http://schemas.microsoft.com/office/drawing/2014/main" xmlns="" id="{4541713E-74F1-E07D-21C3-E95B863CEF1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2" y="1892"/>
              <a:ext cx="625" cy="586"/>
              <a:chOff x="1872" y="1824"/>
              <a:chExt cx="2014" cy="1821"/>
            </a:xfrm>
          </p:grpSpPr>
          <p:sp>
            <p:nvSpPr>
              <p:cNvPr id="527544" name="AutoShape 184">
                <a:extLst>
                  <a:ext uri="{FF2B5EF4-FFF2-40B4-BE49-F238E27FC236}">
                    <a16:creationId xmlns:a16="http://schemas.microsoft.com/office/drawing/2014/main" xmlns="" id="{69234402-931A-A631-ECA4-5F9486DF87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428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5" name="AutoShape 185">
                <a:extLst>
                  <a:ext uri="{FF2B5EF4-FFF2-40B4-BE49-F238E27FC236}">
                    <a16:creationId xmlns:a16="http://schemas.microsoft.com/office/drawing/2014/main" xmlns="" id="{27A479B4-2436-D485-9932-9776F90141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0" y="2417"/>
                <a:ext cx="311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46" name="AutoShape 186">
                <a:extLst>
                  <a:ext uri="{FF2B5EF4-FFF2-40B4-BE49-F238E27FC236}">
                    <a16:creationId xmlns:a16="http://schemas.microsoft.com/office/drawing/2014/main" xmlns="" id="{BE417025-32C4-661B-6B97-335ACB87AA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7" y="3372"/>
                <a:ext cx="311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84" name="Oval 187">
                <a:extLst>
                  <a:ext uri="{FF2B5EF4-FFF2-40B4-BE49-F238E27FC236}">
                    <a16:creationId xmlns:a16="http://schemas.microsoft.com/office/drawing/2014/main" xmlns="" id="{A8D0EB3E-367C-9D1E-8543-BB6DD35533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585" name="Oval 188">
                <a:extLst>
                  <a:ext uri="{FF2B5EF4-FFF2-40B4-BE49-F238E27FC236}">
                    <a16:creationId xmlns:a16="http://schemas.microsoft.com/office/drawing/2014/main" xmlns="" id="{D5E2B2C4-46BB-E75B-A67D-71AE4DE2DE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49" name="Oval 189">
                <a:extLst>
                  <a:ext uri="{FF2B5EF4-FFF2-40B4-BE49-F238E27FC236}">
                    <a16:creationId xmlns:a16="http://schemas.microsoft.com/office/drawing/2014/main" xmlns="" id="{D8C73775-96DF-AAF7-54B3-7EDD209385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48" y="1902"/>
                <a:ext cx="1231" cy="127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87" name="Oval 190">
                <a:extLst>
                  <a:ext uri="{FF2B5EF4-FFF2-40B4-BE49-F238E27FC236}">
                    <a16:creationId xmlns:a16="http://schemas.microsoft.com/office/drawing/2014/main" xmlns="" id="{D6465A53-8156-0E3B-DE9B-9EAD1F8D98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51" name="Oval 191">
                <a:extLst>
                  <a:ext uri="{FF2B5EF4-FFF2-40B4-BE49-F238E27FC236}">
                    <a16:creationId xmlns:a16="http://schemas.microsoft.com/office/drawing/2014/main" xmlns="" id="{91BE82AF-C152-5B2C-25B9-FEFA795997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2032"/>
                <a:ext cx="1076" cy="110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89" name="Oval 192">
                <a:extLst>
                  <a:ext uri="{FF2B5EF4-FFF2-40B4-BE49-F238E27FC236}">
                    <a16:creationId xmlns:a16="http://schemas.microsoft.com/office/drawing/2014/main" xmlns="" id="{2E89501B-CA9A-C6CD-9E99-B3264DA03C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38" y="2082"/>
                <a:ext cx="1334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80" name="Text Box 193">
              <a:extLst>
                <a:ext uri="{FF2B5EF4-FFF2-40B4-BE49-F238E27FC236}">
                  <a16:creationId xmlns:a16="http://schemas.microsoft.com/office/drawing/2014/main" xmlns="" id="{F3AA8462-3573-7BC9-ED78-B0273B6BD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1"/>
              <a:ext cx="672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5" name="Group 194">
            <a:extLst>
              <a:ext uri="{FF2B5EF4-FFF2-40B4-BE49-F238E27FC236}">
                <a16:creationId xmlns:a16="http://schemas.microsoft.com/office/drawing/2014/main" xmlns="" id="{CDDD7FF9-9E06-EA7F-EBCD-8854CA153281}"/>
              </a:ext>
            </a:extLst>
          </p:cNvPr>
          <p:cNvGrpSpPr>
            <a:grpSpLocks/>
          </p:cNvGrpSpPr>
          <p:nvPr/>
        </p:nvGrpSpPr>
        <p:grpSpPr bwMode="auto">
          <a:xfrm>
            <a:off x="254704" y="4201312"/>
            <a:ext cx="8804275" cy="928687"/>
            <a:chOff x="192" y="2637"/>
            <a:chExt cx="4970" cy="672"/>
          </a:xfrm>
        </p:grpSpPr>
        <p:grpSp>
          <p:nvGrpSpPr>
            <p:cNvPr id="22553" name="Group 195">
              <a:extLst>
                <a:ext uri="{FF2B5EF4-FFF2-40B4-BE49-F238E27FC236}">
                  <a16:creationId xmlns:a16="http://schemas.microsoft.com/office/drawing/2014/main" xmlns="" id="{665BC9B0-FF0A-875B-79C8-CCF595B9F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2708"/>
              <a:ext cx="4464" cy="601"/>
              <a:chOff x="384" y="2072"/>
              <a:chExt cx="3072" cy="601"/>
            </a:xfrm>
          </p:grpSpPr>
          <p:sp>
            <p:nvSpPr>
              <p:cNvPr id="22571" name="AutoShape 196">
                <a:extLst>
                  <a:ext uri="{FF2B5EF4-FFF2-40B4-BE49-F238E27FC236}">
                    <a16:creationId xmlns:a16="http://schemas.microsoft.com/office/drawing/2014/main" xmlns="" id="{442F58E6-E55C-CD24-9829-8D00634B4E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2112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7557" name="AutoShape 197">
                <a:extLst>
                  <a:ext uri="{FF2B5EF4-FFF2-40B4-BE49-F238E27FC236}">
                    <a16:creationId xmlns:a16="http://schemas.microsoft.com/office/drawing/2014/main" xmlns="" id="{15D04802-BF17-E4F6-40C6-9FF0E65252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2151"/>
                <a:ext cx="592" cy="31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58" name="Freeform 198">
                <a:extLst>
                  <a:ext uri="{FF2B5EF4-FFF2-40B4-BE49-F238E27FC236}">
                    <a16:creationId xmlns:a16="http://schemas.microsoft.com/office/drawing/2014/main" xmlns="" id="{56C4646F-F1B7-89CA-C287-B3A96B74CE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2169"/>
                <a:ext cx="295" cy="15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59" name="Text Box 199">
                <a:extLst>
                  <a:ext uri="{FF2B5EF4-FFF2-40B4-BE49-F238E27FC236}">
                    <a16:creationId xmlns:a16="http://schemas.microsoft.com/office/drawing/2014/main" xmlns="" id="{9C5DCEF6-BB5B-DBEE-4916-5B613301E6C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41" y="2072"/>
                <a:ext cx="202" cy="5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2575" name="Text Box 200">
                <a:extLst>
                  <a:ext uri="{FF2B5EF4-FFF2-40B4-BE49-F238E27FC236}">
                    <a16:creationId xmlns:a16="http://schemas.microsoft.com/office/drawing/2014/main" xmlns="" id="{D7268165-0AF0-DFC9-7089-29B3E7CABE8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2165"/>
                <a:ext cx="225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 b="1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54" name="Rectangle 201">
              <a:extLst>
                <a:ext uri="{FF2B5EF4-FFF2-40B4-BE49-F238E27FC236}">
                  <a16:creationId xmlns:a16="http://schemas.microsoft.com/office/drawing/2014/main" xmlns="" id="{F04DF422-F46D-EFDC-517D-37A6ADA6A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717"/>
              <a:ext cx="4512" cy="5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2555" name="Group 202">
              <a:extLst>
                <a:ext uri="{FF2B5EF4-FFF2-40B4-BE49-F238E27FC236}">
                  <a16:creationId xmlns:a16="http://schemas.microsoft.com/office/drawing/2014/main" xmlns="" id="{AF2EADE7-4F98-D927-3471-1F23F997E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" y="2682"/>
              <a:ext cx="4548" cy="508"/>
              <a:chOff x="392" y="3556"/>
              <a:chExt cx="4512" cy="508"/>
            </a:xfrm>
          </p:grpSpPr>
          <p:sp>
            <p:nvSpPr>
              <p:cNvPr id="22567" name="AutoShape 203">
                <a:extLst>
                  <a:ext uri="{FF2B5EF4-FFF2-40B4-BE49-F238E27FC236}">
                    <a16:creationId xmlns:a16="http://schemas.microsoft.com/office/drawing/2014/main" xmlns="" id="{EE32AEFB-2FB6-AEFB-965B-BDCFDE340C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2" y="3610"/>
                <a:ext cx="4512" cy="380"/>
              </a:xfrm>
              <a:prstGeom prst="roundRect">
                <a:avLst>
                  <a:gd name="adj" fmla="val 10889"/>
                </a:avLst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000" b="1" dirty="0">
                    <a:latin typeface="Times New Roman" panose="02020603050405020304" pitchFamily="18" charset="0"/>
                  </a:rPr>
                  <a:t>             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Ngắn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gọn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vần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điệu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ảnh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527564" name="AutoShape 204">
                <a:extLst>
                  <a:ext uri="{FF2B5EF4-FFF2-40B4-BE49-F238E27FC236}">
                    <a16:creationId xmlns:a16="http://schemas.microsoft.com/office/drawing/2014/main" xmlns="" id="{0DA8BCF4-865D-73CD-F0D2-B1B679135B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1" y="3649"/>
                <a:ext cx="870" cy="309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>
                      <a:gamma/>
                      <a:tint val="63529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65" name="Freeform 205">
                <a:extLst>
                  <a:ext uri="{FF2B5EF4-FFF2-40B4-BE49-F238E27FC236}">
                    <a16:creationId xmlns:a16="http://schemas.microsoft.com/office/drawing/2014/main" xmlns="" id="{07A9B7BB-6312-2BA4-237F-B6A1682C5F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72"/>
                <a:ext cx="433" cy="1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7566" name="Text Box 206">
                <a:extLst>
                  <a:ext uri="{FF2B5EF4-FFF2-40B4-BE49-F238E27FC236}">
                    <a16:creationId xmlns:a16="http://schemas.microsoft.com/office/drawing/2014/main" xmlns="" id="{40C7562E-345E-E435-701E-7A70691A10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5" y="3556"/>
                <a:ext cx="245" cy="5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4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22556" name="Group 208">
              <a:extLst>
                <a:ext uri="{FF2B5EF4-FFF2-40B4-BE49-F238E27FC236}">
                  <a16:creationId xmlns:a16="http://schemas.microsoft.com/office/drawing/2014/main" xmlns="" id="{562403B9-AC7C-E540-1047-68F1B3A6BDB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7" y="2652"/>
              <a:ext cx="616" cy="585"/>
              <a:chOff x="1863" y="1824"/>
              <a:chExt cx="1985" cy="1817"/>
            </a:xfrm>
          </p:grpSpPr>
          <p:sp>
            <p:nvSpPr>
              <p:cNvPr id="527569" name="AutoShape 209">
                <a:extLst>
                  <a:ext uri="{FF2B5EF4-FFF2-40B4-BE49-F238E27FC236}">
                    <a16:creationId xmlns:a16="http://schemas.microsoft.com/office/drawing/2014/main" xmlns="" id="{846D532E-ECB6-B299-B8E5-4F11D233CF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1" y="2527"/>
                <a:ext cx="306" cy="20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59" name="AutoShape 210">
                <a:extLst>
                  <a:ext uri="{FF2B5EF4-FFF2-40B4-BE49-F238E27FC236}">
                    <a16:creationId xmlns:a16="http://schemas.microsoft.com/office/drawing/2014/main" xmlns="" id="{3D4BED3F-2E00-821E-4D88-1084758AF2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90" y="2494"/>
                <a:ext cx="309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560" name="AutoShape 211">
                <a:extLst>
                  <a:ext uri="{FF2B5EF4-FFF2-40B4-BE49-F238E27FC236}">
                    <a16:creationId xmlns:a16="http://schemas.microsoft.com/office/drawing/2014/main" xmlns="" id="{D2D0215D-E03B-A606-986B-16707FB3D3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9" y="34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561" name="Oval 212">
                <a:extLst>
                  <a:ext uri="{FF2B5EF4-FFF2-40B4-BE49-F238E27FC236}">
                    <a16:creationId xmlns:a16="http://schemas.microsoft.com/office/drawing/2014/main" xmlns="" id="{6BA6396C-C496-83D9-022C-0848B491A9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562" name="Oval 213">
                <a:extLst>
                  <a:ext uri="{FF2B5EF4-FFF2-40B4-BE49-F238E27FC236}">
                    <a16:creationId xmlns:a16="http://schemas.microsoft.com/office/drawing/2014/main" xmlns="" id="{9FA2E205-E972-70BA-9D7C-4A192C192B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74" name="Oval 214">
                <a:extLst>
                  <a:ext uri="{FF2B5EF4-FFF2-40B4-BE49-F238E27FC236}">
                    <a16:creationId xmlns:a16="http://schemas.microsoft.com/office/drawing/2014/main" xmlns="" id="{6E840FA3-9000-2FFC-5328-D53AEE0D98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98" y="2924"/>
                <a:ext cx="1336" cy="1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64" name="Oval 215">
                <a:extLst>
                  <a:ext uri="{FF2B5EF4-FFF2-40B4-BE49-F238E27FC236}">
                    <a16:creationId xmlns:a16="http://schemas.microsoft.com/office/drawing/2014/main" xmlns="" id="{7D8D3199-6A6B-3353-99AB-F70475BBBA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19" y="2945"/>
                <a:ext cx="1336" cy="16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7576" name="Oval 216">
                <a:extLst>
                  <a:ext uri="{FF2B5EF4-FFF2-40B4-BE49-F238E27FC236}">
                    <a16:creationId xmlns:a16="http://schemas.microsoft.com/office/drawing/2014/main" xmlns="" id="{9DB850EE-837C-3BC0-5EA6-369CCBFC5E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16" y="2078"/>
                <a:ext cx="1336" cy="1094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66" name="Oval 217">
                <a:extLst>
                  <a:ext uri="{FF2B5EF4-FFF2-40B4-BE49-F238E27FC236}">
                    <a16:creationId xmlns:a16="http://schemas.microsoft.com/office/drawing/2014/main" xmlns="" id="{44B44571-7044-DD09-3D17-083086B06B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20" y="2077"/>
                <a:ext cx="133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57" name="Text Box 218">
              <a:extLst>
                <a:ext uri="{FF2B5EF4-FFF2-40B4-BE49-F238E27FC236}">
                  <a16:creationId xmlns:a16="http://schemas.microsoft.com/office/drawing/2014/main" xmlns="" id="{3E6F3D62-AF3D-B100-863C-560A743B9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689"/>
              <a:ext cx="81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0066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27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527362" grpId="1" animBg="1"/>
      <p:bldP spid="5275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6479A10-D6EC-F74F-F624-13A24BC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C012039C-0069-B61F-6247-62520392D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>
              <a:solidFill>
                <a:srgbClr val="002060"/>
              </a:solidFill>
            </a:endParaRPr>
          </a:p>
          <a:p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Ngắn gọn, có vần điệu, hình ảnh.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A24A99E5-8080-D6B7-8982-F56BC1E7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08" y="851336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D3A4429-E4EC-2520-0446-EE2922AE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936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372920F-621A-C53D-8C50-FFF45BC5416D}"/>
              </a:ext>
            </a:extLst>
          </p:cNvPr>
          <p:cNvSpPr txBox="1">
            <a:spLocks/>
          </p:cNvSpPr>
          <p:nvPr/>
        </p:nvSpPr>
        <p:spPr bwMode="auto">
          <a:xfrm>
            <a:off x="2994650" y="1761005"/>
            <a:ext cx="3307100" cy="609153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43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hought Bubble: Cloud 1"/>
          <p:cNvSpPr/>
          <p:nvPr/>
        </p:nvSpPr>
        <p:spPr>
          <a:xfrm>
            <a:off x="1297682" y="85800"/>
            <a:ext cx="4498454" cy="1831032"/>
          </a:xfrm>
          <a:prstGeom prst="cloudCallout">
            <a:avLst>
              <a:gd name="adj1" fmla="val -20067"/>
              <a:gd name="adj2" fmla="val 56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520" y="2132856"/>
            <a:ext cx="8756650" cy="25853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5400" b="0" dirty="0">
                <a:cs typeface="Times New Roman" pitchFamily="18" charset="0"/>
              </a:rPr>
              <a:t>- </a:t>
            </a:r>
            <a:r>
              <a:rPr lang="en-US" sz="5400" b="0" dirty="0" err="1">
                <a:cs typeface="Times New Roman" pitchFamily="18" charset="0"/>
              </a:rPr>
              <a:t>Đọc</a:t>
            </a:r>
            <a:r>
              <a:rPr lang="en-US" sz="5400" b="0" dirty="0">
                <a:cs typeface="Times New Roman" pitchFamily="18" charset="0"/>
              </a:rPr>
              <a:t> – </a:t>
            </a:r>
            <a:r>
              <a:rPr lang="en-US" sz="5400" b="0" dirty="0" err="1">
                <a:cs typeface="Times New Roman" pitchFamily="18" charset="0"/>
              </a:rPr>
              <a:t>hiểu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các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câu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tục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ngữ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nói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về</a:t>
            </a:r>
            <a:r>
              <a:rPr lang="en-US" sz="5400" b="0" dirty="0">
                <a:cs typeface="Times New Roman" pitchFamily="18" charset="0"/>
              </a:rPr>
              <a:t> ý </a:t>
            </a:r>
            <a:r>
              <a:rPr lang="en-US" sz="5400" b="0" dirty="0" err="1">
                <a:cs typeface="Times New Roman" pitchFamily="18" charset="0"/>
              </a:rPr>
              <a:t>chí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nghị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lực</a:t>
            </a:r>
            <a:r>
              <a:rPr lang="en-US" sz="5400" b="0" dirty="0">
                <a:cs typeface="Times New Roman" pitchFamily="18" charset="0"/>
              </a:rPr>
              <a:t> </a:t>
            </a:r>
            <a:r>
              <a:rPr lang="en-US" sz="5400" b="0" dirty="0" err="1">
                <a:cs typeface="Times New Roman" pitchFamily="18" charset="0"/>
              </a:rPr>
              <a:t>của</a:t>
            </a:r>
            <a:r>
              <a:rPr lang="en-US" sz="5400" b="0" dirty="0">
                <a:cs typeface="Times New Roman" pitchFamily="18" charset="0"/>
              </a:rPr>
              <a:t> con </a:t>
            </a:r>
            <a:r>
              <a:rPr lang="en-US" sz="5400" b="0" dirty="0" err="1">
                <a:cs typeface="Times New Roman" pitchFamily="18" charset="0"/>
              </a:rPr>
              <a:t>người</a:t>
            </a:r>
            <a:r>
              <a:rPr lang="en-US" sz="5400" b="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964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2">
            <a:extLst>
              <a:ext uri="{FF2B5EF4-FFF2-40B4-BE49-F238E27FC236}">
                <a16:creationId xmlns:a16="http://schemas.microsoft.com/office/drawing/2014/main" xmlns="" id="{7C25C809-E01C-4EB0-4F70-E621289A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838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 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công mài sắt, có ngày nên kim.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Ai ơi đã quyết thì hành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Đã đan thì lận tròn vành mới thôi</a:t>
            </a:r>
          </a:p>
          <a:p>
            <a:pPr>
              <a:spcBef>
                <a:spcPct val="0"/>
              </a:spcBef>
              <a:buFontTx/>
              <a:buAutoNum type="arabicPeriod" startAt="3"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Thua keo này, bày keo khác.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 Người có chí thì nên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Nhà có nền thì vững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       Hãy lo bền chí câu cua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Dù ai câu chạch, câu rùa mặc ai!</a:t>
            </a:r>
          </a:p>
          <a:p>
            <a:pPr>
              <a:spcBef>
                <a:spcPct val="0"/>
              </a:spcBef>
              <a:buFontTx/>
              <a:buAutoNum type="arabicPeriod" startAt="6"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Chớ thấy sóng cả mà rã tay chèo.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      Thất bại là mẹ thành công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663D-6151-DCDA-02E1-DBD687D65841}"/>
              </a:ext>
            </a:extLst>
          </p:cNvPr>
          <p:cNvSpPr/>
          <p:nvPr/>
        </p:nvSpPr>
        <p:spPr>
          <a:xfrm>
            <a:off x="2209800" y="1371600"/>
            <a:ext cx="5334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A50253-2DEB-7693-A447-F65A0B0D660F}"/>
              </a:ext>
            </a:extLst>
          </p:cNvPr>
          <p:cNvSpPr/>
          <p:nvPr/>
        </p:nvSpPr>
        <p:spPr>
          <a:xfrm>
            <a:off x="2335213" y="1854200"/>
            <a:ext cx="360838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33CD63-0C35-FF34-D45B-5B63D6F33EC5}"/>
              </a:ext>
            </a:extLst>
          </p:cNvPr>
          <p:cNvSpPr/>
          <p:nvPr/>
        </p:nvSpPr>
        <p:spPr>
          <a:xfrm>
            <a:off x="1524000" y="2333625"/>
            <a:ext cx="5334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FA9D02-A75A-34BC-9907-3C0907E648D7}"/>
              </a:ext>
            </a:extLst>
          </p:cNvPr>
          <p:cNvSpPr/>
          <p:nvPr/>
        </p:nvSpPr>
        <p:spPr>
          <a:xfrm>
            <a:off x="2536825" y="2844800"/>
            <a:ext cx="414655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D5941DE-459E-D050-7DD3-4B9D0AFD66F9}"/>
              </a:ext>
            </a:extLst>
          </p:cNvPr>
          <p:cNvSpPr/>
          <p:nvPr/>
        </p:nvSpPr>
        <p:spPr>
          <a:xfrm>
            <a:off x="2765425" y="3336925"/>
            <a:ext cx="24161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324389-2939-4ABC-0D7D-E0AFA6BBB858}"/>
              </a:ext>
            </a:extLst>
          </p:cNvPr>
          <p:cNvSpPr/>
          <p:nvPr/>
        </p:nvSpPr>
        <p:spPr>
          <a:xfrm>
            <a:off x="2384425" y="3829050"/>
            <a:ext cx="27971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0981D3-4647-8CB5-FEEE-A197438B8922}"/>
              </a:ext>
            </a:extLst>
          </p:cNvPr>
          <p:cNvSpPr/>
          <p:nvPr/>
        </p:nvSpPr>
        <p:spPr>
          <a:xfrm>
            <a:off x="2667000" y="4302125"/>
            <a:ext cx="3429000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482C8D-6224-B20D-76EB-C070CB4C58C6}"/>
              </a:ext>
            </a:extLst>
          </p:cNvPr>
          <p:cNvSpPr/>
          <p:nvPr/>
        </p:nvSpPr>
        <p:spPr>
          <a:xfrm>
            <a:off x="1757363" y="4800600"/>
            <a:ext cx="5253037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FBA764-F3ED-A51A-B54F-44352C96E922}"/>
              </a:ext>
            </a:extLst>
          </p:cNvPr>
          <p:cNvSpPr/>
          <p:nvPr/>
        </p:nvSpPr>
        <p:spPr>
          <a:xfrm>
            <a:off x="2460625" y="5292725"/>
            <a:ext cx="50069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A6755A1-09DE-BB1B-E9B4-7BAA4B2FB3F7}"/>
              </a:ext>
            </a:extLst>
          </p:cNvPr>
          <p:cNvSpPr/>
          <p:nvPr/>
        </p:nvSpPr>
        <p:spPr>
          <a:xfrm>
            <a:off x="2536825" y="5800725"/>
            <a:ext cx="4016375" cy="47307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3" name="Rectangle 14">
            <a:extLst>
              <a:ext uri="{FF2B5EF4-FFF2-40B4-BE49-F238E27FC236}">
                <a16:creationId xmlns:a16="http://schemas.microsoft.com/office/drawing/2014/main" xmlns="" id="{F2B2AED3-7988-EB87-0EF9-F87D01C9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7975"/>
            <a:ext cx="239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lòng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EC7A3-D28B-EC39-A8ED-A7E9FC63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8. </a:t>
            </a:r>
            <a:r>
              <a:rPr lang="en-US" dirty="0" err="1">
                <a:solidFill>
                  <a:schemeClr val="accent3"/>
                </a:solidFill>
              </a:rPr>
              <a:t>Em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thích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câu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tục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ngữ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nào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trong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bài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vì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sao</a:t>
            </a:r>
            <a:r>
              <a:rPr lang="en-US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0413DB3-B53A-ABC5-C36A-9D327C82C84B}"/>
              </a:ext>
            </a:extLst>
          </p:cNvPr>
          <p:cNvSpPr txBox="1">
            <a:spLocks/>
          </p:cNvSpPr>
          <p:nvPr/>
        </p:nvSpPr>
        <p:spPr>
          <a:xfrm>
            <a:off x="457200" y="2276872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9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EC7A3-D28B-EC39-A8ED-A7E9FC63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24036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0413DB3-B53A-ABC5-C36A-9D327C82C84B}"/>
              </a:ext>
            </a:extLst>
          </p:cNvPr>
          <p:cNvSpPr txBox="1">
            <a:spLocks/>
          </p:cNvSpPr>
          <p:nvPr/>
        </p:nvSpPr>
        <p:spPr>
          <a:xfrm>
            <a:off x="457200" y="2420888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3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137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273E3D14-4AE3-2067-B687-A6AE0F39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533400"/>
            <a:ext cx="6934200" cy="5562600"/>
          </a:xfrm>
        </p:spPr>
        <p:txBody>
          <a:bodyPr/>
          <a:lstStyle/>
          <a:p>
            <a:pPr algn="l" eaLnBrk="1" hangingPunct="1"/>
            <a:r>
              <a:rPr lang="en-US" altLang="en-US" sz="3200" b="1" i="1" dirty="0">
                <a:latin typeface="Times New Roman" panose="02020603050405020304" pitchFamily="18" charset="0"/>
              </a:rPr>
              <a:t>1.Tục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: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-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gan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-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Mưu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chẳng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dày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-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2. Ca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dao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: 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       -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kia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chuốt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mãi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/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Sắt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kia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mài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mãi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.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       - Ai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bền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Dù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ai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xoay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ai.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5"/>
          <p:cNvPicPr preferRelativeResize="0"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1419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Picture10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228600"/>
            <a:ext cx="1042988" cy="6858000"/>
          </a:xfrm>
          <a:noFill/>
        </p:spPr>
      </p:pic>
      <p:pic>
        <p:nvPicPr>
          <p:cNvPr id="17412" name="Picture 10" descr="Pictur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Pictur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9525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Pictur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6745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LKem yeu truong emLopchung 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00200" y="446088"/>
            <a:ext cx="678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7417" name="WordArt 4"/>
          <p:cNvSpPr>
            <a:spLocks noChangeArrowheads="1" noChangeShapeType="1" noTextEdit="1"/>
          </p:cNvSpPr>
          <p:nvPr/>
        </p:nvSpPr>
        <p:spPr bwMode="auto">
          <a:xfrm>
            <a:off x="762000" y="538163"/>
            <a:ext cx="7924800" cy="12144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636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>
                      <a:alpha val="6784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,CÔ GIÁO MẠNH KHỎE</a:t>
            </a:r>
          </a:p>
        </p:txBody>
      </p:sp>
      <p:sp>
        <p:nvSpPr>
          <p:cNvPr id="17419" name="WordArt 3"/>
          <p:cNvSpPr>
            <a:spLocks noChangeArrowheads="1" noChangeShapeType="1" noTextEdit="1"/>
          </p:cNvSpPr>
          <p:nvPr/>
        </p:nvSpPr>
        <p:spPr bwMode="auto">
          <a:xfrm>
            <a:off x="692150" y="4848225"/>
            <a:ext cx="79946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6518981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188"/>
            <a:ext cx="9153525" cy="627962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7" y="5733256"/>
            <a:ext cx="9153525" cy="1003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901026" y="1772816"/>
            <a:ext cx="7415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HĐCB 1: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7" y="585314"/>
            <a:ext cx="17526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284984"/>
            <a:ext cx="726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026" y="3933056"/>
            <a:ext cx="7372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325717"/>
      </p:ext>
    </p:extLst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o chi thi nen">
            <a:extLst>
              <a:ext uri="{FF2B5EF4-FFF2-40B4-BE49-F238E27FC236}">
                <a16:creationId xmlns:a16="http://schemas.microsoft.com/office/drawing/2014/main" xmlns="" id="{4F8B109E-88B5-3843-95C1-993C049A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2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2CD442-BFD8-4AF5-BF61-384EC1DA2ED8}"/>
              </a:ext>
            </a:extLst>
          </p:cNvPr>
          <p:cNvSpPr/>
          <p:nvPr/>
        </p:nvSpPr>
        <p:spPr>
          <a:xfrm>
            <a:off x="1655676" y="1735250"/>
            <a:ext cx="763284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1.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Có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công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mài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sắt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,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có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ngày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nên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kim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  Ai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ơi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đã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quyết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thì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hành</a:t>
            </a:r>
            <a:endParaRPr lang="en-US" sz="2800" b="1" kern="0" dirty="0"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 err="1">
                <a:latin typeface="Times New Roman"/>
                <a:cs typeface="Times New Roman" pitchFamily="18" charset="0"/>
              </a:rPr>
              <a:t>Đã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đan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thì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lận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tròn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vành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mới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thôi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!	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3. Thua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keo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này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,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bày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keo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khác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4.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Người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có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chí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thì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nên</a:t>
            </a:r>
            <a:endParaRPr lang="en-US" sz="2800" b="1" kern="0" dirty="0"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   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Nhà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có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nền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thì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vững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5"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Hãy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lo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bền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chí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câu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cua</a:t>
            </a:r>
            <a:endParaRPr lang="en-US" sz="2800" b="1" kern="0" dirty="0"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 err="1">
                <a:latin typeface="Times New Roman"/>
                <a:cs typeface="Times New Roman" pitchFamily="18" charset="0"/>
              </a:rPr>
              <a:t>Dù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ai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câu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chạch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,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câu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rùa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mặc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ai!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6.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Chớ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thấy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sóng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cả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mà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rã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tay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chèo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/>
                <a:cs typeface="Times New Roman" pitchFamily="18" charset="0"/>
              </a:rPr>
              <a:t>7.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Thất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bại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là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mẹ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thành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/>
                <a:cs typeface="Times New Roman" pitchFamily="18" charset="0"/>
              </a:rPr>
              <a:t>công</a:t>
            </a:r>
            <a:r>
              <a:rPr lang="en-US" sz="2800" b="1" kern="0" dirty="0"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		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C1BB028C-7ABC-48D6-85B7-A8D01B70121D}"/>
              </a:ext>
            </a:extLst>
          </p:cNvPr>
          <p:cNvSpPr/>
          <p:nvPr/>
        </p:nvSpPr>
        <p:spPr>
          <a:xfrm>
            <a:off x="2051720" y="475088"/>
            <a:ext cx="6768752" cy="1081701"/>
          </a:xfrm>
          <a:prstGeom prst="cloud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HĐCB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IMG (2)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087"/>
            <a:ext cx="1440160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1914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4" y="-12235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63688" y="1140164"/>
            <a:ext cx="6120680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en-US" sz="4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" y="2291578"/>
            <a:ext cx="1703318" cy="316942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C8A098A6-F728-C8D3-5AD9-A54BB556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24605"/>
              </p:ext>
            </p:extLst>
          </p:nvPr>
        </p:nvGraphicFramePr>
        <p:xfrm>
          <a:off x="1523999" y="1397000"/>
          <a:ext cx="7572067" cy="462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067">
                  <a:extLst>
                    <a:ext uri="{9D8B030D-6E8A-4147-A177-3AD203B41FA5}">
                      <a16:colId xmlns:a16="http://schemas.microsoft.com/office/drawing/2014/main" xmlns="" val="3860717346"/>
                    </a:ext>
                  </a:extLst>
                </a:gridCol>
              </a:tblGrid>
              <a:tr h="4624288">
                <a:tc>
                  <a:txBody>
                    <a:bodyPr/>
                    <a:lstStyle/>
                    <a:p>
                      <a:r>
                        <a:rPr lang="en-US" sz="3600" dirty="0"/>
                        <a:t>      </a:t>
                      </a:r>
                    </a:p>
                    <a:p>
                      <a:r>
                        <a:rPr lang="en-US" sz="3600" dirty="0"/>
                        <a:t>  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608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000">
        <p14:reveal/>
      </p:transition>
    </mc:Choice>
    <mc:Fallback xmlns="">
      <p:transition spd="med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43408"/>
            <a:ext cx="10297144" cy="76328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7" y="5733256"/>
            <a:ext cx="9153525" cy="1003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755576" y="1772814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HĐCB 3: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3" y="691608"/>
            <a:ext cx="189865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01DC08-8282-F8BF-2C01-F8D82B98FC68}"/>
              </a:ext>
            </a:extLst>
          </p:cNvPr>
          <p:cNvSpPr/>
          <p:nvPr/>
        </p:nvSpPr>
        <p:spPr>
          <a:xfrm>
            <a:off x="755576" y="3573016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40945"/>
      </p:ext>
    </p:extLst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057" y="-243408"/>
            <a:ext cx="10297144" cy="76328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7" y="5733256"/>
            <a:ext cx="9153525" cy="1003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DC8420-729B-49DF-B686-588D76950850}"/>
              </a:ext>
            </a:extLst>
          </p:cNvPr>
          <p:cNvSpPr/>
          <p:nvPr/>
        </p:nvSpPr>
        <p:spPr>
          <a:xfrm>
            <a:off x="251520" y="1772816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HĐCB 4: Cùng luyện đọc: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7" y="585314"/>
            <a:ext cx="17526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480702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20161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158" y="3129613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4340" y="319394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5796" y="319394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863" y="3945249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3898" y="396198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863" y="5086925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1746233"/>
      </p:ext>
    </p:extLst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78441"/>
            <a:ext cx="10910577" cy="748529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15029" y="287943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2CD442-BFD8-4AF5-BF61-384EC1DA2ED8}"/>
              </a:ext>
            </a:extLst>
          </p:cNvPr>
          <p:cNvSpPr/>
          <p:nvPr/>
        </p:nvSpPr>
        <p:spPr>
          <a:xfrm>
            <a:off x="1655676" y="1735250"/>
            <a:ext cx="763284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1.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công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mài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sắt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ngày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nên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 Ai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ơi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đã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quyết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thì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hành</a:t>
            </a:r>
            <a:endParaRPr lang="en-US" sz="2800" kern="0" dirty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Đã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đan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thì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lận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tròn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vành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mới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thôi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!	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3. Thua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keo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này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bày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keo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khác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4.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Người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chí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thì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nên</a:t>
            </a:r>
            <a:endParaRPr lang="en-US" sz="2800" kern="0" dirty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  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Nhà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nền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thì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vững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5"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lo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bền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chí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cua</a:t>
            </a:r>
            <a:endParaRPr lang="en-US" sz="2800" kern="0" dirty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Dù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ai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chạch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rùa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mặc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ai!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6.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Chớ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thấy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sóng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cả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mà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rã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tay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chèo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7.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Thất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bại</a:t>
            </a:r>
            <a:r>
              <a:rPr lang="en-US" sz="2800" kern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/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mẹ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công</a:t>
            </a: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		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67D0F4-6119-4560-2856-9BC92A94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040"/>
            <a:ext cx="17526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955</Words>
  <Application>Microsoft Office PowerPoint</Application>
  <PresentationFormat>On-screen Show (4:3)</PresentationFormat>
  <Paragraphs>241</Paragraphs>
  <Slides>24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Cách diễn đạt của tục ngữ có đặc   điểm  khiến người đọc dễ nhớ,    dễ hiểu là </vt:lpstr>
      <vt:lpstr>PowerPoint Presentation</vt:lpstr>
      <vt:lpstr>PowerPoint Presentation</vt:lpstr>
      <vt:lpstr>8. Em thích câu tục ngữ nào trong bài vì sao?</vt:lpstr>
      <vt:lpstr>Thẻ số 17: Chiếc bát từ vựng Các bạn hãy tìm và đọc thêm các câu tục ngữ nói về ý chí nghị lực của con người.</vt:lpstr>
      <vt:lpstr>1.Tục ngữ :  - Có chí làm quan, có gan làm giàu.  - Mưu cao chẳng bằng chí dày.  - Kiến tha lâu đầy tổ. 2. Ca dao :          - Ngọc kia chuốt mãi cũng tròn     Sắt kia mài mãi cũng còn nên kim.         - Ai ơi giữ chí cho bền      Dù ai đổi hướng xoay chiều mặc ai.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Loan</dc:creator>
  <cp:lastModifiedBy>Administrator</cp:lastModifiedBy>
  <cp:revision>66</cp:revision>
  <dcterms:created xsi:type="dcterms:W3CDTF">2022-03-28T07:30:18Z</dcterms:created>
  <dcterms:modified xsi:type="dcterms:W3CDTF">2022-11-09T03:19:53Z</dcterms:modified>
</cp:coreProperties>
</file>