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  <p:sldMasterId id="2147483712" r:id="rId5"/>
  </p:sldMasterIdLst>
  <p:notesMasterIdLst>
    <p:notesMasterId r:id="rId19"/>
  </p:notesMasterIdLst>
  <p:sldIdLst>
    <p:sldId id="332" r:id="rId6"/>
    <p:sldId id="315" r:id="rId7"/>
    <p:sldId id="331" r:id="rId8"/>
    <p:sldId id="329" r:id="rId9"/>
    <p:sldId id="325" r:id="rId10"/>
    <p:sldId id="333" r:id="rId11"/>
    <p:sldId id="334" r:id="rId12"/>
    <p:sldId id="335" r:id="rId13"/>
    <p:sldId id="336" r:id="rId14"/>
    <p:sldId id="322" r:id="rId15"/>
    <p:sldId id="327" r:id="rId16"/>
    <p:sldId id="328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F8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1025-A127-4202-866D-3E38C1CA7259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E5262-2A1E-4BF7-8692-13AF5B17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59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E5262-2A1E-4BF7-8692-13AF5B1733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9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9087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E5262-2A1E-4BF7-8692-13AF5B1733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8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1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0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2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90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82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5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67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2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7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81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60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64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45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75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50"/>
            </a:lvl3pPr>
            <a:lvl4pPr marL="1234440" indent="0" algn="ctr">
              <a:buNone/>
              <a:defRPr sz="1425"/>
            </a:lvl4pPr>
            <a:lvl5pPr marL="1645920" indent="0" algn="ctr">
              <a:buNone/>
              <a:defRPr sz="1425"/>
            </a:lvl5pPr>
            <a:lvl6pPr marL="2057400" indent="0" algn="ctr">
              <a:buNone/>
              <a:defRPr sz="1425"/>
            </a:lvl6pPr>
            <a:lvl7pPr marL="2468880" indent="0" algn="ctr">
              <a:buNone/>
              <a:defRPr sz="1425"/>
            </a:lvl7pPr>
            <a:lvl8pPr marL="2880360" indent="0" algn="ctr">
              <a:buNone/>
              <a:defRPr sz="1425"/>
            </a:lvl8pPr>
            <a:lvl9pPr marL="3291840" indent="0" algn="ctr">
              <a:buNone/>
              <a:defRPr sz="14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89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66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94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3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50" b="1"/>
            </a:lvl3pPr>
            <a:lvl4pPr marL="1234440" indent="0">
              <a:buNone/>
              <a:defRPr sz="1425" b="1"/>
            </a:lvl4pPr>
            <a:lvl5pPr marL="1645920" indent="0">
              <a:buNone/>
              <a:defRPr sz="1425" b="1"/>
            </a:lvl5pPr>
            <a:lvl6pPr marL="2057400" indent="0">
              <a:buNone/>
              <a:defRPr sz="1425" b="1"/>
            </a:lvl6pPr>
            <a:lvl7pPr marL="2468880" indent="0">
              <a:buNone/>
              <a:defRPr sz="1425" b="1"/>
            </a:lvl7pPr>
            <a:lvl8pPr marL="2880360" indent="0">
              <a:buNone/>
              <a:defRPr sz="1425" b="1"/>
            </a:lvl8pPr>
            <a:lvl9pPr marL="3291840" indent="0">
              <a:buNone/>
              <a:defRPr sz="14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50" b="1"/>
            </a:lvl3pPr>
            <a:lvl4pPr marL="1234440" indent="0">
              <a:buNone/>
              <a:defRPr sz="1425" b="1"/>
            </a:lvl4pPr>
            <a:lvl5pPr marL="1645920" indent="0">
              <a:buNone/>
              <a:defRPr sz="1425" b="1"/>
            </a:lvl5pPr>
            <a:lvl6pPr marL="2057400" indent="0">
              <a:buNone/>
              <a:defRPr sz="1425" b="1"/>
            </a:lvl6pPr>
            <a:lvl7pPr marL="2468880" indent="0">
              <a:buNone/>
              <a:defRPr sz="1425" b="1"/>
            </a:lvl7pPr>
            <a:lvl8pPr marL="2880360" indent="0">
              <a:buNone/>
              <a:defRPr sz="1425" b="1"/>
            </a:lvl8pPr>
            <a:lvl9pPr marL="3291840" indent="0">
              <a:buNone/>
              <a:defRPr sz="142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0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4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0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2850"/>
            </a:lvl1pPr>
            <a:lvl2pPr>
              <a:defRPr sz="2550"/>
            </a:lvl2pPr>
            <a:lvl3pPr>
              <a:defRPr sz="217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5"/>
            </a:lvl1pPr>
            <a:lvl2pPr marL="411480" indent="0">
              <a:buNone/>
              <a:defRPr sz="1275"/>
            </a:lvl2pPr>
            <a:lvl3pPr marL="822960" indent="0">
              <a:buNone/>
              <a:defRPr sz="105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63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2850"/>
            </a:lvl1pPr>
            <a:lvl2pPr marL="411480" indent="0">
              <a:buNone/>
              <a:defRPr sz="2550"/>
            </a:lvl2pPr>
            <a:lvl3pPr marL="822960" indent="0">
              <a:buNone/>
              <a:defRPr sz="2175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25"/>
            </a:lvl1pPr>
            <a:lvl2pPr marL="411480" indent="0">
              <a:buNone/>
              <a:defRPr sz="1275"/>
            </a:lvl2pPr>
            <a:lvl3pPr marL="822960" indent="0">
              <a:buNone/>
              <a:defRPr sz="105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36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89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28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77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7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82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19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5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3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72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63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42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94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28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01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8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4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0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70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55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82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18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26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56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61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77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22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06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45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70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63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1273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2889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0599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6382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3752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0598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1487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78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807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51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71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08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738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47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21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34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80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2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756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3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2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6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6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EFD1B-5799-4B73-B2A1-882C62F7FE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D30EA-D3DF-43FD-8AD5-ECF117B94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1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77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0" y="228599"/>
            <a:ext cx="11998036" cy="6864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61" y="3521376"/>
            <a:ext cx="1713687" cy="21685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354854" y="1530844"/>
            <a:ext cx="6398747" cy="1293017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91287">
                <a:defRPr/>
              </a:pP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465398" y="1518459"/>
            <a:ext cx="1259995" cy="118268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7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1287">
                <a:defRPr/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600093" y="1653564"/>
            <a:ext cx="9906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91287"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 defTabSz="691287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B5365A-EF32-4912-889F-69DDC1011E1C}"/>
              </a:ext>
            </a:extLst>
          </p:cNvPr>
          <p:cNvSpPr txBox="1"/>
          <p:nvPr/>
        </p:nvSpPr>
        <p:spPr>
          <a:xfrm>
            <a:off x="3652619" y="1712226"/>
            <a:ext cx="6028209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defTabSz="691287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 NÂU KẾT BẠN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788457" y="2786765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0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</a:t>
            </a:r>
            <a:r>
              <a:rPr lang="en-US" sz="40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endParaRPr lang="en-US" sz="400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4102" y="366156"/>
            <a:ext cx="1150882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3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kumimoji="0" lang="en-US" sz="3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 </a:t>
            </a:r>
            <a:r>
              <a:rPr kumimoji="0" lang="en-US" sz="36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309" y="1437303"/>
            <a:ext cx="4375472" cy="34162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Suối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ặp bạn rồi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óp thành sông lớn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Sông đi ra biển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 thành mênh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(</a:t>
            </a:r>
            <a:r>
              <a:rPr lang="en-US" sz="2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Bao)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6757" y="2459767"/>
            <a:ext cx="319470" cy="382817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01583" y="1807229"/>
            <a:ext cx="322886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EB9AD2-815B-4008-A113-2CAAA939A61D}"/>
              </a:ext>
            </a:extLst>
          </p:cNvPr>
          <p:cNvSpPr txBox="1"/>
          <p:nvPr/>
        </p:nvSpPr>
        <p:spPr>
          <a:xfrm>
            <a:off x="5732987" y="1233483"/>
            <a:ext cx="6643383" cy="193892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ấc nào mà chín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ặp được mặt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(</a:t>
            </a:r>
            <a:r>
              <a:rPr lang="en-US" sz="2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Đức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Quang)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五角星 36">
            <a:extLst>
              <a:ext uri="{FF2B5EF4-FFF2-40B4-BE49-F238E27FC236}">
                <a16:creationId xmlns:a16="http://schemas.microsoft.com/office/drawing/2014/main" id="{B56EE778-1760-42F9-A904-FB6D3E63D0B6}"/>
              </a:ext>
            </a:extLst>
          </p:cNvPr>
          <p:cNvSpPr/>
          <p:nvPr/>
        </p:nvSpPr>
        <p:spPr>
          <a:xfrm rot="20248740">
            <a:off x="16158621" y="1657546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EFD9F9-7615-4729-8278-0F40995CEE62}"/>
              </a:ext>
            </a:extLst>
          </p:cNvPr>
          <p:cNvSpPr txBox="1"/>
          <p:nvPr/>
        </p:nvSpPr>
        <p:spPr>
          <a:xfrm>
            <a:off x="5732986" y="3187767"/>
            <a:ext cx="6643383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é vào cửa lớp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Xem chúng em học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Sanh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18">
            <a:extLst>
              <a:ext uri="{FF2B5EF4-FFF2-40B4-BE49-F238E27FC236}">
                <a16:creationId xmlns:a16="http://schemas.microsoft.com/office/drawing/2014/main" id="{8BF55410-F58D-4B3D-A2D6-DDE900CAE4A5}"/>
              </a:ext>
            </a:extLst>
          </p:cNvPr>
          <p:cNvSpPr/>
          <p:nvPr/>
        </p:nvSpPr>
        <p:spPr>
          <a:xfrm>
            <a:off x="7376485" y="3518186"/>
            <a:ext cx="395920" cy="36801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id="{8F24C727-9110-40FC-AC15-3576277193A5}"/>
              </a:ext>
            </a:extLst>
          </p:cNvPr>
          <p:cNvSpPr/>
          <p:nvPr/>
        </p:nvSpPr>
        <p:spPr>
          <a:xfrm>
            <a:off x="7035112" y="1579258"/>
            <a:ext cx="341373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0">
            <a:extLst>
              <a:ext uri="{FF2B5EF4-FFF2-40B4-BE49-F238E27FC236}">
                <a16:creationId xmlns:a16="http://schemas.microsoft.com/office/drawing/2014/main" id="{881D8589-EE31-4F0A-832C-3F7A0E06FB35}"/>
              </a:ext>
            </a:extLst>
          </p:cNvPr>
          <p:cNvSpPr/>
          <p:nvPr/>
        </p:nvSpPr>
        <p:spPr>
          <a:xfrm>
            <a:off x="6790350" y="2375834"/>
            <a:ext cx="341373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32D4C7-2F41-4993-9CD4-D5ABD330060E}"/>
              </a:ext>
            </a:extLst>
          </p:cNvPr>
          <p:cNvCxnSpPr/>
          <p:nvPr/>
        </p:nvCxnSpPr>
        <p:spPr>
          <a:xfrm>
            <a:off x="5277464" y="1284619"/>
            <a:ext cx="0" cy="4236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FCB2D816-94E2-4D2A-9B21-D6FFE15DE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61934"/>
            <a:ext cx="2094154" cy="16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6" grpId="1" animBg="1"/>
      <p:bldP spid="18" grpId="0" animBg="1"/>
      <p:bldP spid="18" grpId="1" animBg="1"/>
      <p:bldP spid="19" grpId="0"/>
      <p:bldP spid="20" grpId="0" animBg="1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3886" y="342629"/>
            <a:ext cx="408073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hoặc 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574" y="958118"/>
            <a:ext cx="7263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Tìm từ có tiếng chứa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ưu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400284" y="2421277"/>
            <a:ext cx="1583164" cy="1503757"/>
            <a:chOff x="1598948" y="1962491"/>
            <a:chExt cx="1583164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894137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iu</a:t>
              </a:r>
              <a:endPara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00294" y="4395246"/>
            <a:ext cx="1583164" cy="1503757"/>
            <a:chOff x="1841561" y="3868689"/>
            <a:chExt cx="1583164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30058" y="4303374"/>
              <a:ext cx="90512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ưu</a:t>
              </a:r>
              <a:endPara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52852" y="2238193"/>
            <a:ext cx="7743057" cy="1600374"/>
            <a:chOff x="3615398" y="2055275"/>
            <a:chExt cx="78174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633365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kumimoji="0" lang="en-US" sz="32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líu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lo, nhỏ xíu, ríu rít, nâng niu, buồn thiu,</a:t>
              </a:r>
              <a:r>
                <a:rPr kumimoji="0" lang="en-US" sz="3200" i="1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 trĩu, dễ chịu, cái rìu, khẳng khiu,...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75170" y="4299508"/>
            <a:ext cx="7859051" cy="1600374"/>
            <a:chOff x="3615398" y="2055275"/>
            <a:chExt cx="7957533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879656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kumimoji="0" lang="en-US" sz="32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luyến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quả lựu, mưu trí, bưu thiếp,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tựu trường, sưu tầm, cứu giúp,...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4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3574" y="958118"/>
            <a:ext cx="7263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Tìm từ có tiếng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iêng</a:t>
            </a:r>
            <a:endParaRPr kumimoji="0" lang="en-US" sz="320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38575" y="2427660"/>
            <a:ext cx="1583164" cy="1503757"/>
            <a:chOff x="1598948" y="1962491"/>
            <a:chExt cx="1583164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943461" y="2375847"/>
              <a:ext cx="1209800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iên</a:t>
              </a:r>
              <a:endPara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83088" y="4333857"/>
            <a:ext cx="1583164" cy="1503757"/>
            <a:chOff x="1841561" y="3868689"/>
            <a:chExt cx="1583164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130048" y="4282045"/>
              <a:ext cx="1258730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iêng</a:t>
              </a:r>
              <a:endPara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16108" y="2290279"/>
            <a:ext cx="8179197" cy="1600374"/>
            <a:chOff x="3577899" y="1805646"/>
            <a:chExt cx="7881391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577899" y="1966203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5776" y="1805646"/>
              <a:ext cx="7803514" cy="151124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hiền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đèn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tờ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tiền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thịt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xiên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bãi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biển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kiên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nhẫn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miến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khoai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ây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chiên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…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01083" y="4299508"/>
            <a:ext cx="8220760" cy="1600374"/>
            <a:chOff x="3615398" y="2055275"/>
            <a:chExt cx="7922954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845077" cy="1511888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miệng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kiễng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chân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tháng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giêng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giếng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đau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điếng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thiêng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liêng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…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03886" y="342629"/>
            <a:ext cx="408073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hoặc b</a:t>
            </a:r>
          </a:p>
        </p:txBody>
      </p:sp>
    </p:spTree>
    <p:extLst>
      <p:ext uri="{BB962C8B-B14F-4D97-AF65-F5344CB8AC3E}">
        <p14:creationId xmlns:p14="http://schemas.microsoft.com/office/powerpoint/2010/main" val="32781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70869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3017199"/>
            <a:ext cx="6590937" cy="3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8D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2E64C93C-5E84-4A5E-AC49-67830B265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10" y="0"/>
            <a:ext cx="10333289" cy="7512147"/>
          </a:xfrm>
          <a:prstGeom prst="rect">
            <a:avLst/>
          </a:prstGeom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1844609" y="2551837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tả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Nhím nâu kết bạn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430659" y="959506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4610" y="1924659"/>
            <a:ext cx="10977093" cy="2634461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436" y="2087727"/>
            <a:ext cx="10238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Nghe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tả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một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đoạn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Nhím</a:t>
            </a:r>
            <a:r>
              <a:rPr lang="en-US" sz="3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nâu</a:t>
            </a:r>
            <a:r>
              <a:rPr lang="en-US" sz="3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kết</a:t>
            </a:r>
            <a:r>
              <a:rPr lang="en-US" sz="3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bạn</a:t>
            </a:r>
            <a:r>
              <a:rPr lang="en-US" sz="36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dòng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 </a:t>
            </a:r>
            <a:endParaRPr lang="en-US" sz="3600" dirty="0"/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tả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biệt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g/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gh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;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phân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biệt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iu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ưu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iên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sz="3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iêng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0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150" y="842137"/>
            <a:ext cx="110116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709246" y="385083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3817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E14E98-64D2-44E4-A596-2D2B3E8D1267}"/>
              </a:ext>
            </a:extLst>
          </p:cNvPr>
          <p:cNvSpPr/>
          <p:nvPr/>
        </p:nvSpPr>
        <p:spPr>
          <a:xfrm>
            <a:off x="0" y="0"/>
            <a:ext cx="12191999" cy="6982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1172" y="191885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 sao nhím nâu nhận lời kết bạn với nhím trắng?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3553" y="178374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36931" y="2568336"/>
            <a:ext cx="9908226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 nâu nhận lời kết bạn với nhím trắng vì nhím trắng tốt bụng.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7775" y="3670464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đâu nhím trắng và nhím nâu có những ngày mùa đông vui vẻ, ấm áp?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23870" y="3723664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478038" y="4848634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 trắng và nhím nâu có những ngày mùa đông vui vẻ và ấm áp vì chúng không phải sống một mình.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207693" y="850294"/>
            <a:ext cx="7289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4F6393B-63D8-4E40-AF0E-649F1782675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2542" y="2872007"/>
            <a:ext cx="84778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6899" y="1881888"/>
            <a:ext cx="884408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chữ cái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3147" y="3834493"/>
            <a:ext cx="79249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50206" y="187969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955846" y="277282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955846" y="378498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862833" y="955974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6861" y="4737582"/>
            <a:ext cx="950047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</a:t>
            </a:r>
            <a:r>
              <a:rPr lang="en-US" sz="3200" dirty="0" smtClean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 </a:t>
            </a:r>
            <a:r>
              <a:rPr lang="en-US" sz="3200" dirty="0" err="1" smtClean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11A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40" y="1885907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759263" y="771749"/>
            <a:ext cx="5398965" cy="768270"/>
            <a:chOff x="601618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1618" y="1021449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31710" y="2023665"/>
            <a:ext cx="6981707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150" y="842137"/>
            <a:ext cx="110116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Nhím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nâu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Thấy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nhím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bụng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nhím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chỗ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vẻ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mùa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709246" y="385083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20581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631</Words>
  <Application>Microsoft Office PowerPoint</Application>
  <PresentationFormat>Widescreen</PresentationFormat>
  <Paragraphs>73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1_Office Theme</vt:lpstr>
      <vt:lpstr>2_Office Theme</vt:lpstr>
      <vt:lpstr>3_Office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24</cp:revision>
  <dcterms:created xsi:type="dcterms:W3CDTF">2021-07-19T01:07:52Z</dcterms:created>
  <dcterms:modified xsi:type="dcterms:W3CDTF">2021-11-17T13:56:06Z</dcterms:modified>
</cp:coreProperties>
</file>