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433" r:id="rId2"/>
    <p:sldId id="457" r:id="rId3"/>
    <p:sldId id="441" r:id="rId4"/>
    <p:sldId id="411" r:id="rId5"/>
    <p:sldId id="459" r:id="rId6"/>
    <p:sldId id="443" r:id="rId7"/>
    <p:sldId id="444" r:id="rId8"/>
    <p:sldId id="450" r:id="rId9"/>
    <p:sldId id="462" r:id="rId10"/>
    <p:sldId id="465" r:id="rId11"/>
    <p:sldId id="453" r:id="rId12"/>
    <p:sldId id="460" r:id="rId13"/>
    <p:sldId id="461" r:id="rId14"/>
    <p:sldId id="463" r:id="rId15"/>
    <p:sldId id="464" r:id="rId16"/>
    <p:sldId id="45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6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55D60-302D-475F-9A54-631D6C10380B}" type="datetimeFigureOut">
              <a:rPr lang="en-US" smtClean="0"/>
              <a:t>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4E232E-4980-4662-8CBC-4A5D00F3FF1C}" type="slidenum">
              <a:rPr lang="en-US" smtClean="0"/>
              <a:t>‹#›</a:t>
            </a:fld>
            <a:endParaRPr lang="en-US"/>
          </a:p>
        </p:txBody>
      </p:sp>
    </p:spTree>
    <p:extLst>
      <p:ext uri="{BB962C8B-B14F-4D97-AF65-F5344CB8AC3E}">
        <p14:creationId xmlns:p14="http://schemas.microsoft.com/office/powerpoint/2010/main" val="225657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74E232E-4980-4662-8CBC-4A5D00F3FF1C}" type="slidenum">
              <a:rPr lang="en-US" smtClean="0"/>
              <a:t>9</a:t>
            </a:fld>
            <a:endParaRPr lang="en-US"/>
          </a:p>
        </p:txBody>
      </p:sp>
    </p:spTree>
    <p:extLst>
      <p:ext uri="{BB962C8B-B14F-4D97-AF65-F5344CB8AC3E}">
        <p14:creationId xmlns:p14="http://schemas.microsoft.com/office/powerpoint/2010/main" val="3777658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74E232E-4980-4662-8CBC-4A5D00F3FF1C}" type="slidenum">
              <a:rPr lang="en-US" smtClean="0"/>
              <a:t>12</a:t>
            </a:fld>
            <a:endParaRPr lang="en-US"/>
          </a:p>
        </p:txBody>
      </p:sp>
    </p:spTree>
    <p:extLst>
      <p:ext uri="{BB962C8B-B14F-4D97-AF65-F5344CB8AC3E}">
        <p14:creationId xmlns:p14="http://schemas.microsoft.com/office/powerpoint/2010/main" val="629794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4E232E-4980-4662-8CBC-4A5D00F3FF1C}" type="slidenum">
              <a:rPr lang="en-US" smtClean="0"/>
              <a:t>15</a:t>
            </a:fld>
            <a:endParaRPr lang="en-US"/>
          </a:p>
        </p:txBody>
      </p:sp>
    </p:spTree>
    <p:extLst>
      <p:ext uri="{BB962C8B-B14F-4D97-AF65-F5344CB8AC3E}">
        <p14:creationId xmlns:p14="http://schemas.microsoft.com/office/powerpoint/2010/main" val="2674357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3" descr="19690631"/>
          <p:cNvPicPr>
            <a:picLocks noChangeAspect="1"/>
          </p:cNvPicPr>
          <p:nvPr userDrawn="1"/>
        </p:nvPicPr>
        <p:blipFill>
          <a:blip r:embed="rId2"/>
          <a:stretch>
            <a:fillRect/>
          </a:stretch>
        </p:blipFill>
        <p:spPr>
          <a:xfrm>
            <a:off x="0" y="0"/>
            <a:ext cx="12192000" cy="6858635"/>
          </a:xfrm>
          <a:prstGeom prst="rect">
            <a:avLst/>
          </a:prstGeom>
        </p:spPr>
      </p:pic>
      <p:pic>
        <p:nvPicPr>
          <p:cNvPr id="6" name="图片 5" descr="19690631 -1"/>
          <p:cNvPicPr>
            <a:picLocks noChangeAspect="1"/>
          </p:cNvPicPr>
          <p:nvPr userDrawn="1"/>
        </p:nvPicPr>
        <p:blipFill>
          <a:blip r:embed="rId3"/>
          <a:srcRect r="19388" b="45700"/>
          <a:stretch>
            <a:fillRect/>
          </a:stretch>
        </p:blipFill>
        <p:spPr>
          <a:xfrm>
            <a:off x="1490345" y="631825"/>
            <a:ext cx="8108315" cy="2730500"/>
          </a:xfrm>
          <a:prstGeom prst="rect">
            <a:avLst/>
          </a:prstGeom>
        </p:spPr>
      </p:pic>
    </p:spTree>
    <p:extLst>
      <p:ext uri="{BB962C8B-B14F-4D97-AF65-F5344CB8AC3E}">
        <p14:creationId xmlns:p14="http://schemas.microsoft.com/office/powerpoint/2010/main" val="158033529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60045" y="-10160"/>
            <a:ext cx="2249170" cy="1252220"/>
            <a:chOff x="777" y="-16"/>
            <a:chExt cx="3542" cy="1972"/>
          </a:xfrm>
        </p:grpSpPr>
        <p:grpSp>
          <p:nvGrpSpPr>
            <p:cNvPr id="4" name="组合 3"/>
            <p:cNvGrpSpPr/>
            <p:nvPr/>
          </p:nvGrpSpPr>
          <p:grpSpPr>
            <a:xfrm>
              <a:off x="777" y="985"/>
              <a:ext cx="3542" cy="971"/>
              <a:chOff x="8059" y="1525"/>
              <a:chExt cx="3542"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59" y="1600"/>
                <a:ext cx="3542" cy="822"/>
              </a:xfrm>
              <a:prstGeom prst="rect">
                <a:avLst/>
              </a:prstGeom>
              <a:noFill/>
            </p:spPr>
            <p:txBody>
              <a:bodyPr wrap="square" rtlCol="0">
                <a:spAutoFit/>
              </a:bodyPr>
              <a:lstStyle/>
              <a:p>
                <a:pPr algn="dist"/>
                <a:r>
                  <a:rPr lang="en-US"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3.12</a:t>
                </a:r>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2734095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fld id="{15930160-2BCF-4E93-8737-9C5CB8E57A40}" type="slidenum">
              <a:rPr lang="zh-CN" altLang="en-US" smtClean="0"/>
              <a:t>‹#›</a:t>
            </a:fld>
            <a:endParaRPr lang="zh-CN" altLang="en-US"/>
          </a:p>
        </p:txBody>
      </p:sp>
    </p:spTree>
    <p:extLst>
      <p:ext uri="{BB962C8B-B14F-4D97-AF65-F5344CB8AC3E}">
        <p14:creationId xmlns:p14="http://schemas.microsoft.com/office/powerpoint/2010/main" val="3533336769"/>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pic>
        <p:nvPicPr>
          <p:cNvPr id="9" name="图片 8" descr="19690631 -1"/>
          <p:cNvPicPr>
            <a:picLocks noChangeAspect="1"/>
          </p:cNvPicPr>
          <p:nvPr userDrawn="1"/>
        </p:nvPicPr>
        <p:blipFill>
          <a:blip r:embed="rId5"/>
          <a:srcRect t="51097"/>
          <a:stretch>
            <a:fillRect/>
          </a:stretch>
        </p:blipFill>
        <p:spPr>
          <a:xfrm>
            <a:off x="0" y="3504565"/>
            <a:ext cx="12192000" cy="3354070"/>
          </a:xfrm>
          <a:prstGeom prst="rect">
            <a:avLst/>
          </a:prstGeom>
        </p:spPr>
      </p:pic>
    </p:spTree>
    <p:extLst>
      <p:ext uri="{BB962C8B-B14F-4D97-AF65-F5344CB8AC3E}">
        <p14:creationId xmlns:p14="http://schemas.microsoft.com/office/powerpoint/2010/main" val="4070245018"/>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2484755" y="1420495"/>
            <a:ext cx="7222490" cy="3592195"/>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2562860" y="1320165"/>
            <a:ext cx="7222490" cy="3592195"/>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9690631 -2"/>
          <p:cNvPicPr>
            <a:picLocks noChangeAspect="1"/>
          </p:cNvPicPr>
          <p:nvPr userDrawn="1"/>
        </p:nvPicPr>
        <p:blipFill>
          <a:blip r:embed="rId6"/>
          <a:stretch>
            <a:fillRect/>
          </a:stretch>
        </p:blipFill>
        <p:spPr>
          <a:xfrm>
            <a:off x="62865" y="0"/>
            <a:ext cx="12129135" cy="6509385"/>
          </a:xfrm>
          <a:prstGeom prst="rect">
            <a:avLst/>
          </a:prstGeom>
        </p:spPr>
      </p:pic>
    </p:spTree>
    <p:extLst>
      <p:ext uri="{BB962C8B-B14F-4D97-AF65-F5344CB8AC3E}">
        <p14:creationId xmlns:p14="http://schemas.microsoft.com/office/powerpoint/2010/main" val="91086394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植树节的由来</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1223966"/>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a:t>
                </a:r>
                <a:r>
                  <a:rPr lang="zh-CN"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历史</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2297779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植树节的节徽</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7981584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植树节的意义</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04638457"/>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各国的植树节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88866628"/>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0" y="1040130"/>
            <a:ext cx="11153140" cy="5482590"/>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0"/>
            <a:ext cx="11153140" cy="5482590"/>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323215"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001" y="1600"/>
                <a:ext cx="3825" cy="822"/>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植树节小问答</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8742398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0121158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4.sv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8.png"/><Relationship Id="rId5" Type="http://schemas.microsoft.com/office/2007/relationships/hdphoto" Target="../media/hdphoto3.wdp"/><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9">
            <a:extLst>
              <a:ext uri="{FF2B5EF4-FFF2-40B4-BE49-F238E27FC236}">
                <a16:creationId xmlns:a16="http://schemas.microsoft.com/office/drawing/2014/main" id="{B5F64BF5-9221-474A-82FA-D3BD86B1194B}"/>
              </a:ext>
            </a:extLst>
          </p:cNvPr>
          <p:cNvPicPr>
            <a:picLocks noChangeAspect="1"/>
          </p:cNvPicPr>
          <p:nvPr/>
        </p:nvPicPr>
        <p:blipFill rotWithShape="1">
          <a:blip r:embed="rId2">
            <a:extLst>
              <a:ext uri="{28A0092B-C50C-407E-A947-70E740481C1C}">
                <a14:useLocalDpi xmlns:a14="http://schemas.microsoft.com/office/drawing/2010/main" val="0"/>
              </a:ext>
            </a:extLst>
          </a:blip>
          <a:srcRect t="-6817" r="48366"/>
          <a:stretch/>
        </p:blipFill>
        <p:spPr>
          <a:xfrm rot="20528815" flipH="1">
            <a:off x="-449818" y="-273879"/>
            <a:ext cx="4028902" cy="1608110"/>
          </a:xfrm>
          <a:prstGeom prst="rect">
            <a:avLst/>
          </a:prstGeom>
        </p:spPr>
      </p:pic>
      <p:pic>
        <p:nvPicPr>
          <p:cNvPr id="4" name="图片 11">
            <a:extLst>
              <a:ext uri="{FF2B5EF4-FFF2-40B4-BE49-F238E27FC236}">
                <a16:creationId xmlns:a16="http://schemas.microsoft.com/office/drawing/2014/main" id="{13B69CBB-BA6B-4D6F-8D81-CFFD05AEBE2D}"/>
              </a:ext>
            </a:extLst>
          </p:cNvPr>
          <p:cNvPicPr>
            <a:picLocks noChangeAspect="1"/>
          </p:cNvPicPr>
          <p:nvPr/>
        </p:nvPicPr>
        <p:blipFill rotWithShape="1">
          <a:blip r:embed="rId2">
            <a:extLst>
              <a:ext uri="{28A0092B-C50C-407E-A947-70E740481C1C}">
                <a14:useLocalDpi xmlns:a14="http://schemas.microsoft.com/office/drawing/2010/main" val="0"/>
              </a:ext>
            </a:extLst>
          </a:blip>
          <a:srcRect t="-6817" r="48366"/>
          <a:stretch/>
        </p:blipFill>
        <p:spPr>
          <a:xfrm rot="1071185">
            <a:off x="8836936" y="-204046"/>
            <a:ext cx="3792966" cy="1513938"/>
          </a:xfrm>
          <a:prstGeom prst="rect">
            <a:avLst/>
          </a:prstGeom>
        </p:spPr>
      </p:pic>
      <p:sp>
        <p:nvSpPr>
          <p:cNvPr id="5" name="TextBox 4">
            <a:extLst>
              <a:ext uri="{FF2B5EF4-FFF2-40B4-BE49-F238E27FC236}">
                <a16:creationId xmlns:a16="http://schemas.microsoft.com/office/drawing/2014/main" id="{B406A90F-0B94-407B-B031-6B29E7F66DA7}"/>
              </a:ext>
            </a:extLst>
          </p:cNvPr>
          <p:cNvSpPr txBox="1"/>
          <p:nvPr/>
        </p:nvSpPr>
        <p:spPr>
          <a:xfrm>
            <a:off x="3403948" y="-76587"/>
            <a:ext cx="56168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C8458"/>
                </a:solidFill>
                <a:effectLst/>
                <a:uLnTx/>
                <a:uFillTx/>
                <a:latin typeface="Cambria" panose="02040503050406030204" pitchFamily="18" charset="0"/>
                <a:ea typeface="字魂105号-简雅黑"/>
              </a:rPr>
              <a:t>Thứ</a:t>
            </a:r>
            <a:r>
              <a:rPr kumimoji="0" lang="en-US" sz="3200" b="1" i="0" u="none" strike="noStrike" kern="1200" cap="none" spc="0" normalizeH="0" baseline="0" noProof="0" dirty="0">
                <a:ln>
                  <a:noFill/>
                </a:ln>
                <a:solidFill>
                  <a:srgbClr val="0C8458"/>
                </a:solidFill>
                <a:effectLst/>
                <a:uLnTx/>
                <a:uFillTx/>
                <a:latin typeface="Cambria" panose="02040503050406030204" pitchFamily="18" charset="0"/>
                <a:ea typeface="字魂105号-简雅黑"/>
              </a:rPr>
              <a:t>… </a:t>
            </a:r>
            <a:r>
              <a:rPr kumimoji="0" lang="en-US" sz="3200" b="1" i="0" u="none" strike="noStrike" kern="1200" cap="none" spc="0" normalizeH="0" baseline="0" noProof="0" dirty="0" err="1">
                <a:ln>
                  <a:noFill/>
                </a:ln>
                <a:solidFill>
                  <a:srgbClr val="0C8458"/>
                </a:solidFill>
                <a:effectLst/>
                <a:uLnTx/>
                <a:uFillTx/>
                <a:latin typeface="Cambria" panose="02040503050406030204" pitchFamily="18" charset="0"/>
                <a:ea typeface="字魂105号-简雅黑"/>
              </a:rPr>
              <a:t>ngày</a:t>
            </a:r>
            <a:r>
              <a:rPr kumimoji="0" lang="en-US" sz="3200" b="1" i="0" u="none" strike="noStrike" kern="1200" cap="none" spc="0" normalizeH="0" baseline="0" noProof="0" dirty="0">
                <a:ln>
                  <a:noFill/>
                </a:ln>
                <a:solidFill>
                  <a:srgbClr val="0C8458"/>
                </a:solidFill>
                <a:effectLst/>
                <a:uLnTx/>
                <a:uFillTx/>
                <a:latin typeface="Cambria" panose="02040503050406030204" pitchFamily="18" charset="0"/>
                <a:ea typeface="字魂105号-简雅黑"/>
              </a:rPr>
              <a:t>… </a:t>
            </a:r>
            <a:r>
              <a:rPr kumimoji="0" lang="en-US" sz="3200" b="1" i="0" u="none" strike="noStrike" kern="1200" cap="none" spc="0" normalizeH="0" baseline="0" noProof="0" dirty="0" err="1">
                <a:ln>
                  <a:noFill/>
                </a:ln>
                <a:solidFill>
                  <a:srgbClr val="0C8458"/>
                </a:solidFill>
                <a:effectLst/>
                <a:uLnTx/>
                <a:uFillTx/>
                <a:latin typeface="Cambria" panose="02040503050406030204" pitchFamily="18" charset="0"/>
                <a:ea typeface="字魂105号-简雅黑"/>
              </a:rPr>
              <a:t>tháng</a:t>
            </a:r>
            <a:r>
              <a:rPr kumimoji="0" lang="en-US" sz="3200" b="1" i="0" u="none" strike="noStrike" kern="1200" cap="none" spc="0" normalizeH="0" baseline="0" noProof="0" dirty="0">
                <a:ln>
                  <a:noFill/>
                </a:ln>
                <a:solidFill>
                  <a:srgbClr val="0C8458"/>
                </a:solidFill>
                <a:effectLst/>
                <a:uLnTx/>
                <a:uFillTx/>
                <a:latin typeface="Cambria" panose="02040503050406030204" pitchFamily="18" charset="0"/>
                <a:ea typeface="字魂105号-简雅黑"/>
              </a:rPr>
              <a:t>… </a:t>
            </a:r>
            <a:r>
              <a:rPr kumimoji="0" lang="en-US" sz="3200" b="1" i="0" u="none" strike="noStrike" kern="1200" cap="none" spc="0" normalizeH="0" baseline="0" noProof="0" dirty="0" err="1">
                <a:ln>
                  <a:noFill/>
                </a:ln>
                <a:solidFill>
                  <a:srgbClr val="0C8458"/>
                </a:solidFill>
                <a:effectLst/>
                <a:uLnTx/>
                <a:uFillTx/>
                <a:latin typeface="Cambria" panose="02040503050406030204" pitchFamily="18" charset="0"/>
                <a:ea typeface="字魂105号-简雅黑"/>
              </a:rPr>
              <a:t>năm</a:t>
            </a:r>
            <a:r>
              <a:rPr kumimoji="0" lang="en-US" sz="3200" b="1" i="0" u="none" strike="noStrike" kern="1200" cap="none" spc="0" normalizeH="0" baseline="0" noProof="0" dirty="0">
                <a:ln>
                  <a:noFill/>
                </a:ln>
                <a:solidFill>
                  <a:srgbClr val="0C8458"/>
                </a:solidFill>
                <a:effectLst/>
                <a:uLnTx/>
                <a:uFillTx/>
                <a:latin typeface="Cambria" panose="02040503050406030204" pitchFamily="18" charset="0"/>
                <a:ea typeface="字魂105号-简雅黑"/>
              </a:rPr>
              <a:t>…</a:t>
            </a:r>
          </a:p>
        </p:txBody>
      </p:sp>
      <p:pic>
        <p:nvPicPr>
          <p:cNvPr id="2" name="Picture 1">
            <a:extLst>
              <a:ext uri="{FF2B5EF4-FFF2-40B4-BE49-F238E27FC236}">
                <a16:creationId xmlns:a16="http://schemas.microsoft.com/office/drawing/2014/main" id="{B9401587-C296-456B-9282-CA8B26E2A132}"/>
              </a:ext>
            </a:extLst>
          </p:cNvPr>
          <p:cNvPicPr>
            <a:picLocks noChangeAspect="1"/>
          </p:cNvPicPr>
          <p:nvPr/>
        </p:nvPicPr>
        <p:blipFill>
          <a:blip r:embed="rId3"/>
          <a:stretch>
            <a:fillRect/>
          </a:stretch>
        </p:blipFill>
        <p:spPr>
          <a:xfrm>
            <a:off x="4248903" y="725197"/>
            <a:ext cx="3737172" cy="1286367"/>
          </a:xfrm>
          <a:prstGeom prst="rect">
            <a:avLst/>
          </a:prstGeom>
        </p:spPr>
      </p:pic>
      <p:pic>
        <p:nvPicPr>
          <p:cNvPr id="12" name="Picture 11">
            <a:extLst>
              <a:ext uri="{FF2B5EF4-FFF2-40B4-BE49-F238E27FC236}">
                <a16:creationId xmlns:a16="http://schemas.microsoft.com/office/drawing/2014/main" id="{C70C00DD-5F9C-41E6-9FC9-D8C07C8EFD82}"/>
              </a:ext>
            </a:extLst>
          </p:cNvPr>
          <p:cNvPicPr>
            <a:picLocks noChangeAspect="1"/>
          </p:cNvPicPr>
          <p:nvPr/>
        </p:nvPicPr>
        <p:blipFill>
          <a:blip r:embed="rId4"/>
          <a:stretch>
            <a:fillRect/>
          </a:stretch>
        </p:blipFill>
        <p:spPr>
          <a:xfrm>
            <a:off x="2880635" y="1816763"/>
            <a:ext cx="6663506" cy="1072989"/>
          </a:xfrm>
          <a:prstGeom prst="rect">
            <a:avLst/>
          </a:prstGeom>
        </p:spPr>
      </p:pic>
      <p:pic>
        <p:nvPicPr>
          <p:cNvPr id="13" name="Picture 12">
            <a:extLst>
              <a:ext uri="{FF2B5EF4-FFF2-40B4-BE49-F238E27FC236}">
                <a16:creationId xmlns:a16="http://schemas.microsoft.com/office/drawing/2014/main" id="{8C22A23E-03F0-45DB-8288-5B3FD46B003A}"/>
              </a:ext>
            </a:extLst>
          </p:cNvPr>
          <p:cNvPicPr>
            <a:picLocks noChangeAspect="1"/>
          </p:cNvPicPr>
          <p:nvPr/>
        </p:nvPicPr>
        <p:blipFill>
          <a:blip r:embed="rId5"/>
          <a:stretch>
            <a:fillRect/>
          </a:stretch>
        </p:blipFill>
        <p:spPr>
          <a:xfrm>
            <a:off x="4175745" y="2474234"/>
            <a:ext cx="3810330" cy="1182727"/>
          </a:xfrm>
          <a:prstGeom prst="rect">
            <a:avLst/>
          </a:prstGeom>
        </p:spPr>
      </p:pic>
      <p:pic>
        <p:nvPicPr>
          <p:cNvPr id="14" name="Picture 13">
            <a:extLst>
              <a:ext uri="{FF2B5EF4-FFF2-40B4-BE49-F238E27FC236}">
                <a16:creationId xmlns:a16="http://schemas.microsoft.com/office/drawing/2014/main" id="{53086B4E-1FF3-4789-9AA6-0D79B531790B}"/>
              </a:ext>
            </a:extLst>
          </p:cNvPr>
          <p:cNvPicPr>
            <a:picLocks noChangeAspect="1"/>
          </p:cNvPicPr>
          <p:nvPr/>
        </p:nvPicPr>
        <p:blipFill>
          <a:blip r:embed="rId6"/>
          <a:stretch>
            <a:fillRect/>
          </a:stretch>
        </p:blipFill>
        <p:spPr>
          <a:xfrm>
            <a:off x="1063599" y="3258631"/>
            <a:ext cx="10931075" cy="2316681"/>
          </a:xfrm>
          <a:prstGeom prst="rect">
            <a:avLst/>
          </a:prstGeom>
        </p:spPr>
      </p:pic>
    </p:spTree>
    <p:extLst>
      <p:ext uri="{BB962C8B-B14F-4D97-AF65-F5344CB8AC3E}">
        <p14:creationId xmlns:p14="http://schemas.microsoft.com/office/powerpoint/2010/main" val="1246749631"/>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250" autoRev="1" fill="hold">
                                          <p:stCondLst>
                                            <p:cond delay="0"/>
                                          </p:stCondLst>
                                        </p:cTn>
                                        <p:tgtEl>
                                          <p:spTgt spid="5"/>
                                        </p:tgtEl>
                                        <p:attrNameLst>
                                          <p:attrName>ppt_w</p:attrName>
                                        </p:attrNameLst>
                                      </p:cBhvr>
                                    </p:anim>
                                    <p:anim by="(#ppt_w*0.50)" calcmode="lin" valueType="num">
                                      <p:cBhvr>
                                        <p:cTn id="8" dur="250" decel="50000" autoRev="1" fill="hold">
                                          <p:stCondLst>
                                            <p:cond delay="0"/>
                                          </p:stCondLst>
                                        </p:cTn>
                                        <p:tgtEl>
                                          <p:spTgt spid="5"/>
                                        </p:tgtEl>
                                        <p:attrNameLst>
                                          <p:attrName>ppt_x</p:attrName>
                                        </p:attrNameLst>
                                      </p:cBhvr>
                                    </p:anim>
                                    <p:anim from="(-#ppt_h/2)" to="(#ppt_y)" calcmode="lin" valueType="num">
                                      <p:cBhvr>
                                        <p:cTn id="9" dur="500" fill="hold">
                                          <p:stCondLst>
                                            <p:cond delay="0"/>
                                          </p:stCondLst>
                                        </p:cTn>
                                        <p:tgtEl>
                                          <p:spTgt spid="5"/>
                                        </p:tgtEl>
                                        <p:attrNameLst>
                                          <p:attrName>ppt_y</p:attrName>
                                        </p:attrNameLst>
                                      </p:cBhvr>
                                    </p:anim>
                                    <p:animRot by="21600000">
                                      <p:cBhvr>
                                        <p:cTn id="10" dur="500" fill="hold">
                                          <p:stCondLst>
                                            <p:cond delay="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3475" y="457201"/>
            <a:ext cx="11007634" cy="6409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457201"/>
            <a:ext cx="10789920" cy="595780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a16="http://schemas.microsoft.com/office/drawing/2014/main" id="{2AF00307-8035-4C85-A6D5-B69316D9E6BD}"/>
              </a:ext>
            </a:extLst>
          </p:cNvPr>
          <p:cNvSpPr txBox="1"/>
          <p:nvPr/>
        </p:nvSpPr>
        <p:spPr>
          <a:xfrm>
            <a:off x="1967023" y="457201"/>
            <a:ext cx="8697433" cy="646331"/>
          </a:xfrm>
          <a:prstGeom prst="rect">
            <a:avLst/>
          </a:prstGeom>
          <a:noFill/>
        </p:spPr>
        <p:txBody>
          <a:bodyPr wrap="square">
            <a:spAutoFit/>
          </a:bodyPr>
          <a:lstStyle/>
          <a:p>
            <a:pPr lvl="0" eaLnBrk="0" fontAlgn="base" hangingPunct="0">
              <a:spcBef>
                <a:spcPct val="0"/>
              </a:spcBef>
              <a:spcAft>
                <a:spcPct val="0"/>
              </a:spcAft>
              <a:defRPr/>
            </a:pPr>
            <a:r>
              <a:rPr lang="en-US" altLang="en-US" sz="3600" b="1" dirty="0">
                <a:solidFill>
                  <a:srgbClr val="FF0C56"/>
                </a:solidFill>
                <a:latin typeface="Calibri" panose="020F0502020204030204" pitchFamily="34" charset="0"/>
                <a:cs typeface="Calibri" panose="020F0502020204030204" pitchFamily="34" charset="0"/>
              </a:rPr>
              <a:t>2. </a:t>
            </a:r>
            <a:r>
              <a:rPr lang="en-US" altLang="en-US" sz="3600" b="1" dirty="0" err="1">
                <a:solidFill>
                  <a:srgbClr val="FF0C56"/>
                </a:solidFill>
                <a:latin typeface="Calibri" panose="020F0502020204030204" pitchFamily="34" charset="0"/>
                <a:cs typeface="Calibri" panose="020F0502020204030204" pitchFamily="34" charset="0"/>
              </a:rPr>
              <a:t>Ghép</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mỗi</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câu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sau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với</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kiểu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câu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thích</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hợp</a:t>
            </a:r>
            <a:endParaRPr kumimoji="0" lang="en-US" altLang="en-US" sz="3600" b="0"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6" name="TextBox 5">
            <a:extLst>
              <a:ext uri="{FF2B5EF4-FFF2-40B4-BE49-F238E27FC236}">
                <a16:creationId xmlns:a16="http://schemas.microsoft.com/office/drawing/2014/main" id="{D0A72AA0-2EFD-4D6B-9D75-4B5336086325}"/>
              </a:ext>
            </a:extLst>
          </p:cNvPr>
          <p:cNvSpPr txBox="1"/>
          <p:nvPr/>
        </p:nvSpPr>
        <p:spPr>
          <a:xfrm>
            <a:off x="3496726" y="4925045"/>
            <a:ext cx="9494875" cy="783163"/>
          </a:xfrm>
          <a:prstGeom prst="rect">
            <a:avLst/>
          </a:prstGeom>
          <a:noFill/>
        </p:spPr>
        <p:txBody>
          <a:bodyPr wrap="square" rtlCol="0">
            <a:spAutoFit/>
          </a:bodyPr>
          <a:lstStyle/>
          <a:p>
            <a:pPr>
              <a:lnSpc>
                <a:spcPct val="150000"/>
              </a:lnSpc>
            </a:pP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Chị</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xóa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dòng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Nấu</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ăn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không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ngon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chị</a:t>
            </a:r>
            <a:r>
              <a:rPr lang="en-US" sz="3400" dirty="0">
                <a:latin typeface="Times New Roman" panose="02020603050405020304" pitchFamily="18" charset="0"/>
                <a:cs typeface="Times New Roman" panose="02020603050405020304" pitchFamily="18" charset="0"/>
              </a:rPr>
              <a:t>!</a:t>
            </a:r>
          </a:p>
        </p:txBody>
      </p:sp>
      <p:grpSp>
        <p:nvGrpSpPr>
          <p:cNvPr id="12" name="Group 11">
            <a:extLst>
              <a:ext uri="{FF2B5EF4-FFF2-40B4-BE49-F238E27FC236}">
                <a16:creationId xmlns:a16="http://schemas.microsoft.com/office/drawing/2014/main" id="{84B24A12-9CDE-4F2F-817D-EBA9CCBE9349}"/>
              </a:ext>
            </a:extLst>
          </p:cNvPr>
          <p:cNvGrpSpPr/>
          <p:nvPr/>
        </p:nvGrpSpPr>
        <p:grpSpPr>
          <a:xfrm>
            <a:off x="801189" y="1491162"/>
            <a:ext cx="2635542" cy="1276883"/>
            <a:chOff x="1225898" y="1497783"/>
            <a:chExt cx="2411087" cy="1001837"/>
          </a:xfrm>
        </p:grpSpPr>
        <p:pic>
          <p:nvPicPr>
            <p:cNvPr id="14" name="Picture 13">
              <a:extLst>
                <a:ext uri="{FF2B5EF4-FFF2-40B4-BE49-F238E27FC236}">
                  <a16:creationId xmlns:a16="http://schemas.microsoft.com/office/drawing/2014/main" id="{B238925F-8386-4732-86D1-21EF2B044A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15" name="TextBox 14">
              <a:extLst>
                <a:ext uri="{FF2B5EF4-FFF2-40B4-BE49-F238E27FC236}">
                  <a16:creationId xmlns:a16="http://schemas.microsoft.com/office/drawing/2014/main" id="{6527097D-0E64-47E3-9EE1-25D4AF68D6E2}"/>
                </a:ext>
              </a:extLst>
            </p:cNvPr>
            <p:cNvSpPr txBox="1"/>
            <p:nvPr/>
          </p:nvSpPr>
          <p:spPr>
            <a:xfrm>
              <a:off x="1520792" y="1779176"/>
              <a:ext cx="2009182" cy="507109"/>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kể</a:t>
              </a:r>
              <a:endParaRPr lang="en-US" sz="3600" b="1" dirty="0">
                <a:solidFill>
                  <a:srgbClr val="FFFF00"/>
                </a:solidFill>
              </a:endParaRPr>
            </a:p>
          </p:txBody>
        </p:sp>
      </p:grpSp>
      <p:grpSp>
        <p:nvGrpSpPr>
          <p:cNvPr id="16" name="Group 15">
            <a:extLst>
              <a:ext uri="{FF2B5EF4-FFF2-40B4-BE49-F238E27FC236}">
                <a16:creationId xmlns:a16="http://schemas.microsoft.com/office/drawing/2014/main" id="{40635DA7-91F2-426D-B406-0C7CB556659A}"/>
              </a:ext>
            </a:extLst>
          </p:cNvPr>
          <p:cNvGrpSpPr/>
          <p:nvPr/>
        </p:nvGrpSpPr>
        <p:grpSpPr>
          <a:xfrm>
            <a:off x="828308" y="2852007"/>
            <a:ext cx="2668418" cy="1237949"/>
            <a:chOff x="1225898" y="1497783"/>
            <a:chExt cx="2411087" cy="1001837"/>
          </a:xfrm>
        </p:grpSpPr>
        <p:pic>
          <p:nvPicPr>
            <p:cNvPr id="17" name="Picture 16">
              <a:extLst>
                <a:ext uri="{FF2B5EF4-FFF2-40B4-BE49-F238E27FC236}">
                  <a16:creationId xmlns:a16="http://schemas.microsoft.com/office/drawing/2014/main" id="{BEF0BAAF-1D1B-43C5-B06F-499C37B8C8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18" name="TextBox 17">
              <a:extLst>
                <a:ext uri="{FF2B5EF4-FFF2-40B4-BE49-F238E27FC236}">
                  <a16:creationId xmlns:a16="http://schemas.microsoft.com/office/drawing/2014/main" id="{F81D2506-D6CC-4095-9FF5-4F6A44FDBAC9}"/>
                </a:ext>
              </a:extLst>
            </p:cNvPr>
            <p:cNvSpPr txBox="1"/>
            <p:nvPr/>
          </p:nvSpPr>
          <p:spPr>
            <a:xfrm>
              <a:off x="1505022" y="1890802"/>
              <a:ext cx="2009182" cy="507109"/>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cảm</a:t>
              </a:r>
              <a:endParaRPr lang="en-US" sz="3600" b="1" dirty="0">
                <a:solidFill>
                  <a:srgbClr val="FFFF00"/>
                </a:solidFill>
              </a:endParaRPr>
            </a:p>
          </p:txBody>
        </p:sp>
      </p:grpSp>
      <p:grpSp>
        <p:nvGrpSpPr>
          <p:cNvPr id="19" name="Group 18">
            <a:extLst>
              <a:ext uri="{FF2B5EF4-FFF2-40B4-BE49-F238E27FC236}">
                <a16:creationId xmlns:a16="http://schemas.microsoft.com/office/drawing/2014/main" id="{E1DD3E80-4265-4493-B9EF-BB98DB66006F}"/>
              </a:ext>
            </a:extLst>
          </p:cNvPr>
          <p:cNvGrpSpPr/>
          <p:nvPr/>
        </p:nvGrpSpPr>
        <p:grpSpPr>
          <a:xfrm>
            <a:off x="793966" y="4725435"/>
            <a:ext cx="2855361" cy="1054094"/>
            <a:chOff x="1225898" y="1497783"/>
            <a:chExt cx="2411087" cy="1001837"/>
          </a:xfrm>
        </p:grpSpPr>
        <p:pic>
          <p:nvPicPr>
            <p:cNvPr id="20" name="Picture 19">
              <a:extLst>
                <a:ext uri="{FF2B5EF4-FFF2-40B4-BE49-F238E27FC236}">
                  <a16:creationId xmlns:a16="http://schemas.microsoft.com/office/drawing/2014/main" id="{BE4C8CBF-0B1C-405C-9B7A-5F473A7FFB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21" name="TextBox 20">
              <a:extLst>
                <a:ext uri="{FF2B5EF4-FFF2-40B4-BE49-F238E27FC236}">
                  <a16:creationId xmlns:a16="http://schemas.microsoft.com/office/drawing/2014/main" id="{43AFC8FA-6C0D-4F51-9A50-5DED5AF2273F}"/>
                </a:ext>
              </a:extLst>
            </p:cNvPr>
            <p:cNvSpPr txBox="1"/>
            <p:nvPr/>
          </p:nvSpPr>
          <p:spPr>
            <a:xfrm>
              <a:off x="1426850" y="1785397"/>
              <a:ext cx="2009182" cy="539424"/>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khiến</a:t>
              </a:r>
              <a:endParaRPr lang="en-US" sz="3600" b="1" dirty="0">
                <a:solidFill>
                  <a:srgbClr val="FFFF00"/>
                </a:solidFill>
              </a:endParaRPr>
            </a:p>
          </p:txBody>
        </p:sp>
      </p:grpSp>
      <p:sp>
        <p:nvSpPr>
          <p:cNvPr id="7" name="Rectangle 6"/>
          <p:cNvSpPr/>
          <p:nvPr/>
        </p:nvSpPr>
        <p:spPr>
          <a:xfrm>
            <a:off x="3504158" y="1816122"/>
            <a:ext cx="6891630" cy="615553"/>
          </a:xfrm>
          <a:prstGeom prst="rect">
            <a:avLst/>
          </a:prstGeom>
        </p:spPr>
        <p:txBody>
          <a:bodyPr wrap="none">
            <a:spAutoFit/>
          </a:bodyPr>
          <a:lstStyle/>
          <a:p>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Chị</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cắm</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cúi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viết</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thêm</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vào</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tấm</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thiệp</a:t>
            </a:r>
            <a:r>
              <a:rPr lang="en-US" sz="3400" dirty="0">
                <a:latin typeface="Times New Roman" panose="02020603050405020304" pitchFamily="18" charset="0"/>
                <a:cs typeface="Times New Roman" panose="02020603050405020304" pitchFamily="18" charset="0"/>
              </a:rPr>
              <a:t>.</a:t>
            </a:r>
          </a:p>
        </p:txBody>
      </p:sp>
      <p:sp>
        <p:nvSpPr>
          <p:cNvPr id="8" name="Rectangle 7"/>
          <p:cNvSpPr/>
          <p:nvPr/>
        </p:nvSpPr>
        <p:spPr>
          <a:xfrm>
            <a:off x="3504158" y="3221913"/>
            <a:ext cx="4591321" cy="783163"/>
          </a:xfrm>
          <a:prstGeom prst="rect">
            <a:avLst/>
          </a:prstGeom>
        </p:spPr>
        <p:txBody>
          <a:bodyPr wrap="none">
            <a:spAutoFit/>
          </a:bodyPr>
          <a:lstStyle/>
          <a:p>
            <a:pPr>
              <a:lnSpc>
                <a:spcPct val="150000"/>
              </a:lnSpc>
            </a:pPr>
            <a:r>
              <a:rPr lang="en-US" sz="3400" dirty="0">
                <a:latin typeface="Times New Roman" panose="02020603050405020304" pitchFamily="18" charset="0"/>
                <a:cs typeface="Times New Roman" panose="02020603050405020304" pitchFamily="18" charset="0"/>
              </a:rPr>
              <a:t>- A, </a:t>
            </a:r>
            <a:r>
              <a:rPr lang="en-US" sz="3400" dirty="0" err="1">
                <a:latin typeface="Times New Roman" panose="02020603050405020304" pitchFamily="18" charset="0"/>
                <a:cs typeface="Times New Roman" panose="02020603050405020304" pitchFamily="18" charset="0"/>
              </a:rPr>
              <a:t>bố</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rất</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đẹp</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trai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nữa</a:t>
            </a:r>
            <a:r>
              <a:rPr lang="en-US" sz="3400" dirty="0">
                <a:latin typeface="Times New Roman" panose="02020603050405020304" pitchFamily="18" charset="0"/>
                <a:cs typeface="Times New Roman" panose="02020603050405020304" pitchFamily="18" charset="0"/>
              </a:rPr>
              <a:t> ạ!</a:t>
            </a:r>
          </a:p>
        </p:txBody>
      </p:sp>
    </p:spTree>
    <p:extLst>
      <p:ext uri="{BB962C8B-B14F-4D97-AF65-F5344CB8AC3E}">
        <p14:creationId xmlns:p14="http://schemas.microsoft.com/office/powerpoint/2010/main" val="304272535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580265"/>
            <a:ext cx="11007634" cy="5930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728311"/>
            <a:ext cx="10789920" cy="5686697"/>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5" name="TextBox 4">
            <a:extLst>
              <a:ext uri="{FF2B5EF4-FFF2-40B4-BE49-F238E27FC236}">
                <a16:creationId xmlns:a16="http://schemas.microsoft.com/office/drawing/2014/main" id="{D3BDD9D4-6C17-44FC-888F-252FCB0FFBAD}"/>
              </a:ext>
            </a:extLst>
          </p:cNvPr>
          <p:cNvSpPr txBox="1"/>
          <p:nvPr/>
        </p:nvSpPr>
        <p:spPr>
          <a:xfrm>
            <a:off x="1235465" y="806376"/>
            <a:ext cx="10013809" cy="707886"/>
          </a:xfrm>
          <a:prstGeom prst="rect">
            <a:avLst/>
          </a:prstGeom>
          <a:noFill/>
        </p:spPr>
        <p:txBody>
          <a:bodyPr wrap="square">
            <a:spAutoFit/>
          </a:bodyPr>
          <a:lstStyle/>
          <a:p>
            <a:pPr lvl="0" algn="ctr" eaLnBrk="0" fontAlgn="base" hangingPunct="0">
              <a:spcBef>
                <a:spcPct val="0"/>
              </a:spcBef>
              <a:spcAft>
                <a:spcPct val="0"/>
              </a:spcAft>
            </a:pPr>
            <a:r>
              <a:rPr lang="en-US" altLang="en-US" sz="4000" b="1" dirty="0">
                <a:solidFill>
                  <a:srgbClr val="015892"/>
                </a:solidFill>
                <a:latin typeface="Calibri" panose="020F0502020204030204" pitchFamily="34" charset="0"/>
                <a:cs typeface="Calibri" panose="020F0502020204030204" pitchFamily="34" charset="0"/>
              </a:rPr>
              <a:t>3. </a:t>
            </a:r>
            <a:r>
              <a:rPr lang="en-US" altLang="en-US" sz="4000" b="1" dirty="0" err="1">
                <a:solidFill>
                  <a:srgbClr val="015892"/>
                </a:solidFill>
                <a:latin typeface="Calibri" panose="020F0502020204030204" pitchFamily="34" charset="0"/>
                <a:cs typeface="Calibri" panose="020F0502020204030204" pitchFamily="34" charset="0"/>
              </a:rPr>
              <a:t>Nêu</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dấu</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hiệu</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nhận</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biết</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câu</a:t>
            </a:r>
            <a:r>
              <a:rPr lang="en-US" altLang="en-US" sz="4000" b="1" dirty="0">
                <a:solidFill>
                  <a:srgbClr val="015892"/>
                </a:solidFill>
                <a:latin typeface="Calibri" panose="020F0502020204030204" pitchFamily="34" charset="0"/>
                <a:cs typeface="Calibri" panose="020F0502020204030204" pitchFamily="34" charset="0"/>
              </a:rPr>
              <a:t> </a:t>
            </a:r>
            <a:r>
              <a:rPr lang="en-US" altLang="en-US" sz="4000" b="1" dirty="0" err="1">
                <a:solidFill>
                  <a:srgbClr val="015892"/>
                </a:solidFill>
                <a:latin typeface="Calibri" panose="020F0502020204030204" pitchFamily="34" charset="0"/>
                <a:cs typeface="Calibri" panose="020F0502020204030204" pitchFamily="34" charset="0"/>
              </a:rPr>
              <a:t>khiến</a:t>
            </a:r>
            <a:r>
              <a:rPr lang="en-US" altLang="en-US" sz="4000" b="1" dirty="0">
                <a:solidFill>
                  <a:srgbClr val="015892"/>
                </a:solidFill>
                <a:latin typeface="Calibri" panose="020F0502020204030204" pitchFamily="34" charset="0"/>
                <a:cs typeface="Calibri" panose="020F0502020204030204" pitchFamily="34" charset="0"/>
              </a:rPr>
              <a:t>.</a:t>
            </a:r>
            <a:endParaRPr kumimoji="0" lang="en-US" altLang="en-US" sz="4000" b="1" i="1" u="none" strike="noStrike" kern="1200" cap="none" spc="0" normalizeH="0" baseline="0" noProof="0" dirty="0">
              <a:ln>
                <a:noFill/>
              </a:ln>
              <a:solidFill>
                <a:srgbClr val="015892"/>
              </a:solidFill>
              <a:effectLst/>
              <a:uLnTx/>
              <a:uFillTx/>
              <a:latin typeface="Calibri" panose="020F0502020204030204" pitchFamily="34" charset="0"/>
              <a:ea typeface="字魂105号-简雅黑"/>
              <a:cs typeface="Calibri" panose="020F0502020204030204" pitchFamily="34" charset="0"/>
            </a:endParaRPr>
          </a:p>
        </p:txBody>
      </p:sp>
      <p:grpSp>
        <p:nvGrpSpPr>
          <p:cNvPr id="32" name="组合 24">
            <a:extLst>
              <a:ext uri="{FF2B5EF4-FFF2-40B4-BE49-F238E27FC236}">
                <a16:creationId xmlns:a16="http://schemas.microsoft.com/office/drawing/2014/main" id="{B2703CFC-67A4-461F-846F-134205BEBC73}"/>
              </a:ext>
            </a:extLst>
          </p:cNvPr>
          <p:cNvGrpSpPr/>
          <p:nvPr/>
        </p:nvGrpSpPr>
        <p:grpSpPr>
          <a:xfrm>
            <a:off x="869925" y="1360968"/>
            <a:ext cx="4722801" cy="4174702"/>
            <a:chOff x="834836" y="1602709"/>
            <a:chExt cx="3657600" cy="3448050"/>
          </a:xfrm>
        </p:grpSpPr>
        <p:grpSp>
          <p:nvGrpSpPr>
            <p:cNvPr id="33" name="组合 3">
              <a:extLst>
                <a:ext uri="{FF2B5EF4-FFF2-40B4-BE49-F238E27FC236}">
                  <a16:creationId xmlns:a16="http://schemas.microsoft.com/office/drawing/2014/main" id="{7EB29583-5A52-47DD-80D8-7CDE33D4C846}"/>
                </a:ext>
              </a:extLst>
            </p:cNvPr>
            <p:cNvGrpSpPr/>
            <p:nvPr/>
          </p:nvGrpSpPr>
          <p:grpSpPr>
            <a:xfrm>
              <a:off x="834836" y="1602709"/>
              <a:ext cx="3657600" cy="3448050"/>
              <a:chOff x="2052318" y="2533650"/>
              <a:chExt cx="3657600" cy="3448050"/>
            </a:xfrm>
          </p:grpSpPr>
          <p:sp>
            <p:nvSpPr>
              <p:cNvPr id="38" name="泪滴形 4">
                <a:extLst>
                  <a:ext uri="{FF2B5EF4-FFF2-40B4-BE49-F238E27FC236}">
                    <a16:creationId xmlns:a16="http://schemas.microsoft.com/office/drawing/2014/main" id="{09A44401-8569-4E11-9E96-B17D7803C4DE}"/>
                  </a:ext>
                </a:extLst>
              </p:cNvPr>
              <p:cNvSpPr/>
              <p:nvPr/>
            </p:nvSpPr>
            <p:spPr>
              <a:xfrm>
                <a:off x="2052318" y="2533650"/>
                <a:ext cx="3657600" cy="3448050"/>
              </a:xfrm>
              <a:prstGeom prst="cloud">
                <a:avLst/>
              </a:prstGeom>
              <a:solidFill>
                <a:srgbClr val="E76F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39" name="泪滴形 5">
                <a:extLst>
                  <a:ext uri="{FF2B5EF4-FFF2-40B4-BE49-F238E27FC236}">
                    <a16:creationId xmlns:a16="http://schemas.microsoft.com/office/drawing/2014/main" id="{EC49159C-6CCE-4B7D-AF42-5E2A838B1CB1}"/>
                  </a:ext>
                </a:extLst>
              </p:cNvPr>
              <p:cNvSpPr/>
              <p:nvPr/>
            </p:nvSpPr>
            <p:spPr>
              <a:xfrm>
                <a:off x="2299968" y="2781300"/>
                <a:ext cx="3162300" cy="2952750"/>
              </a:xfrm>
              <a:prstGeom prst="cloud">
                <a:avLst/>
              </a:prstGeom>
              <a:solidFill>
                <a:srgbClr val="FAEEE2"/>
              </a:solid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34" name="组合 10">
              <a:extLst>
                <a:ext uri="{FF2B5EF4-FFF2-40B4-BE49-F238E27FC236}">
                  <a16:creationId xmlns:a16="http://schemas.microsoft.com/office/drawing/2014/main" id="{D42208DF-27BE-467C-BCE3-208619920F5A}"/>
                </a:ext>
              </a:extLst>
            </p:cNvPr>
            <p:cNvGrpSpPr/>
            <p:nvPr/>
          </p:nvGrpSpPr>
          <p:grpSpPr>
            <a:xfrm>
              <a:off x="1082486" y="1850359"/>
              <a:ext cx="2997998" cy="2788023"/>
              <a:chOff x="5234165" y="2193740"/>
              <a:chExt cx="2997998" cy="2788023"/>
            </a:xfrm>
          </p:grpSpPr>
          <p:sp>
            <p:nvSpPr>
              <p:cNvPr id="35" name="任意多边形: 形状 6">
                <a:extLst>
                  <a:ext uri="{FF2B5EF4-FFF2-40B4-BE49-F238E27FC236}">
                    <a16:creationId xmlns:a16="http://schemas.microsoft.com/office/drawing/2014/main" id="{5C64512F-C2BC-4F2D-B845-D968A0E17CA3}"/>
                  </a:ext>
                </a:extLst>
              </p:cNvPr>
              <p:cNvSpPr/>
              <p:nvPr/>
            </p:nvSpPr>
            <p:spPr>
              <a:xfrm rot="11880000">
                <a:off x="7650441" y="4419075"/>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36" name="任意多边形: 形状 7">
                <a:extLst>
                  <a:ext uri="{FF2B5EF4-FFF2-40B4-BE49-F238E27FC236}">
                    <a16:creationId xmlns:a16="http://schemas.microsoft.com/office/drawing/2014/main" id="{3E45D58B-185F-4A43-8B88-ADC4C9185B31}"/>
                  </a:ext>
                </a:extLst>
              </p:cNvPr>
              <p:cNvSpPr/>
              <p:nvPr/>
            </p:nvSpPr>
            <p:spPr>
              <a:xfrm rot="11880000">
                <a:off x="5771193" y="2414644"/>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37" name="任意多边形: 形状 8">
                <a:extLst>
                  <a:ext uri="{FF2B5EF4-FFF2-40B4-BE49-F238E27FC236}">
                    <a16:creationId xmlns:a16="http://schemas.microsoft.com/office/drawing/2014/main" id="{8B46D306-B389-4E39-83D8-111BA41BC168}"/>
                  </a:ext>
                </a:extLst>
              </p:cNvPr>
              <p:cNvSpPr/>
              <p:nvPr/>
            </p:nvSpPr>
            <p:spPr>
              <a:xfrm rot="11880000">
                <a:off x="5234165" y="2193740"/>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pic>
        <p:nvPicPr>
          <p:cNvPr id="40" name="Picture 11">
            <a:extLst>
              <a:ext uri="{FF2B5EF4-FFF2-40B4-BE49-F238E27FC236}">
                <a16:creationId xmlns:a16="http://schemas.microsoft.com/office/drawing/2014/main" id="{8FC88601-577F-4577-AEAF-C1FD026003F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801189" y="4018426"/>
            <a:ext cx="1702896" cy="2826385"/>
          </a:xfrm>
          <a:prstGeom prst="rect">
            <a:avLst/>
          </a:prstGeom>
        </p:spPr>
      </p:pic>
      <p:sp>
        <p:nvSpPr>
          <p:cNvPr id="41" name="TextBox 40">
            <a:extLst>
              <a:ext uri="{FF2B5EF4-FFF2-40B4-BE49-F238E27FC236}">
                <a16:creationId xmlns:a16="http://schemas.microsoft.com/office/drawing/2014/main" id="{1FF2E06B-3C8C-4546-A403-30C5885A0B8C}"/>
              </a:ext>
            </a:extLst>
          </p:cNvPr>
          <p:cNvSpPr txBox="1"/>
          <p:nvPr/>
        </p:nvSpPr>
        <p:spPr>
          <a:xfrm>
            <a:off x="1435159" y="2540607"/>
            <a:ext cx="3891006"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dựa vào câu khiến đã xác định được ở bài tập trước để nêu dấu hiệu.</a:t>
            </a:r>
          </a:p>
        </p:txBody>
      </p:sp>
      <p:pic>
        <p:nvPicPr>
          <p:cNvPr id="43" name="图片 8">
            <a:extLst>
              <a:ext uri="{FF2B5EF4-FFF2-40B4-BE49-F238E27FC236}">
                <a16:creationId xmlns:a16="http://schemas.microsoft.com/office/drawing/2014/main" id="{CD501988-822D-46FD-A26A-5A95A82B0D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512" t="30833" r="15823" b="25833"/>
          <a:stretch>
            <a:fillRect/>
          </a:stretch>
        </p:blipFill>
        <p:spPr>
          <a:xfrm>
            <a:off x="5147682" y="1517576"/>
            <a:ext cx="7145766" cy="3979455"/>
          </a:xfrm>
          <a:prstGeom prst="rect">
            <a:avLst/>
          </a:prstGeom>
        </p:spPr>
      </p:pic>
      <p:sp>
        <p:nvSpPr>
          <p:cNvPr id="44" name="TextBox 43">
            <a:extLst>
              <a:ext uri="{FF2B5EF4-FFF2-40B4-BE49-F238E27FC236}">
                <a16:creationId xmlns:a16="http://schemas.microsoft.com/office/drawing/2014/main" id="{B7616996-F376-4B79-B486-C968D023EC51}"/>
              </a:ext>
            </a:extLst>
          </p:cNvPr>
          <p:cNvSpPr txBox="1"/>
          <p:nvPr/>
        </p:nvSpPr>
        <p:spPr>
          <a:xfrm>
            <a:off x="5679607" y="2446730"/>
            <a:ext cx="6076031" cy="1938992"/>
          </a:xfrm>
          <a:prstGeom prst="rect">
            <a:avLst/>
          </a:prstGeom>
          <a:noFill/>
        </p:spPr>
        <p:txBody>
          <a:bodyPr wrap="square">
            <a:spAutoFit/>
          </a:bodyPr>
          <a:lstStyle/>
          <a:p>
            <a:pPr lvl="0" algn="ctr"/>
            <a:r>
              <a:rPr lang="vi-VN" sz="30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Câu khiến có dấu hiệu nhận biết là</a:t>
            </a:r>
            <a:r>
              <a:rPr lang="vi-VN" sz="3000" b="1" dirty="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a:t>
            </a:r>
          </a:p>
          <a:p>
            <a:pPr marL="457200" lvl="0" indent="-457200" algn="just">
              <a:buFont typeface="Arial" panose="020B0604020202020204" pitchFamily="34" charset="0"/>
              <a:buChar char="•"/>
            </a:pPr>
            <a:r>
              <a:rPr lang="vi-VN" sz="3000" b="1" dirty="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Kết thúc bằng dấu chấm than.</a:t>
            </a:r>
          </a:p>
          <a:p>
            <a:pPr marL="457200" lvl="0" indent="-457200" algn="just">
              <a:buFont typeface="Arial" panose="020B0604020202020204" pitchFamily="34" charset="0"/>
              <a:buChar char="•"/>
            </a:pPr>
            <a:r>
              <a:rPr lang="vi-VN" sz="3000" b="1" dirty="0">
                <a:solidFill>
                  <a:srgbClr val="70AD47">
                    <a:lumMod val="50000"/>
                  </a:srgbClr>
                </a:solidFill>
                <a:latin typeface="Calibri" panose="020F0502020204030204" pitchFamily="34" charset="0"/>
                <a:ea typeface="Times New Roman" panose="02020603050405020304" pitchFamily="18" charset="0"/>
                <a:cs typeface="Calibri" panose="020F0502020204030204" pitchFamily="34" charset="0"/>
              </a:rPr>
              <a:t>Dùng để đưa ra yêu cầu đối với người khác.</a:t>
            </a:r>
          </a:p>
        </p:txBody>
      </p:sp>
    </p:spTree>
    <p:extLst>
      <p:ext uri="{BB962C8B-B14F-4D97-AF65-F5344CB8AC3E}">
        <p14:creationId xmlns:p14="http://schemas.microsoft.com/office/powerpoint/2010/main" val="893816326"/>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additive="base">
                                        <p:cTn id="14" dur="500" fill="hold"/>
                                        <p:tgtEl>
                                          <p:spTgt spid="40"/>
                                        </p:tgtEl>
                                        <p:attrNameLst>
                                          <p:attrName>ppt_x</p:attrName>
                                        </p:attrNameLst>
                                      </p:cBhvr>
                                      <p:tavLst>
                                        <p:tav tm="0">
                                          <p:val>
                                            <p:strVal val="#ppt_x"/>
                                          </p:val>
                                        </p:tav>
                                        <p:tav tm="100000">
                                          <p:val>
                                            <p:strVal val="#ppt_x"/>
                                          </p:val>
                                        </p:tav>
                                      </p:tavLst>
                                    </p:anim>
                                    <p:anim calcmode="lin" valueType="num">
                                      <p:cBhvr additive="base">
                                        <p:cTn id="15" dur="500" fill="hold"/>
                                        <p:tgtEl>
                                          <p:spTgt spid="4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ppt_x"/>
                                          </p:val>
                                        </p:tav>
                                        <p:tav tm="100000">
                                          <p:val>
                                            <p:strVal val="#ppt_x"/>
                                          </p:val>
                                        </p:tav>
                                      </p:tavLst>
                                    </p:anim>
                                    <p:anim calcmode="lin" valueType="num">
                                      <p:cBhvr additive="base">
                                        <p:cTn id="19" dur="500" fill="hold"/>
                                        <p:tgtEl>
                                          <p:spTgt spid="32"/>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fill="hold"/>
                                        <p:tgtEl>
                                          <p:spTgt spid="41"/>
                                        </p:tgtEl>
                                        <p:attrNameLst>
                                          <p:attrName>ppt_x</p:attrName>
                                        </p:attrNameLst>
                                      </p:cBhvr>
                                      <p:tavLst>
                                        <p:tav tm="0">
                                          <p:val>
                                            <p:strVal val="#ppt_x"/>
                                          </p:val>
                                        </p:tav>
                                        <p:tav tm="100000">
                                          <p:val>
                                            <p:strVal val="#ppt_x"/>
                                          </p:val>
                                        </p:tav>
                                      </p:tavLst>
                                    </p:anim>
                                    <p:anim calcmode="lin" valueType="num">
                                      <p:cBhvr additive="base">
                                        <p:cTn id="2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3"/>
                                        </p:tgtEl>
                                        <p:attrNameLst>
                                          <p:attrName>style.visibility</p:attrName>
                                        </p:attrNameLst>
                                      </p:cBhvr>
                                      <p:to>
                                        <p:strVal val="visible"/>
                                      </p:to>
                                    </p:set>
                                    <p:anim calcmode="lin" valueType="num">
                                      <p:cBhvr additive="base">
                                        <p:cTn id="28" dur="500" fill="hold"/>
                                        <p:tgtEl>
                                          <p:spTgt spid="43"/>
                                        </p:tgtEl>
                                        <p:attrNameLst>
                                          <p:attrName>ppt_x</p:attrName>
                                        </p:attrNameLst>
                                      </p:cBhvr>
                                      <p:tavLst>
                                        <p:tav tm="0">
                                          <p:val>
                                            <p:strVal val="#ppt_x"/>
                                          </p:val>
                                        </p:tav>
                                        <p:tav tm="100000">
                                          <p:val>
                                            <p:strVal val="#ppt_x"/>
                                          </p:val>
                                        </p:tav>
                                      </p:tavLst>
                                    </p:anim>
                                    <p:anim calcmode="lin" valueType="num">
                                      <p:cBhvr additive="base">
                                        <p:cTn id="29" dur="500" fill="hold"/>
                                        <p:tgtEl>
                                          <p:spTgt spid="43"/>
                                        </p:tgtEl>
                                        <p:attrNameLst>
                                          <p:attrName>ppt_y</p:attrName>
                                        </p:attrNameLst>
                                      </p:cBhvr>
                                      <p:tavLst>
                                        <p:tav tm="0">
                                          <p:val>
                                            <p:strVal val="1+#ppt_h/2"/>
                                          </p:val>
                                        </p:tav>
                                        <p:tav tm="100000">
                                          <p:val>
                                            <p:strVal val="#ppt_y"/>
                                          </p:val>
                                        </p:tav>
                                      </p:tavLst>
                                    </p:anim>
                                  </p:childTnLst>
                                </p:cTn>
                              </p:par>
                              <p:par>
                                <p:cTn id="30" presetID="31" presetClass="entr" presetSubtype="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cBhvr>
                                        <p:cTn id="32" dur="1000" fill="hold"/>
                                        <p:tgtEl>
                                          <p:spTgt spid="44"/>
                                        </p:tgtEl>
                                        <p:attrNameLst>
                                          <p:attrName>ppt_w</p:attrName>
                                        </p:attrNameLst>
                                      </p:cBhvr>
                                      <p:tavLst>
                                        <p:tav tm="0">
                                          <p:val>
                                            <p:fltVal val="0"/>
                                          </p:val>
                                        </p:tav>
                                        <p:tav tm="100000">
                                          <p:val>
                                            <p:strVal val="#ppt_w"/>
                                          </p:val>
                                        </p:tav>
                                      </p:tavLst>
                                    </p:anim>
                                    <p:anim calcmode="lin" valueType="num">
                                      <p:cBhvr>
                                        <p:cTn id="33" dur="1000" fill="hold"/>
                                        <p:tgtEl>
                                          <p:spTgt spid="44"/>
                                        </p:tgtEl>
                                        <p:attrNameLst>
                                          <p:attrName>ppt_h</p:attrName>
                                        </p:attrNameLst>
                                      </p:cBhvr>
                                      <p:tavLst>
                                        <p:tav tm="0">
                                          <p:val>
                                            <p:fltVal val="0"/>
                                          </p:val>
                                        </p:tav>
                                        <p:tav tm="100000">
                                          <p:val>
                                            <p:strVal val="#ppt_h"/>
                                          </p:val>
                                        </p:tav>
                                      </p:tavLst>
                                    </p:anim>
                                    <p:anim calcmode="lin" valueType="num">
                                      <p:cBhvr>
                                        <p:cTn id="34" dur="1000" fill="hold"/>
                                        <p:tgtEl>
                                          <p:spTgt spid="44"/>
                                        </p:tgtEl>
                                        <p:attrNameLst>
                                          <p:attrName>style.rotation</p:attrName>
                                        </p:attrNameLst>
                                      </p:cBhvr>
                                      <p:tavLst>
                                        <p:tav tm="0">
                                          <p:val>
                                            <p:fltVal val="90"/>
                                          </p:val>
                                        </p:tav>
                                        <p:tav tm="100000">
                                          <p:val>
                                            <p:fltVal val="0"/>
                                          </p:val>
                                        </p:tav>
                                      </p:tavLst>
                                    </p:anim>
                                    <p:animEffect transition="in" filter="fade">
                                      <p:cBhvr>
                                        <p:cTn id="35" dur="1000"/>
                                        <p:tgtEl>
                                          <p:spTgt spid="44"/>
                                        </p:tgtEl>
                                      </p:cBhvr>
                                    </p:animEffect>
                                  </p:childTnLst>
                                  <p:subTnLst>
                                    <p:audio>
                                      <p:cMediaNode>
                                        <p:cTn display="0" masterRel="sameClick">
                                          <p:stCondLst>
                                            <p:cond evt="begin" delay="0">
                                              <p:tn val="30"/>
                                            </p:cond>
                                          </p:stCondLst>
                                          <p:endCondLst>
                                            <p:cond evt="onStopAudio" delay="0">
                                              <p:tgtEl>
                                                <p:sldTgt/>
                                              </p:tgtEl>
                                            </p:cond>
                                          </p:endCondLst>
                                        </p:cTn>
                                        <p:tgtEl>
                                          <p:sndTgt r:embed="rId2" name="ÂM-THANH-XOA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1" grpId="0"/>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6777" y="265814"/>
            <a:ext cx="11007634" cy="6234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457201"/>
            <a:ext cx="10789920" cy="595780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a16="http://schemas.microsoft.com/office/drawing/2014/main" id="{2AF00307-8035-4C85-A6D5-B69316D9E6BD}"/>
              </a:ext>
            </a:extLst>
          </p:cNvPr>
          <p:cNvSpPr txBox="1"/>
          <p:nvPr/>
        </p:nvSpPr>
        <p:spPr>
          <a:xfrm>
            <a:off x="1063257" y="925034"/>
            <a:ext cx="10431966" cy="1200329"/>
          </a:xfrm>
          <a:prstGeom prst="rect">
            <a:avLst/>
          </a:prstGeom>
          <a:noFill/>
        </p:spPr>
        <p:txBody>
          <a:bodyPr wrap="square">
            <a:spAutoFit/>
          </a:bodyPr>
          <a:lstStyle/>
          <a:p>
            <a:pPr lvl="0" algn="ctr" eaLnBrk="0" fontAlgn="base" hangingPunct="0">
              <a:spcBef>
                <a:spcPct val="0"/>
              </a:spcBef>
              <a:spcAft>
                <a:spcPct val="0"/>
              </a:spcAft>
              <a:defRPr/>
            </a:pPr>
            <a:r>
              <a:rPr lang="en-US" altLang="en-US" sz="3600" b="1" dirty="0">
                <a:solidFill>
                  <a:srgbClr val="FF0C56"/>
                </a:solidFill>
                <a:latin typeface="Calibri" panose="020F0502020204030204" pitchFamily="34" charset="0"/>
                <a:cs typeface="Calibri" panose="020F0502020204030204" pitchFamily="34" charset="0"/>
              </a:rPr>
              <a:t>4. </a:t>
            </a:r>
            <a:r>
              <a:rPr lang="vi-VN" altLang="en-US" sz="3600" b="1" dirty="0">
                <a:solidFill>
                  <a:srgbClr val="FF0C56"/>
                </a:solidFill>
                <a:latin typeface="Calibri" panose="020F0502020204030204" pitchFamily="34" charset="0"/>
                <a:cs typeface="Calibri" panose="020F0502020204030204" pitchFamily="34" charset="0"/>
              </a:rPr>
              <a:t>Sử dụng các từ hãy, đứng, chớ, đi, thôi, nào, nhé  để đặt câu khiến trong mỗi tình huống dưới đây:</a:t>
            </a:r>
            <a:endParaRPr kumimoji="0" lang="en-US" altLang="en-US" sz="3600" b="0"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5" name="TextBox 4">
            <a:extLst>
              <a:ext uri="{FF2B5EF4-FFF2-40B4-BE49-F238E27FC236}">
                <a16:creationId xmlns:a16="http://schemas.microsoft.com/office/drawing/2014/main" id="{C8F6F332-2557-45A2-ABA3-D11E057D7177}"/>
              </a:ext>
            </a:extLst>
          </p:cNvPr>
          <p:cNvSpPr txBox="1"/>
          <p:nvPr/>
        </p:nvSpPr>
        <p:spPr>
          <a:xfrm>
            <a:off x="1818167" y="2339163"/>
            <a:ext cx="9572644" cy="2955746"/>
          </a:xfrm>
          <a:prstGeom prst="rect">
            <a:avLst/>
          </a:prstGeom>
          <a:noFill/>
        </p:spPr>
        <p:txBody>
          <a:bodyPr wrap="square" rtlCol="0">
            <a:spAutoFit/>
          </a:bodyPr>
          <a:lstStyle/>
          <a:p>
            <a:pPr marL="342900" indent="-342900">
              <a:lnSpc>
                <a:spcPct val="150000"/>
              </a:lnSpc>
              <a:buAutoNum type="alphaLcPeriod"/>
            </a:pPr>
            <a:r>
              <a:rPr lang="en-US" sz="3200" dirty="0"/>
              <a:t> </a:t>
            </a:r>
            <a:r>
              <a:rPr lang="en-US" sz="3200" dirty="0" err="1"/>
              <a:t>Nhờ</a:t>
            </a:r>
            <a:r>
              <a:rPr lang="en-US" sz="3200" dirty="0"/>
              <a:t> </a:t>
            </a:r>
            <a:r>
              <a:rPr lang="en-US" sz="3200" dirty="0" err="1"/>
              <a:t>người</a:t>
            </a:r>
            <a:r>
              <a:rPr lang="en-US" sz="3200" dirty="0"/>
              <a:t> </a:t>
            </a:r>
            <a:r>
              <a:rPr lang="en-US" sz="3200" dirty="0" err="1"/>
              <a:t>thân</a:t>
            </a:r>
            <a:r>
              <a:rPr lang="en-US" sz="3200" dirty="0"/>
              <a:t> </a:t>
            </a:r>
            <a:r>
              <a:rPr lang="en-US" sz="3200" dirty="0" err="1"/>
              <a:t>hướng</a:t>
            </a:r>
            <a:r>
              <a:rPr lang="en-US" sz="3200" dirty="0"/>
              <a:t> </a:t>
            </a:r>
            <a:r>
              <a:rPr lang="en-US" sz="3200" dirty="0" err="1"/>
              <a:t>dẫn</a:t>
            </a:r>
            <a:r>
              <a:rPr lang="en-US" sz="3200" dirty="0"/>
              <a:t> </a:t>
            </a:r>
            <a:r>
              <a:rPr lang="en-US" sz="3200" dirty="0" err="1"/>
              <a:t>làm</a:t>
            </a:r>
            <a:r>
              <a:rPr lang="en-US" sz="3200" dirty="0"/>
              <a:t> </a:t>
            </a:r>
            <a:r>
              <a:rPr lang="en-US" sz="3200" dirty="0" err="1"/>
              <a:t>bưu</a:t>
            </a:r>
            <a:r>
              <a:rPr lang="en-US" sz="3200" dirty="0"/>
              <a:t> </a:t>
            </a:r>
            <a:r>
              <a:rPr lang="en-US" sz="3200" dirty="0" err="1"/>
              <a:t>thiếp</a:t>
            </a:r>
            <a:endParaRPr lang="en-US" sz="3200" dirty="0"/>
          </a:p>
          <a:p>
            <a:pPr marL="342900" indent="-342900">
              <a:lnSpc>
                <a:spcPct val="150000"/>
              </a:lnSpc>
              <a:buAutoNum type="alphaLcPeriod"/>
            </a:pPr>
            <a:r>
              <a:rPr lang="en-US" sz="3200" dirty="0"/>
              <a:t> </a:t>
            </a:r>
            <a:r>
              <a:rPr lang="en-US" sz="3200" dirty="0" err="1"/>
              <a:t>Muốn</a:t>
            </a:r>
            <a:r>
              <a:rPr lang="en-US" sz="3200" dirty="0"/>
              <a:t> </a:t>
            </a:r>
            <a:r>
              <a:rPr lang="en-US" sz="3200" dirty="0" err="1"/>
              <a:t>các</a:t>
            </a:r>
            <a:r>
              <a:rPr lang="en-US" sz="3200" dirty="0"/>
              <a:t> </a:t>
            </a:r>
            <a:r>
              <a:rPr lang="en-US" sz="3200" dirty="0" err="1"/>
              <a:t>em</a:t>
            </a:r>
            <a:r>
              <a:rPr lang="en-US" sz="3200" dirty="0"/>
              <a:t> </a:t>
            </a:r>
            <a:r>
              <a:rPr lang="en-US" sz="3200" dirty="0" err="1"/>
              <a:t>nhỏ</a:t>
            </a:r>
            <a:r>
              <a:rPr lang="en-US" sz="3200" dirty="0"/>
              <a:t> </a:t>
            </a:r>
            <a:r>
              <a:rPr lang="en-US" sz="3200" dirty="0" err="1"/>
              <a:t>trật</a:t>
            </a:r>
            <a:r>
              <a:rPr lang="en-US" sz="3200" dirty="0"/>
              <a:t> </a:t>
            </a:r>
            <a:r>
              <a:rPr lang="en-US" sz="3200" dirty="0" err="1"/>
              <a:t>tự</a:t>
            </a:r>
            <a:r>
              <a:rPr lang="en-US" sz="3200" dirty="0"/>
              <a:t> </a:t>
            </a:r>
            <a:r>
              <a:rPr lang="en-US" sz="3200" dirty="0" err="1"/>
              <a:t>khi</a:t>
            </a:r>
            <a:r>
              <a:rPr lang="en-US" sz="3200" dirty="0"/>
              <a:t> </a:t>
            </a:r>
            <a:r>
              <a:rPr lang="en-US" sz="3200" dirty="0" err="1"/>
              <a:t>xem</a:t>
            </a:r>
            <a:r>
              <a:rPr lang="en-US" sz="3200" dirty="0"/>
              <a:t> </a:t>
            </a:r>
            <a:r>
              <a:rPr lang="en-US" sz="3200" dirty="0" err="1"/>
              <a:t>phim</a:t>
            </a:r>
            <a:r>
              <a:rPr lang="en-US" sz="3200" dirty="0"/>
              <a:t> </a:t>
            </a:r>
            <a:r>
              <a:rPr lang="en-US" sz="3200" dirty="0" err="1"/>
              <a:t>trong</a:t>
            </a:r>
            <a:r>
              <a:rPr lang="en-US" sz="3200" dirty="0"/>
              <a:t> </a:t>
            </a:r>
            <a:r>
              <a:rPr lang="en-US" sz="3200" dirty="0" err="1"/>
              <a:t>rạp</a:t>
            </a:r>
            <a:endParaRPr lang="en-US" sz="3200" dirty="0"/>
          </a:p>
          <a:p>
            <a:pPr marL="342900" indent="-342900">
              <a:lnSpc>
                <a:spcPct val="150000"/>
              </a:lnSpc>
              <a:buAutoNum type="alphaLcPeriod"/>
            </a:pPr>
            <a:r>
              <a:rPr lang="en-US" sz="3200" dirty="0"/>
              <a:t> </a:t>
            </a:r>
            <a:r>
              <a:rPr lang="en-US" sz="3200" dirty="0" err="1"/>
              <a:t>Muốn</a:t>
            </a:r>
            <a:r>
              <a:rPr lang="en-US" sz="3200" dirty="0"/>
              <a:t> </a:t>
            </a:r>
            <a:r>
              <a:rPr lang="en-US" sz="3200" dirty="0" err="1"/>
              <a:t>bố</a:t>
            </a:r>
            <a:r>
              <a:rPr lang="en-US" sz="3200" dirty="0"/>
              <a:t> </a:t>
            </a:r>
            <a:r>
              <a:rPr lang="en-US" sz="3200" dirty="0" err="1"/>
              <a:t>mẹ</a:t>
            </a:r>
            <a:r>
              <a:rPr lang="en-US" sz="3200" dirty="0"/>
              <a:t> </a:t>
            </a:r>
            <a:r>
              <a:rPr lang="en-US" sz="3200" dirty="0" err="1"/>
              <a:t>cho</a:t>
            </a:r>
            <a:r>
              <a:rPr lang="en-US" sz="3200" dirty="0"/>
              <a:t> </a:t>
            </a:r>
            <a:r>
              <a:rPr lang="en-US" sz="3200" dirty="0" err="1"/>
              <a:t>về</a:t>
            </a:r>
            <a:r>
              <a:rPr lang="en-US" sz="3200" dirty="0"/>
              <a:t> </a:t>
            </a:r>
            <a:r>
              <a:rPr lang="en-US" sz="3200" dirty="0" err="1"/>
              <a:t>thăm</a:t>
            </a:r>
            <a:r>
              <a:rPr lang="en-US" sz="3200" dirty="0"/>
              <a:t> </a:t>
            </a:r>
            <a:r>
              <a:rPr lang="en-US" sz="3200" dirty="0" err="1"/>
              <a:t>quê</a:t>
            </a:r>
            <a:endParaRPr lang="en-US" sz="3200" dirty="0"/>
          </a:p>
          <a:p>
            <a:pPr marL="342900" indent="-342900">
              <a:lnSpc>
                <a:spcPct val="150000"/>
              </a:lnSpc>
              <a:buAutoNum type="alphaLcPeriod"/>
            </a:pPr>
            <a:r>
              <a:rPr lang="en-US" sz="3200" dirty="0"/>
              <a:t> </a:t>
            </a:r>
            <a:r>
              <a:rPr lang="en-US" sz="3200" dirty="0" err="1"/>
              <a:t>Muốn</a:t>
            </a:r>
            <a:r>
              <a:rPr lang="en-US" sz="3200" dirty="0"/>
              <a:t> </a:t>
            </a:r>
            <a:r>
              <a:rPr lang="en-US" sz="3200" dirty="0" err="1"/>
              <a:t>bố</a:t>
            </a:r>
            <a:r>
              <a:rPr lang="en-US" sz="3200" dirty="0"/>
              <a:t> </a:t>
            </a:r>
            <a:r>
              <a:rPr lang="en-US" sz="3200" dirty="0" err="1"/>
              <a:t>mẹ</a:t>
            </a:r>
            <a:r>
              <a:rPr lang="en-US" sz="3200" dirty="0"/>
              <a:t> </a:t>
            </a:r>
            <a:r>
              <a:rPr lang="en-US" sz="3200" dirty="0" err="1"/>
              <a:t>mua</a:t>
            </a:r>
            <a:r>
              <a:rPr lang="en-US" sz="3200" dirty="0"/>
              <a:t> </a:t>
            </a:r>
            <a:r>
              <a:rPr lang="en-US" sz="3200" dirty="0" err="1"/>
              <a:t>cho</a:t>
            </a:r>
            <a:r>
              <a:rPr lang="en-US" sz="3200" dirty="0"/>
              <a:t> </a:t>
            </a:r>
            <a:r>
              <a:rPr lang="en-US" sz="3200" dirty="0" err="1"/>
              <a:t>cuốn</a:t>
            </a:r>
            <a:r>
              <a:rPr lang="en-US" sz="3200" dirty="0"/>
              <a:t> </a:t>
            </a:r>
            <a:r>
              <a:rPr lang="en-US" sz="3200" dirty="0" err="1"/>
              <a:t>truyện</a:t>
            </a:r>
            <a:r>
              <a:rPr lang="en-US" sz="3200" dirty="0"/>
              <a:t> </a:t>
            </a:r>
            <a:r>
              <a:rPr lang="en-US" sz="3200" dirty="0" err="1"/>
              <a:t>mình</a:t>
            </a:r>
            <a:r>
              <a:rPr lang="en-US" sz="3200" dirty="0"/>
              <a:t> </a:t>
            </a:r>
            <a:r>
              <a:rPr lang="en-US" sz="3200" dirty="0" err="1"/>
              <a:t>thích</a:t>
            </a:r>
            <a:endParaRPr lang="en-US" sz="3200" dirty="0"/>
          </a:p>
        </p:txBody>
      </p:sp>
    </p:spTree>
    <p:extLst>
      <p:ext uri="{BB962C8B-B14F-4D97-AF65-F5344CB8AC3E}">
        <p14:creationId xmlns:p14="http://schemas.microsoft.com/office/powerpoint/2010/main" val="361004767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6777" y="265814"/>
            <a:ext cx="11007634" cy="6234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457201"/>
            <a:ext cx="10789920" cy="595780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grpSp>
        <p:nvGrpSpPr>
          <p:cNvPr id="6" name="组合 24">
            <a:extLst>
              <a:ext uri="{FF2B5EF4-FFF2-40B4-BE49-F238E27FC236}">
                <a16:creationId xmlns:a16="http://schemas.microsoft.com/office/drawing/2014/main" id="{3BBF6DFF-4E2B-4D82-A768-6025B480DF77}"/>
              </a:ext>
            </a:extLst>
          </p:cNvPr>
          <p:cNvGrpSpPr/>
          <p:nvPr/>
        </p:nvGrpSpPr>
        <p:grpSpPr>
          <a:xfrm>
            <a:off x="463147" y="1265615"/>
            <a:ext cx="4881214" cy="3857970"/>
            <a:chOff x="834836" y="1602709"/>
            <a:chExt cx="3657600" cy="3448050"/>
          </a:xfrm>
        </p:grpSpPr>
        <p:grpSp>
          <p:nvGrpSpPr>
            <p:cNvPr id="7" name="组合 3">
              <a:extLst>
                <a:ext uri="{FF2B5EF4-FFF2-40B4-BE49-F238E27FC236}">
                  <a16:creationId xmlns:a16="http://schemas.microsoft.com/office/drawing/2014/main" id="{310FEF8B-BF02-46C6-8956-CECBFCCF26C2}"/>
                </a:ext>
              </a:extLst>
            </p:cNvPr>
            <p:cNvGrpSpPr/>
            <p:nvPr/>
          </p:nvGrpSpPr>
          <p:grpSpPr>
            <a:xfrm>
              <a:off x="834836" y="1602709"/>
              <a:ext cx="3657600" cy="3448050"/>
              <a:chOff x="2052318" y="2533650"/>
              <a:chExt cx="3657600" cy="3448050"/>
            </a:xfrm>
          </p:grpSpPr>
          <p:sp>
            <p:nvSpPr>
              <p:cNvPr id="12" name="泪滴形 4">
                <a:extLst>
                  <a:ext uri="{FF2B5EF4-FFF2-40B4-BE49-F238E27FC236}">
                    <a16:creationId xmlns:a16="http://schemas.microsoft.com/office/drawing/2014/main" id="{3F5DE028-C0F7-456F-AEC1-9816B8405879}"/>
                  </a:ext>
                </a:extLst>
              </p:cNvPr>
              <p:cNvSpPr/>
              <p:nvPr/>
            </p:nvSpPr>
            <p:spPr>
              <a:xfrm>
                <a:off x="2052318" y="2533650"/>
                <a:ext cx="3657600" cy="3448050"/>
              </a:xfrm>
              <a:prstGeom prst="cloud">
                <a:avLst/>
              </a:prstGeom>
              <a:solidFill>
                <a:srgbClr val="E76F6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3" name="泪滴形 5">
                <a:extLst>
                  <a:ext uri="{FF2B5EF4-FFF2-40B4-BE49-F238E27FC236}">
                    <a16:creationId xmlns:a16="http://schemas.microsoft.com/office/drawing/2014/main" id="{933F631E-1720-48E2-8E36-BD1D7F0C10D3}"/>
                  </a:ext>
                </a:extLst>
              </p:cNvPr>
              <p:cNvSpPr/>
              <p:nvPr/>
            </p:nvSpPr>
            <p:spPr>
              <a:xfrm>
                <a:off x="2299968" y="2781300"/>
                <a:ext cx="3162300" cy="2952750"/>
              </a:xfrm>
              <a:prstGeom prst="cloud">
                <a:avLst/>
              </a:prstGeom>
              <a:solidFill>
                <a:srgbClr val="FAEEE2"/>
              </a:solidFill>
              <a:ln w="19050" cap="flat" cmpd="sng" algn="ctr">
                <a:solidFill>
                  <a:sysClr val="window" lastClr="FFFFFF"/>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8" name="组合 10">
              <a:extLst>
                <a:ext uri="{FF2B5EF4-FFF2-40B4-BE49-F238E27FC236}">
                  <a16:creationId xmlns:a16="http://schemas.microsoft.com/office/drawing/2014/main" id="{499AC872-2573-4796-8AF9-65AB717092EB}"/>
                </a:ext>
              </a:extLst>
            </p:cNvPr>
            <p:cNvGrpSpPr/>
            <p:nvPr/>
          </p:nvGrpSpPr>
          <p:grpSpPr>
            <a:xfrm>
              <a:off x="1082486" y="1850359"/>
              <a:ext cx="2997998" cy="2788023"/>
              <a:chOff x="5234165" y="2193740"/>
              <a:chExt cx="2997998" cy="2788023"/>
            </a:xfrm>
          </p:grpSpPr>
          <p:sp>
            <p:nvSpPr>
              <p:cNvPr id="9" name="任意多边形: 形状 6">
                <a:extLst>
                  <a:ext uri="{FF2B5EF4-FFF2-40B4-BE49-F238E27FC236}">
                    <a16:creationId xmlns:a16="http://schemas.microsoft.com/office/drawing/2014/main" id="{1360102F-820E-4F07-A08E-26AF8831C4F4}"/>
                  </a:ext>
                </a:extLst>
              </p:cNvPr>
              <p:cNvSpPr/>
              <p:nvPr/>
            </p:nvSpPr>
            <p:spPr>
              <a:xfrm rot="11880000">
                <a:off x="7650441" y="4419075"/>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0" name="任意多边形: 形状 7">
                <a:extLst>
                  <a:ext uri="{FF2B5EF4-FFF2-40B4-BE49-F238E27FC236}">
                    <a16:creationId xmlns:a16="http://schemas.microsoft.com/office/drawing/2014/main" id="{4FE8F3BD-3C7E-4F3A-85BB-451A93262296}"/>
                  </a:ext>
                </a:extLst>
              </p:cNvPr>
              <p:cNvSpPr/>
              <p:nvPr/>
            </p:nvSpPr>
            <p:spPr>
              <a:xfrm rot="11880000">
                <a:off x="5771193" y="2414644"/>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1" name="任意多边形: 形状 8">
                <a:extLst>
                  <a:ext uri="{FF2B5EF4-FFF2-40B4-BE49-F238E27FC236}">
                    <a16:creationId xmlns:a16="http://schemas.microsoft.com/office/drawing/2014/main" id="{37988E47-98A4-4FA1-BABA-BC5B36A1B96A}"/>
                  </a:ext>
                </a:extLst>
              </p:cNvPr>
              <p:cNvSpPr/>
              <p:nvPr/>
            </p:nvSpPr>
            <p:spPr>
              <a:xfrm rot="11880000">
                <a:off x="5234165" y="2193740"/>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grpSp>
        <p:nvGrpSpPr>
          <p:cNvPr id="14" name="组合 23">
            <a:extLst>
              <a:ext uri="{FF2B5EF4-FFF2-40B4-BE49-F238E27FC236}">
                <a16:creationId xmlns:a16="http://schemas.microsoft.com/office/drawing/2014/main" id="{85D64078-D10A-4471-B176-A6E42A214D4D}"/>
              </a:ext>
            </a:extLst>
          </p:cNvPr>
          <p:cNvGrpSpPr/>
          <p:nvPr/>
        </p:nvGrpSpPr>
        <p:grpSpPr>
          <a:xfrm>
            <a:off x="5362952" y="1196161"/>
            <a:ext cx="6354097" cy="4996548"/>
            <a:chOff x="7460470" y="2161478"/>
            <a:chExt cx="3657600" cy="3562129"/>
          </a:xfrm>
        </p:grpSpPr>
        <p:grpSp>
          <p:nvGrpSpPr>
            <p:cNvPr id="15" name="组合 11">
              <a:extLst>
                <a:ext uri="{FF2B5EF4-FFF2-40B4-BE49-F238E27FC236}">
                  <a16:creationId xmlns:a16="http://schemas.microsoft.com/office/drawing/2014/main" id="{7CE322E7-2DEB-48C3-95A3-C62097A4EBB9}"/>
                </a:ext>
              </a:extLst>
            </p:cNvPr>
            <p:cNvGrpSpPr/>
            <p:nvPr/>
          </p:nvGrpSpPr>
          <p:grpSpPr>
            <a:xfrm>
              <a:off x="7460470" y="2275557"/>
              <a:ext cx="3657600" cy="3448050"/>
              <a:chOff x="2052318" y="2533650"/>
              <a:chExt cx="3657600" cy="3448050"/>
            </a:xfrm>
          </p:grpSpPr>
          <p:sp>
            <p:nvSpPr>
              <p:cNvPr id="20" name="泪滴形 4">
                <a:extLst>
                  <a:ext uri="{FF2B5EF4-FFF2-40B4-BE49-F238E27FC236}">
                    <a16:creationId xmlns:a16="http://schemas.microsoft.com/office/drawing/2014/main" id="{AAD51A73-91B5-4D31-800D-A1C240ED477B}"/>
                  </a:ext>
                </a:extLst>
              </p:cNvPr>
              <p:cNvSpPr/>
              <p:nvPr/>
            </p:nvSpPr>
            <p:spPr>
              <a:xfrm>
                <a:off x="2052318" y="2533650"/>
                <a:ext cx="3657600" cy="3448050"/>
              </a:xfrm>
              <a:prstGeom prst="cloud">
                <a:avLst/>
              </a:prstGeom>
              <a:solidFill>
                <a:srgbClr val="E76F6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21" name="泪滴形 5">
                <a:extLst>
                  <a:ext uri="{FF2B5EF4-FFF2-40B4-BE49-F238E27FC236}">
                    <a16:creationId xmlns:a16="http://schemas.microsoft.com/office/drawing/2014/main" id="{82B16CA8-F4F8-4F21-8715-71676C30699E}"/>
                  </a:ext>
                </a:extLst>
              </p:cNvPr>
              <p:cNvSpPr/>
              <p:nvPr/>
            </p:nvSpPr>
            <p:spPr>
              <a:xfrm>
                <a:off x="2299968" y="2781300"/>
                <a:ext cx="3162300" cy="2952750"/>
              </a:xfrm>
              <a:prstGeom prst="cloud">
                <a:avLst/>
              </a:prstGeom>
              <a:solidFill>
                <a:srgbClr val="FAEEE2"/>
              </a:solidFill>
              <a:ln w="19050" cap="flat" cmpd="sng" algn="ctr">
                <a:solidFill>
                  <a:sysClr val="window" lastClr="FFFFFF"/>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16" name="组合 14">
              <a:extLst>
                <a:ext uri="{FF2B5EF4-FFF2-40B4-BE49-F238E27FC236}">
                  <a16:creationId xmlns:a16="http://schemas.microsoft.com/office/drawing/2014/main" id="{58CBB0B5-A27D-4250-B6E9-117AD1988224}"/>
                </a:ext>
              </a:extLst>
            </p:cNvPr>
            <p:cNvGrpSpPr/>
            <p:nvPr/>
          </p:nvGrpSpPr>
          <p:grpSpPr>
            <a:xfrm>
              <a:off x="8333697" y="2161478"/>
              <a:ext cx="2172017" cy="3370316"/>
              <a:chOff x="5859742" y="1832011"/>
              <a:chExt cx="2172017" cy="3370316"/>
            </a:xfrm>
          </p:grpSpPr>
          <p:sp>
            <p:nvSpPr>
              <p:cNvPr id="17" name="任意多边形: 形状 15">
                <a:extLst>
                  <a:ext uri="{FF2B5EF4-FFF2-40B4-BE49-F238E27FC236}">
                    <a16:creationId xmlns:a16="http://schemas.microsoft.com/office/drawing/2014/main" id="{202080DC-1FF9-407B-A7B0-11142FFFFE40}"/>
                  </a:ext>
                </a:extLst>
              </p:cNvPr>
              <p:cNvSpPr/>
              <p:nvPr/>
            </p:nvSpPr>
            <p:spPr>
              <a:xfrm rot="11880000">
                <a:off x="5859742" y="4639639"/>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8" name="任意多边形: 形状 16">
                <a:extLst>
                  <a:ext uri="{FF2B5EF4-FFF2-40B4-BE49-F238E27FC236}">
                    <a16:creationId xmlns:a16="http://schemas.microsoft.com/office/drawing/2014/main" id="{05721B67-1797-4267-A63D-B36D4C9BF32D}"/>
                  </a:ext>
                </a:extLst>
              </p:cNvPr>
              <p:cNvSpPr/>
              <p:nvPr/>
            </p:nvSpPr>
            <p:spPr>
              <a:xfrm rot="11880000">
                <a:off x="7450037" y="2109578"/>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19" name="任意多边形: 形状 17">
                <a:extLst>
                  <a:ext uri="{FF2B5EF4-FFF2-40B4-BE49-F238E27FC236}">
                    <a16:creationId xmlns:a16="http://schemas.microsoft.com/office/drawing/2014/main" id="{5864B1A9-3A17-42D9-BF03-3A91576F8669}"/>
                  </a:ext>
                </a:extLst>
              </p:cNvPr>
              <p:cNvSpPr/>
              <p:nvPr/>
            </p:nvSpPr>
            <p:spPr>
              <a:xfrm rot="11880000">
                <a:off x="6962646" y="1832011"/>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grpSp>
      <p:sp>
        <p:nvSpPr>
          <p:cNvPr id="22" name="任意多边形: 形状 22">
            <a:extLst>
              <a:ext uri="{FF2B5EF4-FFF2-40B4-BE49-F238E27FC236}">
                <a16:creationId xmlns:a16="http://schemas.microsoft.com/office/drawing/2014/main" id="{C9561F80-8944-4FC5-A767-D6902A7593E5}"/>
              </a:ext>
            </a:extLst>
          </p:cNvPr>
          <p:cNvSpPr/>
          <p:nvPr/>
        </p:nvSpPr>
        <p:spPr>
          <a:xfrm rot="11880000">
            <a:off x="7844601" y="190094"/>
            <a:ext cx="757023" cy="732253"/>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w="12700" cap="flat" cmpd="sng" algn="ctr">
            <a:solidFill>
              <a:srgbClr val="A64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pic>
        <p:nvPicPr>
          <p:cNvPr id="23" name="Picture 11">
            <a:extLst>
              <a:ext uri="{FF2B5EF4-FFF2-40B4-BE49-F238E27FC236}">
                <a16:creationId xmlns:a16="http://schemas.microsoft.com/office/drawing/2014/main" id="{BEF78490-3B7F-43F4-9C19-4D60335BC91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314431" y="3218932"/>
            <a:ext cx="1702896" cy="2826385"/>
          </a:xfrm>
          <a:prstGeom prst="rect">
            <a:avLst/>
          </a:prstGeom>
        </p:spPr>
      </p:pic>
      <p:pic>
        <p:nvPicPr>
          <p:cNvPr id="24" name="Picture 13">
            <a:extLst>
              <a:ext uri="{FF2B5EF4-FFF2-40B4-BE49-F238E27FC236}">
                <a16:creationId xmlns:a16="http://schemas.microsoft.com/office/drawing/2014/main" id="{65D289A5-C091-4C25-82B8-2A900346F84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96337" y="3507431"/>
            <a:ext cx="1687561" cy="2980239"/>
          </a:xfrm>
          <a:prstGeom prst="rect">
            <a:avLst/>
          </a:prstGeom>
        </p:spPr>
      </p:pic>
      <p:grpSp>
        <p:nvGrpSpPr>
          <p:cNvPr id="25" name="组合 8">
            <a:extLst>
              <a:ext uri="{FF2B5EF4-FFF2-40B4-BE49-F238E27FC236}">
                <a16:creationId xmlns:a16="http://schemas.microsoft.com/office/drawing/2014/main" id="{E5D0184F-999A-4D9E-ABAB-E8600592C5FF}"/>
              </a:ext>
            </a:extLst>
          </p:cNvPr>
          <p:cNvGrpSpPr/>
          <p:nvPr/>
        </p:nvGrpSpPr>
        <p:grpSpPr>
          <a:xfrm>
            <a:off x="3789812" y="14374"/>
            <a:ext cx="4565789" cy="1700658"/>
            <a:chOff x="1219200" y="1524901"/>
            <a:chExt cx="5048249" cy="3811988"/>
          </a:xfrm>
        </p:grpSpPr>
        <p:sp>
          <p:nvSpPr>
            <p:cNvPr id="26" name="椭圆 5">
              <a:extLst>
                <a:ext uri="{FF2B5EF4-FFF2-40B4-BE49-F238E27FC236}">
                  <a16:creationId xmlns:a16="http://schemas.microsoft.com/office/drawing/2014/main" id="{8337DE30-B9B8-49F3-A5DC-D3DB0AC1356B}"/>
                </a:ext>
              </a:extLst>
            </p:cNvPr>
            <p:cNvSpPr/>
            <p:nvPr/>
          </p:nvSpPr>
          <p:spPr>
            <a:xfrm>
              <a:off x="1219200" y="1524901"/>
              <a:ext cx="5048249" cy="3811988"/>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solidFill>
              <a:srgbClr val="E76F6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椭圆 5">
              <a:extLst>
                <a:ext uri="{FF2B5EF4-FFF2-40B4-BE49-F238E27FC236}">
                  <a16:creationId xmlns:a16="http://schemas.microsoft.com/office/drawing/2014/main" id="{7BE7D467-9928-4E04-BF54-03F257B34CF7}"/>
                </a:ext>
              </a:extLst>
            </p:cNvPr>
            <p:cNvSpPr/>
            <p:nvPr/>
          </p:nvSpPr>
          <p:spPr>
            <a:xfrm>
              <a:off x="1391302" y="1637870"/>
              <a:ext cx="4743449" cy="3581830"/>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solidFill>
              <a:srgbClr val="FAEEE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8" name="椭圆 5">
              <a:extLst>
                <a:ext uri="{FF2B5EF4-FFF2-40B4-BE49-F238E27FC236}">
                  <a16:creationId xmlns:a16="http://schemas.microsoft.com/office/drawing/2014/main" id="{C291060C-446A-4D9F-9E91-0E424C690471}"/>
                </a:ext>
              </a:extLst>
            </p:cNvPr>
            <p:cNvSpPr/>
            <p:nvPr/>
          </p:nvSpPr>
          <p:spPr>
            <a:xfrm>
              <a:off x="1524002" y="1733120"/>
              <a:ext cx="4500000" cy="3384000"/>
            </a:xfrm>
            <a:custGeom>
              <a:avLst/>
              <a:gdLst>
                <a:gd name="connsiteX0" fmla="*/ 0 w 4076375"/>
                <a:gd name="connsiteY0" fmla="*/ 1885062 h 3770124"/>
                <a:gd name="connsiteX1" fmla="*/ 2038188 w 4076375"/>
                <a:gd name="connsiteY1" fmla="*/ 0 h 3770124"/>
                <a:gd name="connsiteX2" fmla="*/ 4076376 w 4076375"/>
                <a:gd name="connsiteY2" fmla="*/ 1885062 h 3770124"/>
                <a:gd name="connsiteX3" fmla="*/ 2038188 w 4076375"/>
                <a:gd name="connsiteY3" fmla="*/ 3770124 h 3770124"/>
                <a:gd name="connsiteX4" fmla="*/ 0 w 4076375"/>
                <a:gd name="connsiteY4" fmla="*/ 1885062 h 3770124"/>
                <a:gd name="connsiteX0-1" fmla="*/ 0 w 4076376"/>
                <a:gd name="connsiteY0-2" fmla="*/ 1904099 h 3789161"/>
                <a:gd name="connsiteX1-3" fmla="*/ 2038188 w 4076376"/>
                <a:gd name="connsiteY1-4" fmla="*/ 19037 h 3789161"/>
                <a:gd name="connsiteX2-5" fmla="*/ 4076376 w 4076376"/>
                <a:gd name="connsiteY2-6" fmla="*/ 1904099 h 3789161"/>
                <a:gd name="connsiteX3-7" fmla="*/ 2038188 w 4076376"/>
                <a:gd name="connsiteY3-8" fmla="*/ 3789161 h 3789161"/>
                <a:gd name="connsiteX4-9" fmla="*/ 0 w 4076376"/>
                <a:gd name="connsiteY4-10" fmla="*/ 1904099 h 3789161"/>
                <a:gd name="connsiteX0-11" fmla="*/ 0 w 4090982"/>
                <a:gd name="connsiteY0-12" fmla="*/ 1904099 h 3789161"/>
                <a:gd name="connsiteX1-13" fmla="*/ 2038188 w 4090982"/>
                <a:gd name="connsiteY1-14" fmla="*/ 19037 h 3789161"/>
                <a:gd name="connsiteX2-15" fmla="*/ 4076376 w 4090982"/>
                <a:gd name="connsiteY2-16" fmla="*/ 1904099 h 3789161"/>
                <a:gd name="connsiteX3-17" fmla="*/ 2038188 w 4090982"/>
                <a:gd name="connsiteY3-18" fmla="*/ 3789161 h 3789161"/>
                <a:gd name="connsiteX4-19" fmla="*/ 0 w 4090982"/>
                <a:gd name="connsiteY4-20" fmla="*/ 1904099 h 3789161"/>
                <a:gd name="connsiteX0-21" fmla="*/ 0 w 4092184"/>
                <a:gd name="connsiteY0-22" fmla="*/ 1904099 h 3860282"/>
                <a:gd name="connsiteX1-23" fmla="*/ 2038188 w 4092184"/>
                <a:gd name="connsiteY1-24" fmla="*/ 19037 h 3860282"/>
                <a:gd name="connsiteX2-25" fmla="*/ 4076376 w 4092184"/>
                <a:gd name="connsiteY2-26" fmla="*/ 1904099 h 3860282"/>
                <a:gd name="connsiteX3-27" fmla="*/ 2038188 w 4092184"/>
                <a:gd name="connsiteY3-28" fmla="*/ 3789161 h 3860282"/>
                <a:gd name="connsiteX4-29" fmla="*/ 0 w 4092184"/>
                <a:gd name="connsiteY4-30" fmla="*/ 1904099 h 3860282"/>
                <a:gd name="connsiteX0-31" fmla="*/ 0 w 4093288"/>
                <a:gd name="connsiteY0-32" fmla="*/ 1904099 h 3811988"/>
                <a:gd name="connsiteX1-33" fmla="*/ 2038188 w 4093288"/>
                <a:gd name="connsiteY1-34" fmla="*/ 19037 h 3811988"/>
                <a:gd name="connsiteX2-35" fmla="*/ 4076376 w 4093288"/>
                <a:gd name="connsiteY2-36" fmla="*/ 1904099 h 3811988"/>
                <a:gd name="connsiteX3-37" fmla="*/ 2038188 w 4093288"/>
                <a:gd name="connsiteY3-38" fmla="*/ 3789161 h 3811988"/>
                <a:gd name="connsiteX4-39" fmla="*/ 0 w 4093288"/>
                <a:gd name="connsiteY4-40" fmla="*/ 1904099 h 38119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93288" h="3811988">
                  <a:moveTo>
                    <a:pt x="0" y="1904099"/>
                  </a:moveTo>
                  <a:cubicBezTo>
                    <a:pt x="0" y="863008"/>
                    <a:pt x="912528" y="190487"/>
                    <a:pt x="2038188" y="19037"/>
                  </a:cubicBezTo>
                  <a:cubicBezTo>
                    <a:pt x="3163848" y="-152413"/>
                    <a:pt x="4076376" y="863008"/>
                    <a:pt x="4076376" y="1904099"/>
                  </a:cubicBezTo>
                  <a:cubicBezTo>
                    <a:pt x="4228776" y="3421440"/>
                    <a:pt x="3335298" y="3598661"/>
                    <a:pt x="2038188" y="3789161"/>
                  </a:cubicBezTo>
                  <a:cubicBezTo>
                    <a:pt x="741078" y="3979661"/>
                    <a:pt x="0" y="2945190"/>
                    <a:pt x="0" y="1904099"/>
                  </a:cubicBezTo>
                  <a:close/>
                </a:path>
              </a:pathLst>
            </a:custGeom>
            <a:noFill/>
            <a:ln w="12700" cap="flat" cmpd="sng" algn="ctr">
              <a:solidFill>
                <a:srgbClr val="DF734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29" name="TextBox 28">
            <a:extLst>
              <a:ext uri="{FF2B5EF4-FFF2-40B4-BE49-F238E27FC236}">
                <a16:creationId xmlns:a16="http://schemas.microsoft.com/office/drawing/2014/main" id="{52A1344A-FEC8-40A0-95DC-F72603A3FAE7}"/>
              </a:ext>
            </a:extLst>
          </p:cNvPr>
          <p:cNvSpPr txBox="1"/>
          <p:nvPr/>
        </p:nvSpPr>
        <p:spPr>
          <a:xfrm>
            <a:off x="4104244" y="-103671"/>
            <a:ext cx="3936923" cy="1355179"/>
          </a:xfrm>
          <a:prstGeom prst="rect">
            <a:avLst/>
          </a:prstGeom>
          <a:noFill/>
        </p:spPr>
        <p:txBody>
          <a:bodyPr wrap="square">
            <a:spAutoFit/>
          </a:bodyPr>
          <a:lstStyle/>
          <a:p>
            <a:pPr algn="ctr">
              <a:lnSpc>
                <a:spcPct val="150000"/>
              </a:lnSpc>
              <a:defRPr/>
            </a:pPr>
            <a:r>
              <a:rPr lang="en-US" sz="6000" dirty="0" err="1">
                <a:solidFill>
                  <a:srgbClr val="C00000"/>
                </a:solidFill>
                <a:latin typeface="Cambria" panose="02040503050406030204" pitchFamily="18" charset="0"/>
                <a:cs typeface="Calibri" panose="020F0502020204030204" pitchFamily="34" charset="0"/>
              </a:rPr>
              <a:t>Ví</a:t>
            </a:r>
            <a:r>
              <a:rPr lang="en-US" sz="6000" dirty="0">
                <a:solidFill>
                  <a:srgbClr val="C00000"/>
                </a:solidFill>
                <a:latin typeface="Cambria" panose="02040503050406030204" pitchFamily="18" charset="0"/>
                <a:cs typeface="Calibri" panose="020F0502020204030204" pitchFamily="34" charset="0"/>
              </a:rPr>
              <a:t> </a:t>
            </a:r>
            <a:r>
              <a:rPr lang="en-US" sz="6000" dirty="0" err="1">
                <a:solidFill>
                  <a:srgbClr val="C00000"/>
                </a:solidFill>
                <a:latin typeface="Cambria" panose="02040503050406030204" pitchFamily="18" charset="0"/>
                <a:cs typeface="Calibri" panose="020F0502020204030204" pitchFamily="34" charset="0"/>
              </a:rPr>
              <a:t>dụ</a:t>
            </a:r>
            <a:endParaRPr lang="vi-VN" sz="6000" dirty="0">
              <a:solidFill>
                <a:srgbClr val="C00000"/>
              </a:solidFill>
              <a:latin typeface="Cambria" panose="02040503050406030204" pitchFamily="18" charset="0"/>
              <a:cs typeface="Calibri" panose="020F0502020204030204" pitchFamily="34" charset="0"/>
            </a:endParaRPr>
          </a:p>
        </p:txBody>
      </p:sp>
      <p:sp>
        <p:nvSpPr>
          <p:cNvPr id="30" name="TextBox 29">
            <a:extLst>
              <a:ext uri="{FF2B5EF4-FFF2-40B4-BE49-F238E27FC236}">
                <a16:creationId xmlns:a16="http://schemas.microsoft.com/office/drawing/2014/main" id="{FFDBE219-31DD-4135-B811-D54A1E3A02DD}"/>
              </a:ext>
            </a:extLst>
          </p:cNvPr>
          <p:cNvSpPr txBox="1"/>
          <p:nvPr/>
        </p:nvSpPr>
        <p:spPr>
          <a:xfrm>
            <a:off x="1156229" y="2035300"/>
            <a:ext cx="4285001" cy="2482667"/>
          </a:xfrm>
          <a:prstGeom prst="rect">
            <a:avLst/>
          </a:prstGeom>
          <a:noFill/>
        </p:spPr>
        <p:txBody>
          <a:bodyPr wrap="square">
            <a:spAutoFit/>
          </a:bodyPr>
          <a:lstStyle/>
          <a:p>
            <a:pPr marL="342900" indent="-342900">
              <a:lnSpc>
                <a:spcPct val="150000"/>
              </a:lnSpc>
              <a:buAutoNum type="alphaLcPeriod"/>
            </a:pPr>
            <a:r>
              <a:rPr lang="en-US" sz="3600" dirty="0" err="1">
                <a:latin typeface="Cambria" panose="02040503050406030204" pitchFamily="18" charset="0"/>
              </a:rPr>
              <a:t>Nhờ</a:t>
            </a:r>
            <a:r>
              <a:rPr lang="en-US" sz="3600" dirty="0">
                <a:latin typeface="Cambria" panose="02040503050406030204" pitchFamily="18" charset="0"/>
              </a:rPr>
              <a:t> </a:t>
            </a:r>
            <a:r>
              <a:rPr lang="en-US" sz="3600" dirty="0" err="1">
                <a:latin typeface="Cambria" panose="02040503050406030204" pitchFamily="18" charset="0"/>
              </a:rPr>
              <a:t>người</a:t>
            </a:r>
            <a:r>
              <a:rPr lang="en-US" sz="3600" dirty="0">
                <a:latin typeface="Cambria" panose="02040503050406030204" pitchFamily="18" charset="0"/>
              </a:rPr>
              <a:t> </a:t>
            </a:r>
            <a:r>
              <a:rPr lang="en-US" sz="3600" dirty="0" err="1">
                <a:latin typeface="Cambria" panose="02040503050406030204" pitchFamily="18" charset="0"/>
              </a:rPr>
              <a:t>thân</a:t>
            </a:r>
            <a:r>
              <a:rPr lang="en-US" sz="3600" dirty="0">
                <a:latin typeface="Cambria" panose="02040503050406030204" pitchFamily="18" charset="0"/>
              </a:rPr>
              <a:t> </a:t>
            </a:r>
            <a:r>
              <a:rPr lang="en-US" sz="3600" dirty="0" err="1">
                <a:latin typeface="Cambria" panose="02040503050406030204" pitchFamily="18" charset="0"/>
              </a:rPr>
              <a:t>hướng</a:t>
            </a:r>
            <a:r>
              <a:rPr lang="en-US" sz="3600" dirty="0">
                <a:latin typeface="Cambria" panose="02040503050406030204" pitchFamily="18" charset="0"/>
              </a:rPr>
              <a:t> </a:t>
            </a:r>
            <a:r>
              <a:rPr lang="en-US" sz="3600" dirty="0" err="1">
                <a:latin typeface="Cambria" panose="02040503050406030204" pitchFamily="18" charset="0"/>
              </a:rPr>
              <a:t>dẫn</a:t>
            </a:r>
            <a:r>
              <a:rPr lang="en-US" sz="3600" dirty="0">
                <a:latin typeface="Cambria" panose="02040503050406030204" pitchFamily="18" charset="0"/>
              </a:rPr>
              <a:t> </a:t>
            </a:r>
            <a:r>
              <a:rPr lang="en-US" sz="3600" dirty="0" err="1">
                <a:latin typeface="Cambria" panose="02040503050406030204" pitchFamily="18" charset="0"/>
              </a:rPr>
              <a:t>làm</a:t>
            </a:r>
            <a:r>
              <a:rPr lang="en-US" sz="3600" dirty="0">
                <a:latin typeface="Cambria" panose="02040503050406030204" pitchFamily="18" charset="0"/>
              </a:rPr>
              <a:t> </a:t>
            </a:r>
            <a:r>
              <a:rPr lang="en-US" sz="3600" dirty="0" err="1">
                <a:latin typeface="Cambria" panose="02040503050406030204" pitchFamily="18" charset="0"/>
              </a:rPr>
              <a:t>bưu</a:t>
            </a:r>
            <a:r>
              <a:rPr lang="en-US" sz="3600" dirty="0">
                <a:latin typeface="Cambria" panose="02040503050406030204" pitchFamily="18" charset="0"/>
              </a:rPr>
              <a:t> </a:t>
            </a:r>
            <a:r>
              <a:rPr lang="en-US" sz="3600" dirty="0" err="1">
                <a:latin typeface="Cambria" panose="02040503050406030204" pitchFamily="18" charset="0"/>
              </a:rPr>
              <a:t>thiếp</a:t>
            </a:r>
            <a:endParaRPr lang="en-US" sz="3600" dirty="0">
              <a:latin typeface="Cambria" panose="02040503050406030204" pitchFamily="18" charset="0"/>
            </a:endParaRPr>
          </a:p>
        </p:txBody>
      </p:sp>
      <p:sp>
        <p:nvSpPr>
          <p:cNvPr id="31" name="TextBox 30">
            <a:extLst>
              <a:ext uri="{FF2B5EF4-FFF2-40B4-BE49-F238E27FC236}">
                <a16:creationId xmlns:a16="http://schemas.microsoft.com/office/drawing/2014/main" id="{827AE80C-7472-468C-A15E-E5C934B1D410}"/>
              </a:ext>
            </a:extLst>
          </p:cNvPr>
          <p:cNvSpPr txBox="1"/>
          <p:nvPr/>
        </p:nvSpPr>
        <p:spPr>
          <a:xfrm>
            <a:off x="6196149" y="2890182"/>
            <a:ext cx="4900095" cy="1200329"/>
          </a:xfrm>
          <a:prstGeom prst="rect">
            <a:avLst/>
          </a:prstGeom>
          <a:noFill/>
        </p:spPr>
        <p:txBody>
          <a:bodyPr wrap="square">
            <a:spAutoFit/>
          </a:bodyPr>
          <a:lstStyle/>
          <a:p>
            <a:pPr marL="571500" indent="-571500" algn="just">
              <a:buFont typeface="Arial" panose="020B0604020202020204" pitchFamily="34" charset="0"/>
              <a:buChar char="•"/>
              <a:defRPr/>
            </a:pPr>
            <a:r>
              <a:rPr lang="en-US" sz="3600" dirty="0" err="1">
                <a:solidFill>
                  <a:srgbClr val="0070C0"/>
                </a:solidFill>
                <a:latin typeface="Cambria" panose="02040503050406030204" pitchFamily="18" charset="0"/>
                <a:cs typeface="Calibri" panose="020F0502020204030204" pitchFamily="34" charset="0"/>
              </a:rPr>
              <a:t>Chị</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ơi</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chị</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hướng</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dẫn</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em</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làm</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bưu</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thiếp</a:t>
            </a:r>
            <a:r>
              <a:rPr lang="en-US" sz="3600" dirty="0">
                <a:solidFill>
                  <a:srgbClr val="0070C0"/>
                </a:solidFill>
                <a:latin typeface="Cambria" panose="02040503050406030204" pitchFamily="18" charset="0"/>
                <a:cs typeface="Calibri" panose="020F0502020204030204" pitchFamily="34" charset="0"/>
              </a:rPr>
              <a:t> </a:t>
            </a:r>
            <a:r>
              <a:rPr lang="en-US" sz="3600" dirty="0" err="1">
                <a:solidFill>
                  <a:srgbClr val="0070C0"/>
                </a:solidFill>
                <a:latin typeface="Cambria" panose="02040503050406030204" pitchFamily="18" charset="0"/>
                <a:cs typeface="Calibri" panose="020F0502020204030204" pitchFamily="34" charset="0"/>
              </a:rPr>
              <a:t>đi</a:t>
            </a:r>
            <a:r>
              <a:rPr lang="en-US" sz="3600" dirty="0">
                <a:solidFill>
                  <a:srgbClr val="0070C0"/>
                </a:solidFill>
                <a:latin typeface="Cambria" panose="02040503050406030204" pitchFamily="18" charset="0"/>
                <a:cs typeface="Calibri" panose="020F0502020204030204" pitchFamily="34" charset="0"/>
              </a:rPr>
              <a:t>!</a:t>
            </a:r>
            <a:endParaRPr lang="vi-VN" sz="3600" dirty="0">
              <a:solidFill>
                <a:srgbClr val="0070C0"/>
              </a:solidFill>
              <a:latin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24247546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80">
                                          <p:stCondLst>
                                            <p:cond delay="0"/>
                                          </p:stCondLst>
                                        </p:cTn>
                                        <p:tgtEl>
                                          <p:spTgt spid="29"/>
                                        </p:tgtEl>
                                      </p:cBhvr>
                                    </p:animEffect>
                                    <p:anim calcmode="lin" valueType="num">
                                      <p:cBhvr>
                                        <p:cTn id="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3" dur="26">
                                          <p:stCondLst>
                                            <p:cond delay="650"/>
                                          </p:stCondLst>
                                        </p:cTn>
                                        <p:tgtEl>
                                          <p:spTgt spid="29"/>
                                        </p:tgtEl>
                                      </p:cBhvr>
                                      <p:to x="100000" y="60000"/>
                                    </p:animScale>
                                    <p:animScale>
                                      <p:cBhvr>
                                        <p:cTn id="14" dur="166" decel="50000">
                                          <p:stCondLst>
                                            <p:cond delay="676"/>
                                          </p:stCondLst>
                                        </p:cTn>
                                        <p:tgtEl>
                                          <p:spTgt spid="29"/>
                                        </p:tgtEl>
                                      </p:cBhvr>
                                      <p:to x="100000" y="100000"/>
                                    </p:animScale>
                                    <p:animScale>
                                      <p:cBhvr>
                                        <p:cTn id="15" dur="26">
                                          <p:stCondLst>
                                            <p:cond delay="1312"/>
                                          </p:stCondLst>
                                        </p:cTn>
                                        <p:tgtEl>
                                          <p:spTgt spid="29"/>
                                        </p:tgtEl>
                                      </p:cBhvr>
                                      <p:to x="100000" y="80000"/>
                                    </p:animScale>
                                    <p:animScale>
                                      <p:cBhvr>
                                        <p:cTn id="16" dur="166" decel="50000">
                                          <p:stCondLst>
                                            <p:cond delay="1338"/>
                                          </p:stCondLst>
                                        </p:cTn>
                                        <p:tgtEl>
                                          <p:spTgt spid="29"/>
                                        </p:tgtEl>
                                      </p:cBhvr>
                                      <p:to x="100000" y="100000"/>
                                    </p:animScale>
                                    <p:animScale>
                                      <p:cBhvr>
                                        <p:cTn id="17" dur="26">
                                          <p:stCondLst>
                                            <p:cond delay="1642"/>
                                          </p:stCondLst>
                                        </p:cTn>
                                        <p:tgtEl>
                                          <p:spTgt spid="29"/>
                                        </p:tgtEl>
                                      </p:cBhvr>
                                      <p:to x="100000" y="90000"/>
                                    </p:animScale>
                                    <p:animScale>
                                      <p:cBhvr>
                                        <p:cTn id="18" dur="166" decel="50000">
                                          <p:stCondLst>
                                            <p:cond delay="1668"/>
                                          </p:stCondLst>
                                        </p:cTn>
                                        <p:tgtEl>
                                          <p:spTgt spid="29"/>
                                        </p:tgtEl>
                                      </p:cBhvr>
                                      <p:to x="100000" y="100000"/>
                                    </p:animScale>
                                    <p:animScale>
                                      <p:cBhvr>
                                        <p:cTn id="19" dur="26">
                                          <p:stCondLst>
                                            <p:cond delay="1808"/>
                                          </p:stCondLst>
                                        </p:cTn>
                                        <p:tgtEl>
                                          <p:spTgt spid="29"/>
                                        </p:tgtEl>
                                      </p:cBhvr>
                                      <p:to x="100000" y="95000"/>
                                    </p:animScale>
                                    <p:animScale>
                                      <p:cBhvr>
                                        <p:cTn id="20" dur="166" decel="50000">
                                          <p:stCondLst>
                                            <p:cond delay="1834"/>
                                          </p:stCondLst>
                                        </p:cTn>
                                        <p:tgtEl>
                                          <p:spTgt spid="2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80">
                                          <p:stCondLst>
                                            <p:cond delay="0"/>
                                          </p:stCondLst>
                                        </p:cTn>
                                        <p:tgtEl>
                                          <p:spTgt spid="22"/>
                                        </p:tgtEl>
                                      </p:cBhvr>
                                    </p:animEffect>
                                    <p:anim calcmode="lin" valueType="num">
                                      <p:cBhvr>
                                        <p:cTn id="2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9" dur="26">
                                          <p:stCondLst>
                                            <p:cond delay="650"/>
                                          </p:stCondLst>
                                        </p:cTn>
                                        <p:tgtEl>
                                          <p:spTgt spid="22"/>
                                        </p:tgtEl>
                                      </p:cBhvr>
                                      <p:to x="100000" y="60000"/>
                                    </p:animScale>
                                    <p:animScale>
                                      <p:cBhvr>
                                        <p:cTn id="30" dur="166" decel="50000">
                                          <p:stCondLst>
                                            <p:cond delay="676"/>
                                          </p:stCondLst>
                                        </p:cTn>
                                        <p:tgtEl>
                                          <p:spTgt spid="22"/>
                                        </p:tgtEl>
                                      </p:cBhvr>
                                      <p:to x="100000" y="100000"/>
                                    </p:animScale>
                                    <p:animScale>
                                      <p:cBhvr>
                                        <p:cTn id="31" dur="26">
                                          <p:stCondLst>
                                            <p:cond delay="1312"/>
                                          </p:stCondLst>
                                        </p:cTn>
                                        <p:tgtEl>
                                          <p:spTgt spid="22"/>
                                        </p:tgtEl>
                                      </p:cBhvr>
                                      <p:to x="100000" y="80000"/>
                                    </p:animScale>
                                    <p:animScale>
                                      <p:cBhvr>
                                        <p:cTn id="32" dur="166" decel="50000">
                                          <p:stCondLst>
                                            <p:cond delay="1338"/>
                                          </p:stCondLst>
                                        </p:cTn>
                                        <p:tgtEl>
                                          <p:spTgt spid="22"/>
                                        </p:tgtEl>
                                      </p:cBhvr>
                                      <p:to x="100000" y="100000"/>
                                    </p:animScale>
                                    <p:animScale>
                                      <p:cBhvr>
                                        <p:cTn id="33" dur="26">
                                          <p:stCondLst>
                                            <p:cond delay="1642"/>
                                          </p:stCondLst>
                                        </p:cTn>
                                        <p:tgtEl>
                                          <p:spTgt spid="22"/>
                                        </p:tgtEl>
                                      </p:cBhvr>
                                      <p:to x="100000" y="90000"/>
                                    </p:animScale>
                                    <p:animScale>
                                      <p:cBhvr>
                                        <p:cTn id="34" dur="166" decel="50000">
                                          <p:stCondLst>
                                            <p:cond delay="1668"/>
                                          </p:stCondLst>
                                        </p:cTn>
                                        <p:tgtEl>
                                          <p:spTgt spid="22"/>
                                        </p:tgtEl>
                                      </p:cBhvr>
                                      <p:to x="100000" y="100000"/>
                                    </p:animScale>
                                    <p:animScale>
                                      <p:cBhvr>
                                        <p:cTn id="35" dur="26">
                                          <p:stCondLst>
                                            <p:cond delay="1808"/>
                                          </p:stCondLst>
                                        </p:cTn>
                                        <p:tgtEl>
                                          <p:spTgt spid="22"/>
                                        </p:tgtEl>
                                      </p:cBhvr>
                                      <p:to x="100000" y="95000"/>
                                    </p:animScale>
                                    <p:animScale>
                                      <p:cBhvr>
                                        <p:cTn id="36" dur="166" decel="50000">
                                          <p:stCondLst>
                                            <p:cond delay="1834"/>
                                          </p:stCondLst>
                                        </p:cTn>
                                        <p:tgtEl>
                                          <p:spTgt spid="22"/>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80">
                                          <p:stCondLst>
                                            <p:cond delay="0"/>
                                          </p:stCondLst>
                                        </p:cTn>
                                        <p:tgtEl>
                                          <p:spTgt spid="25"/>
                                        </p:tgtEl>
                                      </p:cBhvr>
                                    </p:animEffect>
                                    <p:anim calcmode="lin" valueType="num">
                                      <p:cBhvr>
                                        <p:cTn id="4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45" dur="26">
                                          <p:stCondLst>
                                            <p:cond delay="650"/>
                                          </p:stCondLst>
                                        </p:cTn>
                                        <p:tgtEl>
                                          <p:spTgt spid="25"/>
                                        </p:tgtEl>
                                      </p:cBhvr>
                                      <p:to x="100000" y="60000"/>
                                    </p:animScale>
                                    <p:animScale>
                                      <p:cBhvr>
                                        <p:cTn id="46" dur="166" decel="50000">
                                          <p:stCondLst>
                                            <p:cond delay="676"/>
                                          </p:stCondLst>
                                        </p:cTn>
                                        <p:tgtEl>
                                          <p:spTgt spid="25"/>
                                        </p:tgtEl>
                                      </p:cBhvr>
                                      <p:to x="100000" y="100000"/>
                                    </p:animScale>
                                    <p:animScale>
                                      <p:cBhvr>
                                        <p:cTn id="47" dur="26">
                                          <p:stCondLst>
                                            <p:cond delay="1312"/>
                                          </p:stCondLst>
                                        </p:cTn>
                                        <p:tgtEl>
                                          <p:spTgt spid="25"/>
                                        </p:tgtEl>
                                      </p:cBhvr>
                                      <p:to x="100000" y="80000"/>
                                    </p:animScale>
                                    <p:animScale>
                                      <p:cBhvr>
                                        <p:cTn id="48" dur="166" decel="50000">
                                          <p:stCondLst>
                                            <p:cond delay="1338"/>
                                          </p:stCondLst>
                                        </p:cTn>
                                        <p:tgtEl>
                                          <p:spTgt spid="25"/>
                                        </p:tgtEl>
                                      </p:cBhvr>
                                      <p:to x="100000" y="100000"/>
                                    </p:animScale>
                                    <p:animScale>
                                      <p:cBhvr>
                                        <p:cTn id="49" dur="26">
                                          <p:stCondLst>
                                            <p:cond delay="1642"/>
                                          </p:stCondLst>
                                        </p:cTn>
                                        <p:tgtEl>
                                          <p:spTgt spid="25"/>
                                        </p:tgtEl>
                                      </p:cBhvr>
                                      <p:to x="100000" y="90000"/>
                                    </p:animScale>
                                    <p:animScale>
                                      <p:cBhvr>
                                        <p:cTn id="50" dur="166" decel="50000">
                                          <p:stCondLst>
                                            <p:cond delay="1668"/>
                                          </p:stCondLst>
                                        </p:cTn>
                                        <p:tgtEl>
                                          <p:spTgt spid="25"/>
                                        </p:tgtEl>
                                      </p:cBhvr>
                                      <p:to x="100000" y="100000"/>
                                    </p:animScale>
                                    <p:animScale>
                                      <p:cBhvr>
                                        <p:cTn id="51" dur="26">
                                          <p:stCondLst>
                                            <p:cond delay="1808"/>
                                          </p:stCondLst>
                                        </p:cTn>
                                        <p:tgtEl>
                                          <p:spTgt spid="25"/>
                                        </p:tgtEl>
                                      </p:cBhvr>
                                      <p:to x="100000" y="95000"/>
                                    </p:animScale>
                                    <p:animScale>
                                      <p:cBhvr>
                                        <p:cTn id="52" dur="166" decel="50000">
                                          <p:stCondLst>
                                            <p:cond delay="1834"/>
                                          </p:stCondLst>
                                        </p:cTn>
                                        <p:tgtEl>
                                          <p:spTgt spid="25"/>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1000"/>
                                        <p:tgtEl>
                                          <p:spTgt spid="6"/>
                                        </p:tgtEl>
                                      </p:cBhvr>
                                    </p:animEffect>
                                    <p:anim calcmode="lin" valueType="num">
                                      <p:cBhvr>
                                        <p:cTn id="58" dur="1000" fill="hold"/>
                                        <p:tgtEl>
                                          <p:spTgt spid="6"/>
                                        </p:tgtEl>
                                        <p:attrNameLst>
                                          <p:attrName>ppt_x</p:attrName>
                                        </p:attrNameLst>
                                      </p:cBhvr>
                                      <p:tavLst>
                                        <p:tav tm="0">
                                          <p:val>
                                            <p:strVal val="#ppt_x"/>
                                          </p:val>
                                        </p:tav>
                                        <p:tav tm="100000">
                                          <p:val>
                                            <p:strVal val="#ppt_x"/>
                                          </p:val>
                                        </p:tav>
                                      </p:tavLst>
                                    </p:anim>
                                    <p:anim calcmode="lin" valueType="num">
                                      <p:cBhvr>
                                        <p:cTn id="59" dur="1000" fill="hold"/>
                                        <p:tgtEl>
                                          <p:spTgt spid="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1000"/>
                                        <p:tgtEl>
                                          <p:spTgt spid="30"/>
                                        </p:tgtEl>
                                      </p:cBhvr>
                                    </p:animEffect>
                                    <p:anim calcmode="lin" valueType="num">
                                      <p:cBhvr>
                                        <p:cTn id="63" dur="1000" fill="hold"/>
                                        <p:tgtEl>
                                          <p:spTgt spid="30"/>
                                        </p:tgtEl>
                                        <p:attrNameLst>
                                          <p:attrName>ppt_x</p:attrName>
                                        </p:attrNameLst>
                                      </p:cBhvr>
                                      <p:tavLst>
                                        <p:tav tm="0">
                                          <p:val>
                                            <p:strVal val="#ppt_x"/>
                                          </p:val>
                                        </p:tav>
                                        <p:tav tm="100000">
                                          <p:val>
                                            <p:strVal val="#ppt_x"/>
                                          </p:val>
                                        </p:tav>
                                      </p:tavLst>
                                    </p:anim>
                                    <p:anim calcmode="lin" valueType="num">
                                      <p:cBhvr>
                                        <p:cTn id="64" dur="1000" fill="hold"/>
                                        <p:tgtEl>
                                          <p:spTgt spid="3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1000"/>
                                        <p:tgtEl>
                                          <p:spTgt spid="24"/>
                                        </p:tgtEl>
                                      </p:cBhvr>
                                    </p:animEffect>
                                    <p:anim calcmode="lin" valueType="num">
                                      <p:cBhvr>
                                        <p:cTn id="75" dur="1000" fill="hold"/>
                                        <p:tgtEl>
                                          <p:spTgt spid="24"/>
                                        </p:tgtEl>
                                        <p:attrNameLst>
                                          <p:attrName>ppt_x</p:attrName>
                                        </p:attrNameLst>
                                      </p:cBhvr>
                                      <p:tavLst>
                                        <p:tav tm="0">
                                          <p:val>
                                            <p:strVal val="#ppt_x"/>
                                          </p:val>
                                        </p:tav>
                                        <p:tav tm="100000">
                                          <p:val>
                                            <p:strVal val="#ppt_x"/>
                                          </p:val>
                                        </p:tav>
                                      </p:tavLst>
                                    </p:anim>
                                    <p:anim calcmode="lin" valueType="num">
                                      <p:cBhvr>
                                        <p:cTn id="76" dur="1000" fill="hold"/>
                                        <p:tgtEl>
                                          <p:spTgt spid="24"/>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fade">
                                      <p:cBhvr>
                                        <p:cTn id="79" dur="1000"/>
                                        <p:tgtEl>
                                          <p:spTgt spid="31"/>
                                        </p:tgtEl>
                                      </p:cBhvr>
                                    </p:animEffect>
                                    <p:anim calcmode="lin" valueType="num">
                                      <p:cBhvr>
                                        <p:cTn id="80" dur="1000" fill="hold"/>
                                        <p:tgtEl>
                                          <p:spTgt spid="31"/>
                                        </p:tgtEl>
                                        <p:attrNameLst>
                                          <p:attrName>ppt_x</p:attrName>
                                        </p:attrNameLst>
                                      </p:cBhvr>
                                      <p:tavLst>
                                        <p:tav tm="0">
                                          <p:val>
                                            <p:strVal val="#ppt_x"/>
                                          </p:val>
                                        </p:tav>
                                        <p:tav tm="100000">
                                          <p:val>
                                            <p:strVal val="#ppt_x"/>
                                          </p:val>
                                        </p:tav>
                                      </p:tavLst>
                                    </p:anim>
                                    <p:anim calcmode="lin" valueType="num">
                                      <p:cBhvr>
                                        <p:cTn id="81" dur="1000" fill="hold"/>
                                        <p:tgtEl>
                                          <p:spTgt spid="31"/>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fade">
                                      <p:cBhvr>
                                        <p:cTn id="84" dur="1000"/>
                                        <p:tgtEl>
                                          <p:spTgt spid="14"/>
                                        </p:tgtEl>
                                      </p:cBhvr>
                                    </p:animEffect>
                                    <p:anim calcmode="lin" valueType="num">
                                      <p:cBhvr>
                                        <p:cTn id="85" dur="1000" fill="hold"/>
                                        <p:tgtEl>
                                          <p:spTgt spid="14"/>
                                        </p:tgtEl>
                                        <p:attrNameLst>
                                          <p:attrName>ppt_x</p:attrName>
                                        </p:attrNameLst>
                                      </p:cBhvr>
                                      <p:tavLst>
                                        <p:tav tm="0">
                                          <p:val>
                                            <p:strVal val="#ppt_x"/>
                                          </p:val>
                                        </p:tav>
                                        <p:tav tm="100000">
                                          <p:val>
                                            <p:strVal val="#ppt_x"/>
                                          </p:val>
                                        </p:tav>
                                      </p:tavLst>
                                    </p:anim>
                                    <p:anim calcmode="lin" valueType="num">
                                      <p:cBhvr>
                                        <p:cTn id="8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p:bldP spid="30"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a16="http://schemas.microsoft.com/office/drawing/2014/main" id="{1805A941-37CE-4533-8A71-D7BCCA428F2B}"/>
              </a:ext>
            </a:extLst>
          </p:cNvPr>
          <p:cNvSpPr/>
          <p:nvPr/>
        </p:nvSpPr>
        <p:spPr>
          <a:xfrm rot="10800000">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16">
            <a:extLst>
              <a:ext uri="{FF2B5EF4-FFF2-40B4-BE49-F238E27FC236}">
                <a16:creationId xmlns:a16="http://schemas.microsoft.com/office/drawing/2014/main" id="{B3E36A33-06E0-4AA9-AC17-3A0787C2D8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Picture 14" descr="A picture containing toy, doll, vector graphics, clipart&#10;&#10;Description automatically generated">
            <a:extLst>
              <a:ext uri="{FF2B5EF4-FFF2-40B4-BE49-F238E27FC236}">
                <a16:creationId xmlns:a16="http://schemas.microsoft.com/office/drawing/2014/main" id="{4D466B48-2777-4E22-A220-FC1DFBEF37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1172" y="886375"/>
            <a:ext cx="8310828" cy="4937760"/>
          </a:xfrm>
          <a:prstGeom prst="rect">
            <a:avLst/>
          </a:prstGeom>
        </p:spPr>
      </p:pic>
      <p:sp>
        <p:nvSpPr>
          <p:cNvPr id="16" name="Speech Bubble: Oval 15">
            <a:extLst>
              <a:ext uri="{FF2B5EF4-FFF2-40B4-BE49-F238E27FC236}">
                <a16:creationId xmlns:a16="http://schemas.microsoft.com/office/drawing/2014/main" id="{56A782DC-128B-4A49-9B0D-A65A8F08243B}"/>
              </a:ext>
            </a:extLst>
          </p:cNvPr>
          <p:cNvSpPr/>
          <p:nvPr/>
        </p:nvSpPr>
        <p:spPr>
          <a:xfrm flipH="1">
            <a:off x="9977172" y="1401093"/>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NHẬN XÉT</a:t>
            </a:r>
          </a:p>
        </p:txBody>
      </p:sp>
      <p:sp>
        <p:nvSpPr>
          <p:cNvPr id="17" name="Speech Bubble: Oval 16">
            <a:extLst>
              <a:ext uri="{FF2B5EF4-FFF2-40B4-BE49-F238E27FC236}">
                <a16:creationId xmlns:a16="http://schemas.microsoft.com/office/drawing/2014/main" id="{415804ED-2542-4379-808F-8C8DC0864F5E}"/>
              </a:ext>
            </a:extLst>
          </p:cNvPr>
          <p:cNvSpPr/>
          <p:nvPr/>
        </p:nvSpPr>
        <p:spPr>
          <a:xfrm>
            <a:off x="4267689" y="1519082"/>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pic>
        <p:nvPicPr>
          <p:cNvPr id="18" name="Picture 17">
            <a:extLst>
              <a:ext uri="{FF2B5EF4-FFF2-40B4-BE49-F238E27FC236}">
                <a16:creationId xmlns:a16="http://schemas.microsoft.com/office/drawing/2014/main" id="{C0FC1548-8975-4B95-87FA-6E1833780531}"/>
              </a:ext>
            </a:extLst>
          </p:cNvPr>
          <p:cNvPicPr>
            <a:picLocks noChangeAspect="1"/>
          </p:cNvPicPr>
          <p:nvPr/>
        </p:nvPicPr>
        <p:blipFill>
          <a:blip r:embed="rId6"/>
          <a:stretch>
            <a:fillRect/>
          </a:stretch>
        </p:blipFill>
        <p:spPr>
          <a:xfrm>
            <a:off x="1944912" y="527125"/>
            <a:ext cx="2322777" cy="4127350"/>
          </a:xfrm>
          <a:prstGeom prst="rect">
            <a:avLst/>
          </a:prstGeom>
        </p:spPr>
      </p:pic>
    </p:spTree>
    <p:extLst>
      <p:ext uri="{BB962C8B-B14F-4D97-AF65-F5344CB8AC3E}">
        <p14:creationId xmlns:p14="http://schemas.microsoft.com/office/powerpoint/2010/main" val="200610753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750"/>
                                </p:stCondLst>
                                <p:childTnLst>
                                  <p:par>
                                    <p:cTn id="9" presetID="2" presetClass="entr" presetSubtype="4" fill="hold" nodeType="after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3" name="Trò-chơi-chíu.wav"/>
                                            </p:tgtEl>
                                          </p:cMediaNode>
                                        </p:audio>
                                      </p:sub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750"/>
                                </p:stCondLst>
                                <p:childTnLst>
                                  <p:par>
                                    <p:cTn id="9" presetID="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7" name="uỷn.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8" name="Trò-chơi-chíu.wav"/>
                                            </p:tgtEl>
                                          </p:cMediaNode>
                                        </p:audio>
                                      </p:sub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a16="http://schemas.microsoft.com/office/drawing/2014/main" id="{1805A941-37CE-4533-8A71-D7BCCA428F2B}"/>
              </a:ext>
            </a:extLst>
          </p:cNvPr>
          <p:cNvSpPr/>
          <p:nvPr/>
        </p:nvSpPr>
        <p:spPr>
          <a:xfrm rot="10800000">
            <a:off x="287079" y="462090"/>
            <a:ext cx="11589487"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44">
            <a:extLst>
              <a:ext uri="{FF2B5EF4-FFF2-40B4-BE49-F238E27FC236}">
                <a16:creationId xmlns:a16="http://schemas.microsoft.com/office/drawing/2014/main" id="{8D8BE592-6CED-4B63-BACA-F78064B8C7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13" name="Cloud 12">
            <a:extLst>
              <a:ext uri="{FF2B5EF4-FFF2-40B4-BE49-F238E27FC236}">
                <a16:creationId xmlns:a16="http://schemas.microsoft.com/office/drawing/2014/main" id="{1162DBBC-9845-48A8-8412-4D69EF873E25}"/>
              </a:ext>
            </a:extLst>
          </p:cNvPr>
          <p:cNvSpPr/>
          <p:nvPr/>
        </p:nvSpPr>
        <p:spPr>
          <a:xfrm>
            <a:off x="617552" y="2014092"/>
            <a:ext cx="2981324" cy="1990725"/>
          </a:xfrm>
          <a:prstGeom prst="cloud">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 dung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bài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học</a:t>
            </a:r>
            <a:endPar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9" name="Left Brace 18">
            <a:extLst>
              <a:ext uri="{FF2B5EF4-FFF2-40B4-BE49-F238E27FC236}">
                <a16:creationId xmlns:a16="http://schemas.microsoft.com/office/drawing/2014/main" id="{26C5E104-918C-4839-A656-3DB0E947B8BB}"/>
              </a:ext>
            </a:extLst>
          </p:cNvPr>
          <p:cNvSpPr/>
          <p:nvPr/>
        </p:nvSpPr>
        <p:spPr>
          <a:xfrm>
            <a:off x="3808426" y="1852167"/>
            <a:ext cx="438149" cy="2757488"/>
          </a:xfrm>
          <a:prstGeom prst="leftBrace">
            <a:avLst>
              <a:gd name="adj1" fmla="val 21586"/>
              <a:gd name="adj2" fmla="val 49549"/>
            </a:avLst>
          </a:prstGeom>
          <a:noFill/>
          <a:ln w="57150" cap="flat" cmpd="sng" algn="ctr">
            <a:solidFill>
              <a:srgbClr val="E0548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Cambria" panose="02040503050406030204" pitchFamily="18" charset="0"/>
            </a:endParaRPr>
          </a:p>
        </p:txBody>
      </p:sp>
      <p:sp>
        <p:nvSpPr>
          <p:cNvPr id="20" name="Rectangle 19">
            <a:extLst>
              <a:ext uri="{FF2B5EF4-FFF2-40B4-BE49-F238E27FC236}">
                <a16:creationId xmlns:a16="http://schemas.microsoft.com/office/drawing/2014/main" id="{7C65BAAE-5714-484A-931E-3F90288AA57C}"/>
              </a:ext>
            </a:extLst>
          </p:cNvPr>
          <p:cNvSpPr/>
          <p:nvPr/>
        </p:nvSpPr>
        <p:spPr>
          <a:xfrm>
            <a:off x="4246573" y="1294955"/>
            <a:ext cx="2247903" cy="1314450"/>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7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Từ</a:t>
            </a:r>
            <a:r>
              <a:rPr kumimoji="0" lang="en-US" sz="27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7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chỉ</a:t>
            </a:r>
            <a:r>
              <a:rPr kumimoji="0" lang="en-US" sz="27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7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đặc</a:t>
            </a:r>
            <a:r>
              <a:rPr kumimoji="0" lang="en-US" sz="27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7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điểm</a:t>
            </a:r>
            <a:endParaRPr kumimoji="0" lang="en-US" sz="27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1" name="Rectangle 20">
            <a:extLst>
              <a:ext uri="{FF2B5EF4-FFF2-40B4-BE49-F238E27FC236}">
                <a16:creationId xmlns:a16="http://schemas.microsoft.com/office/drawing/2014/main" id="{51C585F9-EA54-4AE1-9BB5-95EDF58F98D6}"/>
              </a:ext>
            </a:extLst>
          </p:cNvPr>
          <p:cNvSpPr/>
          <p:nvPr/>
        </p:nvSpPr>
        <p:spPr>
          <a:xfrm>
            <a:off x="4246573" y="4190555"/>
            <a:ext cx="2362203" cy="1031078"/>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Câu</a:t>
            </a:r>
            <a:r>
              <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khiến</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cxnSp>
        <p:nvCxnSpPr>
          <p:cNvPr id="22" name="Straight Connector 21">
            <a:extLst>
              <a:ext uri="{FF2B5EF4-FFF2-40B4-BE49-F238E27FC236}">
                <a16:creationId xmlns:a16="http://schemas.microsoft.com/office/drawing/2014/main" id="{92173FF4-0942-4253-B205-F256DC0436C3}"/>
              </a:ext>
            </a:extLst>
          </p:cNvPr>
          <p:cNvCxnSpPr>
            <a:cxnSpLocks/>
            <a:stCxn id="20" idx="3"/>
          </p:cNvCxnSpPr>
          <p:nvPr/>
        </p:nvCxnSpPr>
        <p:spPr>
          <a:xfrm flipV="1">
            <a:off x="6494476" y="1552353"/>
            <a:ext cx="969580" cy="399827"/>
          </a:xfrm>
          <a:prstGeom prst="line">
            <a:avLst/>
          </a:prstGeom>
          <a:solidFill>
            <a:srgbClr val="FFC000"/>
          </a:solidFill>
          <a:ln w="57150" cap="flat" cmpd="sng" algn="ctr">
            <a:solidFill>
              <a:srgbClr val="FFC000">
                <a:shade val="50000"/>
              </a:srgbClr>
            </a:solidFill>
            <a:prstDash val="solid"/>
            <a:miter lim="800000"/>
          </a:ln>
          <a:effectLst/>
        </p:spPr>
      </p:cxnSp>
      <p:sp>
        <p:nvSpPr>
          <p:cNvPr id="23" name="Rectangle 22">
            <a:extLst>
              <a:ext uri="{FF2B5EF4-FFF2-40B4-BE49-F238E27FC236}">
                <a16:creationId xmlns:a16="http://schemas.microsoft.com/office/drawing/2014/main" id="{DB4F4137-0287-41EC-9BFA-6A897E895E2F}"/>
              </a:ext>
            </a:extLst>
          </p:cNvPr>
          <p:cNvSpPr/>
          <p:nvPr/>
        </p:nvSpPr>
        <p:spPr>
          <a:xfrm>
            <a:off x="7464056" y="1092409"/>
            <a:ext cx="3982142" cy="586714"/>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Tìm</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từ</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chỉ</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đặc</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điểm</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cxnSp>
        <p:nvCxnSpPr>
          <p:cNvPr id="26" name="Straight Connector 25">
            <a:extLst>
              <a:ext uri="{FF2B5EF4-FFF2-40B4-BE49-F238E27FC236}">
                <a16:creationId xmlns:a16="http://schemas.microsoft.com/office/drawing/2014/main" id="{984A2916-4B4F-4AC4-A356-F427B8E6DDF4}"/>
              </a:ext>
            </a:extLst>
          </p:cNvPr>
          <p:cNvCxnSpPr>
            <a:cxnSpLocks/>
          </p:cNvCxnSpPr>
          <p:nvPr/>
        </p:nvCxnSpPr>
        <p:spPr>
          <a:xfrm flipV="1">
            <a:off x="6618298" y="3902149"/>
            <a:ext cx="969580" cy="832521"/>
          </a:xfrm>
          <a:prstGeom prst="line">
            <a:avLst/>
          </a:prstGeom>
          <a:solidFill>
            <a:srgbClr val="FFC000"/>
          </a:solidFill>
          <a:ln w="57150" cap="flat" cmpd="sng" algn="ctr">
            <a:solidFill>
              <a:srgbClr val="FFC000">
                <a:shade val="50000"/>
              </a:srgbClr>
            </a:solidFill>
            <a:prstDash val="solid"/>
            <a:miter lim="800000"/>
          </a:ln>
          <a:effectLst/>
        </p:spPr>
      </p:cxnSp>
      <p:sp>
        <p:nvSpPr>
          <p:cNvPr id="27" name="Rectangle 26">
            <a:extLst>
              <a:ext uri="{FF2B5EF4-FFF2-40B4-BE49-F238E27FC236}">
                <a16:creationId xmlns:a16="http://schemas.microsoft.com/office/drawing/2014/main" id="{E3C2D508-1C47-4A93-9C81-4A049672A66C}"/>
              </a:ext>
            </a:extLst>
          </p:cNvPr>
          <p:cNvSpPr/>
          <p:nvPr/>
        </p:nvSpPr>
        <p:spPr>
          <a:xfrm>
            <a:off x="7589850" y="3295205"/>
            <a:ext cx="4014699" cy="1314450"/>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Nhận</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biết</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được</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câu</a:t>
            </a:r>
            <a:r>
              <a:rPr kumimoji="0" lang="en-US" sz="2800" b="0" i="0" u="none" strike="noStrike" kern="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0" i="0" u="none" strike="noStrike" kern="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khiến</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cxnSp>
        <p:nvCxnSpPr>
          <p:cNvPr id="28" name="Straight Connector 27">
            <a:extLst>
              <a:ext uri="{FF2B5EF4-FFF2-40B4-BE49-F238E27FC236}">
                <a16:creationId xmlns:a16="http://schemas.microsoft.com/office/drawing/2014/main" id="{5AFC6647-963A-4548-B8CB-C085DC8E605A}"/>
              </a:ext>
            </a:extLst>
          </p:cNvPr>
          <p:cNvCxnSpPr>
            <a:cxnSpLocks/>
          </p:cNvCxnSpPr>
          <p:nvPr/>
        </p:nvCxnSpPr>
        <p:spPr>
          <a:xfrm>
            <a:off x="6494476" y="2056025"/>
            <a:ext cx="969580" cy="552968"/>
          </a:xfrm>
          <a:prstGeom prst="line">
            <a:avLst/>
          </a:prstGeom>
          <a:solidFill>
            <a:srgbClr val="FFC000"/>
          </a:solidFill>
          <a:ln w="57150" cap="flat" cmpd="sng" algn="ctr">
            <a:solidFill>
              <a:srgbClr val="FFC000">
                <a:shade val="50000"/>
              </a:srgbClr>
            </a:solidFill>
            <a:prstDash val="solid"/>
            <a:miter lim="800000"/>
          </a:ln>
          <a:effectLst/>
        </p:spPr>
      </p:cxnSp>
      <p:sp>
        <p:nvSpPr>
          <p:cNvPr id="29" name="Rectangle 28">
            <a:extLst>
              <a:ext uri="{FF2B5EF4-FFF2-40B4-BE49-F238E27FC236}">
                <a16:creationId xmlns:a16="http://schemas.microsoft.com/office/drawing/2014/main" id="{91C01907-5E83-4D9F-85AE-787367DDF9F0}"/>
              </a:ext>
            </a:extLst>
          </p:cNvPr>
          <p:cNvSpPr/>
          <p:nvPr/>
        </p:nvSpPr>
        <p:spPr>
          <a:xfrm>
            <a:off x="7341622" y="1991830"/>
            <a:ext cx="4262927" cy="1039798"/>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Đặc</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câu</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với</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từ</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chỉ</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đặc</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điểm</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cxnSp>
        <p:nvCxnSpPr>
          <p:cNvPr id="30" name="Straight Connector 29">
            <a:extLst>
              <a:ext uri="{FF2B5EF4-FFF2-40B4-BE49-F238E27FC236}">
                <a16:creationId xmlns:a16="http://schemas.microsoft.com/office/drawing/2014/main" id="{7D75220B-0991-43C6-96AB-ABE471ED3471}"/>
              </a:ext>
            </a:extLst>
          </p:cNvPr>
          <p:cNvCxnSpPr>
            <a:cxnSpLocks/>
            <a:stCxn id="21" idx="3"/>
          </p:cNvCxnSpPr>
          <p:nvPr/>
        </p:nvCxnSpPr>
        <p:spPr>
          <a:xfrm>
            <a:off x="6608776" y="4706094"/>
            <a:ext cx="979102" cy="774082"/>
          </a:xfrm>
          <a:prstGeom prst="line">
            <a:avLst/>
          </a:prstGeom>
          <a:solidFill>
            <a:srgbClr val="FFC000"/>
          </a:solidFill>
          <a:ln w="57150" cap="flat" cmpd="sng" algn="ctr">
            <a:solidFill>
              <a:srgbClr val="FFC000">
                <a:shade val="50000"/>
              </a:srgbClr>
            </a:solidFill>
            <a:prstDash val="solid"/>
            <a:miter lim="800000"/>
          </a:ln>
          <a:effectLst/>
        </p:spPr>
      </p:cxnSp>
      <p:sp>
        <p:nvSpPr>
          <p:cNvPr id="32" name="Rectangle 31">
            <a:extLst>
              <a:ext uri="{FF2B5EF4-FFF2-40B4-BE49-F238E27FC236}">
                <a16:creationId xmlns:a16="http://schemas.microsoft.com/office/drawing/2014/main" id="{2C209F39-396C-4753-80EA-52A0E26BCED5}"/>
              </a:ext>
            </a:extLst>
          </p:cNvPr>
          <p:cNvSpPr/>
          <p:nvPr/>
        </p:nvSpPr>
        <p:spPr>
          <a:xfrm>
            <a:off x="7587879" y="5085408"/>
            <a:ext cx="3858320" cy="774082"/>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Đặt</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câu</a:t>
            </a:r>
            <a:r>
              <a:rPr 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2800" kern="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khiến</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677099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strips(downLef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strips(down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barn(inVertical)">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down)">
                                      <p:cBhvr>
                                        <p:cTn id="48" dur="500"/>
                                        <p:tgtEl>
                                          <p:spTgt spid="2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wipe(down)">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barn(inVertical)">
                                      <p:cBhvr>
                                        <p:cTn id="63" dur="5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wipe(down)">
                                      <p:cBhvr>
                                        <p:cTn id="6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20" grpId="0" animBg="1"/>
      <p:bldP spid="21" grpId="0" animBg="1"/>
      <p:bldP spid="23" grpId="0" animBg="1"/>
      <p:bldP spid="27" grpId="0" animBg="1"/>
      <p:bldP spid="29"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365375" y="1207770"/>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字魂105号-简雅黑"/>
              <a:cs typeface="+mn-cs"/>
            </a:endParaRPr>
          </a:p>
        </p:txBody>
      </p:sp>
      <p:pic>
        <p:nvPicPr>
          <p:cNvPr id="8" name="图片 7" descr="19690631 -1"/>
          <p:cNvPicPr>
            <a:picLocks noChangeAspect="1"/>
          </p:cNvPicPr>
          <p:nvPr/>
        </p:nvPicPr>
        <p:blipFill>
          <a:blip r:embed="rId3"/>
          <a:srcRect/>
          <a:stretch>
            <a:fillRect/>
          </a:stretch>
        </p:blipFill>
        <p:spPr>
          <a:xfrm flipH="1">
            <a:off x="2553335" y="3505835"/>
            <a:ext cx="2404110" cy="1419225"/>
          </a:xfrm>
          <a:prstGeom prst="rect">
            <a:avLst/>
          </a:prstGeom>
        </p:spPr>
      </p:pic>
      <p:sp>
        <p:nvSpPr>
          <p:cNvPr id="17" name="TextBox 16"/>
          <p:cNvSpPr txBox="1"/>
          <p:nvPr/>
        </p:nvSpPr>
        <p:spPr>
          <a:xfrm>
            <a:off x="2909431" y="2091789"/>
            <a:ext cx="5402633" cy="212365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FF0000"/>
                </a:solidFill>
                <a:effectLst/>
                <a:uLnTx/>
                <a:uFillTx/>
                <a:latin typeface="Cambria" panose="02040503050406030204" pitchFamily="18" charset="0"/>
                <a:ea typeface="字魂105号-简雅黑"/>
              </a:rPr>
              <a:t>TẠM BIỆT VÀ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FF0000"/>
                </a:solidFill>
                <a:effectLst/>
                <a:uLnTx/>
                <a:uFillTx/>
                <a:latin typeface="Cambria" panose="02040503050406030204" pitchFamily="18" charset="0"/>
                <a:ea typeface="字魂105号-简雅黑"/>
              </a:rPr>
              <a:t> HẸN </a:t>
            </a:r>
            <a:r>
              <a:rPr kumimoji="0" lang="en-GB" sz="6600" b="0" i="0" u="none" strike="noStrike" kern="1200" cap="none" spc="0" normalizeH="0" baseline="0" noProof="0">
                <a:ln>
                  <a:noFill/>
                </a:ln>
                <a:solidFill>
                  <a:srgbClr val="FF0000"/>
                </a:solidFill>
                <a:effectLst/>
                <a:uLnTx/>
                <a:uFillTx/>
                <a:latin typeface="Cambria" panose="02040503050406030204" pitchFamily="18" charset="0"/>
                <a:ea typeface="字魂105号-简雅黑"/>
              </a:rPr>
              <a:t>GẶP LẠI!</a:t>
            </a:r>
            <a:endParaRPr kumimoji="0" lang="en-GB" sz="6600" b="0" i="0" u="none" strike="noStrike" kern="1200" cap="none" spc="0" normalizeH="0" baseline="0" noProof="0" dirty="0">
              <a:ln>
                <a:noFill/>
              </a:ln>
              <a:solidFill>
                <a:srgbClr val="FF0000"/>
              </a:solidFill>
              <a:effectLst/>
              <a:uLnTx/>
              <a:uFillTx/>
              <a:latin typeface="Cambria" panose="02040503050406030204" pitchFamily="18" charset="0"/>
              <a:ea typeface="字魂105号-简雅黑"/>
            </a:endParaRPr>
          </a:p>
        </p:txBody>
      </p:sp>
    </p:spTree>
    <p:custDataLst>
      <p:tags r:id="rId1"/>
    </p:custDataLst>
    <p:extLst>
      <p:ext uri="{BB962C8B-B14F-4D97-AF65-F5344CB8AC3E}">
        <p14:creationId xmlns:p14="http://schemas.microsoft.com/office/powerpoint/2010/main" val="208853498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365375" y="1207770"/>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字魂105号-简雅黑"/>
              <a:cs typeface="+mn-cs"/>
            </a:endParaRPr>
          </a:p>
        </p:txBody>
      </p:sp>
      <p:pic>
        <p:nvPicPr>
          <p:cNvPr id="8" name="图片 7" descr="19690631 -1"/>
          <p:cNvPicPr>
            <a:picLocks noChangeAspect="1"/>
          </p:cNvPicPr>
          <p:nvPr/>
        </p:nvPicPr>
        <p:blipFill>
          <a:blip r:embed="rId3"/>
          <a:srcRect/>
          <a:stretch>
            <a:fillRect/>
          </a:stretch>
        </p:blipFill>
        <p:spPr>
          <a:xfrm flipH="1">
            <a:off x="2553335" y="3505835"/>
            <a:ext cx="2404110" cy="1419225"/>
          </a:xfrm>
          <a:prstGeom prst="rect">
            <a:avLst/>
          </a:prstGeom>
        </p:spPr>
      </p:pic>
      <p:pic>
        <p:nvPicPr>
          <p:cNvPr id="3" name="Picture 2">
            <a:extLst>
              <a:ext uri="{FF2B5EF4-FFF2-40B4-BE49-F238E27FC236}">
                <a16:creationId xmlns:a16="http://schemas.microsoft.com/office/drawing/2014/main" id="{63B50DDC-22D2-47EF-B74A-D2AC287B2A42}"/>
              </a:ext>
            </a:extLst>
          </p:cNvPr>
          <p:cNvPicPr>
            <a:picLocks noChangeAspect="1"/>
          </p:cNvPicPr>
          <p:nvPr/>
        </p:nvPicPr>
        <p:blipFill>
          <a:blip r:embed="rId4"/>
          <a:stretch>
            <a:fillRect/>
          </a:stretch>
        </p:blipFill>
        <p:spPr>
          <a:xfrm>
            <a:off x="2706330" y="2465748"/>
            <a:ext cx="6779340" cy="1926503"/>
          </a:xfrm>
          <a:prstGeom prst="rect">
            <a:avLst/>
          </a:prstGeom>
        </p:spPr>
      </p:pic>
    </p:spTree>
    <p:custDataLst>
      <p:tags r:id="rId1"/>
    </p:custDataLst>
    <p:extLst>
      <p:ext uri="{BB962C8B-B14F-4D97-AF65-F5344CB8AC3E}">
        <p14:creationId xmlns:p14="http://schemas.microsoft.com/office/powerpoint/2010/main" val="198433350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850605"/>
            <a:ext cx="11007634" cy="5660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1010093"/>
            <a:ext cx="10789920" cy="5404915"/>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a16="http://schemas.microsoft.com/office/drawing/2014/main" id="{2AF00307-8035-4C85-A6D5-B69316D9E6BD}"/>
              </a:ext>
            </a:extLst>
          </p:cNvPr>
          <p:cNvSpPr txBox="1"/>
          <p:nvPr/>
        </p:nvSpPr>
        <p:spPr>
          <a:xfrm>
            <a:off x="1176595" y="1350706"/>
            <a:ext cx="10336136"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rPr>
              <a:t>1. </a:t>
            </a:r>
            <a:r>
              <a:rPr kumimoji="0" lang="vi-VN"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rPr>
              <a:t>Tìm từ chỉ đặc điểm có trong đoạn thơ dưới đây</a:t>
            </a:r>
            <a:endParaRPr kumimoji="0" lang="en-US"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6" name="TextBox 5">
            <a:extLst>
              <a:ext uri="{FF2B5EF4-FFF2-40B4-BE49-F238E27FC236}">
                <a16:creationId xmlns:a16="http://schemas.microsoft.com/office/drawing/2014/main" id="{F101A4D4-341A-452C-8325-9465E02D726C}"/>
              </a:ext>
            </a:extLst>
          </p:cNvPr>
          <p:cNvSpPr txBox="1"/>
          <p:nvPr/>
        </p:nvSpPr>
        <p:spPr>
          <a:xfrm>
            <a:off x="889185" y="2523863"/>
            <a:ext cx="4848446" cy="1815882"/>
          </a:xfrm>
          <a:prstGeom prst="rect">
            <a:avLst/>
          </a:prstGeom>
          <a:noFill/>
        </p:spPr>
        <p:txBody>
          <a:bodyPr wrap="square" rtlCol="0">
            <a:spAutoFit/>
          </a:bodyPr>
          <a:lstStyle/>
          <a:p>
            <a:r>
              <a:rPr lang="vi-VN" sz="2800" dirty="0"/>
              <a:t>Có một giờ Văn như thế</a:t>
            </a:r>
          </a:p>
          <a:p>
            <a:r>
              <a:rPr lang="vi-VN" sz="2800" dirty="0"/>
              <a:t>Lớp em im phắc lặng nghe</a:t>
            </a:r>
          </a:p>
          <a:p>
            <a:r>
              <a:rPr lang="vi-VN" sz="2800" dirty="0"/>
              <a:t>Bài “Mẹ vắng nhà ngày bão”</a:t>
            </a:r>
          </a:p>
          <a:p>
            <a:r>
              <a:rPr lang="vi-VN" sz="2800" dirty="0"/>
              <a:t>Cô giảng miệt mài say mê.</a:t>
            </a:r>
          </a:p>
        </p:txBody>
      </p:sp>
      <p:sp>
        <p:nvSpPr>
          <p:cNvPr id="16" name="TextBox 15">
            <a:extLst>
              <a:ext uri="{FF2B5EF4-FFF2-40B4-BE49-F238E27FC236}">
                <a16:creationId xmlns:a16="http://schemas.microsoft.com/office/drawing/2014/main" id="{32B7C615-A8C8-4ABB-B517-8DF840981A21}"/>
              </a:ext>
            </a:extLst>
          </p:cNvPr>
          <p:cNvSpPr txBox="1"/>
          <p:nvPr/>
        </p:nvSpPr>
        <p:spPr>
          <a:xfrm>
            <a:off x="6297615" y="2502598"/>
            <a:ext cx="5337036" cy="2246769"/>
          </a:xfrm>
          <a:prstGeom prst="rect">
            <a:avLst/>
          </a:prstGeom>
          <a:noFill/>
        </p:spPr>
        <p:txBody>
          <a:bodyPr wrap="square" rtlCol="0">
            <a:spAutoFit/>
          </a:bodyPr>
          <a:lstStyle/>
          <a:p>
            <a:r>
              <a:rPr lang="vi-VN" sz="2800" dirty="0"/>
              <a:t>Ai cũng nghĩ đến mẹ mình</a:t>
            </a:r>
          </a:p>
          <a:p>
            <a:r>
              <a:rPr lang="vi-VN" sz="2800" dirty="0"/>
              <a:t>Dịu dàng, đảm đang, tần tảo</a:t>
            </a:r>
          </a:p>
          <a:p>
            <a:r>
              <a:rPr lang="vi-VN" sz="2800" dirty="0"/>
              <a:t>Ai cũng thương thương bố mình</a:t>
            </a:r>
          </a:p>
          <a:p>
            <a:r>
              <a:rPr lang="vi-VN" sz="2800" dirty="0"/>
              <a:t>Vụng về chăm con ngày bão.</a:t>
            </a:r>
          </a:p>
          <a:p>
            <a:pPr algn="r"/>
            <a:r>
              <a:rPr lang="vi-VN" sz="2800" dirty="0"/>
              <a:t>(Nguyễn Thị Mai)</a:t>
            </a:r>
          </a:p>
        </p:txBody>
      </p:sp>
      <p:cxnSp>
        <p:nvCxnSpPr>
          <p:cNvPr id="10" name="Straight Connector 9">
            <a:extLst>
              <a:ext uri="{FF2B5EF4-FFF2-40B4-BE49-F238E27FC236}">
                <a16:creationId xmlns:a16="http://schemas.microsoft.com/office/drawing/2014/main" id="{65D1A3AD-DC2B-4E4F-9722-552908DEF0FD}"/>
              </a:ext>
            </a:extLst>
          </p:cNvPr>
          <p:cNvCxnSpPr/>
          <p:nvPr/>
        </p:nvCxnSpPr>
        <p:spPr>
          <a:xfrm>
            <a:off x="2615609" y="1860698"/>
            <a:ext cx="2870791"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843408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a16="http://schemas.microsoft.com/office/drawing/2014/main" id="{179552C2-615E-40F5-804D-3EB0C77E1DE9}"/>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文本框 12">
            <a:extLst>
              <a:ext uri="{FF2B5EF4-FFF2-40B4-BE49-F238E27FC236}">
                <a16:creationId xmlns:a16="http://schemas.microsoft.com/office/drawing/2014/main" id="{DE43AD00-7B30-4381-B066-CE703E7B0102}"/>
              </a:ext>
            </a:extLst>
          </p:cNvPr>
          <p:cNvSpPr txBox="1"/>
          <p:nvPr/>
        </p:nvSpPr>
        <p:spPr>
          <a:xfrm>
            <a:off x="1196418" y="3611961"/>
            <a:ext cx="3456212" cy="1717393"/>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2F64"/>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panose="00000500000000000000" pitchFamily="2" charset="-122"/>
              </a:rPr>
              <a:t>TRÒ</a:t>
            </a:r>
            <a:r>
              <a:rPr kumimoji="0" lang="en-US" altLang="zh-CN" sz="4400" b="0" i="0" u="none" strike="noStrike" kern="1200" cap="none" spc="0" normalizeH="0" noProof="0" dirty="0">
                <a:ln w="19050">
                  <a:solidFill>
                    <a:srgbClr val="FF2F64"/>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panose="00000500000000000000" pitchFamily="2" charset="-122"/>
              </a:rPr>
              <a:t> CHƠI TRUYỀN BÚT</a:t>
            </a:r>
            <a:endParaRPr kumimoji="0" lang="zh-CN" altLang="en-US" sz="4400" b="0" i="0" u="none" strike="noStrike" kern="1200" cap="none" spc="0" normalizeH="0" baseline="0" noProof="0" dirty="0">
              <a:ln w="19050">
                <a:solidFill>
                  <a:srgbClr val="FF2F64"/>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panose="00000500000000000000" pitchFamily="2" charset="-122"/>
            </a:endParaRPr>
          </a:p>
        </p:txBody>
      </p:sp>
      <p:sp>
        <p:nvSpPr>
          <p:cNvPr id="4" name="文本框 14">
            <a:extLst>
              <a:ext uri="{FF2B5EF4-FFF2-40B4-BE49-F238E27FC236}">
                <a16:creationId xmlns:a16="http://schemas.microsoft.com/office/drawing/2014/main" id="{D9779B12-F6D9-4BDE-9C6E-96303F628613}"/>
              </a:ext>
            </a:extLst>
          </p:cNvPr>
          <p:cNvSpPr txBox="1"/>
          <p:nvPr/>
        </p:nvSpPr>
        <p:spPr>
          <a:xfrm>
            <a:off x="5633472" y="2314430"/>
            <a:ext cx="5785895" cy="3046988"/>
          </a:xfrm>
          <a:prstGeom prst="rect">
            <a:avLst/>
          </a:prstGeom>
          <a:noFill/>
        </p:spPr>
        <p:txBody>
          <a:bodyPr wrap="square" rtlCol="0">
            <a:spAutoFit/>
          </a:bodyPr>
          <a:lstStyle/>
          <a:p>
            <a:r>
              <a:rPr lang="nl-NL" sz="3200" dirty="0"/>
              <a:t>2 nhóm gồm 4 bạn chơi lần lượt ghi các từ chỉ đặc điểm đã tìm được lên bảng. Nhóm nào ghi đúng, đủ và nhanh hơn, trình bày rõ ràng là nhóm chiến thắng.</a:t>
            </a:r>
            <a:endParaRPr lang="en-US" sz="3200" dirty="0"/>
          </a:p>
        </p:txBody>
      </p:sp>
      <p:sp>
        <p:nvSpPr>
          <p:cNvPr id="5" name="任意多边形: 形状 19">
            <a:extLst>
              <a:ext uri="{FF2B5EF4-FFF2-40B4-BE49-F238E27FC236}">
                <a16:creationId xmlns:a16="http://schemas.microsoft.com/office/drawing/2014/main" id="{06DDE549-539C-4D2A-A1ED-BEBD35A5E692}"/>
              </a:ext>
            </a:extLst>
          </p:cNvPr>
          <p:cNvSpPr/>
          <p:nvPr/>
        </p:nvSpPr>
        <p:spPr>
          <a:xfrm>
            <a:off x="5299162" y="3119565"/>
            <a:ext cx="0" cy="192916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任意多边形: 形状 19">
            <a:extLst>
              <a:ext uri="{FF2B5EF4-FFF2-40B4-BE49-F238E27FC236}">
                <a16:creationId xmlns:a16="http://schemas.microsoft.com/office/drawing/2014/main" id="{7DD8A7B2-166C-48C8-A47A-6E64F68CAD8C}"/>
              </a:ext>
            </a:extLst>
          </p:cNvPr>
          <p:cNvSpPr/>
          <p:nvPr/>
        </p:nvSpPr>
        <p:spPr>
          <a:xfrm rot="16200000" flipH="1">
            <a:off x="2901665" y="771748"/>
            <a:ext cx="45719" cy="4732818"/>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descr="A group of dolls&#10;&#10;Description automatically generated with low confidence">
            <a:extLst>
              <a:ext uri="{FF2B5EF4-FFF2-40B4-BE49-F238E27FC236}">
                <a16:creationId xmlns:a16="http://schemas.microsoft.com/office/drawing/2014/main" id="{0E0F9FAC-5016-40B4-AFA5-652FD019CC7A}"/>
              </a:ext>
            </a:extLst>
          </p:cNvPr>
          <p:cNvPicPr>
            <a:picLocks noChangeAspect="1"/>
          </p:cNvPicPr>
          <p:nvPr/>
        </p:nvPicPr>
        <p:blipFill rotWithShape="1">
          <a:blip r:embed="rId4">
            <a:extLst>
              <a:ext uri="{28A0092B-C50C-407E-A947-70E740481C1C}">
                <a14:useLocalDpi xmlns:a14="http://schemas.microsoft.com/office/drawing/2010/main" val="0"/>
              </a:ext>
            </a:extLst>
          </a:blip>
          <a:srcRect l="10464" t="36230" r="14328" b="30468"/>
          <a:stretch/>
        </p:blipFill>
        <p:spPr>
          <a:xfrm flipH="1">
            <a:off x="624997" y="1456419"/>
            <a:ext cx="5162647" cy="2286000"/>
          </a:xfrm>
          <a:prstGeom prst="rect">
            <a:avLst/>
          </a:prstGeom>
        </p:spPr>
      </p:pic>
      <p:pic>
        <p:nvPicPr>
          <p:cNvPr id="9" name="Picture 8">
            <a:extLst>
              <a:ext uri="{FF2B5EF4-FFF2-40B4-BE49-F238E27FC236}">
                <a16:creationId xmlns:a16="http://schemas.microsoft.com/office/drawing/2014/main" id="{C4E30AC0-C43D-4E11-8DC3-19D3CBDFA8E8}"/>
              </a:ext>
            </a:extLst>
          </p:cNvPr>
          <p:cNvPicPr>
            <a:picLocks noChangeAspect="1"/>
          </p:cNvPicPr>
          <p:nvPr/>
        </p:nvPicPr>
        <p:blipFill>
          <a:blip r:embed="rId5"/>
          <a:stretch>
            <a:fillRect/>
          </a:stretch>
        </p:blipFill>
        <p:spPr>
          <a:xfrm>
            <a:off x="5518410" y="967490"/>
            <a:ext cx="5578323" cy="149974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5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250"/>
                                            <p:tgtEl>
                                              <p:spTgt spid="5"/>
                                            </p:tgtEl>
                                          </p:cBhvr>
                                        </p:animEffect>
                                      </p:childTnLst>
                                    </p:cTn>
                                  </p:par>
                                  <p:par>
                                    <p:cTn id="11" presetID="2" presetClass="entr" presetSubtype="9" fill="hold" nodeType="withEffect" p14:presetBounceEnd="60000">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14:bounceEnd="60000">
                                          <p:cBhvr additive="base">
                                            <p:cTn id="13" dur="750" fill="hold"/>
                                            <p:tgtEl>
                                              <p:spTgt spid="8"/>
                                            </p:tgtEl>
                                            <p:attrNameLst>
                                              <p:attrName>ppt_x</p:attrName>
                                            </p:attrNameLst>
                                          </p:cBhvr>
                                          <p:tavLst>
                                            <p:tav tm="0">
                                              <p:val>
                                                <p:strVal val="0-#ppt_w/2"/>
                                              </p:val>
                                            </p:tav>
                                            <p:tav tm="100000">
                                              <p:val>
                                                <p:strVal val="#ppt_x"/>
                                              </p:val>
                                            </p:tav>
                                          </p:tavLst>
                                        </p:anim>
                                        <p:anim calcmode="lin" valueType="num" p14:bounceEnd="60000">
                                          <p:cBhvr additive="base">
                                            <p:cTn id="14" dur="750" fill="hold"/>
                                            <p:tgtEl>
                                              <p:spTgt spid="8"/>
                                            </p:tgtEl>
                                            <p:attrNameLst>
                                              <p:attrName>ppt_y</p:attrName>
                                            </p:attrNameLst>
                                          </p:cBhvr>
                                          <p:tavLst>
                                            <p:tav tm="0">
                                              <p:val>
                                                <p:strVal val="0-#ppt_h/2"/>
                                              </p:val>
                                            </p:tav>
                                            <p:tav tm="100000">
                                              <p:val>
                                                <p:strVal val="#ppt_y"/>
                                              </p:val>
                                            </p:tav>
                                          </p:tavLst>
                                        </p:anim>
                                      </p:childTnLst>
                                    </p:cTn>
                                  </p:par>
                                  <p:par>
                                    <p:cTn id="15" presetID="41" presetClass="entr" presetSubtype="0" fill="hold" grpId="0" nodeType="withEffect">
                                      <p:stCondLst>
                                        <p:cond delay="0"/>
                                      </p:stCondLst>
                                      <p:iterate type="lt">
                                        <p:tmPct val="10000"/>
                                      </p:iterate>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3"/>
                                            </p:tgtEl>
                                            <p:attrNameLst>
                                              <p:attrName>ppt_y</p:attrName>
                                            </p:attrNameLst>
                                          </p:cBhvr>
                                          <p:tavLst>
                                            <p:tav tm="0">
                                              <p:val>
                                                <p:strVal val="#ppt_y"/>
                                              </p:val>
                                            </p:tav>
                                            <p:tav tm="100000">
                                              <p:val>
                                                <p:strVal val="#ppt_y"/>
                                              </p:val>
                                            </p:tav>
                                          </p:tavLst>
                                        </p:anim>
                                        <p:anim calcmode="lin" valueType="num">
                                          <p:cBhvr>
                                            <p:cTn id="1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randombar(horizontal)">
                                          <p:cBhvr>
                                            <p:cTn id="31"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5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250"/>
                                            <p:tgtEl>
                                              <p:spTgt spid="5"/>
                                            </p:tgtEl>
                                          </p:cBhvr>
                                        </p:animEffect>
                                      </p:childTnLst>
                                    </p:cTn>
                                  </p:par>
                                  <p:par>
                                    <p:cTn id="11" presetID="2" presetClass="entr" presetSubtype="9"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750" fill="hold"/>
                                            <p:tgtEl>
                                              <p:spTgt spid="8"/>
                                            </p:tgtEl>
                                            <p:attrNameLst>
                                              <p:attrName>ppt_x</p:attrName>
                                            </p:attrNameLst>
                                          </p:cBhvr>
                                          <p:tavLst>
                                            <p:tav tm="0">
                                              <p:val>
                                                <p:strVal val="0-#ppt_w/2"/>
                                              </p:val>
                                            </p:tav>
                                            <p:tav tm="100000">
                                              <p:val>
                                                <p:strVal val="#ppt_x"/>
                                              </p:val>
                                            </p:tav>
                                          </p:tavLst>
                                        </p:anim>
                                        <p:anim calcmode="lin" valueType="num">
                                          <p:cBhvr additive="base">
                                            <p:cTn id="14" dur="750" fill="hold"/>
                                            <p:tgtEl>
                                              <p:spTgt spid="8"/>
                                            </p:tgtEl>
                                            <p:attrNameLst>
                                              <p:attrName>ppt_y</p:attrName>
                                            </p:attrNameLst>
                                          </p:cBhvr>
                                          <p:tavLst>
                                            <p:tav tm="0">
                                              <p:val>
                                                <p:strVal val="0-#ppt_h/2"/>
                                              </p:val>
                                            </p:tav>
                                            <p:tav tm="100000">
                                              <p:val>
                                                <p:strVal val="#ppt_y"/>
                                              </p:val>
                                            </p:tav>
                                          </p:tavLst>
                                        </p:anim>
                                      </p:childTnLst>
                                    </p:cTn>
                                  </p:par>
                                  <p:par>
                                    <p:cTn id="15" presetID="41" presetClass="entr" presetSubtype="0" fill="hold" grpId="0" nodeType="withEffect">
                                      <p:stCondLst>
                                        <p:cond delay="0"/>
                                      </p:stCondLst>
                                      <p:iterate type="lt">
                                        <p:tmPct val="10000"/>
                                      </p:iterate>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3"/>
                                            </p:tgtEl>
                                            <p:attrNameLst>
                                              <p:attrName>ppt_y</p:attrName>
                                            </p:attrNameLst>
                                          </p:cBhvr>
                                          <p:tavLst>
                                            <p:tav tm="0">
                                              <p:val>
                                                <p:strVal val="#ppt_y"/>
                                              </p:val>
                                            </p:tav>
                                            <p:tav tm="100000">
                                              <p:val>
                                                <p:strVal val="#ppt_y"/>
                                              </p:val>
                                            </p:tav>
                                          </p:tavLst>
                                        </p:anim>
                                        <p:anim calcmode="lin" valueType="num">
                                          <p:cBhvr>
                                            <p:cTn id="1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randombar(horizontal)">
                                          <p:cBhvr>
                                            <p:cTn id="31"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7"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850605"/>
            <a:ext cx="11007634" cy="5660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1010093"/>
            <a:ext cx="10789920" cy="5404915"/>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a16="http://schemas.microsoft.com/office/drawing/2014/main" id="{2AF00307-8035-4C85-A6D5-B69316D9E6BD}"/>
              </a:ext>
            </a:extLst>
          </p:cNvPr>
          <p:cNvSpPr txBox="1"/>
          <p:nvPr/>
        </p:nvSpPr>
        <p:spPr>
          <a:xfrm>
            <a:off x="1176595" y="1350706"/>
            <a:ext cx="10336136"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rPr>
              <a:t>1. </a:t>
            </a:r>
            <a:r>
              <a:rPr kumimoji="0" lang="vi-VN"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rPr>
              <a:t>Tìm từ chỉ đặc điểm có trong đoạn thơ dưới đây</a:t>
            </a:r>
            <a:endParaRPr kumimoji="0" lang="en-US" altLang="en-US" sz="3600" b="1"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6" name="TextBox 5">
            <a:extLst>
              <a:ext uri="{FF2B5EF4-FFF2-40B4-BE49-F238E27FC236}">
                <a16:creationId xmlns:a16="http://schemas.microsoft.com/office/drawing/2014/main" id="{F101A4D4-341A-452C-8325-9465E02D726C}"/>
              </a:ext>
            </a:extLst>
          </p:cNvPr>
          <p:cNvSpPr txBox="1"/>
          <p:nvPr/>
        </p:nvSpPr>
        <p:spPr>
          <a:xfrm>
            <a:off x="889185" y="2523863"/>
            <a:ext cx="4848446"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Có một giờ Văn như thế</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Lớp em im phắc lặng nghe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Bài “Mẹ vắng nhà ngày bão”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Cô giảng miệt mài say mê.</a:t>
            </a:r>
          </a:p>
        </p:txBody>
      </p:sp>
      <p:sp>
        <p:nvSpPr>
          <p:cNvPr id="16" name="TextBox 15">
            <a:extLst>
              <a:ext uri="{FF2B5EF4-FFF2-40B4-BE49-F238E27FC236}">
                <a16:creationId xmlns:a16="http://schemas.microsoft.com/office/drawing/2014/main" id="{32B7C615-A8C8-4ABB-B517-8DF840981A21}"/>
              </a:ext>
            </a:extLst>
          </p:cNvPr>
          <p:cNvSpPr txBox="1"/>
          <p:nvPr/>
        </p:nvSpPr>
        <p:spPr>
          <a:xfrm>
            <a:off x="6297615" y="2502598"/>
            <a:ext cx="5337036"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Ai cũng nghĩ đến mẹ mình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Dịu dàng, đảm đang, tần tảo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Ai cũng thương thương bố mình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Vụng về chăm con ngày bão.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字魂105号-简雅黑"/>
                <a:cs typeface="+mn-cs"/>
              </a:rPr>
              <a:t>(Nguyễn Thị Mai)</a:t>
            </a:r>
          </a:p>
        </p:txBody>
      </p:sp>
      <p:cxnSp>
        <p:nvCxnSpPr>
          <p:cNvPr id="10" name="Straight Connector 9">
            <a:extLst>
              <a:ext uri="{FF2B5EF4-FFF2-40B4-BE49-F238E27FC236}">
                <a16:creationId xmlns:a16="http://schemas.microsoft.com/office/drawing/2014/main" id="{2252524A-545D-4CE5-8870-1685B7F1596F}"/>
              </a:ext>
            </a:extLst>
          </p:cNvPr>
          <p:cNvCxnSpPr>
            <a:cxnSpLocks/>
          </p:cNvCxnSpPr>
          <p:nvPr/>
        </p:nvCxnSpPr>
        <p:spPr>
          <a:xfrm>
            <a:off x="6390167" y="3420029"/>
            <a:ext cx="13184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F7D7E2B-B701-479F-8D44-5E52D9A1ABCF}"/>
              </a:ext>
            </a:extLst>
          </p:cNvPr>
          <p:cNvCxnSpPr>
            <a:cxnSpLocks/>
          </p:cNvCxnSpPr>
          <p:nvPr/>
        </p:nvCxnSpPr>
        <p:spPr>
          <a:xfrm>
            <a:off x="8070111" y="3420029"/>
            <a:ext cx="144602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73FE40F-7CB5-43B2-8897-DA5E1F08E5D0}"/>
              </a:ext>
            </a:extLst>
          </p:cNvPr>
          <p:cNvCxnSpPr>
            <a:cxnSpLocks/>
          </p:cNvCxnSpPr>
          <p:nvPr/>
        </p:nvCxnSpPr>
        <p:spPr>
          <a:xfrm>
            <a:off x="9771320" y="3429000"/>
            <a:ext cx="11057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2CC3987-A1C3-4DE5-A533-98268DDF0245}"/>
              </a:ext>
            </a:extLst>
          </p:cNvPr>
          <p:cNvCxnSpPr>
            <a:cxnSpLocks/>
          </p:cNvCxnSpPr>
          <p:nvPr/>
        </p:nvCxnSpPr>
        <p:spPr>
          <a:xfrm>
            <a:off x="6390167" y="4254685"/>
            <a:ext cx="13184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4C35ED8-C5AC-BCEC-1C43-1FB0592AD1D1}"/>
              </a:ext>
            </a:extLst>
          </p:cNvPr>
          <p:cNvCxnSpPr>
            <a:cxnSpLocks/>
          </p:cNvCxnSpPr>
          <p:nvPr/>
        </p:nvCxnSpPr>
        <p:spPr>
          <a:xfrm>
            <a:off x="2560503" y="4254685"/>
            <a:ext cx="13184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D9C6650-F264-844E-5352-3BAD5EA486EE}"/>
              </a:ext>
            </a:extLst>
          </p:cNvPr>
          <p:cNvCxnSpPr>
            <a:cxnSpLocks/>
          </p:cNvCxnSpPr>
          <p:nvPr/>
        </p:nvCxnSpPr>
        <p:spPr>
          <a:xfrm>
            <a:off x="2285199" y="3398768"/>
            <a:ext cx="13184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616790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269" y="580265"/>
            <a:ext cx="11007634" cy="5930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728311"/>
            <a:ext cx="10789920" cy="5686697"/>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28" name="Rectangle: Rounded Corners 27">
            <a:extLst>
              <a:ext uri="{FF2B5EF4-FFF2-40B4-BE49-F238E27FC236}">
                <a16:creationId xmlns:a16="http://schemas.microsoft.com/office/drawing/2014/main" id="{570F6273-CBBB-4D93-8779-E57B737B61B9}"/>
              </a:ext>
            </a:extLst>
          </p:cNvPr>
          <p:cNvSpPr/>
          <p:nvPr/>
        </p:nvSpPr>
        <p:spPr>
          <a:xfrm>
            <a:off x="1451103" y="1265240"/>
            <a:ext cx="7900109" cy="2306419"/>
          </a:xfrm>
          <a:custGeom>
            <a:avLst/>
            <a:gdLst>
              <a:gd name="connsiteX0" fmla="*/ 0 w 7900109"/>
              <a:gd name="connsiteY0" fmla="*/ 115136 h 2306419"/>
              <a:gd name="connsiteX1" fmla="*/ 115136 w 7900109"/>
              <a:gd name="connsiteY1" fmla="*/ 0 h 2306419"/>
              <a:gd name="connsiteX2" fmla="*/ 7784973 w 7900109"/>
              <a:gd name="connsiteY2" fmla="*/ 0 h 2306419"/>
              <a:gd name="connsiteX3" fmla="*/ 7900109 w 7900109"/>
              <a:gd name="connsiteY3" fmla="*/ 115136 h 2306419"/>
              <a:gd name="connsiteX4" fmla="*/ 7900109 w 7900109"/>
              <a:gd name="connsiteY4" fmla="*/ 2191283 h 2306419"/>
              <a:gd name="connsiteX5" fmla="*/ 7784973 w 7900109"/>
              <a:gd name="connsiteY5" fmla="*/ 2306419 h 2306419"/>
              <a:gd name="connsiteX6" fmla="*/ 115136 w 7900109"/>
              <a:gd name="connsiteY6" fmla="*/ 2306419 h 2306419"/>
              <a:gd name="connsiteX7" fmla="*/ 0 w 7900109"/>
              <a:gd name="connsiteY7" fmla="*/ 2191283 h 2306419"/>
              <a:gd name="connsiteX8" fmla="*/ 0 w 7900109"/>
              <a:gd name="connsiteY8" fmla="*/ 115136 h 23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0109" h="2306419" fill="none" extrusionOk="0">
                <a:moveTo>
                  <a:pt x="0" y="115136"/>
                </a:moveTo>
                <a:cubicBezTo>
                  <a:pt x="-2041" y="58806"/>
                  <a:pt x="45705" y="2864"/>
                  <a:pt x="115136" y="0"/>
                </a:cubicBezTo>
                <a:cubicBezTo>
                  <a:pt x="1826163" y="46004"/>
                  <a:pt x="5386112" y="-130779"/>
                  <a:pt x="7784973" y="0"/>
                </a:cubicBezTo>
                <a:cubicBezTo>
                  <a:pt x="7853397" y="-1713"/>
                  <a:pt x="7899241" y="51907"/>
                  <a:pt x="7900109" y="115136"/>
                </a:cubicBezTo>
                <a:cubicBezTo>
                  <a:pt x="7770213" y="1016280"/>
                  <a:pt x="7826047" y="1330288"/>
                  <a:pt x="7900109" y="2191283"/>
                </a:cubicBezTo>
                <a:cubicBezTo>
                  <a:pt x="7896714" y="2249072"/>
                  <a:pt x="7849641" y="2304086"/>
                  <a:pt x="7784973" y="2306419"/>
                </a:cubicBezTo>
                <a:cubicBezTo>
                  <a:pt x="4013849" y="2162827"/>
                  <a:pt x="3609561" y="2357656"/>
                  <a:pt x="115136" y="2306419"/>
                </a:cubicBezTo>
                <a:cubicBezTo>
                  <a:pt x="48855" y="2303067"/>
                  <a:pt x="11582" y="2254115"/>
                  <a:pt x="0" y="2191283"/>
                </a:cubicBezTo>
                <a:cubicBezTo>
                  <a:pt x="-11777" y="1377640"/>
                  <a:pt x="73841" y="1138160"/>
                  <a:pt x="0" y="115136"/>
                </a:cubicBezTo>
                <a:close/>
              </a:path>
              <a:path w="7900109" h="2306419" stroke="0" extrusionOk="0">
                <a:moveTo>
                  <a:pt x="0" y="115136"/>
                </a:moveTo>
                <a:cubicBezTo>
                  <a:pt x="5821" y="51870"/>
                  <a:pt x="50178" y="-359"/>
                  <a:pt x="115136" y="0"/>
                </a:cubicBezTo>
                <a:cubicBezTo>
                  <a:pt x="2142924" y="43276"/>
                  <a:pt x="4372275" y="12265"/>
                  <a:pt x="7784973" y="0"/>
                </a:cubicBezTo>
                <a:cubicBezTo>
                  <a:pt x="7854050" y="5812"/>
                  <a:pt x="7903754" y="46040"/>
                  <a:pt x="7900109" y="115136"/>
                </a:cubicBezTo>
                <a:cubicBezTo>
                  <a:pt x="7926654" y="774337"/>
                  <a:pt x="8025737" y="1165305"/>
                  <a:pt x="7900109" y="2191283"/>
                </a:cubicBezTo>
                <a:cubicBezTo>
                  <a:pt x="7900897" y="2263856"/>
                  <a:pt x="7850424" y="2305167"/>
                  <a:pt x="7784973" y="2306419"/>
                </a:cubicBezTo>
                <a:cubicBezTo>
                  <a:pt x="6912874" y="2141534"/>
                  <a:pt x="3077998" y="2404391"/>
                  <a:pt x="115136" y="2306419"/>
                </a:cubicBezTo>
                <a:cubicBezTo>
                  <a:pt x="55700" y="2299852"/>
                  <a:pt x="1672" y="2255166"/>
                  <a:pt x="0" y="2191283"/>
                </a:cubicBezTo>
                <a:cubicBezTo>
                  <a:pt x="-117259" y="1444062"/>
                  <a:pt x="18689" y="910766"/>
                  <a:pt x="0" y="11513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Em</a:t>
            </a: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srgbClr val="002060"/>
                </a:solidFill>
                <a:effectLst/>
                <a:uLnTx/>
                <a:uFillTx/>
                <a:latin typeface="Calibri" panose="020F0502020204030204"/>
                <a:ea typeface="+mn-ea"/>
                <a:cs typeface="+mn-cs"/>
              </a:rPr>
              <a:t>hãy</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đặt</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một</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câu</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với</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từ</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chỉ</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đặc</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điểm</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vừa</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tìm</a:t>
            </a:r>
            <a:r>
              <a:rPr kumimoji="0" lang="en-US" sz="5400" b="0"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0" i="0" u="none" strike="noStrike" kern="1200" cap="none" spc="0" normalizeH="0" noProof="0" dirty="0" err="1">
                <a:ln>
                  <a:noFill/>
                </a:ln>
                <a:solidFill>
                  <a:srgbClr val="002060"/>
                </a:solidFill>
                <a:effectLst/>
                <a:uLnTx/>
                <a:uFillTx/>
                <a:latin typeface="Calibri" panose="020F0502020204030204"/>
                <a:ea typeface="+mn-ea"/>
                <a:cs typeface="+mn-cs"/>
              </a:rPr>
              <a:t>được</a:t>
            </a:r>
            <a:endPar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9" name="Picture 28" descr="A picture containing text&#10;&#10;Description automatically generated">
            <a:extLst>
              <a:ext uri="{FF2B5EF4-FFF2-40B4-BE49-F238E27FC236}">
                <a16:creationId xmlns:a16="http://schemas.microsoft.com/office/drawing/2014/main" id="{7A48CCD1-7A85-4540-8B2B-920CCFD63E07}"/>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8723891" y="2008912"/>
            <a:ext cx="3369273" cy="4406096"/>
          </a:xfrm>
          <a:prstGeom prst="rect">
            <a:avLst/>
          </a:prstGeom>
        </p:spPr>
      </p:pic>
    </p:spTree>
    <p:extLst>
      <p:ext uri="{BB962C8B-B14F-4D97-AF65-F5344CB8AC3E}">
        <p14:creationId xmlns:p14="http://schemas.microsoft.com/office/powerpoint/2010/main" val="803434806"/>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1+#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6777" y="265814"/>
            <a:ext cx="11007634" cy="6234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3" name="Rectangle 2"/>
          <p:cNvSpPr/>
          <p:nvPr/>
        </p:nvSpPr>
        <p:spPr>
          <a:xfrm>
            <a:off x="801189" y="457201"/>
            <a:ext cx="10789920" cy="595780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字魂105号-简雅黑"/>
              <a:cs typeface="+mn-cs"/>
            </a:endParaRPr>
          </a:p>
        </p:txBody>
      </p:sp>
      <p:sp>
        <p:nvSpPr>
          <p:cNvPr id="4" name="TextBox 3">
            <a:extLst>
              <a:ext uri="{FF2B5EF4-FFF2-40B4-BE49-F238E27FC236}">
                <a16:creationId xmlns:a16="http://schemas.microsoft.com/office/drawing/2014/main" id="{2AF00307-8035-4C85-A6D5-B69316D9E6BD}"/>
              </a:ext>
            </a:extLst>
          </p:cNvPr>
          <p:cNvSpPr txBox="1"/>
          <p:nvPr/>
        </p:nvSpPr>
        <p:spPr>
          <a:xfrm>
            <a:off x="1967023" y="457201"/>
            <a:ext cx="8697433" cy="646331"/>
          </a:xfrm>
          <a:prstGeom prst="rect">
            <a:avLst/>
          </a:prstGeom>
          <a:noFill/>
        </p:spPr>
        <p:txBody>
          <a:bodyPr wrap="square">
            <a:spAutoFit/>
          </a:bodyPr>
          <a:lstStyle/>
          <a:p>
            <a:pPr lvl="0" eaLnBrk="0" fontAlgn="base" hangingPunct="0">
              <a:spcBef>
                <a:spcPct val="0"/>
              </a:spcBef>
              <a:spcAft>
                <a:spcPct val="0"/>
              </a:spcAft>
              <a:defRPr/>
            </a:pPr>
            <a:r>
              <a:rPr lang="en-US" altLang="en-US" sz="3600" b="1" dirty="0">
                <a:solidFill>
                  <a:srgbClr val="FF0C56"/>
                </a:solidFill>
                <a:latin typeface="Calibri" panose="020F0502020204030204" pitchFamily="34" charset="0"/>
                <a:cs typeface="Calibri" panose="020F0502020204030204" pitchFamily="34" charset="0"/>
              </a:rPr>
              <a:t>2. </a:t>
            </a:r>
            <a:r>
              <a:rPr lang="en-US" altLang="en-US" sz="3600" b="1" dirty="0" err="1">
                <a:solidFill>
                  <a:srgbClr val="FF0C56"/>
                </a:solidFill>
                <a:latin typeface="Calibri" panose="020F0502020204030204" pitchFamily="34" charset="0"/>
                <a:cs typeface="Calibri" panose="020F0502020204030204" pitchFamily="34" charset="0"/>
              </a:rPr>
              <a:t>Ghép</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mỗi</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câu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sau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với</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kiểu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câu</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thích</a:t>
            </a:r>
            <a:r>
              <a:rPr lang="en-US" altLang="en-US" sz="3600" b="1" dirty="0">
                <a:solidFill>
                  <a:srgbClr val="FF0C56"/>
                </a:solidFill>
                <a:latin typeface="Calibri" panose="020F0502020204030204" pitchFamily="34" charset="0"/>
                <a:cs typeface="Calibri" panose="020F0502020204030204" pitchFamily="34" charset="0"/>
              </a:rPr>
              <a:t> </a:t>
            </a:r>
            <a:r>
              <a:rPr lang="en-US" altLang="en-US" sz="3600" b="1" dirty="0" err="1">
                <a:solidFill>
                  <a:srgbClr val="FF0C56"/>
                </a:solidFill>
                <a:latin typeface="Calibri" panose="020F0502020204030204" pitchFamily="34" charset="0"/>
                <a:cs typeface="Calibri" panose="020F0502020204030204" pitchFamily="34" charset="0"/>
              </a:rPr>
              <a:t>hợp</a:t>
            </a:r>
            <a:endParaRPr kumimoji="0" lang="en-US" altLang="en-US" sz="3600" b="0" i="0" u="none" strike="noStrike" kern="1200" cap="none" spc="0" normalizeH="0" baseline="0" noProof="0" dirty="0">
              <a:ln>
                <a:noFill/>
              </a:ln>
              <a:solidFill>
                <a:srgbClr val="FF0C56"/>
              </a:solidFill>
              <a:effectLst/>
              <a:uLnTx/>
              <a:uFillTx/>
              <a:latin typeface="Calibri" panose="020F0502020204030204" pitchFamily="34" charset="0"/>
              <a:ea typeface="字魂105号-简雅黑"/>
              <a:cs typeface="Calibri" panose="020F0502020204030204" pitchFamily="34" charset="0"/>
            </a:endParaRPr>
          </a:p>
        </p:txBody>
      </p:sp>
      <p:sp>
        <p:nvSpPr>
          <p:cNvPr id="6" name="TextBox 5">
            <a:extLst>
              <a:ext uri="{FF2B5EF4-FFF2-40B4-BE49-F238E27FC236}">
                <a16:creationId xmlns:a16="http://schemas.microsoft.com/office/drawing/2014/main" id="{D0A72AA0-2EFD-4D6B-9D75-4B5336086325}"/>
              </a:ext>
            </a:extLst>
          </p:cNvPr>
          <p:cNvSpPr txBox="1"/>
          <p:nvPr/>
        </p:nvSpPr>
        <p:spPr>
          <a:xfrm>
            <a:off x="1770842" y="966340"/>
            <a:ext cx="9494875" cy="2217082"/>
          </a:xfrm>
          <a:prstGeom prst="rect">
            <a:avLst/>
          </a:prstGeom>
          <a:noFill/>
        </p:spPr>
        <p:txBody>
          <a:bodyPr wrap="square" rtlCol="0">
            <a:spAutoFit/>
          </a:bodyPr>
          <a:lstStyle/>
          <a:p>
            <a:pPr>
              <a:lnSpc>
                <a:spcPct val="150000"/>
              </a:lnSpc>
            </a:pPr>
            <a:r>
              <a:rPr lang="en-US" sz="3200" dirty="0">
                <a:latin typeface="+mj-lt"/>
              </a:rPr>
              <a:t>- </a:t>
            </a:r>
            <a:r>
              <a:rPr lang="en-US" sz="3200" dirty="0" err="1">
                <a:latin typeface="+mj-lt"/>
              </a:rPr>
              <a:t>Chị</a:t>
            </a:r>
            <a:r>
              <a:rPr lang="en-US" sz="3200" dirty="0">
                <a:latin typeface="+mj-lt"/>
              </a:rPr>
              <a:t> </a:t>
            </a:r>
            <a:r>
              <a:rPr lang="en-US" sz="3200" dirty="0" err="1">
                <a:latin typeface="+mj-lt"/>
              </a:rPr>
              <a:t>xóa</a:t>
            </a:r>
            <a:r>
              <a:rPr lang="en-US" sz="3200" dirty="0">
                <a:latin typeface="+mj-lt"/>
              </a:rPr>
              <a:t> </a:t>
            </a:r>
            <a:r>
              <a:rPr lang="en-US" sz="3200" dirty="0" err="1">
                <a:latin typeface="+mj-lt"/>
              </a:rPr>
              <a:t>dòng</a:t>
            </a:r>
            <a:r>
              <a:rPr lang="en-US" sz="3200" dirty="0">
                <a:latin typeface="+mj-lt"/>
              </a:rPr>
              <a:t> “</a:t>
            </a:r>
            <a:r>
              <a:rPr lang="en-US" sz="3200" dirty="0" err="1">
                <a:latin typeface="+mj-lt"/>
              </a:rPr>
              <a:t>Nấu</a:t>
            </a:r>
            <a:r>
              <a:rPr lang="en-US" sz="3200" dirty="0">
                <a:latin typeface="+mj-lt"/>
              </a:rPr>
              <a:t> </a:t>
            </a:r>
            <a:r>
              <a:rPr lang="en-US" sz="3200" dirty="0" err="1">
                <a:latin typeface="+mj-lt"/>
              </a:rPr>
              <a:t>ăn</a:t>
            </a:r>
            <a:r>
              <a:rPr lang="en-US" sz="3200" dirty="0">
                <a:latin typeface="+mj-lt"/>
              </a:rPr>
              <a:t> </a:t>
            </a:r>
            <a:r>
              <a:rPr lang="en-US" sz="3200" dirty="0" err="1">
                <a:latin typeface="+mj-lt"/>
              </a:rPr>
              <a:t>không</a:t>
            </a:r>
            <a:r>
              <a:rPr lang="en-US" sz="3200" dirty="0">
                <a:latin typeface="+mj-lt"/>
              </a:rPr>
              <a:t> </a:t>
            </a:r>
            <a:r>
              <a:rPr lang="en-US" sz="3200" dirty="0" err="1">
                <a:latin typeface="+mj-lt"/>
              </a:rPr>
              <a:t>ngon</a:t>
            </a:r>
            <a:r>
              <a:rPr lang="en-US" sz="3200" dirty="0">
                <a:latin typeface="+mj-lt"/>
              </a:rPr>
              <a:t>” </a:t>
            </a:r>
            <a:r>
              <a:rPr lang="en-US" sz="3200" dirty="0" err="1">
                <a:latin typeface="+mj-lt"/>
              </a:rPr>
              <a:t>đi</a:t>
            </a:r>
            <a:r>
              <a:rPr lang="en-US" sz="3200" dirty="0">
                <a:latin typeface="+mj-lt"/>
              </a:rPr>
              <a:t> </a:t>
            </a:r>
            <a:r>
              <a:rPr lang="en-US" sz="3200" dirty="0" err="1">
                <a:latin typeface="+mj-lt"/>
              </a:rPr>
              <a:t>chị</a:t>
            </a:r>
            <a:r>
              <a:rPr lang="en-US" sz="3200" dirty="0">
                <a:latin typeface="+mj-lt"/>
              </a:rPr>
              <a:t>!</a:t>
            </a:r>
          </a:p>
          <a:p>
            <a:pPr>
              <a:lnSpc>
                <a:spcPct val="150000"/>
              </a:lnSpc>
            </a:pPr>
            <a:r>
              <a:rPr lang="en-US" sz="3200" dirty="0">
                <a:latin typeface="+mj-lt"/>
              </a:rPr>
              <a:t>- A, </a:t>
            </a:r>
            <a:r>
              <a:rPr lang="en-US" sz="3200" dirty="0" err="1">
                <a:latin typeface="+mj-lt"/>
              </a:rPr>
              <a:t>bố</a:t>
            </a:r>
            <a:r>
              <a:rPr lang="en-US" sz="3200" dirty="0">
                <a:latin typeface="+mj-lt"/>
              </a:rPr>
              <a:t> </a:t>
            </a:r>
            <a:r>
              <a:rPr lang="en-US" sz="3200" dirty="0" err="1">
                <a:latin typeface="+mj-lt"/>
              </a:rPr>
              <a:t>rất</a:t>
            </a:r>
            <a:r>
              <a:rPr lang="en-US" sz="3200" dirty="0">
                <a:latin typeface="+mj-lt"/>
              </a:rPr>
              <a:t> </a:t>
            </a:r>
            <a:r>
              <a:rPr lang="en-US" sz="3200" dirty="0" err="1">
                <a:latin typeface="+mj-lt"/>
              </a:rPr>
              <a:t>đẹp</a:t>
            </a:r>
            <a:r>
              <a:rPr lang="en-US" sz="3200" dirty="0">
                <a:latin typeface="+mj-lt"/>
              </a:rPr>
              <a:t> </a:t>
            </a:r>
            <a:r>
              <a:rPr lang="en-US" sz="3200" dirty="0" err="1">
                <a:latin typeface="+mj-lt"/>
              </a:rPr>
              <a:t>trai</a:t>
            </a:r>
            <a:r>
              <a:rPr lang="en-US" sz="3200" dirty="0">
                <a:latin typeface="+mj-lt"/>
              </a:rPr>
              <a:t> </a:t>
            </a:r>
            <a:r>
              <a:rPr lang="en-US" sz="3200" dirty="0" err="1">
                <a:latin typeface="+mj-lt"/>
              </a:rPr>
              <a:t>nữa</a:t>
            </a:r>
            <a:r>
              <a:rPr lang="en-US" sz="3200" dirty="0">
                <a:latin typeface="+mj-lt"/>
              </a:rPr>
              <a:t> ạ!</a:t>
            </a:r>
          </a:p>
          <a:p>
            <a:pPr>
              <a:lnSpc>
                <a:spcPct val="150000"/>
              </a:lnSpc>
            </a:pPr>
            <a:r>
              <a:rPr lang="en-US" sz="3200" dirty="0">
                <a:latin typeface="+mj-lt"/>
              </a:rPr>
              <a:t>- </a:t>
            </a:r>
            <a:r>
              <a:rPr lang="en-US" sz="3200" dirty="0" err="1">
                <a:latin typeface="+mj-lt"/>
              </a:rPr>
              <a:t>Chị</a:t>
            </a:r>
            <a:r>
              <a:rPr lang="en-US" sz="3200" dirty="0">
                <a:latin typeface="+mj-lt"/>
              </a:rPr>
              <a:t> </a:t>
            </a:r>
            <a:r>
              <a:rPr lang="en-US" sz="3200" dirty="0" err="1">
                <a:latin typeface="+mj-lt"/>
              </a:rPr>
              <a:t>cắm</a:t>
            </a:r>
            <a:r>
              <a:rPr lang="en-US" sz="3200" dirty="0">
                <a:latin typeface="+mj-lt"/>
              </a:rPr>
              <a:t> </a:t>
            </a:r>
            <a:r>
              <a:rPr lang="en-US" sz="3200" dirty="0" err="1">
                <a:latin typeface="+mj-lt"/>
              </a:rPr>
              <a:t>cúi</a:t>
            </a:r>
            <a:r>
              <a:rPr lang="en-US" sz="3200" dirty="0">
                <a:latin typeface="+mj-lt"/>
              </a:rPr>
              <a:t> </a:t>
            </a:r>
            <a:r>
              <a:rPr lang="en-US" sz="3200" dirty="0" err="1">
                <a:latin typeface="+mj-lt"/>
              </a:rPr>
              <a:t>viết</a:t>
            </a:r>
            <a:r>
              <a:rPr lang="en-US" sz="3200" dirty="0">
                <a:latin typeface="+mj-lt"/>
              </a:rPr>
              <a:t> </a:t>
            </a:r>
            <a:r>
              <a:rPr lang="en-US" sz="3200" dirty="0" err="1">
                <a:latin typeface="+mj-lt"/>
              </a:rPr>
              <a:t>thêm</a:t>
            </a:r>
            <a:r>
              <a:rPr lang="en-US" sz="3200" dirty="0">
                <a:latin typeface="+mj-lt"/>
              </a:rPr>
              <a:t> </a:t>
            </a:r>
            <a:r>
              <a:rPr lang="en-US" sz="3200" dirty="0" err="1">
                <a:latin typeface="+mj-lt"/>
              </a:rPr>
              <a:t>vào</a:t>
            </a:r>
            <a:r>
              <a:rPr lang="en-US" sz="3200" dirty="0">
                <a:latin typeface="+mj-lt"/>
              </a:rPr>
              <a:t> </a:t>
            </a:r>
            <a:r>
              <a:rPr lang="en-US" sz="3200" dirty="0" err="1">
                <a:latin typeface="+mj-lt"/>
              </a:rPr>
              <a:t>tấm</a:t>
            </a:r>
            <a:r>
              <a:rPr lang="en-US" sz="3200" dirty="0">
                <a:latin typeface="+mj-lt"/>
              </a:rPr>
              <a:t> </a:t>
            </a:r>
            <a:r>
              <a:rPr lang="en-US" sz="3200" dirty="0" err="1">
                <a:latin typeface="+mj-lt"/>
              </a:rPr>
              <a:t>thiệp</a:t>
            </a:r>
            <a:r>
              <a:rPr lang="en-US" sz="3200" dirty="0">
                <a:latin typeface="+mj-lt"/>
              </a:rPr>
              <a:t>.</a:t>
            </a:r>
          </a:p>
        </p:txBody>
      </p:sp>
      <p:grpSp>
        <p:nvGrpSpPr>
          <p:cNvPr id="12" name="Group 11">
            <a:extLst>
              <a:ext uri="{FF2B5EF4-FFF2-40B4-BE49-F238E27FC236}">
                <a16:creationId xmlns:a16="http://schemas.microsoft.com/office/drawing/2014/main" id="{84B24A12-9CDE-4F2F-817D-EBA9CCBE9349}"/>
              </a:ext>
            </a:extLst>
          </p:cNvPr>
          <p:cNvGrpSpPr/>
          <p:nvPr/>
        </p:nvGrpSpPr>
        <p:grpSpPr>
          <a:xfrm>
            <a:off x="1330145" y="3221669"/>
            <a:ext cx="2635542" cy="1276883"/>
            <a:chOff x="1225898" y="1497783"/>
            <a:chExt cx="2411087" cy="1001837"/>
          </a:xfrm>
        </p:grpSpPr>
        <p:pic>
          <p:nvPicPr>
            <p:cNvPr id="14" name="Picture 13">
              <a:extLst>
                <a:ext uri="{FF2B5EF4-FFF2-40B4-BE49-F238E27FC236}">
                  <a16:creationId xmlns:a16="http://schemas.microsoft.com/office/drawing/2014/main" id="{B238925F-8386-4732-86D1-21EF2B044A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15" name="TextBox 14">
              <a:extLst>
                <a:ext uri="{FF2B5EF4-FFF2-40B4-BE49-F238E27FC236}">
                  <a16:creationId xmlns:a16="http://schemas.microsoft.com/office/drawing/2014/main" id="{6527097D-0E64-47E3-9EE1-25D4AF68D6E2}"/>
                </a:ext>
              </a:extLst>
            </p:cNvPr>
            <p:cNvSpPr txBox="1"/>
            <p:nvPr/>
          </p:nvSpPr>
          <p:spPr>
            <a:xfrm>
              <a:off x="1520792" y="1779176"/>
              <a:ext cx="2009182" cy="507109"/>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kể</a:t>
              </a:r>
              <a:endParaRPr lang="en-US" sz="3600" b="1" dirty="0">
                <a:solidFill>
                  <a:srgbClr val="FFFF00"/>
                </a:solidFill>
              </a:endParaRPr>
            </a:p>
          </p:txBody>
        </p:sp>
      </p:grpSp>
      <p:grpSp>
        <p:nvGrpSpPr>
          <p:cNvPr id="16" name="Group 15">
            <a:extLst>
              <a:ext uri="{FF2B5EF4-FFF2-40B4-BE49-F238E27FC236}">
                <a16:creationId xmlns:a16="http://schemas.microsoft.com/office/drawing/2014/main" id="{40635DA7-91F2-426D-B406-0C7CB556659A}"/>
              </a:ext>
            </a:extLst>
          </p:cNvPr>
          <p:cNvGrpSpPr/>
          <p:nvPr/>
        </p:nvGrpSpPr>
        <p:grpSpPr>
          <a:xfrm>
            <a:off x="4783260" y="3221670"/>
            <a:ext cx="2825778" cy="1276882"/>
            <a:chOff x="1225898" y="1497783"/>
            <a:chExt cx="2411087" cy="1001837"/>
          </a:xfrm>
        </p:grpSpPr>
        <p:pic>
          <p:nvPicPr>
            <p:cNvPr id="17" name="Picture 16">
              <a:extLst>
                <a:ext uri="{FF2B5EF4-FFF2-40B4-BE49-F238E27FC236}">
                  <a16:creationId xmlns:a16="http://schemas.microsoft.com/office/drawing/2014/main" id="{BEF0BAAF-1D1B-43C5-B06F-499C37B8C8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18" name="TextBox 17">
              <a:extLst>
                <a:ext uri="{FF2B5EF4-FFF2-40B4-BE49-F238E27FC236}">
                  <a16:creationId xmlns:a16="http://schemas.microsoft.com/office/drawing/2014/main" id="{F81D2506-D6CC-4095-9FF5-4F6A44FDBAC9}"/>
                </a:ext>
              </a:extLst>
            </p:cNvPr>
            <p:cNvSpPr txBox="1"/>
            <p:nvPr/>
          </p:nvSpPr>
          <p:spPr>
            <a:xfrm>
              <a:off x="1505022" y="1890802"/>
              <a:ext cx="2009182" cy="507109"/>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cảm</a:t>
              </a:r>
              <a:endParaRPr lang="en-US" sz="3600" b="1" dirty="0">
                <a:solidFill>
                  <a:srgbClr val="FFFF00"/>
                </a:solidFill>
              </a:endParaRPr>
            </a:p>
          </p:txBody>
        </p:sp>
      </p:grpSp>
      <p:grpSp>
        <p:nvGrpSpPr>
          <p:cNvPr id="19" name="Group 18">
            <a:extLst>
              <a:ext uri="{FF2B5EF4-FFF2-40B4-BE49-F238E27FC236}">
                <a16:creationId xmlns:a16="http://schemas.microsoft.com/office/drawing/2014/main" id="{E1DD3E80-4265-4493-B9EF-BB98DB66006F}"/>
              </a:ext>
            </a:extLst>
          </p:cNvPr>
          <p:cNvGrpSpPr/>
          <p:nvPr/>
        </p:nvGrpSpPr>
        <p:grpSpPr>
          <a:xfrm>
            <a:off x="8185678" y="3183422"/>
            <a:ext cx="3086783" cy="1276883"/>
            <a:chOff x="1225898" y="1497783"/>
            <a:chExt cx="2411087" cy="1001837"/>
          </a:xfrm>
        </p:grpSpPr>
        <p:pic>
          <p:nvPicPr>
            <p:cNvPr id="20" name="Picture 19">
              <a:extLst>
                <a:ext uri="{FF2B5EF4-FFF2-40B4-BE49-F238E27FC236}">
                  <a16:creationId xmlns:a16="http://schemas.microsoft.com/office/drawing/2014/main" id="{BE4C8CBF-0B1C-405C-9B7A-5F473A7FFB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5898" y="1497783"/>
              <a:ext cx="2411087" cy="1001837"/>
            </a:xfrm>
            <a:prstGeom prst="rect">
              <a:avLst/>
            </a:prstGeom>
          </p:spPr>
        </p:pic>
        <p:sp>
          <p:nvSpPr>
            <p:cNvPr id="21" name="TextBox 20">
              <a:extLst>
                <a:ext uri="{FF2B5EF4-FFF2-40B4-BE49-F238E27FC236}">
                  <a16:creationId xmlns:a16="http://schemas.microsoft.com/office/drawing/2014/main" id="{43AFC8FA-6C0D-4F51-9A50-5DED5AF2273F}"/>
                </a:ext>
              </a:extLst>
            </p:cNvPr>
            <p:cNvSpPr txBox="1"/>
            <p:nvPr/>
          </p:nvSpPr>
          <p:spPr>
            <a:xfrm>
              <a:off x="1426850" y="1785397"/>
              <a:ext cx="2009182" cy="539424"/>
            </a:xfrm>
            <a:prstGeom prst="rect">
              <a:avLst/>
            </a:prstGeom>
            <a:noFill/>
          </p:spPr>
          <p:txBody>
            <a:bodyPr wrap="square" rtlCol="0">
              <a:spAutoFit/>
            </a:bodyPr>
            <a:lstStyle/>
            <a:p>
              <a:r>
                <a:rPr lang="en-US" sz="3600" b="1" dirty="0" err="1">
                  <a:solidFill>
                    <a:srgbClr val="FFFF00"/>
                  </a:solidFill>
                </a:rPr>
                <a:t>Câu</a:t>
              </a:r>
              <a:r>
                <a:rPr lang="en-US" sz="3600" b="1" dirty="0">
                  <a:solidFill>
                    <a:srgbClr val="FFFF00"/>
                  </a:solidFill>
                </a:rPr>
                <a:t> </a:t>
              </a:r>
              <a:r>
                <a:rPr lang="en-US" sz="3600" b="1" dirty="0" err="1">
                  <a:solidFill>
                    <a:srgbClr val="FFFF00"/>
                  </a:solidFill>
                </a:rPr>
                <a:t>khiến</a:t>
              </a:r>
              <a:endParaRPr lang="en-US" sz="3600" b="1" dirty="0">
                <a:solidFill>
                  <a:srgbClr val="FFFF00"/>
                </a:solidFill>
              </a:endParaRPr>
            </a:p>
          </p:txBody>
        </p:sp>
      </p:grpSp>
      <p:grpSp>
        <p:nvGrpSpPr>
          <p:cNvPr id="22" name="Group 21">
            <a:extLst>
              <a:ext uri="{FF2B5EF4-FFF2-40B4-BE49-F238E27FC236}">
                <a16:creationId xmlns:a16="http://schemas.microsoft.com/office/drawing/2014/main" id="{3EF643C6-08BF-4F84-A3B9-8535728CA27A}"/>
              </a:ext>
            </a:extLst>
          </p:cNvPr>
          <p:cNvGrpSpPr/>
          <p:nvPr/>
        </p:nvGrpSpPr>
        <p:grpSpPr>
          <a:xfrm>
            <a:off x="1000526" y="5178941"/>
            <a:ext cx="11509596" cy="838770"/>
            <a:chOff x="979260" y="5369623"/>
            <a:chExt cx="11509596" cy="838770"/>
          </a:xfrm>
        </p:grpSpPr>
        <p:pic>
          <p:nvPicPr>
            <p:cNvPr id="23" name="Picture 22">
              <a:extLst>
                <a:ext uri="{FF2B5EF4-FFF2-40B4-BE49-F238E27FC236}">
                  <a16:creationId xmlns:a16="http://schemas.microsoft.com/office/drawing/2014/main" id="{833925D3-E068-448F-BF3C-86DAB8000C39}"/>
                </a:ext>
              </a:extLst>
            </p:cNvPr>
            <p:cNvPicPr>
              <a:picLocks noChangeAspect="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979260" y="5369623"/>
              <a:ext cx="10365798" cy="838770"/>
            </a:xfrm>
            <a:prstGeom prst="rect">
              <a:avLst/>
            </a:prstGeom>
          </p:spPr>
        </p:pic>
        <p:sp>
          <p:nvSpPr>
            <p:cNvPr id="24" name="TextBox 23">
              <a:extLst>
                <a:ext uri="{FF2B5EF4-FFF2-40B4-BE49-F238E27FC236}">
                  <a16:creationId xmlns:a16="http://schemas.microsoft.com/office/drawing/2014/main" id="{480B2E65-B04D-4E1E-99C8-A39C61224022}"/>
                </a:ext>
              </a:extLst>
            </p:cNvPr>
            <p:cNvSpPr txBox="1"/>
            <p:nvPr/>
          </p:nvSpPr>
          <p:spPr>
            <a:xfrm>
              <a:off x="1403497" y="5514262"/>
              <a:ext cx="11085359"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NL" sz="32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Em hãy nhắc lại công dụng của câu kể, câu cảm, câu khiến</a:t>
              </a:r>
              <a:endParaRPr kumimoji="0" lang="en-US" altLang="en-US" sz="3200" b="1" i="0" u="none" strike="noStrike" kern="1200" cap="none" spc="0" normalizeH="0" baseline="0" noProof="0" dirty="0">
                <a:ln>
                  <a:noFill/>
                </a:ln>
                <a:solidFill>
                  <a:schemeClr val="bg1"/>
                </a:solidFill>
                <a:effectLst/>
                <a:uLnTx/>
                <a:uFillTx/>
                <a:latin typeface="Calibri" panose="020F0502020204030204" pitchFamily="34" charset="0"/>
                <a:ea typeface="字魂105号-简雅黑"/>
                <a:cs typeface="Calibri" panose="020F0502020204030204" pitchFamily="34" charset="0"/>
              </a:endParaRPr>
            </a:p>
          </p:txBody>
        </p:sp>
      </p:grpSp>
    </p:spTree>
    <p:extLst>
      <p:ext uri="{BB962C8B-B14F-4D97-AF65-F5344CB8AC3E}">
        <p14:creationId xmlns:p14="http://schemas.microsoft.com/office/powerpoint/2010/main" val="398160886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anim calcmode="lin" valueType="num">
                                      <p:cBhvr>
                                        <p:cTn id="1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animEffect transition="in" filter="fade">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rắng to">
            <a:extLst>
              <a:ext uri="{FF2B5EF4-FFF2-40B4-BE49-F238E27FC236}">
                <a16:creationId xmlns:a16="http://schemas.microsoft.com/office/drawing/2014/main" id="{D1CA8FE0-344E-43E7-B4CE-43274D45DF4B}"/>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ysClr val="window" lastClr="FFFFFF"/>
          </a:solidFill>
          <a:ln w="12700" cap="flat" cmpd="sng" algn="ctr">
            <a:noFill/>
            <a:prstDash val="solid"/>
            <a:miter lim="800000"/>
          </a:ln>
          <a:effectLst>
            <a:outerShdw blurRad="127000" algn="ctr" rotWithShape="0">
              <a:prstClr val="black">
                <a:alpha val="69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文本框 12">
            <a:extLst>
              <a:ext uri="{FF2B5EF4-FFF2-40B4-BE49-F238E27FC236}">
                <a16:creationId xmlns:a16="http://schemas.microsoft.com/office/drawing/2014/main" id="{3FCCB58F-E6AD-4CC8-B2C5-645FFB80A0E0}"/>
              </a:ext>
            </a:extLst>
          </p:cNvPr>
          <p:cNvSpPr txBox="1"/>
          <p:nvPr/>
        </p:nvSpPr>
        <p:spPr>
          <a:xfrm>
            <a:off x="1473973" y="4050178"/>
            <a:ext cx="3456212" cy="1717393"/>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2F64"/>
                  </a:solid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a:rPr>
              <a:t>THẢO LUẬN NHÓM ĐÔI</a:t>
            </a:r>
            <a:endParaRPr kumimoji="0" lang="zh-CN" altLang="en-US" sz="4400" b="0" i="0" u="none" strike="noStrike" kern="1200" cap="none" spc="0" normalizeH="0" baseline="0" noProof="0" dirty="0">
              <a:ln w="19050">
                <a:solidFill>
                  <a:srgbClr val="FF2F64"/>
                </a:solidFill>
              </a:ln>
              <a:blipFill dpi="0" rotWithShape="1">
                <a:blip r:embed="rId2">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字魂105号-简雅黑"/>
            </a:endParaRPr>
          </a:p>
        </p:txBody>
      </p:sp>
      <p:pic>
        <p:nvPicPr>
          <p:cNvPr id="18" name="Picture 17" descr="A picture containing text, toy, doll&#10;&#10;Description automatically generated">
            <a:extLst>
              <a:ext uri="{FF2B5EF4-FFF2-40B4-BE49-F238E27FC236}">
                <a16:creationId xmlns:a16="http://schemas.microsoft.com/office/drawing/2014/main" id="{DD69A2CA-035B-48FA-B5BA-AE579C7DEAD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rcRect l="13446" t="25506" r="7300" b="8065"/>
          <a:stretch/>
        </p:blipFill>
        <p:spPr>
          <a:xfrm>
            <a:off x="6664344" y="2736020"/>
            <a:ext cx="4056759" cy="3383280"/>
          </a:xfrm>
          <a:prstGeom prst="rect">
            <a:avLst/>
          </a:prstGeom>
        </p:spPr>
      </p:pic>
      <p:grpSp>
        <p:nvGrpSpPr>
          <p:cNvPr id="19" name="Group 18">
            <a:extLst>
              <a:ext uri="{FF2B5EF4-FFF2-40B4-BE49-F238E27FC236}">
                <a16:creationId xmlns:a16="http://schemas.microsoft.com/office/drawing/2014/main" id="{053F690B-DAD4-457B-8A93-A3E54A11C8A8}"/>
              </a:ext>
            </a:extLst>
          </p:cNvPr>
          <p:cNvGrpSpPr/>
          <p:nvPr/>
        </p:nvGrpSpPr>
        <p:grpSpPr>
          <a:xfrm>
            <a:off x="801779" y="1279980"/>
            <a:ext cx="4800601" cy="4298039"/>
            <a:chOff x="876438" y="831522"/>
            <a:chExt cx="4800601" cy="4298039"/>
          </a:xfrm>
        </p:grpSpPr>
        <p:sp>
          <p:nvSpPr>
            <p:cNvPr id="20" name="任意多边形: 形状 19">
              <a:extLst>
                <a:ext uri="{FF2B5EF4-FFF2-40B4-BE49-F238E27FC236}">
                  <a16:creationId xmlns:a16="http://schemas.microsoft.com/office/drawing/2014/main" id="{6D69AF08-FB90-4E92-926D-666376F19AE9}"/>
                </a:ext>
              </a:extLst>
            </p:cNvPr>
            <p:cNvSpPr/>
            <p:nvPr/>
          </p:nvSpPr>
          <p:spPr>
            <a:xfrm>
              <a:off x="5497635" y="3200400"/>
              <a:ext cx="0" cy="192916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cmpd="sng" algn="ctr">
              <a:solidFill>
                <a:srgbClr val="8356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1" name="Picture 20" descr="A picture containing text&#10;&#10;Description automatically generated">
              <a:extLst>
                <a:ext uri="{FF2B5EF4-FFF2-40B4-BE49-F238E27FC236}">
                  <a16:creationId xmlns:a16="http://schemas.microsoft.com/office/drawing/2014/main" id="{829F93F7-A55D-4544-A968-3531332FA2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438" y="831522"/>
              <a:ext cx="4800601" cy="3200400"/>
            </a:xfrm>
            <a:prstGeom prst="rect">
              <a:avLst/>
            </a:prstGeom>
          </p:spPr>
        </p:pic>
      </p:grpSp>
      <p:sp>
        <p:nvSpPr>
          <p:cNvPr id="22" name="!!1">
            <a:extLst>
              <a:ext uri="{FF2B5EF4-FFF2-40B4-BE49-F238E27FC236}">
                <a16:creationId xmlns:a16="http://schemas.microsoft.com/office/drawing/2014/main" id="{7F5AE3FC-FC1E-4A03-A623-CD2A91ABB72D}"/>
              </a:ext>
            </a:extLst>
          </p:cNvPr>
          <p:cNvSpPr/>
          <p:nvPr/>
        </p:nvSpPr>
        <p:spPr>
          <a:xfrm>
            <a:off x="5290886" y="4024954"/>
            <a:ext cx="274320" cy="274320"/>
          </a:xfrm>
          <a:prstGeom prst="ellipse">
            <a:avLst/>
          </a:prstGeom>
          <a:solidFill>
            <a:srgbClr val="009900"/>
          </a:solidFill>
          <a:ln w="12700" cap="flat" cmpd="sng" algn="ctr">
            <a:noFill/>
            <a:prstDash val="solid"/>
            <a:miter lim="800000"/>
          </a:ln>
          <a:effectLst>
            <a:outerShdw blurRad="25400" algn="ctr" rotWithShape="0">
              <a:prstClr val="black">
                <a:alpha val="69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3" name="!!3">
            <a:extLst>
              <a:ext uri="{FF2B5EF4-FFF2-40B4-BE49-F238E27FC236}">
                <a16:creationId xmlns:a16="http://schemas.microsoft.com/office/drawing/2014/main" id="{0490D203-0C1D-48E9-9345-055A71F03A0C}"/>
              </a:ext>
            </a:extLst>
          </p:cNvPr>
          <p:cNvSpPr/>
          <p:nvPr/>
        </p:nvSpPr>
        <p:spPr>
          <a:xfrm>
            <a:off x="5279557" y="5129536"/>
            <a:ext cx="274320" cy="274320"/>
          </a:xfrm>
          <a:prstGeom prst="ellipse">
            <a:avLst/>
          </a:prstGeom>
          <a:solidFill>
            <a:srgbClr val="FF2F64"/>
          </a:solidFill>
          <a:ln w="12700" cap="flat" cmpd="sng" algn="ctr">
            <a:noFill/>
            <a:prstDash val="solid"/>
            <a:miter lim="800000"/>
          </a:ln>
          <a:effectLst>
            <a:outerShdw blurRad="25400" algn="ctr" rotWithShape="0">
              <a:prstClr val="black">
                <a:alpha val="69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2">
            <a:extLst>
              <a:ext uri="{FF2B5EF4-FFF2-40B4-BE49-F238E27FC236}">
                <a16:creationId xmlns:a16="http://schemas.microsoft.com/office/drawing/2014/main" id="{383BD4EB-68A8-4561-96CA-065251E639A4}"/>
              </a:ext>
            </a:extLst>
          </p:cNvPr>
          <p:cNvSpPr/>
          <p:nvPr/>
        </p:nvSpPr>
        <p:spPr>
          <a:xfrm>
            <a:off x="5285816" y="4577245"/>
            <a:ext cx="274320" cy="274320"/>
          </a:xfrm>
          <a:prstGeom prst="ellipse">
            <a:avLst/>
          </a:prstGeom>
          <a:solidFill>
            <a:srgbClr val="FF6600"/>
          </a:solidFill>
          <a:ln w="12700" cap="flat" cmpd="sng" algn="ctr">
            <a:noFill/>
            <a:prstDash val="solid"/>
            <a:miter lim="800000"/>
          </a:ln>
          <a:effectLst>
            <a:outerShdw blurRad="25400" algn="ctr" rotWithShape="0">
              <a:prstClr val="black">
                <a:alpha val="69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5" name="Group 24">
            <a:extLst>
              <a:ext uri="{FF2B5EF4-FFF2-40B4-BE49-F238E27FC236}">
                <a16:creationId xmlns:a16="http://schemas.microsoft.com/office/drawing/2014/main" id="{D4638453-A94F-4ECA-9E9D-448D24BA75CC}"/>
              </a:ext>
            </a:extLst>
          </p:cNvPr>
          <p:cNvGrpSpPr/>
          <p:nvPr/>
        </p:nvGrpSpPr>
        <p:grpSpPr>
          <a:xfrm>
            <a:off x="5444083" y="1047110"/>
            <a:ext cx="1954106" cy="1828800"/>
            <a:chOff x="5444083" y="1047110"/>
            <a:chExt cx="1954106" cy="1828800"/>
          </a:xfrm>
        </p:grpSpPr>
        <p:pic>
          <p:nvPicPr>
            <p:cNvPr id="26" name="Picture 2" descr="View all images at PNG folder | Poster background design, Birthday coloring  pages, Graduation wallpaper">
              <a:extLst>
                <a:ext uri="{FF2B5EF4-FFF2-40B4-BE49-F238E27FC236}">
                  <a16:creationId xmlns:a16="http://schemas.microsoft.com/office/drawing/2014/main" id="{7C9ADE60-5F26-4D79-91AA-55E5CA0CF7A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4083" y="1047110"/>
              <a:ext cx="1954106" cy="18288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3112C44-5CAA-4ECA-9E99-94013E2456B2}"/>
                </a:ext>
              </a:extLst>
            </p:cNvPr>
            <p:cNvSpPr txBox="1"/>
            <p:nvPr/>
          </p:nvSpPr>
          <p:spPr>
            <a:xfrm>
              <a:off x="5912316" y="1279980"/>
              <a:ext cx="10176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a:cs typeface="Calibri" panose="020F0502020204030204" pitchFamily="34" charset="0"/>
                </a:rPr>
                <a:t>.....</a:t>
              </a:r>
            </a:p>
          </p:txBody>
        </p:sp>
      </p:grpSp>
      <p:grpSp>
        <p:nvGrpSpPr>
          <p:cNvPr id="28" name="Group 27">
            <a:extLst>
              <a:ext uri="{FF2B5EF4-FFF2-40B4-BE49-F238E27FC236}">
                <a16:creationId xmlns:a16="http://schemas.microsoft.com/office/drawing/2014/main" id="{8EE0E4A7-9795-4D65-8A5D-1C0F16F5BF87}"/>
              </a:ext>
            </a:extLst>
          </p:cNvPr>
          <p:cNvGrpSpPr/>
          <p:nvPr/>
        </p:nvGrpSpPr>
        <p:grpSpPr>
          <a:xfrm>
            <a:off x="9357569" y="870327"/>
            <a:ext cx="1954106" cy="1828800"/>
            <a:chOff x="9357569" y="870327"/>
            <a:chExt cx="1954106" cy="1828800"/>
          </a:xfrm>
        </p:grpSpPr>
        <p:pic>
          <p:nvPicPr>
            <p:cNvPr id="29" name="Picture 2" descr="View all images at PNG folder | Poster background design, Birthday coloring  pages, Graduation wallpaper">
              <a:extLst>
                <a:ext uri="{FF2B5EF4-FFF2-40B4-BE49-F238E27FC236}">
                  <a16:creationId xmlns:a16="http://schemas.microsoft.com/office/drawing/2014/main" id="{F4BE3E85-C1C4-4614-924C-F4B05CEAC419}"/>
                </a:ext>
              </a:extLst>
            </p:cNvPr>
            <p:cNvPicPr>
              <a:picLocks noChangeAspect="1" noChangeArrowheads="1"/>
            </p:cNvPicPr>
            <p:nvPr/>
          </p:nvPicPr>
          <p:blipFill>
            <a:blip r:embed="rId6" cstate="print">
              <a:duotone>
                <a:prstClr val="black"/>
                <a:srgbClr val="70AD47">
                  <a:tint val="45000"/>
                  <a:satMod val="400000"/>
                </a:srgbClr>
              </a:duotone>
              <a:extLst>
                <a:ext uri="{28A0092B-C50C-407E-A947-70E740481C1C}">
                  <a14:useLocalDpi xmlns:a14="http://schemas.microsoft.com/office/drawing/2010/main" val="0"/>
                </a:ext>
              </a:extLst>
            </a:blip>
            <a:srcRect/>
            <a:stretch>
              <a:fillRect/>
            </a:stretch>
          </p:blipFill>
          <p:spPr bwMode="auto">
            <a:xfrm rot="20908460" flipH="1">
              <a:off x="9357569" y="870327"/>
              <a:ext cx="1954106" cy="182880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7BEC02A9-6E83-45D9-BF72-EBFF2F5B2F97}"/>
                </a:ext>
              </a:extLst>
            </p:cNvPr>
            <p:cNvSpPr txBox="1"/>
            <p:nvPr/>
          </p:nvSpPr>
          <p:spPr>
            <a:xfrm>
              <a:off x="9825802" y="1047110"/>
              <a:ext cx="10176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prstClr val="black"/>
                  </a:solidFill>
                  <a:effectLst/>
                  <a:uLnTx/>
                  <a:uFillTx/>
                  <a:latin typeface="Calibri" panose="020F0502020204030204" pitchFamily="34" charset="0"/>
                  <a:ea typeface="字魂105号-简雅黑"/>
                  <a:cs typeface="Calibri" panose="020F0502020204030204" pitchFamily="34" charset="0"/>
                </a:rPr>
                <a:t>.....</a:t>
              </a:r>
            </a:p>
          </p:txBody>
        </p:sp>
      </p:grpSp>
      <p:pic>
        <p:nvPicPr>
          <p:cNvPr id="31" name="Picture 30" descr="A picture containing vector graphics, lamp, gear&#10;&#10;Description automatically generated">
            <a:extLst>
              <a:ext uri="{FF2B5EF4-FFF2-40B4-BE49-F238E27FC236}">
                <a16:creationId xmlns:a16="http://schemas.microsoft.com/office/drawing/2014/main" id="{84D82EC7-DB41-41FC-B7A0-145B896608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9" y="-553090"/>
            <a:ext cx="3200400" cy="3200400"/>
          </a:xfrm>
          <a:prstGeom prst="rect">
            <a:avLst/>
          </a:prstGeom>
        </p:spPr>
      </p:pic>
    </p:spTree>
    <p:extLst>
      <p:ext uri="{BB962C8B-B14F-4D97-AF65-F5344CB8AC3E}">
        <p14:creationId xmlns:p14="http://schemas.microsoft.com/office/powerpoint/2010/main" val="115593150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750"/>
                                        <p:tgtEl>
                                          <p:spTgt spid="19"/>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500" fill="hold"/>
                                        <p:tgtEl>
                                          <p:spTgt spid="22"/>
                                        </p:tgtEl>
                                        <p:attrNameLst>
                                          <p:attrName>ppt_w</p:attrName>
                                        </p:attrNameLst>
                                      </p:cBhvr>
                                      <p:tavLst>
                                        <p:tav tm="0">
                                          <p:val>
                                            <p:fltVal val="0"/>
                                          </p:val>
                                        </p:tav>
                                        <p:tav tm="100000">
                                          <p:val>
                                            <p:strVal val="#ppt_w"/>
                                          </p:val>
                                        </p:tav>
                                      </p:tavLst>
                                    </p:anim>
                                    <p:anim calcmode="lin" valueType="num">
                                      <p:cBhvr>
                                        <p:cTn id="11" dur="500" fill="hold"/>
                                        <p:tgtEl>
                                          <p:spTgt spid="22"/>
                                        </p:tgtEl>
                                        <p:attrNameLst>
                                          <p:attrName>ppt_h</p:attrName>
                                        </p:attrNameLst>
                                      </p:cBhvr>
                                      <p:tavLst>
                                        <p:tav tm="0">
                                          <p:val>
                                            <p:fltVal val="0"/>
                                          </p:val>
                                        </p:tav>
                                        <p:tav tm="100000">
                                          <p:val>
                                            <p:strVal val="#ppt_h"/>
                                          </p:val>
                                        </p:tav>
                                      </p:tavLst>
                                    </p:anim>
                                    <p:anim calcmode="lin" valueType="num">
                                      <p:cBhvr>
                                        <p:cTn id="12" dur="500" fill="hold"/>
                                        <p:tgtEl>
                                          <p:spTgt spid="22"/>
                                        </p:tgtEl>
                                        <p:attrNameLst>
                                          <p:attrName>style.rotation</p:attrName>
                                        </p:attrNameLst>
                                      </p:cBhvr>
                                      <p:tavLst>
                                        <p:tav tm="0">
                                          <p:val>
                                            <p:fltVal val="360"/>
                                          </p:val>
                                        </p:tav>
                                        <p:tav tm="100000">
                                          <p:val>
                                            <p:fltVal val="0"/>
                                          </p:val>
                                        </p:tav>
                                      </p:tavLst>
                                    </p:anim>
                                    <p:animEffect transition="in" filter="fade">
                                      <p:cBhvr>
                                        <p:cTn id="13" dur="500"/>
                                        <p:tgtEl>
                                          <p:spTgt spid="22"/>
                                        </p:tgtEl>
                                      </p:cBhvr>
                                    </p:animEffect>
                                  </p:childTnLst>
                                </p:cTn>
                              </p:par>
                              <p:par>
                                <p:cTn id="14" presetID="49" presetClass="entr" presetSubtype="0" decel="10000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 calcmode="lin" valueType="num">
                                      <p:cBhvr>
                                        <p:cTn id="18" dur="500" fill="hold"/>
                                        <p:tgtEl>
                                          <p:spTgt spid="24"/>
                                        </p:tgtEl>
                                        <p:attrNameLst>
                                          <p:attrName>style.rotation</p:attrName>
                                        </p:attrNameLst>
                                      </p:cBhvr>
                                      <p:tavLst>
                                        <p:tav tm="0">
                                          <p:val>
                                            <p:fltVal val="360"/>
                                          </p:val>
                                        </p:tav>
                                        <p:tav tm="100000">
                                          <p:val>
                                            <p:fltVal val="0"/>
                                          </p:val>
                                        </p:tav>
                                      </p:tavLst>
                                    </p:anim>
                                    <p:animEffect transition="in" filter="fade">
                                      <p:cBhvr>
                                        <p:cTn id="19" dur="500"/>
                                        <p:tgtEl>
                                          <p:spTgt spid="24"/>
                                        </p:tgtEl>
                                      </p:cBhvr>
                                    </p:animEffect>
                                  </p:childTnLst>
                                </p:cTn>
                              </p:par>
                              <p:par>
                                <p:cTn id="20" presetID="49" presetClass="entr" presetSubtype="0" decel="10000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 calcmode="lin" valueType="num">
                                      <p:cBhvr>
                                        <p:cTn id="24" dur="500" fill="hold"/>
                                        <p:tgtEl>
                                          <p:spTgt spid="23"/>
                                        </p:tgtEl>
                                        <p:attrNameLst>
                                          <p:attrName>style.rotation</p:attrName>
                                        </p:attrNameLst>
                                      </p:cBhvr>
                                      <p:tavLst>
                                        <p:tav tm="0">
                                          <p:val>
                                            <p:fltVal val="360"/>
                                          </p:val>
                                        </p:tav>
                                        <p:tav tm="100000">
                                          <p:val>
                                            <p:fltVal val="0"/>
                                          </p:val>
                                        </p:tav>
                                      </p:tavLst>
                                    </p:anim>
                                    <p:animEffect transition="in" filter="fade">
                                      <p:cBhvr>
                                        <p:cTn id="25" dur="500"/>
                                        <p:tgtEl>
                                          <p:spTgt spid="23"/>
                                        </p:tgtEl>
                                      </p:cBhvr>
                                    </p:animEffect>
                                  </p:childTnLst>
                                </p:cTn>
                              </p:par>
                              <p:par>
                                <p:cTn id="26" presetID="41" presetClass="entr" presetSubtype="0" fill="hold" grpId="0" nodeType="withEffect">
                                  <p:stCondLst>
                                    <p:cond delay="0"/>
                                  </p:stCondLst>
                                  <p:iterate type="lt">
                                    <p:tmPct val="10000"/>
                                  </p:iterate>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17"/>
                                        </p:tgtEl>
                                        <p:attrNameLst>
                                          <p:attrName>ppt_y</p:attrName>
                                        </p:attrNameLst>
                                      </p:cBhvr>
                                      <p:tavLst>
                                        <p:tav tm="0">
                                          <p:val>
                                            <p:strVal val="#ppt_y"/>
                                          </p:val>
                                        </p:tav>
                                        <p:tav tm="100000">
                                          <p:val>
                                            <p:strVal val="#ppt_y"/>
                                          </p:val>
                                        </p:tav>
                                      </p:tavLst>
                                    </p:anim>
                                    <p:anim calcmode="lin" valueType="num">
                                      <p:cBhvr>
                                        <p:cTn id="30"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17"/>
                                        </p:tgtEl>
                                      </p:cBhvr>
                                    </p:animEffect>
                                  </p:childTnLst>
                                </p:cTn>
                              </p:par>
                              <p:par>
                                <p:cTn id="33" presetID="37"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750"/>
                                        <p:tgtEl>
                                          <p:spTgt spid="18"/>
                                        </p:tgtEl>
                                      </p:cBhvr>
                                    </p:animEffect>
                                    <p:anim calcmode="lin" valueType="num">
                                      <p:cBhvr>
                                        <p:cTn id="36" dur="750" fill="hold"/>
                                        <p:tgtEl>
                                          <p:spTgt spid="18"/>
                                        </p:tgtEl>
                                        <p:attrNameLst>
                                          <p:attrName>ppt_x</p:attrName>
                                        </p:attrNameLst>
                                      </p:cBhvr>
                                      <p:tavLst>
                                        <p:tav tm="0">
                                          <p:val>
                                            <p:strVal val="#ppt_x"/>
                                          </p:val>
                                        </p:tav>
                                        <p:tav tm="100000">
                                          <p:val>
                                            <p:strVal val="#ppt_x"/>
                                          </p:val>
                                        </p:tav>
                                      </p:tavLst>
                                    </p:anim>
                                    <p:anim calcmode="lin" valueType="num">
                                      <p:cBhvr>
                                        <p:cTn id="37" dur="675" decel="100000" fill="hold"/>
                                        <p:tgtEl>
                                          <p:spTgt spid="18"/>
                                        </p:tgtEl>
                                        <p:attrNameLst>
                                          <p:attrName>ppt_y</p:attrName>
                                        </p:attrNameLst>
                                      </p:cBhvr>
                                      <p:tavLst>
                                        <p:tav tm="0">
                                          <p:val>
                                            <p:strVal val="#ppt_y+1"/>
                                          </p:val>
                                        </p:tav>
                                        <p:tav tm="100000">
                                          <p:val>
                                            <p:strVal val="#ppt_y-.03"/>
                                          </p:val>
                                        </p:tav>
                                      </p:tavLst>
                                    </p:anim>
                                    <p:anim calcmode="lin" valueType="num">
                                      <p:cBhvr>
                                        <p:cTn id="38" dur="75" accel="100000" fill="hold">
                                          <p:stCondLst>
                                            <p:cond delay="675"/>
                                          </p:stCondLst>
                                        </p:cTn>
                                        <p:tgtEl>
                                          <p:spTgt spid="18"/>
                                        </p:tgtEl>
                                        <p:attrNameLst>
                                          <p:attrName>ppt_y</p:attrName>
                                        </p:attrNameLst>
                                      </p:cBhvr>
                                      <p:tavLst>
                                        <p:tav tm="0">
                                          <p:val>
                                            <p:strVal val="#ppt_y-.03"/>
                                          </p:val>
                                        </p:tav>
                                        <p:tav tm="100000">
                                          <p:val>
                                            <p:strVal val="#ppt_y"/>
                                          </p:val>
                                        </p:tav>
                                      </p:tavLst>
                                    </p:anim>
                                  </p:childTnLst>
                                </p:cTn>
                              </p:par>
                              <p:par>
                                <p:cTn id="39" presetID="2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down)">
                                      <p:cBhvr>
                                        <p:cTn id="41" dur="500"/>
                                        <p:tgtEl>
                                          <p:spTgt spid="25"/>
                                        </p:tgtEl>
                                      </p:cBhvr>
                                    </p:animEffect>
                                  </p:childTnLst>
                                </p:cTn>
                              </p:par>
                              <p:par>
                                <p:cTn id="42" presetID="22" presetClass="entr" presetSubtype="4"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down)">
                                      <p:cBhvr>
                                        <p:cTn id="4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animBg="1"/>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ắng to">
            <a:extLst>
              <a:ext uri="{FF2B5EF4-FFF2-40B4-BE49-F238E27FC236}">
                <a16:creationId xmlns:a16="http://schemas.microsoft.com/office/drawing/2014/main" id="{1805A941-37CE-4533-8A71-D7BCCA428F2B}"/>
              </a:ext>
            </a:extLst>
          </p:cNvPr>
          <p:cNvSpPr/>
          <p:nvPr/>
        </p:nvSpPr>
        <p:spPr>
          <a:xfrm rot="10800000">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3">
            <a:extLst>
              <a:ext uri="{FF2B5EF4-FFF2-40B4-BE49-F238E27FC236}">
                <a16:creationId xmlns:a16="http://schemas.microsoft.com/office/drawing/2014/main" id="{8D2A525A-34D9-4C60-ACAF-FBE0D8FFA25C}"/>
              </a:ext>
            </a:extLst>
          </p:cNvPr>
          <p:cNvSpPr/>
          <p:nvPr/>
        </p:nvSpPr>
        <p:spPr>
          <a:xfrm rot="10800000">
            <a:off x="7907975" y="2585111"/>
            <a:ext cx="3291840" cy="3291840"/>
          </a:xfrm>
          <a:prstGeom prst="ellipse">
            <a:avLst/>
          </a:prstGeom>
          <a:solidFill>
            <a:srgbClr val="8EBBE2"/>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6">
            <a:extLst>
              <a:ext uri="{FF2B5EF4-FFF2-40B4-BE49-F238E27FC236}">
                <a16:creationId xmlns:a16="http://schemas.microsoft.com/office/drawing/2014/main" id="{577DC6CC-DDA9-4F6E-8EF2-F465B71A020C}"/>
              </a:ext>
            </a:extLst>
          </p:cNvPr>
          <p:cNvPicPr>
            <a:picLocks noChangeAspect="1"/>
          </p:cNvPicPr>
          <p:nvPr/>
        </p:nvPicPr>
        <p:blipFill>
          <a:blip r:embed="rId3"/>
          <a:stretch>
            <a:fillRect/>
          </a:stretch>
        </p:blipFill>
        <p:spPr>
          <a:xfrm>
            <a:off x="8214427" y="1695658"/>
            <a:ext cx="3502398" cy="4297680"/>
          </a:xfrm>
          <a:prstGeom prst="rect">
            <a:avLst/>
          </a:prstGeom>
          <a:effectLst>
            <a:outerShdw blurRad="25400" dist="25400" dir="2700000" algn="tl" rotWithShape="0">
              <a:prstClr val="black">
                <a:alpha val="40000"/>
              </a:prstClr>
            </a:outerShdw>
          </a:effectLst>
        </p:spPr>
      </p:pic>
      <p:sp>
        <p:nvSpPr>
          <p:cNvPr id="5" name="!!2">
            <a:extLst>
              <a:ext uri="{FF2B5EF4-FFF2-40B4-BE49-F238E27FC236}">
                <a16:creationId xmlns:a16="http://schemas.microsoft.com/office/drawing/2014/main" id="{35C9D04E-E9E6-4421-B2E6-9EEAB8502B2A}"/>
              </a:ext>
            </a:extLst>
          </p:cNvPr>
          <p:cNvSpPr/>
          <p:nvPr/>
        </p:nvSpPr>
        <p:spPr>
          <a:xfrm rot="10800000">
            <a:off x="4222492" y="959608"/>
            <a:ext cx="3383280" cy="3383280"/>
          </a:xfrm>
          <a:prstGeom prst="ellipse">
            <a:avLst/>
          </a:prstGeom>
          <a:noFill/>
          <a:ln w="3810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1">
            <a:extLst>
              <a:ext uri="{FF2B5EF4-FFF2-40B4-BE49-F238E27FC236}">
                <a16:creationId xmlns:a16="http://schemas.microsoft.com/office/drawing/2014/main" id="{33D9D6CC-87DA-4C07-BA15-D45FACA1ACDA}"/>
              </a:ext>
            </a:extLst>
          </p:cNvPr>
          <p:cNvSpPr/>
          <p:nvPr/>
        </p:nvSpPr>
        <p:spPr>
          <a:xfrm rot="10800000">
            <a:off x="992186" y="2506799"/>
            <a:ext cx="3108960" cy="3108960"/>
          </a:xfrm>
          <a:prstGeom prst="ellipse">
            <a:avLst/>
          </a:prstGeom>
          <a:solidFill>
            <a:schemeClr val="bg1"/>
          </a:solidFill>
          <a:ln w="5715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12">
            <a:extLst>
              <a:ext uri="{FF2B5EF4-FFF2-40B4-BE49-F238E27FC236}">
                <a16:creationId xmlns:a16="http://schemas.microsoft.com/office/drawing/2014/main" id="{B916B3E3-AB3F-4B82-A1DE-E4DAE06CA891}"/>
              </a:ext>
            </a:extLst>
          </p:cNvPr>
          <p:cNvSpPr txBox="1">
            <a:spLocks/>
          </p:cNvSpPr>
          <p:nvPr/>
        </p:nvSpPr>
        <p:spPr>
          <a:xfrm>
            <a:off x="1380344" y="2647922"/>
            <a:ext cx="23326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rPr>
              <a:t>Trình</a:t>
            </a:r>
            <a:r>
              <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rPr>
              <a:t> </a:t>
            </a: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rPr>
              <a:t>bày</a:t>
            </a:r>
            <a:endPar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endParaRPr>
          </a:p>
        </p:txBody>
      </p:sp>
      <p:pic>
        <p:nvPicPr>
          <p:cNvPr id="8" name="Picture 7">
            <a:extLst>
              <a:ext uri="{FF2B5EF4-FFF2-40B4-BE49-F238E27FC236}">
                <a16:creationId xmlns:a16="http://schemas.microsoft.com/office/drawing/2014/main" id="{00F8F272-53BF-4A6D-9B93-D5FC713BD43A}"/>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6740" r="5960"/>
          <a:stretch/>
        </p:blipFill>
        <p:spPr>
          <a:xfrm>
            <a:off x="1449384" y="3354956"/>
            <a:ext cx="2194561" cy="2194560"/>
          </a:xfrm>
          <a:prstGeom prst="rect">
            <a:avLst/>
          </a:prstGeom>
        </p:spPr>
      </p:pic>
      <p:grpSp>
        <p:nvGrpSpPr>
          <p:cNvPr id="9" name="Group 8">
            <a:extLst>
              <a:ext uri="{FF2B5EF4-FFF2-40B4-BE49-F238E27FC236}">
                <a16:creationId xmlns:a16="http://schemas.microsoft.com/office/drawing/2014/main" id="{312F2652-F372-41C1-9312-C968A7632F0E}"/>
              </a:ext>
            </a:extLst>
          </p:cNvPr>
          <p:cNvGrpSpPr/>
          <p:nvPr/>
        </p:nvGrpSpPr>
        <p:grpSpPr>
          <a:xfrm>
            <a:off x="4505363" y="1213511"/>
            <a:ext cx="3029914" cy="2468880"/>
            <a:chOff x="4505364" y="1300542"/>
            <a:chExt cx="3029914" cy="2468880"/>
          </a:xfrm>
        </p:grpSpPr>
        <p:pic>
          <p:nvPicPr>
            <p:cNvPr id="10" name="Graphic 9">
              <a:extLst>
                <a:ext uri="{FF2B5EF4-FFF2-40B4-BE49-F238E27FC236}">
                  <a16:creationId xmlns:a16="http://schemas.microsoft.com/office/drawing/2014/main" id="{B884393E-4B06-4C8C-8BEA-E8650E3749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05364" y="1300542"/>
              <a:ext cx="3029914" cy="2468880"/>
            </a:xfrm>
            <a:prstGeom prst="rect">
              <a:avLst/>
            </a:prstGeom>
          </p:spPr>
        </p:pic>
        <p:sp>
          <p:nvSpPr>
            <p:cNvPr id="11" name="文本框 10">
              <a:extLst>
                <a:ext uri="{FF2B5EF4-FFF2-40B4-BE49-F238E27FC236}">
                  <a16:creationId xmlns:a16="http://schemas.microsoft.com/office/drawing/2014/main" id="{8D4D8FA7-98B0-48EA-AAE5-748F9A65D0F7}"/>
                </a:ext>
              </a:extLst>
            </p:cNvPr>
            <p:cNvSpPr txBox="1">
              <a:spLocks/>
            </p:cNvSpPr>
            <p:nvPr/>
          </p:nvSpPr>
          <p:spPr>
            <a:xfrm>
              <a:off x="4611774" y="1996290"/>
              <a:ext cx="14085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Nhận</a:t>
              </a:r>
              <a:r>
                <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rPr>
                <a:t>xét</a:t>
              </a:r>
              <a:endPar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字魂115号-刀刀体" panose="00000500000000000000" pitchFamily="2" charset="-122"/>
                <a:cs typeface="Calibri" panose="020F0502020204030204" pitchFamily="34" charset="0"/>
              </a:endParaRPr>
            </a:p>
          </p:txBody>
        </p:sp>
      </p:grpSp>
    </p:spTree>
    <p:extLst>
      <p:ext uri="{BB962C8B-B14F-4D97-AF65-F5344CB8AC3E}">
        <p14:creationId xmlns:p14="http://schemas.microsoft.com/office/powerpoint/2010/main" val="1258051018"/>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grpId="0" nodeType="afterEffect">
                                  <p:stCondLst>
                                    <p:cond delay="0"/>
                                  </p:stCondLst>
                                  <p:childTnLst>
                                    <p:animClr clrSpc="rgb" dir="cw">
                                      <p:cBhvr override="childStyle">
                                        <p:cTn id="6" dur="250" fill="hold"/>
                                        <p:tgtEl>
                                          <p:spTgt spid="6"/>
                                        </p:tgtEl>
                                        <p:attrNameLst>
                                          <p:attrName>style.color</p:attrName>
                                        </p:attrNameLst>
                                      </p:cBhvr>
                                      <p:to>
                                        <a:srgbClr val="FFFF66"/>
                                      </p:to>
                                    </p:animClr>
                                    <p:animClr clrSpc="rgb" dir="cw">
                                      <p:cBhvr>
                                        <p:cTn id="7" dur="250" fill="hold"/>
                                        <p:tgtEl>
                                          <p:spTgt spid="6"/>
                                        </p:tgtEl>
                                        <p:attrNameLst>
                                          <p:attrName>fillcolor</p:attrName>
                                        </p:attrNameLst>
                                      </p:cBhvr>
                                      <p:to>
                                        <a:srgbClr val="FFFF66"/>
                                      </p:to>
                                    </p:animClr>
                                    <p:set>
                                      <p:cBhvr>
                                        <p:cTn id="8" dur="250" fill="hold"/>
                                        <p:tgtEl>
                                          <p:spTgt spid="6"/>
                                        </p:tgtEl>
                                        <p:attrNameLst>
                                          <p:attrName>fill.type</p:attrName>
                                        </p:attrNameLst>
                                      </p:cBhvr>
                                      <p:to>
                                        <p:strVal val="solid"/>
                                      </p:to>
                                    </p:set>
                                    <p:set>
                                      <p:cBhvr>
                                        <p:cTn id="9" dur="250" fill="hold"/>
                                        <p:tgtEl>
                                          <p:spTgt spid="6"/>
                                        </p:tgtEl>
                                        <p:attrNameLst>
                                          <p:attrName>fill.on</p:attrName>
                                        </p:attrNameLst>
                                      </p:cBhvr>
                                      <p:to>
                                        <p:strVal val="true"/>
                                      </p:to>
                                    </p:set>
                                  </p:childTnLst>
                                </p:cTn>
                              </p:par>
                            </p:childTnLst>
                          </p:cTn>
                        </p:par>
                        <p:par>
                          <p:cTn id="10" fill="hold">
                            <p:stCondLst>
                              <p:cond delay="250"/>
                            </p:stCondLst>
                            <p:childTnLst>
                              <p:par>
                                <p:cTn id="11" presetID="19" presetClass="emph" presetSubtype="0" fill="hold" grpId="0" nodeType="afterEffect">
                                  <p:stCondLst>
                                    <p:cond delay="0"/>
                                  </p:stCondLst>
                                  <p:childTnLst>
                                    <p:animClr clrSpc="rgb" dir="cw">
                                      <p:cBhvr override="childStyle">
                                        <p:cTn id="12" dur="250" fill="hold"/>
                                        <p:tgtEl>
                                          <p:spTgt spid="5"/>
                                        </p:tgtEl>
                                        <p:attrNameLst>
                                          <p:attrName>style.color</p:attrName>
                                        </p:attrNameLst>
                                      </p:cBhvr>
                                      <p:to>
                                        <a:srgbClr val="FFCCCC"/>
                                      </p:to>
                                    </p:animClr>
                                    <p:animClr clrSpc="rgb" dir="cw">
                                      <p:cBhvr>
                                        <p:cTn id="13" dur="250" fill="hold"/>
                                        <p:tgtEl>
                                          <p:spTgt spid="5"/>
                                        </p:tgtEl>
                                        <p:attrNameLst>
                                          <p:attrName>fillcolor</p:attrName>
                                        </p:attrNameLst>
                                      </p:cBhvr>
                                      <p:to>
                                        <a:srgbClr val="FFCCCC"/>
                                      </p:to>
                                    </p:animClr>
                                    <p:set>
                                      <p:cBhvr>
                                        <p:cTn id="14" dur="250" fill="hold"/>
                                        <p:tgtEl>
                                          <p:spTgt spid="5"/>
                                        </p:tgtEl>
                                        <p:attrNameLst>
                                          <p:attrName>fill.type</p:attrName>
                                        </p:attrNameLst>
                                      </p:cBhvr>
                                      <p:to>
                                        <p:strVal val="solid"/>
                                      </p:to>
                                    </p:set>
                                    <p:set>
                                      <p:cBhvr>
                                        <p:cTn id="15" dur="25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heme/theme1.xml><?xml version="1.0" encoding="utf-8"?>
<a:theme xmlns:a="http://schemas.openxmlformats.org/drawingml/2006/main" name="-">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字魂105号-简雅黑"/>
        <a:cs typeface=""/>
      </a:majorFont>
      <a:minorFont>
        <a:latin typeface="Arial"/>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524</Words>
  <Application>Microsoft Office PowerPoint</Application>
  <PresentationFormat>Widescreen</PresentationFormat>
  <Paragraphs>71</Paragraphs>
  <Slides>16</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等线</vt:lpstr>
      <vt:lpstr>微软雅黑</vt:lpstr>
      <vt:lpstr>Arial</vt:lpstr>
      <vt:lpstr>Calibri</vt:lpstr>
      <vt:lpstr>Cambria</vt:lpstr>
      <vt:lpstr>Times New Roman</vt:lpstr>
      <vt:lpstr>Wingdings</vt:lpstr>
      <vt:lpstr>字魂55号-龙吟手书</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31</cp:revision>
  <dcterms:created xsi:type="dcterms:W3CDTF">2022-07-28T23:11:30Z</dcterms:created>
  <dcterms:modified xsi:type="dcterms:W3CDTF">2022-11-07T03:15:23Z</dcterms:modified>
</cp:coreProperties>
</file>