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477" r:id="rId2"/>
    <p:sldId id="463" r:id="rId3"/>
    <p:sldId id="464" r:id="rId4"/>
    <p:sldId id="467" r:id="rId5"/>
    <p:sldId id="468" r:id="rId6"/>
    <p:sldId id="469" r:id="rId7"/>
    <p:sldId id="470" r:id="rId8"/>
    <p:sldId id="465" r:id="rId9"/>
    <p:sldId id="466" r:id="rId10"/>
    <p:sldId id="443" r:id="rId11"/>
    <p:sldId id="472" r:id="rId12"/>
    <p:sldId id="471" r:id="rId13"/>
    <p:sldId id="439" r:id="rId14"/>
    <p:sldId id="444" r:id="rId15"/>
    <p:sldId id="474" r:id="rId16"/>
    <p:sldId id="475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F2B72FD-4EF0-4630-8174-A5C361F907B7}">
          <p14:sldIdLst>
            <p14:sldId id="477"/>
            <p14:sldId id="463"/>
            <p14:sldId id="464"/>
            <p14:sldId id="467"/>
            <p14:sldId id="468"/>
            <p14:sldId id="469"/>
            <p14:sldId id="470"/>
            <p14:sldId id="465"/>
            <p14:sldId id="466"/>
            <p14:sldId id="443"/>
            <p14:sldId id="472"/>
            <p14:sldId id="471"/>
            <p14:sldId id="439"/>
            <p14:sldId id="444"/>
            <p14:sldId id="474"/>
            <p14:sldId id="47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9C35"/>
    <a:srgbClr val="EB6380"/>
    <a:srgbClr val="6EC4DA"/>
    <a:srgbClr val="FF0066"/>
    <a:srgbClr val="0000FF"/>
    <a:srgbClr val="0000CC"/>
    <a:srgbClr val="4A4438"/>
    <a:srgbClr val="FBF2D3"/>
    <a:srgbClr val="296EB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D9AD7D-814B-4FCE-9644-9C10D2185463}" v="12" dt="2022-08-27T02:56:46.6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80504" autoAdjust="0"/>
  </p:normalViewPr>
  <p:slideViewPr>
    <p:cSldViewPr>
      <p:cViewPr varScale="1">
        <p:scale>
          <a:sx n="44" d="100"/>
          <a:sy n="44" d="100"/>
        </p:scale>
        <p:origin x="-1098" y="-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A968D6D8-F504-4642-BCDE-18EEA25669A1}"/>
    <pc:docChg chg="custSel addSld delSld modSld sldOrd">
      <pc:chgData name="T H" userId="270efafb50020bd6" providerId="LiveId" clId="{A968D6D8-F504-4642-BCDE-18EEA25669A1}" dt="2022-08-14T20:33:47.910" v="691" actId="2696"/>
      <pc:docMkLst>
        <pc:docMk/>
      </pc:docMkLst>
      <pc:sldChg chg="modSp mod">
        <pc:chgData name="T H" userId="270efafb50020bd6" providerId="LiveId" clId="{A968D6D8-F504-4642-BCDE-18EEA25669A1}" dt="2022-08-14T19:21:14.684" v="4"/>
        <pc:sldMkLst>
          <pc:docMk/>
          <pc:sldMk cId="4184934910" sldId="427"/>
        </pc:sldMkLst>
        <pc:spChg chg="mod">
          <ac:chgData name="T H" userId="270efafb50020bd6" providerId="LiveId" clId="{A968D6D8-F504-4642-BCDE-18EEA25669A1}" dt="2022-08-14T19:21:14.684" v="4"/>
          <ac:spMkLst>
            <pc:docMk/>
            <pc:sldMk cId="4184934910" sldId="427"/>
            <ac:spMk id="28" creationId="{00000000-0000-0000-0000-000000000000}"/>
          </ac:spMkLst>
        </pc:spChg>
      </pc:sldChg>
      <pc:sldChg chg="addSp delSp modSp mod delAnim modAnim">
        <pc:chgData name="T H" userId="270efafb50020bd6" providerId="LiveId" clId="{A968D6D8-F504-4642-BCDE-18EEA25669A1}" dt="2022-08-14T19:44:13.889" v="262" actId="20577"/>
        <pc:sldMkLst>
          <pc:docMk/>
          <pc:sldMk cId="2432748071" sldId="432"/>
        </pc:sldMkLst>
        <pc:spChg chg="add mod">
          <ac:chgData name="T H" userId="270efafb50020bd6" providerId="LiveId" clId="{A968D6D8-F504-4642-BCDE-18EEA25669A1}" dt="2022-08-14T19:39:53.727" v="228" actId="113"/>
          <ac:spMkLst>
            <pc:docMk/>
            <pc:sldMk cId="2432748071" sldId="432"/>
            <ac:spMk id="2" creationId="{A0BEA933-0D47-6D2A-85D0-679196D0462A}"/>
          </ac:spMkLst>
        </pc:spChg>
        <pc:spChg chg="del">
          <ac:chgData name="T H" userId="270efafb50020bd6" providerId="LiveId" clId="{A968D6D8-F504-4642-BCDE-18EEA25669A1}" dt="2022-08-14T19:26:39.250" v="10" actId="478"/>
          <ac:spMkLst>
            <pc:docMk/>
            <pc:sldMk cId="2432748071" sldId="432"/>
            <ac:spMk id="3" creationId="{00000000-0000-0000-0000-000000000000}"/>
          </ac:spMkLst>
        </pc:spChg>
        <pc:spChg chg="add mod">
          <ac:chgData name="T H" userId="270efafb50020bd6" providerId="LiveId" clId="{A968D6D8-F504-4642-BCDE-18EEA25669A1}" dt="2022-08-14T19:44:13.889" v="262" actId="20577"/>
          <ac:spMkLst>
            <pc:docMk/>
            <pc:sldMk cId="2432748071" sldId="432"/>
            <ac:spMk id="7" creationId="{04BE4210-9AE4-9814-51F2-460C5358F8C3}"/>
          </ac:spMkLst>
        </pc:spChg>
        <pc:spChg chg="mod">
          <ac:chgData name="T H" userId="270efafb50020bd6" providerId="LiveId" clId="{A968D6D8-F504-4642-BCDE-18EEA25669A1}" dt="2022-08-14T19:38:43.364" v="103" actId="115"/>
          <ac:spMkLst>
            <pc:docMk/>
            <pc:sldMk cId="2432748071" sldId="432"/>
            <ac:spMk id="10" creationId="{00000000-0000-0000-0000-000000000000}"/>
          </ac:spMkLst>
        </pc:spChg>
        <pc:spChg chg="del">
          <ac:chgData name="T H" userId="270efafb50020bd6" providerId="LiveId" clId="{A968D6D8-F504-4642-BCDE-18EEA25669A1}" dt="2022-08-14T19:26:42.290" v="12" actId="478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A968D6D8-F504-4642-BCDE-18EEA25669A1}" dt="2022-08-14T19:26:29.403" v="9" actId="108"/>
          <ac:spMkLst>
            <pc:docMk/>
            <pc:sldMk cId="2432748071" sldId="432"/>
            <ac:spMk id="15" creationId="{00000000-0000-0000-0000-000000000000}"/>
          </ac:spMkLst>
        </pc:spChg>
        <pc:spChg chg="del mod">
          <ac:chgData name="T H" userId="270efafb50020bd6" providerId="LiveId" clId="{A968D6D8-F504-4642-BCDE-18EEA25669A1}" dt="2022-08-14T19:39:58.438" v="229" actId="478"/>
          <ac:spMkLst>
            <pc:docMk/>
            <pc:sldMk cId="2432748071" sldId="432"/>
            <ac:spMk id="18" creationId="{00000000-0000-0000-0000-000000000000}"/>
          </ac:spMkLst>
        </pc:spChg>
        <pc:picChg chg="del">
          <ac:chgData name="T H" userId="270efafb50020bd6" providerId="LiveId" clId="{A968D6D8-F504-4642-BCDE-18EEA25669A1}" dt="2022-08-14T19:26:40.257" v="11" actId="478"/>
          <ac:picMkLst>
            <pc:docMk/>
            <pc:sldMk cId="2432748071" sldId="432"/>
            <ac:picMk id="4" creationId="{57441AB3-2CB3-1C07-6C3A-7B4639276E95}"/>
          </ac:picMkLst>
        </pc:picChg>
        <pc:picChg chg="add mod modCrop">
          <ac:chgData name="T H" userId="270efafb50020bd6" providerId="LiveId" clId="{A968D6D8-F504-4642-BCDE-18EEA25669A1}" dt="2022-08-14T19:42:37.725" v="247" actId="1076"/>
          <ac:picMkLst>
            <pc:docMk/>
            <pc:sldMk cId="2432748071" sldId="432"/>
            <ac:picMk id="6" creationId="{3E2EE43E-E91A-17C4-9684-6CBEA2A70BFD}"/>
          </ac:picMkLst>
        </pc:picChg>
      </pc:sldChg>
      <pc:sldChg chg="del">
        <pc:chgData name="T H" userId="270efafb50020bd6" providerId="LiveId" clId="{A968D6D8-F504-4642-BCDE-18EEA25669A1}" dt="2022-08-14T19:41:37.113" v="244" actId="2696"/>
        <pc:sldMkLst>
          <pc:docMk/>
          <pc:sldMk cId="3348958241" sldId="433"/>
        </pc:sldMkLst>
      </pc:sldChg>
      <pc:sldChg chg="del">
        <pc:chgData name="T H" userId="270efafb50020bd6" providerId="LiveId" clId="{A968D6D8-F504-4642-BCDE-18EEA25669A1}" dt="2022-08-14T20:33:40.291" v="690" actId="2696"/>
        <pc:sldMkLst>
          <pc:docMk/>
          <pc:sldMk cId="1818089509" sldId="434"/>
        </pc:sldMkLst>
      </pc:sldChg>
      <pc:sldChg chg="del">
        <pc:chgData name="T H" userId="270efafb50020bd6" providerId="LiveId" clId="{A968D6D8-F504-4642-BCDE-18EEA25669A1}" dt="2022-08-14T20:33:47.910" v="691" actId="2696"/>
        <pc:sldMkLst>
          <pc:docMk/>
          <pc:sldMk cId="3133606272" sldId="435"/>
        </pc:sldMkLst>
      </pc:sldChg>
      <pc:sldChg chg="addSp delSp modSp mod ord">
        <pc:chgData name="T H" userId="270efafb50020bd6" providerId="LiveId" clId="{A968D6D8-F504-4642-BCDE-18EEA25669A1}" dt="2022-08-14T19:49:59.148" v="657" actId="1076"/>
        <pc:sldMkLst>
          <pc:docMk/>
          <pc:sldMk cId="2615004540" sldId="436"/>
        </pc:sldMkLst>
        <pc:spChg chg="mod">
          <ac:chgData name="T H" userId="270efafb50020bd6" providerId="LiveId" clId="{A968D6D8-F504-4642-BCDE-18EEA25669A1}" dt="2022-08-14T19:49:59.148" v="657" actId="1076"/>
          <ac:spMkLst>
            <pc:docMk/>
            <pc:sldMk cId="2615004540" sldId="436"/>
            <ac:spMk id="4" creationId="{00000000-0000-0000-0000-000000000000}"/>
          </ac:spMkLst>
        </pc:spChg>
        <pc:spChg chg="del">
          <ac:chgData name="T H" userId="270efafb50020bd6" providerId="LiveId" clId="{A968D6D8-F504-4642-BCDE-18EEA25669A1}" dt="2022-08-14T19:47:38.309" v="286" actId="478"/>
          <ac:spMkLst>
            <pc:docMk/>
            <pc:sldMk cId="2615004540" sldId="436"/>
            <ac:spMk id="5" creationId="{9A1602C6-7A9E-290E-8335-9464FDA1E036}"/>
          </ac:spMkLst>
        </pc:spChg>
        <pc:spChg chg="add mod">
          <ac:chgData name="T H" userId="270efafb50020bd6" providerId="LiveId" clId="{A968D6D8-F504-4642-BCDE-18EEA25669A1}" dt="2022-08-14T19:47:42.343" v="288" actId="1076"/>
          <ac:spMkLst>
            <pc:docMk/>
            <pc:sldMk cId="2615004540" sldId="436"/>
            <ac:spMk id="6" creationId="{DFE0223B-42C2-B67B-2FD4-F887BD3A891C}"/>
          </ac:spMkLst>
        </pc:spChg>
        <pc:picChg chg="add del mod">
          <ac:chgData name="T H" userId="270efafb50020bd6" providerId="LiveId" clId="{A968D6D8-F504-4642-BCDE-18EEA25669A1}" dt="2022-08-14T19:49:21.294" v="626" actId="478"/>
          <ac:picMkLst>
            <pc:docMk/>
            <pc:sldMk cId="2615004540" sldId="436"/>
            <ac:picMk id="3" creationId="{CBBD9E71-2117-FAE6-E00D-117118C98531}"/>
          </ac:picMkLst>
        </pc:picChg>
      </pc:sldChg>
      <pc:sldChg chg="addSp delSp modSp mod delAnim modAnim">
        <pc:chgData name="T H" userId="270efafb50020bd6" providerId="LiveId" clId="{A968D6D8-F504-4642-BCDE-18EEA25669A1}" dt="2022-08-14T20:19:27.777" v="688" actId="14100"/>
        <pc:sldMkLst>
          <pc:docMk/>
          <pc:sldMk cId="389932026" sldId="437"/>
        </pc:sldMkLst>
        <pc:spChg chg="del">
          <ac:chgData name="T H" userId="270efafb50020bd6" providerId="LiveId" clId="{A968D6D8-F504-4642-BCDE-18EEA25669A1}" dt="2022-08-14T20:18:40.926" v="681" actId="478"/>
          <ac:spMkLst>
            <pc:docMk/>
            <pc:sldMk cId="389932026" sldId="437"/>
            <ac:spMk id="2" creationId="{040448D0-C195-3C46-0BEA-B0D8CF51AD32}"/>
          </ac:spMkLst>
        </pc:spChg>
        <pc:spChg chg="add mod">
          <ac:chgData name="T H" userId="270efafb50020bd6" providerId="LiveId" clId="{A968D6D8-F504-4642-BCDE-18EEA25669A1}" dt="2022-08-14T20:18:41.626" v="682"/>
          <ac:spMkLst>
            <pc:docMk/>
            <pc:sldMk cId="389932026" sldId="437"/>
            <ac:spMk id="4" creationId="{97FB859A-C121-B66F-D1D3-BCF41F773700}"/>
          </ac:spMkLst>
        </pc:spChg>
        <pc:spChg chg="del">
          <ac:chgData name="T H" userId="270efafb50020bd6" providerId="LiveId" clId="{A968D6D8-F504-4642-BCDE-18EEA25669A1}" dt="2022-08-14T20:19:12.875" v="683" actId="478"/>
          <ac:spMkLst>
            <pc:docMk/>
            <pc:sldMk cId="389932026" sldId="437"/>
            <ac:spMk id="10" creationId="{00000000-0000-0000-0000-000000000000}"/>
          </ac:spMkLst>
        </pc:spChg>
        <pc:spChg chg="del mod">
          <ac:chgData name="T H" userId="270efafb50020bd6" providerId="LiveId" clId="{A968D6D8-F504-4642-BCDE-18EEA25669A1}" dt="2022-08-14T19:55:00.200" v="660" actId="478"/>
          <ac:spMkLst>
            <pc:docMk/>
            <pc:sldMk cId="389932026" sldId="437"/>
            <ac:spMk id="11" creationId="{00000000-0000-0000-0000-000000000000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2" creationId="{E67F24D3-0AD6-439E-DE65-6E278F4F3F2B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3" creationId="{2C2C3FE3-218E-C127-569D-7968FD0619A3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4" creationId="{91716007-3DA0-1D39-DAE2-407C9DC64265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5" creationId="{D19C0911-6C21-CA0A-9688-CEE0C95E7006}"/>
          </ac:spMkLst>
        </pc:spChg>
        <pc:picChg chg="add mod">
          <ac:chgData name="T H" userId="270efafb50020bd6" providerId="LiveId" clId="{A968D6D8-F504-4642-BCDE-18EEA25669A1}" dt="2022-08-14T20:19:16.819" v="684" actId="14100"/>
          <ac:picMkLst>
            <pc:docMk/>
            <pc:sldMk cId="389932026" sldId="437"/>
            <ac:picMk id="3" creationId="{A02C2011-AF1B-D401-75E6-AB7937668A29}"/>
          </ac:picMkLst>
        </pc:picChg>
        <pc:picChg chg="del">
          <ac:chgData name="T H" userId="270efafb50020bd6" providerId="LiveId" clId="{A968D6D8-F504-4642-BCDE-18EEA25669A1}" dt="2022-08-14T19:54:56.778" v="658" actId="478"/>
          <ac:picMkLst>
            <pc:docMk/>
            <pc:sldMk cId="389932026" sldId="437"/>
            <ac:picMk id="5" creationId="{57B6B457-611A-7691-3BB0-8FEE3BDFBE21}"/>
          </ac:picMkLst>
        </pc:picChg>
        <pc:picChg chg="add mod">
          <ac:chgData name="T H" userId="270efafb50020bd6" providerId="LiveId" clId="{A968D6D8-F504-4642-BCDE-18EEA25669A1}" dt="2022-08-14T20:19:27.777" v="688" actId="14100"/>
          <ac:picMkLst>
            <pc:docMk/>
            <pc:sldMk cId="389932026" sldId="437"/>
            <ac:picMk id="1026" creationId="{9668C952-7BE1-7190-17DA-40CE68A74B0B}"/>
          </ac:picMkLst>
        </pc:picChg>
      </pc:sldChg>
      <pc:sldChg chg="addSp delSp modSp add mod delAnim">
        <pc:chgData name="T H" userId="270efafb50020bd6" providerId="LiveId" clId="{A968D6D8-F504-4642-BCDE-18EEA25669A1}" dt="2022-08-14T19:46:47.199" v="282" actId="732"/>
        <pc:sldMkLst>
          <pc:docMk/>
          <pc:sldMk cId="3552546601" sldId="438"/>
        </pc:sldMkLst>
        <pc:spChg chg="mod">
          <ac:chgData name="T H" userId="270efafb50020bd6" providerId="LiveId" clId="{A968D6D8-F504-4642-BCDE-18EEA25669A1}" dt="2022-08-14T19:45:15.541" v="270" actId="14100"/>
          <ac:spMkLst>
            <pc:docMk/>
            <pc:sldMk cId="3552546601" sldId="438"/>
            <ac:spMk id="2" creationId="{A0BEA933-0D47-6D2A-85D0-679196D0462A}"/>
          </ac:spMkLst>
        </pc:spChg>
        <pc:picChg chg="add mod modCrop">
          <ac:chgData name="T H" userId="270efafb50020bd6" providerId="LiveId" clId="{A968D6D8-F504-4642-BCDE-18EEA25669A1}" dt="2022-08-14T19:46:47.199" v="282" actId="732"/>
          <ac:picMkLst>
            <pc:docMk/>
            <pc:sldMk cId="3552546601" sldId="438"/>
            <ac:picMk id="4" creationId="{B0E69A6E-6974-DEE8-5EAF-AF7C1CB3F2EA}"/>
          </ac:picMkLst>
        </pc:picChg>
        <pc:picChg chg="del">
          <ac:chgData name="T H" userId="270efafb50020bd6" providerId="LiveId" clId="{A968D6D8-F504-4642-BCDE-18EEA25669A1}" dt="2022-08-14T19:45:18.757" v="271" actId="478"/>
          <ac:picMkLst>
            <pc:docMk/>
            <pc:sldMk cId="3552546601" sldId="438"/>
            <ac:picMk id="6" creationId="{3E2EE43E-E91A-17C4-9684-6CBEA2A70BFD}"/>
          </ac:picMkLst>
        </pc:picChg>
      </pc:sldChg>
      <pc:sldChg chg="add">
        <pc:chgData name="T H" userId="270efafb50020bd6" providerId="LiveId" clId="{A968D6D8-F504-4642-BCDE-18EEA25669A1}" dt="2022-08-14T20:19:34.564" v="689" actId="2890"/>
        <pc:sldMkLst>
          <pc:docMk/>
          <pc:sldMk cId="3328368106" sldId="439"/>
        </pc:sldMkLst>
      </pc:sldChg>
    </pc:docChg>
  </pc:docChgLst>
  <pc:docChgLst>
    <pc:chgData name="T H" userId="270efafb50020bd6" providerId="LiveId" clId="{7E78C40C-4E8D-4193-8E53-840C141A5910}"/>
    <pc:docChg chg="undo custSel addSld modSld sldOrd">
      <pc:chgData name="T H" userId="270efafb50020bd6" providerId="LiveId" clId="{7E78C40C-4E8D-4193-8E53-840C141A5910}" dt="2022-08-13T23:13:47.791" v="1365" actId="1076"/>
      <pc:docMkLst>
        <pc:docMk/>
      </pc:docMkLst>
      <pc:sldChg chg="modSp mod">
        <pc:chgData name="T H" userId="270efafb50020bd6" providerId="LiveId" clId="{7E78C40C-4E8D-4193-8E53-840C141A5910}" dt="2022-08-13T21:29:31.530" v="3" actId="1076"/>
        <pc:sldMkLst>
          <pc:docMk/>
          <pc:sldMk cId="4184934910" sldId="427"/>
        </pc:sldMkLst>
        <pc:spChg chg="mod">
          <ac:chgData name="T H" userId="270efafb50020bd6" providerId="LiveId" clId="{7E78C40C-4E8D-4193-8E53-840C141A5910}" dt="2022-08-13T21:29:25.027" v="2" actId="20577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7E78C40C-4E8D-4193-8E53-840C141A5910}" dt="2022-08-13T21:29:31.530" v="3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 addAnim delAnim modAnim">
        <pc:chgData name="T H" userId="270efafb50020bd6" providerId="LiveId" clId="{7E78C40C-4E8D-4193-8E53-840C141A5910}" dt="2022-08-13T21:48:22.709" v="197"/>
        <pc:sldMkLst>
          <pc:docMk/>
          <pc:sldMk cId="2432748071" sldId="432"/>
        </pc:sldMkLst>
        <pc:spChg chg="add del mod">
          <ac:chgData name="T H" userId="270efafb50020bd6" providerId="LiveId" clId="{7E78C40C-4E8D-4193-8E53-840C141A5910}" dt="2022-08-13T21:46:57.647" v="194" actId="207"/>
          <ac:spMkLst>
            <pc:docMk/>
            <pc:sldMk cId="2432748071" sldId="432"/>
            <ac:spMk id="3" creationId="{00000000-0000-0000-0000-000000000000}"/>
          </ac:spMkLst>
        </pc:spChg>
        <pc:spChg chg="mod">
          <ac:chgData name="T H" userId="270efafb50020bd6" providerId="LiveId" clId="{7E78C40C-4E8D-4193-8E53-840C141A5910}" dt="2022-08-13T21:45:04.570" v="176" actId="1076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1:45:23.051" v="180" actId="1076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7E78C40C-4E8D-4193-8E53-840C141A5910}" dt="2022-08-13T21:48:22.709" v="197"/>
          <ac:spMkLst>
            <pc:docMk/>
            <pc:sldMk cId="2432748071" sldId="432"/>
            <ac:spMk id="15" creationId="{00000000-0000-0000-0000-000000000000}"/>
          </ac:spMkLst>
        </pc:spChg>
        <pc:spChg chg="mod">
          <ac:chgData name="T H" userId="270efafb50020bd6" providerId="LiveId" clId="{7E78C40C-4E8D-4193-8E53-840C141A5910}" dt="2022-08-13T21:44:54.618" v="174" actId="20577"/>
          <ac:spMkLst>
            <pc:docMk/>
            <pc:sldMk cId="2432748071" sldId="432"/>
            <ac:spMk id="18" creationId="{00000000-0000-0000-0000-000000000000}"/>
          </ac:spMkLst>
        </pc:spChg>
        <pc:picChg chg="add del mod modCrop">
          <ac:chgData name="T H" userId="270efafb50020bd6" providerId="LiveId" clId="{7E78C40C-4E8D-4193-8E53-840C141A5910}" dt="2022-08-13T21:48:02.944" v="195" actId="1076"/>
          <ac:picMkLst>
            <pc:docMk/>
            <pc:sldMk cId="2432748071" sldId="432"/>
            <ac:picMk id="4" creationId="{57441AB3-2CB3-1C07-6C3A-7B4639276E95}"/>
          </ac:picMkLst>
        </pc:picChg>
        <pc:picChg chg="del">
          <ac:chgData name="T H" userId="270efafb50020bd6" providerId="LiveId" clId="{7E78C40C-4E8D-4193-8E53-840C141A5910}" dt="2022-08-13T21:40:23.635" v="27" actId="478"/>
          <ac:picMkLst>
            <pc:docMk/>
            <pc:sldMk cId="2432748071" sldId="432"/>
            <ac:picMk id="2050" creationId="{00000000-0000-0000-0000-000000000000}"/>
          </ac:picMkLst>
        </pc:picChg>
      </pc:sldChg>
      <pc:sldChg chg="addSp delSp modSp mod modAnim">
        <pc:chgData name="T H" userId="270efafb50020bd6" providerId="LiveId" clId="{7E78C40C-4E8D-4193-8E53-840C141A5910}" dt="2022-08-13T22:25:59.491" v="718" actId="1076"/>
        <pc:sldMkLst>
          <pc:docMk/>
          <pc:sldMk cId="3348958241" sldId="433"/>
        </pc:sldMkLst>
        <pc:spChg chg="mod">
          <ac:chgData name="T H" userId="270efafb50020bd6" providerId="LiveId" clId="{7E78C40C-4E8D-4193-8E53-840C141A5910}" dt="2022-08-13T22:24:11.822" v="715" actId="339"/>
          <ac:spMkLst>
            <pc:docMk/>
            <pc:sldMk cId="3348958241" sldId="433"/>
            <ac:spMk id="2" creationId="{00000000-0000-0000-0000-000000000000}"/>
          </ac:spMkLst>
        </pc:spChg>
        <pc:spChg chg="add mod">
          <ac:chgData name="T H" userId="270efafb50020bd6" providerId="LiveId" clId="{7E78C40C-4E8D-4193-8E53-840C141A5910}" dt="2022-08-13T22:05:04.955" v="435" actId="1076"/>
          <ac:spMkLst>
            <pc:docMk/>
            <pc:sldMk cId="3348958241" sldId="433"/>
            <ac:spMk id="5" creationId="{93B486CF-9FAB-821E-64AD-6E3B19803D31}"/>
          </ac:spMkLst>
        </pc:spChg>
        <pc:spChg chg="add del mod">
          <ac:chgData name="T H" userId="270efafb50020bd6" providerId="LiveId" clId="{7E78C40C-4E8D-4193-8E53-840C141A5910}" dt="2022-08-13T22:19:49.656" v="678" actId="478"/>
          <ac:spMkLst>
            <pc:docMk/>
            <pc:sldMk cId="3348958241" sldId="433"/>
            <ac:spMk id="7" creationId="{B8C9F715-AF05-C56E-52E9-E0C4F648DBCC}"/>
          </ac:spMkLst>
        </pc:spChg>
        <pc:spChg chg="add del mod">
          <ac:chgData name="T H" userId="270efafb50020bd6" providerId="LiveId" clId="{7E78C40C-4E8D-4193-8E53-840C141A5910}" dt="2022-08-13T22:17:25.868" v="667" actId="21"/>
          <ac:spMkLst>
            <pc:docMk/>
            <pc:sldMk cId="3348958241" sldId="433"/>
            <ac:spMk id="8" creationId="{C0859942-E05D-820C-9EAA-99297CE521AF}"/>
          </ac:spMkLst>
        </pc:spChg>
        <pc:spChg chg="add del mod">
          <ac:chgData name="T H" userId="270efafb50020bd6" providerId="LiveId" clId="{7E78C40C-4E8D-4193-8E53-840C141A5910}" dt="2022-08-13T22:17:25.868" v="667" actId="21"/>
          <ac:spMkLst>
            <pc:docMk/>
            <pc:sldMk cId="3348958241" sldId="433"/>
            <ac:spMk id="9" creationId="{C03DA048-0152-F917-3126-9613E8740BB5}"/>
          </ac:spMkLst>
        </pc:spChg>
        <pc:spChg chg="del">
          <ac:chgData name="T H" userId="270efafb50020bd6" providerId="LiveId" clId="{7E78C40C-4E8D-4193-8E53-840C141A5910}" dt="2022-08-13T21:55:02.902" v="427" actId="478"/>
          <ac:spMkLst>
            <pc:docMk/>
            <pc:sldMk cId="3348958241" sldId="433"/>
            <ac:spMk id="15" creationId="{00000000-0000-0000-0000-000000000000}"/>
          </ac:spMkLst>
        </pc:spChg>
        <pc:spChg chg="mod">
          <ac:chgData name="T H" userId="270efafb50020bd6" providerId="LiveId" clId="{7E78C40C-4E8D-4193-8E53-840C141A5910}" dt="2022-08-13T22:05:08.724" v="436" actId="1076"/>
          <ac:spMkLst>
            <pc:docMk/>
            <pc:sldMk cId="3348958241" sldId="433"/>
            <ac:spMk id="17" creationId="{00000000-0000-0000-0000-000000000000}"/>
          </ac:spMkLst>
        </pc:spChg>
        <pc:picChg chg="add del">
          <ac:chgData name="T H" userId="270efafb50020bd6" providerId="LiveId" clId="{7E78C40C-4E8D-4193-8E53-840C141A5910}" dt="2022-08-13T21:55:13.555" v="430" actId="478"/>
          <ac:picMkLst>
            <pc:docMk/>
            <pc:sldMk cId="3348958241" sldId="433"/>
            <ac:picMk id="4" creationId="{AE05DF05-0DD4-1205-4B9B-CDBB254540F2}"/>
          </ac:picMkLst>
        </pc:picChg>
        <pc:picChg chg="add mod">
          <ac:chgData name="T H" userId="270efafb50020bd6" providerId="LiveId" clId="{7E78C40C-4E8D-4193-8E53-840C141A5910}" dt="2022-08-13T22:21:16.731" v="700" actId="1076"/>
          <ac:picMkLst>
            <pc:docMk/>
            <pc:sldMk cId="3348958241" sldId="433"/>
            <ac:picMk id="10" creationId="{E04D1224-EA7C-5B45-4FE4-D5B6A948EA08}"/>
          </ac:picMkLst>
        </pc:picChg>
        <pc:picChg chg="add mod">
          <ac:chgData name="T H" userId="270efafb50020bd6" providerId="LiveId" clId="{7E78C40C-4E8D-4193-8E53-840C141A5910}" dt="2022-08-13T22:25:59.491" v="718" actId="1076"/>
          <ac:picMkLst>
            <pc:docMk/>
            <pc:sldMk cId="3348958241" sldId="433"/>
            <ac:picMk id="11" creationId="{00D2E9C4-BCA5-B874-0478-1598D283FA81}"/>
          </ac:picMkLst>
        </pc:picChg>
        <pc:picChg chg="add mod">
          <ac:chgData name="T H" userId="270efafb50020bd6" providerId="LiveId" clId="{7E78C40C-4E8D-4193-8E53-840C141A5910}" dt="2022-08-13T22:21:39.722" v="707" actId="1076"/>
          <ac:picMkLst>
            <pc:docMk/>
            <pc:sldMk cId="3348958241" sldId="433"/>
            <ac:picMk id="12" creationId="{202DBF99-5368-32D2-6716-941D2821A7A7}"/>
          </ac:picMkLst>
        </pc:picChg>
        <pc:picChg chg="add mod">
          <ac:chgData name="T H" userId="270efafb50020bd6" providerId="LiveId" clId="{7E78C40C-4E8D-4193-8E53-840C141A5910}" dt="2022-08-13T22:20:40.197" v="692" actId="1076"/>
          <ac:picMkLst>
            <pc:docMk/>
            <pc:sldMk cId="3348958241" sldId="433"/>
            <ac:picMk id="13" creationId="{E7E21123-0D37-515D-A1D8-4E0482216A6D}"/>
          </ac:picMkLst>
        </pc:picChg>
        <pc:picChg chg="add del mod">
          <ac:chgData name="T H" userId="270efafb50020bd6" providerId="LiveId" clId="{7E78C40C-4E8D-4193-8E53-840C141A5910}" dt="2022-08-13T22:17:25.868" v="667" actId="21"/>
          <ac:picMkLst>
            <pc:docMk/>
            <pc:sldMk cId="3348958241" sldId="433"/>
            <ac:picMk id="1026" creationId="{7CA1F44A-561E-5125-05DD-EABB9FACC5B8}"/>
          </ac:picMkLst>
        </pc:picChg>
        <pc:picChg chg="del">
          <ac:chgData name="T H" userId="270efafb50020bd6" providerId="LiveId" clId="{7E78C40C-4E8D-4193-8E53-840C141A5910}" dt="2022-08-13T22:07:35.102" v="441" actId="478"/>
          <ac:picMkLst>
            <pc:docMk/>
            <pc:sldMk cId="3348958241" sldId="433"/>
            <ac:picMk id="4098" creationId="{00000000-0000-0000-0000-000000000000}"/>
          </ac:picMkLst>
        </pc:picChg>
        <pc:picChg chg="del mod">
          <ac:chgData name="T H" userId="270efafb50020bd6" providerId="LiveId" clId="{7E78C40C-4E8D-4193-8E53-840C141A5910}" dt="2022-08-13T22:07:31.162" v="439" actId="478"/>
          <ac:picMkLst>
            <pc:docMk/>
            <pc:sldMk cId="3348958241" sldId="433"/>
            <ac:picMk id="4100" creationId="{00000000-0000-0000-0000-000000000000}"/>
          </ac:picMkLst>
        </pc:picChg>
        <pc:picChg chg="del">
          <ac:chgData name="T H" userId="270efafb50020bd6" providerId="LiveId" clId="{7E78C40C-4E8D-4193-8E53-840C141A5910}" dt="2022-08-13T22:07:32.912" v="440" actId="478"/>
          <ac:picMkLst>
            <pc:docMk/>
            <pc:sldMk cId="3348958241" sldId="433"/>
            <ac:picMk id="4102" creationId="{00000000-0000-0000-0000-000000000000}"/>
          </ac:picMkLst>
        </pc:picChg>
      </pc:sldChg>
      <pc:sldChg chg="addSp delSp modSp mod ord delAnim modAnim">
        <pc:chgData name="T H" userId="270efafb50020bd6" providerId="LiveId" clId="{7E78C40C-4E8D-4193-8E53-840C141A5910}" dt="2022-08-13T22:42:19.436" v="857"/>
        <pc:sldMkLst>
          <pc:docMk/>
          <pc:sldMk cId="1818089509" sldId="434"/>
        </pc:sldMkLst>
        <pc:spChg chg="add mod">
          <ac:chgData name="T H" userId="270efafb50020bd6" providerId="LiveId" clId="{7E78C40C-4E8D-4193-8E53-840C141A5910}" dt="2022-08-13T21:55:43.811" v="432"/>
          <ac:spMkLst>
            <pc:docMk/>
            <pc:sldMk cId="1818089509" sldId="434"/>
            <ac:spMk id="2" creationId="{040448D0-C195-3C46-0BEA-B0D8CF51AD32}"/>
          </ac:spMkLst>
        </pc:spChg>
        <pc:spChg chg="del">
          <ac:chgData name="T H" userId="270efafb50020bd6" providerId="LiveId" clId="{7E78C40C-4E8D-4193-8E53-840C141A5910}" dt="2022-08-13T22:29:45.610" v="755" actId="478"/>
          <ac:spMkLst>
            <pc:docMk/>
            <pc:sldMk cId="1818089509" sldId="434"/>
            <ac:spMk id="3" creationId="{00000000-0000-0000-0000-000000000000}"/>
          </ac:spMkLst>
        </pc:spChg>
        <pc:spChg chg="add mod">
          <ac:chgData name="T H" userId="270efafb50020bd6" providerId="LiveId" clId="{7E78C40C-4E8D-4193-8E53-840C141A5910}" dt="2022-08-13T22:41:22.003" v="856" actId="207"/>
          <ac:spMkLst>
            <pc:docMk/>
            <pc:sldMk cId="1818089509" sldId="434"/>
            <ac:spMk id="7" creationId="{6A5DD33A-66A3-FDED-2655-C820DEC54B99}"/>
          </ac:spMkLst>
        </pc:spChg>
        <pc:spChg chg="mod">
          <ac:chgData name="T H" userId="270efafb50020bd6" providerId="LiveId" clId="{7E78C40C-4E8D-4193-8E53-840C141A5910}" dt="2022-08-13T22:27:18.456" v="739" actId="20577"/>
          <ac:spMkLst>
            <pc:docMk/>
            <pc:sldMk cId="1818089509" sldId="434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2:28:58.929" v="751" actId="113"/>
          <ac:spMkLst>
            <pc:docMk/>
            <pc:sldMk cId="1818089509" sldId="434"/>
            <ac:spMk id="11" creationId="{00000000-0000-0000-0000-000000000000}"/>
          </ac:spMkLst>
        </pc:spChg>
        <pc:spChg chg="del">
          <ac:chgData name="T H" userId="270efafb50020bd6" providerId="LiveId" clId="{7E78C40C-4E8D-4193-8E53-840C141A5910}" dt="2022-08-13T21:55:43.159" v="431" actId="478"/>
          <ac:spMkLst>
            <pc:docMk/>
            <pc:sldMk cId="1818089509" sldId="434"/>
            <ac:spMk id="15" creationId="{00000000-0000-0000-0000-000000000000}"/>
          </ac:spMkLst>
        </pc:spChg>
        <pc:picChg chg="add del mod modCrop">
          <ac:chgData name="T H" userId="270efafb50020bd6" providerId="LiveId" clId="{7E78C40C-4E8D-4193-8E53-840C141A5910}" dt="2022-08-13T22:39:18.004" v="839" actId="478"/>
          <ac:picMkLst>
            <pc:docMk/>
            <pc:sldMk cId="1818089509" sldId="434"/>
            <ac:picMk id="5" creationId="{57B6B457-611A-7691-3BB0-8FEE3BDFBE21}"/>
          </ac:picMkLst>
        </pc:picChg>
        <pc:picChg chg="add del mod">
          <ac:chgData name="T H" userId="270efafb50020bd6" providerId="LiveId" clId="{7E78C40C-4E8D-4193-8E53-840C141A5910}" dt="2022-08-13T22:39:15.654" v="838" actId="478"/>
          <ac:picMkLst>
            <pc:docMk/>
            <pc:sldMk cId="1818089509" sldId="434"/>
            <ac:picMk id="8" creationId="{E4B4C133-3E9E-018B-3AD3-A51123189B8B}"/>
          </ac:picMkLst>
        </pc:picChg>
        <pc:picChg chg="add mod">
          <ac:chgData name="T H" userId="270efafb50020bd6" providerId="LiveId" clId="{7E78C40C-4E8D-4193-8E53-840C141A5910}" dt="2022-08-13T22:39:58.522" v="845" actId="1076"/>
          <ac:picMkLst>
            <pc:docMk/>
            <pc:sldMk cId="1818089509" sldId="434"/>
            <ac:picMk id="9" creationId="{10DB2F14-326D-7880-B589-90F1C9D40195}"/>
          </ac:picMkLst>
        </pc:picChg>
        <pc:picChg chg="del">
          <ac:chgData name="T H" userId="270efafb50020bd6" providerId="LiveId" clId="{7E78C40C-4E8D-4193-8E53-840C141A5910}" dt="2022-08-13T22:27:41.472" v="741" actId="478"/>
          <ac:picMkLst>
            <pc:docMk/>
            <pc:sldMk cId="1818089509" sldId="434"/>
            <ac:picMk id="3073" creationId="{00000000-0000-0000-0000-000000000000}"/>
          </ac:picMkLst>
        </pc:picChg>
      </pc:sldChg>
      <pc:sldChg chg="addSp delSp modSp mod delAnim modAnim">
        <pc:chgData name="T H" userId="270efafb50020bd6" providerId="LiveId" clId="{7E78C40C-4E8D-4193-8E53-840C141A5910}" dt="2022-08-13T23:09:31.819" v="1146"/>
        <pc:sldMkLst>
          <pc:docMk/>
          <pc:sldMk cId="3133606272" sldId="435"/>
        </pc:sldMkLst>
        <pc:spChg chg="del">
          <ac:chgData name="T H" userId="270efafb50020bd6" providerId="LiveId" clId="{7E78C40C-4E8D-4193-8E53-840C141A5910}" dt="2022-08-13T22:45:57.610" v="891" actId="478"/>
          <ac:spMkLst>
            <pc:docMk/>
            <pc:sldMk cId="3133606272" sldId="435"/>
            <ac:spMk id="2" creationId="{00000000-0000-0000-0000-000000000000}"/>
          </ac:spMkLst>
        </pc:spChg>
        <pc:spChg chg="add mod">
          <ac:chgData name="T H" userId="270efafb50020bd6" providerId="LiveId" clId="{7E78C40C-4E8D-4193-8E53-840C141A5910}" dt="2022-08-13T22:25:43.165" v="717"/>
          <ac:spMkLst>
            <pc:docMk/>
            <pc:sldMk cId="3133606272" sldId="435"/>
            <ac:spMk id="3" creationId="{CEDB00F9-514A-392D-D509-11C3B88BC4B0}"/>
          </ac:spMkLst>
        </pc:spChg>
        <pc:spChg chg="add mod">
          <ac:chgData name="T H" userId="270efafb50020bd6" providerId="LiveId" clId="{7E78C40C-4E8D-4193-8E53-840C141A5910}" dt="2022-08-13T23:01:00.278" v="1099" actId="122"/>
          <ac:spMkLst>
            <pc:docMk/>
            <pc:sldMk cId="3133606272" sldId="435"/>
            <ac:spMk id="7" creationId="{A615BB94-49D1-E246-5143-B675F2B4ED76}"/>
          </ac:spMkLst>
        </pc:spChg>
        <pc:spChg chg="add mod">
          <ac:chgData name="T H" userId="270efafb50020bd6" providerId="LiveId" clId="{7E78C40C-4E8D-4193-8E53-840C141A5910}" dt="2022-08-13T23:01:03.128" v="1100" actId="122"/>
          <ac:spMkLst>
            <pc:docMk/>
            <pc:sldMk cId="3133606272" sldId="435"/>
            <ac:spMk id="8" creationId="{C02B9EDB-D79F-578B-AFDC-7C14835FE958}"/>
          </ac:spMkLst>
        </pc:spChg>
        <pc:spChg chg="add mod">
          <ac:chgData name="T H" userId="270efafb50020bd6" providerId="LiveId" clId="{7E78C40C-4E8D-4193-8E53-840C141A5910}" dt="2022-08-13T23:06:52.196" v="1131" actId="208"/>
          <ac:spMkLst>
            <pc:docMk/>
            <pc:sldMk cId="3133606272" sldId="435"/>
            <ac:spMk id="9" creationId="{BCEB722D-B2E8-96F1-BB2B-B604060642A9}"/>
          </ac:spMkLst>
        </pc:spChg>
        <pc:spChg chg="mod">
          <ac:chgData name="T H" userId="270efafb50020bd6" providerId="LiveId" clId="{7E78C40C-4E8D-4193-8E53-840C141A5910}" dt="2022-08-13T22:42:54.900" v="878" actId="20577"/>
          <ac:spMkLst>
            <pc:docMk/>
            <pc:sldMk cId="3133606272" sldId="435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2:47:10.925" v="907" actId="207"/>
          <ac:spMkLst>
            <pc:docMk/>
            <pc:sldMk cId="3133606272" sldId="435"/>
            <ac:spMk id="11" creationId="{00000000-0000-0000-0000-000000000000}"/>
          </ac:spMkLst>
        </pc:spChg>
        <pc:spChg chg="add mod">
          <ac:chgData name="T H" userId="270efafb50020bd6" providerId="LiveId" clId="{7E78C40C-4E8D-4193-8E53-840C141A5910}" dt="2022-08-13T23:06:59.514" v="1132" actId="14100"/>
          <ac:spMkLst>
            <pc:docMk/>
            <pc:sldMk cId="3133606272" sldId="435"/>
            <ac:spMk id="12" creationId="{CF2DE2BC-02F8-8534-9A2A-29A58E4AF270}"/>
          </ac:spMkLst>
        </pc:spChg>
        <pc:spChg chg="add del mod">
          <ac:chgData name="T H" userId="270efafb50020bd6" providerId="LiveId" clId="{7E78C40C-4E8D-4193-8E53-840C141A5910}" dt="2022-08-13T23:07:37.892" v="1138" actId="478"/>
          <ac:spMkLst>
            <pc:docMk/>
            <pc:sldMk cId="3133606272" sldId="435"/>
            <ac:spMk id="13" creationId="{6F8E9AB4-CACD-1D3C-5A5B-253B582DD296}"/>
          </ac:spMkLst>
        </pc:spChg>
        <pc:spChg chg="add mod">
          <ac:chgData name="T H" userId="270efafb50020bd6" providerId="LiveId" clId="{7E78C40C-4E8D-4193-8E53-840C141A5910}" dt="2022-08-13T23:05:38.708" v="1127" actId="2085"/>
          <ac:spMkLst>
            <pc:docMk/>
            <pc:sldMk cId="3133606272" sldId="435"/>
            <ac:spMk id="14" creationId="{0FC0CF25-4F19-81DC-E448-971D9A15AED4}"/>
          </ac:spMkLst>
        </pc:spChg>
        <pc:spChg chg="del">
          <ac:chgData name="T H" userId="270efafb50020bd6" providerId="LiveId" clId="{7E78C40C-4E8D-4193-8E53-840C141A5910}" dt="2022-08-13T22:25:42.668" v="716" actId="478"/>
          <ac:spMkLst>
            <pc:docMk/>
            <pc:sldMk cId="3133606272" sldId="435"/>
            <ac:spMk id="15" creationId="{00000000-0000-0000-0000-000000000000}"/>
          </ac:spMkLst>
        </pc:spChg>
        <pc:spChg chg="add mod">
          <ac:chgData name="T H" userId="270efafb50020bd6" providerId="LiveId" clId="{7E78C40C-4E8D-4193-8E53-840C141A5910}" dt="2022-08-13T23:08:38.483" v="1144" actId="1036"/>
          <ac:spMkLst>
            <pc:docMk/>
            <pc:sldMk cId="3133606272" sldId="435"/>
            <ac:spMk id="16" creationId="{DC10232C-C2E7-C596-B37D-8EC27A90F9CF}"/>
          </ac:spMkLst>
        </pc:spChg>
        <pc:spChg chg="add mod">
          <ac:chgData name="T H" userId="270efafb50020bd6" providerId="LiveId" clId="{7E78C40C-4E8D-4193-8E53-840C141A5910}" dt="2022-08-13T23:07:48.290" v="1140" actId="1036"/>
          <ac:spMkLst>
            <pc:docMk/>
            <pc:sldMk cId="3133606272" sldId="435"/>
            <ac:spMk id="17" creationId="{363797B8-0378-9896-8E1C-B6723DD63CEA}"/>
          </ac:spMkLst>
        </pc:spChg>
        <pc:picChg chg="add mod">
          <ac:chgData name="T H" userId="270efafb50020bd6" providerId="LiveId" clId="{7E78C40C-4E8D-4193-8E53-840C141A5910}" dt="2022-08-13T23:09:31.819" v="1146"/>
          <ac:picMkLst>
            <pc:docMk/>
            <pc:sldMk cId="3133606272" sldId="435"/>
            <ac:picMk id="5" creationId="{9ADCB070-B6B4-E4D1-7951-90F63DF9B7CF}"/>
          </ac:picMkLst>
        </pc:picChg>
        <pc:picChg chg="del">
          <ac:chgData name="T H" userId="270efafb50020bd6" providerId="LiveId" clId="{7E78C40C-4E8D-4193-8E53-840C141A5910}" dt="2022-08-13T22:45:54.657" v="890" actId="478"/>
          <ac:picMkLst>
            <pc:docMk/>
            <pc:sldMk cId="3133606272" sldId="435"/>
            <ac:picMk id="5122" creationId="{00000000-0000-0000-0000-000000000000}"/>
          </ac:picMkLst>
        </pc:picChg>
      </pc:sldChg>
      <pc:sldChg chg="addSp delSp modSp mod">
        <pc:chgData name="T H" userId="270efafb50020bd6" providerId="LiveId" clId="{7E78C40C-4E8D-4193-8E53-840C141A5910}" dt="2022-08-13T23:13:47.791" v="1365" actId="1076"/>
        <pc:sldMkLst>
          <pc:docMk/>
          <pc:sldMk cId="2615004540" sldId="436"/>
        </pc:sldMkLst>
        <pc:spChg chg="mod">
          <ac:chgData name="T H" userId="270efafb50020bd6" providerId="LiveId" clId="{7E78C40C-4E8D-4193-8E53-840C141A5910}" dt="2022-08-13T23:13:28.974" v="1361" actId="20577"/>
          <ac:spMkLst>
            <pc:docMk/>
            <pc:sldMk cId="2615004540" sldId="436"/>
            <ac:spMk id="4" creationId="{00000000-0000-0000-0000-000000000000}"/>
          </ac:spMkLst>
        </pc:spChg>
        <pc:spChg chg="add mod">
          <ac:chgData name="T H" userId="270efafb50020bd6" providerId="LiveId" clId="{7E78C40C-4E8D-4193-8E53-840C141A5910}" dt="2022-08-13T23:13:47.791" v="1365" actId="1076"/>
          <ac:spMkLst>
            <pc:docMk/>
            <pc:sldMk cId="2615004540" sldId="436"/>
            <ac:spMk id="5" creationId="{9A1602C6-7A9E-290E-8335-9464FDA1E036}"/>
          </ac:spMkLst>
        </pc:spChg>
        <pc:spChg chg="del">
          <ac:chgData name="T H" userId="270efafb50020bd6" providerId="LiveId" clId="{7E78C40C-4E8D-4193-8E53-840C141A5910}" dt="2022-08-13T23:13:44.411" v="1363" actId="478"/>
          <ac:spMkLst>
            <pc:docMk/>
            <pc:sldMk cId="2615004540" sldId="436"/>
            <ac:spMk id="15" creationId="{00000000-0000-0000-0000-000000000000}"/>
          </ac:spMkLst>
        </pc:spChg>
        <pc:picChg chg="add del mod">
          <ac:chgData name="T H" userId="270efafb50020bd6" providerId="LiveId" clId="{7E78C40C-4E8D-4193-8E53-840C141A5910}" dt="2022-08-13T23:13:31.661" v="1362" actId="478"/>
          <ac:picMkLst>
            <pc:docMk/>
            <pc:sldMk cId="2615004540" sldId="436"/>
            <ac:picMk id="3" creationId="{A5974A00-88AB-0CA3-A0D0-7BDCFDA9BEFC}"/>
          </ac:picMkLst>
        </pc:picChg>
      </pc:sldChg>
      <pc:sldChg chg="addSp delSp modSp add mod delAnim modAnim">
        <pc:chgData name="T H" userId="270efafb50020bd6" providerId="LiveId" clId="{7E78C40C-4E8D-4193-8E53-840C141A5910}" dt="2022-08-13T22:39:33.911" v="840" actId="1076"/>
        <pc:sldMkLst>
          <pc:docMk/>
          <pc:sldMk cId="389932026" sldId="437"/>
        </pc:sldMkLst>
        <pc:spChg chg="add del mod">
          <ac:chgData name="T H" userId="270efafb50020bd6" providerId="LiveId" clId="{7E78C40C-4E8D-4193-8E53-840C141A5910}" dt="2022-08-13T22:37:43.365" v="829" actId="478"/>
          <ac:spMkLst>
            <pc:docMk/>
            <pc:sldMk cId="389932026" sldId="437"/>
            <ac:spMk id="3" creationId="{D518A8F8-6299-9A2B-D94B-4B2F3D9E9589}"/>
          </ac:spMkLst>
        </pc:spChg>
        <pc:spChg chg="add mod">
          <ac:chgData name="T H" userId="270efafb50020bd6" providerId="LiveId" clId="{7E78C40C-4E8D-4193-8E53-840C141A5910}" dt="2022-08-13T22:34:21.680" v="797" actId="571"/>
          <ac:spMkLst>
            <pc:docMk/>
            <pc:sldMk cId="389932026" sldId="437"/>
            <ac:spMk id="6" creationId="{CA68B6CB-C4B7-908D-DE27-7CA7643B090D}"/>
          </ac:spMkLst>
        </pc:spChg>
        <pc:spChg chg="del mod">
          <ac:chgData name="T H" userId="270efafb50020bd6" providerId="LiveId" clId="{7E78C40C-4E8D-4193-8E53-840C141A5910}" dt="2022-08-13T22:31:19.298" v="777" actId="478"/>
          <ac:spMkLst>
            <pc:docMk/>
            <pc:sldMk cId="389932026" sldId="437"/>
            <ac:spMk id="7" creationId="{6A5DD33A-66A3-FDED-2655-C820DEC54B99}"/>
          </ac:spMkLst>
        </pc:spChg>
        <pc:spChg chg="mod">
          <ac:chgData name="T H" userId="270efafb50020bd6" providerId="LiveId" clId="{7E78C40C-4E8D-4193-8E53-840C141A5910}" dt="2022-08-13T22:39:33.911" v="840" actId="1076"/>
          <ac:spMkLst>
            <pc:docMk/>
            <pc:sldMk cId="389932026" sldId="437"/>
            <ac:spMk id="11" creationId="{00000000-0000-0000-0000-000000000000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2" creationId="{E67F24D3-0AD6-439E-DE65-6E278F4F3F2B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3" creationId="{2C2C3FE3-218E-C127-569D-7968FD0619A3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4" creationId="{91716007-3DA0-1D39-DAE2-407C9DC64265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5" creationId="{D19C0911-6C21-CA0A-9688-CEE0C95E7006}"/>
          </ac:spMkLst>
        </pc:spChg>
        <pc:picChg chg="add mod">
          <ac:chgData name="T H" userId="270efafb50020bd6" providerId="LiveId" clId="{7E78C40C-4E8D-4193-8E53-840C141A5910}" dt="2022-08-13T22:34:21.680" v="797" actId="571"/>
          <ac:picMkLst>
            <pc:docMk/>
            <pc:sldMk cId="389932026" sldId="437"/>
            <ac:picMk id="4" creationId="{F6FB8121-C50C-D209-4E89-1D7E532A0E14}"/>
          </ac:picMkLst>
        </pc:picChg>
        <pc:picChg chg="mod">
          <ac:chgData name="T H" userId="270efafb50020bd6" providerId="LiveId" clId="{7E78C40C-4E8D-4193-8E53-840C141A5910}" dt="2022-08-13T22:38:40.170" v="835" actId="1076"/>
          <ac:picMkLst>
            <pc:docMk/>
            <pc:sldMk cId="389932026" sldId="437"/>
            <ac:picMk id="5" creationId="{57B6B457-611A-7691-3BB0-8FEE3BDFBE21}"/>
          </ac:picMkLst>
        </pc:picChg>
        <pc:picChg chg="del mod">
          <ac:chgData name="T H" userId="270efafb50020bd6" providerId="LiveId" clId="{7E78C40C-4E8D-4193-8E53-840C141A5910}" dt="2022-08-13T22:31:22.764" v="779" actId="478"/>
          <ac:picMkLst>
            <pc:docMk/>
            <pc:sldMk cId="389932026" sldId="437"/>
            <ac:picMk id="8" creationId="{E4B4C133-3E9E-018B-3AD3-A51123189B8B}"/>
          </ac:picMkLst>
        </pc:picChg>
        <pc:picChg chg="add del mod">
          <ac:chgData name="T H" userId="270efafb50020bd6" providerId="LiveId" clId="{7E78C40C-4E8D-4193-8E53-840C141A5910}" dt="2022-08-13T22:36:36.984" v="819" actId="478"/>
          <ac:picMkLst>
            <pc:docMk/>
            <pc:sldMk cId="389932026" sldId="437"/>
            <ac:picMk id="9" creationId="{FFCACC6D-1FC7-44CB-9258-C91A2B5E23BB}"/>
          </ac:picMkLst>
        </pc:picChg>
        <pc:picChg chg="add del mod">
          <ac:chgData name="T H" userId="270efafb50020bd6" providerId="LiveId" clId="{7E78C40C-4E8D-4193-8E53-840C141A5910}" dt="2022-08-13T22:36:16.046" v="807" actId="478"/>
          <ac:picMkLst>
            <pc:docMk/>
            <pc:sldMk cId="389932026" sldId="437"/>
            <ac:picMk id="16" creationId="{9BF664C8-EAD9-1BA6-02E3-A1952F297AE1}"/>
          </ac:picMkLst>
        </pc:picChg>
        <pc:picChg chg="add del mod">
          <ac:chgData name="T H" userId="270efafb50020bd6" providerId="LiveId" clId="{7E78C40C-4E8D-4193-8E53-840C141A5910}" dt="2022-08-13T22:36:19.547" v="809" actId="478"/>
          <ac:picMkLst>
            <pc:docMk/>
            <pc:sldMk cId="389932026" sldId="437"/>
            <ac:picMk id="17" creationId="{C667E1DE-0FDE-9C24-C8C6-B8593D0736B3}"/>
          </ac:picMkLst>
        </pc:picChg>
        <pc:picChg chg="add del mod">
          <ac:chgData name="T H" userId="270efafb50020bd6" providerId="LiveId" clId="{7E78C40C-4E8D-4193-8E53-840C141A5910}" dt="2022-08-13T22:36:22.385" v="811" actId="478"/>
          <ac:picMkLst>
            <pc:docMk/>
            <pc:sldMk cId="389932026" sldId="437"/>
            <ac:picMk id="18" creationId="{651A0BD7-0FDF-B0DA-DE16-F663455EE98C}"/>
          </ac:picMkLst>
        </pc:picChg>
        <pc:picChg chg="add del mod">
          <ac:chgData name="T H" userId="270efafb50020bd6" providerId="LiveId" clId="{7E78C40C-4E8D-4193-8E53-840C141A5910}" dt="2022-08-13T22:36:25.637" v="813" actId="478"/>
          <ac:picMkLst>
            <pc:docMk/>
            <pc:sldMk cId="389932026" sldId="437"/>
            <ac:picMk id="19" creationId="{8CC3774A-98DE-59D3-6E61-2E8EC684A8AF}"/>
          </ac:picMkLst>
        </pc:picChg>
        <pc:picChg chg="add del mod">
          <ac:chgData name="T H" userId="270efafb50020bd6" providerId="LiveId" clId="{7E78C40C-4E8D-4193-8E53-840C141A5910}" dt="2022-08-13T22:36:29.537" v="815" actId="478"/>
          <ac:picMkLst>
            <pc:docMk/>
            <pc:sldMk cId="389932026" sldId="437"/>
            <ac:picMk id="20" creationId="{3E55E0F6-72A5-D240-6F00-736BDF6CB901}"/>
          </ac:picMkLst>
        </pc:picChg>
        <pc:picChg chg="add del mod">
          <ac:chgData name="T H" userId="270efafb50020bd6" providerId="LiveId" clId="{7E78C40C-4E8D-4193-8E53-840C141A5910}" dt="2022-08-13T22:36:33.629" v="817" actId="478"/>
          <ac:picMkLst>
            <pc:docMk/>
            <pc:sldMk cId="389932026" sldId="437"/>
            <ac:picMk id="21" creationId="{D37AAFA7-11B9-8EC0-07DB-66BFCACFE40B}"/>
          </ac:picMkLst>
        </pc:picChg>
      </pc:sldChg>
    </pc:docChg>
  </pc:docChgLst>
  <pc:docChgLst>
    <pc:chgData name="T H" userId="270efafb50020bd6" providerId="LiveId" clId="{4233DBE6-A161-406E-B87B-2023E822C36B}"/>
    <pc:docChg chg="undo custSel addSld delSld modSld sldOrd addSection delSection modSection">
      <pc:chgData name="T H" userId="270efafb50020bd6" providerId="LiveId" clId="{4233DBE6-A161-406E-B87B-2023E822C36B}" dt="2022-08-17T10:15:53.412" v="759"/>
      <pc:docMkLst>
        <pc:docMk/>
      </pc:docMkLst>
      <pc:sldChg chg="modSp add del mod">
        <pc:chgData name="T H" userId="270efafb50020bd6" providerId="LiveId" clId="{4233DBE6-A161-406E-B87B-2023E822C36B}" dt="2022-08-16T19:00:40.611" v="575" actId="2696"/>
        <pc:sldMkLst>
          <pc:docMk/>
          <pc:sldMk cId="4184934910" sldId="427"/>
        </pc:sldMkLst>
        <pc:spChg chg="mod">
          <ac:chgData name="T H" userId="270efafb50020bd6" providerId="LiveId" clId="{4233DBE6-A161-406E-B87B-2023E822C36B}" dt="2022-08-16T17:44:45.068" v="6" actId="108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4233DBE6-A161-406E-B87B-2023E822C36B}" dt="2022-08-16T17:44:49.140" v="7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 del">
        <pc:chgData name="T H" userId="270efafb50020bd6" providerId="LiveId" clId="{4233DBE6-A161-406E-B87B-2023E822C36B}" dt="2022-08-16T19:00:40.611" v="575" actId="2696"/>
        <pc:sldMkLst>
          <pc:docMk/>
          <pc:sldMk cId="2305291919" sldId="430"/>
        </pc:sldMkLst>
      </pc:sldChg>
      <pc:sldChg chg="add del">
        <pc:chgData name="T H" userId="270efafb50020bd6" providerId="LiveId" clId="{4233DBE6-A161-406E-B87B-2023E822C36B}" dt="2022-08-16T19:00:40.611" v="575" actId="2696"/>
        <pc:sldMkLst>
          <pc:docMk/>
          <pc:sldMk cId="963397092" sldId="431"/>
        </pc:sldMkLst>
      </pc:sldChg>
      <pc:sldChg chg="addSp delSp modSp add del mod addAnim delAnim">
        <pc:chgData name="T H" userId="270efafb50020bd6" providerId="LiveId" clId="{4233DBE6-A161-406E-B87B-2023E822C36B}" dt="2022-08-17T10:05:45.285" v="682" actId="1076"/>
        <pc:sldMkLst>
          <pc:docMk/>
          <pc:sldMk cId="2432748071" sldId="432"/>
        </pc:sldMkLst>
        <pc:spChg chg="add del mod">
          <ac:chgData name="T H" userId="270efafb50020bd6" providerId="LiveId" clId="{4233DBE6-A161-406E-B87B-2023E822C36B}" dt="2022-08-17T09:35:39.698" v="595" actId="20577"/>
          <ac:spMkLst>
            <pc:docMk/>
            <pc:sldMk cId="2432748071" sldId="432"/>
            <ac:spMk id="2" creationId="{A0BEA933-0D47-6D2A-85D0-679196D0462A}"/>
          </ac:spMkLst>
        </pc:spChg>
        <pc:spChg chg="mod">
          <ac:chgData name="T H" userId="270efafb50020bd6" providerId="LiveId" clId="{4233DBE6-A161-406E-B87B-2023E822C36B}" dt="2022-08-17T10:05:39.247" v="678" actId="1076"/>
          <ac:spMkLst>
            <pc:docMk/>
            <pc:sldMk cId="2432748071" sldId="432"/>
            <ac:spMk id="7" creationId="{04BE4210-9AE4-9814-51F2-460C5358F8C3}"/>
          </ac:spMkLst>
        </pc:spChg>
        <pc:spChg chg="mod">
          <ac:chgData name="T H" userId="270efafb50020bd6" providerId="LiveId" clId="{4233DBE6-A161-406E-B87B-2023E822C36B}" dt="2022-08-17T09:35:11.116" v="588" actId="20577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4233DBE6-A161-406E-B87B-2023E822C36B}" dt="2022-08-16T18:01:20.461" v="435" actId="207"/>
          <ac:spMkLst>
            <pc:docMk/>
            <pc:sldMk cId="2432748071" sldId="432"/>
            <ac:spMk id="15" creationId="{00000000-0000-0000-0000-000000000000}"/>
          </ac:spMkLst>
        </pc:spChg>
        <pc:picChg chg="add mod modCrop">
          <ac:chgData name="T H" userId="270efafb50020bd6" providerId="LiveId" clId="{4233DBE6-A161-406E-B87B-2023E822C36B}" dt="2022-08-17T10:05:45.285" v="682" actId="1076"/>
          <ac:picMkLst>
            <pc:docMk/>
            <pc:sldMk cId="2432748071" sldId="432"/>
            <ac:picMk id="4" creationId="{E7143058-F4AE-1AEC-2926-AE30BE0F4954}"/>
          </ac:picMkLst>
        </pc:picChg>
        <pc:picChg chg="add del">
          <ac:chgData name="T H" userId="270efafb50020bd6" providerId="LiveId" clId="{4233DBE6-A161-406E-B87B-2023E822C36B}" dt="2022-08-16T17:57:17.929" v="294" actId="478"/>
          <ac:picMkLst>
            <pc:docMk/>
            <pc:sldMk cId="2432748071" sldId="432"/>
            <ac:picMk id="6" creationId="{3E2EE43E-E91A-17C4-9684-6CBEA2A70BFD}"/>
          </ac:picMkLst>
        </pc:picChg>
      </pc:sldChg>
      <pc:sldChg chg="addSp delSp modSp del mod ord">
        <pc:chgData name="T H" userId="270efafb50020bd6" providerId="LiveId" clId="{4233DBE6-A161-406E-B87B-2023E822C36B}" dt="2022-08-16T18:43:50.969" v="529" actId="2696"/>
        <pc:sldMkLst>
          <pc:docMk/>
          <pc:sldMk cId="2615004540" sldId="436"/>
        </pc:sldMkLst>
        <pc:spChg chg="add del mod">
          <ac:chgData name="T H" userId="270efafb50020bd6" providerId="LiveId" clId="{4233DBE6-A161-406E-B87B-2023E822C36B}" dt="2022-08-16T18:40:09.105" v="521" actId="478"/>
          <ac:spMkLst>
            <pc:docMk/>
            <pc:sldMk cId="2615004540" sldId="436"/>
            <ac:spMk id="2" creationId="{BCA59774-F99D-A011-A848-1CBA9D4B5073}"/>
          </ac:spMkLst>
        </pc:spChg>
        <pc:spChg chg="del">
          <ac:chgData name="T H" userId="270efafb50020bd6" providerId="LiveId" clId="{4233DBE6-A161-406E-B87B-2023E822C36B}" dt="2022-08-16T18:28:54.134" v="503" actId="478"/>
          <ac:spMkLst>
            <pc:docMk/>
            <pc:sldMk cId="2615004540" sldId="436"/>
            <ac:spMk id="4" creationId="{00000000-0000-0000-0000-000000000000}"/>
          </ac:spMkLst>
        </pc:spChg>
        <pc:spChg chg="mod">
          <ac:chgData name="T H" userId="270efafb50020bd6" providerId="LiveId" clId="{4233DBE6-A161-406E-B87B-2023E822C36B}" dt="2022-08-16T18:40:38.634" v="525" actId="20577"/>
          <ac:spMkLst>
            <pc:docMk/>
            <pc:sldMk cId="2615004540" sldId="436"/>
            <ac:spMk id="6" creationId="{DFE0223B-42C2-B67B-2FD4-F887BD3A891C}"/>
          </ac:spMkLst>
        </pc:spChg>
        <pc:picChg chg="add del">
          <ac:chgData name="T H" userId="270efafb50020bd6" providerId="LiveId" clId="{4233DBE6-A161-406E-B87B-2023E822C36B}" dt="2022-08-16T18:40:43.774" v="527" actId="478"/>
          <ac:picMkLst>
            <pc:docMk/>
            <pc:sldMk cId="2615004540" sldId="436"/>
            <ac:picMk id="3" creationId="{32ACCDEC-D164-44A8-7B68-E845F1F8E3B2}"/>
          </ac:picMkLst>
        </pc:picChg>
      </pc:sldChg>
      <pc:sldChg chg="del">
        <pc:chgData name="T H" userId="270efafb50020bd6" providerId="LiveId" clId="{4233DBE6-A161-406E-B87B-2023E822C36B}" dt="2022-08-16T19:00:09.413" v="569" actId="2696"/>
        <pc:sldMkLst>
          <pc:docMk/>
          <pc:sldMk cId="389932026" sldId="437"/>
        </pc:sldMkLst>
      </pc:sldChg>
      <pc:sldChg chg="modSp del">
        <pc:chgData name="T H" userId="270efafb50020bd6" providerId="LiveId" clId="{4233DBE6-A161-406E-B87B-2023E822C36B}" dt="2022-08-16T18:59:54.686" v="567" actId="2696"/>
        <pc:sldMkLst>
          <pc:docMk/>
          <pc:sldMk cId="3552546601" sldId="438"/>
        </pc:sldMkLst>
        <pc:spChg chg="mod">
          <ac:chgData name="T H" userId="270efafb50020bd6" providerId="LiveId" clId="{4233DBE6-A161-406E-B87B-2023E822C36B}" dt="2022-08-16T18:29:20.254" v="504" actId="1076"/>
          <ac:spMkLst>
            <pc:docMk/>
            <pc:sldMk cId="3552546601" sldId="438"/>
            <ac:spMk id="15" creationId="{00000000-0000-0000-0000-000000000000}"/>
          </ac:spMkLst>
        </pc:spChg>
      </pc:sldChg>
      <pc:sldChg chg="addSp delSp modSp add del mod delAnim modAnim">
        <pc:chgData name="T H" userId="270efafb50020bd6" providerId="LiveId" clId="{4233DBE6-A161-406E-B87B-2023E822C36B}" dt="2022-08-17T10:15:53.412" v="759"/>
        <pc:sldMkLst>
          <pc:docMk/>
          <pc:sldMk cId="3328368106" sldId="439"/>
        </pc:sldMkLst>
        <pc:spChg chg="add del mod">
          <ac:chgData name="T H" userId="270efafb50020bd6" providerId="LiveId" clId="{4233DBE6-A161-406E-B87B-2023E822C36B}" dt="2022-08-17T10:07:14.125" v="692" actId="478"/>
          <ac:spMkLst>
            <pc:docMk/>
            <pc:sldMk cId="3328368106" sldId="439"/>
            <ac:spMk id="4" creationId="{97FB859A-C121-B66F-D1D3-BCF41F773700}"/>
          </ac:spMkLst>
        </pc:spChg>
        <pc:spChg chg="add del">
          <ac:chgData name="T H" userId="270efafb50020bd6" providerId="LiveId" clId="{4233DBE6-A161-406E-B87B-2023E822C36B}" dt="2022-08-17T10:07:02.711" v="690" actId="478"/>
          <ac:spMkLst>
            <pc:docMk/>
            <pc:sldMk cId="3328368106" sldId="439"/>
            <ac:spMk id="10" creationId="{DAAA280D-141C-7CFE-8AE2-5D9D7E9E262C}"/>
          </ac:spMkLst>
        </pc:spChg>
        <pc:spChg chg="add del mod">
          <ac:chgData name="T H" userId="270efafb50020bd6" providerId="LiveId" clId="{4233DBE6-A161-406E-B87B-2023E822C36B}" dt="2022-08-17T10:11:33.755" v="701" actId="478"/>
          <ac:spMkLst>
            <pc:docMk/>
            <pc:sldMk cId="3328368106" sldId="439"/>
            <ac:spMk id="12" creationId="{1DFF20FC-6A69-0AF3-6226-F469A3932277}"/>
          </ac:spMkLst>
        </pc:spChg>
        <pc:spChg chg="add mod">
          <ac:chgData name="T H" userId="270efafb50020bd6" providerId="LiveId" clId="{4233DBE6-A161-406E-B87B-2023E822C36B}" dt="2022-08-17T10:07:15.590" v="693"/>
          <ac:spMkLst>
            <pc:docMk/>
            <pc:sldMk cId="3328368106" sldId="439"/>
            <ac:spMk id="13" creationId="{4E45485F-5220-5E84-6566-EB88962FE991}"/>
          </ac:spMkLst>
        </pc:spChg>
        <pc:spChg chg="add mod">
          <ac:chgData name="T H" userId="270efafb50020bd6" providerId="LiveId" clId="{4233DBE6-A161-406E-B87B-2023E822C36B}" dt="2022-08-17T10:13:22.432" v="756" actId="1076"/>
          <ac:spMkLst>
            <pc:docMk/>
            <pc:sldMk cId="3328368106" sldId="439"/>
            <ac:spMk id="15" creationId="{ED0151B3-1210-57F9-A794-1FCDF00CA268}"/>
          </ac:spMkLst>
        </pc:spChg>
        <pc:picChg chg="add del mod">
          <ac:chgData name="T H" userId="270efafb50020bd6" providerId="LiveId" clId="{4233DBE6-A161-406E-B87B-2023E822C36B}" dt="2022-08-17T09:47:55.346" v="613" actId="478"/>
          <ac:picMkLst>
            <pc:docMk/>
            <pc:sldMk cId="3328368106" sldId="439"/>
            <ac:picMk id="2" creationId="{DFF2982D-6B50-6971-7DDF-C8DFDA64E696}"/>
          </ac:picMkLst>
        </pc:picChg>
        <pc:picChg chg="add del mod">
          <ac:chgData name="T H" userId="270efafb50020bd6" providerId="LiveId" clId="{4233DBE6-A161-406E-B87B-2023E822C36B}" dt="2022-08-17T10:07:00.005" v="689" actId="478"/>
          <ac:picMkLst>
            <pc:docMk/>
            <pc:sldMk cId="3328368106" sldId="439"/>
            <ac:picMk id="3" creationId="{5063E3EC-99C5-1063-77CB-944CEFDD75C3}"/>
          </ac:picMkLst>
        </pc:picChg>
        <pc:picChg chg="del">
          <ac:chgData name="T H" userId="270efafb50020bd6" providerId="LiveId" clId="{4233DBE6-A161-406E-B87B-2023E822C36B}" dt="2022-08-16T18:35:30.751" v="516" actId="478"/>
          <ac:picMkLst>
            <pc:docMk/>
            <pc:sldMk cId="3328368106" sldId="439"/>
            <ac:picMk id="3" creationId="{A02C2011-AF1B-D401-75E6-AB7937668A29}"/>
          </ac:picMkLst>
        </pc:picChg>
        <pc:picChg chg="add del">
          <ac:chgData name="T H" userId="270efafb50020bd6" providerId="LiveId" clId="{4233DBE6-A161-406E-B87B-2023E822C36B}" dt="2022-08-17T09:49:56.111" v="624" actId="478"/>
          <ac:picMkLst>
            <pc:docMk/>
            <pc:sldMk cId="3328368106" sldId="439"/>
            <ac:picMk id="5" creationId="{EF966647-20B2-AFE8-EA20-C9E11F08F6CB}"/>
          </ac:picMkLst>
        </pc:picChg>
        <pc:picChg chg="add del mod">
          <ac:chgData name="T H" userId="270efafb50020bd6" providerId="LiveId" clId="{4233DBE6-A161-406E-B87B-2023E822C36B}" dt="2022-08-17T10:06:59.205" v="688" actId="478"/>
          <ac:picMkLst>
            <pc:docMk/>
            <pc:sldMk cId="3328368106" sldId="439"/>
            <ac:picMk id="6" creationId="{6012EE49-1134-BEDC-8B49-8E6FFD0B72D4}"/>
          </ac:picMkLst>
        </pc:picChg>
        <pc:picChg chg="add del mod">
          <ac:chgData name="T H" userId="270efafb50020bd6" providerId="LiveId" clId="{4233DBE6-A161-406E-B87B-2023E822C36B}" dt="2022-08-17T10:06:58.598" v="687" actId="478"/>
          <ac:picMkLst>
            <pc:docMk/>
            <pc:sldMk cId="3328368106" sldId="439"/>
            <ac:picMk id="7" creationId="{DD1D66B9-2F23-F96C-9E55-61DEE0F055DA}"/>
          </ac:picMkLst>
        </pc:picChg>
        <pc:picChg chg="add del mod">
          <ac:chgData name="T H" userId="270efafb50020bd6" providerId="LiveId" clId="{4233DBE6-A161-406E-B87B-2023E822C36B}" dt="2022-08-17T10:06:58.185" v="686" actId="478"/>
          <ac:picMkLst>
            <pc:docMk/>
            <pc:sldMk cId="3328368106" sldId="439"/>
            <ac:picMk id="8" creationId="{FC9CC431-2650-4ADB-2D84-DAD9FB245BBF}"/>
          </ac:picMkLst>
        </pc:picChg>
        <pc:picChg chg="add mod">
          <ac:chgData name="T H" userId="270efafb50020bd6" providerId="LiveId" clId="{4233DBE6-A161-406E-B87B-2023E822C36B}" dt="2022-08-17T10:12:25.420" v="709" actId="14100"/>
          <ac:picMkLst>
            <pc:docMk/>
            <pc:sldMk cId="3328368106" sldId="439"/>
            <ac:picMk id="14" creationId="{2C991284-93E9-AB67-0E14-635F4B0E4CB2}"/>
          </ac:picMkLst>
        </pc:picChg>
        <pc:picChg chg="del">
          <ac:chgData name="T H" userId="270efafb50020bd6" providerId="LiveId" clId="{4233DBE6-A161-406E-B87B-2023E822C36B}" dt="2022-08-16T18:35:29.878" v="515" actId="478"/>
          <ac:picMkLst>
            <pc:docMk/>
            <pc:sldMk cId="3328368106" sldId="439"/>
            <ac:picMk id="1026" creationId="{9668C952-7BE1-7190-17DA-40CE68A74B0B}"/>
          </ac:picMkLst>
        </pc:picChg>
      </pc:sldChg>
      <pc:sldChg chg="add del">
        <pc:chgData name="T H" userId="270efafb50020bd6" providerId="LiveId" clId="{4233DBE6-A161-406E-B87B-2023E822C36B}" dt="2022-08-16T19:02:13.275" v="579" actId="2696"/>
        <pc:sldMkLst>
          <pc:docMk/>
          <pc:sldMk cId="1200341054" sldId="440"/>
        </pc:sldMkLst>
      </pc:sldChg>
      <pc:sldChg chg="addSp delSp modSp add del mod">
        <pc:chgData name="T H" userId="270efafb50020bd6" providerId="LiveId" clId="{4233DBE6-A161-406E-B87B-2023E822C36B}" dt="2022-08-16T18:32:56.805" v="514" actId="2696"/>
        <pc:sldMkLst>
          <pc:docMk/>
          <pc:sldMk cId="3982717374" sldId="441"/>
        </pc:sldMkLst>
        <pc:spChg chg="add mod">
          <ac:chgData name="T H" userId="270efafb50020bd6" providerId="LiveId" clId="{4233DBE6-A161-406E-B87B-2023E822C36B}" dt="2022-08-16T18:29:54.182" v="509" actId="113"/>
          <ac:spMkLst>
            <pc:docMk/>
            <pc:sldMk cId="3982717374" sldId="441"/>
            <ac:spMk id="5" creationId="{CAE1057B-A079-BD3A-2538-F1FCA82638BB}"/>
          </ac:spMkLst>
        </pc:spChg>
        <pc:spChg chg="add mod">
          <ac:chgData name="T H" userId="270efafb50020bd6" providerId="LiveId" clId="{4233DBE6-A161-406E-B87B-2023E822C36B}" dt="2022-08-16T18:31:24.331" v="513"/>
          <ac:spMkLst>
            <pc:docMk/>
            <pc:sldMk cId="3982717374" sldId="441"/>
            <ac:spMk id="6" creationId="{F9447C72-15D6-4EB8-8B81-C1B574FC2D94}"/>
          </ac:spMkLst>
        </pc:spChg>
        <pc:spChg chg="del mod">
          <ac:chgData name="T H" userId="270efafb50020bd6" providerId="LiveId" clId="{4233DBE6-A161-406E-B87B-2023E822C36B}" dt="2022-08-16T18:08:57.073" v="457" actId="478"/>
          <ac:spMkLst>
            <pc:docMk/>
            <pc:sldMk cId="3982717374" sldId="441"/>
            <ac:spMk id="7" creationId="{04BE4210-9AE4-9814-51F2-460C5358F8C3}"/>
          </ac:spMkLst>
        </pc:spChg>
        <pc:spChg chg="add mod">
          <ac:chgData name="T H" userId="270efafb50020bd6" providerId="LiveId" clId="{4233DBE6-A161-406E-B87B-2023E822C36B}" dt="2022-08-16T18:31:24.331" v="513"/>
          <ac:spMkLst>
            <pc:docMk/>
            <pc:sldMk cId="3982717374" sldId="441"/>
            <ac:spMk id="8" creationId="{C42B3219-7E3F-8AC6-0B88-D64AF8494681}"/>
          </ac:spMkLst>
        </pc:spChg>
        <pc:picChg chg="del mod">
          <ac:chgData name="T H" userId="270efafb50020bd6" providerId="LiveId" clId="{4233DBE6-A161-406E-B87B-2023E822C36B}" dt="2022-08-16T18:23:48.563" v="492" actId="478"/>
          <ac:picMkLst>
            <pc:docMk/>
            <pc:sldMk cId="3982717374" sldId="441"/>
            <ac:picMk id="4" creationId="{E7143058-F4AE-1AEC-2926-AE30BE0F4954}"/>
          </ac:picMkLst>
        </pc:picChg>
      </pc:sldChg>
      <pc:sldChg chg="modSp add del mod modAnim">
        <pc:chgData name="T H" userId="270efafb50020bd6" providerId="LiveId" clId="{4233DBE6-A161-406E-B87B-2023E822C36B}" dt="2022-08-17T09:54:17.159" v="646"/>
        <pc:sldMkLst>
          <pc:docMk/>
          <pc:sldMk cId="735422353" sldId="442"/>
        </pc:sldMkLst>
        <pc:spChg chg="mod">
          <ac:chgData name="T H" userId="270efafb50020bd6" providerId="LiveId" clId="{4233DBE6-A161-406E-B87B-2023E822C36B}" dt="2022-08-17T09:36:57.687" v="603" actId="20577"/>
          <ac:spMkLst>
            <pc:docMk/>
            <pc:sldMk cId="735422353" sldId="442"/>
            <ac:spMk id="2" creationId="{A0BEA933-0D47-6D2A-85D0-679196D0462A}"/>
          </ac:spMkLst>
        </pc:spChg>
        <pc:spChg chg="mod">
          <ac:chgData name="T H" userId="270efafb50020bd6" providerId="LiveId" clId="{4233DBE6-A161-406E-B87B-2023E822C36B}" dt="2022-08-16T18:30:12.889" v="512" actId="113"/>
          <ac:spMkLst>
            <pc:docMk/>
            <pc:sldMk cId="735422353" sldId="442"/>
            <ac:spMk id="5" creationId="{CAE1057B-A079-BD3A-2538-F1FCA82638BB}"/>
          </ac:spMkLst>
        </pc:spChg>
        <pc:spChg chg="mod">
          <ac:chgData name="T H" userId="270efafb50020bd6" providerId="LiveId" clId="{4233DBE6-A161-406E-B87B-2023E822C36B}" dt="2022-08-17T09:34:50.014" v="586" actId="20577"/>
          <ac:spMkLst>
            <pc:docMk/>
            <pc:sldMk cId="735422353" sldId="442"/>
            <ac:spMk id="10" creationId="{00000000-0000-0000-0000-000000000000}"/>
          </ac:spMkLst>
        </pc:spChg>
      </pc:sldChg>
      <pc:sldChg chg="addSp delSp modSp add del mod modAnim">
        <pc:chgData name="T H" userId="270efafb50020bd6" providerId="LiveId" clId="{4233DBE6-A161-406E-B87B-2023E822C36B}" dt="2022-08-17T09:54:00.839" v="645"/>
        <pc:sldMkLst>
          <pc:docMk/>
          <pc:sldMk cId="855737428" sldId="443"/>
        </pc:sldMkLst>
        <pc:spChg chg="mod">
          <ac:chgData name="T H" userId="270efafb50020bd6" providerId="LiveId" clId="{4233DBE6-A161-406E-B87B-2023E822C36B}" dt="2022-08-17T09:37:13.663" v="607" actId="255"/>
          <ac:spMkLst>
            <pc:docMk/>
            <pc:sldMk cId="855737428" sldId="443"/>
            <ac:spMk id="2" creationId="{A0BEA933-0D47-6D2A-85D0-679196D0462A}"/>
          </ac:spMkLst>
        </pc:spChg>
        <pc:spChg chg="mod">
          <ac:chgData name="T H" userId="270efafb50020bd6" providerId="LiveId" clId="{4233DBE6-A161-406E-B87B-2023E822C36B}" dt="2022-08-17T09:37:20.662" v="608" actId="114"/>
          <ac:spMkLst>
            <pc:docMk/>
            <pc:sldMk cId="855737428" sldId="443"/>
            <ac:spMk id="5" creationId="{CAE1057B-A079-BD3A-2538-F1FCA82638BB}"/>
          </ac:spMkLst>
        </pc:spChg>
        <pc:spChg chg="add mod">
          <ac:chgData name="T H" userId="270efafb50020bd6" providerId="LiveId" clId="{4233DBE6-A161-406E-B87B-2023E822C36B}" dt="2022-08-17T09:53:44.364" v="643" actId="1076"/>
          <ac:spMkLst>
            <pc:docMk/>
            <pc:sldMk cId="855737428" sldId="443"/>
            <ac:spMk id="6" creationId="{6AB652BA-C0B7-80C5-C687-316AC7EB6FE0}"/>
          </ac:spMkLst>
        </pc:spChg>
        <pc:spChg chg="mod">
          <ac:chgData name="T H" userId="270efafb50020bd6" providerId="LiveId" clId="{4233DBE6-A161-406E-B87B-2023E822C36B}" dt="2022-08-17T09:53:38.625" v="642" actId="114"/>
          <ac:spMkLst>
            <pc:docMk/>
            <pc:sldMk cId="855737428" sldId="443"/>
            <ac:spMk id="10" creationId="{00000000-0000-0000-0000-000000000000}"/>
          </ac:spMkLst>
        </pc:spChg>
        <pc:spChg chg="mod">
          <ac:chgData name="T H" userId="270efafb50020bd6" providerId="LiveId" clId="{4233DBE6-A161-406E-B87B-2023E822C36B}" dt="2022-08-16T18:52:53.843" v="564" actId="1076"/>
          <ac:spMkLst>
            <pc:docMk/>
            <pc:sldMk cId="855737428" sldId="443"/>
            <ac:spMk id="15" creationId="{00000000-0000-0000-0000-000000000000}"/>
          </ac:spMkLst>
        </pc:spChg>
        <pc:picChg chg="add del mod">
          <ac:chgData name="T H" userId="270efafb50020bd6" providerId="LiveId" clId="{4233DBE6-A161-406E-B87B-2023E822C36B}" dt="2022-08-16T18:49:58.191" v="550" actId="478"/>
          <ac:picMkLst>
            <pc:docMk/>
            <pc:sldMk cId="855737428" sldId="443"/>
            <ac:picMk id="3" creationId="{1427344A-B611-4CF0-DB56-CB86D7995F47}"/>
          </ac:picMkLst>
        </pc:picChg>
      </pc:sldChg>
      <pc:sldChg chg="delSp add mod">
        <pc:chgData name="T H" userId="270efafb50020bd6" providerId="LiveId" clId="{4233DBE6-A161-406E-B87B-2023E822C36B}" dt="2022-08-17T10:06:51.458" v="685" actId="478"/>
        <pc:sldMkLst>
          <pc:docMk/>
          <pc:sldMk cId="3747605606" sldId="444"/>
        </pc:sldMkLst>
        <pc:spChg chg="del">
          <ac:chgData name="T H" userId="270efafb50020bd6" providerId="LiveId" clId="{4233DBE6-A161-406E-B87B-2023E822C36B}" dt="2022-08-17T10:06:51.458" v="685" actId="478"/>
          <ac:spMkLst>
            <pc:docMk/>
            <pc:sldMk cId="3747605606" sldId="444"/>
            <ac:spMk id="10" creationId="{DAAA280D-141C-7CFE-8AE2-5D9D7E9E262C}"/>
          </ac:spMkLst>
        </pc:spChg>
      </pc:sldChg>
    </pc:docChg>
  </pc:docChgLst>
  <pc:docChgLst>
    <pc:chgData name="T H" userId="270efafb50020bd6" providerId="LiveId" clId="{F5D9AD7D-814B-4FCE-9644-9C10D2185463}"/>
    <pc:docChg chg="modSld">
      <pc:chgData name="T H" userId="270efafb50020bd6" providerId="LiveId" clId="{F5D9AD7D-814B-4FCE-9644-9C10D2185463}" dt="2022-08-27T03:05:10.168" v="16" actId="20577"/>
      <pc:docMkLst>
        <pc:docMk/>
      </pc:docMkLst>
      <pc:sldChg chg="modSp mod">
        <pc:chgData name="T H" userId="270efafb50020bd6" providerId="LiveId" clId="{F5D9AD7D-814B-4FCE-9644-9C10D2185463}" dt="2022-08-27T03:04:52.852" v="12" actId="20577"/>
        <pc:sldMkLst>
          <pc:docMk/>
          <pc:sldMk cId="4184934910" sldId="427"/>
        </pc:sldMkLst>
        <pc:spChg chg="mod">
          <ac:chgData name="T H" userId="270efafb50020bd6" providerId="LiveId" clId="{F5D9AD7D-814B-4FCE-9644-9C10D2185463}" dt="2022-08-27T03:04:52.852" v="12" actId="20577"/>
          <ac:spMkLst>
            <pc:docMk/>
            <pc:sldMk cId="4184934910" sldId="427"/>
            <ac:spMk id="28" creationId="{00000000-0000-0000-0000-000000000000}"/>
          </ac:spMkLst>
        </pc:spChg>
      </pc:sldChg>
      <pc:sldChg chg="modSp mod modAnim">
        <pc:chgData name="T H" userId="270efafb50020bd6" providerId="LiveId" clId="{F5D9AD7D-814B-4FCE-9644-9C10D2185463}" dt="2022-08-27T03:05:00.421" v="13" actId="20577"/>
        <pc:sldMkLst>
          <pc:docMk/>
          <pc:sldMk cId="2432748071" sldId="432"/>
        </pc:sldMkLst>
        <pc:spChg chg="mod">
          <ac:chgData name="T H" userId="270efafb50020bd6" providerId="LiveId" clId="{F5D9AD7D-814B-4FCE-9644-9C10D2185463}" dt="2022-08-27T03:05:00.421" v="13" actId="20577"/>
          <ac:spMkLst>
            <pc:docMk/>
            <pc:sldMk cId="2432748071" sldId="432"/>
            <ac:spMk id="15" creationId="{00000000-0000-0000-0000-000000000000}"/>
          </ac:spMkLst>
        </pc:spChg>
      </pc:sldChg>
      <pc:sldChg chg="modSp mod">
        <pc:chgData name="T H" userId="270efafb50020bd6" providerId="LiveId" clId="{F5D9AD7D-814B-4FCE-9644-9C10D2185463}" dt="2022-08-27T03:05:07.067" v="15" actId="20577"/>
        <pc:sldMkLst>
          <pc:docMk/>
          <pc:sldMk cId="3328368106" sldId="439"/>
        </pc:sldMkLst>
        <pc:spChg chg="mod">
          <ac:chgData name="T H" userId="270efafb50020bd6" providerId="LiveId" clId="{F5D9AD7D-814B-4FCE-9644-9C10D2185463}" dt="2022-08-27T03:05:07.067" v="15" actId="20577"/>
          <ac:spMkLst>
            <pc:docMk/>
            <pc:sldMk cId="3328368106" sldId="439"/>
            <ac:spMk id="13" creationId="{4E45485F-5220-5E84-6566-EB88962FE991}"/>
          </ac:spMkLst>
        </pc:spChg>
      </pc:sldChg>
      <pc:sldChg chg="modSp mod modAnim">
        <pc:chgData name="T H" userId="270efafb50020bd6" providerId="LiveId" clId="{F5D9AD7D-814B-4FCE-9644-9C10D2185463}" dt="2022-08-27T03:05:10.168" v="16" actId="20577"/>
        <pc:sldMkLst>
          <pc:docMk/>
          <pc:sldMk cId="735422353" sldId="442"/>
        </pc:sldMkLst>
        <pc:spChg chg="mod">
          <ac:chgData name="T H" userId="270efafb50020bd6" providerId="LiveId" clId="{F5D9AD7D-814B-4FCE-9644-9C10D2185463}" dt="2022-08-27T03:05:10.168" v="16" actId="20577"/>
          <ac:spMkLst>
            <pc:docMk/>
            <pc:sldMk cId="735422353" sldId="442"/>
            <ac:spMk id="15" creationId="{00000000-0000-0000-0000-000000000000}"/>
          </ac:spMkLst>
        </pc:spChg>
      </pc:sldChg>
      <pc:sldChg chg="modSp mod">
        <pc:chgData name="T H" userId="270efafb50020bd6" providerId="LiveId" clId="{F5D9AD7D-814B-4FCE-9644-9C10D2185463}" dt="2022-08-27T03:05:02.900" v="14" actId="20577"/>
        <pc:sldMkLst>
          <pc:docMk/>
          <pc:sldMk cId="855737428" sldId="443"/>
        </pc:sldMkLst>
        <pc:spChg chg="mod">
          <ac:chgData name="T H" userId="270efafb50020bd6" providerId="LiveId" clId="{F5D9AD7D-814B-4FCE-9644-9C10D2185463}" dt="2022-08-27T02:56:46.661" v="11" actId="114"/>
          <ac:spMkLst>
            <pc:docMk/>
            <pc:sldMk cId="855737428" sldId="443"/>
            <ac:spMk id="5" creationId="{CAE1057B-A079-BD3A-2538-F1FCA82638BB}"/>
          </ac:spMkLst>
        </pc:spChg>
        <pc:spChg chg="mod">
          <ac:chgData name="T H" userId="270efafb50020bd6" providerId="LiveId" clId="{F5D9AD7D-814B-4FCE-9644-9C10D2185463}" dt="2022-08-27T03:05:02.900" v="14" actId="20577"/>
          <ac:spMkLst>
            <pc:docMk/>
            <pc:sldMk cId="855737428" sldId="443"/>
            <ac:spMk id="1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GV </a:t>
            </a:r>
            <a:r>
              <a:rPr lang="en-GB" dirty="0" err="1"/>
              <a:t>bấm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</a:t>
            </a:r>
            <a:r>
              <a:rPr lang="en-GB" dirty="0" err="1"/>
              <a:t>từng</a:t>
            </a:r>
            <a:r>
              <a:rPr lang="en-GB" dirty="0"/>
              <a:t> </a:t>
            </a:r>
            <a:r>
              <a:rPr lang="en-GB" dirty="0" err="1"/>
              <a:t>cánh</a:t>
            </a:r>
            <a:r>
              <a:rPr lang="en-GB" dirty="0"/>
              <a:t> </a:t>
            </a:r>
            <a:r>
              <a:rPr lang="en-GB" dirty="0" err="1"/>
              <a:t>hoa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gợi</a:t>
            </a:r>
            <a:r>
              <a:rPr lang="en-GB" dirty="0"/>
              <a:t> ý </a:t>
            </a:r>
            <a:r>
              <a:rPr lang="en-GB" dirty="0" err="1"/>
              <a:t>cho</a:t>
            </a:r>
            <a:r>
              <a:rPr lang="en-GB" dirty="0"/>
              <a:t> 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963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="" xmlns:a16="http://schemas.microsoft.com/office/drawing/2014/main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808DE37-A60F-4BC2-B7B4-7B9946761AC6}"/>
              </a:ext>
            </a:extLst>
          </p:cNvPr>
          <p:cNvSpPr/>
          <p:nvPr userDrawn="1"/>
        </p:nvSpPr>
        <p:spPr>
          <a:xfrm>
            <a:off x="13690919" y="1"/>
            <a:ext cx="2348781" cy="20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="" xmlns:a16="http://schemas.microsoft.com/office/drawing/2014/main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68" y="129310"/>
            <a:ext cx="1765201" cy="223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C7AF168-150A-672B-0A78-B7D4276D1801}"/>
              </a:ext>
            </a:extLst>
          </p:cNvPr>
          <p:cNvSpPr/>
          <p:nvPr userDrawn="1"/>
        </p:nvSpPr>
        <p:spPr>
          <a:xfrm>
            <a:off x="1" y="2098876"/>
            <a:ext cx="11153196" cy="451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F7F2483F-8162-A886-67C9-41D855E5D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958" y="30483"/>
            <a:ext cx="11004792" cy="20728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49855" y="1654629"/>
            <a:ext cx="12252905" cy="4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20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=""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1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=""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="" xmlns:a16="http://schemas.microsoft.com/office/drawing/2014/main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" y="381000"/>
            <a:ext cx="16276356" cy="81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56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9926E7B7-3AA3-A0AD-1C2D-8597156FE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9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C4A75548-7F64-6CA2-20DD-ED87EEA75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5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3A1F4629-611C-9E40-0899-190B163B74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44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601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="" xmlns:a16="http://schemas.microsoft.com/office/drawing/2014/main" id="{4F747058-02FD-681F-11CD-27C85699D44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03" y="0"/>
            <a:ext cx="920136" cy="1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3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jpg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1051719" y="3042193"/>
            <a:ext cx="14097000" cy="1740416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70753"/>
            <a:ext cx="16276638" cy="2622065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522" y="5638802"/>
            <a:ext cx="12602306" cy="37201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7" y="4782609"/>
            <a:ext cx="3521911" cy="435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1611942" y="3457474"/>
            <a:ext cx="13019473" cy="977667"/>
          </a:xfrm>
          <a:prstGeom prst="rect">
            <a:avLst/>
          </a:prstGeom>
          <a:noFill/>
        </p:spPr>
        <p:txBody>
          <a:bodyPr wrap="square" lIns="145252" tIns="72626" rIns="145252" bIns="72626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chủ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1)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213518" y="-25272"/>
            <a:ext cx="16063119" cy="2121570"/>
          </a:xfrm>
          <a:prstGeom prst="rect">
            <a:avLst/>
          </a:prstGeom>
          <a:noFill/>
        </p:spPr>
        <p:txBody>
          <a:bodyPr wrap="square" lIns="145252" tIns="72626" rIns="145252" bIns="72626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52524" fontAlgn="auto">
              <a:spcBef>
                <a:spcPts val="953"/>
              </a:spcBef>
              <a:spcAft>
                <a:spcPts val="0"/>
              </a:spcAft>
              <a:defRPr/>
            </a:pPr>
            <a:r>
              <a:rPr lang="vi-VN" altLang="en-US" sz="6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452524" fontAlgn="auto">
              <a:spcBef>
                <a:spcPts val="953"/>
              </a:spcBef>
              <a:spcAft>
                <a:spcPts val="0"/>
              </a:spcAft>
              <a:defRPr/>
            </a:pPr>
            <a:r>
              <a:rPr lang="vi-VN" altLang="en-US" sz="6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6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altLang="en-US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60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501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0BEA933-0D47-6D2A-85D0-679196D0462A}"/>
              </a:ext>
            </a:extLst>
          </p:cNvPr>
          <p:cNvSpPr txBox="1"/>
          <p:nvPr/>
        </p:nvSpPr>
        <p:spPr>
          <a:xfrm>
            <a:off x="7071519" y="182272"/>
            <a:ext cx="11702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Thi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“Giới thiệu về truyền thống nhà trường”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AE1057B-A079-BD3A-2538-F1FCA82638BB}"/>
              </a:ext>
            </a:extLst>
          </p:cNvPr>
          <p:cNvSpPr txBox="1"/>
          <p:nvPr/>
        </p:nvSpPr>
        <p:spPr>
          <a:xfrm>
            <a:off x="636668" y="1143000"/>
            <a:ext cx="150033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nl-NL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 em có những truyền thống nào? Em sẽ làm gì để giữ gìn và phát huy những truyền thống đó?</a:t>
            </a:r>
            <a:endParaRPr lang="en-US" sz="4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12BC0632-AEF5-B0CC-BB1C-A96A31ED64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719" y="3303675"/>
            <a:ext cx="6418835" cy="641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374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3530B73A-20DD-A26A-6C84-4A9F2425B4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719" y="2757037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62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48442EAD-C889-25B1-1462-865B0BD504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r="11545"/>
          <a:stretch/>
        </p:blipFill>
        <p:spPr>
          <a:xfrm>
            <a:off x="0" y="2667000"/>
            <a:ext cx="585232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18326BA-1B57-E634-86FC-FFA988130822}"/>
              </a:ext>
            </a:extLst>
          </p:cNvPr>
          <p:cNvSpPr txBox="1"/>
          <p:nvPr/>
        </p:nvSpPr>
        <p:spPr>
          <a:xfrm>
            <a:off x="5852320" y="1600200"/>
            <a:ext cx="9721485" cy="6042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truyền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đoàn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tôn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sư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đạo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,...</a:t>
            </a:r>
          </a:p>
          <a:p>
            <a:pPr algn="just">
              <a:spcAft>
                <a:spcPts val="8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gìn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huy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truyền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8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thật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tốt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xứng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đáng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ngoan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giỏi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đoàn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hòa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bè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xung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758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Nguồn gốc và ý nghĩa của Giờ Trái Đất -">
            <a:hlinkClick r:id="" action="ppaction://media"/>
            <a:extLst>
              <a:ext uri="{FF2B5EF4-FFF2-40B4-BE49-F238E27FC236}">
                <a16:creationId xmlns="" xmlns:a16="http://schemas.microsoft.com/office/drawing/2014/main" id="{2C991284-93E9-AB67-0E14-635F4B0E4C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919" y="990600"/>
            <a:ext cx="13487400" cy="75029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D0151B3-1210-57F9-A794-1FCDF00CA268}"/>
              </a:ext>
            </a:extLst>
          </p:cNvPr>
          <p:cNvSpPr txBox="1"/>
          <p:nvPr/>
        </p:nvSpPr>
        <p:spPr>
          <a:xfrm>
            <a:off x="7681119" y="1524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 TRÁI ĐẤT</a:t>
            </a:r>
          </a:p>
        </p:txBody>
      </p:sp>
    </p:spTree>
    <p:extLst>
      <p:ext uri="{BB962C8B-B14F-4D97-AF65-F5344CB8AC3E}">
        <p14:creationId xmlns:p14="http://schemas.microsoft.com/office/powerpoint/2010/main" val="33283681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063E3EC-99C5-1063-77CB-944CEFDD7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119" y="1066801"/>
            <a:ext cx="11658600" cy="6652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012EE49-1134-BEDC-8B49-8E6FFD0B7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629" y="1071785"/>
            <a:ext cx="11658600" cy="6647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D1D66B9-2F23-F96C-9E55-61DEE0F05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409" y="1066801"/>
            <a:ext cx="11691820" cy="66521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9CC431-2650-4ADB-2D84-DAD9FB245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4139" y="1066800"/>
            <a:ext cx="11603890" cy="664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056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1AA41CB2-D560-12FE-9CC6-09B9566FD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86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vật chứa, lon&#10;&#10;Mô tả được tạo tự động">
            <a:extLst>
              <a:ext uri="{FF2B5EF4-FFF2-40B4-BE49-F238E27FC236}">
                <a16:creationId xmlns="" xmlns:a16="http://schemas.microsoft.com/office/drawing/2014/main" id="{1359209C-32BE-D4A3-FEC0-78507782E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77" y="304800"/>
            <a:ext cx="9690781" cy="42672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815B7F2E-D246-E75F-5459-417CC875E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9" y="3048000"/>
            <a:ext cx="9220200" cy="68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8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C9CEDDA-AD75-4DB9-C16C-2E20C734E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  <p:pic>
        <p:nvPicPr>
          <p:cNvPr id="4" name="Hình ảnh 3" descr="Ảnh có chứa văn bản, đồ họa véc-tơ&#10;&#10;Mô tả được tạo tự động">
            <a:extLst>
              <a:ext uri="{FF2B5EF4-FFF2-40B4-BE49-F238E27FC236}">
                <a16:creationId xmlns="" xmlns:a16="http://schemas.microsoft.com/office/drawing/2014/main" id="{CD741F8D-67B1-743E-611C-7D068611A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919" y="4572000"/>
            <a:ext cx="3810000" cy="402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="" xmlns:a16="http://schemas.microsoft.com/office/drawing/2014/main" id="{09D5524C-F419-4CEA-049F-FD2BAB81863A}"/>
              </a:ext>
            </a:extLst>
          </p:cNvPr>
          <p:cNvSpPr/>
          <p:nvPr/>
        </p:nvSpPr>
        <p:spPr>
          <a:xfrm>
            <a:off x="10826439" y="3271519"/>
            <a:ext cx="5183697" cy="227621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trao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hoạt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F75EA91-1FA0-7AD5-644E-58A4C7FF4572}"/>
              </a:ext>
            </a:extLst>
          </p:cNvPr>
          <p:cNvSpPr txBox="1"/>
          <p:nvPr/>
        </p:nvSpPr>
        <p:spPr>
          <a:xfrm>
            <a:off x="7041935" y="252220"/>
            <a:ext cx="787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nl-NL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Thi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“</a:t>
            </a:r>
            <a:r>
              <a:rPr lang="nl-NL" sz="3600" b="1" dirty="0">
                <a:solidFill>
                  <a:srgbClr val="FF006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Hái hoa dân chủ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="" xmlns:a16="http://schemas.microsoft.com/office/drawing/2014/main" id="{25615F24-3EED-480A-F1B3-20997EFA7FE3}"/>
              </a:ext>
            </a:extLst>
          </p:cNvPr>
          <p:cNvSpPr/>
          <p:nvPr/>
        </p:nvSpPr>
        <p:spPr>
          <a:xfrm>
            <a:off x="2988952" y="1171505"/>
            <a:ext cx="4503340" cy="284541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Tên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C9556B7C-6D14-F248-1CB1-4FA3B501051B}"/>
              </a:ext>
            </a:extLst>
          </p:cNvPr>
          <p:cNvSpPr/>
          <p:nvPr/>
        </p:nvSpPr>
        <p:spPr>
          <a:xfrm>
            <a:off x="6385719" y="2998565"/>
            <a:ext cx="3962400" cy="3249835"/>
          </a:xfrm>
          <a:prstGeom prst="ellipse">
            <a:avLst/>
          </a:prstGeom>
          <a:solidFill>
            <a:srgbClr val="6EC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Ý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nghĩa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="" xmlns:a16="http://schemas.microsoft.com/office/drawing/2014/main" id="{3D8CBD73-C055-37C1-EDF9-BA7123DF5C1F}"/>
              </a:ext>
            </a:extLst>
          </p:cNvPr>
          <p:cNvSpPr/>
          <p:nvPr/>
        </p:nvSpPr>
        <p:spPr>
          <a:xfrm>
            <a:off x="2956719" y="5181601"/>
            <a:ext cx="4503340" cy="3063848"/>
          </a:xfrm>
          <a:prstGeom prst="ellipse">
            <a:avLst/>
          </a:prstGeom>
          <a:solidFill>
            <a:srgbClr val="EB6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Việc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288A9C40-CECA-D894-9613-4CBE2D62E8C7}"/>
              </a:ext>
            </a:extLst>
          </p:cNvPr>
          <p:cNvSpPr/>
          <p:nvPr/>
        </p:nvSpPr>
        <p:spPr>
          <a:xfrm>
            <a:off x="163286" y="2998565"/>
            <a:ext cx="3962400" cy="3158480"/>
          </a:xfrm>
          <a:prstGeom prst="ellipse">
            <a:avLst/>
          </a:prstGeom>
          <a:solidFill>
            <a:srgbClr val="F09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Đánh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sự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tham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gia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CD79D81A-9F76-0CAE-E6C3-0BC2F2EC3C6E}"/>
              </a:ext>
            </a:extLst>
          </p:cNvPr>
          <p:cNvSpPr/>
          <p:nvPr/>
        </p:nvSpPr>
        <p:spPr>
          <a:xfrm>
            <a:off x="3410575" y="3271519"/>
            <a:ext cx="3962400" cy="2819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kết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nối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xã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hội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group of dolls sitting at a table&#10;&#10;Description automatically generated with low confidence">
            <a:extLst>
              <a:ext uri="{FF2B5EF4-FFF2-40B4-BE49-F238E27FC236}">
                <a16:creationId xmlns="" xmlns:a16="http://schemas.microsoft.com/office/drawing/2014/main" id="{5BF5B892-8805-DE37-348D-B3A737D540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624" y="5682913"/>
            <a:ext cx="3158989" cy="3208867"/>
          </a:xfrm>
          <a:prstGeom prst="rect">
            <a:avLst/>
          </a:prstGeom>
        </p:spPr>
      </p:pic>
      <p:sp>
        <p:nvSpPr>
          <p:cNvPr id="13" name="Arrow: Right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1F9E90A8-05F3-4791-0DEE-5E81CE24B2B2}"/>
              </a:ext>
            </a:extLst>
          </p:cNvPr>
          <p:cNvSpPr/>
          <p:nvPr/>
        </p:nvSpPr>
        <p:spPr>
          <a:xfrm>
            <a:off x="289719" y="7597749"/>
            <a:ext cx="1676400" cy="129540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0406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E874AC8-A21E-8E1F-6790-8809BDE963ED}"/>
              </a:ext>
            </a:extLst>
          </p:cNvPr>
          <p:cNvSpPr txBox="1"/>
          <p:nvPr/>
        </p:nvSpPr>
        <p:spPr>
          <a:xfrm>
            <a:off x="2042319" y="2667000"/>
            <a:ext cx="12649200" cy="1787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4800" b="1" dirty="0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</a:t>
            </a:r>
            <a:r>
              <a:rPr lang="nl-NL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Tên: </a:t>
            </a:r>
            <a:r>
              <a:rPr lang="nl-NL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Cuộc thi “Lên tiếng vì thiên nhiên” để hưởng ứng Giờ Trái Đất</a:t>
            </a:r>
          </a:p>
        </p:txBody>
      </p:sp>
      <p:sp>
        <p:nvSpPr>
          <p:cNvPr id="3" name="Arrow: Right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1F3F3DCD-191D-D7B8-1F78-C0EEEBADEEE3}"/>
              </a:ext>
            </a:extLst>
          </p:cNvPr>
          <p:cNvSpPr/>
          <p:nvPr/>
        </p:nvSpPr>
        <p:spPr>
          <a:xfrm>
            <a:off x="14462919" y="7543800"/>
            <a:ext cx="1524000" cy="129540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36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5908036-DF47-92DB-6619-D4B339C839C6}"/>
              </a:ext>
            </a:extLst>
          </p:cNvPr>
          <p:cNvSpPr txBox="1"/>
          <p:nvPr/>
        </p:nvSpPr>
        <p:spPr>
          <a:xfrm>
            <a:off x="1356519" y="2514600"/>
            <a:ext cx="13563600" cy="1787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4800" b="1" dirty="0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Ý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Nâng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cao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ý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kiệm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năng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Arrow: Right 3">
            <a:hlinkClick r:id="rId2" action="ppaction://hlinksldjump"/>
            <a:extLst>
              <a:ext uri="{FF2B5EF4-FFF2-40B4-BE49-F238E27FC236}">
                <a16:creationId xmlns="" xmlns:a16="http://schemas.microsoft.com/office/drawing/2014/main" id="{F9B2317A-0F6E-B350-4CF0-A03A1355C15D}"/>
              </a:ext>
            </a:extLst>
          </p:cNvPr>
          <p:cNvSpPr/>
          <p:nvPr/>
        </p:nvSpPr>
        <p:spPr>
          <a:xfrm>
            <a:off x="14462919" y="7543800"/>
            <a:ext cx="1524000" cy="129540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97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BD7EDFA-2DD7-9562-6185-D3220FDD920D}"/>
              </a:ext>
            </a:extLst>
          </p:cNvPr>
          <p:cNvSpPr txBox="1"/>
          <p:nvPr/>
        </p:nvSpPr>
        <p:spPr>
          <a:xfrm>
            <a:off x="1813719" y="1752600"/>
            <a:ext cx="12315937" cy="444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Vẽ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tranh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hùng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biện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kiệm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năng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diễn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chế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chai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nhựa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giấy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báo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bìa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carton,...</a:t>
            </a:r>
          </a:p>
        </p:txBody>
      </p:sp>
      <p:sp>
        <p:nvSpPr>
          <p:cNvPr id="4" name="Arrow: Right 3">
            <a:hlinkClick r:id="rId2" action="ppaction://hlinksldjump"/>
            <a:extLst>
              <a:ext uri="{FF2B5EF4-FFF2-40B4-BE49-F238E27FC236}">
                <a16:creationId xmlns="" xmlns:a16="http://schemas.microsoft.com/office/drawing/2014/main" id="{78DAE410-CB29-6CFF-4C9F-2E0584B88D76}"/>
              </a:ext>
            </a:extLst>
          </p:cNvPr>
          <p:cNvSpPr/>
          <p:nvPr/>
        </p:nvSpPr>
        <p:spPr>
          <a:xfrm>
            <a:off x="14462919" y="7543800"/>
            <a:ext cx="1524000" cy="129540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88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C2BF2B6-8156-C456-CC66-D9C6CC07334A}"/>
              </a:ext>
            </a:extLst>
          </p:cNvPr>
          <p:cNvSpPr txBox="1"/>
          <p:nvPr/>
        </p:nvSpPr>
        <p:spPr>
          <a:xfrm>
            <a:off x="1547019" y="2971800"/>
            <a:ext cx="13182600" cy="2653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tham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rất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thú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vui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sôi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nổi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tham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Arrow: Right 3">
            <a:hlinkClick r:id="rId2" action="ppaction://hlinksldjump"/>
            <a:extLst>
              <a:ext uri="{FF2B5EF4-FFF2-40B4-BE49-F238E27FC236}">
                <a16:creationId xmlns="" xmlns:a16="http://schemas.microsoft.com/office/drawing/2014/main" id="{53EE9223-4DCC-C959-C27F-2EB1FD5FC954}"/>
              </a:ext>
            </a:extLst>
          </p:cNvPr>
          <p:cNvSpPr/>
          <p:nvPr/>
        </p:nvSpPr>
        <p:spPr>
          <a:xfrm>
            <a:off x="14462919" y="7543800"/>
            <a:ext cx="1524000" cy="129540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94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55B90CE-4ED8-59D0-4D11-6E08A5BE4B9C}"/>
              </a:ext>
            </a:extLst>
          </p:cNvPr>
          <p:cNvSpPr txBox="1"/>
          <p:nvPr/>
        </p:nvSpPr>
        <p:spPr>
          <a:xfrm>
            <a:off x="4252119" y="1904637"/>
            <a:ext cx="10363200" cy="2121006"/>
          </a:xfrm>
          <a:prstGeom prst="roundRect">
            <a:avLst/>
          </a:prstGeom>
          <a:noFill/>
          <a:ln>
            <a:solidFill>
              <a:srgbClr val="FFFFFF">
                <a:alpha val="21176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9366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GB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19366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GB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98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878CCE64-07EA-874A-12E3-2BEFC5261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="" xmlns:a16="http://schemas.microsoft.com/office/drawing/2014/main" id="{10870BBE-3918-7145-852F-ED6BDA256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111" l="9947" r="89876">
                        <a14:foregroundMark x1="30018" y1="62222" x2="35879" y2="65778"/>
                        <a14:foregroundMark x1="50622" y1="87556" x2="51332" y2="93556"/>
                        <a14:foregroundMark x1="58082" y1="94000" x2="58082" y2="94000"/>
                        <a14:foregroundMark x1="38721" y1="96222" x2="42387" y2="96222"/>
                        <a14:foregroundMark x1="55240" y1="96000" x2="64654" y2="94667"/>
                        <a14:foregroundMark x1="64654" y1="94667" x2="65413" y2="94667"/>
                        <a14:foregroundMark x1="58970" y1="96667" x2="58970" y2="96667"/>
                        <a14:foregroundMark x1="67318" y1="95333" x2="67318" y2="95333"/>
                        <a14:foregroundMark x1="69094" y1="95333" x2="69094" y2="95333"/>
                        <a14:foregroundMark x1="70337" y1="95333" x2="70337" y2="95333"/>
                        <a14:foregroundMark x1="71226" y1="95333" x2="71226" y2="95333"/>
                        <a14:foregroundMark x1="37123" y1="95333" x2="42534" y2="95935"/>
                        <a14:foregroundMark x1="36234" y1="94889" x2="41385" y2="96000"/>
                        <a14:foregroundMark x1="15986" y1="62889" x2="22025" y2="65111"/>
                        <a14:foregroundMark x1="17229" y1="73556" x2="20604" y2="76000"/>
                        <a14:foregroundMark x1="44405" y1="95556" x2="46181" y2="95333"/>
                        <a14:foregroundMark x1="49556" y1="96222" x2="49556" y2="96222"/>
                        <a14:foregroundMark x1="56661" y1="97111" x2="56661" y2="97111"/>
                        <a14:backgroundMark x1="39254" y1="98889" x2="39254" y2="98889"/>
                        <a14:backgroundMark x1="42612" y1="99591" x2="53108" y2="99778"/>
                        <a14:backgroundMark x1="40675" y1="99556" x2="42475" y2="99588"/>
                        <a14:backgroundMark x1="55950" y1="98889" x2="55950" y2="98889"/>
                        <a14:backgroundMark x1="61456" y1="99111" x2="61456" y2="99111"/>
                        <a14:backgroundMark x1="63588" y1="98889" x2="64831" y2="9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38" y="3200400"/>
            <a:ext cx="71501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1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10300</TotalTime>
  <Words>324</Words>
  <Application>Microsoft Office PowerPoint</Application>
  <PresentationFormat>Custom</PresentationFormat>
  <Paragraphs>27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Minhthangpc.VN</cp:lastModifiedBy>
  <cp:revision>1173</cp:revision>
  <dcterms:created xsi:type="dcterms:W3CDTF">2008-09-09T22:52:10Z</dcterms:created>
  <dcterms:modified xsi:type="dcterms:W3CDTF">2022-11-10T04:41:13Z</dcterms:modified>
</cp:coreProperties>
</file>