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2" r:id="rId2"/>
    <p:sldId id="289" r:id="rId3"/>
    <p:sldId id="267" r:id="rId4"/>
    <p:sldId id="295" r:id="rId5"/>
    <p:sldId id="296" r:id="rId6"/>
    <p:sldId id="258" r:id="rId7"/>
    <p:sldId id="259" r:id="rId8"/>
    <p:sldId id="260" r:id="rId9"/>
    <p:sldId id="292" r:id="rId10"/>
    <p:sldId id="297" r:id="rId11"/>
    <p:sldId id="283" r:id="rId12"/>
    <p:sldId id="286" r:id="rId13"/>
    <p:sldId id="282" r:id="rId14"/>
    <p:sldId id="284" r:id="rId15"/>
    <p:sldId id="2654" r:id="rId16"/>
    <p:sldId id="2655" r:id="rId17"/>
    <p:sldId id="265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1"/>
    <a:srgbClr val="000099"/>
    <a:srgbClr val="0066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637EC-ADCC-4778-9AC1-6EF0E85095A3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FE0CF-EFA0-4A66-BAE5-5EE131C277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407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8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7A1D-D84B-4405-2E98-BBAE7213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83CC9-CE82-16B2-D881-68CB59EAB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19E00-5621-9C9F-37AC-E4FE27BB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8120-56B9-D176-4D2D-59D4254E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B8DC-6CA0-F157-B9CE-67024120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7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E815-D6C3-6544-477A-AE4E76BC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C0CAE-B38A-F325-143B-F78B0B527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9B8A-45D8-2D18-2613-4B95EFB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B87EA-320A-D8B5-5387-045E2311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6283-AB82-96CB-7121-2C4D4C77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82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9ACFD-1F32-53D9-7709-9B5A16690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3F961-1DCE-B05E-67DA-D2188E923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683A2-25EB-C491-F062-018626D4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45A1-9E5C-A12A-31CF-87F5F36F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CEAF-5C03-3E5E-91C2-3D8FBDDF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30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9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25E0-D8D1-6652-5C53-9A9AFD1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ADA9-E123-A29B-5CF3-9551DD9C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C72CC-CB63-3654-B45E-C173224E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BEB67-51F0-B47E-13C4-FF03D2A5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3413-9103-78C2-5FBE-9A242EF2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69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8997-CEC8-349A-42B5-0ED97177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ED01D-CCE9-6742-09CB-BBB56E36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5093-58F7-FE28-4A83-F4EEAFBA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3933B-5C30-D408-3B48-8F572EA3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CC29-BC91-2EF0-8DD1-466CF258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51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A8F1-F641-D69F-28A5-B06F349A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EB8F-9E9A-17F5-27E4-79E7BD340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2C80D-86DE-6520-5958-5BD46E3B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7ABAF-A448-ED42-3579-87B12E98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C4133-B3E1-76CF-959C-9477FB19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6C600-2B16-8574-0FEF-2806DC25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4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4839-A8B9-8858-A8CA-E1738C2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218B-C5E1-E86C-2E5E-EBBD72B9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34FF9-680A-B1FD-642D-A4B08DD4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FD915-D9AF-DC5A-8F0D-30E104D7B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21900-9E5E-C2C1-4EFB-E55C894D7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078B3-0D0E-AA7E-09FA-0C93492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78FFF-5C4D-4AAE-6775-0E5D6E7F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59DBB-36CE-2F53-3958-EB48FD51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54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7F31-61C8-FC73-F0EF-855562F1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B41A4-6782-430F-39D4-D05E6F7F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FABA3-0C1D-D4B4-AEC3-904CC9C1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7E611-8C17-8F07-8B3E-9A0F21A7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7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03D55-8F39-DC2C-2EB7-53C31222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FF00F-67A0-75B6-38CA-30953BA0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D5CBB-D08B-C4FF-BD7A-951ACE6A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3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615C-4643-9010-EE6E-AAD2BFBE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A74E9-78C3-F562-3F4D-D716992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671BA-6530-F68D-7183-9D9FF8550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80751-CC51-5F43-2AFE-D368F434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0AAF7-F1DB-6650-2FFB-1FA92F1E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F8F13-1E4A-CA5C-095D-C18AE62C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62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C31-5F87-2987-8FB3-90C7A54A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2E738-ED82-2F00-F501-430DB23F5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99CC8-C015-A54F-9CDB-F42B0D92D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4006B-B8D0-D49E-9656-F7646283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B422-96CB-D813-434C-BA5FEAD4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CEB35-089E-ED12-C1EC-64DF8E67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52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667ED-1140-5DE2-9934-36EE528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54D7E-BE1A-06E2-C968-F2D3BE2C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12D3-AC6A-5F90-10D4-6316AB19C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AB84-4707-DB47-0837-07CF7C29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63B2-7B41-4A41-A54F-04185909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4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9.tmp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34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7.png"/><Relationship Id="rId30" Type="http://schemas.microsoft.com/office/2007/relationships/hdphoto" Target="../media/hdphoto13.wdp"/><Relationship Id="rId35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slide" Target="slide7.xml"/><Relationship Id="rId3" Type="http://schemas.openxmlformats.org/officeDocument/2006/relationships/image" Target="../media/image6.png"/><Relationship Id="rId21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slide" Target="slide5.xml"/><Relationship Id="rId2" Type="http://schemas.openxmlformats.org/officeDocument/2006/relationships/image" Target="../media/image5.png"/><Relationship Id="rId16" Type="http://schemas.microsoft.com/office/2007/relationships/hdphoto" Target="../media/hdphoto14.wdp"/><Relationship Id="rId20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19" Type="http://schemas.openxmlformats.org/officeDocument/2006/relationships/slide" Target="slide8.xml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JP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E347F569-F1A8-43FE-86BD-DACE7264C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/>
          <a:stretch/>
        </p:blipFill>
        <p:spPr>
          <a:xfrm rot="10800000">
            <a:off x="0" y="-87139"/>
            <a:ext cx="12192000" cy="694513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BF9D9B0-25EF-4F34-9868-FE2D016FA0FC}"/>
              </a:ext>
            </a:extLst>
          </p:cNvPr>
          <p:cNvSpPr txBox="1"/>
          <p:nvPr/>
        </p:nvSpPr>
        <p:spPr>
          <a:xfrm>
            <a:off x="4882192" y="5921934"/>
            <a:ext cx="635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C0ADA6C-8F46-4C53-828A-712BB708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3" y="49760"/>
            <a:ext cx="1552611" cy="1461822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191715D-8FEE-4D6C-93D0-137FE82B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187" y="288228"/>
            <a:ext cx="91784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>
                <a:solidFill>
                  <a:srgbClr val="000066"/>
                </a:solidFill>
                <a:latin typeface="Times New Roman" pitchFamily="18" charset="0"/>
              </a:rPr>
              <a:t>UỶ BAN NHÂN DÂN QUẬN LONG BIÊN</a:t>
            </a:r>
            <a:endParaRPr lang="en-US" sz="2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06DE93-7C5C-456D-A3C0-74E9FA862E1D}"/>
              </a:ext>
            </a:extLst>
          </p:cNvPr>
          <p:cNvSpPr txBox="1">
            <a:spLocks/>
          </p:cNvSpPr>
          <p:nvPr/>
        </p:nvSpPr>
        <p:spPr>
          <a:xfrm>
            <a:off x="1056850" y="2227206"/>
            <a:ext cx="10790714" cy="2504588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ĐẾN VỚI </a:t>
            </a:r>
          </a:p>
          <a:p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TOÁN LỚP 3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8F4B729-A7BB-45DA-AE6A-C521E361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0122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viên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thực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hiện</a:t>
            </a:r>
            <a:r>
              <a:rPr lang="en-US" altLang="en-US" sz="3200" b="1" dirty="0"/>
              <a:t>: ……………..		</a:t>
            </a:r>
            <a:endParaRPr lang="en-US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7F40E-9BFE-1570-1A42-814900626EB4}"/>
              </a:ext>
            </a:extLst>
          </p:cNvPr>
          <p:cNvSpPr txBox="1"/>
          <p:nvPr/>
        </p:nvSpPr>
        <p:spPr>
          <a:xfrm>
            <a:off x="3353798" y="686227"/>
            <a:ext cx="6196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TRƯỜNG TIỂU HỌC ÁI MỘ A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0077B-8DD2-F1CA-EFF1-17084C2A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30" b="9922"/>
          <a:stretch/>
        </p:blipFill>
        <p:spPr>
          <a:xfrm>
            <a:off x="4739985" y="2505082"/>
            <a:ext cx="3317338" cy="2633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8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ải Ngay] 200+ Hình Nền Powerpoint Đẹp Cho Bạn Thỏa Sức Lựa ...">
            <a:extLst>
              <a:ext uri="{FF2B5EF4-FFF2-40B4-BE49-F238E27FC236}">
                <a16:creationId xmlns:a16="http://schemas.microsoft.com/office/drawing/2014/main" id="{318F5ACF-97C6-77DF-81FA-BCBFF0C5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" y="15240"/>
            <a:ext cx="12183822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140385F-361F-77D0-B9EE-A3586E12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6956" r="8195" b="6219"/>
          <a:stretch/>
        </p:blipFill>
        <p:spPr>
          <a:xfrm>
            <a:off x="1106758" y="813794"/>
            <a:ext cx="9673684" cy="5077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88DDDDC-C940-4192-58EA-E89B50F57629}"/>
              </a:ext>
            </a:extLst>
          </p:cNvPr>
          <p:cNvSpPr/>
          <p:nvPr/>
        </p:nvSpPr>
        <p:spPr>
          <a:xfrm>
            <a:off x="7821613" y="1111865"/>
            <a:ext cx="2602262" cy="764540"/>
          </a:xfrm>
          <a:prstGeom prst="roundRect">
            <a:avLst>
              <a:gd name="adj" fmla="val 35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F1E64-69DC-4658-0FE2-D33033768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74" b="93590" l="9302" r="89922">
                        <a14:foregroundMark x1="13953" y1="30769" x2="72868" y2="62821"/>
                        <a14:foregroundMark x1="21705" y1="85897" x2="35659" y2="89744"/>
                        <a14:foregroundMark x1="17829" y1="88462" x2="40310" y2="88462"/>
                        <a14:foregroundMark x1="61240" y1="25641" x2="86047" y2="46154"/>
                        <a14:foregroundMark x1="66667" y1="89744" x2="86822" y2="85897"/>
                        <a14:foregroundMark x1="55039" y1="93590" x2="74419" y2="87179"/>
                        <a14:foregroundMark x1="43411" y1="88462" x2="67442" y2="8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970" y="-151058"/>
            <a:ext cx="1944381" cy="1175673"/>
          </a:xfrm>
          <a:prstGeom prst="rect">
            <a:avLst/>
          </a:prstGeom>
        </p:spPr>
      </p:pic>
      <p:sp>
        <p:nvSpPr>
          <p:cNvPr id="6" name="AutoShape 2" descr="Hình nền Powerpoint đẹp nhất đơn giản dễ thương | VFO.VN">
            <a:extLst>
              <a:ext uri="{FF2B5EF4-FFF2-40B4-BE49-F238E27FC236}">
                <a16:creationId xmlns:a16="http://schemas.microsoft.com/office/drawing/2014/main" id="{FA83D49D-CBAF-796E-114D-D6F1B0D8C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AutoShape 4" descr="Tải Ngay] 200+ Hình Nền Powerpoint Đẹp Cho Bạn Thỏa Sức Lựa ...">
            <a:extLst>
              <a:ext uri="{FF2B5EF4-FFF2-40B4-BE49-F238E27FC236}">
                <a16:creationId xmlns:a16="http://schemas.microsoft.com/office/drawing/2014/main" id="{129E6418-ECAA-0A2A-B59B-6B4052614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6589" y="1920239"/>
            <a:ext cx="731487" cy="5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AE8492-9BBC-3298-1627-EB611371F0D4}"/>
              </a:ext>
            </a:extLst>
          </p:cNvPr>
          <p:cNvSpPr/>
          <p:nvPr/>
        </p:nvSpPr>
        <p:spPr>
          <a:xfrm>
            <a:off x="2278387" y="813794"/>
            <a:ext cx="8564880" cy="1721859"/>
          </a:xfrm>
          <a:prstGeom prst="roundRect">
            <a:avLst/>
          </a:prstGeom>
          <a:solidFill>
            <a:srgbClr val="FF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8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2748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1941" y="540913"/>
            <a:ext cx="11259059" cy="6107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170941" y="0"/>
            <a:ext cx="2724559" cy="1706307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013" y="5391150"/>
            <a:ext cx="1443487" cy="12573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CA04C2A-7D4C-9C98-72B0-0A92E7EF1602}"/>
              </a:ext>
            </a:extLst>
          </p:cNvPr>
          <p:cNvSpPr/>
          <p:nvPr/>
        </p:nvSpPr>
        <p:spPr>
          <a:xfrm>
            <a:off x="3922005" y="331362"/>
            <a:ext cx="4142342" cy="814392"/>
          </a:xfrm>
          <a:custGeom>
            <a:avLst/>
            <a:gdLst>
              <a:gd name="connsiteX0" fmla="*/ 0 w 4142342"/>
              <a:gd name="connsiteY0" fmla="*/ 135735 h 814392"/>
              <a:gd name="connsiteX1" fmla="*/ 135735 w 4142342"/>
              <a:gd name="connsiteY1" fmla="*/ 0 h 814392"/>
              <a:gd name="connsiteX2" fmla="*/ 703463 w 4142342"/>
              <a:gd name="connsiteY2" fmla="*/ 0 h 814392"/>
              <a:gd name="connsiteX3" fmla="*/ 1348608 w 4142342"/>
              <a:gd name="connsiteY3" fmla="*/ 0 h 814392"/>
              <a:gd name="connsiteX4" fmla="*/ 2032462 w 4142342"/>
              <a:gd name="connsiteY4" fmla="*/ 0 h 814392"/>
              <a:gd name="connsiteX5" fmla="*/ 2600190 w 4142342"/>
              <a:gd name="connsiteY5" fmla="*/ 0 h 814392"/>
              <a:gd name="connsiteX6" fmla="*/ 3322753 w 4142342"/>
              <a:gd name="connsiteY6" fmla="*/ 0 h 814392"/>
              <a:gd name="connsiteX7" fmla="*/ 4006607 w 4142342"/>
              <a:gd name="connsiteY7" fmla="*/ 0 h 814392"/>
              <a:gd name="connsiteX8" fmla="*/ 4142342 w 4142342"/>
              <a:gd name="connsiteY8" fmla="*/ 135735 h 814392"/>
              <a:gd name="connsiteX9" fmla="*/ 4142342 w 4142342"/>
              <a:gd name="connsiteY9" fmla="*/ 678657 h 814392"/>
              <a:gd name="connsiteX10" fmla="*/ 4006607 w 4142342"/>
              <a:gd name="connsiteY10" fmla="*/ 814392 h 814392"/>
              <a:gd name="connsiteX11" fmla="*/ 3400170 w 4142342"/>
              <a:gd name="connsiteY11" fmla="*/ 814392 h 814392"/>
              <a:gd name="connsiteX12" fmla="*/ 2677608 w 4142342"/>
              <a:gd name="connsiteY12" fmla="*/ 814392 h 814392"/>
              <a:gd name="connsiteX13" fmla="*/ 1955045 w 4142342"/>
              <a:gd name="connsiteY13" fmla="*/ 814392 h 814392"/>
              <a:gd name="connsiteX14" fmla="*/ 1232482 w 4142342"/>
              <a:gd name="connsiteY14" fmla="*/ 814392 h 814392"/>
              <a:gd name="connsiteX15" fmla="*/ 135735 w 4142342"/>
              <a:gd name="connsiteY15" fmla="*/ 814392 h 814392"/>
              <a:gd name="connsiteX16" fmla="*/ 0 w 4142342"/>
              <a:gd name="connsiteY16" fmla="*/ 678657 h 814392"/>
              <a:gd name="connsiteX17" fmla="*/ 0 w 4142342"/>
              <a:gd name="connsiteY17" fmla="*/ 135735 h 8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42342" h="814392" fill="none" extrusionOk="0">
                <a:moveTo>
                  <a:pt x="0" y="135735"/>
                </a:moveTo>
                <a:cubicBezTo>
                  <a:pt x="-1717" y="59487"/>
                  <a:pt x="47872" y="-5885"/>
                  <a:pt x="135735" y="0"/>
                </a:cubicBezTo>
                <a:cubicBezTo>
                  <a:pt x="363794" y="7489"/>
                  <a:pt x="424534" y="-4534"/>
                  <a:pt x="703463" y="0"/>
                </a:cubicBezTo>
                <a:cubicBezTo>
                  <a:pt x="982392" y="4534"/>
                  <a:pt x="1077459" y="-8803"/>
                  <a:pt x="1348608" y="0"/>
                </a:cubicBezTo>
                <a:cubicBezTo>
                  <a:pt x="1619758" y="8803"/>
                  <a:pt x="1793210" y="-10741"/>
                  <a:pt x="2032462" y="0"/>
                </a:cubicBezTo>
                <a:cubicBezTo>
                  <a:pt x="2271714" y="10741"/>
                  <a:pt x="2421048" y="7314"/>
                  <a:pt x="2600190" y="0"/>
                </a:cubicBezTo>
                <a:cubicBezTo>
                  <a:pt x="2779332" y="-7314"/>
                  <a:pt x="3097173" y="-5428"/>
                  <a:pt x="3322753" y="0"/>
                </a:cubicBezTo>
                <a:cubicBezTo>
                  <a:pt x="3548333" y="5428"/>
                  <a:pt x="3689925" y="-26909"/>
                  <a:pt x="4006607" y="0"/>
                </a:cubicBezTo>
                <a:cubicBezTo>
                  <a:pt x="4095439" y="-5120"/>
                  <a:pt x="4142489" y="63856"/>
                  <a:pt x="4142342" y="135735"/>
                </a:cubicBezTo>
                <a:cubicBezTo>
                  <a:pt x="4162965" y="389151"/>
                  <a:pt x="4161598" y="532687"/>
                  <a:pt x="4142342" y="678657"/>
                </a:cubicBezTo>
                <a:cubicBezTo>
                  <a:pt x="4130282" y="751557"/>
                  <a:pt x="4083670" y="814844"/>
                  <a:pt x="4006607" y="814392"/>
                </a:cubicBezTo>
                <a:cubicBezTo>
                  <a:pt x="3778178" y="793985"/>
                  <a:pt x="3523906" y="804428"/>
                  <a:pt x="3400170" y="814392"/>
                </a:cubicBezTo>
                <a:cubicBezTo>
                  <a:pt x="3276434" y="824356"/>
                  <a:pt x="2901217" y="837322"/>
                  <a:pt x="2677608" y="814392"/>
                </a:cubicBezTo>
                <a:cubicBezTo>
                  <a:pt x="2453999" y="791462"/>
                  <a:pt x="2156429" y="780426"/>
                  <a:pt x="1955045" y="814392"/>
                </a:cubicBezTo>
                <a:cubicBezTo>
                  <a:pt x="1753661" y="848358"/>
                  <a:pt x="1506979" y="812446"/>
                  <a:pt x="1232482" y="814392"/>
                </a:cubicBezTo>
                <a:cubicBezTo>
                  <a:pt x="957985" y="816338"/>
                  <a:pt x="361465" y="824085"/>
                  <a:pt x="135735" y="814392"/>
                </a:cubicBezTo>
                <a:cubicBezTo>
                  <a:pt x="50788" y="804482"/>
                  <a:pt x="18005" y="756063"/>
                  <a:pt x="0" y="678657"/>
                </a:cubicBezTo>
                <a:cubicBezTo>
                  <a:pt x="14014" y="519354"/>
                  <a:pt x="-13767" y="384530"/>
                  <a:pt x="0" y="135735"/>
                </a:cubicBezTo>
                <a:close/>
              </a:path>
              <a:path w="4142342" h="814392" stroke="0" extrusionOk="0">
                <a:moveTo>
                  <a:pt x="0" y="135735"/>
                </a:moveTo>
                <a:cubicBezTo>
                  <a:pt x="-380" y="56692"/>
                  <a:pt x="73081" y="3998"/>
                  <a:pt x="135735" y="0"/>
                </a:cubicBezTo>
                <a:cubicBezTo>
                  <a:pt x="353694" y="24348"/>
                  <a:pt x="704450" y="9774"/>
                  <a:pt x="858298" y="0"/>
                </a:cubicBezTo>
                <a:cubicBezTo>
                  <a:pt x="1012146" y="-9774"/>
                  <a:pt x="1328993" y="-7559"/>
                  <a:pt x="1464734" y="0"/>
                </a:cubicBezTo>
                <a:cubicBezTo>
                  <a:pt x="1600475" y="7559"/>
                  <a:pt x="1791585" y="-17176"/>
                  <a:pt x="1993754" y="0"/>
                </a:cubicBezTo>
                <a:cubicBezTo>
                  <a:pt x="2195923" y="17176"/>
                  <a:pt x="2419192" y="-7770"/>
                  <a:pt x="2600190" y="0"/>
                </a:cubicBezTo>
                <a:cubicBezTo>
                  <a:pt x="2781188" y="7770"/>
                  <a:pt x="3044938" y="-17466"/>
                  <a:pt x="3167918" y="0"/>
                </a:cubicBezTo>
                <a:cubicBezTo>
                  <a:pt x="3290898" y="17466"/>
                  <a:pt x="3752941" y="29957"/>
                  <a:pt x="4006607" y="0"/>
                </a:cubicBezTo>
                <a:cubicBezTo>
                  <a:pt x="4094323" y="6206"/>
                  <a:pt x="4139631" y="51502"/>
                  <a:pt x="4142342" y="135735"/>
                </a:cubicBezTo>
                <a:cubicBezTo>
                  <a:pt x="4134234" y="306349"/>
                  <a:pt x="4162358" y="432410"/>
                  <a:pt x="4142342" y="678657"/>
                </a:cubicBezTo>
                <a:cubicBezTo>
                  <a:pt x="4145076" y="738058"/>
                  <a:pt x="4080616" y="819996"/>
                  <a:pt x="4006607" y="814392"/>
                </a:cubicBezTo>
                <a:cubicBezTo>
                  <a:pt x="3823230" y="807579"/>
                  <a:pt x="3632785" y="783981"/>
                  <a:pt x="3361462" y="814392"/>
                </a:cubicBezTo>
                <a:cubicBezTo>
                  <a:pt x="3090139" y="844803"/>
                  <a:pt x="2936592" y="811217"/>
                  <a:pt x="2638899" y="814392"/>
                </a:cubicBezTo>
                <a:cubicBezTo>
                  <a:pt x="2341206" y="817567"/>
                  <a:pt x="2275573" y="790569"/>
                  <a:pt x="1993754" y="814392"/>
                </a:cubicBezTo>
                <a:cubicBezTo>
                  <a:pt x="1711936" y="838215"/>
                  <a:pt x="1662801" y="833413"/>
                  <a:pt x="1426026" y="814392"/>
                </a:cubicBezTo>
                <a:cubicBezTo>
                  <a:pt x="1189251" y="795371"/>
                  <a:pt x="1052341" y="790402"/>
                  <a:pt x="703463" y="814392"/>
                </a:cubicBezTo>
                <a:cubicBezTo>
                  <a:pt x="354585" y="838382"/>
                  <a:pt x="259867" y="839214"/>
                  <a:pt x="135735" y="814392"/>
                </a:cubicBezTo>
                <a:cubicBezTo>
                  <a:pt x="56288" y="807010"/>
                  <a:pt x="-1057" y="755835"/>
                  <a:pt x="0" y="678657"/>
                </a:cubicBezTo>
                <a:cubicBezTo>
                  <a:pt x="13751" y="547509"/>
                  <a:pt x="-21164" y="254389"/>
                  <a:pt x="0" y="1357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6329820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12 x 3 =?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B97B3D2-00D5-0589-F4C8-213081F638E3}"/>
              </a:ext>
            </a:extLst>
          </p:cNvPr>
          <p:cNvSpPr txBox="1"/>
          <p:nvPr/>
        </p:nvSpPr>
        <p:spPr>
          <a:xfrm>
            <a:off x="1166929" y="1413919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02E45F5-B430-AC0E-B76D-C841FB6850B7}"/>
              </a:ext>
            </a:extLst>
          </p:cNvPr>
          <p:cNvSpPr txBox="1"/>
          <p:nvPr/>
        </p:nvSpPr>
        <p:spPr>
          <a:xfrm>
            <a:off x="1839259" y="2040704"/>
            <a:ext cx="708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</a:p>
          <a:p>
            <a:pPr algn="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AA5226A-88EB-9B10-4461-485A42498860}"/>
              </a:ext>
            </a:extLst>
          </p:cNvPr>
          <p:cNvSpPr txBox="1"/>
          <p:nvPr/>
        </p:nvSpPr>
        <p:spPr>
          <a:xfrm>
            <a:off x="1742882" y="2348480"/>
            <a:ext cx="39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0B828C0-99EA-AE19-7844-BFADACE174E0}"/>
              </a:ext>
            </a:extLst>
          </p:cNvPr>
          <p:cNvCxnSpPr/>
          <p:nvPr/>
        </p:nvCxnSpPr>
        <p:spPr>
          <a:xfrm>
            <a:off x="1839259" y="3095888"/>
            <a:ext cx="7088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A54B1A9-958F-F960-4A3E-4C54BC05C91C}"/>
              </a:ext>
            </a:extLst>
          </p:cNvPr>
          <p:cNvSpPr txBox="1"/>
          <p:nvPr/>
        </p:nvSpPr>
        <p:spPr>
          <a:xfrm>
            <a:off x="1839259" y="3194865"/>
            <a:ext cx="7088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8B07133-3937-5331-D796-4ED3CA5CBBBD}"/>
              </a:ext>
            </a:extLst>
          </p:cNvPr>
          <p:cNvSpPr txBox="1"/>
          <p:nvPr/>
        </p:nvSpPr>
        <p:spPr>
          <a:xfrm>
            <a:off x="3712684" y="1393542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394702BF-10F2-D393-EF0A-7147D98749A0}"/>
              </a:ext>
            </a:extLst>
          </p:cNvPr>
          <p:cNvGrpSpPr/>
          <p:nvPr/>
        </p:nvGrpSpPr>
        <p:grpSpPr>
          <a:xfrm>
            <a:off x="4638362" y="1980612"/>
            <a:ext cx="805208" cy="1077218"/>
            <a:chOff x="4638362" y="1980612"/>
            <a:chExt cx="805208" cy="1077218"/>
          </a:xfrm>
        </p:grpSpPr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D253C12A-DF62-E691-2177-3CF1754DF751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</a:t>
              </a:r>
            </a:p>
            <a:p>
              <a:pPr algn="r"/>
              <a:r>
                <a:rPr lang="en-US" sz="32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6F969623-795E-CA41-3D71-47E756159C9C}"/>
                </a:ext>
              </a:extLst>
            </p:cNvPr>
            <p:cNvSpPr txBox="1"/>
            <p:nvPr/>
          </p:nvSpPr>
          <p:spPr>
            <a:xfrm>
              <a:off x="4638362" y="2288388"/>
              <a:ext cx="396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7005E64-107F-2A43-8329-C68302E28187}"/>
                </a:ext>
              </a:extLst>
            </p:cNvPr>
            <p:cNvCxnSpPr/>
            <p:nvPr/>
          </p:nvCxnSpPr>
          <p:spPr>
            <a:xfrm>
              <a:off x="4734739" y="3035796"/>
              <a:ext cx="7088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692DAC4-62ED-92C3-B3F1-B250A147BD44}"/>
              </a:ext>
            </a:extLst>
          </p:cNvPr>
          <p:cNvSpPr txBox="1"/>
          <p:nvPr/>
        </p:nvSpPr>
        <p:spPr>
          <a:xfrm>
            <a:off x="5034970" y="3073855"/>
            <a:ext cx="30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F223FE0-2371-82EB-B803-909420135885}"/>
              </a:ext>
            </a:extLst>
          </p:cNvPr>
          <p:cNvSpPr txBox="1"/>
          <p:nvPr/>
        </p:nvSpPr>
        <p:spPr>
          <a:xfrm>
            <a:off x="4801640" y="3073218"/>
            <a:ext cx="30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D33F47ED-5160-30B2-E314-E9F6144638CF}"/>
              </a:ext>
            </a:extLst>
          </p:cNvPr>
          <p:cNvGrpSpPr/>
          <p:nvPr/>
        </p:nvGrpSpPr>
        <p:grpSpPr>
          <a:xfrm>
            <a:off x="5229225" y="3594681"/>
            <a:ext cx="1505404" cy="296721"/>
            <a:chOff x="5229225" y="3594681"/>
            <a:chExt cx="1505404" cy="296721"/>
          </a:xfrm>
        </p:grpSpPr>
        <p:cxnSp>
          <p:nvCxnSpPr>
            <p:cNvPr id="23" name="Đường kết nối Mũi tên Thẳng 22">
              <a:extLst>
                <a:ext uri="{FF2B5EF4-FFF2-40B4-BE49-F238E27FC236}">
                  <a16:creationId xmlns:a16="http://schemas.microsoft.com/office/drawing/2014/main" id="{6B1493F7-2668-7448-74C2-19202266E188}"/>
                </a:ext>
              </a:extLst>
            </p:cNvPr>
            <p:cNvCxnSpPr>
              <a:cxnSpLocks/>
            </p:cNvCxnSpPr>
            <p:nvPr/>
          </p:nvCxnSpPr>
          <p:spPr>
            <a:xfrm>
              <a:off x="5229225" y="3891402"/>
              <a:ext cx="15054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2CF0767C-D792-264C-C99A-B9A38E12A751}"/>
                </a:ext>
              </a:extLst>
            </p:cNvPr>
            <p:cNvCxnSpPr/>
            <p:nvPr/>
          </p:nvCxnSpPr>
          <p:spPr>
            <a:xfrm>
              <a:off x="5247095" y="3594681"/>
              <a:ext cx="0" cy="2967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69D632DE-6EC6-7944-EA7A-6AC05BF2F957}"/>
              </a:ext>
            </a:extLst>
          </p:cNvPr>
          <p:cNvGrpSpPr/>
          <p:nvPr/>
        </p:nvGrpSpPr>
        <p:grpSpPr>
          <a:xfrm>
            <a:off x="5010150" y="3594680"/>
            <a:ext cx="1726860" cy="1044208"/>
            <a:chOff x="5010150" y="3594680"/>
            <a:chExt cx="1726860" cy="1044208"/>
          </a:xfrm>
        </p:grpSpPr>
        <p:cxnSp>
          <p:nvCxnSpPr>
            <p:cNvPr id="24" name="Đường kết nối Mũi tên Thẳng 23">
              <a:extLst>
                <a:ext uri="{FF2B5EF4-FFF2-40B4-BE49-F238E27FC236}">
                  <a16:creationId xmlns:a16="http://schemas.microsoft.com/office/drawing/2014/main" id="{2D4EF9EB-676D-7685-4ED8-96FC36275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0150" y="4617458"/>
              <a:ext cx="1726860" cy="47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69CF98F4-F122-ACFB-F2F4-41B40656D1A0}"/>
                </a:ext>
              </a:extLst>
            </p:cNvPr>
            <p:cNvCxnSpPr>
              <a:cxnSpLocks/>
            </p:cNvCxnSpPr>
            <p:nvPr/>
          </p:nvCxnSpPr>
          <p:spPr>
            <a:xfrm>
              <a:off x="5026646" y="3594680"/>
              <a:ext cx="0" cy="10442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B8DCE9BB-7AE6-66DE-C1A6-7DA5CDC37B82}"/>
              </a:ext>
            </a:extLst>
          </p:cNvPr>
          <p:cNvSpPr txBox="1"/>
          <p:nvPr/>
        </p:nvSpPr>
        <p:spPr>
          <a:xfrm>
            <a:off x="6433048" y="3553694"/>
            <a:ext cx="520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47DB529-7E4E-FC55-C4AB-916A51C91954}"/>
              </a:ext>
            </a:extLst>
          </p:cNvPr>
          <p:cNvSpPr txBox="1"/>
          <p:nvPr/>
        </p:nvSpPr>
        <p:spPr>
          <a:xfrm>
            <a:off x="6397186" y="4278629"/>
            <a:ext cx="524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nhân 1 bằng 3, viết 3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551EFD3-4C67-3D2C-72A6-C3E75D758462}"/>
              </a:ext>
            </a:extLst>
          </p:cNvPr>
          <p:cNvGrpSpPr/>
          <p:nvPr/>
        </p:nvGrpSpPr>
        <p:grpSpPr>
          <a:xfrm>
            <a:off x="874373" y="4432909"/>
            <a:ext cx="3893132" cy="1029919"/>
            <a:chOff x="852672" y="4170299"/>
            <a:chExt cx="3893132" cy="1029919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id="{87A7E2FF-6744-F1AD-2824-160E4F29B358}"/>
                </a:ext>
              </a:extLst>
            </p:cNvPr>
            <p:cNvSpPr/>
            <p:nvPr/>
          </p:nvSpPr>
          <p:spPr>
            <a:xfrm>
              <a:off x="943429" y="4170299"/>
              <a:ext cx="3791310" cy="10299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30BFAC0B-2904-67F7-4798-BA936DFEEE1F}"/>
                </a:ext>
              </a:extLst>
            </p:cNvPr>
            <p:cNvSpPr txBox="1"/>
            <p:nvPr/>
          </p:nvSpPr>
          <p:spPr>
            <a:xfrm>
              <a:off x="852672" y="4364917"/>
              <a:ext cx="3893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</a:t>
              </a:r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12 x 3 = 36</a:t>
              </a:r>
            </a:p>
          </p:txBody>
        </p:sp>
      </p:grp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2A6C35FF-385A-05BE-FB78-E0BC82BABDC1}"/>
              </a:ext>
            </a:extLst>
          </p:cNvPr>
          <p:cNvSpPr/>
          <p:nvPr/>
        </p:nvSpPr>
        <p:spPr>
          <a:xfrm>
            <a:off x="5101871" y="1998694"/>
            <a:ext cx="314099" cy="1015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E12B8EE7-619B-018F-D602-F0432AF47653}"/>
              </a:ext>
            </a:extLst>
          </p:cNvPr>
          <p:cNvSpPr/>
          <p:nvPr/>
        </p:nvSpPr>
        <p:spPr>
          <a:xfrm rot="20686563">
            <a:off x="4967027" y="1968032"/>
            <a:ext cx="314099" cy="1015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4" grpId="0" animBg="1"/>
      <p:bldP spid="15" grpId="0"/>
      <p:bldP spid="20" grpId="0"/>
      <p:bldP spid="21" grpId="0"/>
      <p:bldP spid="34" grpId="0"/>
      <p:bldP spid="35" grpId="0"/>
      <p:bldP spid="42" grpId="0" animBg="1"/>
      <p:bldP spid="42" grpId="1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72ADDD-C545-C707-E8E3-2537D121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72146" y="2494503"/>
            <a:ext cx="7247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8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F2BF3-D8B2-43C0-513F-7830A5494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4894717" y="3817942"/>
            <a:ext cx="1935503" cy="15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6240" y="106680"/>
            <a:ext cx="11369519" cy="63145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747619" y="5013969"/>
            <a:ext cx="1896465" cy="1734172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8" y="4718143"/>
            <a:ext cx="2253857" cy="2137645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08769CE-C507-9B8A-B4BE-92C656555BDF}"/>
              </a:ext>
            </a:extLst>
          </p:cNvPr>
          <p:cNvGrpSpPr/>
          <p:nvPr/>
        </p:nvGrpSpPr>
        <p:grpSpPr>
          <a:xfrm>
            <a:off x="1952904" y="2029977"/>
            <a:ext cx="1385387" cy="1625190"/>
            <a:chOff x="4734739" y="1980612"/>
            <a:chExt cx="708831" cy="1569660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8C370461-0285-5628-F313-90476D370C7D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23</a:t>
              </a:r>
            </a:p>
            <a:p>
              <a:pPr algn="r"/>
              <a:r>
                <a:rPr lang="en-US" sz="4800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650672A3-5CE6-1EAA-8FE1-BECFC7E108D9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995FC357-2338-E945-B2E3-FC79E8442515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C78679-D929-441E-5533-F020550C7D0D}"/>
              </a:ext>
            </a:extLst>
          </p:cNvPr>
          <p:cNvSpPr txBox="1"/>
          <p:nvPr/>
        </p:nvSpPr>
        <p:spPr>
          <a:xfrm>
            <a:off x="2015279" y="897425"/>
            <a:ext cx="155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4CE6E81-7329-CA27-405B-1E4C75F658D0}"/>
              </a:ext>
            </a:extLst>
          </p:cNvPr>
          <p:cNvGrpSpPr/>
          <p:nvPr/>
        </p:nvGrpSpPr>
        <p:grpSpPr>
          <a:xfrm>
            <a:off x="4112016" y="2044927"/>
            <a:ext cx="1385387" cy="1569660"/>
            <a:chOff x="4734739" y="1980612"/>
            <a:chExt cx="708831" cy="1569660"/>
          </a:xfrm>
        </p:grpSpPr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BB818980-D68A-4509-9099-F02D9F0E9BA7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34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A013F49-222B-9139-3BE4-0DB25922CCD3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id="{C464FA5B-1F1F-102B-C76B-EF87FE0B7976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A4373BA0-3AA5-55B6-778A-56FE4739B086}"/>
              </a:ext>
            </a:extLst>
          </p:cNvPr>
          <p:cNvGrpSpPr/>
          <p:nvPr/>
        </p:nvGrpSpPr>
        <p:grpSpPr>
          <a:xfrm>
            <a:off x="6267612" y="2001846"/>
            <a:ext cx="1385387" cy="1569660"/>
            <a:chOff x="4734739" y="1980612"/>
            <a:chExt cx="708831" cy="1569660"/>
          </a:xfrm>
        </p:grpSpPr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FB254EB0-85F8-2D09-9C14-283F59B7C1A8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42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BCDB8699-2400-9F6F-8863-F1C4065ACABF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1D7C6135-644A-6845-5E13-8BB39BE85CFA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589D23F1-6B47-5033-B81F-0515036FE6C9}"/>
              </a:ext>
            </a:extLst>
          </p:cNvPr>
          <p:cNvGrpSpPr/>
          <p:nvPr/>
        </p:nvGrpSpPr>
        <p:grpSpPr>
          <a:xfrm>
            <a:off x="8423208" y="2029977"/>
            <a:ext cx="1385387" cy="1569660"/>
            <a:chOff x="4734739" y="1980612"/>
            <a:chExt cx="708831" cy="1569660"/>
          </a:xfrm>
        </p:grpSpPr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8C99AE6B-3A2C-1FFA-F4C4-1C3448AB9FAF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11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E86E90B9-6B4C-5427-B0A8-8C3A102399CE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474C06B0-A015-5A2D-2E50-09A962C32155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DA8D8F05-B2F0-AF70-2ABE-17CE6EF69AEB}"/>
              </a:ext>
            </a:extLst>
          </p:cNvPr>
          <p:cNvSpPr txBox="1"/>
          <p:nvPr/>
        </p:nvSpPr>
        <p:spPr>
          <a:xfrm>
            <a:off x="2293995" y="3632768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2568647-A2D2-D606-FC6E-3B0DAEE8D1D7}"/>
              </a:ext>
            </a:extLst>
          </p:cNvPr>
          <p:cNvSpPr txBox="1"/>
          <p:nvPr/>
        </p:nvSpPr>
        <p:spPr>
          <a:xfrm>
            <a:off x="4476589" y="3646017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F205F154-A7E6-01C4-D386-C36D55AA0353}"/>
              </a:ext>
            </a:extLst>
          </p:cNvPr>
          <p:cNvSpPr txBox="1"/>
          <p:nvPr/>
        </p:nvSpPr>
        <p:spPr>
          <a:xfrm>
            <a:off x="6621083" y="3633866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64BA4C7B-7C5D-2DD9-46D4-44D04E21C50F}"/>
              </a:ext>
            </a:extLst>
          </p:cNvPr>
          <p:cNvSpPr txBox="1"/>
          <p:nvPr/>
        </p:nvSpPr>
        <p:spPr>
          <a:xfrm>
            <a:off x="8778277" y="3659815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0225908-9859-D67B-2C81-805102F889C5}"/>
              </a:ext>
            </a:extLst>
          </p:cNvPr>
          <p:cNvSpPr txBox="1"/>
          <p:nvPr/>
        </p:nvSpPr>
        <p:spPr>
          <a:xfrm>
            <a:off x="4340337" y="367174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28A5DD50-8E43-3A44-FA4F-951FA1A1EE36}"/>
              </a:ext>
            </a:extLst>
          </p:cNvPr>
          <p:cNvSpPr txBox="1"/>
          <p:nvPr/>
        </p:nvSpPr>
        <p:spPr>
          <a:xfrm>
            <a:off x="6495933" y="3628662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75E7D88-7BFE-C0E5-E42B-65574CCC66CA}"/>
              </a:ext>
            </a:extLst>
          </p:cNvPr>
          <p:cNvSpPr txBox="1"/>
          <p:nvPr/>
        </p:nvSpPr>
        <p:spPr>
          <a:xfrm>
            <a:off x="8651529" y="365679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D6793DA-D249-FEA1-52CB-B28CCE324B61}"/>
              </a:ext>
            </a:extLst>
          </p:cNvPr>
          <p:cNvSpPr txBox="1"/>
          <p:nvPr/>
        </p:nvSpPr>
        <p:spPr>
          <a:xfrm>
            <a:off x="2181225" y="365679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Google Shape;150;p11" descr="Ảnh có chứa bàn&#10;&#10;Mô tả được tạo tự động">
            <a:extLst>
              <a:ext uri="{FF2B5EF4-FFF2-40B4-BE49-F238E27FC236}">
                <a16:creationId xmlns:a16="http://schemas.microsoft.com/office/drawing/2014/main" id="{42A810F9-C287-E7CC-79C5-FCF9CF6015B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313" t="17430" r="86633" b="54492"/>
          <a:stretch/>
        </p:blipFill>
        <p:spPr>
          <a:xfrm>
            <a:off x="1143001" y="716280"/>
            <a:ext cx="901012" cy="112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4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1226" y="82164"/>
            <a:ext cx="11789547" cy="62993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id="{9730C22D-80BA-21CA-8439-C20350F23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4023" r="5985" b="7243"/>
          <a:stretch/>
        </p:blipFill>
        <p:spPr>
          <a:xfrm>
            <a:off x="1484933" y="1141362"/>
            <a:ext cx="9549577" cy="571663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04A930-E6C1-04FC-0A6A-B43ADBB40B6E}"/>
              </a:ext>
            </a:extLst>
          </p:cNvPr>
          <p:cNvSpPr txBox="1"/>
          <p:nvPr/>
        </p:nvSpPr>
        <p:spPr>
          <a:xfrm>
            <a:off x="1615730" y="436778"/>
            <a:ext cx="454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Google Shape;160;p12">
            <a:extLst>
              <a:ext uri="{FF2B5EF4-FFF2-40B4-BE49-F238E27FC236}">
                <a16:creationId xmlns:a16="http://schemas.microsoft.com/office/drawing/2014/main" id="{D72B0DC4-F910-9286-49E3-089CFD29C16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70" t="9131" r="88143" b="75650"/>
          <a:stretch/>
        </p:blipFill>
        <p:spPr>
          <a:xfrm>
            <a:off x="699249" y="285650"/>
            <a:ext cx="916481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FCEC23-AD44-84F6-D8CB-228C8F89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5" name="PA_文本框 9">
            <a:extLst>
              <a:ext uri="{FF2B5EF4-FFF2-40B4-BE49-F238E27FC236}">
                <a16:creationId xmlns:a16="http://schemas.microsoft.com/office/drawing/2014/main" id="{2FB3DAB7-683D-AF5D-0FA0-47E9077F13D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13409" y="2501113"/>
            <a:ext cx="7247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8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7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81C6BA-49A0-23B6-14B9-533827EA8F6E}"/>
              </a:ext>
            </a:extLst>
          </p:cNvPr>
          <p:cNvGrpSpPr/>
          <p:nvPr/>
        </p:nvGrpSpPr>
        <p:grpSpPr>
          <a:xfrm>
            <a:off x="0" y="-17419"/>
            <a:ext cx="12192000" cy="7062761"/>
            <a:chOff x="20" y="27480"/>
            <a:chExt cx="12191980" cy="6857990"/>
          </a:xfrm>
        </p:grpSpPr>
        <p:pic>
          <p:nvPicPr>
            <p:cNvPr id="3" name="图片 3" descr="图片包含 事情&#10;&#10;已生成极高可信度的说明">
              <a:extLst>
                <a:ext uri="{FF2B5EF4-FFF2-40B4-BE49-F238E27FC236}">
                  <a16:creationId xmlns:a16="http://schemas.microsoft.com/office/drawing/2014/main" id="{506E1C5F-140B-6218-AAB5-0B28654F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0" y="27480"/>
              <a:ext cx="12191980" cy="6857990"/>
            </a:xfrm>
            <a:prstGeom prst="rect">
              <a:avLst/>
            </a:prstGeom>
          </p:spPr>
        </p:pic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2CE70567-7A96-47E4-7E86-DA4306FD3EE1}"/>
                </a:ext>
              </a:extLst>
            </p:cNvPr>
            <p:cNvSpPr/>
            <p:nvPr/>
          </p:nvSpPr>
          <p:spPr>
            <a:xfrm>
              <a:off x="588815" y="514729"/>
              <a:ext cx="11259059" cy="6107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A_图片 6" descr="图片包含 运输, 气球, 航空器&#10;&#10;已生成极高可信度的说明">
              <a:extLst>
                <a:ext uri="{FF2B5EF4-FFF2-40B4-BE49-F238E27FC236}">
                  <a16:creationId xmlns:a16="http://schemas.microsoft.com/office/drawing/2014/main" id="{F81D108B-A0B9-8E35-482B-667A51DD0F5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013" y="5391150"/>
              <a:ext cx="1443487" cy="1257300"/>
            </a:xfrm>
            <a:prstGeom prst="rect">
              <a:avLst/>
            </a:prstGeom>
          </p:spPr>
        </p:pic>
      </p:grpSp>
      <p:sp>
        <p:nvSpPr>
          <p:cNvPr id="7" name="Hộp Văn bản 2">
            <a:extLst>
              <a:ext uri="{FF2B5EF4-FFF2-40B4-BE49-F238E27FC236}">
                <a16:creationId xmlns:a16="http://schemas.microsoft.com/office/drawing/2014/main" id="{8ABEB69A-244E-7887-817D-28F971BFE913}"/>
              </a:ext>
            </a:extLst>
          </p:cNvPr>
          <p:cNvSpPr txBox="1"/>
          <p:nvPr/>
        </p:nvSpPr>
        <p:spPr>
          <a:xfrm>
            <a:off x="1404969" y="795489"/>
            <a:ext cx="1096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Hình ảnh 1">
            <a:extLst>
              <a:ext uri="{FF2B5EF4-FFF2-40B4-BE49-F238E27FC236}">
                <a16:creationId xmlns:a16="http://schemas.microsoft.com/office/drawing/2014/main" id="{65824801-2AA4-8561-DFCF-1674D448E3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19476" r="11993" b="6228"/>
          <a:stretch/>
        </p:blipFill>
        <p:spPr>
          <a:xfrm>
            <a:off x="5184315" y="2017786"/>
            <a:ext cx="6091390" cy="3979288"/>
          </a:xfrm>
          <a:prstGeom prst="rect">
            <a:avLst/>
          </a:prstGeom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9B39A77F-C481-6187-50B8-C51FFE50C056}"/>
              </a:ext>
            </a:extLst>
          </p:cNvPr>
          <p:cNvSpPr txBox="1"/>
          <p:nvPr/>
        </p:nvSpPr>
        <p:spPr>
          <a:xfrm>
            <a:off x="1826734" y="2762822"/>
            <a:ext cx="210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7C2A7AA7-4D11-5AF1-74DA-6BA82D949792}"/>
              </a:ext>
            </a:extLst>
          </p:cNvPr>
          <p:cNvSpPr txBox="1"/>
          <p:nvPr/>
        </p:nvSpPr>
        <p:spPr>
          <a:xfrm>
            <a:off x="1128499" y="3306164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CECD276-4DD9-5A53-BDBA-FA2DF4A67283}"/>
              </a:ext>
            </a:extLst>
          </p:cNvPr>
          <p:cNvSpPr txBox="1"/>
          <p:nvPr/>
        </p:nvSpPr>
        <p:spPr>
          <a:xfrm>
            <a:off x="1128500" y="3915880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...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09816926-1942-9075-4F84-780CDB441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" y="609900"/>
            <a:ext cx="1078138" cy="9605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98E4-77FD-C262-252A-2BCE704C76B3}"/>
              </a:ext>
            </a:extLst>
          </p:cNvPr>
          <p:cNvCxnSpPr>
            <a:cxnSpLocks/>
          </p:cNvCxnSpPr>
          <p:nvPr/>
        </p:nvCxnSpPr>
        <p:spPr>
          <a:xfrm>
            <a:off x="4587240" y="1334098"/>
            <a:ext cx="1950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E6DD3D-5958-5C15-8B87-6B3C0E24E804}"/>
              </a:ext>
            </a:extLst>
          </p:cNvPr>
          <p:cNvCxnSpPr>
            <a:cxnSpLocks/>
          </p:cNvCxnSpPr>
          <p:nvPr/>
        </p:nvCxnSpPr>
        <p:spPr>
          <a:xfrm>
            <a:off x="6751320" y="1334098"/>
            <a:ext cx="166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E5A429-D454-A7F0-F630-84D10E065ECA}"/>
              </a:ext>
            </a:extLst>
          </p:cNvPr>
          <p:cNvCxnSpPr>
            <a:cxnSpLocks/>
          </p:cNvCxnSpPr>
          <p:nvPr/>
        </p:nvCxnSpPr>
        <p:spPr>
          <a:xfrm>
            <a:off x="9942044" y="1311836"/>
            <a:ext cx="166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646484-945E-B8C5-9D2A-D260CC267A61}"/>
              </a:ext>
            </a:extLst>
          </p:cNvPr>
          <p:cNvCxnSpPr>
            <a:cxnSpLocks/>
          </p:cNvCxnSpPr>
          <p:nvPr/>
        </p:nvCxnSpPr>
        <p:spPr>
          <a:xfrm>
            <a:off x="6537960" y="1828183"/>
            <a:ext cx="5065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Hộp Văn bản 5">
            <a:extLst>
              <a:ext uri="{FF2B5EF4-FFF2-40B4-BE49-F238E27FC236}">
                <a16:creationId xmlns:a16="http://schemas.microsoft.com/office/drawing/2014/main" id="{114585C2-14D5-749C-BCDC-3FF35F530E98}"/>
              </a:ext>
            </a:extLst>
          </p:cNvPr>
          <p:cNvSpPr txBox="1"/>
          <p:nvPr/>
        </p:nvSpPr>
        <p:spPr>
          <a:xfrm>
            <a:off x="2560843" y="6029099"/>
            <a:ext cx="904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39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ngồi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2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Tass care">
            <a:extLst>
              <a:ext uri="{FF2B5EF4-FFF2-40B4-BE49-F238E27FC236}">
                <a16:creationId xmlns:a16="http://schemas.microsoft.com/office/drawing/2014/main" id="{A486AB0B-E4E9-E8E8-16DC-0422FEEA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C03254EF-4005-CC21-C616-F4414C26AA1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50520" y="1937233"/>
            <a:ext cx="1200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 BIỆT VÀ HẸN GẶP LẠI</a:t>
            </a:r>
            <a:endParaRPr lang="zh-CN" altLang="en-US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6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F1CEDB-D2F0-F6D3-C544-8B239A63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5" name="PA_文本框 9">
            <a:extLst>
              <a:ext uri="{FF2B5EF4-FFF2-40B4-BE49-F238E27FC236}">
                <a16:creationId xmlns:a16="http://schemas.microsoft.com/office/drawing/2014/main" id="{16BC6DE0-7D66-D4BE-B143-16FE93AE9D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99031" y="2439650"/>
            <a:ext cx="714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2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2" y="4446410"/>
            <a:ext cx="1975757" cy="125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62" y="3693313"/>
            <a:ext cx="1893401" cy="6370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35" y="5825581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81" y="509580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41" y="3907504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40" y="4372307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0" y="2982644"/>
            <a:ext cx="1209293" cy="1303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8"/>
            <a:ext cx="3196883" cy="1836110"/>
          </a:xfrm>
          <a:prstGeom prst="rect">
            <a:avLst/>
          </a:prstGeom>
        </p:spPr>
      </p:pic>
      <p:sp>
        <p:nvSpPr>
          <p:cNvPr id="2" name="Rounded Rectangle 1">
            <a:hlinkClick r:id="rId17" action="ppaction://hlinksldjump"/>
          </p:cNvPr>
          <p:cNvSpPr/>
          <p:nvPr/>
        </p:nvSpPr>
        <p:spPr>
          <a:xfrm>
            <a:off x="4310506" y="571659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hlinkClick r:id="rId18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hlinkClick r:id="rId19" action="ppaction://hlinksldjump"/>
          </p:cNvPr>
          <p:cNvSpPr/>
          <p:nvPr/>
        </p:nvSpPr>
        <p:spPr>
          <a:xfrm>
            <a:off x="6098672" y="4362246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hlinkClick r:id="rId20" action="ppaction://hlinksldjump"/>
          </p:cNvPr>
          <p:cNvSpPr/>
          <p:nvPr/>
        </p:nvSpPr>
        <p:spPr>
          <a:xfrm>
            <a:off x="8742410" y="5686498"/>
            <a:ext cx="1244678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Dũng Cảm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ction Button: Go Forward or Next 3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7FB3A92D-2A23-5686-66CB-EE7EB5EDFEBC}"/>
              </a:ext>
            </a:extLst>
          </p:cNvPr>
          <p:cNvSpPr/>
          <p:nvPr/>
        </p:nvSpPr>
        <p:spPr>
          <a:xfrm>
            <a:off x="11566937" y="6113996"/>
            <a:ext cx="516808" cy="5275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33" y="434490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3031" y="2622254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x 2=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6632" y="263177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E62AE-F8BA-B9B1-DA41-A03D704D46D8}"/>
              </a:ext>
            </a:extLst>
          </p:cNvPr>
          <p:cNvSpPr txBox="1"/>
          <p:nvPr/>
        </p:nvSpPr>
        <p:spPr>
          <a:xfrm>
            <a:off x="2926997" y="1192795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23758" y="824773"/>
            <a:ext cx="842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2632" y="4137933"/>
            <a:ext cx="3028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2 = 40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6DD2F-0B93-0A5C-590F-21EF43DFFD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506" t="30526" r="29146" b="33622"/>
          <a:stretch/>
        </p:blipFill>
        <p:spPr>
          <a:xfrm>
            <a:off x="3606939" y="1792274"/>
            <a:ext cx="5261359" cy="20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8685" y="1847850"/>
            <a:ext cx="8529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1075" y="4006989"/>
            <a:ext cx="839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91" y="690452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DF3EA-E0C1-E93D-6FA4-876B2A2D1EA7}"/>
              </a:ext>
            </a:extLst>
          </p:cNvPr>
          <p:cNvSpPr txBox="1"/>
          <p:nvPr/>
        </p:nvSpPr>
        <p:spPr>
          <a:xfrm>
            <a:off x="2992284" y="161542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B233B-78AF-CEDA-C7E5-BC5B257D2683}"/>
              </a:ext>
            </a:extLst>
          </p:cNvPr>
          <p:cNvSpPr txBox="1"/>
          <p:nvPr/>
        </p:nvSpPr>
        <p:spPr>
          <a:xfrm>
            <a:off x="4663031" y="2622254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x 3=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1B1D1-6047-BB02-D6B1-AB453D6EFD1F}"/>
              </a:ext>
            </a:extLst>
          </p:cNvPr>
          <p:cNvSpPr txBox="1"/>
          <p:nvPr/>
        </p:nvSpPr>
        <p:spPr>
          <a:xfrm>
            <a:off x="6416632" y="263177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84D65-C64D-7298-BE4D-8CBDA72A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49607" y="2717750"/>
            <a:ext cx="784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258</Words>
  <Application>Microsoft Office PowerPoint</Application>
  <PresentationFormat>Widescreen</PresentationFormat>
  <Paragraphs>76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20</cp:revision>
  <dcterms:created xsi:type="dcterms:W3CDTF">2022-11-02T08:00:28Z</dcterms:created>
  <dcterms:modified xsi:type="dcterms:W3CDTF">2022-11-05T04:28:09Z</dcterms:modified>
</cp:coreProperties>
</file>