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7" r:id="rId5"/>
    <p:sldId id="262" r:id="rId6"/>
    <p:sldId id="269" r:id="rId7"/>
    <p:sldId id="301" r:id="rId8"/>
    <p:sldId id="273" r:id="rId9"/>
    <p:sldId id="303" r:id="rId10"/>
    <p:sldId id="276" r:id="rId11"/>
    <p:sldId id="259" r:id="rId12"/>
    <p:sldId id="299" r:id="rId13"/>
    <p:sldId id="300" r:id="rId14"/>
    <p:sldId id="292" r:id="rId15"/>
    <p:sldId id="29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1" d="100"/>
          <a:sy n="51" d="100"/>
        </p:scale>
        <p:origin x="60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5BE9B-F942-B278-B332-97679C08D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402EB-6253-7848-49CE-0D00A11E7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EACDB-BD3E-A70D-B4C3-5CDDA764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F30BC-C029-6BBB-BE68-59AD136F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39B4B-A91D-0872-F232-DE8219A1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89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8BA1-5807-9FD6-F1B3-FA1AD158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6DFCB-4A55-3D15-72ED-25710BBE8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3C7F5-FA15-AEB7-6FC0-869435F0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94CD-E3E0-90EE-A93E-5F397DD2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EAF70-B3E9-A357-5C40-98297CD0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5698FC-EB10-7443-3A6E-DAEAD9FA1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EF59E-BE92-14D9-A9AA-41D3711C5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82D7C-0897-41BB-3DFC-B7EA7B9E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8A14-3C32-CC4B-11BD-A489FCE3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83D4F-93C5-FB6D-5957-E4C8475F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52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A9DE06C-045A-7124-DDCB-043ECD7DE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51DD-6A12-B443-E44E-7987F6C9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76EC-23EA-5D61-5580-D3EC69CE6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36E3-9C1F-C434-5D4D-E9A8A251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3AE08-0AD5-69CC-FA70-91648D0C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D05CE-1517-4B6D-E90D-5DF3130F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093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17F2-FBA6-ADE2-DCA5-FC77629C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ABC8E-724F-0791-1E46-4AC0C4BF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E85E-1B6C-B99C-345C-84AEB427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26E84-5770-F55D-4F38-19D050059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75FF8-E45B-A45D-DF32-1537F13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51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FA69-F62F-C3CC-58F8-49401422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5E20-2D8E-7F03-0B52-0F003F76A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64323-789C-DAA6-E0EF-AE571CA01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D0630-B9C4-7A0D-CBF3-6C1ADC8C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D7012-E8CB-11AF-B50B-00CA26DE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DFE62-4F84-D2F6-BBEA-FBA6E338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24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27A3-ACA8-B2AB-FF75-08611B07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46B7B-774C-0012-D0FB-02AB09F4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5E1E7-AC5B-9176-BB53-2A5F0B266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38B140-A733-322C-1209-92A53DC4F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7BBF9-DDED-161E-DB61-039AC6AB3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037B1-92FE-F01B-89FE-BF3EE617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B7ED-59BE-F108-99B3-A11F28D5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563C1-B187-37DE-EACE-1EC380C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41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705A-3EA4-D36D-09E2-1F7BD5EF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96172-6F7F-7E4B-6365-A24B21FD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0D01C-8155-8E43-0400-6FFA84D9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B3079-2DA1-15B1-B9D5-3006D285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29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E0B4A-A559-C893-B2BA-B775D54F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BEAF2-3DFB-1590-5C2E-4B3E871E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C3D5C-61B6-845F-EDB7-8987679B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38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A0B8-38F9-AEB9-2DA8-07F6A826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5B14-CD43-2E03-A0DD-4EEDA94BF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9C71D-98BD-2F76-9FB2-4BFE7150E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544F7-63D7-6230-5637-588DCC8F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47065-408D-26CC-C70E-78F88E54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6692A-B75F-BB4E-53E7-4D9116CA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45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8EA7-2D9D-EA90-C11A-663F05E8E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DCDF9-46D1-D6A4-FC4C-55A8FC782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18B41-B1D9-4911-52D1-35B8DAB6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9A983-D0DA-21C0-B145-591DDCCB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5E3B9-D6B1-5E10-BA1D-EEC16A83E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B2CC4-1909-E10B-BADC-55B4A53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56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7FD97-5369-6DA4-7709-715C2891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36782-8058-86AB-EA82-7329FFEFA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2338C-6E31-3570-8292-D9E2D6A0E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2C8E1-376A-4594-BC98-CBFD79027BDA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732DF-07D5-94D8-3C22-4EF2A0BC0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5426-0309-5CC8-B803-FE10CD433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C61C-21E7-4B2B-8F98-09FCA33908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0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sv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0.wdp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mp"/><Relationship Id="rId3" Type="http://schemas.microsoft.com/office/2007/relationships/hdphoto" Target="../media/hdphoto10.wdp"/><Relationship Id="rId7" Type="http://schemas.openxmlformats.org/officeDocument/2006/relationships/image" Target="../media/image5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13F051-1C65-4FD6-4C88-8938CFC67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64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56A434B-9015-9566-C977-4C980A19A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2" y="1566998"/>
            <a:ext cx="6780738" cy="413173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C836DE1-1089-40B9-EC31-A3D8EB9F9C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344" y="1957788"/>
            <a:ext cx="6450990" cy="4799844"/>
          </a:xfrm>
          <a:prstGeom prst="rect">
            <a:avLst/>
          </a:prstGeom>
        </p:spPr>
      </p:pic>
      <p:grpSp>
        <p:nvGrpSpPr>
          <p:cNvPr id="15" name="Graphic 8">
            <a:extLst>
              <a:ext uri="{FF2B5EF4-FFF2-40B4-BE49-F238E27FC236}">
                <a16:creationId xmlns:a16="http://schemas.microsoft.com/office/drawing/2014/main" id="{0F165887-128C-4B04-E9B7-52EF60D2C532}"/>
              </a:ext>
            </a:extLst>
          </p:cNvPr>
          <p:cNvGrpSpPr/>
          <p:nvPr/>
        </p:nvGrpSpPr>
        <p:grpSpPr>
          <a:xfrm>
            <a:off x="10177446" y="4030372"/>
            <a:ext cx="1849277" cy="2704205"/>
            <a:chOff x="10100153" y="3724660"/>
            <a:chExt cx="1983484" cy="290045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15EC64-B742-1A80-74CE-69069B43343D}"/>
                </a:ext>
              </a:extLst>
            </p:cNvPr>
            <p:cNvSpPr/>
            <p:nvPr/>
          </p:nvSpPr>
          <p:spPr>
            <a:xfrm>
              <a:off x="10490869" y="4037994"/>
              <a:ext cx="1165557" cy="1035726"/>
            </a:xfrm>
            <a:custGeom>
              <a:avLst/>
              <a:gdLst>
                <a:gd name="connsiteX0" fmla="*/ 170673 w 1165557"/>
                <a:gd name="connsiteY0" fmla="*/ 177838 h 1035726"/>
                <a:gd name="connsiteX1" fmla="*/ 183376 w 1165557"/>
                <a:gd name="connsiteY1" fmla="*/ 203244 h 1035726"/>
                <a:gd name="connsiteX2" fmla="*/ 246889 w 1165557"/>
                <a:gd name="connsiteY2" fmla="*/ 194775 h 1035726"/>
                <a:gd name="connsiteX3" fmla="*/ 318871 w 1165557"/>
                <a:gd name="connsiteY3" fmla="*/ 182072 h 1035726"/>
                <a:gd name="connsiteX4" fmla="*/ 661845 w 1165557"/>
                <a:gd name="connsiteY4" fmla="*/ 199009 h 1035726"/>
                <a:gd name="connsiteX5" fmla="*/ 678782 w 1165557"/>
                <a:gd name="connsiteY5" fmla="*/ 203244 h 1035726"/>
                <a:gd name="connsiteX6" fmla="*/ 915899 w 1165557"/>
                <a:gd name="connsiteY6" fmla="*/ 410722 h 1035726"/>
                <a:gd name="connsiteX7" fmla="*/ 962476 w 1165557"/>
                <a:gd name="connsiteY7" fmla="*/ 470001 h 1035726"/>
                <a:gd name="connsiteX8" fmla="*/ 1004819 w 1165557"/>
                <a:gd name="connsiteY8" fmla="*/ 639371 h 1035726"/>
                <a:gd name="connsiteX9" fmla="*/ 1017522 w 1165557"/>
                <a:gd name="connsiteY9" fmla="*/ 685947 h 1035726"/>
                <a:gd name="connsiteX10" fmla="*/ 1055630 w 1165557"/>
                <a:gd name="connsiteY10" fmla="*/ 766398 h 1035726"/>
                <a:gd name="connsiteX11" fmla="*/ 1114909 w 1165557"/>
                <a:gd name="connsiteY11" fmla="*/ 846849 h 1035726"/>
                <a:gd name="connsiteX12" fmla="*/ 1157252 w 1165557"/>
                <a:gd name="connsiteY12" fmla="*/ 948470 h 1035726"/>
                <a:gd name="connsiteX13" fmla="*/ 640674 w 1165557"/>
                <a:gd name="connsiteY13" fmla="*/ 982344 h 1035726"/>
                <a:gd name="connsiteX14" fmla="*/ 471304 w 1165557"/>
                <a:gd name="connsiteY14" fmla="*/ 804506 h 1035726"/>
                <a:gd name="connsiteX15" fmla="*/ 407791 w 1165557"/>
                <a:gd name="connsiteY15" fmla="*/ 669010 h 1035726"/>
                <a:gd name="connsiteX16" fmla="*/ 229952 w 1165557"/>
                <a:gd name="connsiteY16" fmla="*/ 478470 h 1035726"/>
                <a:gd name="connsiteX17" fmla="*/ 1303 w 1165557"/>
                <a:gd name="connsiteY17" fmla="*/ 76216 h 1035726"/>
                <a:gd name="connsiteX18" fmla="*/ 77519 w 1165557"/>
                <a:gd name="connsiteY18" fmla="*/ 0 h 1035726"/>
                <a:gd name="connsiteX19" fmla="*/ 85988 w 1165557"/>
                <a:gd name="connsiteY19" fmla="*/ 42342 h 1035726"/>
                <a:gd name="connsiteX20" fmla="*/ 64817 w 1165557"/>
                <a:gd name="connsiteY20" fmla="*/ 148199 h 1035726"/>
                <a:gd name="connsiteX21" fmla="*/ 90222 w 1165557"/>
                <a:gd name="connsiteY21" fmla="*/ 29640 h 1035726"/>
                <a:gd name="connsiteX22" fmla="*/ 170673 w 1165557"/>
                <a:gd name="connsiteY22" fmla="*/ 177838 h 103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65557" h="1035726">
                  <a:moveTo>
                    <a:pt x="170673" y="177838"/>
                  </a:moveTo>
                  <a:cubicBezTo>
                    <a:pt x="179141" y="182072"/>
                    <a:pt x="183376" y="190541"/>
                    <a:pt x="183376" y="203244"/>
                  </a:cubicBezTo>
                  <a:cubicBezTo>
                    <a:pt x="208781" y="224415"/>
                    <a:pt x="225718" y="199009"/>
                    <a:pt x="246889" y="194775"/>
                  </a:cubicBezTo>
                  <a:cubicBezTo>
                    <a:pt x="272295" y="190541"/>
                    <a:pt x="293466" y="182072"/>
                    <a:pt x="318871" y="182072"/>
                  </a:cubicBezTo>
                  <a:cubicBezTo>
                    <a:pt x="433196" y="165135"/>
                    <a:pt x="547520" y="173604"/>
                    <a:pt x="661845" y="199009"/>
                  </a:cubicBezTo>
                  <a:cubicBezTo>
                    <a:pt x="666079" y="199009"/>
                    <a:pt x="674548" y="203244"/>
                    <a:pt x="678782" y="203244"/>
                  </a:cubicBezTo>
                  <a:cubicBezTo>
                    <a:pt x="780404" y="245586"/>
                    <a:pt x="848152" y="326037"/>
                    <a:pt x="915899" y="410722"/>
                  </a:cubicBezTo>
                  <a:cubicBezTo>
                    <a:pt x="932837" y="431893"/>
                    <a:pt x="941305" y="453064"/>
                    <a:pt x="962476" y="470001"/>
                  </a:cubicBezTo>
                  <a:cubicBezTo>
                    <a:pt x="987882" y="520812"/>
                    <a:pt x="1004819" y="580091"/>
                    <a:pt x="1004819" y="639371"/>
                  </a:cubicBezTo>
                  <a:cubicBezTo>
                    <a:pt x="1004819" y="656308"/>
                    <a:pt x="1004819" y="673245"/>
                    <a:pt x="1017522" y="685947"/>
                  </a:cubicBezTo>
                  <a:cubicBezTo>
                    <a:pt x="1047161" y="707119"/>
                    <a:pt x="1064098" y="728290"/>
                    <a:pt x="1055630" y="766398"/>
                  </a:cubicBezTo>
                  <a:cubicBezTo>
                    <a:pt x="1047161" y="808740"/>
                    <a:pt x="1076801" y="829912"/>
                    <a:pt x="1114909" y="846849"/>
                  </a:cubicBezTo>
                  <a:cubicBezTo>
                    <a:pt x="1157252" y="868020"/>
                    <a:pt x="1178423" y="897660"/>
                    <a:pt x="1157252" y="948470"/>
                  </a:cubicBezTo>
                  <a:cubicBezTo>
                    <a:pt x="987882" y="1041624"/>
                    <a:pt x="818512" y="1071264"/>
                    <a:pt x="640674" y="982344"/>
                  </a:cubicBezTo>
                  <a:cubicBezTo>
                    <a:pt x="564457" y="944236"/>
                    <a:pt x="513647" y="880723"/>
                    <a:pt x="471304" y="804506"/>
                  </a:cubicBezTo>
                  <a:cubicBezTo>
                    <a:pt x="445899" y="762164"/>
                    <a:pt x="433196" y="711353"/>
                    <a:pt x="407791" y="669010"/>
                  </a:cubicBezTo>
                  <a:cubicBezTo>
                    <a:pt x="365448" y="588560"/>
                    <a:pt x="310403" y="525046"/>
                    <a:pt x="229952" y="478470"/>
                  </a:cubicBezTo>
                  <a:cubicBezTo>
                    <a:pt x="69051" y="393785"/>
                    <a:pt x="-11400" y="262523"/>
                    <a:pt x="1303" y="76216"/>
                  </a:cubicBezTo>
                  <a:cubicBezTo>
                    <a:pt x="18240" y="42342"/>
                    <a:pt x="43646" y="12703"/>
                    <a:pt x="77519" y="0"/>
                  </a:cubicBezTo>
                  <a:cubicBezTo>
                    <a:pt x="102925" y="8468"/>
                    <a:pt x="94456" y="25405"/>
                    <a:pt x="85988" y="42342"/>
                  </a:cubicBezTo>
                  <a:cubicBezTo>
                    <a:pt x="69051" y="76216"/>
                    <a:pt x="64817" y="110090"/>
                    <a:pt x="64817" y="148199"/>
                  </a:cubicBezTo>
                  <a:cubicBezTo>
                    <a:pt x="64817" y="110090"/>
                    <a:pt x="69051" y="71982"/>
                    <a:pt x="90222" y="29640"/>
                  </a:cubicBezTo>
                  <a:cubicBezTo>
                    <a:pt x="128331" y="80451"/>
                    <a:pt x="111393" y="148199"/>
                    <a:pt x="170673" y="177838"/>
                  </a:cubicBezTo>
                  <a:close/>
                </a:path>
              </a:pathLst>
            </a:custGeom>
            <a:solidFill>
              <a:srgbClr val="BA4C3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46368B-BC1A-1C8C-0307-2C594967974A}"/>
                </a:ext>
              </a:extLst>
            </p:cNvPr>
            <p:cNvSpPr/>
            <p:nvPr/>
          </p:nvSpPr>
          <p:spPr>
            <a:xfrm>
              <a:off x="10355154" y="4109145"/>
              <a:ext cx="1304134" cy="1415239"/>
            </a:xfrm>
            <a:custGeom>
              <a:avLst/>
              <a:gdLst>
                <a:gd name="connsiteX0" fmla="*/ 141252 w 1304134"/>
                <a:gd name="connsiteY0" fmla="*/ 831 h 1415239"/>
                <a:gd name="connsiteX1" fmla="*/ 153954 w 1304134"/>
                <a:gd name="connsiteY1" fmla="*/ 106687 h 1415239"/>
                <a:gd name="connsiteX2" fmla="*/ 361432 w 1304134"/>
                <a:gd name="connsiteY2" fmla="*/ 381912 h 1415239"/>
                <a:gd name="connsiteX3" fmla="*/ 590082 w 1304134"/>
                <a:gd name="connsiteY3" fmla="*/ 657138 h 1415239"/>
                <a:gd name="connsiteX4" fmla="*/ 903415 w 1304134"/>
                <a:gd name="connsiteY4" fmla="*/ 936598 h 1415239"/>
                <a:gd name="connsiteX5" fmla="*/ 1229453 w 1304134"/>
                <a:gd name="connsiteY5" fmla="*/ 885787 h 1415239"/>
                <a:gd name="connsiteX6" fmla="*/ 1284497 w 1304134"/>
                <a:gd name="connsiteY6" fmla="*/ 868850 h 1415239"/>
                <a:gd name="connsiteX7" fmla="*/ 1301435 w 1304134"/>
                <a:gd name="connsiteY7" fmla="*/ 983175 h 1415239"/>
                <a:gd name="connsiteX8" fmla="*/ 1157470 w 1304134"/>
                <a:gd name="connsiteY8" fmla="*/ 1224527 h 1415239"/>
                <a:gd name="connsiteX9" fmla="*/ 1064317 w 1304134"/>
                <a:gd name="connsiteY9" fmla="*/ 1300743 h 1415239"/>
                <a:gd name="connsiteX10" fmla="*/ 856839 w 1304134"/>
                <a:gd name="connsiteY10" fmla="*/ 1360023 h 1415239"/>
                <a:gd name="connsiteX11" fmla="*/ 628190 w 1304134"/>
                <a:gd name="connsiteY11" fmla="*/ 1402365 h 1415239"/>
                <a:gd name="connsiteX12" fmla="*/ 556207 w 1304134"/>
                <a:gd name="connsiteY12" fmla="*/ 1410834 h 1415239"/>
                <a:gd name="connsiteX13" fmla="*/ 530802 w 1304134"/>
                <a:gd name="connsiteY13" fmla="*/ 1351554 h 1415239"/>
                <a:gd name="connsiteX14" fmla="*/ 543505 w 1304134"/>
                <a:gd name="connsiteY14" fmla="*/ 1330383 h 1415239"/>
                <a:gd name="connsiteX15" fmla="*/ 670532 w 1304134"/>
                <a:gd name="connsiteY15" fmla="*/ 1283806 h 1415239"/>
                <a:gd name="connsiteX16" fmla="*/ 712875 w 1304134"/>
                <a:gd name="connsiteY16" fmla="*/ 1059391 h 1415239"/>
                <a:gd name="connsiteX17" fmla="*/ 700172 w 1304134"/>
                <a:gd name="connsiteY17" fmla="*/ 1050923 h 1415239"/>
                <a:gd name="connsiteX18" fmla="*/ 543505 w 1304134"/>
                <a:gd name="connsiteY18" fmla="*/ 1050923 h 1415239"/>
                <a:gd name="connsiteX19" fmla="*/ 496928 w 1304134"/>
                <a:gd name="connsiteY19" fmla="*/ 1093265 h 1415239"/>
                <a:gd name="connsiteX20" fmla="*/ 361432 w 1304134"/>
                <a:gd name="connsiteY20" fmla="*/ 1063626 h 1415239"/>
                <a:gd name="connsiteX21" fmla="*/ 365667 w 1304134"/>
                <a:gd name="connsiteY21" fmla="*/ 890022 h 1415239"/>
                <a:gd name="connsiteX22" fmla="*/ 369901 w 1304134"/>
                <a:gd name="connsiteY22" fmla="*/ 826508 h 1415239"/>
                <a:gd name="connsiteX23" fmla="*/ 344495 w 1304134"/>
                <a:gd name="connsiteY23" fmla="*/ 788400 h 1415239"/>
                <a:gd name="connsiteX24" fmla="*/ 344495 w 1304134"/>
                <a:gd name="connsiteY24" fmla="*/ 771463 h 1415239"/>
                <a:gd name="connsiteX25" fmla="*/ 365667 w 1304134"/>
                <a:gd name="connsiteY25" fmla="*/ 737589 h 1415239"/>
                <a:gd name="connsiteX26" fmla="*/ 416478 w 1304134"/>
                <a:gd name="connsiteY26" fmla="*/ 754526 h 1415239"/>
                <a:gd name="connsiteX27" fmla="*/ 268279 w 1304134"/>
                <a:gd name="connsiteY27" fmla="*/ 652904 h 1415239"/>
                <a:gd name="connsiteX28" fmla="*/ 264045 w 1304134"/>
                <a:gd name="connsiteY28" fmla="*/ 635967 h 1415239"/>
                <a:gd name="connsiteX29" fmla="*/ 293685 w 1304134"/>
                <a:gd name="connsiteY29" fmla="*/ 585156 h 1415239"/>
                <a:gd name="connsiteX30" fmla="*/ 310622 w 1304134"/>
                <a:gd name="connsiteY30" fmla="*/ 589390 h 1415239"/>
                <a:gd name="connsiteX31" fmla="*/ 408009 w 1304134"/>
                <a:gd name="connsiteY31" fmla="*/ 674075 h 1415239"/>
                <a:gd name="connsiteX32" fmla="*/ 310622 w 1304134"/>
                <a:gd name="connsiteY32" fmla="*/ 589390 h 1415239"/>
                <a:gd name="connsiteX33" fmla="*/ 128549 w 1304134"/>
                <a:gd name="connsiteY33" fmla="*/ 373444 h 1415239"/>
                <a:gd name="connsiteX34" fmla="*/ 56567 w 1304134"/>
                <a:gd name="connsiteY34" fmla="*/ 420021 h 1415239"/>
                <a:gd name="connsiteX35" fmla="*/ 39630 w 1304134"/>
                <a:gd name="connsiteY35" fmla="*/ 424255 h 1415239"/>
                <a:gd name="connsiteX36" fmla="*/ 26927 w 1304134"/>
                <a:gd name="connsiteY36" fmla="*/ 415786 h 1415239"/>
                <a:gd name="connsiteX37" fmla="*/ 22693 w 1304134"/>
                <a:gd name="connsiteY37" fmla="*/ 394615 h 1415239"/>
                <a:gd name="connsiteX38" fmla="*/ 1522 w 1304134"/>
                <a:gd name="connsiteY38" fmla="*/ 284525 h 1415239"/>
                <a:gd name="connsiteX39" fmla="*/ 14225 w 1304134"/>
                <a:gd name="connsiteY39" fmla="*/ 246417 h 1415239"/>
                <a:gd name="connsiteX40" fmla="*/ 52333 w 1304134"/>
                <a:gd name="connsiteY40" fmla="*/ 271822 h 1415239"/>
                <a:gd name="connsiteX41" fmla="*/ 111612 w 1304134"/>
                <a:gd name="connsiteY41" fmla="*/ 22002 h 1415239"/>
                <a:gd name="connsiteX42" fmla="*/ 141252 w 1304134"/>
                <a:gd name="connsiteY42" fmla="*/ 831 h 14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4134" h="1415239">
                  <a:moveTo>
                    <a:pt x="141252" y="831"/>
                  </a:moveTo>
                  <a:cubicBezTo>
                    <a:pt x="166657" y="34704"/>
                    <a:pt x="149720" y="72813"/>
                    <a:pt x="153954" y="106687"/>
                  </a:cubicBezTo>
                  <a:cubicBezTo>
                    <a:pt x="179360" y="233714"/>
                    <a:pt x="247108" y="326867"/>
                    <a:pt x="361432" y="381912"/>
                  </a:cubicBezTo>
                  <a:cubicBezTo>
                    <a:pt x="484225" y="441192"/>
                    <a:pt x="547739" y="542814"/>
                    <a:pt x="590082" y="657138"/>
                  </a:cubicBezTo>
                  <a:cubicBezTo>
                    <a:pt x="649361" y="805337"/>
                    <a:pt x="746748" y="906959"/>
                    <a:pt x="903415" y="936598"/>
                  </a:cubicBezTo>
                  <a:cubicBezTo>
                    <a:pt x="1013506" y="957770"/>
                    <a:pt x="1127830" y="936598"/>
                    <a:pt x="1229453" y="885787"/>
                  </a:cubicBezTo>
                  <a:cubicBezTo>
                    <a:pt x="1246389" y="877319"/>
                    <a:pt x="1263326" y="868850"/>
                    <a:pt x="1284497" y="868850"/>
                  </a:cubicBezTo>
                  <a:cubicBezTo>
                    <a:pt x="1318371" y="902724"/>
                    <a:pt x="1297200" y="945067"/>
                    <a:pt x="1301435" y="983175"/>
                  </a:cubicBezTo>
                  <a:cubicBezTo>
                    <a:pt x="1280263" y="1076328"/>
                    <a:pt x="1220984" y="1152545"/>
                    <a:pt x="1157470" y="1224527"/>
                  </a:cubicBezTo>
                  <a:cubicBezTo>
                    <a:pt x="1127830" y="1254167"/>
                    <a:pt x="1098191" y="1279572"/>
                    <a:pt x="1064317" y="1300743"/>
                  </a:cubicBezTo>
                  <a:cubicBezTo>
                    <a:pt x="996569" y="1326149"/>
                    <a:pt x="928821" y="1347320"/>
                    <a:pt x="856839" y="1360023"/>
                  </a:cubicBezTo>
                  <a:cubicBezTo>
                    <a:pt x="776388" y="1355788"/>
                    <a:pt x="700172" y="1364257"/>
                    <a:pt x="628190" y="1402365"/>
                  </a:cubicBezTo>
                  <a:cubicBezTo>
                    <a:pt x="607019" y="1415068"/>
                    <a:pt x="581613" y="1419302"/>
                    <a:pt x="556207" y="1410834"/>
                  </a:cubicBezTo>
                  <a:cubicBezTo>
                    <a:pt x="535036" y="1398131"/>
                    <a:pt x="526568" y="1376960"/>
                    <a:pt x="530802" y="1351554"/>
                  </a:cubicBezTo>
                  <a:cubicBezTo>
                    <a:pt x="535036" y="1343086"/>
                    <a:pt x="539271" y="1334617"/>
                    <a:pt x="543505" y="1330383"/>
                  </a:cubicBezTo>
                  <a:cubicBezTo>
                    <a:pt x="585847" y="1317680"/>
                    <a:pt x="632424" y="1309212"/>
                    <a:pt x="670532" y="1283806"/>
                  </a:cubicBezTo>
                  <a:cubicBezTo>
                    <a:pt x="763686" y="1224527"/>
                    <a:pt x="780623" y="1127139"/>
                    <a:pt x="712875" y="1059391"/>
                  </a:cubicBezTo>
                  <a:cubicBezTo>
                    <a:pt x="708641" y="1055157"/>
                    <a:pt x="704406" y="1055157"/>
                    <a:pt x="700172" y="1050923"/>
                  </a:cubicBezTo>
                  <a:cubicBezTo>
                    <a:pt x="649361" y="1012815"/>
                    <a:pt x="598550" y="1021283"/>
                    <a:pt x="543505" y="1050923"/>
                  </a:cubicBezTo>
                  <a:cubicBezTo>
                    <a:pt x="526568" y="1063626"/>
                    <a:pt x="513865" y="1080563"/>
                    <a:pt x="496928" y="1093265"/>
                  </a:cubicBezTo>
                  <a:cubicBezTo>
                    <a:pt x="450351" y="1135608"/>
                    <a:pt x="386838" y="1122905"/>
                    <a:pt x="361432" y="1063626"/>
                  </a:cubicBezTo>
                  <a:cubicBezTo>
                    <a:pt x="336027" y="1004346"/>
                    <a:pt x="357198" y="945067"/>
                    <a:pt x="365667" y="890022"/>
                  </a:cubicBezTo>
                  <a:cubicBezTo>
                    <a:pt x="369901" y="868850"/>
                    <a:pt x="378369" y="851914"/>
                    <a:pt x="369901" y="826508"/>
                  </a:cubicBezTo>
                  <a:cubicBezTo>
                    <a:pt x="361432" y="813805"/>
                    <a:pt x="348730" y="801103"/>
                    <a:pt x="344495" y="788400"/>
                  </a:cubicBezTo>
                  <a:cubicBezTo>
                    <a:pt x="344495" y="784166"/>
                    <a:pt x="344495" y="775697"/>
                    <a:pt x="344495" y="771463"/>
                  </a:cubicBezTo>
                  <a:cubicBezTo>
                    <a:pt x="344495" y="758760"/>
                    <a:pt x="352964" y="746057"/>
                    <a:pt x="365667" y="737589"/>
                  </a:cubicBezTo>
                  <a:cubicBezTo>
                    <a:pt x="386838" y="733355"/>
                    <a:pt x="399541" y="741823"/>
                    <a:pt x="416478" y="754526"/>
                  </a:cubicBezTo>
                  <a:cubicBezTo>
                    <a:pt x="369901" y="716418"/>
                    <a:pt x="319090" y="686778"/>
                    <a:pt x="268279" y="652904"/>
                  </a:cubicBezTo>
                  <a:cubicBezTo>
                    <a:pt x="264045" y="648670"/>
                    <a:pt x="264045" y="644436"/>
                    <a:pt x="264045" y="635967"/>
                  </a:cubicBezTo>
                  <a:cubicBezTo>
                    <a:pt x="264045" y="614796"/>
                    <a:pt x="272513" y="597859"/>
                    <a:pt x="293685" y="585156"/>
                  </a:cubicBezTo>
                  <a:cubicBezTo>
                    <a:pt x="297919" y="585156"/>
                    <a:pt x="306387" y="585156"/>
                    <a:pt x="310622" y="589390"/>
                  </a:cubicBezTo>
                  <a:cubicBezTo>
                    <a:pt x="340261" y="631733"/>
                    <a:pt x="386838" y="652904"/>
                    <a:pt x="408009" y="674075"/>
                  </a:cubicBezTo>
                  <a:cubicBezTo>
                    <a:pt x="386838" y="657138"/>
                    <a:pt x="340261" y="631733"/>
                    <a:pt x="310622" y="589390"/>
                  </a:cubicBezTo>
                  <a:cubicBezTo>
                    <a:pt x="234405" y="534345"/>
                    <a:pt x="183594" y="449660"/>
                    <a:pt x="128549" y="373444"/>
                  </a:cubicBezTo>
                  <a:cubicBezTo>
                    <a:pt x="111612" y="398849"/>
                    <a:pt x="81972" y="403084"/>
                    <a:pt x="56567" y="420021"/>
                  </a:cubicBezTo>
                  <a:cubicBezTo>
                    <a:pt x="52333" y="424255"/>
                    <a:pt x="48098" y="424255"/>
                    <a:pt x="39630" y="424255"/>
                  </a:cubicBezTo>
                  <a:cubicBezTo>
                    <a:pt x="35396" y="424255"/>
                    <a:pt x="31162" y="420021"/>
                    <a:pt x="26927" y="415786"/>
                  </a:cubicBezTo>
                  <a:cubicBezTo>
                    <a:pt x="26927" y="407318"/>
                    <a:pt x="22693" y="403084"/>
                    <a:pt x="22693" y="394615"/>
                  </a:cubicBezTo>
                  <a:cubicBezTo>
                    <a:pt x="22693" y="356507"/>
                    <a:pt x="-6947" y="322633"/>
                    <a:pt x="1522" y="284525"/>
                  </a:cubicBezTo>
                  <a:cubicBezTo>
                    <a:pt x="5756" y="271822"/>
                    <a:pt x="-6947" y="250651"/>
                    <a:pt x="14225" y="246417"/>
                  </a:cubicBezTo>
                  <a:cubicBezTo>
                    <a:pt x="31162" y="242182"/>
                    <a:pt x="43864" y="254885"/>
                    <a:pt x="52333" y="271822"/>
                  </a:cubicBezTo>
                  <a:cubicBezTo>
                    <a:pt x="52333" y="182903"/>
                    <a:pt x="52333" y="93984"/>
                    <a:pt x="111612" y="22002"/>
                  </a:cubicBezTo>
                  <a:cubicBezTo>
                    <a:pt x="124315" y="9299"/>
                    <a:pt x="124315" y="-3404"/>
                    <a:pt x="141252" y="831"/>
                  </a:cubicBezTo>
                  <a:close/>
                </a:path>
              </a:pathLst>
            </a:custGeom>
            <a:solidFill>
              <a:srgbClr val="A7413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83D4C66-49E3-DE32-C61A-86E1E392709E}"/>
                </a:ext>
              </a:extLst>
            </p:cNvPr>
            <p:cNvSpPr/>
            <p:nvPr/>
          </p:nvSpPr>
          <p:spPr>
            <a:xfrm>
              <a:off x="11120418" y="3724660"/>
              <a:ext cx="909880" cy="672084"/>
            </a:xfrm>
            <a:custGeom>
              <a:avLst/>
              <a:gdLst>
                <a:gd name="connsiteX0" fmla="*/ 455720 w 909880"/>
                <a:gd name="connsiteY0" fmla="*/ 0 h 672084"/>
                <a:gd name="connsiteX1" fmla="*/ 845271 w 909880"/>
                <a:gd name="connsiteY1" fmla="*/ 131262 h 672084"/>
                <a:gd name="connsiteX2" fmla="*/ 841037 w 909880"/>
                <a:gd name="connsiteY2" fmla="*/ 410722 h 672084"/>
                <a:gd name="connsiteX3" fmla="*/ 548874 w 909880"/>
                <a:gd name="connsiteY3" fmla="*/ 533515 h 672084"/>
                <a:gd name="connsiteX4" fmla="*/ 459955 w 909880"/>
                <a:gd name="connsiteY4" fmla="*/ 584326 h 672084"/>
                <a:gd name="connsiteX5" fmla="*/ 387973 w 909880"/>
                <a:gd name="connsiteY5" fmla="*/ 660542 h 672084"/>
                <a:gd name="connsiteX6" fmla="*/ 341396 w 909880"/>
                <a:gd name="connsiteY6" fmla="*/ 639371 h 672084"/>
                <a:gd name="connsiteX7" fmla="*/ 222837 w 909880"/>
                <a:gd name="connsiteY7" fmla="*/ 499641 h 672084"/>
                <a:gd name="connsiteX8" fmla="*/ 61936 w 909880"/>
                <a:gd name="connsiteY8" fmla="*/ 402253 h 672084"/>
                <a:gd name="connsiteX9" fmla="*/ 61936 w 909880"/>
                <a:gd name="connsiteY9" fmla="*/ 131262 h 672084"/>
                <a:gd name="connsiteX10" fmla="*/ 455720 w 909880"/>
                <a:gd name="connsiteY10" fmla="*/ 0 h 67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9880" h="672084">
                  <a:moveTo>
                    <a:pt x="455720" y="0"/>
                  </a:moveTo>
                  <a:cubicBezTo>
                    <a:pt x="599685" y="4234"/>
                    <a:pt x="739415" y="29640"/>
                    <a:pt x="845271" y="131262"/>
                  </a:cubicBezTo>
                  <a:cubicBezTo>
                    <a:pt x="934190" y="215946"/>
                    <a:pt x="929956" y="326037"/>
                    <a:pt x="841037" y="410722"/>
                  </a:cubicBezTo>
                  <a:cubicBezTo>
                    <a:pt x="760586" y="486938"/>
                    <a:pt x="654730" y="520812"/>
                    <a:pt x="548874" y="533515"/>
                  </a:cubicBezTo>
                  <a:cubicBezTo>
                    <a:pt x="506532" y="537749"/>
                    <a:pt x="481126" y="554686"/>
                    <a:pt x="459955" y="584326"/>
                  </a:cubicBezTo>
                  <a:cubicBezTo>
                    <a:pt x="438784" y="613965"/>
                    <a:pt x="413378" y="635137"/>
                    <a:pt x="387973" y="660542"/>
                  </a:cubicBezTo>
                  <a:cubicBezTo>
                    <a:pt x="362567" y="681713"/>
                    <a:pt x="337162" y="673245"/>
                    <a:pt x="341396" y="639371"/>
                  </a:cubicBezTo>
                  <a:cubicBezTo>
                    <a:pt x="358333" y="541983"/>
                    <a:pt x="303288" y="516578"/>
                    <a:pt x="222837" y="499641"/>
                  </a:cubicBezTo>
                  <a:cubicBezTo>
                    <a:pt x="159323" y="486938"/>
                    <a:pt x="104279" y="448830"/>
                    <a:pt x="61936" y="402253"/>
                  </a:cubicBezTo>
                  <a:cubicBezTo>
                    <a:pt x="-18515" y="321802"/>
                    <a:pt x="-22749" y="211712"/>
                    <a:pt x="61936" y="131262"/>
                  </a:cubicBezTo>
                  <a:cubicBezTo>
                    <a:pt x="172026" y="29640"/>
                    <a:pt x="311756" y="4234"/>
                    <a:pt x="455720" y="0"/>
                  </a:cubicBezTo>
                  <a:close/>
                </a:path>
              </a:pathLst>
            </a:custGeom>
            <a:solidFill>
              <a:srgbClr val="FCFDF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9B5FB26-91ED-8E61-9AE6-BB0AE2D9BD84}"/>
                </a:ext>
              </a:extLst>
            </p:cNvPr>
            <p:cNvSpPr/>
            <p:nvPr/>
          </p:nvSpPr>
          <p:spPr>
            <a:xfrm>
              <a:off x="10995493" y="4190426"/>
              <a:ext cx="702287" cy="1210993"/>
            </a:xfrm>
            <a:custGeom>
              <a:avLst/>
              <a:gdLst>
                <a:gd name="connsiteX0" fmla="*/ 699204 w 702287"/>
                <a:gd name="connsiteY0" fmla="*/ 753695 h 1210993"/>
                <a:gd name="connsiteX1" fmla="*/ 601816 w 702287"/>
                <a:gd name="connsiteY1" fmla="*/ 1088201 h 1210993"/>
                <a:gd name="connsiteX2" fmla="*/ 474789 w 702287"/>
                <a:gd name="connsiteY2" fmla="*/ 1189822 h 1210993"/>
                <a:gd name="connsiteX3" fmla="*/ 466320 w 702287"/>
                <a:gd name="connsiteY3" fmla="*/ 1194057 h 1210993"/>
                <a:gd name="connsiteX4" fmla="*/ 440915 w 702287"/>
                <a:gd name="connsiteY4" fmla="*/ 1210994 h 1210993"/>
                <a:gd name="connsiteX5" fmla="*/ 432446 w 702287"/>
                <a:gd name="connsiteY5" fmla="*/ 1206759 h 1210993"/>
                <a:gd name="connsiteX6" fmla="*/ 512897 w 702287"/>
                <a:gd name="connsiteY6" fmla="*/ 1134777 h 1210993"/>
                <a:gd name="connsiteX7" fmla="*/ 652628 w 702287"/>
                <a:gd name="connsiteY7" fmla="*/ 918831 h 1210993"/>
                <a:gd name="connsiteX8" fmla="*/ 580645 w 702287"/>
                <a:gd name="connsiteY8" fmla="*/ 609731 h 1210993"/>
                <a:gd name="connsiteX9" fmla="*/ 504429 w 702287"/>
                <a:gd name="connsiteY9" fmla="*/ 541983 h 1210993"/>
                <a:gd name="connsiteX10" fmla="*/ 491726 w 702287"/>
                <a:gd name="connsiteY10" fmla="*/ 474235 h 1210993"/>
                <a:gd name="connsiteX11" fmla="*/ 445149 w 702287"/>
                <a:gd name="connsiteY11" fmla="*/ 309100 h 1210993"/>
                <a:gd name="connsiteX12" fmla="*/ 313888 w 702287"/>
                <a:gd name="connsiteY12" fmla="*/ 143964 h 1210993"/>
                <a:gd name="connsiteX13" fmla="*/ 178392 w 702287"/>
                <a:gd name="connsiteY13" fmla="*/ 55045 h 1210993"/>
                <a:gd name="connsiteX14" fmla="*/ 178392 w 702287"/>
                <a:gd name="connsiteY14" fmla="*/ 55045 h 1210993"/>
                <a:gd name="connsiteX15" fmla="*/ 554 w 702287"/>
                <a:gd name="connsiteY15" fmla="*/ 16937 h 1210993"/>
                <a:gd name="connsiteX16" fmla="*/ 25959 w 702287"/>
                <a:gd name="connsiteY16" fmla="*/ 0 h 1210993"/>
                <a:gd name="connsiteX17" fmla="*/ 364699 w 702287"/>
                <a:gd name="connsiteY17" fmla="*/ 152433 h 1210993"/>
                <a:gd name="connsiteX18" fmla="*/ 504429 w 702287"/>
                <a:gd name="connsiteY18" fmla="*/ 436127 h 1210993"/>
                <a:gd name="connsiteX19" fmla="*/ 517131 w 702287"/>
                <a:gd name="connsiteY19" fmla="*/ 461533 h 1210993"/>
                <a:gd name="connsiteX20" fmla="*/ 534069 w 702287"/>
                <a:gd name="connsiteY20" fmla="*/ 520812 h 1210993"/>
                <a:gd name="connsiteX21" fmla="*/ 699204 w 702287"/>
                <a:gd name="connsiteY21" fmla="*/ 753695 h 121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2287" h="1210993">
                  <a:moveTo>
                    <a:pt x="699204" y="753695"/>
                  </a:moveTo>
                  <a:cubicBezTo>
                    <a:pt x="711907" y="876488"/>
                    <a:pt x="686501" y="990813"/>
                    <a:pt x="601816" y="1088201"/>
                  </a:cubicBezTo>
                  <a:cubicBezTo>
                    <a:pt x="580645" y="1147480"/>
                    <a:pt x="534069" y="1177120"/>
                    <a:pt x="474789" y="1189822"/>
                  </a:cubicBezTo>
                  <a:cubicBezTo>
                    <a:pt x="470555" y="1189822"/>
                    <a:pt x="466320" y="1194057"/>
                    <a:pt x="466320" y="1194057"/>
                  </a:cubicBezTo>
                  <a:cubicBezTo>
                    <a:pt x="457852" y="1202525"/>
                    <a:pt x="453618" y="1210994"/>
                    <a:pt x="440915" y="1210994"/>
                  </a:cubicBezTo>
                  <a:cubicBezTo>
                    <a:pt x="436681" y="1210994"/>
                    <a:pt x="436681" y="1206759"/>
                    <a:pt x="432446" y="1206759"/>
                  </a:cubicBezTo>
                  <a:cubicBezTo>
                    <a:pt x="449384" y="1172885"/>
                    <a:pt x="487492" y="1160183"/>
                    <a:pt x="512897" y="1134777"/>
                  </a:cubicBezTo>
                  <a:cubicBezTo>
                    <a:pt x="580645" y="1075498"/>
                    <a:pt x="631456" y="1007750"/>
                    <a:pt x="652628" y="918831"/>
                  </a:cubicBezTo>
                  <a:cubicBezTo>
                    <a:pt x="673799" y="804506"/>
                    <a:pt x="665330" y="698650"/>
                    <a:pt x="580645" y="609731"/>
                  </a:cubicBezTo>
                  <a:cubicBezTo>
                    <a:pt x="555240" y="584326"/>
                    <a:pt x="551005" y="541983"/>
                    <a:pt x="504429" y="541983"/>
                  </a:cubicBezTo>
                  <a:cubicBezTo>
                    <a:pt x="479023" y="525046"/>
                    <a:pt x="491726" y="495407"/>
                    <a:pt x="491726" y="474235"/>
                  </a:cubicBezTo>
                  <a:cubicBezTo>
                    <a:pt x="487492" y="414956"/>
                    <a:pt x="479023" y="359911"/>
                    <a:pt x="445149" y="309100"/>
                  </a:cubicBezTo>
                  <a:cubicBezTo>
                    <a:pt x="402807" y="254055"/>
                    <a:pt x="368933" y="190541"/>
                    <a:pt x="313888" y="143964"/>
                  </a:cubicBezTo>
                  <a:cubicBezTo>
                    <a:pt x="271546" y="105856"/>
                    <a:pt x="229203" y="71982"/>
                    <a:pt x="178392" y="55045"/>
                  </a:cubicBezTo>
                  <a:lnTo>
                    <a:pt x="178392" y="55045"/>
                  </a:lnTo>
                  <a:cubicBezTo>
                    <a:pt x="123347" y="29640"/>
                    <a:pt x="59833" y="38108"/>
                    <a:pt x="554" y="16937"/>
                  </a:cubicBezTo>
                  <a:cubicBezTo>
                    <a:pt x="-3680" y="-4234"/>
                    <a:pt x="17491" y="4234"/>
                    <a:pt x="25959" y="0"/>
                  </a:cubicBezTo>
                  <a:cubicBezTo>
                    <a:pt x="157221" y="8468"/>
                    <a:pt x="271546" y="55045"/>
                    <a:pt x="364699" y="152433"/>
                  </a:cubicBezTo>
                  <a:cubicBezTo>
                    <a:pt x="440915" y="232883"/>
                    <a:pt x="491726" y="326037"/>
                    <a:pt x="504429" y="436127"/>
                  </a:cubicBezTo>
                  <a:cubicBezTo>
                    <a:pt x="508663" y="444596"/>
                    <a:pt x="512897" y="453064"/>
                    <a:pt x="517131" y="461533"/>
                  </a:cubicBezTo>
                  <a:cubicBezTo>
                    <a:pt x="512897" y="482704"/>
                    <a:pt x="504429" y="508109"/>
                    <a:pt x="534069" y="520812"/>
                  </a:cubicBezTo>
                  <a:cubicBezTo>
                    <a:pt x="622987" y="575857"/>
                    <a:pt x="669564" y="656308"/>
                    <a:pt x="699204" y="753695"/>
                  </a:cubicBezTo>
                  <a:close/>
                </a:path>
              </a:pathLst>
            </a:custGeom>
            <a:solidFill>
              <a:srgbClr val="761B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58CCEE4-5FDD-52BC-CA40-2983B4845A75}"/>
                </a:ext>
              </a:extLst>
            </p:cNvPr>
            <p:cNvSpPr/>
            <p:nvPr/>
          </p:nvSpPr>
          <p:spPr>
            <a:xfrm>
              <a:off x="10355468" y="4025291"/>
              <a:ext cx="212919" cy="478469"/>
            </a:xfrm>
            <a:custGeom>
              <a:avLst/>
              <a:gdLst>
                <a:gd name="connsiteX0" fmla="*/ 140938 w 212919"/>
                <a:gd name="connsiteY0" fmla="*/ 84685 h 478469"/>
                <a:gd name="connsiteX1" fmla="*/ 90127 w 212919"/>
                <a:gd name="connsiteY1" fmla="*/ 402253 h 478469"/>
                <a:gd name="connsiteX2" fmla="*/ 22379 w 212919"/>
                <a:gd name="connsiteY2" fmla="*/ 334505 h 478469"/>
                <a:gd name="connsiteX3" fmla="*/ 30848 w 212919"/>
                <a:gd name="connsiteY3" fmla="*/ 440361 h 478469"/>
                <a:gd name="connsiteX4" fmla="*/ 30848 w 212919"/>
                <a:gd name="connsiteY4" fmla="*/ 478469 h 478469"/>
                <a:gd name="connsiteX5" fmla="*/ 9677 w 212919"/>
                <a:gd name="connsiteY5" fmla="*/ 304866 h 478469"/>
                <a:gd name="connsiteX6" fmla="*/ 22379 w 212919"/>
                <a:gd name="connsiteY6" fmla="*/ 169370 h 478469"/>
                <a:gd name="connsiteX7" fmla="*/ 47784 w 212919"/>
                <a:gd name="connsiteY7" fmla="*/ 313334 h 478469"/>
                <a:gd name="connsiteX8" fmla="*/ 208686 w 212919"/>
                <a:gd name="connsiteY8" fmla="*/ 0 h 478469"/>
                <a:gd name="connsiteX9" fmla="*/ 212920 w 212919"/>
                <a:gd name="connsiteY9" fmla="*/ 8468 h 478469"/>
                <a:gd name="connsiteX10" fmla="*/ 208686 w 212919"/>
                <a:gd name="connsiteY10" fmla="*/ 12703 h 478469"/>
                <a:gd name="connsiteX11" fmla="*/ 140938 w 212919"/>
                <a:gd name="connsiteY11" fmla="*/ 84685 h 47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2919" h="478469">
                  <a:moveTo>
                    <a:pt x="140938" y="84685"/>
                  </a:moveTo>
                  <a:cubicBezTo>
                    <a:pt x="64721" y="177838"/>
                    <a:pt x="60487" y="211712"/>
                    <a:pt x="90127" y="402253"/>
                  </a:cubicBezTo>
                  <a:cubicBezTo>
                    <a:pt x="56253" y="393785"/>
                    <a:pt x="47784" y="355676"/>
                    <a:pt x="22379" y="334505"/>
                  </a:cubicBezTo>
                  <a:cubicBezTo>
                    <a:pt x="5442" y="372613"/>
                    <a:pt x="22379" y="406487"/>
                    <a:pt x="30848" y="440361"/>
                  </a:cubicBezTo>
                  <a:cubicBezTo>
                    <a:pt x="35082" y="453064"/>
                    <a:pt x="56253" y="465767"/>
                    <a:pt x="30848" y="478469"/>
                  </a:cubicBezTo>
                  <a:cubicBezTo>
                    <a:pt x="-3026" y="423424"/>
                    <a:pt x="-7261" y="368379"/>
                    <a:pt x="9677" y="304866"/>
                  </a:cubicBezTo>
                  <a:cubicBezTo>
                    <a:pt x="22379" y="262523"/>
                    <a:pt x="1208" y="220181"/>
                    <a:pt x="22379" y="169370"/>
                  </a:cubicBezTo>
                  <a:cubicBezTo>
                    <a:pt x="35082" y="220181"/>
                    <a:pt x="13911" y="270992"/>
                    <a:pt x="47784" y="313334"/>
                  </a:cubicBezTo>
                  <a:cubicBezTo>
                    <a:pt x="52019" y="182072"/>
                    <a:pt x="85893" y="67748"/>
                    <a:pt x="208686" y="0"/>
                  </a:cubicBezTo>
                  <a:cubicBezTo>
                    <a:pt x="212920" y="4234"/>
                    <a:pt x="212920" y="4234"/>
                    <a:pt x="212920" y="8468"/>
                  </a:cubicBezTo>
                  <a:cubicBezTo>
                    <a:pt x="212920" y="12703"/>
                    <a:pt x="208686" y="12703"/>
                    <a:pt x="208686" y="12703"/>
                  </a:cubicBezTo>
                  <a:cubicBezTo>
                    <a:pt x="187515" y="33874"/>
                    <a:pt x="157875" y="55045"/>
                    <a:pt x="140938" y="84685"/>
                  </a:cubicBezTo>
                  <a:close/>
                </a:path>
              </a:pathLst>
            </a:custGeom>
            <a:solidFill>
              <a:srgbClr val="620D0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690E643-F898-0849-3936-6611B135A61A}"/>
                </a:ext>
              </a:extLst>
            </p:cNvPr>
            <p:cNvSpPr/>
            <p:nvPr/>
          </p:nvSpPr>
          <p:spPr>
            <a:xfrm>
              <a:off x="10551351" y="4007685"/>
              <a:ext cx="114424" cy="237786"/>
            </a:xfrm>
            <a:custGeom>
              <a:avLst/>
              <a:gdLst>
                <a:gd name="connsiteX0" fmla="*/ 17037 w 114424"/>
                <a:gd name="connsiteY0" fmla="*/ 34542 h 237786"/>
                <a:gd name="connsiteX1" fmla="*/ 17037 w 114424"/>
                <a:gd name="connsiteY1" fmla="*/ 21840 h 237786"/>
                <a:gd name="connsiteX2" fmla="*/ 50911 w 114424"/>
                <a:gd name="connsiteY2" fmla="*/ 668 h 237786"/>
                <a:gd name="connsiteX3" fmla="*/ 63614 w 114424"/>
                <a:gd name="connsiteY3" fmla="*/ 34542 h 237786"/>
                <a:gd name="connsiteX4" fmla="*/ 114425 w 114424"/>
                <a:gd name="connsiteY4" fmla="*/ 208146 h 237786"/>
                <a:gd name="connsiteX5" fmla="*/ 55146 w 114424"/>
                <a:gd name="connsiteY5" fmla="*/ 157335 h 237786"/>
                <a:gd name="connsiteX6" fmla="*/ 38208 w 114424"/>
                <a:gd name="connsiteY6" fmla="*/ 76885 h 237786"/>
                <a:gd name="connsiteX7" fmla="*/ 42443 w 114424"/>
                <a:gd name="connsiteY7" fmla="*/ 237786 h 237786"/>
                <a:gd name="connsiteX8" fmla="*/ 100 w 114424"/>
                <a:gd name="connsiteY8" fmla="*/ 127696 h 237786"/>
                <a:gd name="connsiteX9" fmla="*/ 17037 w 114424"/>
                <a:gd name="connsiteY9" fmla="*/ 34542 h 23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424" h="237786">
                  <a:moveTo>
                    <a:pt x="17037" y="34542"/>
                  </a:moveTo>
                  <a:cubicBezTo>
                    <a:pt x="17037" y="30308"/>
                    <a:pt x="17037" y="26074"/>
                    <a:pt x="17037" y="21840"/>
                  </a:cubicBezTo>
                  <a:cubicBezTo>
                    <a:pt x="25506" y="13371"/>
                    <a:pt x="33974" y="-3566"/>
                    <a:pt x="50911" y="668"/>
                  </a:cubicBezTo>
                  <a:cubicBezTo>
                    <a:pt x="72083" y="4903"/>
                    <a:pt x="63614" y="21840"/>
                    <a:pt x="63614" y="34542"/>
                  </a:cubicBezTo>
                  <a:cubicBezTo>
                    <a:pt x="63614" y="98056"/>
                    <a:pt x="72083" y="157335"/>
                    <a:pt x="114425" y="208146"/>
                  </a:cubicBezTo>
                  <a:cubicBezTo>
                    <a:pt x="72083" y="216615"/>
                    <a:pt x="67848" y="182741"/>
                    <a:pt x="55146" y="157335"/>
                  </a:cubicBezTo>
                  <a:cubicBezTo>
                    <a:pt x="46677" y="136164"/>
                    <a:pt x="42443" y="110759"/>
                    <a:pt x="38208" y="76885"/>
                  </a:cubicBezTo>
                  <a:cubicBezTo>
                    <a:pt x="8569" y="131930"/>
                    <a:pt x="17037" y="178507"/>
                    <a:pt x="42443" y="237786"/>
                  </a:cubicBezTo>
                  <a:cubicBezTo>
                    <a:pt x="-4134" y="199678"/>
                    <a:pt x="100" y="165804"/>
                    <a:pt x="100" y="127696"/>
                  </a:cubicBezTo>
                  <a:cubicBezTo>
                    <a:pt x="100" y="93822"/>
                    <a:pt x="29740" y="68416"/>
                    <a:pt x="17037" y="34542"/>
                  </a:cubicBezTo>
                  <a:close/>
                </a:path>
              </a:pathLst>
            </a:custGeom>
            <a:solidFill>
              <a:srgbClr val="6D10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A7791A-5BEC-E3BF-3646-410B3D67B03A}"/>
                </a:ext>
              </a:extLst>
            </p:cNvPr>
            <p:cNvSpPr/>
            <p:nvPr/>
          </p:nvSpPr>
          <p:spPr>
            <a:xfrm>
              <a:off x="10178838" y="4524931"/>
              <a:ext cx="228649" cy="448829"/>
            </a:xfrm>
            <a:custGeom>
              <a:avLst/>
              <a:gdLst>
                <a:gd name="connsiteX0" fmla="*/ 211712 w 228649"/>
                <a:gd name="connsiteY0" fmla="*/ 0 h 448829"/>
                <a:gd name="connsiteX1" fmla="*/ 228649 w 228649"/>
                <a:gd name="connsiteY1" fmla="*/ 4234 h 448829"/>
                <a:gd name="connsiteX2" fmla="*/ 228649 w 228649"/>
                <a:gd name="connsiteY2" fmla="*/ 21171 h 448829"/>
                <a:gd name="connsiteX3" fmla="*/ 207478 w 228649"/>
                <a:gd name="connsiteY3" fmla="*/ 46577 h 448829"/>
                <a:gd name="connsiteX4" fmla="*/ 46577 w 228649"/>
                <a:gd name="connsiteY4" fmla="*/ 372613 h 448829"/>
                <a:gd name="connsiteX5" fmla="*/ 16937 w 228649"/>
                <a:gd name="connsiteY5" fmla="*/ 448830 h 448829"/>
                <a:gd name="connsiteX6" fmla="*/ 0 w 228649"/>
                <a:gd name="connsiteY6" fmla="*/ 423424 h 448829"/>
                <a:gd name="connsiteX7" fmla="*/ 25405 w 228649"/>
                <a:gd name="connsiteY7" fmla="*/ 309100 h 448829"/>
                <a:gd name="connsiteX8" fmla="*/ 211712 w 228649"/>
                <a:gd name="connsiteY8" fmla="*/ 0 h 44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49" h="448829">
                  <a:moveTo>
                    <a:pt x="211712" y="0"/>
                  </a:moveTo>
                  <a:cubicBezTo>
                    <a:pt x="215946" y="0"/>
                    <a:pt x="224415" y="0"/>
                    <a:pt x="228649" y="4234"/>
                  </a:cubicBezTo>
                  <a:cubicBezTo>
                    <a:pt x="228649" y="8469"/>
                    <a:pt x="228649" y="16937"/>
                    <a:pt x="228649" y="21171"/>
                  </a:cubicBezTo>
                  <a:cubicBezTo>
                    <a:pt x="224415" y="29640"/>
                    <a:pt x="215946" y="38108"/>
                    <a:pt x="207478" y="46577"/>
                  </a:cubicBezTo>
                  <a:cubicBezTo>
                    <a:pt x="114324" y="135496"/>
                    <a:pt x="76216" y="249820"/>
                    <a:pt x="46577" y="372613"/>
                  </a:cubicBezTo>
                  <a:cubicBezTo>
                    <a:pt x="42342" y="398019"/>
                    <a:pt x="42342" y="431893"/>
                    <a:pt x="16937" y="448830"/>
                  </a:cubicBezTo>
                  <a:cubicBezTo>
                    <a:pt x="0" y="448830"/>
                    <a:pt x="4234" y="431893"/>
                    <a:pt x="0" y="423424"/>
                  </a:cubicBezTo>
                  <a:cubicBezTo>
                    <a:pt x="8468" y="385316"/>
                    <a:pt x="16937" y="347208"/>
                    <a:pt x="25405" y="309100"/>
                  </a:cubicBezTo>
                  <a:cubicBezTo>
                    <a:pt x="59279" y="190541"/>
                    <a:pt x="101622" y="76216"/>
                    <a:pt x="211712" y="0"/>
                  </a:cubicBezTo>
                  <a:close/>
                </a:path>
              </a:pathLst>
            </a:custGeom>
            <a:solidFill>
              <a:srgbClr val="7527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B6C1F6-D608-5EF3-32CF-341FD0DF5E9D}"/>
                </a:ext>
              </a:extLst>
            </p:cNvPr>
            <p:cNvSpPr/>
            <p:nvPr/>
          </p:nvSpPr>
          <p:spPr>
            <a:xfrm>
              <a:off x="10648365" y="4207363"/>
              <a:ext cx="165609" cy="71982"/>
            </a:xfrm>
            <a:custGeom>
              <a:avLst/>
              <a:gdLst>
                <a:gd name="connsiteX0" fmla="*/ 152907 w 165609"/>
                <a:gd name="connsiteY0" fmla="*/ 21171 h 71982"/>
                <a:gd name="connsiteX1" fmla="*/ 474 w 165609"/>
                <a:gd name="connsiteY1" fmla="*/ 71982 h 71982"/>
                <a:gd name="connsiteX2" fmla="*/ 25880 w 165609"/>
                <a:gd name="connsiteY2" fmla="*/ 29640 h 71982"/>
                <a:gd name="connsiteX3" fmla="*/ 152907 w 165609"/>
                <a:gd name="connsiteY3" fmla="*/ 0 h 71982"/>
                <a:gd name="connsiteX4" fmla="*/ 165610 w 165609"/>
                <a:gd name="connsiteY4" fmla="*/ 12703 h 71982"/>
                <a:gd name="connsiteX5" fmla="*/ 152907 w 165609"/>
                <a:gd name="connsiteY5" fmla="*/ 21171 h 7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609" h="71982">
                  <a:moveTo>
                    <a:pt x="152907" y="21171"/>
                  </a:moveTo>
                  <a:cubicBezTo>
                    <a:pt x="102096" y="33874"/>
                    <a:pt x="47051" y="42342"/>
                    <a:pt x="474" y="71982"/>
                  </a:cubicBezTo>
                  <a:cubicBezTo>
                    <a:pt x="-3760" y="42342"/>
                    <a:pt x="21645" y="42342"/>
                    <a:pt x="25880" y="29640"/>
                  </a:cubicBezTo>
                  <a:cubicBezTo>
                    <a:pt x="68222" y="21171"/>
                    <a:pt x="110564" y="8469"/>
                    <a:pt x="152907" y="0"/>
                  </a:cubicBezTo>
                  <a:cubicBezTo>
                    <a:pt x="161376" y="0"/>
                    <a:pt x="165610" y="4234"/>
                    <a:pt x="165610" y="12703"/>
                  </a:cubicBezTo>
                  <a:cubicBezTo>
                    <a:pt x="165610" y="21171"/>
                    <a:pt x="161376" y="25405"/>
                    <a:pt x="152907" y="21171"/>
                  </a:cubicBezTo>
                  <a:close/>
                </a:path>
              </a:pathLst>
            </a:custGeom>
            <a:solidFill>
              <a:srgbClr val="76180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967D02F-D8C0-4522-DD68-58FBC6B3C82D}"/>
                </a:ext>
              </a:extLst>
            </p:cNvPr>
            <p:cNvSpPr/>
            <p:nvPr/>
          </p:nvSpPr>
          <p:spPr>
            <a:xfrm>
              <a:off x="12016499" y="3847453"/>
              <a:ext cx="67137" cy="97387"/>
            </a:xfrm>
            <a:custGeom>
              <a:avLst/>
              <a:gdLst>
                <a:gd name="connsiteX0" fmla="*/ 55045 w 67137"/>
                <a:gd name="connsiteY0" fmla="*/ 97388 h 97387"/>
                <a:gd name="connsiteX1" fmla="*/ 0 w 67137"/>
                <a:gd name="connsiteY1" fmla="*/ 0 h 97387"/>
                <a:gd name="connsiteX2" fmla="*/ 55045 w 67137"/>
                <a:gd name="connsiteY2" fmla="*/ 97388 h 9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37" h="97387">
                  <a:moveTo>
                    <a:pt x="55045" y="97388"/>
                  </a:moveTo>
                  <a:cubicBezTo>
                    <a:pt x="33874" y="59279"/>
                    <a:pt x="16937" y="29640"/>
                    <a:pt x="0" y="0"/>
                  </a:cubicBezTo>
                  <a:cubicBezTo>
                    <a:pt x="76217" y="12703"/>
                    <a:pt x="76217" y="12703"/>
                    <a:pt x="55045" y="97388"/>
                  </a:cubicBezTo>
                  <a:close/>
                </a:path>
              </a:pathLst>
            </a:custGeom>
            <a:solidFill>
              <a:srgbClr val="FFE08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16B51-924B-C9F1-F876-47665959CFFE}"/>
                </a:ext>
              </a:extLst>
            </p:cNvPr>
            <p:cNvSpPr/>
            <p:nvPr/>
          </p:nvSpPr>
          <p:spPr>
            <a:xfrm>
              <a:off x="10801271" y="4191252"/>
              <a:ext cx="220180" cy="31725"/>
            </a:xfrm>
            <a:custGeom>
              <a:avLst/>
              <a:gdLst>
                <a:gd name="connsiteX0" fmla="*/ 12703 w 220180"/>
                <a:gd name="connsiteY0" fmla="*/ 24580 h 31725"/>
                <a:gd name="connsiteX1" fmla="*/ 0 w 220180"/>
                <a:gd name="connsiteY1" fmla="*/ 16112 h 31725"/>
                <a:gd name="connsiteX2" fmla="*/ 220181 w 220180"/>
                <a:gd name="connsiteY2" fmla="*/ 3409 h 31725"/>
                <a:gd name="connsiteX3" fmla="*/ 194775 w 220180"/>
                <a:gd name="connsiteY3" fmla="*/ 11877 h 31725"/>
                <a:gd name="connsiteX4" fmla="*/ 12703 w 220180"/>
                <a:gd name="connsiteY4" fmla="*/ 24580 h 3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80" h="31725">
                  <a:moveTo>
                    <a:pt x="12703" y="24580"/>
                  </a:moveTo>
                  <a:cubicBezTo>
                    <a:pt x="8469" y="20346"/>
                    <a:pt x="4234" y="20346"/>
                    <a:pt x="0" y="16112"/>
                  </a:cubicBezTo>
                  <a:cubicBezTo>
                    <a:pt x="71982" y="3409"/>
                    <a:pt x="143964" y="-5060"/>
                    <a:pt x="220181" y="3409"/>
                  </a:cubicBezTo>
                  <a:cubicBezTo>
                    <a:pt x="211712" y="7643"/>
                    <a:pt x="203244" y="11877"/>
                    <a:pt x="194775" y="11877"/>
                  </a:cubicBezTo>
                  <a:cubicBezTo>
                    <a:pt x="131261" y="33049"/>
                    <a:pt x="71982" y="37283"/>
                    <a:pt x="12703" y="24580"/>
                  </a:cubicBezTo>
                  <a:close/>
                </a:path>
              </a:pathLst>
            </a:custGeom>
            <a:solidFill>
              <a:srgbClr val="6D170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B153D8-776E-316A-E008-D5E907615D26}"/>
                </a:ext>
              </a:extLst>
            </p:cNvPr>
            <p:cNvSpPr/>
            <p:nvPr/>
          </p:nvSpPr>
          <p:spPr>
            <a:xfrm>
              <a:off x="11026847" y="3864390"/>
              <a:ext cx="32713" cy="93153"/>
            </a:xfrm>
            <a:custGeom>
              <a:avLst/>
              <a:gdLst>
                <a:gd name="connsiteX0" fmla="*/ 11542 w 32713"/>
                <a:gd name="connsiteY0" fmla="*/ 93153 h 93153"/>
                <a:gd name="connsiteX1" fmla="*/ 32714 w 32713"/>
                <a:gd name="connsiteY1" fmla="*/ 0 h 93153"/>
                <a:gd name="connsiteX2" fmla="*/ 11542 w 32713"/>
                <a:gd name="connsiteY2" fmla="*/ 93153 h 9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3" h="93153">
                  <a:moveTo>
                    <a:pt x="11542" y="93153"/>
                  </a:moveTo>
                  <a:cubicBezTo>
                    <a:pt x="-9629" y="59279"/>
                    <a:pt x="-1160" y="33874"/>
                    <a:pt x="32714" y="0"/>
                  </a:cubicBezTo>
                  <a:cubicBezTo>
                    <a:pt x="20011" y="38108"/>
                    <a:pt x="15777" y="63514"/>
                    <a:pt x="11542" y="93153"/>
                  </a:cubicBezTo>
                  <a:close/>
                </a:path>
              </a:pathLst>
            </a:custGeom>
            <a:solidFill>
              <a:srgbClr val="FFDF8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FE7852-7FFC-8184-60DE-8911734A4BB2}"/>
                </a:ext>
              </a:extLst>
            </p:cNvPr>
            <p:cNvSpPr/>
            <p:nvPr/>
          </p:nvSpPr>
          <p:spPr>
            <a:xfrm>
              <a:off x="11074707" y="3868624"/>
              <a:ext cx="39898" cy="71982"/>
            </a:xfrm>
            <a:custGeom>
              <a:avLst/>
              <a:gdLst>
                <a:gd name="connsiteX0" fmla="*/ 39898 w 39898"/>
                <a:gd name="connsiteY0" fmla="*/ 0 h 71982"/>
                <a:gd name="connsiteX1" fmla="*/ 1790 w 39898"/>
                <a:gd name="connsiteY1" fmla="*/ 71982 h 71982"/>
                <a:gd name="connsiteX2" fmla="*/ 39898 w 39898"/>
                <a:gd name="connsiteY2" fmla="*/ 0 h 7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98" h="71982">
                  <a:moveTo>
                    <a:pt x="39898" y="0"/>
                  </a:moveTo>
                  <a:cubicBezTo>
                    <a:pt x="27195" y="21171"/>
                    <a:pt x="18727" y="42342"/>
                    <a:pt x="1790" y="71982"/>
                  </a:cubicBezTo>
                  <a:cubicBezTo>
                    <a:pt x="-2444" y="29640"/>
                    <a:pt x="-2444" y="29640"/>
                    <a:pt x="39898" y="0"/>
                  </a:cubicBezTo>
                  <a:close/>
                </a:path>
              </a:pathLst>
            </a:custGeom>
            <a:solidFill>
              <a:srgbClr val="FFE99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2D93E1-3586-5650-F2E2-20A6C4FCB927}"/>
                </a:ext>
              </a:extLst>
            </p:cNvPr>
            <p:cNvSpPr/>
            <p:nvPr/>
          </p:nvSpPr>
          <p:spPr>
            <a:xfrm>
              <a:off x="10741161" y="5972015"/>
              <a:ext cx="721234" cy="489231"/>
            </a:xfrm>
            <a:custGeom>
              <a:avLst/>
              <a:gdLst>
                <a:gd name="connsiteX0" fmla="*/ 453894 w 721234"/>
                <a:gd name="connsiteY0" fmla="*/ 5262 h 489231"/>
                <a:gd name="connsiteX1" fmla="*/ 470832 w 721234"/>
                <a:gd name="connsiteY1" fmla="*/ 102649 h 489231"/>
                <a:gd name="connsiteX2" fmla="*/ 547048 w 721234"/>
                <a:gd name="connsiteY2" fmla="*/ 144992 h 489231"/>
                <a:gd name="connsiteX3" fmla="*/ 699481 w 721234"/>
                <a:gd name="connsiteY3" fmla="*/ 178866 h 489231"/>
                <a:gd name="connsiteX4" fmla="*/ 720652 w 721234"/>
                <a:gd name="connsiteY4" fmla="*/ 267785 h 489231"/>
                <a:gd name="connsiteX5" fmla="*/ 707949 w 721234"/>
                <a:gd name="connsiteY5" fmla="*/ 428686 h 489231"/>
                <a:gd name="connsiteX6" fmla="*/ 682544 w 721234"/>
                <a:gd name="connsiteY6" fmla="*/ 479497 h 489231"/>
                <a:gd name="connsiteX7" fmla="*/ 589391 w 721234"/>
                <a:gd name="connsiteY7" fmla="*/ 483731 h 489231"/>
                <a:gd name="connsiteX8" fmla="*/ 411552 w 721234"/>
                <a:gd name="connsiteY8" fmla="*/ 471028 h 489231"/>
                <a:gd name="connsiteX9" fmla="*/ 263354 w 721234"/>
                <a:gd name="connsiteY9" fmla="*/ 424452 h 489231"/>
                <a:gd name="connsiteX10" fmla="*/ 212543 w 721234"/>
                <a:gd name="connsiteY10" fmla="*/ 369406 h 489231"/>
                <a:gd name="connsiteX11" fmla="*/ 132092 w 721234"/>
                <a:gd name="connsiteY11" fmla="*/ 373641 h 489231"/>
                <a:gd name="connsiteX12" fmla="*/ 17768 w 721234"/>
                <a:gd name="connsiteY12" fmla="*/ 483731 h 489231"/>
                <a:gd name="connsiteX13" fmla="*/ 831 w 721234"/>
                <a:gd name="connsiteY13" fmla="*/ 466794 h 489231"/>
                <a:gd name="connsiteX14" fmla="*/ 22002 w 721234"/>
                <a:gd name="connsiteY14" fmla="*/ 420217 h 489231"/>
                <a:gd name="connsiteX15" fmla="*/ 170200 w 721234"/>
                <a:gd name="connsiteY15" fmla="*/ 255082 h 489231"/>
                <a:gd name="connsiteX16" fmla="*/ 233714 w 721234"/>
                <a:gd name="connsiteY16" fmla="*/ 301659 h 489231"/>
                <a:gd name="connsiteX17" fmla="*/ 568220 w 721234"/>
                <a:gd name="connsiteY17" fmla="*/ 369406 h 489231"/>
                <a:gd name="connsiteX18" fmla="*/ 606327 w 721234"/>
                <a:gd name="connsiteY18" fmla="*/ 288956 h 489231"/>
                <a:gd name="connsiteX19" fmla="*/ 631733 w 721234"/>
                <a:gd name="connsiteY19" fmla="*/ 267785 h 489231"/>
                <a:gd name="connsiteX20" fmla="*/ 652904 w 721234"/>
                <a:gd name="connsiteY20" fmla="*/ 365172 h 489231"/>
                <a:gd name="connsiteX21" fmla="*/ 657138 w 721234"/>
                <a:gd name="connsiteY21" fmla="*/ 229676 h 489231"/>
                <a:gd name="connsiteX22" fmla="*/ 635967 w 721234"/>
                <a:gd name="connsiteY22" fmla="*/ 216974 h 489231"/>
                <a:gd name="connsiteX23" fmla="*/ 568220 w 721234"/>
                <a:gd name="connsiteY23" fmla="*/ 187334 h 489231"/>
                <a:gd name="connsiteX24" fmla="*/ 424255 w 721234"/>
                <a:gd name="connsiteY24" fmla="*/ 73009 h 489231"/>
                <a:gd name="connsiteX25" fmla="*/ 420021 w 721234"/>
                <a:gd name="connsiteY25" fmla="*/ 39136 h 489231"/>
                <a:gd name="connsiteX26" fmla="*/ 424255 w 721234"/>
                <a:gd name="connsiteY26" fmla="*/ 17964 h 489231"/>
                <a:gd name="connsiteX27" fmla="*/ 453894 w 721234"/>
                <a:gd name="connsiteY27" fmla="*/ 5262 h 48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234" h="489231">
                  <a:moveTo>
                    <a:pt x="453894" y="5262"/>
                  </a:moveTo>
                  <a:cubicBezTo>
                    <a:pt x="424255" y="43370"/>
                    <a:pt x="462363" y="73009"/>
                    <a:pt x="470832" y="102649"/>
                  </a:cubicBezTo>
                  <a:cubicBezTo>
                    <a:pt x="479300" y="144992"/>
                    <a:pt x="500471" y="153460"/>
                    <a:pt x="547048" y="144992"/>
                  </a:cubicBezTo>
                  <a:cubicBezTo>
                    <a:pt x="597859" y="136523"/>
                    <a:pt x="652904" y="157694"/>
                    <a:pt x="699481" y="178866"/>
                  </a:cubicBezTo>
                  <a:cubicBezTo>
                    <a:pt x="737589" y="195803"/>
                    <a:pt x="712184" y="238145"/>
                    <a:pt x="720652" y="267785"/>
                  </a:cubicBezTo>
                  <a:cubicBezTo>
                    <a:pt x="716418" y="322830"/>
                    <a:pt x="712184" y="373641"/>
                    <a:pt x="707949" y="428686"/>
                  </a:cubicBezTo>
                  <a:cubicBezTo>
                    <a:pt x="707949" y="449857"/>
                    <a:pt x="699481" y="466794"/>
                    <a:pt x="682544" y="479497"/>
                  </a:cubicBezTo>
                  <a:cubicBezTo>
                    <a:pt x="652904" y="483731"/>
                    <a:pt x="619030" y="496434"/>
                    <a:pt x="589391" y="483731"/>
                  </a:cubicBezTo>
                  <a:cubicBezTo>
                    <a:pt x="534345" y="420217"/>
                    <a:pt x="470832" y="462560"/>
                    <a:pt x="411552" y="471028"/>
                  </a:cubicBezTo>
                  <a:cubicBezTo>
                    <a:pt x="348038" y="483731"/>
                    <a:pt x="305696" y="462560"/>
                    <a:pt x="263354" y="424452"/>
                  </a:cubicBezTo>
                  <a:cubicBezTo>
                    <a:pt x="246417" y="407515"/>
                    <a:pt x="229480" y="390578"/>
                    <a:pt x="212543" y="369406"/>
                  </a:cubicBezTo>
                  <a:cubicBezTo>
                    <a:pt x="174435" y="322830"/>
                    <a:pt x="174435" y="322830"/>
                    <a:pt x="132092" y="373641"/>
                  </a:cubicBezTo>
                  <a:cubicBezTo>
                    <a:pt x="98218" y="411749"/>
                    <a:pt x="68579" y="458326"/>
                    <a:pt x="17768" y="483731"/>
                  </a:cubicBezTo>
                  <a:cubicBezTo>
                    <a:pt x="9299" y="483731"/>
                    <a:pt x="5065" y="475263"/>
                    <a:pt x="831" y="466794"/>
                  </a:cubicBezTo>
                  <a:cubicBezTo>
                    <a:pt x="-3404" y="445623"/>
                    <a:pt x="9299" y="432920"/>
                    <a:pt x="22002" y="420217"/>
                  </a:cubicBezTo>
                  <a:cubicBezTo>
                    <a:pt x="77047" y="369406"/>
                    <a:pt x="119389" y="305893"/>
                    <a:pt x="170200" y="255082"/>
                  </a:cubicBezTo>
                  <a:cubicBezTo>
                    <a:pt x="204074" y="255082"/>
                    <a:pt x="216777" y="280487"/>
                    <a:pt x="233714" y="301659"/>
                  </a:cubicBezTo>
                  <a:cubicBezTo>
                    <a:pt x="348038" y="458326"/>
                    <a:pt x="394615" y="445623"/>
                    <a:pt x="568220" y="369406"/>
                  </a:cubicBezTo>
                  <a:cubicBezTo>
                    <a:pt x="602093" y="352470"/>
                    <a:pt x="597859" y="318596"/>
                    <a:pt x="606327" y="288956"/>
                  </a:cubicBezTo>
                  <a:cubicBezTo>
                    <a:pt x="610562" y="276253"/>
                    <a:pt x="614796" y="267785"/>
                    <a:pt x="631733" y="267785"/>
                  </a:cubicBezTo>
                  <a:cubicBezTo>
                    <a:pt x="665607" y="293190"/>
                    <a:pt x="644435" y="331298"/>
                    <a:pt x="652904" y="365172"/>
                  </a:cubicBezTo>
                  <a:cubicBezTo>
                    <a:pt x="661373" y="322830"/>
                    <a:pt x="661373" y="276253"/>
                    <a:pt x="657138" y="229676"/>
                  </a:cubicBezTo>
                  <a:cubicBezTo>
                    <a:pt x="657138" y="216974"/>
                    <a:pt x="648670" y="212739"/>
                    <a:pt x="635967" y="216974"/>
                  </a:cubicBezTo>
                  <a:cubicBezTo>
                    <a:pt x="606327" y="221208"/>
                    <a:pt x="597859" y="183100"/>
                    <a:pt x="568220" y="187334"/>
                  </a:cubicBezTo>
                  <a:cubicBezTo>
                    <a:pt x="453894" y="183100"/>
                    <a:pt x="453894" y="183100"/>
                    <a:pt x="424255" y="73009"/>
                  </a:cubicBezTo>
                  <a:cubicBezTo>
                    <a:pt x="420021" y="60307"/>
                    <a:pt x="420021" y="51838"/>
                    <a:pt x="420021" y="39136"/>
                  </a:cubicBezTo>
                  <a:cubicBezTo>
                    <a:pt x="420021" y="30667"/>
                    <a:pt x="420021" y="26433"/>
                    <a:pt x="424255" y="17964"/>
                  </a:cubicBezTo>
                  <a:cubicBezTo>
                    <a:pt x="424255" y="5262"/>
                    <a:pt x="432723" y="-7441"/>
                    <a:pt x="453894" y="5262"/>
                  </a:cubicBezTo>
                  <a:close/>
                </a:path>
              </a:pathLst>
            </a:custGeom>
            <a:solidFill>
              <a:srgbClr val="701B0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4B20F2-D059-9CF1-F036-C201E02AD204}"/>
                </a:ext>
              </a:extLst>
            </p:cNvPr>
            <p:cNvSpPr/>
            <p:nvPr/>
          </p:nvSpPr>
          <p:spPr>
            <a:xfrm>
              <a:off x="10100153" y="4944122"/>
              <a:ext cx="616433" cy="982344"/>
            </a:xfrm>
            <a:custGeom>
              <a:avLst/>
              <a:gdLst>
                <a:gd name="connsiteX0" fmla="*/ 455533 w 616433"/>
                <a:gd name="connsiteY0" fmla="*/ 906128 h 982344"/>
                <a:gd name="connsiteX1" fmla="*/ 404722 w 616433"/>
                <a:gd name="connsiteY1" fmla="*/ 846849 h 982344"/>
                <a:gd name="connsiteX2" fmla="*/ 336974 w 616433"/>
                <a:gd name="connsiteY2" fmla="*/ 804506 h 982344"/>
                <a:gd name="connsiteX3" fmla="*/ 201478 w 616433"/>
                <a:gd name="connsiteY3" fmla="*/ 732524 h 982344"/>
                <a:gd name="connsiteX4" fmla="*/ 163370 w 616433"/>
                <a:gd name="connsiteY4" fmla="*/ 711353 h 982344"/>
                <a:gd name="connsiteX5" fmla="*/ 6703 w 616433"/>
                <a:gd name="connsiteY5" fmla="*/ 584326 h 982344"/>
                <a:gd name="connsiteX6" fmla="*/ 40577 w 616433"/>
                <a:gd name="connsiteY6" fmla="*/ 486938 h 982344"/>
                <a:gd name="connsiteX7" fmla="*/ 49045 w 616433"/>
                <a:gd name="connsiteY7" fmla="*/ 398019 h 982344"/>
                <a:gd name="connsiteX8" fmla="*/ 6703 w 616433"/>
                <a:gd name="connsiteY8" fmla="*/ 245586 h 982344"/>
                <a:gd name="connsiteX9" fmla="*/ 15171 w 616433"/>
                <a:gd name="connsiteY9" fmla="*/ 207478 h 982344"/>
                <a:gd name="connsiteX10" fmla="*/ 78685 w 616433"/>
                <a:gd name="connsiteY10" fmla="*/ 0 h 982344"/>
                <a:gd name="connsiteX11" fmla="*/ 87153 w 616433"/>
                <a:gd name="connsiteY11" fmla="*/ 25405 h 982344"/>
                <a:gd name="connsiteX12" fmla="*/ 78685 w 616433"/>
                <a:gd name="connsiteY12" fmla="*/ 194775 h 982344"/>
                <a:gd name="connsiteX13" fmla="*/ 91388 w 616433"/>
                <a:gd name="connsiteY13" fmla="*/ 393785 h 982344"/>
                <a:gd name="connsiteX14" fmla="*/ 116793 w 616433"/>
                <a:gd name="connsiteY14" fmla="*/ 431893 h 982344"/>
                <a:gd name="connsiteX15" fmla="*/ 146433 w 616433"/>
                <a:gd name="connsiteY15" fmla="*/ 461533 h 982344"/>
                <a:gd name="connsiteX16" fmla="*/ 248055 w 616433"/>
                <a:gd name="connsiteY16" fmla="*/ 533515 h 982344"/>
                <a:gd name="connsiteX17" fmla="*/ 277694 w 616433"/>
                <a:gd name="connsiteY17" fmla="*/ 580091 h 982344"/>
                <a:gd name="connsiteX18" fmla="*/ 256523 w 616433"/>
                <a:gd name="connsiteY18" fmla="*/ 588560 h 982344"/>
                <a:gd name="connsiteX19" fmla="*/ 163370 w 616433"/>
                <a:gd name="connsiteY19" fmla="*/ 660542 h 982344"/>
                <a:gd name="connsiteX20" fmla="*/ 176073 w 616433"/>
                <a:gd name="connsiteY20" fmla="*/ 669010 h 982344"/>
                <a:gd name="connsiteX21" fmla="*/ 205712 w 616433"/>
                <a:gd name="connsiteY21" fmla="*/ 681713 h 982344"/>
                <a:gd name="connsiteX22" fmla="*/ 425893 w 616433"/>
                <a:gd name="connsiteY22" fmla="*/ 800272 h 982344"/>
                <a:gd name="connsiteX23" fmla="*/ 442830 w 616433"/>
                <a:gd name="connsiteY23" fmla="*/ 825677 h 982344"/>
                <a:gd name="connsiteX24" fmla="*/ 485172 w 616433"/>
                <a:gd name="connsiteY24" fmla="*/ 851083 h 982344"/>
                <a:gd name="connsiteX25" fmla="*/ 489407 w 616433"/>
                <a:gd name="connsiteY25" fmla="*/ 851083 h 982344"/>
                <a:gd name="connsiteX26" fmla="*/ 595263 w 616433"/>
                <a:gd name="connsiteY26" fmla="*/ 800272 h 982344"/>
                <a:gd name="connsiteX27" fmla="*/ 616434 w 616433"/>
                <a:gd name="connsiteY27" fmla="*/ 834146 h 982344"/>
                <a:gd name="connsiteX28" fmla="*/ 603731 w 616433"/>
                <a:gd name="connsiteY28" fmla="*/ 893425 h 982344"/>
                <a:gd name="connsiteX29" fmla="*/ 565623 w 616433"/>
                <a:gd name="connsiteY29" fmla="*/ 952705 h 982344"/>
                <a:gd name="connsiteX30" fmla="*/ 544452 w 616433"/>
                <a:gd name="connsiteY30" fmla="*/ 982344 h 982344"/>
                <a:gd name="connsiteX31" fmla="*/ 527515 w 616433"/>
                <a:gd name="connsiteY31" fmla="*/ 978110 h 982344"/>
                <a:gd name="connsiteX32" fmla="*/ 485172 w 616433"/>
                <a:gd name="connsiteY32" fmla="*/ 910362 h 982344"/>
                <a:gd name="connsiteX33" fmla="*/ 455533 w 616433"/>
                <a:gd name="connsiteY33" fmla="*/ 906128 h 98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6433" h="982344">
                  <a:moveTo>
                    <a:pt x="455533" y="906128"/>
                  </a:moveTo>
                  <a:cubicBezTo>
                    <a:pt x="434362" y="889191"/>
                    <a:pt x="413190" y="876488"/>
                    <a:pt x="404722" y="846849"/>
                  </a:cubicBezTo>
                  <a:cubicBezTo>
                    <a:pt x="400488" y="812975"/>
                    <a:pt x="362379" y="817209"/>
                    <a:pt x="336974" y="804506"/>
                  </a:cubicBezTo>
                  <a:cubicBezTo>
                    <a:pt x="286163" y="787569"/>
                    <a:pt x="243821" y="757930"/>
                    <a:pt x="201478" y="732524"/>
                  </a:cubicBezTo>
                  <a:cubicBezTo>
                    <a:pt x="188775" y="724056"/>
                    <a:pt x="171838" y="724056"/>
                    <a:pt x="163370" y="711353"/>
                  </a:cubicBezTo>
                  <a:cubicBezTo>
                    <a:pt x="87153" y="698650"/>
                    <a:pt x="49045" y="635137"/>
                    <a:pt x="6703" y="584326"/>
                  </a:cubicBezTo>
                  <a:cubicBezTo>
                    <a:pt x="-14468" y="558920"/>
                    <a:pt x="19406" y="512344"/>
                    <a:pt x="40577" y="486938"/>
                  </a:cubicBezTo>
                  <a:cubicBezTo>
                    <a:pt x="65982" y="453064"/>
                    <a:pt x="74451" y="436127"/>
                    <a:pt x="49045" y="398019"/>
                  </a:cubicBezTo>
                  <a:cubicBezTo>
                    <a:pt x="15171" y="355677"/>
                    <a:pt x="10937" y="300631"/>
                    <a:pt x="6703" y="245586"/>
                  </a:cubicBezTo>
                  <a:cubicBezTo>
                    <a:pt x="6703" y="232883"/>
                    <a:pt x="6703" y="211712"/>
                    <a:pt x="15171" y="207478"/>
                  </a:cubicBezTo>
                  <a:cubicBezTo>
                    <a:pt x="91388" y="156667"/>
                    <a:pt x="57514" y="67748"/>
                    <a:pt x="78685" y="0"/>
                  </a:cubicBezTo>
                  <a:cubicBezTo>
                    <a:pt x="82919" y="8469"/>
                    <a:pt x="87153" y="16937"/>
                    <a:pt x="87153" y="25405"/>
                  </a:cubicBezTo>
                  <a:cubicBezTo>
                    <a:pt x="121028" y="84685"/>
                    <a:pt x="108325" y="148199"/>
                    <a:pt x="78685" y="194775"/>
                  </a:cubicBezTo>
                  <a:cubicBezTo>
                    <a:pt x="32109" y="270992"/>
                    <a:pt x="49045" y="330271"/>
                    <a:pt x="91388" y="393785"/>
                  </a:cubicBezTo>
                  <a:cubicBezTo>
                    <a:pt x="99856" y="406487"/>
                    <a:pt x="108325" y="419190"/>
                    <a:pt x="116793" y="431893"/>
                  </a:cubicBezTo>
                  <a:cubicBezTo>
                    <a:pt x="125262" y="440361"/>
                    <a:pt x="137965" y="448830"/>
                    <a:pt x="146433" y="461533"/>
                  </a:cubicBezTo>
                  <a:cubicBezTo>
                    <a:pt x="171838" y="495407"/>
                    <a:pt x="209947" y="516578"/>
                    <a:pt x="248055" y="533515"/>
                  </a:cubicBezTo>
                  <a:cubicBezTo>
                    <a:pt x="264992" y="546217"/>
                    <a:pt x="281929" y="554686"/>
                    <a:pt x="277694" y="580091"/>
                  </a:cubicBezTo>
                  <a:cubicBezTo>
                    <a:pt x="273460" y="584326"/>
                    <a:pt x="264992" y="588560"/>
                    <a:pt x="256523" y="588560"/>
                  </a:cubicBezTo>
                  <a:cubicBezTo>
                    <a:pt x="205712" y="584326"/>
                    <a:pt x="188775" y="626668"/>
                    <a:pt x="163370" y="660542"/>
                  </a:cubicBezTo>
                  <a:cubicBezTo>
                    <a:pt x="163370" y="660542"/>
                    <a:pt x="171838" y="669010"/>
                    <a:pt x="176073" y="669010"/>
                  </a:cubicBezTo>
                  <a:cubicBezTo>
                    <a:pt x="184541" y="673245"/>
                    <a:pt x="197244" y="677479"/>
                    <a:pt x="205712" y="681713"/>
                  </a:cubicBezTo>
                  <a:cubicBezTo>
                    <a:pt x="277694" y="724056"/>
                    <a:pt x="349677" y="762164"/>
                    <a:pt x="425893" y="800272"/>
                  </a:cubicBezTo>
                  <a:cubicBezTo>
                    <a:pt x="434362" y="808741"/>
                    <a:pt x="442830" y="817209"/>
                    <a:pt x="442830" y="825677"/>
                  </a:cubicBezTo>
                  <a:cubicBezTo>
                    <a:pt x="451298" y="846849"/>
                    <a:pt x="455533" y="868020"/>
                    <a:pt x="485172" y="851083"/>
                  </a:cubicBezTo>
                  <a:cubicBezTo>
                    <a:pt x="489407" y="846849"/>
                    <a:pt x="485172" y="846849"/>
                    <a:pt x="489407" y="851083"/>
                  </a:cubicBezTo>
                  <a:cubicBezTo>
                    <a:pt x="552920" y="889191"/>
                    <a:pt x="569857" y="834146"/>
                    <a:pt x="595263" y="800272"/>
                  </a:cubicBezTo>
                  <a:cubicBezTo>
                    <a:pt x="612200" y="804506"/>
                    <a:pt x="616434" y="817209"/>
                    <a:pt x="616434" y="834146"/>
                  </a:cubicBezTo>
                  <a:cubicBezTo>
                    <a:pt x="616434" y="855317"/>
                    <a:pt x="612200" y="876488"/>
                    <a:pt x="603731" y="893425"/>
                  </a:cubicBezTo>
                  <a:cubicBezTo>
                    <a:pt x="591029" y="914597"/>
                    <a:pt x="569857" y="927299"/>
                    <a:pt x="565623" y="952705"/>
                  </a:cubicBezTo>
                  <a:cubicBezTo>
                    <a:pt x="561389" y="965407"/>
                    <a:pt x="557154" y="978110"/>
                    <a:pt x="544452" y="982344"/>
                  </a:cubicBezTo>
                  <a:cubicBezTo>
                    <a:pt x="540218" y="982344"/>
                    <a:pt x="531749" y="982344"/>
                    <a:pt x="527515" y="978110"/>
                  </a:cubicBezTo>
                  <a:cubicBezTo>
                    <a:pt x="506344" y="961173"/>
                    <a:pt x="502109" y="931534"/>
                    <a:pt x="485172" y="910362"/>
                  </a:cubicBezTo>
                  <a:cubicBezTo>
                    <a:pt x="472470" y="906128"/>
                    <a:pt x="464001" y="906128"/>
                    <a:pt x="455533" y="906128"/>
                  </a:cubicBezTo>
                  <a:close/>
                </a:path>
              </a:pathLst>
            </a:custGeom>
            <a:solidFill>
              <a:srgbClr val="651A0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C1E79CE-8931-BE24-1A65-18C34BB7C424}"/>
                </a:ext>
              </a:extLst>
            </p:cNvPr>
            <p:cNvSpPr/>
            <p:nvPr/>
          </p:nvSpPr>
          <p:spPr>
            <a:xfrm>
              <a:off x="10372514" y="6320251"/>
              <a:ext cx="377946" cy="296397"/>
            </a:xfrm>
            <a:custGeom>
              <a:avLst/>
              <a:gdLst>
                <a:gd name="connsiteX0" fmla="*/ 377946 w 377946"/>
                <a:gd name="connsiteY0" fmla="*/ 131262 h 296397"/>
                <a:gd name="connsiteX1" fmla="*/ 356775 w 377946"/>
                <a:gd name="connsiteY1" fmla="*/ 156667 h 296397"/>
                <a:gd name="connsiteX2" fmla="*/ 289027 w 377946"/>
                <a:gd name="connsiteY2" fmla="*/ 224415 h 296397"/>
                <a:gd name="connsiteX3" fmla="*/ 267856 w 377946"/>
                <a:gd name="connsiteY3" fmla="*/ 296397 h 296397"/>
                <a:gd name="connsiteX4" fmla="*/ 195874 w 377946"/>
                <a:gd name="connsiteY4" fmla="*/ 279460 h 296397"/>
                <a:gd name="connsiteX5" fmla="*/ 30738 w 377946"/>
                <a:gd name="connsiteY5" fmla="*/ 173604 h 296397"/>
                <a:gd name="connsiteX6" fmla="*/ 26504 w 377946"/>
                <a:gd name="connsiteY6" fmla="*/ 173604 h 296397"/>
                <a:gd name="connsiteX7" fmla="*/ 22270 w 377946"/>
                <a:gd name="connsiteY7" fmla="*/ 186307 h 296397"/>
                <a:gd name="connsiteX8" fmla="*/ 9567 w 377946"/>
                <a:gd name="connsiteY8" fmla="*/ 194775 h 296397"/>
                <a:gd name="connsiteX9" fmla="*/ 60378 w 377946"/>
                <a:gd name="connsiteY9" fmla="*/ 110090 h 296397"/>
                <a:gd name="connsiteX10" fmla="*/ 153531 w 377946"/>
                <a:gd name="connsiteY10" fmla="*/ 0 h 296397"/>
                <a:gd name="connsiteX11" fmla="*/ 162000 w 377946"/>
                <a:gd name="connsiteY11" fmla="*/ 0 h 296397"/>
                <a:gd name="connsiteX12" fmla="*/ 174702 w 377946"/>
                <a:gd name="connsiteY12" fmla="*/ 8469 h 296397"/>
                <a:gd name="connsiteX13" fmla="*/ 263621 w 377946"/>
                <a:gd name="connsiteY13" fmla="*/ 84685 h 296397"/>
                <a:gd name="connsiteX14" fmla="*/ 373712 w 377946"/>
                <a:gd name="connsiteY14" fmla="*/ 118559 h 296397"/>
                <a:gd name="connsiteX15" fmla="*/ 377946 w 377946"/>
                <a:gd name="connsiteY15" fmla="*/ 131262 h 29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7946" h="296397">
                  <a:moveTo>
                    <a:pt x="377946" y="131262"/>
                  </a:moveTo>
                  <a:cubicBezTo>
                    <a:pt x="369478" y="139730"/>
                    <a:pt x="361009" y="148199"/>
                    <a:pt x="356775" y="156667"/>
                  </a:cubicBezTo>
                  <a:cubicBezTo>
                    <a:pt x="305964" y="152433"/>
                    <a:pt x="289027" y="182072"/>
                    <a:pt x="289027" y="224415"/>
                  </a:cubicBezTo>
                  <a:cubicBezTo>
                    <a:pt x="289027" y="249820"/>
                    <a:pt x="293261" y="279460"/>
                    <a:pt x="267856" y="296397"/>
                  </a:cubicBezTo>
                  <a:cubicBezTo>
                    <a:pt x="242450" y="292163"/>
                    <a:pt x="217045" y="292163"/>
                    <a:pt x="195874" y="279460"/>
                  </a:cubicBezTo>
                  <a:cubicBezTo>
                    <a:pt x="140829" y="245586"/>
                    <a:pt x="68846" y="232884"/>
                    <a:pt x="30738" y="173604"/>
                  </a:cubicBezTo>
                  <a:cubicBezTo>
                    <a:pt x="30738" y="173604"/>
                    <a:pt x="26504" y="173604"/>
                    <a:pt x="26504" y="173604"/>
                  </a:cubicBezTo>
                  <a:cubicBezTo>
                    <a:pt x="26504" y="177838"/>
                    <a:pt x="22270" y="182072"/>
                    <a:pt x="22270" y="186307"/>
                  </a:cubicBezTo>
                  <a:cubicBezTo>
                    <a:pt x="18036" y="190541"/>
                    <a:pt x="13801" y="194775"/>
                    <a:pt x="9567" y="194775"/>
                  </a:cubicBezTo>
                  <a:cubicBezTo>
                    <a:pt x="-11604" y="135496"/>
                    <a:pt x="1099" y="114325"/>
                    <a:pt x="60378" y="110090"/>
                  </a:cubicBezTo>
                  <a:cubicBezTo>
                    <a:pt x="102720" y="105856"/>
                    <a:pt x="145063" y="55045"/>
                    <a:pt x="153531" y="0"/>
                  </a:cubicBezTo>
                  <a:cubicBezTo>
                    <a:pt x="157765" y="0"/>
                    <a:pt x="157765" y="0"/>
                    <a:pt x="162000" y="0"/>
                  </a:cubicBezTo>
                  <a:cubicBezTo>
                    <a:pt x="166234" y="0"/>
                    <a:pt x="170468" y="4234"/>
                    <a:pt x="174702" y="8469"/>
                  </a:cubicBezTo>
                  <a:cubicBezTo>
                    <a:pt x="200108" y="38108"/>
                    <a:pt x="229748" y="63514"/>
                    <a:pt x="263621" y="84685"/>
                  </a:cubicBezTo>
                  <a:cubicBezTo>
                    <a:pt x="293261" y="114325"/>
                    <a:pt x="335604" y="110090"/>
                    <a:pt x="373712" y="118559"/>
                  </a:cubicBezTo>
                  <a:cubicBezTo>
                    <a:pt x="373712" y="122793"/>
                    <a:pt x="377946" y="127027"/>
                    <a:pt x="377946" y="131262"/>
                  </a:cubicBezTo>
                  <a:close/>
                </a:path>
              </a:pathLst>
            </a:custGeom>
            <a:solidFill>
              <a:srgbClr val="631A0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55BD9CF-FB2F-257F-9987-7F7FCD300B0E}"/>
                </a:ext>
              </a:extLst>
            </p:cNvPr>
            <p:cNvSpPr/>
            <p:nvPr/>
          </p:nvSpPr>
          <p:spPr>
            <a:xfrm>
              <a:off x="10382081" y="6498089"/>
              <a:ext cx="258289" cy="127027"/>
            </a:xfrm>
            <a:custGeom>
              <a:avLst/>
              <a:gdLst>
                <a:gd name="connsiteX0" fmla="*/ 190541 w 258289"/>
                <a:gd name="connsiteY0" fmla="*/ 93153 h 127027"/>
                <a:gd name="connsiteX1" fmla="*/ 258289 w 258289"/>
                <a:gd name="connsiteY1" fmla="*/ 118559 h 127027"/>
                <a:gd name="connsiteX2" fmla="*/ 258289 w 258289"/>
                <a:gd name="connsiteY2" fmla="*/ 127027 h 127027"/>
                <a:gd name="connsiteX3" fmla="*/ 0 w 258289"/>
                <a:gd name="connsiteY3" fmla="*/ 16937 h 127027"/>
                <a:gd name="connsiteX4" fmla="*/ 0 w 258289"/>
                <a:gd name="connsiteY4" fmla="*/ 0 h 127027"/>
                <a:gd name="connsiteX5" fmla="*/ 190541 w 258289"/>
                <a:gd name="connsiteY5" fmla="*/ 93153 h 12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289" h="127027">
                  <a:moveTo>
                    <a:pt x="190541" y="93153"/>
                  </a:moveTo>
                  <a:cubicBezTo>
                    <a:pt x="207478" y="110090"/>
                    <a:pt x="241352" y="93153"/>
                    <a:pt x="258289" y="118559"/>
                  </a:cubicBezTo>
                  <a:cubicBezTo>
                    <a:pt x="258289" y="122793"/>
                    <a:pt x="258289" y="122793"/>
                    <a:pt x="258289" y="127027"/>
                  </a:cubicBezTo>
                  <a:cubicBezTo>
                    <a:pt x="160901" y="122793"/>
                    <a:pt x="76217" y="71982"/>
                    <a:pt x="0" y="16937"/>
                  </a:cubicBezTo>
                  <a:cubicBezTo>
                    <a:pt x="0" y="12703"/>
                    <a:pt x="0" y="4234"/>
                    <a:pt x="0" y="0"/>
                  </a:cubicBezTo>
                  <a:cubicBezTo>
                    <a:pt x="63514" y="29640"/>
                    <a:pt x="122793" y="71982"/>
                    <a:pt x="190541" y="93153"/>
                  </a:cubicBezTo>
                  <a:close/>
                </a:path>
              </a:pathLst>
            </a:custGeom>
            <a:solidFill>
              <a:srgbClr val="6E28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FAD20A-A1E0-C9E4-34D3-A4CB57BE061E}"/>
                </a:ext>
              </a:extLst>
            </p:cNvPr>
            <p:cNvSpPr/>
            <p:nvPr/>
          </p:nvSpPr>
          <p:spPr>
            <a:xfrm>
              <a:off x="10606081" y="5894144"/>
              <a:ext cx="542398" cy="222862"/>
            </a:xfrm>
            <a:custGeom>
              <a:avLst/>
              <a:gdLst>
                <a:gd name="connsiteX0" fmla="*/ 415 w 542398"/>
                <a:gd name="connsiteY0" fmla="*/ 78898 h 222862"/>
                <a:gd name="connsiteX1" fmla="*/ 21586 w 542398"/>
                <a:gd name="connsiteY1" fmla="*/ 23853 h 222862"/>
                <a:gd name="connsiteX2" fmla="*/ 30055 w 542398"/>
                <a:gd name="connsiteY2" fmla="*/ 19619 h 222862"/>
                <a:gd name="connsiteX3" fmla="*/ 97803 w 542398"/>
                <a:gd name="connsiteY3" fmla="*/ 15385 h 222862"/>
                <a:gd name="connsiteX4" fmla="*/ 195190 w 542398"/>
                <a:gd name="connsiteY4" fmla="*/ 74664 h 222862"/>
                <a:gd name="connsiteX5" fmla="*/ 351858 w 542398"/>
                <a:gd name="connsiteY5" fmla="*/ 61962 h 222862"/>
                <a:gd name="connsiteX6" fmla="*/ 542399 w 542398"/>
                <a:gd name="connsiteY6" fmla="*/ 100070 h 222862"/>
                <a:gd name="connsiteX7" fmla="*/ 457714 w 542398"/>
                <a:gd name="connsiteY7" fmla="*/ 150881 h 222862"/>
                <a:gd name="connsiteX8" fmla="*/ 203659 w 542398"/>
                <a:gd name="connsiteY8" fmla="*/ 222863 h 222862"/>
                <a:gd name="connsiteX9" fmla="*/ 13118 w 542398"/>
                <a:gd name="connsiteY9" fmla="*/ 95835 h 222862"/>
                <a:gd name="connsiteX10" fmla="*/ 415 w 542398"/>
                <a:gd name="connsiteY10" fmla="*/ 78898 h 222862"/>
                <a:gd name="connsiteX11" fmla="*/ 415 w 542398"/>
                <a:gd name="connsiteY11" fmla="*/ 78898 h 22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2398" h="222862">
                  <a:moveTo>
                    <a:pt x="415" y="78898"/>
                  </a:moveTo>
                  <a:cubicBezTo>
                    <a:pt x="-3819" y="57727"/>
                    <a:pt x="25821" y="45025"/>
                    <a:pt x="21586" y="23853"/>
                  </a:cubicBezTo>
                  <a:cubicBezTo>
                    <a:pt x="25821" y="23853"/>
                    <a:pt x="30055" y="23853"/>
                    <a:pt x="30055" y="19619"/>
                  </a:cubicBezTo>
                  <a:cubicBezTo>
                    <a:pt x="51226" y="-10021"/>
                    <a:pt x="76632" y="-1552"/>
                    <a:pt x="97803" y="15385"/>
                  </a:cubicBezTo>
                  <a:cubicBezTo>
                    <a:pt x="127443" y="36556"/>
                    <a:pt x="161317" y="57727"/>
                    <a:pt x="195190" y="74664"/>
                  </a:cubicBezTo>
                  <a:cubicBezTo>
                    <a:pt x="250236" y="104304"/>
                    <a:pt x="301047" y="100070"/>
                    <a:pt x="351858" y="61962"/>
                  </a:cubicBezTo>
                  <a:cubicBezTo>
                    <a:pt x="415371" y="28088"/>
                    <a:pt x="512759" y="45025"/>
                    <a:pt x="542399" y="100070"/>
                  </a:cubicBezTo>
                  <a:cubicBezTo>
                    <a:pt x="525461" y="133944"/>
                    <a:pt x="487353" y="138178"/>
                    <a:pt x="457714" y="150881"/>
                  </a:cubicBezTo>
                  <a:cubicBezTo>
                    <a:pt x="377263" y="184755"/>
                    <a:pt x="296812" y="222863"/>
                    <a:pt x="203659" y="222863"/>
                  </a:cubicBezTo>
                  <a:cubicBezTo>
                    <a:pt x="89334" y="222863"/>
                    <a:pt x="55461" y="201692"/>
                    <a:pt x="13118" y="95835"/>
                  </a:cubicBezTo>
                  <a:cubicBezTo>
                    <a:pt x="13118" y="91601"/>
                    <a:pt x="8884" y="87367"/>
                    <a:pt x="415" y="78898"/>
                  </a:cubicBezTo>
                  <a:lnTo>
                    <a:pt x="415" y="78898"/>
                  </a:lnTo>
                  <a:close/>
                </a:path>
              </a:pathLst>
            </a:custGeom>
            <a:solidFill>
              <a:srgbClr val="00CAB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94D664A-A55A-119A-3253-C96AE86B881E}"/>
                </a:ext>
              </a:extLst>
            </p:cNvPr>
            <p:cNvSpPr/>
            <p:nvPr/>
          </p:nvSpPr>
          <p:spPr>
            <a:xfrm>
              <a:off x="10526046" y="5977277"/>
              <a:ext cx="851669" cy="368379"/>
            </a:xfrm>
            <a:custGeom>
              <a:avLst/>
              <a:gdLst>
                <a:gd name="connsiteX0" fmla="*/ 80451 w 851669"/>
                <a:gd name="connsiteY0" fmla="*/ 0 h 368379"/>
                <a:gd name="connsiteX1" fmla="*/ 105856 w 851669"/>
                <a:gd name="connsiteY1" fmla="*/ 16937 h 368379"/>
                <a:gd name="connsiteX2" fmla="*/ 169370 w 851669"/>
                <a:gd name="connsiteY2" fmla="*/ 105856 h 368379"/>
                <a:gd name="connsiteX3" fmla="*/ 342974 w 851669"/>
                <a:gd name="connsiteY3" fmla="*/ 122793 h 368379"/>
                <a:gd name="connsiteX4" fmla="*/ 613966 w 851669"/>
                <a:gd name="connsiteY4" fmla="*/ 25405 h 368379"/>
                <a:gd name="connsiteX5" fmla="*/ 639371 w 851669"/>
                <a:gd name="connsiteY5" fmla="*/ 25405 h 368379"/>
                <a:gd name="connsiteX6" fmla="*/ 639371 w 851669"/>
                <a:gd name="connsiteY6" fmla="*/ 42342 h 368379"/>
                <a:gd name="connsiteX7" fmla="*/ 592794 w 851669"/>
                <a:gd name="connsiteY7" fmla="*/ 71982 h 368379"/>
                <a:gd name="connsiteX8" fmla="*/ 558920 w 851669"/>
                <a:gd name="connsiteY8" fmla="*/ 169370 h 368379"/>
                <a:gd name="connsiteX9" fmla="*/ 601263 w 851669"/>
                <a:gd name="connsiteY9" fmla="*/ 258289 h 368379"/>
                <a:gd name="connsiteX10" fmla="*/ 690182 w 851669"/>
                <a:gd name="connsiteY10" fmla="*/ 292163 h 368379"/>
                <a:gd name="connsiteX11" fmla="*/ 791804 w 851669"/>
                <a:gd name="connsiteY11" fmla="*/ 177838 h 368379"/>
                <a:gd name="connsiteX12" fmla="*/ 838380 w 851669"/>
                <a:gd name="connsiteY12" fmla="*/ 211712 h 368379"/>
                <a:gd name="connsiteX13" fmla="*/ 842615 w 851669"/>
                <a:gd name="connsiteY13" fmla="*/ 270991 h 368379"/>
                <a:gd name="connsiteX14" fmla="*/ 825678 w 851669"/>
                <a:gd name="connsiteY14" fmla="*/ 296397 h 368379"/>
                <a:gd name="connsiteX15" fmla="*/ 707119 w 851669"/>
                <a:gd name="connsiteY15" fmla="*/ 342974 h 368379"/>
                <a:gd name="connsiteX16" fmla="*/ 588560 w 851669"/>
                <a:gd name="connsiteY16" fmla="*/ 330271 h 368379"/>
                <a:gd name="connsiteX17" fmla="*/ 533515 w 851669"/>
                <a:gd name="connsiteY17" fmla="*/ 241352 h 368379"/>
                <a:gd name="connsiteX18" fmla="*/ 364145 w 851669"/>
                <a:gd name="connsiteY18" fmla="*/ 156667 h 368379"/>
                <a:gd name="connsiteX19" fmla="*/ 182073 w 851669"/>
                <a:gd name="connsiteY19" fmla="*/ 152433 h 368379"/>
                <a:gd name="connsiteX20" fmla="*/ 101622 w 851669"/>
                <a:gd name="connsiteY20" fmla="*/ 186307 h 368379"/>
                <a:gd name="connsiteX21" fmla="*/ 38108 w 851669"/>
                <a:gd name="connsiteY21" fmla="*/ 334505 h 368379"/>
                <a:gd name="connsiteX22" fmla="*/ 4234 w 851669"/>
                <a:gd name="connsiteY22" fmla="*/ 368379 h 368379"/>
                <a:gd name="connsiteX23" fmla="*/ 0 w 851669"/>
                <a:gd name="connsiteY23" fmla="*/ 351442 h 368379"/>
                <a:gd name="connsiteX24" fmla="*/ 71982 w 851669"/>
                <a:gd name="connsiteY24" fmla="*/ 177838 h 368379"/>
                <a:gd name="connsiteX25" fmla="*/ 80451 w 851669"/>
                <a:gd name="connsiteY25" fmla="*/ 0 h 36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1669" h="368379">
                  <a:moveTo>
                    <a:pt x="80451" y="0"/>
                  </a:moveTo>
                  <a:cubicBezTo>
                    <a:pt x="105856" y="0"/>
                    <a:pt x="105856" y="0"/>
                    <a:pt x="105856" y="16937"/>
                  </a:cubicBezTo>
                  <a:cubicBezTo>
                    <a:pt x="110090" y="59279"/>
                    <a:pt x="135496" y="84685"/>
                    <a:pt x="169370" y="105856"/>
                  </a:cubicBezTo>
                  <a:cubicBezTo>
                    <a:pt x="224415" y="135496"/>
                    <a:pt x="283695" y="131261"/>
                    <a:pt x="342974" y="122793"/>
                  </a:cubicBezTo>
                  <a:cubicBezTo>
                    <a:pt x="436127" y="105856"/>
                    <a:pt x="520812" y="55045"/>
                    <a:pt x="613966" y="25405"/>
                  </a:cubicBezTo>
                  <a:cubicBezTo>
                    <a:pt x="622434" y="21171"/>
                    <a:pt x="630902" y="21171"/>
                    <a:pt x="639371" y="25405"/>
                  </a:cubicBezTo>
                  <a:cubicBezTo>
                    <a:pt x="639371" y="29640"/>
                    <a:pt x="639371" y="33874"/>
                    <a:pt x="639371" y="42342"/>
                  </a:cubicBezTo>
                  <a:cubicBezTo>
                    <a:pt x="626668" y="55045"/>
                    <a:pt x="609731" y="63514"/>
                    <a:pt x="592794" y="71982"/>
                  </a:cubicBezTo>
                  <a:cubicBezTo>
                    <a:pt x="529280" y="101622"/>
                    <a:pt x="529280" y="101622"/>
                    <a:pt x="558920" y="169370"/>
                  </a:cubicBezTo>
                  <a:cubicBezTo>
                    <a:pt x="571623" y="199009"/>
                    <a:pt x="588560" y="228649"/>
                    <a:pt x="601263" y="258289"/>
                  </a:cubicBezTo>
                  <a:cubicBezTo>
                    <a:pt x="622434" y="296397"/>
                    <a:pt x="652074" y="304866"/>
                    <a:pt x="690182" y="292163"/>
                  </a:cubicBezTo>
                  <a:cubicBezTo>
                    <a:pt x="745227" y="275226"/>
                    <a:pt x="796038" y="249820"/>
                    <a:pt x="791804" y="177838"/>
                  </a:cubicBezTo>
                  <a:cubicBezTo>
                    <a:pt x="829912" y="160901"/>
                    <a:pt x="817209" y="203244"/>
                    <a:pt x="838380" y="211712"/>
                  </a:cubicBezTo>
                  <a:cubicBezTo>
                    <a:pt x="855317" y="228649"/>
                    <a:pt x="855317" y="249820"/>
                    <a:pt x="842615" y="270991"/>
                  </a:cubicBezTo>
                  <a:cubicBezTo>
                    <a:pt x="829912" y="275226"/>
                    <a:pt x="829912" y="287929"/>
                    <a:pt x="825678" y="296397"/>
                  </a:cubicBezTo>
                  <a:cubicBezTo>
                    <a:pt x="783335" y="304866"/>
                    <a:pt x="745227" y="326037"/>
                    <a:pt x="707119" y="342974"/>
                  </a:cubicBezTo>
                  <a:cubicBezTo>
                    <a:pt x="664776" y="359911"/>
                    <a:pt x="626668" y="359911"/>
                    <a:pt x="588560" y="330271"/>
                  </a:cubicBezTo>
                  <a:cubicBezTo>
                    <a:pt x="563154" y="304866"/>
                    <a:pt x="550452" y="270991"/>
                    <a:pt x="533515" y="241352"/>
                  </a:cubicBezTo>
                  <a:cubicBezTo>
                    <a:pt x="495407" y="169370"/>
                    <a:pt x="444596" y="143964"/>
                    <a:pt x="364145" y="156667"/>
                  </a:cubicBezTo>
                  <a:cubicBezTo>
                    <a:pt x="304866" y="165135"/>
                    <a:pt x="241352" y="177838"/>
                    <a:pt x="182073" y="152433"/>
                  </a:cubicBezTo>
                  <a:cubicBezTo>
                    <a:pt x="135496" y="131261"/>
                    <a:pt x="114325" y="143964"/>
                    <a:pt x="101622" y="186307"/>
                  </a:cubicBezTo>
                  <a:cubicBezTo>
                    <a:pt x="80451" y="232883"/>
                    <a:pt x="59279" y="283694"/>
                    <a:pt x="38108" y="334505"/>
                  </a:cubicBezTo>
                  <a:cubicBezTo>
                    <a:pt x="29640" y="347208"/>
                    <a:pt x="25405" y="368379"/>
                    <a:pt x="4234" y="368379"/>
                  </a:cubicBezTo>
                  <a:cubicBezTo>
                    <a:pt x="4234" y="364145"/>
                    <a:pt x="0" y="355676"/>
                    <a:pt x="0" y="351442"/>
                  </a:cubicBezTo>
                  <a:cubicBezTo>
                    <a:pt x="16937" y="287929"/>
                    <a:pt x="42342" y="232883"/>
                    <a:pt x="71982" y="177838"/>
                  </a:cubicBezTo>
                  <a:cubicBezTo>
                    <a:pt x="110090" y="110090"/>
                    <a:pt x="110090" y="59279"/>
                    <a:pt x="80451" y="0"/>
                  </a:cubicBezTo>
                  <a:close/>
                </a:path>
              </a:pathLst>
            </a:custGeom>
            <a:solidFill>
              <a:srgbClr val="5C1E2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4B97C61-E5DD-39E3-21C9-AE2A51F92E16}"/>
                </a:ext>
              </a:extLst>
            </p:cNvPr>
            <p:cNvSpPr/>
            <p:nvPr/>
          </p:nvSpPr>
          <p:spPr>
            <a:xfrm>
              <a:off x="11495687" y="4728512"/>
              <a:ext cx="173538" cy="395035"/>
            </a:xfrm>
            <a:custGeom>
              <a:avLst/>
              <a:gdLst>
                <a:gd name="connsiteX0" fmla="*/ 0 w 173538"/>
                <a:gd name="connsiteY0" fmla="*/ 8132 h 395035"/>
                <a:gd name="connsiteX1" fmla="*/ 50811 w 173538"/>
                <a:gd name="connsiteY1" fmla="*/ 25069 h 395035"/>
                <a:gd name="connsiteX2" fmla="*/ 156667 w 173538"/>
                <a:gd name="connsiteY2" fmla="*/ 393448 h 395035"/>
                <a:gd name="connsiteX3" fmla="*/ 143964 w 173538"/>
                <a:gd name="connsiteY3" fmla="*/ 380745 h 395035"/>
                <a:gd name="connsiteX4" fmla="*/ 143964 w 173538"/>
                <a:gd name="connsiteY4" fmla="*/ 253718 h 395035"/>
                <a:gd name="connsiteX5" fmla="*/ 84685 w 173538"/>
                <a:gd name="connsiteY5" fmla="*/ 169033 h 395035"/>
                <a:gd name="connsiteX6" fmla="*/ 29640 w 173538"/>
                <a:gd name="connsiteY6" fmla="*/ 54709 h 395035"/>
                <a:gd name="connsiteX7" fmla="*/ 0 w 173538"/>
                <a:gd name="connsiteY7" fmla="*/ 8132 h 39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538" h="395035">
                  <a:moveTo>
                    <a:pt x="0" y="8132"/>
                  </a:moveTo>
                  <a:cubicBezTo>
                    <a:pt x="25406" y="-13039"/>
                    <a:pt x="38108" y="12366"/>
                    <a:pt x="50811" y="25069"/>
                  </a:cubicBezTo>
                  <a:cubicBezTo>
                    <a:pt x="160901" y="105520"/>
                    <a:pt x="199009" y="241015"/>
                    <a:pt x="156667" y="393448"/>
                  </a:cubicBezTo>
                  <a:cubicBezTo>
                    <a:pt x="143964" y="397682"/>
                    <a:pt x="139730" y="393448"/>
                    <a:pt x="143964" y="380745"/>
                  </a:cubicBezTo>
                  <a:cubicBezTo>
                    <a:pt x="143964" y="338403"/>
                    <a:pt x="143964" y="296061"/>
                    <a:pt x="143964" y="253718"/>
                  </a:cubicBezTo>
                  <a:cubicBezTo>
                    <a:pt x="139730" y="215610"/>
                    <a:pt x="143964" y="173268"/>
                    <a:pt x="84685" y="169033"/>
                  </a:cubicBezTo>
                  <a:cubicBezTo>
                    <a:pt x="46577" y="164799"/>
                    <a:pt x="12703" y="92817"/>
                    <a:pt x="29640" y="54709"/>
                  </a:cubicBezTo>
                  <a:cubicBezTo>
                    <a:pt x="50811" y="16601"/>
                    <a:pt x="12703" y="20835"/>
                    <a:pt x="0" y="8132"/>
                  </a:cubicBezTo>
                  <a:close/>
                </a:path>
              </a:pathLst>
            </a:custGeom>
            <a:solidFill>
              <a:srgbClr val="FF958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7E7EDD-08E9-132C-B152-53E8CF059FE9}"/>
                </a:ext>
              </a:extLst>
            </p:cNvPr>
            <p:cNvSpPr/>
            <p:nvPr/>
          </p:nvSpPr>
          <p:spPr>
            <a:xfrm>
              <a:off x="11169651" y="4249706"/>
              <a:ext cx="270991" cy="257562"/>
            </a:xfrm>
            <a:custGeom>
              <a:avLst/>
              <a:gdLst>
                <a:gd name="connsiteX0" fmla="*/ 0 w 270991"/>
                <a:gd name="connsiteY0" fmla="*/ 0 h 257562"/>
                <a:gd name="connsiteX1" fmla="*/ 254055 w 270991"/>
                <a:gd name="connsiteY1" fmla="*/ 224415 h 257562"/>
                <a:gd name="connsiteX2" fmla="*/ 270991 w 270991"/>
                <a:gd name="connsiteY2" fmla="*/ 254055 h 257562"/>
                <a:gd name="connsiteX3" fmla="*/ 249820 w 270991"/>
                <a:gd name="connsiteY3" fmla="*/ 245586 h 257562"/>
                <a:gd name="connsiteX4" fmla="*/ 0 w 270991"/>
                <a:gd name="connsiteY4" fmla="*/ 0 h 25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91" h="257562">
                  <a:moveTo>
                    <a:pt x="0" y="0"/>
                  </a:moveTo>
                  <a:cubicBezTo>
                    <a:pt x="122793" y="33874"/>
                    <a:pt x="194775" y="118559"/>
                    <a:pt x="254055" y="224415"/>
                  </a:cubicBezTo>
                  <a:cubicBezTo>
                    <a:pt x="258288" y="232883"/>
                    <a:pt x="262523" y="245586"/>
                    <a:pt x="270991" y="254055"/>
                  </a:cubicBezTo>
                  <a:cubicBezTo>
                    <a:pt x="258288" y="262523"/>
                    <a:pt x="254055" y="254055"/>
                    <a:pt x="249820" y="245586"/>
                  </a:cubicBezTo>
                  <a:cubicBezTo>
                    <a:pt x="186306" y="139730"/>
                    <a:pt x="101622" y="63514"/>
                    <a:pt x="0" y="0"/>
                  </a:cubicBezTo>
                  <a:close/>
                </a:path>
              </a:pathLst>
            </a:custGeom>
            <a:solidFill>
              <a:srgbClr val="FC8D8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5967EB6-F6A8-2C3D-4E73-864C749FAE39}"/>
                </a:ext>
              </a:extLst>
            </p:cNvPr>
            <p:cNvSpPr/>
            <p:nvPr/>
          </p:nvSpPr>
          <p:spPr>
            <a:xfrm>
              <a:off x="10805506" y="4203129"/>
              <a:ext cx="368379" cy="46576"/>
            </a:xfrm>
            <a:custGeom>
              <a:avLst/>
              <a:gdLst>
                <a:gd name="connsiteX0" fmla="*/ 8469 w 368379"/>
                <a:gd name="connsiteY0" fmla="*/ 12703 h 46576"/>
                <a:gd name="connsiteX1" fmla="*/ 190541 w 368379"/>
                <a:gd name="connsiteY1" fmla="*/ 0 h 46576"/>
                <a:gd name="connsiteX2" fmla="*/ 368379 w 368379"/>
                <a:gd name="connsiteY2" fmla="*/ 46577 h 46576"/>
                <a:gd name="connsiteX3" fmla="*/ 80451 w 368379"/>
                <a:gd name="connsiteY3" fmla="*/ 21171 h 46576"/>
                <a:gd name="connsiteX4" fmla="*/ 0 w 368379"/>
                <a:gd name="connsiteY4" fmla="*/ 21171 h 46576"/>
                <a:gd name="connsiteX5" fmla="*/ 8469 w 368379"/>
                <a:gd name="connsiteY5" fmla="*/ 12703 h 4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379" h="46576">
                  <a:moveTo>
                    <a:pt x="8469" y="12703"/>
                  </a:moveTo>
                  <a:cubicBezTo>
                    <a:pt x="67748" y="8468"/>
                    <a:pt x="131262" y="4234"/>
                    <a:pt x="190541" y="0"/>
                  </a:cubicBezTo>
                  <a:cubicBezTo>
                    <a:pt x="249820" y="16937"/>
                    <a:pt x="313334" y="4234"/>
                    <a:pt x="368379" y="46577"/>
                  </a:cubicBezTo>
                  <a:cubicBezTo>
                    <a:pt x="270992" y="38108"/>
                    <a:pt x="177838" y="21171"/>
                    <a:pt x="80451" y="21171"/>
                  </a:cubicBezTo>
                  <a:cubicBezTo>
                    <a:pt x="55045" y="21171"/>
                    <a:pt x="25406" y="42342"/>
                    <a:pt x="0" y="21171"/>
                  </a:cubicBezTo>
                  <a:cubicBezTo>
                    <a:pt x="0" y="21171"/>
                    <a:pt x="4235" y="16937"/>
                    <a:pt x="8469" y="12703"/>
                  </a:cubicBezTo>
                  <a:close/>
                </a:path>
              </a:pathLst>
            </a:custGeom>
            <a:solidFill>
              <a:srgbClr val="E37E6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CC6F550-0A0E-DA8D-07A2-6E27F22990DC}"/>
                </a:ext>
              </a:extLst>
            </p:cNvPr>
            <p:cNvSpPr/>
            <p:nvPr/>
          </p:nvSpPr>
          <p:spPr>
            <a:xfrm>
              <a:off x="10122734" y="4503760"/>
              <a:ext cx="1011984" cy="1042634"/>
            </a:xfrm>
            <a:custGeom>
              <a:avLst/>
              <a:gdLst>
                <a:gd name="connsiteX0" fmla="*/ 208537 w 1011984"/>
                <a:gd name="connsiteY0" fmla="*/ 990813 h 1042634"/>
                <a:gd name="connsiteX1" fmla="*/ 106915 w 1011984"/>
                <a:gd name="connsiteY1" fmla="*/ 918831 h 1042634"/>
                <a:gd name="connsiteX2" fmla="*/ 123852 w 1011984"/>
                <a:gd name="connsiteY2" fmla="*/ 906128 h 1042634"/>
                <a:gd name="connsiteX3" fmla="*/ 204302 w 1011984"/>
                <a:gd name="connsiteY3" fmla="*/ 821443 h 1042634"/>
                <a:gd name="connsiteX4" fmla="*/ 204302 w 1011984"/>
                <a:gd name="connsiteY4" fmla="*/ 779101 h 1042634"/>
                <a:gd name="connsiteX5" fmla="*/ 106915 w 1011984"/>
                <a:gd name="connsiteY5" fmla="*/ 715587 h 1042634"/>
                <a:gd name="connsiteX6" fmla="*/ 73041 w 1011984"/>
                <a:gd name="connsiteY6" fmla="*/ 787569 h 1042634"/>
                <a:gd name="connsiteX7" fmla="*/ 85743 w 1011984"/>
                <a:gd name="connsiteY7" fmla="*/ 889191 h 1042634"/>
                <a:gd name="connsiteX8" fmla="*/ 1059 w 1011984"/>
                <a:gd name="connsiteY8" fmla="*/ 694416 h 1042634"/>
                <a:gd name="connsiteX9" fmla="*/ 5293 w 1011984"/>
                <a:gd name="connsiteY9" fmla="*/ 652073 h 1042634"/>
                <a:gd name="connsiteX10" fmla="*/ 60338 w 1011984"/>
                <a:gd name="connsiteY10" fmla="*/ 465767 h 1042634"/>
                <a:gd name="connsiteX11" fmla="*/ 128086 w 1011984"/>
                <a:gd name="connsiteY11" fmla="*/ 228649 h 1042634"/>
                <a:gd name="connsiteX12" fmla="*/ 255113 w 1011984"/>
                <a:gd name="connsiteY12" fmla="*/ 46577 h 1042634"/>
                <a:gd name="connsiteX13" fmla="*/ 280519 w 1011984"/>
                <a:gd name="connsiteY13" fmla="*/ 29640 h 1042634"/>
                <a:gd name="connsiteX14" fmla="*/ 284753 w 1011984"/>
                <a:gd name="connsiteY14" fmla="*/ 21171 h 1042634"/>
                <a:gd name="connsiteX15" fmla="*/ 280519 w 1011984"/>
                <a:gd name="connsiteY15" fmla="*/ 21171 h 1042634"/>
                <a:gd name="connsiteX16" fmla="*/ 327095 w 1011984"/>
                <a:gd name="connsiteY16" fmla="*/ 0 h 1042634"/>
                <a:gd name="connsiteX17" fmla="*/ 360969 w 1011984"/>
                <a:gd name="connsiteY17" fmla="*/ 12703 h 1042634"/>
                <a:gd name="connsiteX18" fmla="*/ 509168 w 1011984"/>
                <a:gd name="connsiteY18" fmla="*/ 241352 h 1042634"/>
                <a:gd name="connsiteX19" fmla="*/ 513402 w 1011984"/>
                <a:gd name="connsiteY19" fmla="*/ 254055 h 1042634"/>
                <a:gd name="connsiteX20" fmla="*/ 547276 w 1011984"/>
                <a:gd name="connsiteY20" fmla="*/ 287929 h 1042634"/>
                <a:gd name="connsiteX21" fmla="*/ 593853 w 1011984"/>
                <a:gd name="connsiteY21" fmla="*/ 381082 h 1042634"/>
                <a:gd name="connsiteX22" fmla="*/ 598087 w 1011984"/>
                <a:gd name="connsiteY22" fmla="*/ 389550 h 1042634"/>
                <a:gd name="connsiteX23" fmla="*/ 585384 w 1011984"/>
                <a:gd name="connsiteY23" fmla="*/ 533515 h 1042634"/>
                <a:gd name="connsiteX24" fmla="*/ 610790 w 1011984"/>
                <a:gd name="connsiteY24" fmla="*/ 677479 h 1042634"/>
                <a:gd name="connsiteX25" fmla="*/ 750520 w 1011984"/>
                <a:gd name="connsiteY25" fmla="*/ 673245 h 1042634"/>
                <a:gd name="connsiteX26" fmla="*/ 788628 w 1011984"/>
                <a:gd name="connsiteY26" fmla="*/ 639371 h 1042634"/>
                <a:gd name="connsiteX27" fmla="*/ 957998 w 1011984"/>
                <a:gd name="connsiteY27" fmla="*/ 647839 h 1042634"/>
                <a:gd name="connsiteX28" fmla="*/ 957998 w 1011984"/>
                <a:gd name="connsiteY28" fmla="*/ 647839 h 1042634"/>
                <a:gd name="connsiteX29" fmla="*/ 970700 w 1011984"/>
                <a:gd name="connsiteY29" fmla="*/ 846849 h 1042634"/>
                <a:gd name="connsiteX30" fmla="*/ 797096 w 1011984"/>
                <a:gd name="connsiteY30" fmla="*/ 935768 h 1042634"/>
                <a:gd name="connsiteX31" fmla="*/ 784394 w 1011984"/>
                <a:gd name="connsiteY31" fmla="*/ 948471 h 1042634"/>
                <a:gd name="connsiteX32" fmla="*/ 555744 w 1011984"/>
                <a:gd name="connsiteY32" fmla="*/ 1037390 h 1042634"/>
                <a:gd name="connsiteX33" fmla="*/ 208537 w 1011984"/>
                <a:gd name="connsiteY33" fmla="*/ 990813 h 10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11984" h="1042634">
                  <a:moveTo>
                    <a:pt x="208537" y="990813"/>
                  </a:moveTo>
                  <a:cubicBezTo>
                    <a:pt x="170428" y="973876"/>
                    <a:pt x="136555" y="948471"/>
                    <a:pt x="106915" y="918831"/>
                  </a:cubicBezTo>
                  <a:cubicBezTo>
                    <a:pt x="111149" y="910362"/>
                    <a:pt x="115383" y="906128"/>
                    <a:pt x="123852" y="906128"/>
                  </a:cubicBezTo>
                  <a:cubicBezTo>
                    <a:pt x="200068" y="897660"/>
                    <a:pt x="204302" y="897660"/>
                    <a:pt x="204302" y="821443"/>
                  </a:cubicBezTo>
                  <a:cubicBezTo>
                    <a:pt x="204302" y="808741"/>
                    <a:pt x="204302" y="796038"/>
                    <a:pt x="204302" y="779101"/>
                  </a:cubicBezTo>
                  <a:cubicBezTo>
                    <a:pt x="200068" y="702884"/>
                    <a:pt x="174662" y="685947"/>
                    <a:pt x="106915" y="715587"/>
                  </a:cubicBezTo>
                  <a:cubicBezTo>
                    <a:pt x="73041" y="728290"/>
                    <a:pt x="64572" y="749461"/>
                    <a:pt x="73041" y="787569"/>
                  </a:cubicBezTo>
                  <a:cubicBezTo>
                    <a:pt x="77275" y="821443"/>
                    <a:pt x="115383" y="851083"/>
                    <a:pt x="85743" y="889191"/>
                  </a:cubicBezTo>
                  <a:cubicBezTo>
                    <a:pt x="34933" y="834146"/>
                    <a:pt x="5293" y="770632"/>
                    <a:pt x="1059" y="694416"/>
                  </a:cubicBezTo>
                  <a:cubicBezTo>
                    <a:pt x="1059" y="677479"/>
                    <a:pt x="-3176" y="656308"/>
                    <a:pt x="5293" y="652073"/>
                  </a:cubicBezTo>
                  <a:cubicBezTo>
                    <a:pt x="81509" y="605497"/>
                    <a:pt x="43401" y="529280"/>
                    <a:pt x="60338" y="465767"/>
                  </a:cubicBezTo>
                  <a:cubicBezTo>
                    <a:pt x="81509" y="385316"/>
                    <a:pt x="94212" y="304866"/>
                    <a:pt x="128086" y="228649"/>
                  </a:cubicBezTo>
                  <a:cubicBezTo>
                    <a:pt x="157726" y="160901"/>
                    <a:pt x="191600" y="93153"/>
                    <a:pt x="255113" y="46577"/>
                  </a:cubicBezTo>
                  <a:cubicBezTo>
                    <a:pt x="272050" y="55045"/>
                    <a:pt x="284753" y="55045"/>
                    <a:pt x="280519" y="29640"/>
                  </a:cubicBezTo>
                  <a:cubicBezTo>
                    <a:pt x="280519" y="25405"/>
                    <a:pt x="280519" y="21171"/>
                    <a:pt x="284753" y="21171"/>
                  </a:cubicBezTo>
                  <a:cubicBezTo>
                    <a:pt x="284753" y="21171"/>
                    <a:pt x="280519" y="21171"/>
                    <a:pt x="280519" y="21171"/>
                  </a:cubicBezTo>
                  <a:cubicBezTo>
                    <a:pt x="293221" y="8469"/>
                    <a:pt x="310158" y="0"/>
                    <a:pt x="327095" y="0"/>
                  </a:cubicBezTo>
                  <a:cubicBezTo>
                    <a:pt x="339798" y="0"/>
                    <a:pt x="356735" y="0"/>
                    <a:pt x="360969" y="12703"/>
                  </a:cubicBezTo>
                  <a:cubicBezTo>
                    <a:pt x="403312" y="93153"/>
                    <a:pt x="466825" y="160901"/>
                    <a:pt x="509168" y="241352"/>
                  </a:cubicBezTo>
                  <a:cubicBezTo>
                    <a:pt x="509168" y="245586"/>
                    <a:pt x="513402" y="249820"/>
                    <a:pt x="513402" y="254055"/>
                  </a:cubicBezTo>
                  <a:cubicBezTo>
                    <a:pt x="526105" y="262523"/>
                    <a:pt x="538808" y="270992"/>
                    <a:pt x="547276" y="287929"/>
                  </a:cubicBezTo>
                  <a:cubicBezTo>
                    <a:pt x="547276" y="326037"/>
                    <a:pt x="585384" y="347208"/>
                    <a:pt x="593853" y="381082"/>
                  </a:cubicBezTo>
                  <a:cubicBezTo>
                    <a:pt x="593853" y="385316"/>
                    <a:pt x="598087" y="385316"/>
                    <a:pt x="598087" y="389550"/>
                  </a:cubicBezTo>
                  <a:cubicBezTo>
                    <a:pt x="610790" y="440361"/>
                    <a:pt x="589618" y="486938"/>
                    <a:pt x="585384" y="533515"/>
                  </a:cubicBezTo>
                  <a:cubicBezTo>
                    <a:pt x="576916" y="584326"/>
                    <a:pt x="572681" y="635137"/>
                    <a:pt x="610790" y="677479"/>
                  </a:cubicBezTo>
                  <a:cubicBezTo>
                    <a:pt x="670069" y="728290"/>
                    <a:pt x="699709" y="728290"/>
                    <a:pt x="750520" y="673245"/>
                  </a:cubicBezTo>
                  <a:cubicBezTo>
                    <a:pt x="763222" y="660542"/>
                    <a:pt x="771691" y="647839"/>
                    <a:pt x="788628" y="639371"/>
                  </a:cubicBezTo>
                  <a:cubicBezTo>
                    <a:pt x="847907" y="609731"/>
                    <a:pt x="902953" y="605497"/>
                    <a:pt x="957998" y="647839"/>
                  </a:cubicBezTo>
                  <a:lnTo>
                    <a:pt x="957998" y="647839"/>
                  </a:lnTo>
                  <a:cubicBezTo>
                    <a:pt x="1034214" y="702884"/>
                    <a:pt x="1021511" y="791803"/>
                    <a:pt x="970700" y="846849"/>
                  </a:cubicBezTo>
                  <a:cubicBezTo>
                    <a:pt x="924124" y="897660"/>
                    <a:pt x="864844" y="927299"/>
                    <a:pt x="797096" y="935768"/>
                  </a:cubicBezTo>
                  <a:cubicBezTo>
                    <a:pt x="792862" y="940002"/>
                    <a:pt x="788628" y="944236"/>
                    <a:pt x="784394" y="948471"/>
                  </a:cubicBezTo>
                  <a:cubicBezTo>
                    <a:pt x="725114" y="1020453"/>
                    <a:pt x="640429" y="1033155"/>
                    <a:pt x="555744" y="1037390"/>
                  </a:cubicBezTo>
                  <a:cubicBezTo>
                    <a:pt x="432952" y="1050092"/>
                    <a:pt x="318627" y="1041624"/>
                    <a:pt x="208537" y="990813"/>
                  </a:cubicBezTo>
                  <a:close/>
                </a:path>
              </a:pathLst>
            </a:custGeom>
            <a:solidFill>
              <a:srgbClr val="FFCEA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74B20CF-4E23-E16E-B3D7-8B729A7EA948}"/>
                </a:ext>
              </a:extLst>
            </p:cNvPr>
            <p:cNvSpPr/>
            <p:nvPr/>
          </p:nvSpPr>
          <p:spPr>
            <a:xfrm>
              <a:off x="10898659" y="5449543"/>
              <a:ext cx="525676" cy="548905"/>
            </a:xfrm>
            <a:custGeom>
              <a:avLst/>
              <a:gdLst>
                <a:gd name="connsiteX0" fmla="*/ 270992 w 525676"/>
                <a:gd name="connsiteY0" fmla="*/ 548905 h 548905"/>
                <a:gd name="connsiteX1" fmla="*/ 245586 w 525676"/>
                <a:gd name="connsiteY1" fmla="*/ 548905 h 548905"/>
                <a:gd name="connsiteX2" fmla="*/ 63514 w 525676"/>
                <a:gd name="connsiteY2" fmla="*/ 527734 h 548905"/>
                <a:gd name="connsiteX3" fmla="*/ 50811 w 525676"/>
                <a:gd name="connsiteY3" fmla="*/ 527734 h 548905"/>
                <a:gd name="connsiteX4" fmla="*/ 131261 w 525676"/>
                <a:gd name="connsiteY4" fmla="*/ 409175 h 548905"/>
                <a:gd name="connsiteX5" fmla="*/ 156667 w 525676"/>
                <a:gd name="connsiteY5" fmla="*/ 413409 h 548905"/>
                <a:gd name="connsiteX6" fmla="*/ 241352 w 525676"/>
                <a:gd name="connsiteY6" fmla="*/ 400707 h 548905"/>
                <a:gd name="connsiteX7" fmla="*/ 190541 w 525676"/>
                <a:gd name="connsiteY7" fmla="*/ 188995 h 548905"/>
                <a:gd name="connsiteX8" fmla="*/ 148199 w 525676"/>
                <a:gd name="connsiteY8" fmla="*/ 222868 h 548905"/>
                <a:gd name="connsiteX9" fmla="*/ 33874 w 525676"/>
                <a:gd name="connsiteY9" fmla="*/ 125481 h 548905"/>
                <a:gd name="connsiteX10" fmla="*/ 8468 w 525676"/>
                <a:gd name="connsiteY10" fmla="*/ 100075 h 548905"/>
                <a:gd name="connsiteX11" fmla="*/ 0 w 525676"/>
                <a:gd name="connsiteY11" fmla="*/ 78904 h 548905"/>
                <a:gd name="connsiteX12" fmla="*/ 16937 w 525676"/>
                <a:gd name="connsiteY12" fmla="*/ 66201 h 548905"/>
                <a:gd name="connsiteX13" fmla="*/ 156667 w 525676"/>
                <a:gd name="connsiteY13" fmla="*/ 15390 h 548905"/>
                <a:gd name="connsiteX14" fmla="*/ 317568 w 525676"/>
                <a:gd name="connsiteY14" fmla="*/ 6922 h 548905"/>
                <a:gd name="connsiteX15" fmla="*/ 321802 w 525676"/>
                <a:gd name="connsiteY15" fmla="*/ 19625 h 548905"/>
                <a:gd name="connsiteX16" fmla="*/ 313334 w 525676"/>
                <a:gd name="connsiteY16" fmla="*/ 32328 h 548905"/>
                <a:gd name="connsiteX17" fmla="*/ 330271 w 525676"/>
                <a:gd name="connsiteY17" fmla="*/ 133949 h 548905"/>
                <a:gd name="connsiteX18" fmla="*/ 440361 w 525676"/>
                <a:gd name="connsiteY18" fmla="*/ 235571 h 548905"/>
                <a:gd name="connsiteX19" fmla="*/ 482704 w 525676"/>
                <a:gd name="connsiteY19" fmla="*/ 290616 h 548905"/>
                <a:gd name="connsiteX20" fmla="*/ 503875 w 525676"/>
                <a:gd name="connsiteY20" fmla="*/ 443049 h 548905"/>
                <a:gd name="connsiteX21" fmla="*/ 300631 w 525676"/>
                <a:gd name="connsiteY21" fmla="*/ 527734 h 548905"/>
                <a:gd name="connsiteX22" fmla="*/ 270992 w 525676"/>
                <a:gd name="connsiteY22" fmla="*/ 548905 h 54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5676" h="548905">
                  <a:moveTo>
                    <a:pt x="270992" y="548905"/>
                  </a:moveTo>
                  <a:cubicBezTo>
                    <a:pt x="262523" y="548905"/>
                    <a:pt x="254054" y="548905"/>
                    <a:pt x="245586" y="548905"/>
                  </a:cubicBezTo>
                  <a:cubicBezTo>
                    <a:pt x="199010" y="515031"/>
                    <a:pt x="101622" y="502328"/>
                    <a:pt x="63514" y="527734"/>
                  </a:cubicBezTo>
                  <a:cubicBezTo>
                    <a:pt x="59279" y="531968"/>
                    <a:pt x="55045" y="531968"/>
                    <a:pt x="50811" y="527734"/>
                  </a:cubicBezTo>
                  <a:cubicBezTo>
                    <a:pt x="59279" y="472689"/>
                    <a:pt x="97387" y="443049"/>
                    <a:pt x="131261" y="409175"/>
                  </a:cubicBezTo>
                  <a:cubicBezTo>
                    <a:pt x="139730" y="404941"/>
                    <a:pt x="148199" y="409175"/>
                    <a:pt x="156667" y="413409"/>
                  </a:cubicBezTo>
                  <a:cubicBezTo>
                    <a:pt x="186307" y="421878"/>
                    <a:pt x="224415" y="468455"/>
                    <a:pt x="241352" y="400707"/>
                  </a:cubicBezTo>
                  <a:cubicBezTo>
                    <a:pt x="300631" y="311788"/>
                    <a:pt x="241352" y="252508"/>
                    <a:pt x="190541" y="188995"/>
                  </a:cubicBezTo>
                  <a:cubicBezTo>
                    <a:pt x="169370" y="188995"/>
                    <a:pt x="173604" y="222868"/>
                    <a:pt x="148199" y="222868"/>
                  </a:cubicBezTo>
                  <a:cubicBezTo>
                    <a:pt x="97387" y="201697"/>
                    <a:pt x="71982" y="159355"/>
                    <a:pt x="33874" y="125481"/>
                  </a:cubicBezTo>
                  <a:cubicBezTo>
                    <a:pt x="25405" y="117012"/>
                    <a:pt x="16937" y="108544"/>
                    <a:pt x="8468" y="100075"/>
                  </a:cubicBezTo>
                  <a:cubicBezTo>
                    <a:pt x="4234" y="95841"/>
                    <a:pt x="0" y="87373"/>
                    <a:pt x="0" y="78904"/>
                  </a:cubicBezTo>
                  <a:cubicBezTo>
                    <a:pt x="4234" y="70436"/>
                    <a:pt x="8468" y="66201"/>
                    <a:pt x="16937" y="66201"/>
                  </a:cubicBezTo>
                  <a:cubicBezTo>
                    <a:pt x="63514" y="57733"/>
                    <a:pt x="114324" y="45030"/>
                    <a:pt x="156667" y="15390"/>
                  </a:cubicBezTo>
                  <a:cubicBezTo>
                    <a:pt x="207478" y="-18483"/>
                    <a:pt x="266757" y="15390"/>
                    <a:pt x="317568" y="6922"/>
                  </a:cubicBezTo>
                  <a:cubicBezTo>
                    <a:pt x="321802" y="11156"/>
                    <a:pt x="321802" y="15390"/>
                    <a:pt x="321802" y="19625"/>
                  </a:cubicBezTo>
                  <a:cubicBezTo>
                    <a:pt x="317568" y="23859"/>
                    <a:pt x="317568" y="28093"/>
                    <a:pt x="313334" y="32328"/>
                  </a:cubicBezTo>
                  <a:cubicBezTo>
                    <a:pt x="283695" y="70436"/>
                    <a:pt x="296397" y="112778"/>
                    <a:pt x="330271" y="133949"/>
                  </a:cubicBezTo>
                  <a:cubicBezTo>
                    <a:pt x="372613" y="163589"/>
                    <a:pt x="398019" y="205931"/>
                    <a:pt x="440361" y="235571"/>
                  </a:cubicBezTo>
                  <a:cubicBezTo>
                    <a:pt x="453064" y="252508"/>
                    <a:pt x="470001" y="269445"/>
                    <a:pt x="482704" y="290616"/>
                  </a:cubicBezTo>
                  <a:cubicBezTo>
                    <a:pt x="512343" y="337193"/>
                    <a:pt x="550451" y="383770"/>
                    <a:pt x="503875" y="443049"/>
                  </a:cubicBezTo>
                  <a:cubicBezTo>
                    <a:pt x="448830" y="515031"/>
                    <a:pt x="372613" y="548905"/>
                    <a:pt x="300631" y="527734"/>
                  </a:cubicBezTo>
                  <a:cubicBezTo>
                    <a:pt x="279460" y="527734"/>
                    <a:pt x="275226" y="536203"/>
                    <a:pt x="270992" y="548905"/>
                  </a:cubicBezTo>
                  <a:close/>
                </a:path>
              </a:pathLst>
            </a:custGeom>
            <a:solidFill>
              <a:srgbClr val="2C1B1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B982469-FB37-06FE-90A9-DDFE2665AC74}"/>
                </a:ext>
              </a:extLst>
            </p:cNvPr>
            <p:cNvSpPr/>
            <p:nvPr/>
          </p:nvSpPr>
          <p:spPr>
            <a:xfrm>
              <a:off x="10339739" y="5452231"/>
              <a:ext cx="575857" cy="227850"/>
            </a:xfrm>
            <a:custGeom>
              <a:avLst/>
              <a:gdLst>
                <a:gd name="connsiteX0" fmla="*/ 575857 w 575857"/>
                <a:gd name="connsiteY0" fmla="*/ 59279 h 227850"/>
                <a:gd name="connsiteX1" fmla="*/ 567389 w 575857"/>
                <a:gd name="connsiteY1" fmla="*/ 71982 h 227850"/>
                <a:gd name="connsiteX2" fmla="*/ 499641 w 575857"/>
                <a:gd name="connsiteY2" fmla="*/ 156667 h 227850"/>
                <a:gd name="connsiteX3" fmla="*/ 393785 w 575857"/>
                <a:gd name="connsiteY3" fmla="*/ 215947 h 227850"/>
                <a:gd name="connsiteX4" fmla="*/ 347208 w 575857"/>
                <a:gd name="connsiteY4" fmla="*/ 220181 h 227850"/>
                <a:gd name="connsiteX5" fmla="*/ 321803 w 575857"/>
                <a:gd name="connsiteY5" fmla="*/ 173604 h 227850"/>
                <a:gd name="connsiteX6" fmla="*/ 309100 w 575857"/>
                <a:gd name="connsiteY6" fmla="*/ 156667 h 227850"/>
                <a:gd name="connsiteX7" fmla="*/ 97388 w 575857"/>
                <a:gd name="connsiteY7" fmla="*/ 105856 h 227850"/>
                <a:gd name="connsiteX8" fmla="*/ 42342 w 575857"/>
                <a:gd name="connsiteY8" fmla="*/ 67748 h 227850"/>
                <a:gd name="connsiteX9" fmla="*/ 0 w 575857"/>
                <a:gd name="connsiteY9" fmla="*/ 38108 h 227850"/>
                <a:gd name="connsiteX10" fmla="*/ 279460 w 575857"/>
                <a:gd name="connsiteY10" fmla="*/ 71982 h 227850"/>
                <a:gd name="connsiteX11" fmla="*/ 571623 w 575857"/>
                <a:gd name="connsiteY11" fmla="*/ 0 h 227850"/>
                <a:gd name="connsiteX12" fmla="*/ 575857 w 575857"/>
                <a:gd name="connsiteY12" fmla="*/ 59279 h 22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5857" h="227850">
                  <a:moveTo>
                    <a:pt x="575857" y="59279"/>
                  </a:moveTo>
                  <a:cubicBezTo>
                    <a:pt x="571623" y="63514"/>
                    <a:pt x="567389" y="67748"/>
                    <a:pt x="567389" y="71982"/>
                  </a:cubicBezTo>
                  <a:cubicBezTo>
                    <a:pt x="563155" y="114325"/>
                    <a:pt x="533515" y="139730"/>
                    <a:pt x="499641" y="156667"/>
                  </a:cubicBezTo>
                  <a:cubicBezTo>
                    <a:pt x="465767" y="177838"/>
                    <a:pt x="427659" y="190541"/>
                    <a:pt x="393785" y="215947"/>
                  </a:cubicBezTo>
                  <a:cubicBezTo>
                    <a:pt x="381082" y="228649"/>
                    <a:pt x="364145" y="232883"/>
                    <a:pt x="347208" y="220181"/>
                  </a:cubicBezTo>
                  <a:cubicBezTo>
                    <a:pt x="330271" y="211712"/>
                    <a:pt x="317568" y="194775"/>
                    <a:pt x="321803" y="173604"/>
                  </a:cubicBezTo>
                  <a:cubicBezTo>
                    <a:pt x="326037" y="160901"/>
                    <a:pt x="334505" y="156667"/>
                    <a:pt x="309100" y="156667"/>
                  </a:cubicBezTo>
                  <a:cubicBezTo>
                    <a:pt x="237118" y="152433"/>
                    <a:pt x="165136" y="131262"/>
                    <a:pt x="97388" y="105856"/>
                  </a:cubicBezTo>
                  <a:cubicBezTo>
                    <a:pt x="76217" y="97388"/>
                    <a:pt x="50811" y="93153"/>
                    <a:pt x="42342" y="67748"/>
                  </a:cubicBezTo>
                  <a:cubicBezTo>
                    <a:pt x="29640" y="59279"/>
                    <a:pt x="12703" y="46577"/>
                    <a:pt x="0" y="38108"/>
                  </a:cubicBezTo>
                  <a:cubicBezTo>
                    <a:pt x="93154" y="50811"/>
                    <a:pt x="182073" y="71982"/>
                    <a:pt x="279460" y="71982"/>
                  </a:cubicBezTo>
                  <a:cubicBezTo>
                    <a:pt x="385316" y="76216"/>
                    <a:pt x="478470" y="42342"/>
                    <a:pt x="571623" y="0"/>
                  </a:cubicBezTo>
                  <a:cubicBezTo>
                    <a:pt x="567389" y="21171"/>
                    <a:pt x="571623" y="42342"/>
                    <a:pt x="575857" y="59279"/>
                  </a:cubicBezTo>
                  <a:close/>
                </a:path>
              </a:pathLst>
            </a:custGeom>
            <a:solidFill>
              <a:srgbClr val="FF9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818A03-DC6E-F203-7DBC-159417B0CD8B}"/>
                </a:ext>
              </a:extLst>
            </p:cNvPr>
            <p:cNvSpPr/>
            <p:nvPr/>
          </p:nvSpPr>
          <p:spPr>
            <a:xfrm>
              <a:off x="10449829" y="4493598"/>
              <a:ext cx="207477" cy="255748"/>
            </a:xfrm>
            <a:custGeom>
              <a:avLst/>
              <a:gdLst>
                <a:gd name="connsiteX0" fmla="*/ 186306 w 207477"/>
                <a:gd name="connsiteY0" fmla="*/ 255748 h 255748"/>
                <a:gd name="connsiteX1" fmla="*/ 42342 w 207477"/>
                <a:gd name="connsiteY1" fmla="*/ 73676 h 255748"/>
                <a:gd name="connsiteX2" fmla="*/ 0 w 207477"/>
                <a:gd name="connsiteY2" fmla="*/ 22865 h 255748"/>
                <a:gd name="connsiteX3" fmla="*/ 55045 w 207477"/>
                <a:gd name="connsiteY3" fmla="*/ 10162 h 255748"/>
                <a:gd name="connsiteX4" fmla="*/ 207478 w 207477"/>
                <a:gd name="connsiteY4" fmla="*/ 213406 h 255748"/>
                <a:gd name="connsiteX5" fmla="*/ 186306 w 207477"/>
                <a:gd name="connsiteY5" fmla="*/ 255748 h 2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77" h="255748">
                  <a:moveTo>
                    <a:pt x="186306" y="255748"/>
                  </a:moveTo>
                  <a:cubicBezTo>
                    <a:pt x="127027" y="204937"/>
                    <a:pt x="80450" y="141424"/>
                    <a:pt x="42342" y="73676"/>
                  </a:cubicBezTo>
                  <a:cubicBezTo>
                    <a:pt x="33874" y="56739"/>
                    <a:pt x="29640" y="27099"/>
                    <a:pt x="0" y="22865"/>
                  </a:cubicBezTo>
                  <a:cubicBezTo>
                    <a:pt x="12703" y="-2541"/>
                    <a:pt x="42342" y="-6775"/>
                    <a:pt x="55045" y="10162"/>
                  </a:cubicBezTo>
                  <a:cubicBezTo>
                    <a:pt x="105856" y="77910"/>
                    <a:pt x="169370" y="137189"/>
                    <a:pt x="207478" y="213406"/>
                  </a:cubicBezTo>
                  <a:cubicBezTo>
                    <a:pt x="203243" y="226109"/>
                    <a:pt x="194775" y="238811"/>
                    <a:pt x="186306" y="255748"/>
                  </a:cubicBezTo>
                  <a:close/>
                </a:path>
              </a:pathLst>
            </a:custGeom>
            <a:solidFill>
              <a:srgbClr val="FF947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E37B06C-33FC-69A6-25ED-5D45B5E07322}"/>
                </a:ext>
              </a:extLst>
            </p:cNvPr>
            <p:cNvSpPr/>
            <p:nvPr/>
          </p:nvSpPr>
          <p:spPr>
            <a:xfrm>
              <a:off x="10680959" y="4893311"/>
              <a:ext cx="70768" cy="304865"/>
            </a:xfrm>
            <a:custGeom>
              <a:avLst/>
              <a:gdLst>
                <a:gd name="connsiteX0" fmla="*/ 48331 w 70768"/>
                <a:gd name="connsiteY0" fmla="*/ 304865 h 304865"/>
                <a:gd name="connsiteX1" fmla="*/ 5988 w 70768"/>
                <a:gd name="connsiteY1" fmla="*/ 160901 h 304865"/>
                <a:gd name="connsiteX2" fmla="*/ 39862 w 70768"/>
                <a:gd name="connsiteY2" fmla="*/ 0 h 304865"/>
                <a:gd name="connsiteX3" fmla="*/ 65268 w 70768"/>
                <a:gd name="connsiteY3" fmla="*/ 38108 h 304865"/>
                <a:gd name="connsiteX4" fmla="*/ 61033 w 70768"/>
                <a:gd name="connsiteY4" fmla="*/ 93153 h 304865"/>
                <a:gd name="connsiteX5" fmla="*/ 48331 w 70768"/>
                <a:gd name="connsiteY5" fmla="*/ 304865 h 30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768" h="304865">
                  <a:moveTo>
                    <a:pt x="48331" y="304865"/>
                  </a:moveTo>
                  <a:cubicBezTo>
                    <a:pt x="-10949" y="270992"/>
                    <a:pt x="-2480" y="215946"/>
                    <a:pt x="5988" y="160901"/>
                  </a:cubicBezTo>
                  <a:cubicBezTo>
                    <a:pt x="14457" y="105856"/>
                    <a:pt x="27159" y="55045"/>
                    <a:pt x="39862" y="0"/>
                  </a:cubicBezTo>
                  <a:cubicBezTo>
                    <a:pt x="56799" y="8468"/>
                    <a:pt x="61033" y="21171"/>
                    <a:pt x="65268" y="38108"/>
                  </a:cubicBezTo>
                  <a:cubicBezTo>
                    <a:pt x="77970" y="59279"/>
                    <a:pt x="65268" y="76216"/>
                    <a:pt x="61033" y="93153"/>
                  </a:cubicBezTo>
                  <a:cubicBezTo>
                    <a:pt x="44096" y="165135"/>
                    <a:pt x="39862" y="237118"/>
                    <a:pt x="48331" y="304865"/>
                  </a:cubicBezTo>
                  <a:close/>
                </a:path>
              </a:pathLst>
            </a:custGeom>
            <a:solidFill>
              <a:srgbClr val="FF967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E680FA-1F24-50FC-8D64-6129095103C9}"/>
                </a:ext>
              </a:extLst>
            </p:cNvPr>
            <p:cNvSpPr/>
            <p:nvPr/>
          </p:nvSpPr>
          <p:spPr>
            <a:xfrm>
              <a:off x="10715646" y="4917078"/>
              <a:ext cx="193598" cy="316275"/>
            </a:xfrm>
            <a:custGeom>
              <a:avLst/>
              <a:gdLst>
                <a:gd name="connsiteX0" fmla="*/ 13644 w 193598"/>
                <a:gd name="connsiteY0" fmla="*/ 281098 h 316275"/>
                <a:gd name="connsiteX1" fmla="*/ 26346 w 193598"/>
                <a:gd name="connsiteY1" fmla="*/ 14341 h 316275"/>
                <a:gd name="connsiteX2" fmla="*/ 47518 w 193598"/>
                <a:gd name="connsiteY2" fmla="*/ 18575 h 316275"/>
                <a:gd name="connsiteX3" fmla="*/ 22112 w 193598"/>
                <a:gd name="connsiteY3" fmla="*/ 154071 h 316275"/>
                <a:gd name="connsiteX4" fmla="*/ 17878 w 193598"/>
                <a:gd name="connsiteY4" fmla="*/ 192179 h 316275"/>
                <a:gd name="connsiteX5" fmla="*/ 60220 w 193598"/>
                <a:gd name="connsiteY5" fmla="*/ 285333 h 316275"/>
                <a:gd name="connsiteX6" fmla="*/ 153374 w 193598"/>
                <a:gd name="connsiteY6" fmla="*/ 251459 h 316275"/>
                <a:gd name="connsiteX7" fmla="*/ 187248 w 193598"/>
                <a:gd name="connsiteY7" fmla="*/ 221819 h 316275"/>
                <a:gd name="connsiteX8" fmla="*/ 187248 w 193598"/>
                <a:gd name="connsiteY8" fmla="*/ 238756 h 316275"/>
                <a:gd name="connsiteX9" fmla="*/ 153374 w 193598"/>
                <a:gd name="connsiteY9" fmla="*/ 268396 h 316275"/>
                <a:gd name="connsiteX10" fmla="*/ 13644 w 193598"/>
                <a:gd name="connsiteY10" fmla="*/ 281098 h 31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98" h="316275">
                  <a:moveTo>
                    <a:pt x="13644" y="281098"/>
                  </a:moveTo>
                  <a:cubicBezTo>
                    <a:pt x="-15996" y="192179"/>
                    <a:pt x="9410" y="103260"/>
                    <a:pt x="26346" y="14341"/>
                  </a:cubicBezTo>
                  <a:cubicBezTo>
                    <a:pt x="34815" y="5873"/>
                    <a:pt x="51752" y="-15299"/>
                    <a:pt x="47518" y="18575"/>
                  </a:cubicBezTo>
                  <a:cubicBezTo>
                    <a:pt x="39049" y="65152"/>
                    <a:pt x="30581" y="107495"/>
                    <a:pt x="22112" y="154071"/>
                  </a:cubicBezTo>
                  <a:cubicBezTo>
                    <a:pt x="17878" y="166774"/>
                    <a:pt x="17878" y="179477"/>
                    <a:pt x="17878" y="192179"/>
                  </a:cubicBezTo>
                  <a:cubicBezTo>
                    <a:pt x="17878" y="230287"/>
                    <a:pt x="22112" y="268396"/>
                    <a:pt x="60220" y="285333"/>
                  </a:cubicBezTo>
                  <a:cubicBezTo>
                    <a:pt x="98329" y="302270"/>
                    <a:pt x="132202" y="285333"/>
                    <a:pt x="153374" y="251459"/>
                  </a:cubicBezTo>
                  <a:cubicBezTo>
                    <a:pt x="161842" y="238756"/>
                    <a:pt x="178779" y="230287"/>
                    <a:pt x="187248" y="221819"/>
                  </a:cubicBezTo>
                  <a:cubicBezTo>
                    <a:pt x="195716" y="226053"/>
                    <a:pt x="195716" y="230287"/>
                    <a:pt x="187248" y="238756"/>
                  </a:cubicBezTo>
                  <a:cubicBezTo>
                    <a:pt x="174545" y="247225"/>
                    <a:pt x="166076" y="259927"/>
                    <a:pt x="153374" y="268396"/>
                  </a:cubicBezTo>
                  <a:cubicBezTo>
                    <a:pt x="106797" y="327675"/>
                    <a:pt x="72923" y="331909"/>
                    <a:pt x="13644" y="281098"/>
                  </a:cubicBezTo>
                  <a:close/>
                </a:path>
              </a:pathLst>
            </a:custGeom>
            <a:solidFill>
              <a:srgbClr val="6C12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6EB9C6A-5AC8-B82E-3612-1AEE0C7E8273}"/>
                </a:ext>
              </a:extLst>
            </p:cNvPr>
            <p:cNvSpPr/>
            <p:nvPr/>
          </p:nvSpPr>
          <p:spPr>
            <a:xfrm>
              <a:off x="10403252" y="4444481"/>
              <a:ext cx="266757" cy="262523"/>
            </a:xfrm>
            <a:custGeom>
              <a:avLst/>
              <a:gdLst>
                <a:gd name="connsiteX0" fmla="*/ 254055 w 266757"/>
                <a:gd name="connsiteY0" fmla="*/ 258289 h 262523"/>
                <a:gd name="connsiteX1" fmla="*/ 118559 w 266757"/>
                <a:gd name="connsiteY1" fmla="*/ 88919 h 262523"/>
                <a:gd name="connsiteX2" fmla="*/ 46577 w 266757"/>
                <a:gd name="connsiteY2" fmla="*/ 71982 h 262523"/>
                <a:gd name="connsiteX3" fmla="*/ 0 w 266757"/>
                <a:gd name="connsiteY3" fmla="*/ 84685 h 262523"/>
                <a:gd name="connsiteX4" fmla="*/ 38108 w 266757"/>
                <a:gd name="connsiteY4" fmla="*/ 55045 h 262523"/>
                <a:gd name="connsiteX5" fmla="*/ 67748 w 266757"/>
                <a:gd name="connsiteY5" fmla="*/ 0 h 262523"/>
                <a:gd name="connsiteX6" fmla="*/ 266757 w 266757"/>
                <a:gd name="connsiteY6" fmla="*/ 258289 h 262523"/>
                <a:gd name="connsiteX7" fmla="*/ 262523 w 266757"/>
                <a:gd name="connsiteY7" fmla="*/ 262523 h 262523"/>
                <a:gd name="connsiteX8" fmla="*/ 254055 w 266757"/>
                <a:gd name="connsiteY8" fmla="*/ 258289 h 26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57" h="262523">
                  <a:moveTo>
                    <a:pt x="254055" y="258289"/>
                  </a:moveTo>
                  <a:cubicBezTo>
                    <a:pt x="203244" y="203244"/>
                    <a:pt x="156667" y="148199"/>
                    <a:pt x="118559" y="88919"/>
                  </a:cubicBezTo>
                  <a:cubicBezTo>
                    <a:pt x="97388" y="59279"/>
                    <a:pt x="76217" y="50811"/>
                    <a:pt x="46577" y="71982"/>
                  </a:cubicBezTo>
                  <a:cubicBezTo>
                    <a:pt x="29640" y="76216"/>
                    <a:pt x="16937" y="80451"/>
                    <a:pt x="0" y="84685"/>
                  </a:cubicBezTo>
                  <a:cubicBezTo>
                    <a:pt x="4235" y="63514"/>
                    <a:pt x="21171" y="55045"/>
                    <a:pt x="38108" y="55045"/>
                  </a:cubicBezTo>
                  <a:cubicBezTo>
                    <a:pt x="76217" y="50811"/>
                    <a:pt x="76217" y="29640"/>
                    <a:pt x="67748" y="0"/>
                  </a:cubicBezTo>
                  <a:cubicBezTo>
                    <a:pt x="135496" y="84685"/>
                    <a:pt x="199010" y="173604"/>
                    <a:pt x="266757" y="258289"/>
                  </a:cubicBezTo>
                  <a:lnTo>
                    <a:pt x="262523" y="262523"/>
                  </a:lnTo>
                  <a:cubicBezTo>
                    <a:pt x="262523" y="258289"/>
                    <a:pt x="258289" y="258289"/>
                    <a:pt x="254055" y="258289"/>
                  </a:cubicBezTo>
                  <a:close/>
                </a:path>
              </a:pathLst>
            </a:custGeom>
            <a:solidFill>
              <a:srgbClr val="6B100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44D4A79-BA85-F992-515F-9DFE4C6CA95E}"/>
                </a:ext>
              </a:extLst>
            </p:cNvPr>
            <p:cNvSpPr/>
            <p:nvPr/>
          </p:nvSpPr>
          <p:spPr>
            <a:xfrm>
              <a:off x="10915596" y="5155834"/>
              <a:ext cx="227378" cy="288141"/>
            </a:xfrm>
            <a:custGeom>
              <a:avLst/>
              <a:gdLst>
                <a:gd name="connsiteX0" fmla="*/ 0 w 227378"/>
                <a:gd name="connsiteY0" fmla="*/ 287929 h 288141"/>
                <a:gd name="connsiteX1" fmla="*/ 110090 w 227378"/>
                <a:gd name="connsiteY1" fmla="*/ 245586 h 288141"/>
                <a:gd name="connsiteX2" fmla="*/ 165135 w 227378"/>
                <a:gd name="connsiteY2" fmla="*/ 0 h 288141"/>
                <a:gd name="connsiteX3" fmla="*/ 215946 w 227378"/>
                <a:gd name="connsiteY3" fmla="*/ 152433 h 288141"/>
                <a:gd name="connsiteX4" fmla="*/ 0 w 227378"/>
                <a:gd name="connsiteY4" fmla="*/ 287929 h 2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78" h="288141">
                  <a:moveTo>
                    <a:pt x="0" y="287929"/>
                  </a:moveTo>
                  <a:cubicBezTo>
                    <a:pt x="33874" y="266757"/>
                    <a:pt x="76216" y="266757"/>
                    <a:pt x="110090" y="245586"/>
                  </a:cubicBezTo>
                  <a:cubicBezTo>
                    <a:pt x="220181" y="177838"/>
                    <a:pt x="237117" y="101622"/>
                    <a:pt x="165135" y="0"/>
                  </a:cubicBezTo>
                  <a:cubicBezTo>
                    <a:pt x="224415" y="29640"/>
                    <a:pt x="241352" y="84685"/>
                    <a:pt x="215946" y="152433"/>
                  </a:cubicBezTo>
                  <a:cubicBezTo>
                    <a:pt x="182073" y="232883"/>
                    <a:pt x="88919" y="292163"/>
                    <a:pt x="0" y="287929"/>
                  </a:cubicBezTo>
                  <a:close/>
                </a:path>
              </a:pathLst>
            </a:custGeom>
            <a:solidFill>
              <a:srgbClr val="61110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3590FC8-2E35-8668-FAA9-A6AD12B7B979}"/>
                </a:ext>
              </a:extLst>
            </p:cNvPr>
            <p:cNvSpPr/>
            <p:nvPr/>
          </p:nvSpPr>
          <p:spPr>
            <a:xfrm>
              <a:off x="10636136" y="4757815"/>
              <a:ext cx="177838" cy="131731"/>
            </a:xfrm>
            <a:custGeom>
              <a:avLst/>
              <a:gdLst>
                <a:gd name="connsiteX0" fmla="*/ 21171 w 177838"/>
                <a:gd name="connsiteY0" fmla="*/ 38108 h 131731"/>
                <a:gd name="connsiteX1" fmla="*/ 0 w 177838"/>
                <a:gd name="connsiteY1" fmla="*/ 0 h 131731"/>
                <a:gd name="connsiteX2" fmla="*/ 177838 w 177838"/>
                <a:gd name="connsiteY2" fmla="*/ 131262 h 131731"/>
                <a:gd name="connsiteX3" fmla="*/ 88919 w 177838"/>
                <a:gd name="connsiteY3" fmla="*/ 97388 h 131731"/>
                <a:gd name="connsiteX4" fmla="*/ 21171 w 177838"/>
                <a:gd name="connsiteY4" fmla="*/ 38108 h 13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38" h="131731">
                  <a:moveTo>
                    <a:pt x="21171" y="38108"/>
                  </a:moveTo>
                  <a:cubicBezTo>
                    <a:pt x="12703" y="25405"/>
                    <a:pt x="8469" y="12703"/>
                    <a:pt x="0" y="0"/>
                  </a:cubicBezTo>
                  <a:cubicBezTo>
                    <a:pt x="76217" y="29640"/>
                    <a:pt x="143964" y="80451"/>
                    <a:pt x="177838" y="131262"/>
                  </a:cubicBezTo>
                  <a:cubicBezTo>
                    <a:pt x="139730" y="135496"/>
                    <a:pt x="118559" y="110090"/>
                    <a:pt x="88919" y="97388"/>
                  </a:cubicBezTo>
                  <a:cubicBezTo>
                    <a:pt x="50811" y="101622"/>
                    <a:pt x="42342" y="63514"/>
                    <a:pt x="21171" y="38108"/>
                  </a:cubicBezTo>
                  <a:close/>
                </a:path>
              </a:pathLst>
            </a:custGeom>
            <a:solidFill>
              <a:srgbClr val="75191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938027B-2C1B-AE72-8176-9AF2156E85E8}"/>
                </a:ext>
              </a:extLst>
            </p:cNvPr>
            <p:cNvSpPr/>
            <p:nvPr/>
          </p:nvSpPr>
          <p:spPr>
            <a:xfrm>
              <a:off x="11508390" y="5105023"/>
              <a:ext cx="148198" cy="220180"/>
            </a:xfrm>
            <a:custGeom>
              <a:avLst/>
              <a:gdLst>
                <a:gd name="connsiteX0" fmla="*/ 135496 w 148198"/>
                <a:gd name="connsiteY0" fmla="*/ 0 h 220180"/>
                <a:gd name="connsiteX1" fmla="*/ 148199 w 148198"/>
                <a:gd name="connsiteY1" fmla="*/ 12703 h 220180"/>
                <a:gd name="connsiteX2" fmla="*/ 0 w 148198"/>
                <a:gd name="connsiteY2" fmla="*/ 220181 h 220180"/>
                <a:gd name="connsiteX3" fmla="*/ 135496 w 148198"/>
                <a:gd name="connsiteY3" fmla="*/ 0 h 22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198" h="220180">
                  <a:moveTo>
                    <a:pt x="135496" y="0"/>
                  </a:moveTo>
                  <a:cubicBezTo>
                    <a:pt x="139730" y="4234"/>
                    <a:pt x="143964" y="8469"/>
                    <a:pt x="148199" y="12703"/>
                  </a:cubicBezTo>
                  <a:cubicBezTo>
                    <a:pt x="127027" y="101622"/>
                    <a:pt x="80450" y="173604"/>
                    <a:pt x="0" y="220181"/>
                  </a:cubicBezTo>
                  <a:cubicBezTo>
                    <a:pt x="46576" y="152433"/>
                    <a:pt x="110090" y="84685"/>
                    <a:pt x="135496" y="0"/>
                  </a:cubicBezTo>
                  <a:close/>
                </a:path>
              </a:pathLst>
            </a:custGeom>
            <a:solidFill>
              <a:srgbClr val="EA847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B71D3C-99EC-AA4D-59B5-7AFD79A18B42}"/>
                </a:ext>
              </a:extLst>
            </p:cNvPr>
            <p:cNvSpPr/>
            <p:nvPr/>
          </p:nvSpPr>
          <p:spPr>
            <a:xfrm>
              <a:off x="11216227" y="5397186"/>
              <a:ext cx="211712" cy="82178"/>
            </a:xfrm>
            <a:custGeom>
              <a:avLst/>
              <a:gdLst>
                <a:gd name="connsiteX0" fmla="*/ 0 w 211712"/>
                <a:gd name="connsiteY0" fmla="*/ 67748 h 82178"/>
                <a:gd name="connsiteX1" fmla="*/ 0 w 211712"/>
                <a:gd name="connsiteY1" fmla="*/ 55045 h 82178"/>
                <a:gd name="connsiteX2" fmla="*/ 211712 w 211712"/>
                <a:gd name="connsiteY2" fmla="*/ 0 h 82178"/>
                <a:gd name="connsiteX3" fmla="*/ 211712 w 211712"/>
                <a:gd name="connsiteY3" fmla="*/ 0 h 82178"/>
                <a:gd name="connsiteX4" fmla="*/ 186307 w 211712"/>
                <a:gd name="connsiteY4" fmla="*/ 33874 h 82178"/>
                <a:gd name="connsiteX5" fmla="*/ 0 w 211712"/>
                <a:gd name="connsiteY5" fmla="*/ 67748 h 8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12" h="82178">
                  <a:moveTo>
                    <a:pt x="0" y="67748"/>
                  </a:moveTo>
                  <a:cubicBezTo>
                    <a:pt x="0" y="63514"/>
                    <a:pt x="0" y="59279"/>
                    <a:pt x="0" y="55045"/>
                  </a:cubicBezTo>
                  <a:cubicBezTo>
                    <a:pt x="71983" y="38108"/>
                    <a:pt x="139730" y="16937"/>
                    <a:pt x="211712" y="0"/>
                  </a:cubicBezTo>
                  <a:cubicBezTo>
                    <a:pt x="211712" y="0"/>
                    <a:pt x="211712" y="0"/>
                    <a:pt x="211712" y="0"/>
                  </a:cubicBezTo>
                  <a:cubicBezTo>
                    <a:pt x="211712" y="16937"/>
                    <a:pt x="203244" y="29640"/>
                    <a:pt x="186307" y="33874"/>
                  </a:cubicBezTo>
                  <a:cubicBezTo>
                    <a:pt x="127027" y="59279"/>
                    <a:pt x="67748" y="105856"/>
                    <a:pt x="0" y="67748"/>
                  </a:cubicBezTo>
                  <a:close/>
                </a:path>
              </a:pathLst>
            </a:custGeom>
            <a:solidFill>
              <a:srgbClr val="761B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8E6C80E-8FC9-BF04-9948-1F3F458F9A83}"/>
                </a:ext>
              </a:extLst>
            </p:cNvPr>
            <p:cNvSpPr/>
            <p:nvPr/>
          </p:nvSpPr>
          <p:spPr>
            <a:xfrm>
              <a:off x="10672362" y="4702770"/>
              <a:ext cx="145846" cy="114324"/>
            </a:xfrm>
            <a:custGeom>
              <a:avLst/>
              <a:gdLst>
                <a:gd name="connsiteX0" fmla="*/ 1882 w 145846"/>
                <a:gd name="connsiteY0" fmla="*/ 0 h 114324"/>
                <a:gd name="connsiteX1" fmla="*/ 145846 w 145846"/>
                <a:gd name="connsiteY1" fmla="*/ 114325 h 114324"/>
                <a:gd name="connsiteX2" fmla="*/ 1882 w 145846"/>
                <a:gd name="connsiteY2" fmla="*/ 0 h 114324"/>
                <a:gd name="connsiteX3" fmla="*/ 1882 w 145846"/>
                <a:gd name="connsiteY3" fmla="*/ 0 h 11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846" h="114324">
                  <a:moveTo>
                    <a:pt x="1882" y="0"/>
                  </a:moveTo>
                  <a:cubicBezTo>
                    <a:pt x="48458" y="38108"/>
                    <a:pt x="99270" y="76216"/>
                    <a:pt x="145846" y="114325"/>
                  </a:cubicBezTo>
                  <a:cubicBezTo>
                    <a:pt x="86567" y="88919"/>
                    <a:pt x="31522" y="59279"/>
                    <a:pt x="1882" y="0"/>
                  </a:cubicBezTo>
                  <a:cubicBezTo>
                    <a:pt x="-2352" y="0"/>
                    <a:pt x="1882" y="0"/>
                    <a:pt x="1882" y="0"/>
                  </a:cubicBezTo>
                  <a:close/>
                </a:path>
              </a:pathLst>
            </a:custGeom>
            <a:solidFill>
              <a:srgbClr val="660D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89FA361-C0CE-A1CB-37DB-E90FA85AC8F3}"/>
                </a:ext>
              </a:extLst>
            </p:cNvPr>
            <p:cNvSpPr/>
            <p:nvPr/>
          </p:nvSpPr>
          <p:spPr>
            <a:xfrm>
              <a:off x="10656982" y="4795923"/>
              <a:ext cx="68073" cy="88919"/>
            </a:xfrm>
            <a:custGeom>
              <a:avLst/>
              <a:gdLst>
                <a:gd name="connsiteX0" fmla="*/ 325 w 68073"/>
                <a:gd name="connsiteY0" fmla="*/ 0 h 88919"/>
                <a:gd name="connsiteX1" fmla="*/ 68074 w 68073"/>
                <a:gd name="connsiteY1" fmla="*/ 55045 h 88919"/>
                <a:gd name="connsiteX2" fmla="*/ 55371 w 68073"/>
                <a:gd name="connsiteY2" fmla="*/ 88919 h 88919"/>
                <a:gd name="connsiteX3" fmla="*/ 325 w 68073"/>
                <a:gd name="connsiteY3" fmla="*/ 0 h 8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3" h="88919">
                  <a:moveTo>
                    <a:pt x="325" y="0"/>
                  </a:moveTo>
                  <a:cubicBezTo>
                    <a:pt x="21497" y="16937"/>
                    <a:pt x="46902" y="38108"/>
                    <a:pt x="68074" y="55045"/>
                  </a:cubicBezTo>
                  <a:cubicBezTo>
                    <a:pt x="63839" y="67748"/>
                    <a:pt x="59605" y="76216"/>
                    <a:pt x="55371" y="88919"/>
                  </a:cubicBezTo>
                  <a:cubicBezTo>
                    <a:pt x="34199" y="67748"/>
                    <a:pt x="-3909" y="46577"/>
                    <a:pt x="325" y="0"/>
                  </a:cubicBezTo>
                  <a:close/>
                </a:path>
              </a:pathLst>
            </a:custGeom>
            <a:solidFill>
              <a:srgbClr val="FF917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947D573-E685-3962-2E7B-0B3F8CB4DEF6}"/>
                </a:ext>
              </a:extLst>
            </p:cNvPr>
            <p:cNvSpPr/>
            <p:nvPr/>
          </p:nvSpPr>
          <p:spPr>
            <a:xfrm>
              <a:off x="10907128" y="5115967"/>
              <a:ext cx="173603" cy="44101"/>
            </a:xfrm>
            <a:custGeom>
              <a:avLst/>
              <a:gdLst>
                <a:gd name="connsiteX0" fmla="*/ 0 w 173603"/>
                <a:gd name="connsiteY0" fmla="*/ 44101 h 44101"/>
                <a:gd name="connsiteX1" fmla="*/ 0 w 173603"/>
                <a:gd name="connsiteY1" fmla="*/ 27164 h 44101"/>
                <a:gd name="connsiteX2" fmla="*/ 173604 w 173603"/>
                <a:gd name="connsiteY2" fmla="*/ 39867 h 44101"/>
                <a:gd name="connsiteX3" fmla="*/ 0 w 173603"/>
                <a:gd name="connsiteY3" fmla="*/ 44101 h 4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03" h="44101">
                  <a:moveTo>
                    <a:pt x="0" y="44101"/>
                  </a:moveTo>
                  <a:cubicBezTo>
                    <a:pt x="0" y="39867"/>
                    <a:pt x="0" y="31398"/>
                    <a:pt x="0" y="27164"/>
                  </a:cubicBezTo>
                  <a:cubicBezTo>
                    <a:pt x="76217" y="-10944"/>
                    <a:pt x="127027" y="-10944"/>
                    <a:pt x="173604" y="39867"/>
                  </a:cubicBezTo>
                  <a:cubicBezTo>
                    <a:pt x="110090" y="14461"/>
                    <a:pt x="55045" y="10227"/>
                    <a:pt x="0" y="44101"/>
                  </a:cubicBezTo>
                  <a:close/>
                </a:path>
              </a:pathLst>
            </a:custGeom>
            <a:solidFill>
              <a:srgbClr val="5C0D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5A5B8B5-35DE-9EA8-57B0-C4AA5ABC9150}"/>
                </a:ext>
              </a:extLst>
            </p:cNvPr>
            <p:cNvSpPr/>
            <p:nvPr/>
          </p:nvSpPr>
          <p:spPr>
            <a:xfrm>
              <a:off x="11288210" y="3843218"/>
              <a:ext cx="174705" cy="275225"/>
            </a:xfrm>
            <a:custGeom>
              <a:avLst/>
              <a:gdLst>
                <a:gd name="connsiteX0" fmla="*/ 0 w 174705"/>
                <a:gd name="connsiteY0" fmla="*/ 139730 h 275225"/>
                <a:gd name="connsiteX1" fmla="*/ 0 w 174705"/>
                <a:gd name="connsiteY1" fmla="*/ 46577 h 275225"/>
                <a:gd name="connsiteX2" fmla="*/ 25405 w 174705"/>
                <a:gd name="connsiteY2" fmla="*/ 21171 h 275225"/>
                <a:gd name="connsiteX3" fmla="*/ 50811 w 174705"/>
                <a:gd name="connsiteY3" fmla="*/ 42342 h 275225"/>
                <a:gd name="connsiteX4" fmla="*/ 55045 w 174705"/>
                <a:gd name="connsiteY4" fmla="*/ 101622 h 275225"/>
                <a:gd name="connsiteX5" fmla="*/ 80450 w 174705"/>
                <a:gd name="connsiteY5" fmla="*/ 127027 h 275225"/>
                <a:gd name="connsiteX6" fmla="*/ 110090 w 174705"/>
                <a:gd name="connsiteY6" fmla="*/ 93153 h 275225"/>
                <a:gd name="connsiteX7" fmla="*/ 105856 w 174705"/>
                <a:gd name="connsiteY7" fmla="*/ 25405 h 275225"/>
                <a:gd name="connsiteX8" fmla="*/ 127027 w 174705"/>
                <a:gd name="connsiteY8" fmla="*/ 0 h 275225"/>
                <a:gd name="connsiteX9" fmla="*/ 160901 w 174705"/>
                <a:gd name="connsiteY9" fmla="*/ 21171 h 275225"/>
                <a:gd name="connsiteX10" fmla="*/ 173604 w 174705"/>
                <a:gd name="connsiteY10" fmla="*/ 245586 h 275225"/>
                <a:gd name="connsiteX11" fmla="*/ 156667 w 174705"/>
                <a:gd name="connsiteY11" fmla="*/ 266757 h 275225"/>
                <a:gd name="connsiteX12" fmla="*/ 127027 w 174705"/>
                <a:gd name="connsiteY12" fmla="*/ 249820 h 275225"/>
                <a:gd name="connsiteX13" fmla="*/ 122793 w 174705"/>
                <a:gd name="connsiteY13" fmla="*/ 199009 h 275225"/>
                <a:gd name="connsiteX14" fmla="*/ 97387 w 174705"/>
                <a:gd name="connsiteY14" fmla="*/ 165135 h 275225"/>
                <a:gd name="connsiteX15" fmla="*/ 67748 w 174705"/>
                <a:gd name="connsiteY15" fmla="*/ 203244 h 275225"/>
                <a:gd name="connsiteX16" fmla="*/ 71982 w 174705"/>
                <a:gd name="connsiteY16" fmla="*/ 241352 h 275225"/>
                <a:gd name="connsiteX17" fmla="*/ 55045 w 174705"/>
                <a:gd name="connsiteY17" fmla="*/ 275226 h 275225"/>
                <a:gd name="connsiteX18" fmla="*/ 21171 w 174705"/>
                <a:gd name="connsiteY18" fmla="*/ 249820 h 275225"/>
                <a:gd name="connsiteX19" fmla="*/ 12702 w 174705"/>
                <a:gd name="connsiteY19" fmla="*/ 135496 h 275225"/>
                <a:gd name="connsiteX20" fmla="*/ 0 w 174705"/>
                <a:gd name="connsiteY20" fmla="*/ 139730 h 27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05" h="275225">
                  <a:moveTo>
                    <a:pt x="0" y="139730"/>
                  </a:moveTo>
                  <a:cubicBezTo>
                    <a:pt x="0" y="110090"/>
                    <a:pt x="0" y="76216"/>
                    <a:pt x="0" y="46577"/>
                  </a:cubicBezTo>
                  <a:cubicBezTo>
                    <a:pt x="0" y="29640"/>
                    <a:pt x="4234" y="21171"/>
                    <a:pt x="25405" y="21171"/>
                  </a:cubicBezTo>
                  <a:cubicBezTo>
                    <a:pt x="42342" y="21171"/>
                    <a:pt x="50811" y="25405"/>
                    <a:pt x="50811" y="42342"/>
                  </a:cubicBezTo>
                  <a:cubicBezTo>
                    <a:pt x="50811" y="63514"/>
                    <a:pt x="55045" y="80451"/>
                    <a:pt x="55045" y="101622"/>
                  </a:cubicBezTo>
                  <a:cubicBezTo>
                    <a:pt x="55045" y="118559"/>
                    <a:pt x="59279" y="131262"/>
                    <a:pt x="80450" y="127027"/>
                  </a:cubicBezTo>
                  <a:cubicBezTo>
                    <a:pt x="101622" y="127027"/>
                    <a:pt x="110090" y="118559"/>
                    <a:pt x="110090" y="93153"/>
                  </a:cubicBezTo>
                  <a:cubicBezTo>
                    <a:pt x="105856" y="71982"/>
                    <a:pt x="105856" y="46577"/>
                    <a:pt x="105856" y="25405"/>
                  </a:cubicBezTo>
                  <a:cubicBezTo>
                    <a:pt x="105856" y="8468"/>
                    <a:pt x="105856" y="0"/>
                    <a:pt x="127027" y="0"/>
                  </a:cubicBezTo>
                  <a:cubicBezTo>
                    <a:pt x="143964" y="0"/>
                    <a:pt x="156667" y="0"/>
                    <a:pt x="160901" y="21171"/>
                  </a:cubicBezTo>
                  <a:cubicBezTo>
                    <a:pt x="165135" y="97388"/>
                    <a:pt x="160901" y="169370"/>
                    <a:pt x="173604" y="245586"/>
                  </a:cubicBezTo>
                  <a:cubicBezTo>
                    <a:pt x="177838" y="258289"/>
                    <a:pt x="169370" y="266757"/>
                    <a:pt x="156667" y="266757"/>
                  </a:cubicBezTo>
                  <a:cubicBezTo>
                    <a:pt x="143964" y="266757"/>
                    <a:pt x="127027" y="266757"/>
                    <a:pt x="127027" y="249820"/>
                  </a:cubicBezTo>
                  <a:cubicBezTo>
                    <a:pt x="122793" y="232883"/>
                    <a:pt x="122793" y="215946"/>
                    <a:pt x="122793" y="199009"/>
                  </a:cubicBezTo>
                  <a:cubicBezTo>
                    <a:pt x="122793" y="182072"/>
                    <a:pt x="127027" y="160901"/>
                    <a:pt x="97387" y="165135"/>
                  </a:cubicBezTo>
                  <a:cubicBezTo>
                    <a:pt x="71982" y="169370"/>
                    <a:pt x="63514" y="182072"/>
                    <a:pt x="67748" y="203244"/>
                  </a:cubicBezTo>
                  <a:cubicBezTo>
                    <a:pt x="71982" y="215946"/>
                    <a:pt x="71982" y="228649"/>
                    <a:pt x="71982" y="241352"/>
                  </a:cubicBezTo>
                  <a:cubicBezTo>
                    <a:pt x="71982" y="254055"/>
                    <a:pt x="80450" y="275226"/>
                    <a:pt x="55045" y="275226"/>
                  </a:cubicBezTo>
                  <a:cubicBezTo>
                    <a:pt x="33873" y="275226"/>
                    <a:pt x="21171" y="270992"/>
                    <a:pt x="21171" y="249820"/>
                  </a:cubicBezTo>
                  <a:cubicBezTo>
                    <a:pt x="16937" y="211712"/>
                    <a:pt x="16937" y="173604"/>
                    <a:pt x="12702" y="135496"/>
                  </a:cubicBezTo>
                  <a:cubicBezTo>
                    <a:pt x="4234" y="139730"/>
                    <a:pt x="0" y="139730"/>
                    <a:pt x="0" y="139730"/>
                  </a:cubicBezTo>
                  <a:close/>
                </a:path>
              </a:pathLst>
            </a:custGeom>
            <a:solidFill>
              <a:srgbClr val="9C1A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A6F2CFD-5266-1086-49D6-2819BBB5CF48}"/>
                </a:ext>
              </a:extLst>
            </p:cNvPr>
            <p:cNvSpPr/>
            <p:nvPr/>
          </p:nvSpPr>
          <p:spPr>
            <a:xfrm>
              <a:off x="11770913" y="3914909"/>
              <a:ext cx="118558" cy="182611"/>
            </a:xfrm>
            <a:custGeom>
              <a:avLst/>
              <a:gdLst>
                <a:gd name="connsiteX0" fmla="*/ 118559 w 118558"/>
                <a:gd name="connsiteY0" fmla="*/ 76508 h 182611"/>
                <a:gd name="connsiteX1" fmla="*/ 55045 w 118558"/>
                <a:gd name="connsiteY1" fmla="*/ 182364 h 182611"/>
                <a:gd name="connsiteX2" fmla="*/ 0 w 118558"/>
                <a:gd name="connsiteY2" fmla="*/ 97679 h 182611"/>
                <a:gd name="connsiteX3" fmla="*/ 67748 w 118558"/>
                <a:gd name="connsiteY3" fmla="*/ 292 h 182611"/>
                <a:gd name="connsiteX4" fmla="*/ 118559 w 118558"/>
                <a:gd name="connsiteY4" fmla="*/ 76508 h 18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558" h="182611">
                  <a:moveTo>
                    <a:pt x="118559" y="76508"/>
                  </a:moveTo>
                  <a:cubicBezTo>
                    <a:pt x="118559" y="135787"/>
                    <a:pt x="88919" y="186598"/>
                    <a:pt x="55045" y="182364"/>
                  </a:cubicBezTo>
                  <a:cubicBezTo>
                    <a:pt x="4235" y="178130"/>
                    <a:pt x="0" y="135787"/>
                    <a:pt x="0" y="97679"/>
                  </a:cubicBezTo>
                  <a:cubicBezTo>
                    <a:pt x="0" y="38400"/>
                    <a:pt x="29640" y="-3943"/>
                    <a:pt x="67748" y="292"/>
                  </a:cubicBezTo>
                  <a:cubicBezTo>
                    <a:pt x="118559" y="292"/>
                    <a:pt x="118559" y="42634"/>
                    <a:pt x="118559" y="76508"/>
                  </a:cubicBezTo>
                  <a:close/>
                </a:path>
              </a:pathLst>
            </a:custGeom>
            <a:solidFill>
              <a:srgbClr val="941C1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07EFE0-10C8-8F63-6FE9-8257F8CA43B0}"/>
                </a:ext>
              </a:extLst>
            </p:cNvPr>
            <p:cNvSpPr/>
            <p:nvPr/>
          </p:nvSpPr>
          <p:spPr>
            <a:xfrm>
              <a:off x="11467949" y="3880363"/>
              <a:ext cx="95486" cy="184822"/>
            </a:xfrm>
            <a:custGeom>
              <a:avLst/>
              <a:gdLst>
                <a:gd name="connsiteX0" fmla="*/ 82784 w 95486"/>
                <a:gd name="connsiteY0" fmla="*/ 81414 h 184822"/>
                <a:gd name="connsiteX1" fmla="*/ 82784 w 95486"/>
                <a:gd name="connsiteY1" fmla="*/ 102585 h 184822"/>
                <a:gd name="connsiteX2" fmla="*/ 44675 w 95486"/>
                <a:gd name="connsiteY2" fmla="*/ 123756 h 184822"/>
                <a:gd name="connsiteX3" fmla="*/ 95487 w 95486"/>
                <a:gd name="connsiteY3" fmla="*/ 153396 h 184822"/>
                <a:gd name="connsiteX4" fmla="*/ 23504 w 95486"/>
                <a:gd name="connsiteY4" fmla="*/ 183036 h 184822"/>
                <a:gd name="connsiteX5" fmla="*/ 2333 w 95486"/>
                <a:gd name="connsiteY5" fmla="*/ 132225 h 184822"/>
                <a:gd name="connsiteX6" fmla="*/ 2333 w 95486"/>
                <a:gd name="connsiteY6" fmla="*/ 39071 h 184822"/>
                <a:gd name="connsiteX7" fmla="*/ 23504 w 95486"/>
                <a:gd name="connsiteY7" fmla="*/ 5198 h 184822"/>
                <a:gd name="connsiteX8" fmla="*/ 91252 w 95486"/>
                <a:gd name="connsiteY8" fmla="*/ 17900 h 184822"/>
                <a:gd name="connsiteX9" fmla="*/ 87018 w 95486"/>
                <a:gd name="connsiteY9" fmla="*/ 34837 h 184822"/>
                <a:gd name="connsiteX10" fmla="*/ 48910 w 95486"/>
                <a:gd name="connsiteY10" fmla="*/ 56008 h 184822"/>
                <a:gd name="connsiteX11" fmla="*/ 82784 w 95486"/>
                <a:gd name="connsiteY11" fmla="*/ 81414 h 1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86" h="184822">
                  <a:moveTo>
                    <a:pt x="82784" y="81414"/>
                  </a:moveTo>
                  <a:cubicBezTo>
                    <a:pt x="82784" y="89882"/>
                    <a:pt x="82784" y="94117"/>
                    <a:pt x="82784" y="102585"/>
                  </a:cubicBezTo>
                  <a:cubicBezTo>
                    <a:pt x="74316" y="115288"/>
                    <a:pt x="44675" y="102585"/>
                    <a:pt x="44675" y="123756"/>
                  </a:cubicBezTo>
                  <a:cubicBezTo>
                    <a:pt x="44675" y="157630"/>
                    <a:pt x="87018" y="127991"/>
                    <a:pt x="95487" y="153396"/>
                  </a:cubicBezTo>
                  <a:cubicBezTo>
                    <a:pt x="82784" y="195738"/>
                    <a:pt x="53144" y="183036"/>
                    <a:pt x="23504" y="183036"/>
                  </a:cubicBezTo>
                  <a:cubicBezTo>
                    <a:pt x="-10369" y="178801"/>
                    <a:pt x="2333" y="153396"/>
                    <a:pt x="2333" y="132225"/>
                  </a:cubicBezTo>
                  <a:cubicBezTo>
                    <a:pt x="-1901" y="102585"/>
                    <a:pt x="2333" y="72945"/>
                    <a:pt x="2333" y="39071"/>
                  </a:cubicBezTo>
                  <a:cubicBezTo>
                    <a:pt x="2333" y="22134"/>
                    <a:pt x="2333" y="5198"/>
                    <a:pt x="23504" y="5198"/>
                  </a:cubicBezTo>
                  <a:cubicBezTo>
                    <a:pt x="44675" y="9432"/>
                    <a:pt x="74316" y="-15974"/>
                    <a:pt x="91252" y="17900"/>
                  </a:cubicBezTo>
                  <a:cubicBezTo>
                    <a:pt x="91252" y="22134"/>
                    <a:pt x="87018" y="26369"/>
                    <a:pt x="87018" y="34837"/>
                  </a:cubicBezTo>
                  <a:cubicBezTo>
                    <a:pt x="74316" y="47540"/>
                    <a:pt x="48910" y="30603"/>
                    <a:pt x="48910" y="56008"/>
                  </a:cubicBezTo>
                  <a:cubicBezTo>
                    <a:pt x="44675" y="85648"/>
                    <a:pt x="74316" y="68711"/>
                    <a:pt x="82784" y="81414"/>
                  </a:cubicBezTo>
                  <a:close/>
                </a:path>
              </a:pathLst>
            </a:custGeom>
            <a:solidFill>
              <a:srgbClr val="941E2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B908FA8-7211-DE35-694C-7AAA76B70C01}"/>
                </a:ext>
              </a:extLst>
            </p:cNvPr>
            <p:cNvSpPr/>
            <p:nvPr/>
          </p:nvSpPr>
          <p:spPr>
            <a:xfrm>
              <a:off x="11580827" y="3927903"/>
              <a:ext cx="87405" cy="186397"/>
            </a:xfrm>
            <a:custGeom>
              <a:avLst/>
              <a:gdLst>
                <a:gd name="connsiteX0" fmla="*/ 12248 w 87405"/>
                <a:gd name="connsiteY0" fmla="*/ 0 h 186397"/>
                <a:gd name="connsiteX1" fmla="*/ 41887 w 87405"/>
                <a:gd name="connsiteY1" fmla="*/ 50811 h 186397"/>
                <a:gd name="connsiteX2" fmla="*/ 79995 w 87405"/>
                <a:gd name="connsiteY2" fmla="*/ 152433 h 186397"/>
                <a:gd name="connsiteX3" fmla="*/ 75761 w 87405"/>
                <a:gd name="connsiteY3" fmla="*/ 177838 h 186397"/>
                <a:gd name="connsiteX4" fmla="*/ 3779 w 87405"/>
                <a:gd name="connsiteY4" fmla="*/ 177838 h 186397"/>
                <a:gd name="connsiteX5" fmla="*/ 12248 w 87405"/>
                <a:gd name="connsiteY5" fmla="*/ 0 h 18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05" h="186397">
                  <a:moveTo>
                    <a:pt x="12248" y="0"/>
                  </a:moveTo>
                  <a:cubicBezTo>
                    <a:pt x="46122" y="0"/>
                    <a:pt x="37653" y="29640"/>
                    <a:pt x="41887" y="50811"/>
                  </a:cubicBezTo>
                  <a:cubicBezTo>
                    <a:pt x="50356" y="84685"/>
                    <a:pt x="8013" y="139730"/>
                    <a:pt x="79995" y="152433"/>
                  </a:cubicBezTo>
                  <a:cubicBezTo>
                    <a:pt x="88464" y="152433"/>
                    <a:pt x="92698" y="173604"/>
                    <a:pt x="75761" y="177838"/>
                  </a:cubicBezTo>
                  <a:cubicBezTo>
                    <a:pt x="54590" y="182072"/>
                    <a:pt x="29184" y="194775"/>
                    <a:pt x="3779" y="177838"/>
                  </a:cubicBezTo>
                  <a:cubicBezTo>
                    <a:pt x="3779" y="114325"/>
                    <a:pt x="-8923" y="55045"/>
                    <a:pt x="12248" y="0"/>
                  </a:cubicBezTo>
                  <a:close/>
                </a:path>
              </a:pathLst>
            </a:custGeom>
            <a:solidFill>
              <a:srgbClr val="9B2D3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0D2347-6E1B-EBBA-04BA-DDF348E30C72}"/>
                </a:ext>
              </a:extLst>
            </p:cNvPr>
            <p:cNvSpPr/>
            <p:nvPr/>
          </p:nvSpPr>
          <p:spPr>
            <a:xfrm>
              <a:off x="11666541" y="3894029"/>
              <a:ext cx="85903" cy="171123"/>
            </a:xfrm>
            <a:custGeom>
              <a:avLst/>
              <a:gdLst>
                <a:gd name="connsiteX0" fmla="*/ 2750 w 85903"/>
                <a:gd name="connsiteY0" fmla="*/ 71982 h 171123"/>
                <a:gd name="connsiteX1" fmla="*/ 23922 w 85903"/>
                <a:gd name="connsiteY1" fmla="*/ 0 h 171123"/>
                <a:gd name="connsiteX2" fmla="*/ 36624 w 85903"/>
                <a:gd name="connsiteY2" fmla="*/ 80451 h 171123"/>
                <a:gd name="connsiteX3" fmla="*/ 74732 w 85903"/>
                <a:gd name="connsiteY3" fmla="*/ 139730 h 171123"/>
                <a:gd name="connsiteX4" fmla="*/ 74732 w 85903"/>
                <a:gd name="connsiteY4" fmla="*/ 165135 h 171123"/>
                <a:gd name="connsiteX5" fmla="*/ 19687 w 85903"/>
                <a:gd name="connsiteY5" fmla="*/ 169370 h 171123"/>
                <a:gd name="connsiteX6" fmla="*/ 2750 w 85903"/>
                <a:gd name="connsiteY6" fmla="*/ 131262 h 171123"/>
                <a:gd name="connsiteX7" fmla="*/ 2750 w 85903"/>
                <a:gd name="connsiteY7" fmla="*/ 71982 h 17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03" h="171123">
                  <a:moveTo>
                    <a:pt x="2750" y="71982"/>
                  </a:moveTo>
                  <a:cubicBezTo>
                    <a:pt x="15453" y="50811"/>
                    <a:pt x="-22655" y="0"/>
                    <a:pt x="23922" y="0"/>
                  </a:cubicBezTo>
                  <a:cubicBezTo>
                    <a:pt x="53561" y="0"/>
                    <a:pt x="32390" y="50811"/>
                    <a:pt x="36624" y="80451"/>
                  </a:cubicBezTo>
                  <a:cubicBezTo>
                    <a:pt x="40858" y="105856"/>
                    <a:pt x="23922" y="139730"/>
                    <a:pt x="74732" y="139730"/>
                  </a:cubicBezTo>
                  <a:cubicBezTo>
                    <a:pt x="87435" y="139730"/>
                    <a:pt x="91669" y="156667"/>
                    <a:pt x="74732" y="165135"/>
                  </a:cubicBezTo>
                  <a:cubicBezTo>
                    <a:pt x="57795" y="169370"/>
                    <a:pt x="40858" y="173604"/>
                    <a:pt x="19687" y="169370"/>
                  </a:cubicBezTo>
                  <a:cubicBezTo>
                    <a:pt x="-1484" y="165135"/>
                    <a:pt x="2750" y="143964"/>
                    <a:pt x="2750" y="131262"/>
                  </a:cubicBezTo>
                  <a:cubicBezTo>
                    <a:pt x="2750" y="114325"/>
                    <a:pt x="2750" y="97388"/>
                    <a:pt x="2750" y="71982"/>
                  </a:cubicBezTo>
                  <a:close/>
                </a:path>
              </a:pathLst>
            </a:custGeom>
            <a:solidFill>
              <a:srgbClr val="95151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CA5E954-E504-E538-E01D-EA4816EAF59D}"/>
                </a:ext>
              </a:extLst>
            </p:cNvPr>
            <p:cNvSpPr/>
            <p:nvPr/>
          </p:nvSpPr>
          <p:spPr>
            <a:xfrm>
              <a:off x="11571339" y="3927903"/>
              <a:ext cx="21736" cy="173603"/>
            </a:xfrm>
            <a:custGeom>
              <a:avLst/>
              <a:gdLst>
                <a:gd name="connsiteX0" fmla="*/ 21736 w 21736"/>
                <a:gd name="connsiteY0" fmla="*/ 0 h 173603"/>
                <a:gd name="connsiteX1" fmla="*/ 13268 w 21736"/>
                <a:gd name="connsiteY1" fmla="*/ 173604 h 173603"/>
                <a:gd name="connsiteX2" fmla="*/ 21736 w 21736"/>
                <a:gd name="connsiteY2" fmla="*/ 0 h 1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6" h="173603">
                  <a:moveTo>
                    <a:pt x="21736" y="0"/>
                  </a:moveTo>
                  <a:cubicBezTo>
                    <a:pt x="9033" y="55045"/>
                    <a:pt x="17502" y="114325"/>
                    <a:pt x="13268" y="173604"/>
                  </a:cubicBezTo>
                  <a:cubicBezTo>
                    <a:pt x="565" y="114325"/>
                    <a:pt x="-12138" y="55045"/>
                    <a:pt x="21736" y="0"/>
                  </a:cubicBezTo>
                  <a:close/>
                </a:path>
              </a:pathLst>
            </a:custGeom>
            <a:solidFill>
              <a:srgbClr val="FAED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D11BCE-203C-A19A-5495-40C675EE072D}"/>
                </a:ext>
              </a:extLst>
            </p:cNvPr>
            <p:cNvSpPr/>
            <p:nvPr/>
          </p:nvSpPr>
          <p:spPr>
            <a:xfrm>
              <a:off x="11508390" y="3982948"/>
              <a:ext cx="55045" cy="50810"/>
            </a:xfrm>
            <a:custGeom>
              <a:avLst/>
              <a:gdLst>
                <a:gd name="connsiteX0" fmla="*/ 55045 w 55045"/>
                <a:gd name="connsiteY0" fmla="*/ 50811 h 50810"/>
                <a:gd name="connsiteX1" fmla="*/ 46576 w 55045"/>
                <a:gd name="connsiteY1" fmla="*/ 46577 h 50810"/>
                <a:gd name="connsiteX2" fmla="*/ 0 w 55045"/>
                <a:gd name="connsiteY2" fmla="*/ 25405 h 50810"/>
                <a:gd name="connsiteX3" fmla="*/ 46576 w 55045"/>
                <a:gd name="connsiteY3" fmla="*/ 0 h 50810"/>
                <a:gd name="connsiteX4" fmla="*/ 55045 w 55045"/>
                <a:gd name="connsiteY4" fmla="*/ 50811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5" h="50810">
                  <a:moveTo>
                    <a:pt x="55045" y="50811"/>
                  </a:moveTo>
                  <a:cubicBezTo>
                    <a:pt x="50811" y="50811"/>
                    <a:pt x="46576" y="46577"/>
                    <a:pt x="46576" y="46577"/>
                  </a:cubicBezTo>
                  <a:cubicBezTo>
                    <a:pt x="33874" y="38108"/>
                    <a:pt x="0" y="63514"/>
                    <a:pt x="0" y="25405"/>
                  </a:cubicBezTo>
                  <a:cubicBezTo>
                    <a:pt x="0" y="-8468"/>
                    <a:pt x="29640" y="4234"/>
                    <a:pt x="46576" y="0"/>
                  </a:cubicBezTo>
                  <a:cubicBezTo>
                    <a:pt x="-16937" y="29640"/>
                    <a:pt x="50811" y="33874"/>
                    <a:pt x="55045" y="50811"/>
                  </a:cubicBezTo>
                  <a:close/>
                </a:path>
              </a:pathLst>
            </a:custGeom>
            <a:solidFill>
              <a:srgbClr val="FAED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658F53B-36BB-C567-CE7B-E08E46829578}"/>
                </a:ext>
              </a:extLst>
            </p:cNvPr>
            <p:cNvSpPr/>
            <p:nvPr/>
          </p:nvSpPr>
          <p:spPr>
            <a:xfrm>
              <a:off x="11504156" y="3912867"/>
              <a:ext cx="46576" cy="48909"/>
            </a:xfrm>
            <a:custGeom>
              <a:avLst/>
              <a:gdLst>
                <a:gd name="connsiteX0" fmla="*/ 46577 w 46576"/>
                <a:gd name="connsiteY0" fmla="*/ 48910 h 48909"/>
                <a:gd name="connsiteX1" fmla="*/ 0 w 46576"/>
                <a:gd name="connsiteY1" fmla="*/ 23504 h 48909"/>
                <a:gd name="connsiteX2" fmla="*/ 46577 w 46576"/>
                <a:gd name="connsiteY2" fmla="*/ 2333 h 48909"/>
                <a:gd name="connsiteX3" fmla="*/ 46577 w 46576"/>
                <a:gd name="connsiteY3" fmla="*/ 48910 h 4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" h="48909">
                  <a:moveTo>
                    <a:pt x="46577" y="48910"/>
                  </a:moveTo>
                  <a:cubicBezTo>
                    <a:pt x="29640" y="40441"/>
                    <a:pt x="0" y="61613"/>
                    <a:pt x="0" y="23504"/>
                  </a:cubicBezTo>
                  <a:cubicBezTo>
                    <a:pt x="0" y="-10370"/>
                    <a:pt x="29640" y="2333"/>
                    <a:pt x="46577" y="2333"/>
                  </a:cubicBezTo>
                  <a:cubicBezTo>
                    <a:pt x="12703" y="19270"/>
                    <a:pt x="25406" y="31973"/>
                    <a:pt x="46577" y="48910"/>
                  </a:cubicBezTo>
                  <a:close/>
                </a:path>
              </a:pathLst>
            </a:custGeom>
            <a:solidFill>
              <a:srgbClr val="FAED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CF21C84-1B3C-6B92-54CE-F3612A63E721}"/>
                </a:ext>
              </a:extLst>
            </p:cNvPr>
            <p:cNvSpPr/>
            <p:nvPr/>
          </p:nvSpPr>
          <p:spPr>
            <a:xfrm>
              <a:off x="10382081" y="4537634"/>
              <a:ext cx="52755" cy="46576"/>
            </a:xfrm>
            <a:custGeom>
              <a:avLst/>
              <a:gdLst>
                <a:gd name="connsiteX0" fmla="*/ 25406 w 52755"/>
                <a:gd name="connsiteY0" fmla="*/ 0 h 46576"/>
                <a:gd name="connsiteX1" fmla="*/ 50811 w 52755"/>
                <a:gd name="connsiteY1" fmla="*/ 29640 h 46576"/>
                <a:gd name="connsiteX2" fmla="*/ 25406 w 52755"/>
                <a:gd name="connsiteY2" fmla="*/ 46577 h 46576"/>
                <a:gd name="connsiteX3" fmla="*/ 0 w 52755"/>
                <a:gd name="connsiteY3" fmla="*/ 16937 h 46576"/>
                <a:gd name="connsiteX4" fmla="*/ 25406 w 52755"/>
                <a:gd name="connsiteY4" fmla="*/ 0 h 4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5" h="46576">
                  <a:moveTo>
                    <a:pt x="25406" y="0"/>
                  </a:moveTo>
                  <a:cubicBezTo>
                    <a:pt x="38108" y="4234"/>
                    <a:pt x="59279" y="8468"/>
                    <a:pt x="50811" y="29640"/>
                  </a:cubicBezTo>
                  <a:cubicBezTo>
                    <a:pt x="46577" y="42342"/>
                    <a:pt x="38108" y="46577"/>
                    <a:pt x="25406" y="46577"/>
                  </a:cubicBezTo>
                  <a:cubicBezTo>
                    <a:pt x="4235" y="46577"/>
                    <a:pt x="4235" y="29640"/>
                    <a:pt x="0" y="16937"/>
                  </a:cubicBezTo>
                  <a:cubicBezTo>
                    <a:pt x="8469" y="12703"/>
                    <a:pt x="16937" y="8468"/>
                    <a:pt x="25406" y="0"/>
                  </a:cubicBezTo>
                  <a:close/>
                </a:path>
              </a:pathLst>
            </a:custGeom>
            <a:solidFill>
              <a:srgbClr val="FFF3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AE2A7E-698C-D9AB-08D9-FE786BFCC4AF}"/>
                </a:ext>
              </a:extLst>
            </p:cNvPr>
            <p:cNvSpPr/>
            <p:nvPr/>
          </p:nvSpPr>
          <p:spPr>
            <a:xfrm>
              <a:off x="10534514" y="6081929"/>
              <a:ext cx="825677" cy="342222"/>
            </a:xfrm>
            <a:custGeom>
              <a:avLst/>
              <a:gdLst>
                <a:gd name="connsiteX0" fmla="*/ 0 w 825677"/>
                <a:gd name="connsiteY0" fmla="*/ 255258 h 342222"/>
                <a:gd name="connsiteX1" fmla="*/ 21171 w 825677"/>
                <a:gd name="connsiteY1" fmla="*/ 221384 h 342222"/>
                <a:gd name="connsiteX2" fmla="*/ 84685 w 825677"/>
                <a:gd name="connsiteY2" fmla="*/ 68952 h 342222"/>
                <a:gd name="connsiteX3" fmla="*/ 97387 w 825677"/>
                <a:gd name="connsiteY3" fmla="*/ 35078 h 342222"/>
                <a:gd name="connsiteX4" fmla="*/ 160901 w 825677"/>
                <a:gd name="connsiteY4" fmla="*/ 13906 h 342222"/>
                <a:gd name="connsiteX5" fmla="*/ 381082 w 825677"/>
                <a:gd name="connsiteY5" fmla="*/ 26609 h 342222"/>
                <a:gd name="connsiteX6" fmla="*/ 537749 w 825677"/>
                <a:gd name="connsiteY6" fmla="*/ 94357 h 342222"/>
                <a:gd name="connsiteX7" fmla="*/ 597028 w 825677"/>
                <a:gd name="connsiteY7" fmla="*/ 208682 h 342222"/>
                <a:gd name="connsiteX8" fmla="*/ 711353 w 825677"/>
                <a:gd name="connsiteY8" fmla="*/ 221384 h 342222"/>
                <a:gd name="connsiteX9" fmla="*/ 825677 w 825677"/>
                <a:gd name="connsiteY9" fmla="*/ 191745 h 342222"/>
                <a:gd name="connsiteX10" fmla="*/ 753695 w 825677"/>
                <a:gd name="connsiteY10" fmla="*/ 293366 h 342222"/>
                <a:gd name="connsiteX11" fmla="*/ 414956 w 825677"/>
                <a:gd name="connsiteY11" fmla="*/ 191745 h 342222"/>
                <a:gd name="connsiteX12" fmla="*/ 376847 w 825677"/>
                <a:gd name="connsiteY12" fmla="*/ 153636 h 342222"/>
                <a:gd name="connsiteX13" fmla="*/ 355676 w 825677"/>
                <a:gd name="connsiteY13" fmla="*/ 153636 h 342222"/>
                <a:gd name="connsiteX14" fmla="*/ 304865 w 825677"/>
                <a:gd name="connsiteY14" fmla="*/ 149402 h 342222"/>
                <a:gd name="connsiteX15" fmla="*/ 156667 w 825677"/>
                <a:gd name="connsiteY15" fmla="*/ 318772 h 342222"/>
                <a:gd name="connsiteX16" fmla="*/ 101622 w 825677"/>
                <a:gd name="connsiteY16" fmla="*/ 339943 h 342222"/>
                <a:gd name="connsiteX17" fmla="*/ 0 w 825677"/>
                <a:gd name="connsiteY17" fmla="*/ 255258 h 3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5677" h="342222">
                  <a:moveTo>
                    <a:pt x="0" y="255258"/>
                  </a:moveTo>
                  <a:cubicBezTo>
                    <a:pt x="8468" y="242556"/>
                    <a:pt x="12703" y="229853"/>
                    <a:pt x="21171" y="221384"/>
                  </a:cubicBezTo>
                  <a:cubicBezTo>
                    <a:pt x="50811" y="174808"/>
                    <a:pt x="76216" y="123997"/>
                    <a:pt x="84685" y="68952"/>
                  </a:cubicBezTo>
                  <a:cubicBezTo>
                    <a:pt x="88919" y="56249"/>
                    <a:pt x="93153" y="47780"/>
                    <a:pt x="97387" y="35078"/>
                  </a:cubicBezTo>
                  <a:cubicBezTo>
                    <a:pt x="105856" y="-7265"/>
                    <a:pt x="122793" y="-7265"/>
                    <a:pt x="160901" y="13906"/>
                  </a:cubicBezTo>
                  <a:cubicBezTo>
                    <a:pt x="228649" y="52015"/>
                    <a:pt x="304865" y="43546"/>
                    <a:pt x="381082" y="26609"/>
                  </a:cubicBezTo>
                  <a:cubicBezTo>
                    <a:pt x="431893" y="13906"/>
                    <a:pt x="512343" y="47780"/>
                    <a:pt x="537749" y="94357"/>
                  </a:cubicBezTo>
                  <a:cubicBezTo>
                    <a:pt x="558920" y="132465"/>
                    <a:pt x="575857" y="170573"/>
                    <a:pt x="597028" y="208682"/>
                  </a:cubicBezTo>
                  <a:cubicBezTo>
                    <a:pt x="639370" y="255258"/>
                    <a:pt x="647839" y="255258"/>
                    <a:pt x="711353" y="221384"/>
                  </a:cubicBezTo>
                  <a:cubicBezTo>
                    <a:pt x="749461" y="208682"/>
                    <a:pt x="774867" y="157871"/>
                    <a:pt x="825677" y="191745"/>
                  </a:cubicBezTo>
                  <a:cubicBezTo>
                    <a:pt x="825677" y="242556"/>
                    <a:pt x="808740" y="267961"/>
                    <a:pt x="753695" y="293366"/>
                  </a:cubicBezTo>
                  <a:cubicBezTo>
                    <a:pt x="550452" y="382285"/>
                    <a:pt x="503875" y="323006"/>
                    <a:pt x="414956" y="191745"/>
                  </a:cubicBezTo>
                  <a:cubicBezTo>
                    <a:pt x="402253" y="174808"/>
                    <a:pt x="398019" y="157871"/>
                    <a:pt x="376847" y="153636"/>
                  </a:cubicBezTo>
                  <a:cubicBezTo>
                    <a:pt x="368379" y="153636"/>
                    <a:pt x="359911" y="153636"/>
                    <a:pt x="355676" y="153636"/>
                  </a:cubicBezTo>
                  <a:cubicBezTo>
                    <a:pt x="338739" y="153636"/>
                    <a:pt x="321802" y="128231"/>
                    <a:pt x="304865" y="149402"/>
                  </a:cubicBezTo>
                  <a:cubicBezTo>
                    <a:pt x="262523" y="212916"/>
                    <a:pt x="220181" y="276430"/>
                    <a:pt x="156667" y="318772"/>
                  </a:cubicBezTo>
                  <a:cubicBezTo>
                    <a:pt x="139730" y="331475"/>
                    <a:pt x="127027" y="348412"/>
                    <a:pt x="101622" y="339943"/>
                  </a:cubicBezTo>
                  <a:cubicBezTo>
                    <a:pt x="55045" y="314538"/>
                    <a:pt x="16937" y="297601"/>
                    <a:pt x="0" y="255258"/>
                  </a:cubicBezTo>
                  <a:close/>
                </a:path>
              </a:pathLst>
            </a:custGeom>
            <a:solidFill>
              <a:srgbClr val="FF93C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94C6EAE-61AF-4097-5FE2-866439BEA91A}"/>
                </a:ext>
              </a:extLst>
            </p:cNvPr>
            <p:cNvSpPr/>
            <p:nvPr/>
          </p:nvSpPr>
          <p:spPr>
            <a:xfrm>
              <a:off x="11039919" y="6011151"/>
              <a:ext cx="295977" cy="279930"/>
            </a:xfrm>
            <a:custGeom>
              <a:avLst/>
              <a:gdLst>
                <a:gd name="connsiteX0" fmla="*/ 282164 w 295977"/>
                <a:gd name="connsiteY0" fmla="*/ 139730 h 279930"/>
                <a:gd name="connsiteX1" fmla="*/ 197479 w 295977"/>
                <a:gd name="connsiteY1" fmla="*/ 266757 h 279930"/>
                <a:gd name="connsiteX2" fmla="*/ 70452 w 295977"/>
                <a:gd name="connsiteY2" fmla="*/ 215946 h 279930"/>
                <a:gd name="connsiteX3" fmla="*/ 6938 w 295977"/>
                <a:gd name="connsiteY3" fmla="*/ 80451 h 279930"/>
                <a:gd name="connsiteX4" fmla="*/ 15407 w 295977"/>
                <a:gd name="connsiteY4" fmla="*/ 38108 h 279930"/>
                <a:gd name="connsiteX5" fmla="*/ 129732 w 295977"/>
                <a:gd name="connsiteY5" fmla="*/ 0 h 279930"/>
                <a:gd name="connsiteX6" fmla="*/ 163606 w 295977"/>
                <a:gd name="connsiteY6" fmla="*/ 135496 h 279930"/>
                <a:gd name="connsiteX7" fmla="*/ 282164 w 295977"/>
                <a:gd name="connsiteY7" fmla="*/ 139730 h 27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977" h="279930">
                  <a:moveTo>
                    <a:pt x="282164" y="139730"/>
                  </a:moveTo>
                  <a:cubicBezTo>
                    <a:pt x="307570" y="224415"/>
                    <a:pt x="307570" y="224415"/>
                    <a:pt x="197479" y="266757"/>
                  </a:cubicBezTo>
                  <a:cubicBezTo>
                    <a:pt x="129732" y="292163"/>
                    <a:pt x="104326" y="283694"/>
                    <a:pt x="70452" y="215946"/>
                  </a:cubicBezTo>
                  <a:cubicBezTo>
                    <a:pt x="49281" y="169370"/>
                    <a:pt x="28110" y="127027"/>
                    <a:pt x="6938" y="80451"/>
                  </a:cubicBezTo>
                  <a:cubicBezTo>
                    <a:pt x="-1530" y="63514"/>
                    <a:pt x="-5764" y="46577"/>
                    <a:pt x="15407" y="38108"/>
                  </a:cubicBezTo>
                  <a:cubicBezTo>
                    <a:pt x="53515" y="29640"/>
                    <a:pt x="87389" y="0"/>
                    <a:pt x="129732" y="0"/>
                  </a:cubicBezTo>
                  <a:cubicBezTo>
                    <a:pt x="138200" y="46577"/>
                    <a:pt x="176308" y="84685"/>
                    <a:pt x="163606" y="135496"/>
                  </a:cubicBezTo>
                  <a:cubicBezTo>
                    <a:pt x="205948" y="139730"/>
                    <a:pt x="244056" y="110090"/>
                    <a:pt x="282164" y="139730"/>
                  </a:cubicBezTo>
                  <a:close/>
                </a:path>
              </a:pathLst>
            </a:custGeom>
            <a:solidFill>
              <a:srgbClr val="FF93C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C50024-F151-F41C-12CF-DD03FBD29CF9}"/>
                </a:ext>
              </a:extLst>
            </p:cNvPr>
            <p:cNvSpPr/>
            <p:nvPr/>
          </p:nvSpPr>
          <p:spPr>
            <a:xfrm>
              <a:off x="10623433" y="6206079"/>
              <a:ext cx="275888" cy="250445"/>
            </a:xfrm>
            <a:custGeom>
              <a:avLst/>
              <a:gdLst>
                <a:gd name="connsiteX0" fmla="*/ 0 w 275888"/>
                <a:gd name="connsiteY0" fmla="*/ 211560 h 250445"/>
                <a:gd name="connsiteX1" fmla="*/ 194775 w 275888"/>
                <a:gd name="connsiteY1" fmla="*/ 4082 h 250445"/>
                <a:gd name="connsiteX2" fmla="*/ 266757 w 275888"/>
                <a:gd name="connsiteY2" fmla="*/ 12550 h 250445"/>
                <a:gd name="connsiteX3" fmla="*/ 275226 w 275888"/>
                <a:gd name="connsiteY3" fmla="*/ 25253 h 250445"/>
                <a:gd name="connsiteX4" fmla="*/ 249820 w 275888"/>
                <a:gd name="connsiteY4" fmla="*/ 84532 h 250445"/>
                <a:gd name="connsiteX5" fmla="*/ 118559 w 275888"/>
                <a:gd name="connsiteY5" fmla="*/ 236965 h 250445"/>
                <a:gd name="connsiteX6" fmla="*/ 0 w 275888"/>
                <a:gd name="connsiteY6" fmla="*/ 211560 h 25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888" h="250445">
                  <a:moveTo>
                    <a:pt x="0" y="211560"/>
                  </a:moveTo>
                  <a:cubicBezTo>
                    <a:pt x="80451" y="156514"/>
                    <a:pt x="143964" y="84532"/>
                    <a:pt x="194775" y="4082"/>
                  </a:cubicBezTo>
                  <a:cubicBezTo>
                    <a:pt x="220181" y="-12855"/>
                    <a:pt x="241352" y="29487"/>
                    <a:pt x="266757" y="12550"/>
                  </a:cubicBezTo>
                  <a:cubicBezTo>
                    <a:pt x="270992" y="16784"/>
                    <a:pt x="270992" y="21019"/>
                    <a:pt x="275226" y="25253"/>
                  </a:cubicBezTo>
                  <a:cubicBezTo>
                    <a:pt x="279460" y="50658"/>
                    <a:pt x="262523" y="67595"/>
                    <a:pt x="249820" y="84532"/>
                  </a:cubicBezTo>
                  <a:cubicBezTo>
                    <a:pt x="207478" y="135343"/>
                    <a:pt x="160901" y="186154"/>
                    <a:pt x="118559" y="236965"/>
                  </a:cubicBezTo>
                  <a:cubicBezTo>
                    <a:pt x="71982" y="270839"/>
                    <a:pt x="38108" y="232731"/>
                    <a:pt x="0" y="211560"/>
                  </a:cubicBezTo>
                  <a:close/>
                </a:path>
              </a:pathLst>
            </a:custGeom>
            <a:solidFill>
              <a:srgbClr val="FF82B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7F2F30F-0DA6-43BF-2926-82DD307FB184}"/>
                </a:ext>
              </a:extLst>
            </p:cNvPr>
            <p:cNvSpPr/>
            <p:nvPr/>
          </p:nvSpPr>
          <p:spPr>
            <a:xfrm>
              <a:off x="11354899" y="6150881"/>
              <a:ext cx="56103" cy="224679"/>
            </a:xfrm>
            <a:custGeom>
              <a:avLst/>
              <a:gdLst>
                <a:gd name="connsiteX0" fmla="*/ 13761 w 56103"/>
                <a:gd name="connsiteY0" fmla="*/ 93153 h 224679"/>
                <a:gd name="connsiteX1" fmla="*/ 9527 w 56103"/>
                <a:gd name="connsiteY1" fmla="*/ 33874 h 224679"/>
                <a:gd name="connsiteX2" fmla="*/ 22230 w 56103"/>
                <a:gd name="connsiteY2" fmla="*/ 0 h 224679"/>
                <a:gd name="connsiteX3" fmla="*/ 56104 w 56103"/>
                <a:gd name="connsiteY3" fmla="*/ 25406 h 224679"/>
                <a:gd name="connsiteX4" fmla="*/ 56104 w 56103"/>
                <a:gd name="connsiteY4" fmla="*/ 203244 h 224679"/>
                <a:gd name="connsiteX5" fmla="*/ 13761 w 56103"/>
                <a:gd name="connsiteY5" fmla="*/ 224415 h 224679"/>
                <a:gd name="connsiteX6" fmla="*/ 5293 w 56103"/>
                <a:gd name="connsiteY6" fmla="*/ 194775 h 224679"/>
                <a:gd name="connsiteX7" fmla="*/ 13761 w 56103"/>
                <a:gd name="connsiteY7" fmla="*/ 93153 h 22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03" h="224679">
                  <a:moveTo>
                    <a:pt x="13761" y="93153"/>
                  </a:moveTo>
                  <a:cubicBezTo>
                    <a:pt x="13761" y="71982"/>
                    <a:pt x="13761" y="55045"/>
                    <a:pt x="9527" y="33874"/>
                  </a:cubicBezTo>
                  <a:cubicBezTo>
                    <a:pt x="17996" y="25406"/>
                    <a:pt x="1058" y="4234"/>
                    <a:pt x="22230" y="0"/>
                  </a:cubicBezTo>
                  <a:cubicBezTo>
                    <a:pt x="39167" y="0"/>
                    <a:pt x="56104" y="8469"/>
                    <a:pt x="56104" y="25406"/>
                  </a:cubicBezTo>
                  <a:cubicBezTo>
                    <a:pt x="56104" y="84685"/>
                    <a:pt x="56104" y="143964"/>
                    <a:pt x="56104" y="203244"/>
                  </a:cubicBezTo>
                  <a:cubicBezTo>
                    <a:pt x="56104" y="228649"/>
                    <a:pt x="30698" y="224415"/>
                    <a:pt x="13761" y="224415"/>
                  </a:cubicBezTo>
                  <a:cubicBezTo>
                    <a:pt x="-7410" y="220181"/>
                    <a:pt x="1058" y="207478"/>
                    <a:pt x="5293" y="194775"/>
                  </a:cubicBezTo>
                  <a:cubicBezTo>
                    <a:pt x="17996" y="160901"/>
                    <a:pt x="13761" y="127027"/>
                    <a:pt x="13761" y="93153"/>
                  </a:cubicBezTo>
                  <a:close/>
                </a:path>
              </a:pathLst>
            </a:custGeom>
            <a:solidFill>
              <a:srgbClr val="FCDD0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282002B-2E55-16AB-B061-4C0EFC187D5F}"/>
                </a:ext>
              </a:extLst>
            </p:cNvPr>
            <p:cNvSpPr/>
            <p:nvPr/>
          </p:nvSpPr>
          <p:spPr>
            <a:xfrm>
              <a:off x="11427939" y="6172052"/>
              <a:ext cx="20672" cy="152432"/>
            </a:xfrm>
            <a:custGeom>
              <a:avLst/>
              <a:gdLst>
                <a:gd name="connsiteX0" fmla="*/ 0 w 20672"/>
                <a:gd name="connsiteY0" fmla="*/ 152433 h 152432"/>
                <a:gd name="connsiteX1" fmla="*/ 0 w 20672"/>
                <a:gd name="connsiteY1" fmla="*/ 0 h 152432"/>
                <a:gd name="connsiteX2" fmla="*/ 0 w 20672"/>
                <a:gd name="connsiteY2" fmla="*/ 152433 h 1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72" h="152432">
                  <a:moveTo>
                    <a:pt x="0" y="152433"/>
                  </a:moveTo>
                  <a:cubicBezTo>
                    <a:pt x="0" y="101622"/>
                    <a:pt x="0" y="50811"/>
                    <a:pt x="0" y="0"/>
                  </a:cubicBezTo>
                  <a:cubicBezTo>
                    <a:pt x="29640" y="50811"/>
                    <a:pt x="25406" y="101622"/>
                    <a:pt x="0" y="152433"/>
                  </a:cubicBezTo>
                  <a:close/>
                </a:path>
              </a:pathLst>
            </a:custGeom>
            <a:solidFill>
              <a:srgbClr val="96615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7B6D934-84CF-C083-E5E1-2960A18EEA36}"/>
                </a:ext>
              </a:extLst>
            </p:cNvPr>
            <p:cNvSpPr/>
            <p:nvPr/>
          </p:nvSpPr>
          <p:spPr>
            <a:xfrm>
              <a:off x="11324038" y="6392503"/>
              <a:ext cx="82729" cy="53560"/>
            </a:xfrm>
            <a:custGeom>
              <a:avLst/>
              <a:gdLst>
                <a:gd name="connsiteX0" fmla="*/ 82730 w 82729"/>
                <a:gd name="connsiteY0" fmla="*/ 3964 h 53560"/>
                <a:gd name="connsiteX1" fmla="*/ 23451 w 82729"/>
                <a:gd name="connsiteY1" fmla="*/ 50540 h 53560"/>
                <a:gd name="connsiteX2" fmla="*/ 2279 w 82729"/>
                <a:gd name="connsiteY2" fmla="*/ 25135 h 53560"/>
                <a:gd name="connsiteX3" fmla="*/ 82730 w 82729"/>
                <a:gd name="connsiteY3" fmla="*/ 3964 h 5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29" h="53560">
                  <a:moveTo>
                    <a:pt x="82730" y="3964"/>
                  </a:moveTo>
                  <a:cubicBezTo>
                    <a:pt x="70028" y="33603"/>
                    <a:pt x="65793" y="63243"/>
                    <a:pt x="23451" y="50540"/>
                  </a:cubicBezTo>
                  <a:cubicBezTo>
                    <a:pt x="10748" y="46306"/>
                    <a:pt x="-6189" y="33603"/>
                    <a:pt x="2279" y="25135"/>
                  </a:cubicBezTo>
                  <a:cubicBezTo>
                    <a:pt x="23451" y="-271"/>
                    <a:pt x="53090" y="-4505"/>
                    <a:pt x="82730" y="3964"/>
                  </a:cubicBezTo>
                  <a:close/>
                </a:path>
              </a:pathLst>
            </a:custGeom>
            <a:solidFill>
              <a:srgbClr val="FAD6E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A369012-6504-32EC-40BF-FD03A6646D6E}"/>
                </a:ext>
              </a:extLst>
            </p:cNvPr>
            <p:cNvSpPr/>
            <p:nvPr/>
          </p:nvSpPr>
          <p:spPr>
            <a:xfrm>
              <a:off x="10250820" y="5511510"/>
              <a:ext cx="660902" cy="266757"/>
            </a:xfrm>
            <a:custGeom>
              <a:avLst/>
              <a:gdLst>
                <a:gd name="connsiteX0" fmla="*/ 127027 w 660902"/>
                <a:gd name="connsiteY0" fmla="*/ 12703 h 266757"/>
                <a:gd name="connsiteX1" fmla="*/ 448830 w 660902"/>
                <a:gd name="connsiteY1" fmla="*/ 97388 h 266757"/>
                <a:gd name="connsiteX2" fmla="*/ 419190 w 660902"/>
                <a:gd name="connsiteY2" fmla="*/ 127027 h 266757"/>
                <a:gd name="connsiteX3" fmla="*/ 444596 w 660902"/>
                <a:gd name="connsiteY3" fmla="*/ 160901 h 266757"/>
                <a:gd name="connsiteX4" fmla="*/ 474235 w 660902"/>
                <a:gd name="connsiteY4" fmla="*/ 143964 h 266757"/>
                <a:gd name="connsiteX5" fmla="*/ 516578 w 660902"/>
                <a:gd name="connsiteY5" fmla="*/ 114325 h 266757"/>
                <a:gd name="connsiteX6" fmla="*/ 652074 w 660902"/>
                <a:gd name="connsiteY6" fmla="*/ 12703 h 266757"/>
                <a:gd name="connsiteX7" fmla="*/ 660542 w 660902"/>
                <a:gd name="connsiteY7" fmla="*/ 21171 h 266757"/>
                <a:gd name="connsiteX8" fmla="*/ 601263 w 660902"/>
                <a:gd name="connsiteY8" fmla="*/ 101622 h 266757"/>
                <a:gd name="connsiteX9" fmla="*/ 550452 w 660902"/>
                <a:gd name="connsiteY9" fmla="*/ 186307 h 266757"/>
                <a:gd name="connsiteX10" fmla="*/ 537749 w 660902"/>
                <a:gd name="connsiteY10" fmla="*/ 199009 h 266757"/>
                <a:gd name="connsiteX11" fmla="*/ 495407 w 660902"/>
                <a:gd name="connsiteY11" fmla="*/ 220181 h 266757"/>
                <a:gd name="connsiteX12" fmla="*/ 486938 w 660902"/>
                <a:gd name="connsiteY12" fmla="*/ 241352 h 266757"/>
                <a:gd name="connsiteX13" fmla="*/ 440361 w 660902"/>
                <a:gd name="connsiteY13" fmla="*/ 266757 h 266757"/>
                <a:gd name="connsiteX14" fmla="*/ 431893 w 660902"/>
                <a:gd name="connsiteY14" fmla="*/ 228649 h 266757"/>
                <a:gd name="connsiteX15" fmla="*/ 393785 w 660902"/>
                <a:gd name="connsiteY15" fmla="*/ 215946 h 266757"/>
                <a:gd name="connsiteX16" fmla="*/ 279460 w 660902"/>
                <a:gd name="connsiteY16" fmla="*/ 262523 h 266757"/>
                <a:gd name="connsiteX17" fmla="*/ 262523 w 660902"/>
                <a:gd name="connsiteY17" fmla="*/ 262523 h 266757"/>
                <a:gd name="connsiteX18" fmla="*/ 249820 w 660902"/>
                <a:gd name="connsiteY18" fmla="*/ 237118 h 266757"/>
                <a:gd name="connsiteX19" fmla="*/ 245586 w 660902"/>
                <a:gd name="connsiteY19" fmla="*/ 194775 h 266757"/>
                <a:gd name="connsiteX20" fmla="*/ 338739 w 660902"/>
                <a:gd name="connsiteY20" fmla="*/ 131261 h 266757"/>
                <a:gd name="connsiteX21" fmla="*/ 304866 w 660902"/>
                <a:gd name="connsiteY21" fmla="*/ 101622 h 266757"/>
                <a:gd name="connsiteX22" fmla="*/ 190541 w 660902"/>
                <a:gd name="connsiteY22" fmla="*/ 67748 h 266757"/>
                <a:gd name="connsiteX23" fmla="*/ 63514 w 660902"/>
                <a:gd name="connsiteY23" fmla="*/ 101622 h 266757"/>
                <a:gd name="connsiteX24" fmla="*/ 25405 w 660902"/>
                <a:gd name="connsiteY24" fmla="*/ 118559 h 266757"/>
                <a:gd name="connsiteX25" fmla="*/ 0 w 660902"/>
                <a:gd name="connsiteY25" fmla="*/ 101622 h 266757"/>
                <a:gd name="connsiteX26" fmla="*/ 84685 w 660902"/>
                <a:gd name="connsiteY26" fmla="*/ 0 h 266757"/>
                <a:gd name="connsiteX27" fmla="*/ 127027 w 660902"/>
                <a:gd name="connsiteY27" fmla="*/ 12703 h 26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60902" h="266757">
                  <a:moveTo>
                    <a:pt x="127027" y="12703"/>
                  </a:moveTo>
                  <a:cubicBezTo>
                    <a:pt x="232883" y="55045"/>
                    <a:pt x="338739" y="84685"/>
                    <a:pt x="448830" y="97388"/>
                  </a:cubicBezTo>
                  <a:cubicBezTo>
                    <a:pt x="448830" y="127027"/>
                    <a:pt x="410722" y="97388"/>
                    <a:pt x="419190" y="127027"/>
                  </a:cubicBezTo>
                  <a:cubicBezTo>
                    <a:pt x="423424" y="139730"/>
                    <a:pt x="436127" y="156667"/>
                    <a:pt x="444596" y="160901"/>
                  </a:cubicBezTo>
                  <a:cubicBezTo>
                    <a:pt x="461533" y="169370"/>
                    <a:pt x="465767" y="152433"/>
                    <a:pt x="474235" y="143964"/>
                  </a:cubicBezTo>
                  <a:cubicBezTo>
                    <a:pt x="482704" y="127027"/>
                    <a:pt x="499641" y="122793"/>
                    <a:pt x="516578" y="114325"/>
                  </a:cubicBezTo>
                  <a:cubicBezTo>
                    <a:pt x="571623" y="97388"/>
                    <a:pt x="618200" y="59279"/>
                    <a:pt x="652074" y="12703"/>
                  </a:cubicBezTo>
                  <a:cubicBezTo>
                    <a:pt x="656308" y="16937"/>
                    <a:pt x="660542" y="21171"/>
                    <a:pt x="660542" y="21171"/>
                  </a:cubicBezTo>
                  <a:cubicBezTo>
                    <a:pt x="664776" y="67748"/>
                    <a:pt x="630902" y="84685"/>
                    <a:pt x="601263" y="101622"/>
                  </a:cubicBezTo>
                  <a:cubicBezTo>
                    <a:pt x="567389" y="122793"/>
                    <a:pt x="550452" y="148199"/>
                    <a:pt x="550452" y="186307"/>
                  </a:cubicBezTo>
                  <a:cubicBezTo>
                    <a:pt x="546217" y="190541"/>
                    <a:pt x="546217" y="194775"/>
                    <a:pt x="537749" y="199009"/>
                  </a:cubicBezTo>
                  <a:cubicBezTo>
                    <a:pt x="525046" y="211712"/>
                    <a:pt x="478470" y="156667"/>
                    <a:pt x="495407" y="220181"/>
                  </a:cubicBezTo>
                  <a:cubicBezTo>
                    <a:pt x="495407" y="228649"/>
                    <a:pt x="491172" y="237118"/>
                    <a:pt x="486938" y="241352"/>
                  </a:cubicBezTo>
                  <a:cubicBezTo>
                    <a:pt x="470001" y="245586"/>
                    <a:pt x="457298" y="262523"/>
                    <a:pt x="440361" y="266757"/>
                  </a:cubicBezTo>
                  <a:cubicBezTo>
                    <a:pt x="436127" y="254055"/>
                    <a:pt x="436127" y="241352"/>
                    <a:pt x="431893" y="228649"/>
                  </a:cubicBezTo>
                  <a:cubicBezTo>
                    <a:pt x="419190" y="228649"/>
                    <a:pt x="406487" y="224415"/>
                    <a:pt x="393785" y="215946"/>
                  </a:cubicBezTo>
                  <a:cubicBezTo>
                    <a:pt x="326037" y="177838"/>
                    <a:pt x="317568" y="177838"/>
                    <a:pt x="279460" y="262523"/>
                  </a:cubicBezTo>
                  <a:cubicBezTo>
                    <a:pt x="275226" y="266757"/>
                    <a:pt x="270992" y="266757"/>
                    <a:pt x="262523" y="262523"/>
                  </a:cubicBezTo>
                  <a:cubicBezTo>
                    <a:pt x="262523" y="249820"/>
                    <a:pt x="258289" y="241352"/>
                    <a:pt x="249820" y="237118"/>
                  </a:cubicBezTo>
                  <a:cubicBezTo>
                    <a:pt x="241352" y="224415"/>
                    <a:pt x="241352" y="211712"/>
                    <a:pt x="245586" y="194775"/>
                  </a:cubicBezTo>
                  <a:cubicBezTo>
                    <a:pt x="258289" y="148199"/>
                    <a:pt x="304866" y="143964"/>
                    <a:pt x="338739" y="131261"/>
                  </a:cubicBezTo>
                  <a:cubicBezTo>
                    <a:pt x="338739" y="105856"/>
                    <a:pt x="321802" y="105856"/>
                    <a:pt x="304866" y="101622"/>
                  </a:cubicBezTo>
                  <a:cubicBezTo>
                    <a:pt x="266757" y="93153"/>
                    <a:pt x="224415" y="84685"/>
                    <a:pt x="190541" y="67748"/>
                  </a:cubicBezTo>
                  <a:cubicBezTo>
                    <a:pt x="135496" y="42342"/>
                    <a:pt x="97388" y="50811"/>
                    <a:pt x="63514" y="101622"/>
                  </a:cubicBezTo>
                  <a:cubicBezTo>
                    <a:pt x="55045" y="114325"/>
                    <a:pt x="38108" y="114325"/>
                    <a:pt x="25405" y="118559"/>
                  </a:cubicBezTo>
                  <a:cubicBezTo>
                    <a:pt x="16937" y="114325"/>
                    <a:pt x="8469" y="110090"/>
                    <a:pt x="0" y="101622"/>
                  </a:cubicBezTo>
                  <a:cubicBezTo>
                    <a:pt x="16937" y="59279"/>
                    <a:pt x="50811" y="33874"/>
                    <a:pt x="84685" y="0"/>
                  </a:cubicBezTo>
                  <a:cubicBezTo>
                    <a:pt x="105856" y="12703"/>
                    <a:pt x="114325" y="12703"/>
                    <a:pt x="127027" y="12703"/>
                  </a:cubicBezTo>
                  <a:close/>
                </a:path>
              </a:pathLst>
            </a:custGeom>
            <a:solidFill>
              <a:srgbClr val="4D232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108F071-89B7-C926-7634-2C3CBFFED325}"/>
                </a:ext>
              </a:extLst>
            </p:cNvPr>
            <p:cNvSpPr/>
            <p:nvPr/>
          </p:nvSpPr>
          <p:spPr>
            <a:xfrm>
              <a:off x="10644605" y="5579258"/>
              <a:ext cx="321802" cy="431387"/>
            </a:xfrm>
            <a:custGeom>
              <a:avLst/>
              <a:gdLst>
                <a:gd name="connsiteX0" fmla="*/ 93153 w 321802"/>
                <a:gd name="connsiteY0" fmla="*/ 182072 h 431387"/>
                <a:gd name="connsiteX1" fmla="*/ 97387 w 321802"/>
                <a:gd name="connsiteY1" fmla="*/ 152433 h 431387"/>
                <a:gd name="connsiteX2" fmla="*/ 152433 w 321802"/>
                <a:gd name="connsiteY2" fmla="*/ 131262 h 431387"/>
                <a:gd name="connsiteX3" fmla="*/ 152433 w 321802"/>
                <a:gd name="connsiteY3" fmla="*/ 131262 h 431387"/>
                <a:gd name="connsiteX4" fmla="*/ 279460 w 321802"/>
                <a:gd name="connsiteY4" fmla="*/ 0 h 431387"/>
                <a:gd name="connsiteX5" fmla="*/ 292163 w 321802"/>
                <a:gd name="connsiteY5" fmla="*/ 42342 h 431387"/>
                <a:gd name="connsiteX6" fmla="*/ 241352 w 321802"/>
                <a:gd name="connsiteY6" fmla="*/ 118559 h 431387"/>
                <a:gd name="connsiteX7" fmla="*/ 232883 w 321802"/>
                <a:gd name="connsiteY7" fmla="*/ 203244 h 431387"/>
                <a:gd name="connsiteX8" fmla="*/ 165136 w 321802"/>
                <a:gd name="connsiteY8" fmla="*/ 220181 h 431387"/>
                <a:gd name="connsiteX9" fmla="*/ 127027 w 321802"/>
                <a:gd name="connsiteY9" fmla="*/ 215947 h 431387"/>
                <a:gd name="connsiteX10" fmla="*/ 114324 w 321802"/>
                <a:gd name="connsiteY10" fmla="*/ 258289 h 431387"/>
                <a:gd name="connsiteX11" fmla="*/ 160901 w 321802"/>
                <a:gd name="connsiteY11" fmla="*/ 372613 h 431387"/>
                <a:gd name="connsiteX12" fmla="*/ 304865 w 321802"/>
                <a:gd name="connsiteY12" fmla="*/ 393785 h 431387"/>
                <a:gd name="connsiteX13" fmla="*/ 321802 w 321802"/>
                <a:gd name="connsiteY13" fmla="*/ 398019 h 431387"/>
                <a:gd name="connsiteX14" fmla="*/ 156667 w 321802"/>
                <a:gd name="connsiteY14" fmla="*/ 410722 h 431387"/>
                <a:gd name="connsiteX15" fmla="*/ 55045 w 321802"/>
                <a:gd name="connsiteY15" fmla="*/ 347208 h 431387"/>
                <a:gd name="connsiteX16" fmla="*/ 0 w 321802"/>
                <a:gd name="connsiteY16" fmla="*/ 338739 h 431387"/>
                <a:gd name="connsiteX17" fmla="*/ 12703 w 321802"/>
                <a:gd name="connsiteY17" fmla="*/ 313334 h 431387"/>
                <a:gd name="connsiteX18" fmla="*/ 55045 w 321802"/>
                <a:gd name="connsiteY18" fmla="*/ 275226 h 431387"/>
                <a:gd name="connsiteX19" fmla="*/ 93153 w 321802"/>
                <a:gd name="connsiteY19" fmla="*/ 182072 h 43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1802" h="431387">
                  <a:moveTo>
                    <a:pt x="93153" y="182072"/>
                  </a:moveTo>
                  <a:cubicBezTo>
                    <a:pt x="93153" y="173604"/>
                    <a:pt x="97387" y="160901"/>
                    <a:pt x="97387" y="152433"/>
                  </a:cubicBezTo>
                  <a:cubicBezTo>
                    <a:pt x="114324" y="139730"/>
                    <a:pt x="148199" y="173604"/>
                    <a:pt x="152433" y="131262"/>
                  </a:cubicBezTo>
                  <a:lnTo>
                    <a:pt x="152433" y="131262"/>
                  </a:lnTo>
                  <a:cubicBezTo>
                    <a:pt x="194775" y="84685"/>
                    <a:pt x="224415" y="33874"/>
                    <a:pt x="279460" y="0"/>
                  </a:cubicBezTo>
                  <a:cubicBezTo>
                    <a:pt x="317568" y="4234"/>
                    <a:pt x="304865" y="25406"/>
                    <a:pt x="292163" y="42342"/>
                  </a:cubicBezTo>
                  <a:cubicBezTo>
                    <a:pt x="275226" y="67748"/>
                    <a:pt x="258289" y="93153"/>
                    <a:pt x="241352" y="118559"/>
                  </a:cubicBezTo>
                  <a:cubicBezTo>
                    <a:pt x="224415" y="148199"/>
                    <a:pt x="215946" y="173604"/>
                    <a:pt x="232883" y="203244"/>
                  </a:cubicBezTo>
                  <a:cubicBezTo>
                    <a:pt x="215946" y="262523"/>
                    <a:pt x="215946" y="262523"/>
                    <a:pt x="165136" y="220181"/>
                  </a:cubicBezTo>
                  <a:cubicBezTo>
                    <a:pt x="152433" y="211712"/>
                    <a:pt x="143964" y="199009"/>
                    <a:pt x="127027" y="215947"/>
                  </a:cubicBezTo>
                  <a:cubicBezTo>
                    <a:pt x="122793" y="228649"/>
                    <a:pt x="118559" y="245586"/>
                    <a:pt x="114324" y="258289"/>
                  </a:cubicBezTo>
                  <a:cubicBezTo>
                    <a:pt x="84685" y="330271"/>
                    <a:pt x="88919" y="334505"/>
                    <a:pt x="160901" y="372613"/>
                  </a:cubicBezTo>
                  <a:cubicBezTo>
                    <a:pt x="207478" y="398019"/>
                    <a:pt x="258289" y="376848"/>
                    <a:pt x="304865" y="393785"/>
                  </a:cubicBezTo>
                  <a:cubicBezTo>
                    <a:pt x="309100" y="393785"/>
                    <a:pt x="317568" y="393785"/>
                    <a:pt x="321802" y="398019"/>
                  </a:cubicBezTo>
                  <a:cubicBezTo>
                    <a:pt x="270992" y="444596"/>
                    <a:pt x="211712" y="436127"/>
                    <a:pt x="156667" y="410722"/>
                  </a:cubicBezTo>
                  <a:cubicBezTo>
                    <a:pt x="118559" y="393785"/>
                    <a:pt x="84685" y="372613"/>
                    <a:pt x="55045" y="347208"/>
                  </a:cubicBezTo>
                  <a:cubicBezTo>
                    <a:pt x="38108" y="330271"/>
                    <a:pt x="21171" y="326037"/>
                    <a:pt x="0" y="338739"/>
                  </a:cubicBezTo>
                  <a:cubicBezTo>
                    <a:pt x="4234" y="330271"/>
                    <a:pt x="8468" y="321803"/>
                    <a:pt x="12703" y="313334"/>
                  </a:cubicBezTo>
                  <a:cubicBezTo>
                    <a:pt x="16937" y="287929"/>
                    <a:pt x="46577" y="292163"/>
                    <a:pt x="55045" y="275226"/>
                  </a:cubicBezTo>
                  <a:cubicBezTo>
                    <a:pt x="71982" y="245586"/>
                    <a:pt x="59279" y="203244"/>
                    <a:pt x="93153" y="182072"/>
                  </a:cubicBezTo>
                  <a:close/>
                </a:path>
              </a:pathLst>
            </a:custGeom>
            <a:solidFill>
              <a:srgbClr val="30292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1E444C3-A7C8-7BE4-7D84-5B1CC064E1D7}"/>
                </a:ext>
              </a:extLst>
            </p:cNvPr>
            <p:cNvSpPr/>
            <p:nvPr/>
          </p:nvSpPr>
          <p:spPr>
            <a:xfrm>
              <a:off x="10119558" y="5459031"/>
              <a:ext cx="170711" cy="117014"/>
            </a:xfrm>
            <a:custGeom>
              <a:avLst/>
              <a:gdLst>
                <a:gd name="connsiteX0" fmla="*/ 55045 w 170711"/>
                <a:gd name="connsiteY0" fmla="*/ 31307 h 117014"/>
                <a:gd name="connsiteX1" fmla="*/ 46577 w 170711"/>
                <a:gd name="connsiteY1" fmla="*/ 69416 h 117014"/>
                <a:gd name="connsiteX2" fmla="*/ 110090 w 170711"/>
                <a:gd name="connsiteY2" fmla="*/ 10136 h 117014"/>
                <a:gd name="connsiteX3" fmla="*/ 131261 w 170711"/>
                <a:gd name="connsiteY3" fmla="*/ 5902 h 117014"/>
                <a:gd name="connsiteX4" fmla="*/ 169370 w 170711"/>
                <a:gd name="connsiteY4" fmla="*/ 52479 h 117014"/>
                <a:gd name="connsiteX5" fmla="*/ 97388 w 170711"/>
                <a:gd name="connsiteY5" fmla="*/ 115992 h 117014"/>
                <a:gd name="connsiteX6" fmla="*/ 0 w 170711"/>
                <a:gd name="connsiteY6" fmla="*/ 65181 h 117014"/>
                <a:gd name="connsiteX7" fmla="*/ 42342 w 170711"/>
                <a:gd name="connsiteY7" fmla="*/ 1668 h 117014"/>
                <a:gd name="connsiteX8" fmla="*/ 55045 w 170711"/>
                <a:gd name="connsiteY8" fmla="*/ 31307 h 1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711" h="117014">
                  <a:moveTo>
                    <a:pt x="55045" y="31307"/>
                  </a:moveTo>
                  <a:cubicBezTo>
                    <a:pt x="50811" y="39776"/>
                    <a:pt x="38108" y="48244"/>
                    <a:pt x="46577" y="69416"/>
                  </a:cubicBezTo>
                  <a:cubicBezTo>
                    <a:pt x="63514" y="44010"/>
                    <a:pt x="105856" y="48244"/>
                    <a:pt x="110090" y="10136"/>
                  </a:cubicBezTo>
                  <a:cubicBezTo>
                    <a:pt x="110090" y="-2566"/>
                    <a:pt x="122793" y="-2566"/>
                    <a:pt x="131261" y="5902"/>
                  </a:cubicBezTo>
                  <a:cubicBezTo>
                    <a:pt x="143964" y="18605"/>
                    <a:pt x="177838" y="27073"/>
                    <a:pt x="169370" y="52479"/>
                  </a:cubicBezTo>
                  <a:cubicBezTo>
                    <a:pt x="156667" y="86353"/>
                    <a:pt x="139730" y="111758"/>
                    <a:pt x="97388" y="115992"/>
                  </a:cubicBezTo>
                  <a:cubicBezTo>
                    <a:pt x="50811" y="124461"/>
                    <a:pt x="33874" y="77884"/>
                    <a:pt x="0" y="65181"/>
                  </a:cubicBezTo>
                  <a:cubicBezTo>
                    <a:pt x="38108" y="60947"/>
                    <a:pt x="4234" y="10136"/>
                    <a:pt x="42342" y="1668"/>
                  </a:cubicBezTo>
                  <a:cubicBezTo>
                    <a:pt x="59279" y="5902"/>
                    <a:pt x="67748" y="14370"/>
                    <a:pt x="55045" y="31307"/>
                  </a:cubicBezTo>
                  <a:close/>
                </a:path>
              </a:pathLst>
            </a:custGeom>
            <a:solidFill>
              <a:srgbClr val="FFC4A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418C2BC-00D7-FF85-5FD2-233EF9913BC9}"/>
                </a:ext>
              </a:extLst>
            </p:cNvPr>
            <p:cNvSpPr/>
            <p:nvPr/>
          </p:nvSpPr>
          <p:spPr>
            <a:xfrm>
              <a:off x="10177111" y="5186403"/>
              <a:ext cx="178111" cy="240117"/>
            </a:xfrm>
            <a:custGeom>
              <a:avLst/>
              <a:gdLst>
                <a:gd name="connsiteX0" fmla="*/ 31366 w 178111"/>
                <a:gd name="connsiteY0" fmla="*/ 210782 h 240117"/>
                <a:gd name="connsiteX1" fmla="*/ 1726 w 178111"/>
                <a:gd name="connsiteY1" fmla="*/ 92224 h 240117"/>
                <a:gd name="connsiteX2" fmla="*/ 99114 w 178111"/>
                <a:gd name="connsiteY2" fmla="*/ 3304 h 240117"/>
                <a:gd name="connsiteX3" fmla="*/ 171096 w 178111"/>
                <a:gd name="connsiteY3" fmla="*/ 54115 h 240117"/>
                <a:gd name="connsiteX4" fmla="*/ 175330 w 178111"/>
                <a:gd name="connsiteY4" fmla="*/ 168440 h 240117"/>
                <a:gd name="connsiteX5" fmla="*/ 82177 w 178111"/>
                <a:gd name="connsiteY5" fmla="*/ 236188 h 240117"/>
                <a:gd name="connsiteX6" fmla="*/ 61006 w 178111"/>
                <a:gd name="connsiteY6" fmla="*/ 236188 h 240117"/>
                <a:gd name="connsiteX7" fmla="*/ 31366 w 178111"/>
                <a:gd name="connsiteY7" fmla="*/ 210782 h 24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111" h="240117">
                  <a:moveTo>
                    <a:pt x="31366" y="210782"/>
                  </a:moveTo>
                  <a:cubicBezTo>
                    <a:pt x="18663" y="172674"/>
                    <a:pt x="5961" y="130332"/>
                    <a:pt x="1726" y="92224"/>
                  </a:cubicBezTo>
                  <a:cubicBezTo>
                    <a:pt x="-6742" y="41413"/>
                    <a:pt x="14429" y="24476"/>
                    <a:pt x="99114" y="3304"/>
                  </a:cubicBezTo>
                  <a:cubicBezTo>
                    <a:pt x="145691" y="-9398"/>
                    <a:pt x="162627" y="16007"/>
                    <a:pt x="171096" y="54115"/>
                  </a:cubicBezTo>
                  <a:cubicBezTo>
                    <a:pt x="179565" y="92224"/>
                    <a:pt x="179565" y="130332"/>
                    <a:pt x="175330" y="168440"/>
                  </a:cubicBezTo>
                  <a:cubicBezTo>
                    <a:pt x="171096" y="231954"/>
                    <a:pt x="145691" y="248891"/>
                    <a:pt x="82177" y="236188"/>
                  </a:cubicBezTo>
                  <a:cubicBezTo>
                    <a:pt x="73708" y="236188"/>
                    <a:pt x="65240" y="236188"/>
                    <a:pt x="61006" y="236188"/>
                  </a:cubicBezTo>
                  <a:cubicBezTo>
                    <a:pt x="52537" y="223485"/>
                    <a:pt x="44069" y="215017"/>
                    <a:pt x="31366" y="210782"/>
                  </a:cubicBezTo>
                  <a:close/>
                </a:path>
              </a:pathLst>
            </a:custGeom>
            <a:solidFill>
              <a:srgbClr val="82191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08A0E36-BE06-E809-609A-A50DF090D1E3}"/>
                </a:ext>
              </a:extLst>
            </p:cNvPr>
            <p:cNvSpPr/>
            <p:nvPr/>
          </p:nvSpPr>
          <p:spPr>
            <a:xfrm>
              <a:off x="10284694" y="5617366"/>
              <a:ext cx="232883" cy="139729"/>
            </a:xfrm>
            <a:custGeom>
              <a:avLst/>
              <a:gdLst>
                <a:gd name="connsiteX0" fmla="*/ 232883 w 232883"/>
                <a:gd name="connsiteY0" fmla="*/ 105856 h 139729"/>
                <a:gd name="connsiteX1" fmla="*/ 220181 w 232883"/>
                <a:gd name="connsiteY1" fmla="*/ 139730 h 139729"/>
                <a:gd name="connsiteX2" fmla="*/ 0 w 232883"/>
                <a:gd name="connsiteY2" fmla="*/ 25405 h 139729"/>
                <a:gd name="connsiteX3" fmla="*/ 21171 w 232883"/>
                <a:gd name="connsiteY3" fmla="*/ 0 h 139729"/>
                <a:gd name="connsiteX4" fmla="*/ 232883 w 232883"/>
                <a:gd name="connsiteY4" fmla="*/ 105856 h 13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883" h="139729">
                  <a:moveTo>
                    <a:pt x="232883" y="105856"/>
                  </a:moveTo>
                  <a:cubicBezTo>
                    <a:pt x="228649" y="118559"/>
                    <a:pt x="224415" y="127027"/>
                    <a:pt x="220181" y="139730"/>
                  </a:cubicBezTo>
                  <a:cubicBezTo>
                    <a:pt x="143964" y="110090"/>
                    <a:pt x="71982" y="67748"/>
                    <a:pt x="0" y="25405"/>
                  </a:cubicBezTo>
                  <a:cubicBezTo>
                    <a:pt x="0" y="12703"/>
                    <a:pt x="8468" y="4234"/>
                    <a:pt x="21171" y="0"/>
                  </a:cubicBezTo>
                  <a:cubicBezTo>
                    <a:pt x="110090" y="4234"/>
                    <a:pt x="182072" y="33874"/>
                    <a:pt x="232883" y="105856"/>
                  </a:cubicBezTo>
                  <a:close/>
                </a:path>
              </a:pathLst>
            </a:custGeom>
            <a:solidFill>
              <a:srgbClr val="00BAB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C16D39C-A031-9E95-6D84-5E380C6EBAA8}"/>
                </a:ext>
              </a:extLst>
            </p:cNvPr>
            <p:cNvSpPr/>
            <p:nvPr/>
          </p:nvSpPr>
          <p:spPr>
            <a:xfrm>
              <a:off x="10521811" y="5723222"/>
              <a:ext cx="169369" cy="122737"/>
            </a:xfrm>
            <a:custGeom>
              <a:avLst/>
              <a:gdLst>
                <a:gd name="connsiteX0" fmla="*/ 0 w 169369"/>
                <a:gd name="connsiteY0" fmla="*/ 59279 h 122737"/>
                <a:gd name="connsiteX1" fmla="*/ 8468 w 169369"/>
                <a:gd name="connsiteY1" fmla="*/ 55045 h 122737"/>
                <a:gd name="connsiteX2" fmla="*/ 42342 w 169369"/>
                <a:gd name="connsiteY2" fmla="*/ 46577 h 122737"/>
                <a:gd name="connsiteX3" fmla="*/ 139730 w 169369"/>
                <a:gd name="connsiteY3" fmla="*/ 0 h 122737"/>
                <a:gd name="connsiteX4" fmla="*/ 169370 w 169369"/>
                <a:gd name="connsiteY4" fmla="*/ 25405 h 122737"/>
                <a:gd name="connsiteX5" fmla="*/ 156667 w 169369"/>
                <a:gd name="connsiteY5" fmla="*/ 80451 h 122737"/>
                <a:gd name="connsiteX6" fmla="*/ 84685 w 169369"/>
                <a:gd name="connsiteY6" fmla="*/ 97388 h 122737"/>
                <a:gd name="connsiteX7" fmla="*/ 50811 w 169369"/>
                <a:gd name="connsiteY7" fmla="*/ 101622 h 122737"/>
                <a:gd name="connsiteX8" fmla="*/ 0 w 169369"/>
                <a:gd name="connsiteY8" fmla="*/ 59279 h 12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369" h="122737">
                  <a:moveTo>
                    <a:pt x="0" y="59279"/>
                  </a:moveTo>
                  <a:cubicBezTo>
                    <a:pt x="4234" y="59279"/>
                    <a:pt x="4234" y="55045"/>
                    <a:pt x="8468" y="55045"/>
                  </a:cubicBezTo>
                  <a:cubicBezTo>
                    <a:pt x="16937" y="50811"/>
                    <a:pt x="29640" y="42342"/>
                    <a:pt x="42342" y="46577"/>
                  </a:cubicBezTo>
                  <a:cubicBezTo>
                    <a:pt x="84685" y="55045"/>
                    <a:pt x="114324" y="33874"/>
                    <a:pt x="139730" y="0"/>
                  </a:cubicBezTo>
                  <a:cubicBezTo>
                    <a:pt x="148199" y="8469"/>
                    <a:pt x="156667" y="16937"/>
                    <a:pt x="169370" y="25405"/>
                  </a:cubicBezTo>
                  <a:cubicBezTo>
                    <a:pt x="165136" y="42342"/>
                    <a:pt x="165136" y="63514"/>
                    <a:pt x="156667" y="80451"/>
                  </a:cubicBezTo>
                  <a:cubicBezTo>
                    <a:pt x="139730" y="131261"/>
                    <a:pt x="127027" y="135496"/>
                    <a:pt x="84685" y="97388"/>
                  </a:cubicBezTo>
                  <a:cubicBezTo>
                    <a:pt x="76217" y="88919"/>
                    <a:pt x="76217" y="93153"/>
                    <a:pt x="50811" y="101622"/>
                  </a:cubicBezTo>
                  <a:cubicBezTo>
                    <a:pt x="21171" y="110090"/>
                    <a:pt x="4234" y="88919"/>
                    <a:pt x="0" y="59279"/>
                  </a:cubicBezTo>
                  <a:close/>
                </a:path>
              </a:pathLst>
            </a:custGeom>
            <a:solidFill>
              <a:srgbClr val="FF91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7B647B6-4ADA-1CDC-EFE1-068809C62DED}"/>
                </a:ext>
              </a:extLst>
            </p:cNvPr>
            <p:cNvSpPr/>
            <p:nvPr/>
          </p:nvSpPr>
          <p:spPr>
            <a:xfrm>
              <a:off x="10208477" y="5507276"/>
              <a:ext cx="135495" cy="118823"/>
            </a:xfrm>
            <a:custGeom>
              <a:avLst/>
              <a:gdLst>
                <a:gd name="connsiteX0" fmla="*/ 135496 w 135495"/>
                <a:gd name="connsiteY0" fmla="*/ 16937 h 118823"/>
                <a:gd name="connsiteX1" fmla="*/ 50811 w 135495"/>
                <a:gd name="connsiteY1" fmla="*/ 118559 h 118823"/>
                <a:gd name="connsiteX2" fmla="*/ 0 w 135495"/>
                <a:gd name="connsiteY2" fmla="*/ 97388 h 118823"/>
                <a:gd name="connsiteX3" fmla="*/ 93154 w 135495"/>
                <a:gd name="connsiteY3" fmla="*/ 16937 h 118823"/>
                <a:gd name="connsiteX4" fmla="*/ 135496 w 135495"/>
                <a:gd name="connsiteY4" fmla="*/ 16937 h 11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95" h="118823">
                  <a:moveTo>
                    <a:pt x="135496" y="16937"/>
                  </a:moveTo>
                  <a:cubicBezTo>
                    <a:pt x="122793" y="63514"/>
                    <a:pt x="88919" y="93153"/>
                    <a:pt x="50811" y="118559"/>
                  </a:cubicBezTo>
                  <a:cubicBezTo>
                    <a:pt x="29640" y="118559"/>
                    <a:pt x="12703" y="122793"/>
                    <a:pt x="0" y="97388"/>
                  </a:cubicBezTo>
                  <a:cubicBezTo>
                    <a:pt x="38108" y="80451"/>
                    <a:pt x="71982" y="55045"/>
                    <a:pt x="93154" y="16937"/>
                  </a:cubicBezTo>
                  <a:cubicBezTo>
                    <a:pt x="110090" y="-21171"/>
                    <a:pt x="122793" y="16937"/>
                    <a:pt x="135496" y="16937"/>
                  </a:cubicBezTo>
                  <a:close/>
                </a:path>
              </a:pathLst>
            </a:custGeom>
            <a:solidFill>
              <a:srgbClr val="F1DDE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2AF9C00-7E00-D247-1C13-22AB0F12977D}"/>
                </a:ext>
              </a:extLst>
            </p:cNvPr>
            <p:cNvSpPr/>
            <p:nvPr/>
          </p:nvSpPr>
          <p:spPr>
            <a:xfrm>
              <a:off x="10681634" y="5726986"/>
              <a:ext cx="56124" cy="132811"/>
            </a:xfrm>
            <a:custGeom>
              <a:avLst/>
              <a:gdLst>
                <a:gd name="connsiteX0" fmla="*/ 56124 w 56124"/>
                <a:gd name="connsiteY0" fmla="*/ 34344 h 132811"/>
                <a:gd name="connsiteX1" fmla="*/ 22250 w 56124"/>
                <a:gd name="connsiteY1" fmla="*/ 131732 h 132811"/>
                <a:gd name="connsiteX2" fmla="*/ 1079 w 56124"/>
                <a:gd name="connsiteY2" fmla="*/ 110561 h 132811"/>
                <a:gd name="connsiteX3" fmla="*/ 18016 w 56124"/>
                <a:gd name="connsiteY3" fmla="*/ 59750 h 132811"/>
                <a:gd name="connsiteX4" fmla="*/ 30719 w 56124"/>
                <a:gd name="connsiteY4" fmla="*/ 470 h 132811"/>
                <a:gd name="connsiteX5" fmla="*/ 56124 w 56124"/>
                <a:gd name="connsiteY5" fmla="*/ 34344 h 13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24" h="132811">
                  <a:moveTo>
                    <a:pt x="56124" y="34344"/>
                  </a:moveTo>
                  <a:cubicBezTo>
                    <a:pt x="47656" y="68218"/>
                    <a:pt x="47656" y="106326"/>
                    <a:pt x="22250" y="131732"/>
                  </a:cubicBezTo>
                  <a:cubicBezTo>
                    <a:pt x="5313" y="135966"/>
                    <a:pt x="-3155" y="127498"/>
                    <a:pt x="1079" y="110561"/>
                  </a:cubicBezTo>
                  <a:cubicBezTo>
                    <a:pt x="5313" y="93624"/>
                    <a:pt x="9547" y="76687"/>
                    <a:pt x="18016" y="59750"/>
                  </a:cubicBezTo>
                  <a:cubicBezTo>
                    <a:pt x="34953" y="42813"/>
                    <a:pt x="18016" y="17407"/>
                    <a:pt x="30719" y="470"/>
                  </a:cubicBezTo>
                  <a:cubicBezTo>
                    <a:pt x="56124" y="-3764"/>
                    <a:pt x="47656" y="21642"/>
                    <a:pt x="56124" y="34344"/>
                  </a:cubicBezTo>
                  <a:close/>
                </a:path>
              </a:pathLst>
            </a:custGeom>
            <a:solidFill>
              <a:srgbClr val="F9EFF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7BA16B5-31A9-C316-552B-64170B3554D8}"/>
                </a:ext>
              </a:extLst>
            </p:cNvPr>
            <p:cNvSpPr/>
            <p:nvPr/>
          </p:nvSpPr>
          <p:spPr>
            <a:xfrm>
              <a:off x="10166135" y="5417300"/>
              <a:ext cx="57787" cy="73038"/>
            </a:xfrm>
            <a:custGeom>
              <a:avLst/>
              <a:gdLst>
                <a:gd name="connsiteX0" fmla="*/ 8469 w 57787"/>
                <a:gd name="connsiteY0" fmla="*/ 73039 h 73038"/>
                <a:gd name="connsiteX1" fmla="*/ 0 w 57787"/>
                <a:gd name="connsiteY1" fmla="*/ 39165 h 73038"/>
                <a:gd name="connsiteX2" fmla="*/ 12703 w 57787"/>
                <a:gd name="connsiteY2" fmla="*/ 17993 h 73038"/>
                <a:gd name="connsiteX3" fmla="*/ 38108 w 57787"/>
                <a:gd name="connsiteY3" fmla="*/ 5291 h 73038"/>
                <a:gd name="connsiteX4" fmla="*/ 55045 w 57787"/>
                <a:gd name="connsiteY4" fmla="*/ 34930 h 73038"/>
                <a:gd name="connsiteX5" fmla="*/ 8469 w 57787"/>
                <a:gd name="connsiteY5" fmla="*/ 73039 h 7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87" h="73038">
                  <a:moveTo>
                    <a:pt x="8469" y="73039"/>
                  </a:moveTo>
                  <a:cubicBezTo>
                    <a:pt x="4234" y="60336"/>
                    <a:pt x="0" y="51867"/>
                    <a:pt x="0" y="39165"/>
                  </a:cubicBezTo>
                  <a:cubicBezTo>
                    <a:pt x="12703" y="39165"/>
                    <a:pt x="12703" y="30696"/>
                    <a:pt x="12703" y="17993"/>
                  </a:cubicBezTo>
                  <a:cubicBezTo>
                    <a:pt x="8469" y="-3178"/>
                    <a:pt x="25405" y="-3178"/>
                    <a:pt x="38108" y="5291"/>
                  </a:cubicBezTo>
                  <a:cubicBezTo>
                    <a:pt x="50811" y="9525"/>
                    <a:pt x="63514" y="17993"/>
                    <a:pt x="55045" y="34930"/>
                  </a:cubicBezTo>
                  <a:cubicBezTo>
                    <a:pt x="33874" y="47633"/>
                    <a:pt x="21171" y="60336"/>
                    <a:pt x="8469" y="73039"/>
                  </a:cubicBezTo>
                  <a:close/>
                </a:path>
              </a:pathLst>
            </a:custGeom>
            <a:solidFill>
              <a:srgbClr val="FF8F7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7A1427C-709C-9ABC-34E5-437D4C9A1D9D}"/>
                </a:ext>
              </a:extLst>
            </p:cNvPr>
            <p:cNvSpPr/>
            <p:nvPr/>
          </p:nvSpPr>
          <p:spPr>
            <a:xfrm>
              <a:off x="10646270" y="5837547"/>
              <a:ext cx="57613" cy="50810"/>
            </a:xfrm>
            <a:custGeom>
              <a:avLst/>
              <a:gdLst>
                <a:gd name="connsiteX0" fmla="*/ 36442 w 57613"/>
                <a:gd name="connsiteY0" fmla="*/ 0 h 50810"/>
                <a:gd name="connsiteX1" fmla="*/ 57614 w 57613"/>
                <a:gd name="connsiteY1" fmla="*/ 21171 h 50810"/>
                <a:gd name="connsiteX2" fmla="*/ 2568 w 57613"/>
                <a:gd name="connsiteY2" fmla="*/ 50811 h 50810"/>
                <a:gd name="connsiteX3" fmla="*/ 36442 w 57613"/>
                <a:gd name="connsiteY3" fmla="*/ 0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13" h="50810">
                  <a:moveTo>
                    <a:pt x="36442" y="0"/>
                  </a:moveTo>
                  <a:cubicBezTo>
                    <a:pt x="44911" y="8468"/>
                    <a:pt x="49145" y="16937"/>
                    <a:pt x="57614" y="21171"/>
                  </a:cubicBezTo>
                  <a:cubicBezTo>
                    <a:pt x="49145" y="46577"/>
                    <a:pt x="23740" y="50811"/>
                    <a:pt x="2568" y="50811"/>
                  </a:cubicBezTo>
                  <a:cubicBezTo>
                    <a:pt x="-10135" y="16937"/>
                    <a:pt x="27974" y="21171"/>
                    <a:pt x="36442" y="0"/>
                  </a:cubicBezTo>
                  <a:close/>
                </a:path>
              </a:pathLst>
            </a:custGeom>
            <a:solidFill>
              <a:srgbClr val="F2BC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368D9FE-D19F-540D-7DC8-BC6350F6887F}"/>
                </a:ext>
              </a:extLst>
            </p:cNvPr>
            <p:cNvSpPr/>
            <p:nvPr/>
          </p:nvSpPr>
          <p:spPr>
            <a:xfrm>
              <a:off x="10424424" y="6471016"/>
              <a:ext cx="217874" cy="110980"/>
            </a:xfrm>
            <a:custGeom>
              <a:avLst/>
              <a:gdLst>
                <a:gd name="connsiteX0" fmla="*/ 84685 w 217874"/>
                <a:gd name="connsiteY0" fmla="*/ 5902 h 110980"/>
                <a:gd name="connsiteX1" fmla="*/ 186307 w 217874"/>
                <a:gd name="connsiteY1" fmla="*/ 65181 h 110980"/>
                <a:gd name="connsiteX2" fmla="*/ 215947 w 217874"/>
                <a:gd name="connsiteY2" fmla="*/ 94821 h 110980"/>
                <a:gd name="connsiteX3" fmla="*/ 169370 w 217874"/>
                <a:gd name="connsiteY3" fmla="*/ 107524 h 110980"/>
                <a:gd name="connsiteX4" fmla="*/ 0 w 217874"/>
                <a:gd name="connsiteY4" fmla="*/ 22839 h 110980"/>
                <a:gd name="connsiteX5" fmla="*/ 67748 w 217874"/>
                <a:gd name="connsiteY5" fmla="*/ 10136 h 110980"/>
                <a:gd name="connsiteX6" fmla="*/ 84685 w 217874"/>
                <a:gd name="connsiteY6" fmla="*/ 5902 h 1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74" h="110980">
                  <a:moveTo>
                    <a:pt x="84685" y="5902"/>
                  </a:moveTo>
                  <a:cubicBezTo>
                    <a:pt x="114325" y="31307"/>
                    <a:pt x="148199" y="56713"/>
                    <a:pt x="186307" y="65181"/>
                  </a:cubicBezTo>
                  <a:cubicBezTo>
                    <a:pt x="203244" y="69416"/>
                    <a:pt x="224415" y="69416"/>
                    <a:pt x="215947" y="94821"/>
                  </a:cubicBezTo>
                  <a:cubicBezTo>
                    <a:pt x="207478" y="115992"/>
                    <a:pt x="186307" y="111758"/>
                    <a:pt x="169370" y="107524"/>
                  </a:cubicBezTo>
                  <a:cubicBezTo>
                    <a:pt x="110091" y="90587"/>
                    <a:pt x="55045" y="60947"/>
                    <a:pt x="0" y="22839"/>
                  </a:cubicBezTo>
                  <a:cubicBezTo>
                    <a:pt x="25406" y="10136"/>
                    <a:pt x="50811" y="31307"/>
                    <a:pt x="67748" y="10136"/>
                  </a:cubicBezTo>
                  <a:cubicBezTo>
                    <a:pt x="76217" y="-2566"/>
                    <a:pt x="80451" y="-2566"/>
                    <a:pt x="84685" y="5902"/>
                  </a:cubicBezTo>
                  <a:close/>
                </a:path>
              </a:pathLst>
            </a:custGeom>
            <a:solidFill>
              <a:srgbClr val="FAD90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BB928DB-102B-D0E3-7300-8CB9ABAEC03E}"/>
                </a:ext>
              </a:extLst>
            </p:cNvPr>
            <p:cNvSpPr/>
            <p:nvPr/>
          </p:nvSpPr>
          <p:spPr>
            <a:xfrm>
              <a:off x="10525391" y="6438809"/>
              <a:ext cx="124549" cy="80450"/>
            </a:xfrm>
            <a:custGeom>
              <a:avLst/>
              <a:gdLst>
                <a:gd name="connsiteX0" fmla="*/ 21826 w 124549"/>
                <a:gd name="connsiteY0" fmla="*/ 0 h 80450"/>
                <a:gd name="connsiteX1" fmla="*/ 123448 w 124549"/>
                <a:gd name="connsiteY1" fmla="*/ 55045 h 80450"/>
                <a:gd name="connsiteX2" fmla="*/ 106511 w 124549"/>
                <a:gd name="connsiteY2" fmla="*/ 80451 h 80450"/>
                <a:gd name="connsiteX3" fmla="*/ 4889 w 124549"/>
                <a:gd name="connsiteY3" fmla="*/ 29640 h 80450"/>
                <a:gd name="connsiteX4" fmla="*/ 4889 w 124549"/>
                <a:gd name="connsiteY4" fmla="*/ 12703 h 80450"/>
                <a:gd name="connsiteX5" fmla="*/ 21826 w 124549"/>
                <a:gd name="connsiteY5" fmla="*/ 0 h 8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549" h="80450">
                  <a:moveTo>
                    <a:pt x="21826" y="0"/>
                  </a:moveTo>
                  <a:cubicBezTo>
                    <a:pt x="55700" y="25405"/>
                    <a:pt x="85340" y="46577"/>
                    <a:pt x="123448" y="55045"/>
                  </a:cubicBezTo>
                  <a:cubicBezTo>
                    <a:pt x="127682" y="55045"/>
                    <a:pt x="119214" y="80451"/>
                    <a:pt x="106511" y="80451"/>
                  </a:cubicBezTo>
                  <a:cubicBezTo>
                    <a:pt x="68403" y="76217"/>
                    <a:pt x="34529" y="59279"/>
                    <a:pt x="4889" y="29640"/>
                  </a:cubicBezTo>
                  <a:cubicBezTo>
                    <a:pt x="655" y="25405"/>
                    <a:pt x="-3579" y="16937"/>
                    <a:pt x="4889" y="12703"/>
                  </a:cubicBezTo>
                  <a:cubicBezTo>
                    <a:pt x="9124" y="8469"/>
                    <a:pt x="17592" y="4234"/>
                    <a:pt x="21826" y="0"/>
                  </a:cubicBezTo>
                  <a:close/>
                </a:path>
              </a:pathLst>
            </a:custGeom>
            <a:solidFill>
              <a:srgbClr val="F5DDE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9886770-6E8F-1937-39CB-44D7473C0E39}"/>
                </a:ext>
              </a:extLst>
            </p:cNvPr>
            <p:cNvSpPr/>
            <p:nvPr/>
          </p:nvSpPr>
          <p:spPr>
            <a:xfrm>
              <a:off x="10382081" y="6448731"/>
              <a:ext cx="190540" cy="142511"/>
            </a:xfrm>
            <a:custGeom>
              <a:avLst/>
              <a:gdLst>
                <a:gd name="connsiteX0" fmla="*/ 190541 w 190540"/>
                <a:gd name="connsiteY0" fmla="*/ 142511 h 142511"/>
                <a:gd name="connsiteX1" fmla="*/ 0 w 190540"/>
                <a:gd name="connsiteY1" fmla="*/ 49358 h 142511"/>
                <a:gd name="connsiteX2" fmla="*/ 12703 w 190540"/>
                <a:gd name="connsiteY2" fmla="*/ 7015 h 142511"/>
                <a:gd name="connsiteX3" fmla="*/ 38108 w 190540"/>
                <a:gd name="connsiteY3" fmla="*/ 2781 h 142511"/>
                <a:gd name="connsiteX4" fmla="*/ 38108 w 190540"/>
                <a:gd name="connsiteY4" fmla="*/ 23952 h 142511"/>
                <a:gd name="connsiteX5" fmla="*/ 55045 w 190540"/>
                <a:gd name="connsiteY5" fmla="*/ 70529 h 142511"/>
                <a:gd name="connsiteX6" fmla="*/ 190541 w 190540"/>
                <a:gd name="connsiteY6" fmla="*/ 142511 h 14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40" h="142511">
                  <a:moveTo>
                    <a:pt x="190541" y="142511"/>
                  </a:moveTo>
                  <a:cubicBezTo>
                    <a:pt x="118559" y="129809"/>
                    <a:pt x="59279" y="91700"/>
                    <a:pt x="0" y="49358"/>
                  </a:cubicBezTo>
                  <a:cubicBezTo>
                    <a:pt x="0" y="32421"/>
                    <a:pt x="0" y="19718"/>
                    <a:pt x="12703" y="7015"/>
                  </a:cubicBezTo>
                  <a:cubicBezTo>
                    <a:pt x="21171" y="-1453"/>
                    <a:pt x="29640" y="-1453"/>
                    <a:pt x="38108" y="2781"/>
                  </a:cubicBezTo>
                  <a:cubicBezTo>
                    <a:pt x="46577" y="7015"/>
                    <a:pt x="46577" y="15484"/>
                    <a:pt x="38108" y="23952"/>
                  </a:cubicBezTo>
                  <a:cubicBezTo>
                    <a:pt x="12703" y="49358"/>
                    <a:pt x="38108" y="57826"/>
                    <a:pt x="55045" y="70529"/>
                  </a:cubicBezTo>
                  <a:cubicBezTo>
                    <a:pt x="101622" y="91700"/>
                    <a:pt x="148199" y="117106"/>
                    <a:pt x="190541" y="142511"/>
                  </a:cubicBezTo>
                  <a:close/>
                </a:path>
              </a:pathLst>
            </a:custGeom>
            <a:solidFill>
              <a:srgbClr val="E8D0D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3481FFC-CB15-3D64-C3EE-F79C8AA4DF70}"/>
                </a:ext>
              </a:extLst>
            </p:cNvPr>
            <p:cNvSpPr/>
            <p:nvPr/>
          </p:nvSpPr>
          <p:spPr>
            <a:xfrm>
              <a:off x="10572622" y="6417638"/>
              <a:ext cx="93153" cy="50811"/>
            </a:xfrm>
            <a:custGeom>
              <a:avLst/>
              <a:gdLst>
                <a:gd name="connsiteX0" fmla="*/ 93154 w 93153"/>
                <a:gd name="connsiteY0" fmla="*/ 50811 h 50811"/>
                <a:gd name="connsiteX1" fmla="*/ 0 w 93153"/>
                <a:gd name="connsiteY1" fmla="*/ 12703 h 50811"/>
                <a:gd name="connsiteX2" fmla="*/ 8469 w 93153"/>
                <a:gd name="connsiteY2" fmla="*/ 0 h 50811"/>
                <a:gd name="connsiteX3" fmla="*/ 93154 w 93153"/>
                <a:gd name="connsiteY3" fmla="*/ 50811 h 5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53" h="50811">
                  <a:moveTo>
                    <a:pt x="93154" y="50811"/>
                  </a:moveTo>
                  <a:cubicBezTo>
                    <a:pt x="55045" y="50811"/>
                    <a:pt x="25406" y="38108"/>
                    <a:pt x="0" y="12703"/>
                  </a:cubicBezTo>
                  <a:cubicBezTo>
                    <a:pt x="0" y="12703"/>
                    <a:pt x="4235" y="0"/>
                    <a:pt x="8469" y="0"/>
                  </a:cubicBezTo>
                  <a:cubicBezTo>
                    <a:pt x="42342" y="8469"/>
                    <a:pt x="67748" y="33874"/>
                    <a:pt x="93154" y="50811"/>
                  </a:cubicBezTo>
                  <a:close/>
                </a:path>
              </a:pathLst>
            </a:custGeom>
            <a:solidFill>
              <a:srgbClr val="F38B7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956A8E1-BEB8-B6C2-FB87-335C7FBF90F0}"/>
                </a:ext>
              </a:extLst>
            </p:cNvPr>
            <p:cNvSpPr/>
            <p:nvPr/>
          </p:nvSpPr>
          <p:spPr>
            <a:xfrm>
              <a:off x="10486783" y="6404935"/>
              <a:ext cx="48064" cy="71982"/>
            </a:xfrm>
            <a:custGeom>
              <a:avLst/>
              <a:gdLst>
                <a:gd name="connsiteX0" fmla="*/ 22325 w 48064"/>
                <a:gd name="connsiteY0" fmla="*/ 71982 h 71982"/>
                <a:gd name="connsiteX1" fmla="*/ 9623 w 48064"/>
                <a:gd name="connsiteY1" fmla="*/ 71982 h 71982"/>
                <a:gd name="connsiteX2" fmla="*/ 1154 w 48064"/>
                <a:gd name="connsiteY2" fmla="*/ 33874 h 71982"/>
                <a:gd name="connsiteX3" fmla="*/ 26560 w 48064"/>
                <a:gd name="connsiteY3" fmla="*/ 0 h 71982"/>
                <a:gd name="connsiteX4" fmla="*/ 43496 w 48064"/>
                <a:gd name="connsiteY4" fmla="*/ 8469 h 71982"/>
                <a:gd name="connsiteX5" fmla="*/ 30794 w 48064"/>
                <a:gd name="connsiteY5" fmla="*/ 42343 h 71982"/>
                <a:gd name="connsiteX6" fmla="*/ 22325 w 48064"/>
                <a:gd name="connsiteY6" fmla="*/ 71982 h 7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4" h="71982">
                  <a:moveTo>
                    <a:pt x="22325" y="71982"/>
                  </a:moveTo>
                  <a:cubicBezTo>
                    <a:pt x="18091" y="71982"/>
                    <a:pt x="13857" y="71982"/>
                    <a:pt x="9623" y="71982"/>
                  </a:cubicBezTo>
                  <a:cubicBezTo>
                    <a:pt x="5388" y="59279"/>
                    <a:pt x="-3080" y="46577"/>
                    <a:pt x="1154" y="33874"/>
                  </a:cubicBezTo>
                  <a:cubicBezTo>
                    <a:pt x="1154" y="21171"/>
                    <a:pt x="9623" y="4234"/>
                    <a:pt x="26560" y="0"/>
                  </a:cubicBezTo>
                  <a:cubicBezTo>
                    <a:pt x="30794" y="0"/>
                    <a:pt x="43496" y="4234"/>
                    <a:pt x="43496" y="8469"/>
                  </a:cubicBezTo>
                  <a:cubicBezTo>
                    <a:pt x="56199" y="25406"/>
                    <a:pt x="39262" y="29640"/>
                    <a:pt x="30794" y="42343"/>
                  </a:cubicBezTo>
                  <a:cubicBezTo>
                    <a:pt x="18091" y="46577"/>
                    <a:pt x="22325" y="59279"/>
                    <a:pt x="22325" y="71982"/>
                  </a:cubicBezTo>
                  <a:close/>
                </a:path>
              </a:pathLst>
            </a:custGeom>
            <a:solidFill>
              <a:srgbClr val="F2CF0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645B11C-AB9C-85A2-3AFC-03A75887D0CA}"/>
                </a:ext>
              </a:extLst>
            </p:cNvPr>
            <p:cNvSpPr/>
            <p:nvPr/>
          </p:nvSpPr>
          <p:spPr>
            <a:xfrm>
              <a:off x="10555686" y="6150881"/>
              <a:ext cx="64961" cy="152432"/>
            </a:xfrm>
            <a:custGeom>
              <a:avLst/>
              <a:gdLst>
                <a:gd name="connsiteX0" fmla="*/ 63514 w 64961"/>
                <a:gd name="connsiteY0" fmla="*/ 0 h 152432"/>
                <a:gd name="connsiteX1" fmla="*/ 0 w 64961"/>
                <a:gd name="connsiteY1" fmla="*/ 152433 h 152432"/>
                <a:gd name="connsiteX2" fmla="*/ 63514 w 64961"/>
                <a:gd name="connsiteY2" fmla="*/ 0 h 1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61" h="152432">
                  <a:moveTo>
                    <a:pt x="63514" y="0"/>
                  </a:moveTo>
                  <a:cubicBezTo>
                    <a:pt x="71982" y="63514"/>
                    <a:pt x="42342" y="110090"/>
                    <a:pt x="0" y="152433"/>
                  </a:cubicBezTo>
                  <a:cubicBezTo>
                    <a:pt x="21171" y="101622"/>
                    <a:pt x="42342" y="50811"/>
                    <a:pt x="63514" y="0"/>
                  </a:cubicBezTo>
                  <a:close/>
                </a:path>
              </a:pathLst>
            </a:custGeom>
            <a:solidFill>
              <a:srgbClr val="FBE0E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01BC0D-6622-F4DA-62AF-24AE20689993}"/>
                </a:ext>
              </a:extLst>
            </p:cNvPr>
            <p:cNvSpPr/>
            <p:nvPr/>
          </p:nvSpPr>
          <p:spPr>
            <a:xfrm>
              <a:off x="11127308" y="6286377"/>
              <a:ext cx="114324" cy="47879"/>
            </a:xfrm>
            <a:custGeom>
              <a:avLst/>
              <a:gdLst>
                <a:gd name="connsiteX0" fmla="*/ 114324 w 114324"/>
                <a:gd name="connsiteY0" fmla="*/ 12703 h 47879"/>
                <a:gd name="connsiteX1" fmla="*/ 0 w 114324"/>
                <a:gd name="connsiteY1" fmla="*/ 0 h 47879"/>
                <a:gd name="connsiteX2" fmla="*/ 114324 w 114324"/>
                <a:gd name="connsiteY2" fmla="*/ 12703 h 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24" h="47879">
                  <a:moveTo>
                    <a:pt x="114324" y="12703"/>
                  </a:moveTo>
                  <a:cubicBezTo>
                    <a:pt x="63514" y="63514"/>
                    <a:pt x="25405" y="59279"/>
                    <a:pt x="0" y="0"/>
                  </a:cubicBezTo>
                  <a:cubicBezTo>
                    <a:pt x="33874" y="29640"/>
                    <a:pt x="71982" y="25405"/>
                    <a:pt x="114324" y="12703"/>
                  </a:cubicBezTo>
                  <a:close/>
                </a:path>
              </a:pathLst>
            </a:custGeom>
            <a:solidFill>
              <a:srgbClr val="FFDDE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DDE66A0-B47F-1B38-F041-1591DD9B0B24}"/>
                </a:ext>
              </a:extLst>
            </p:cNvPr>
            <p:cNvSpPr/>
            <p:nvPr/>
          </p:nvSpPr>
          <p:spPr>
            <a:xfrm>
              <a:off x="10991812" y="6074665"/>
              <a:ext cx="38108" cy="42342"/>
            </a:xfrm>
            <a:custGeom>
              <a:avLst/>
              <a:gdLst>
                <a:gd name="connsiteX0" fmla="*/ 38108 w 38108"/>
                <a:gd name="connsiteY0" fmla="*/ 42342 h 42342"/>
                <a:gd name="connsiteX1" fmla="*/ 0 w 38108"/>
                <a:gd name="connsiteY1" fmla="*/ 12703 h 42342"/>
                <a:gd name="connsiteX2" fmla="*/ 16937 w 38108"/>
                <a:gd name="connsiteY2" fmla="*/ 0 h 42342"/>
                <a:gd name="connsiteX3" fmla="*/ 38108 w 38108"/>
                <a:gd name="connsiteY3" fmla="*/ 42342 h 4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8" h="42342">
                  <a:moveTo>
                    <a:pt x="38108" y="42342"/>
                  </a:moveTo>
                  <a:cubicBezTo>
                    <a:pt x="16937" y="33874"/>
                    <a:pt x="0" y="29640"/>
                    <a:pt x="0" y="12703"/>
                  </a:cubicBezTo>
                  <a:cubicBezTo>
                    <a:pt x="0" y="8469"/>
                    <a:pt x="12703" y="0"/>
                    <a:pt x="16937" y="0"/>
                  </a:cubicBezTo>
                  <a:cubicBezTo>
                    <a:pt x="38108" y="0"/>
                    <a:pt x="38108" y="16937"/>
                    <a:pt x="38108" y="42342"/>
                  </a:cubicBezTo>
                  <a:close/>
                </a:path>
              </a:pathLst>
            </a:custGeom>
            <a:solidFill>
              <a:srgbClr val="F4849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8AD1797-18F4-4DF1-73B7-365AFDF4095A}"/>
                </a:ext>
              </a:extLst>
            </p:cNvPr>
            <p:cNvSpPr/>
            <p:nvPr/>
          </p:nvSpPr>
          <p:spPr>
            <a:xfrm>
              <a:off x="10428658" y="5223582"/>
              <a:ext cx="228648" cy="152432"/>
            </a:xfrm>
            <a:custGeom>
              <a:avLst/>
              <a:gdLst>
                <a:gd name="connsiteX0" fmla="*/ 105856 w 228648"/>
                <a:gd name="connsiteY0" fmla="*/ 0 h 152432"/>
                <a:gd name="connsiteX1" fmla="*/ 228649 w 228648"/>
                <a:gd name="connsiteY1" fmla="*/ 84685 h 152432"/>
                <a:gd name="connsiteX2" fmla="*/ 122793 w 228648"/>
                <a:gd name="connsiteY2" fmla="*/ 152433 h 152432"/>
                <a:gd name="connsiteX3" fmla="*/ 0 w 228648"/>
                <a:gd name="connsiteY3" fmla="*/ 63514 h 152432"/>
                <a:gd name="connsiteX4" fmla="*/ 105856 w 228648"/>
                <a:gd name="connsiteY4" fmla="*/ 0 h 1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8" h="152432">
                  <a:moveTo>
                    <a:pt x="105856" y="0"/>
                  </a:moveTo>
                  <a:cubicBezTo>
                    <a:pt x="169370" y="0"/>
                    <a:pt x="228649" y="42342"/>
                    <a:pt x="228649" y="84685"/>
                  </a:cubicBezTo>
                  <a:cubicBezTo>
                    <a:pt x="228649" y="122793"/>
                    <a:pt x="177838" y="152433"/>
                    <a:pt x="122793" y="152433"/>
                  </a:cubicBezTo>
                  <a:cubicBezTo>
                    <a:pt x="50811" y="152433"/>
                    <a:pt x="0" y="114324"/>
                    <a:pt x="0" y="63514"/>
                  </a:cubicBezTo>
                  <a:cubicBezTo>
                    <a:pt x="0" y="21171"/>
                    <a:pt x="38108" y="0"/>
                    <a:pt x="105856" y="0"/>
                  </a:cubicBezTo>
                  <a:close/>
                </a:path>
              </a:pathLst>
            </a:custGeom>
            <a:solidFill>
              <a:srgbClr val="FFAB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902117B-6243-43E9-19F9-DB168507BD33}"/>
                </a:ext>
              </a:extLst>
            </p:cNvPr>
            <p:cNvSpPr/>
            <p:nvPr/>
          </p:nvSpPr>
          <p:spPr>
            <a:xfrm>
              <a:off x="10245003" y="4967367"/>
              <a:ext cx="108093" cy="171530"/>
            </a:xfrm>
            <a:custGeom>
              <a:avLst/>
              <a:gdLst>
                <a:gd name="connsiteX0" fmla="*/ 39691 w 108093"/>
                <a:gd name="connsiteY0" fmla="*/ 23332 h 171530"/>
                <a:gd name="connsiteX1" fmla="*/ 103204 w 108093"/>
                <a:gd name="connsiteY1" fmla="*/ 31800 h 171530"/>
                <a:gd name="connsiteX2" fmla="*/ 103204 w 108093"/>
                <a:gd name="connsiteY2" fmla="*/ 95314 h 171530"/>
                <a:gd name="connsiteX3" fmla="*/ 35456 w 108093"/>
                <a:gd name="connsiteY3" fmla="*/ 171530 h 171530"/>
                <a:gd name="connsiteX4" fmla="*/ 1582 w 108093"/>
                <a:gd name="connsiteY4" fmla="*/ 86845 h 171530"/>
                <a:gd name="connsiteX5" fmla="*/ 39691 w 108093"/>
                <a:gd name="connsiteY5" fmla="*/ 23332 h 17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3" h="171530">
                  <a:moveTo>
                    <a:pt x="39691" y="23332"/>
                  </a:moveTo>
                  <a:cubicBezTo>
                    <a:pt x="65096" y="-14777"/>
                    <a:pt x="86267" y="-2074"/>
                    <a:pt x="103204" y="31800"/>
                  </a:cubicBezTo>
                  <a:cubicBezTo>
                    <a:pt x="111673" y="52971"/>
                    <a:pt x="107438" y="74142"/>
                    <a:pt x="103204" y="95314"/>
                  </a:cubicBezTo>
                  <a:cubicBezTo>
                    <a:pt x="90501" y="133422"/>
                    <a:pt x="73564" y="171530"/>
                    <a:pt x="35456" y="171530"/>
                  </a:cubicBezTo>
                  <a:cubicBezTo>
                    <a:pt x="-11120" y="167296"/>
                    <a:pt x="1582" y="120719"/>
                    <a:pt x="1582" y="86845"/>
                  </a:cubicBezTo>
                  <a:cubicBezTo>
                    <a:pt x="18519" y="69908"/>
                    <a:pt x="31222" y="44503"/>
                    <a:pt x="39691" y="23332"/>
                  </a:cubicBezTo>
                  <a:close/>
                </a:path>
              </a:pathLst>
            </a:custGeom>
            <a:solidFill>
              <a:srgbClr val="4E060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12F22F4-6E14-3730-719C-337DAA1AB0B6}"/>
                </a:ext>
              </a:extLst>
            </p:cNvPr>
            <p:cNvSpPr/>
            <p:nvPr/>
          </p:nvSpPr>
          <p:spPr>
            <a:xfrm>
              <a:off x="10261595" y="4867905"/>
              <a:ext cx="167409" cy="127847"/>
            </a:xfrm>
            <a:custGeom>
              <a:avLst/>
              <a:gdLst>
                <a:gd name="connsiteX0" fmla="*/ 65442 w 167409"/>
                <a:gd name="connsiteY0" fmla="*/ 0 h 127847"/>
                <a:gd name="connsiteX1" fmla="*/ 167064 w 167409"/>
                <a:gd name="connsiteY1" fmla="*/ 88919 h 127847"/>
                <a:gd name="connsiteX2" fmla="*/ 150127 w 167409"/>
                <a:gd name="connsiteY2" fmla="*/ 127027 h 127847"/>
                <a:gd name="connsiteX3" fmla="*/ 120487 w 167409"/>
                <a:gd name="connsiteY3" fmla="*/ 101622 h 127847"/>
                <a:gd name="connsiteX4" fmla="*/ 48505 w 167409"/>
                <a:gd name="connsiteY4" fmla="*/ 55045 h 127847"/>
                <a:gd name="connsiteX5" fmla="*/ 1928 w 167409"/>
                <a:gd name="connsiteY5" fmla="*/ 50811 h 127847"/>
                <a:gd name="connsiteX6" fmla="*/ 31568 w 167409"/>
                <a:gd name="connsiteY6" fmla="*/ 8469 h 127847"/>
                <a:gd name="connsiteX7" fmla="*/ 65442 w 167409"/>
                <a:gd name="connsiteY7" fmla="*/ 0 h 12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409" h="127847">
                  <a:moveTo>
                    <a:pt x="65442" y="0"/>
                  </a:moveTo>
                  <a:cubicBezTo>
                    <a:pt x="116253" y="0"/>
                    <a:pt x="162829" y="46577"/>
                    <a:pt x="167064" y="88919"/>
                  </a:cubicBezTo>
                  <a:cubicBezTo>
                    <a:pt x="167064" y="105856"/>
                    <a:pt x="171298" y="122793"/>
                    <a:pt x="150127" y="127027"/>
                  </a:cubicBezTo>
                  <a:cubicBezTo>
                    <a:pt x="133190" y="131262"/>
                    <a:pt x="124721" y="118559"/>
                    <a:pt x="120487" y="101622"/>
                  </a:cubicBezTo>
                  <a:cubicBezTo>
                    <a:pt x="112018" y="63514"/>
                    <a:pt x="95081" y="33874"/>
                    <a:pt x="48505" y="55045"/>
                  </a:cubicBezTo>
                  <a:cubicBezTo>
                    <a:pt x="27333" y="63514"/>
                    <a:pt x="10396" y="76216"/>
                    <a:pt x="1928" y="50811"/>
                  </a:cubicBezTo>
                  <a:cubicBezTo>
                    <a:pt x="-6541" y="25405"/>
                    <a:pt x="14631" y="16937"/>
                    <a:pt x="31568" y="8469"/>
                  </a:cubicBezTo>
                  <a:cubicBezTo>
                    <a:pt x="44270" y="4234"/>
                    <a:pt x="56973" y="0"/>
                    <a:pt x="65442" y="0"/>
                  </a:cubicBezTo>
                  <a:close/>
                </a:path>
              </a:pathLst>
            </a:custGeom>
            <a:solidFill>
              <a:srgbClr val="500A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87E20BD-5C03-3FEE-2219-75017DD6DA55}"/>
                </a:ext>
              </a:extLst>
            </p:cNvPr>
            <p:cNvSpPr/>
            <p:nvPr/>
          </p:nvSpPr>
          <p:spPr>
            <a:xfrm>
              <a:off x="10894425" y="5274392"/>
              <a:ext cx="137928" cy="103974"/>
            </a:xfrm>
            <a:custGeom>
              <a:avLst/>
              <a:gdLst>
                <a:gd name="connsiteX0" fmla="*/ 122793 w 137928"/>
                <a:gd name="connsiteY0" fmla="*/ 0 h 103974"/>
                <a:gd name="connsiteX1" fmla="*/ 88919 w 137928"/>
                <a:gd name="connsiteY1" fmla="*/ 93153 h 103974"/>
                <a:gd name="connsiteX2" fmla="*/ 0 w 137928"/>
                <a:gd name="connsiteY2" fmla="*/ 55045 h 103974"/>
                <a:gd name="connsiteX3" fmla="*/ 122793 w 137928"/>
                <a:gd name="connsiteY3" fmla="*/ 0 h 10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928" h="103974">
                  <a:moveTo>
                    <a:pt x="122793" y="0"/>
                  </a:moveTo>
                  <a:cubicBezTo>
                    <a:pt x="160901" y="50811"/>
                    <a:pt x="118559" y="76217"/>
                    <a:pt x="88919" y="93153"/>
                  </a:cubicBezTo>
                  <a:cubicBezTo>
                    <a:pt x="50811" y="114325"/>
                    <a:pt x="12703" y="105856"/>
                    <a:pt x="0" y="55045"/>
                  </a:cubicBezTo>
                  <a:cubicBezTo>
                    <a:pt x="33874" y="21171"/>
                    <a:pt x="76216" y="12703"/>
                    <a:pt x="122793" y="0"/>
                  </a:cubicBezTo>
                  <a:close/>
                </a:path>
              </a:pathLst>
            </a:custGeom>
            <a:solidFill>
              <a:srgbClr val="FF957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A891186-0983-6B03-E022-A83D9DC1410C}"/>
                </a:ext>
              </a:extLst>
            </p:cNvPr>
            <p:cNvSpPr/>
            <p:nvPr/>
          </p:nvSpPr>
          <p:spPr>
            <a:xfrm>
              <a:off x="10887299" y="5270959"/>
              <a:ext cx="129919" cy="88117"/>
            </a:xfrm>
            <a:custGeom>
              <a:avLst/>
              <a:gdLst>
                <a:gd name="connsiteX0" fmla="*/ 129919 w 129919"/>
                <a:gd name="connsiteY0" fmla="*/ 3433 h 88117"/>
                <a:gd name="connsiteX1" fmla="*/ 79108 w 129919"/>
                <a:gd name="connsiteY1" fmla="*/ 88118 h 88117"/>
                <a:gd name="connsiteX2" fmla="*/ 7126 w 129919"/>
                <a:gd name="connsiteY2" fmla="*/ 58478 h 88117"/>
                <a:gd name="connsiteX3" fmla="*/ 19829 w 129919"/>
                <a:gd name="connsiteY3" fmla="*/ 33073 h 88117"/>
                <a:gd name="connsiteX4" fmla="*/ 129919 w 129919"/>
                <a:gd name="connsiteY4" fmla="*/ 3433 h 8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19" h="88117">
                  <a:moveTo>
                    <a:pt x="129919" y="3433"/>
                  </a:moveTo>
                  <a:cubicBezTo>
                    <a:pt x="112982" y="28839"/>
                    <a:pt x="45234" y="16136"/>
                    <a:pt x="79108" y="88118"/>
                  </a:cubicBezTo>
                  <a:cubicBezTo>
                    <a:pt x="57937" y="45776"/>
                    <a:pt x="36766" y="33073"/>
                    <a:pt x="7126" y="58478"/>
                  </a:cubicBezTo>
                  <a:cubicBezTo>
                    <a:pt x="-9811" y="41541"/>
                    <a:pt x="7126" y="37307"/>
                    <a:pt x="19829" y="33073"/>
                  </a:cubicBezTo>
                  <a:cubicBezTo>
                    <a:pt x="53703" y="16136"/>
                    <a:pt x="87577" y="-9270"/>
                    <a:pt x="129919" y="3433"/>
                  </a:cubicBezTo>
                  <a:close/>
                </a:path>
              </a:pathLst>
            </a:custGeom>
            <a:solidFill>
              <a:srgbClr val="8020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BB9E05C-16FE-7EBE-616C-61A659C9EC28}"/>
                </a:ext>
              </a:extLst>
            </p:cNvPr>
            <p:cNvSpPr/>
            <p:nvPr/>
          </p:nvSpPr>
          <p:spPr>
            <a:xfrm>
              <a:off x="10962173" y="5163957"/>
              <a:ext cx="59279" cy="38799"/>
            </a:xfrm>
            <a:custGeom>
              <a:avLst/>
              <a:gdLst>
                <a:gd name="connsiteX0" fmla="*/ 29640 w 59279"/>
                <a:gd name="connsiteY0" fmla="*/ 346 h 38799"/>
                <a:gd name="connsiteX1" fmla="*/ 59279 w 59279"/>
                <a:gd name="connsiteY1" fmla="*/ 17283 h 38799"/>
                <a:gd name="connsiteX2" fmla="*/ 29640 w 59279"/>
                <a:gd name="connsiteY2" fmla="*/ 38454 h 38799"/>
                <a:gd name="connsiteX3" fmla="*/ 0 w 59279"/>
                <a:gd name="connsiteY3" fmla="*/ 21517 h 38799"/>
                <a:gd name="connsiteX4" fmla="*/ 29640 w 59279"/>
                <a:gd name="connsiteY4" fmla="*/ 346 h 3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79" h="38799">
                  <a:moveTo>
                    <a:pt x="29640" y="346"/>
                  </a:moveTo>
                  <a:cubicBezTo>
                    <a:pt x="42342" y="346"/>
                    <a:pt x="59279" y="-3889"/>
                    <a:pt x="59279" y="17283"/>
                  </a:cubicBezTo>
                  <a:cubicBezTo>
                    <a:pt x="59279" y="34220"/>
                    <a:pt x="42342" y="34220"/>
                    <a:pt x="29640" y="38454"/>
                  </a:cubicBezTo>
                  <a:cubicBezTo>
                    <a:pt x="16937" y="38454"/>
                    <a:pt x="0" y="42688"/>
                    <a:pt x="0" y="21517"/>
                  </a:cubicBezTo>
                  <a:cubicBezTo>
                    <a:pt x="0" y="346"/>
                    <a:pt x="16937" y="346"/>
                    <a:pt x="29640" y="346"/>
                  </a:cubicBezTo>
                  <a:close/>
                </a:path>
              </a:pathLst>
            </a:custGeom>
            <a:solidFill>
              <a:srgbClr val="FCF5E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8C80CDE-E002-C8B8-A9FE-9F389DC4F2B8}"/>
                </a:ext>
              </a:extLst>
            </p:cNvPr>
            <p:cNvSpPr/>
            <p:nvPr/>
          </p:nvSpPr>
          <p:spPr>
            <a:xfrm>
              <a:off x="10242351" y="4990698"/>
              <a:ext cx="46512" cy="59279"/>
            </a:xfrm>
            <a:custGeom>
              <a:avLst/>
              <a:gdLst>
                <a:gd name="connsiteX0" fmla="*/ 42342 w 46512"/>
                <a:gd name="connsiteY0" fmla="*/ 0 h 59279"/>
                <a:gd name="connsiteX1" fmla="*/ 0 w 46512"/>
                <a:gd name="connsiteY1" fmla="*/ 59279 h 59279"/>
                <a:gd name="connsiteX2" fmla="*/ 42342 w 46512"/>
                <a:gd name="connsiteY2" fmla="*/ 0 h 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12" h="59279">
                  <a:moveTo>
                    <a:pt x="42342" y="0"/>
                  </a:moveTo>
                  <a:cubicBezTo>
                    <a:pt x="55045" y="38108"/>
                    <a:pt x="38108" y="59279"/>
                    <a:pt x="0" y="59279"/>
                  </a:cubicBezTo>
                  <a:cubicBezTo>
                    <a:pt x="4234" y="33874"/>
                    <a:pt x="12703" y="8469"/>
                    <a:pt x="42342" y="0"/>
                  </a:cubicBezTo>
                  <a:close/>
                </a:path>
              </a:pathLst>
            </a:custGeom>
            <a:solidFill>
              <a:srgbClr val="FAE9D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5E2C24D-4D20-24BB-587E-EF5B51932A0B}"/>
                </a:ext>
              </a:extLst>
            </p:cNvPr>
            <p:cNvSpPr/>
            <p:nvPr/>
          </p:nvSpPr>
          <p:spPr>
            <a:xfrm>
              <a:off x="10700448" y="5566555"/>
              <a:ext cx="458087" cy="424688"/>
            </a:xfrm>
            <a:custGeom>
              <a:avLst/>
              <a:gdLst>
                <a:gd name="connsiteX0" fmla="*/ 181274 w 458087"/>
                <a:gd name="connsiteY0" fmla="*/ 215946 h 424688"/>
                <a:gd name="connsiteX1" fmla="*/ 160103 w 458087"/>
                <a:gd name="connsiteY1" fmla="*/ 152433 h 424688"/>
                <a:gd name="connsiteX2" fmla="*/ 227851 w 458087"/>
                <a:gd name="connsiteY2" fmla="*/ 46577 h 424688"/>
                <a:gd name="connsiteX3" fmla="*/ 232085 w 458087"/>
                <a:gd name="connsiteY3" fmla="*/ 16937 h 424688"/>
                <a:gd name="connsiteX4" fmla="*/ 244788 w 458087"/>
                <a:gd name="connsiteY4" fmla="*/ 0 h 424688"/>
                <a:gd name="connsiteX5" fmla="*/ 342175 w 458087"/>
                <a:gd name="connsiteY5" fmla="*/ 101622 h 424688"/>
                <a:gd name="connsiteX6" fmla="*/ 443797 w 458087"/>
                <a:gd name="connsiteY6" fmla="*/ 287929 h 424688"/>
                <a:gd name="connsiteX7" fmla="*/ 452265 w 458087"/>
                <a:gd name="connsiteY7" fmla="*/ 338739 h 424688"/>
                <a:gd name="connsiteX8" fmla="*/ 392986 w 458087"/>
                <a:gd name="connsiteY8" fmla="*/ 334505 h 424688"/>
                <a:gd name="connsiteX9" fmla="*/ 342175 w 458087"/>
                <a:gd name="connsiteY9" fmla="*/ 309100 h 424688"/>
                <a:gd name="connsiteX10" fmla="*/ 350644 w 458087"/>
                <a:gd name="connsiteY10" fmla="*/ 266757 h 424688"/>
                <a:gd name="connsiteX11" fmla="*/ 333707 w 458087"/>
                <a:gd name="connsiteY11" fmla="*/ 296397 h 424688"/>
                <a:gd name="connsiteX12" fmla="*/ 244788 w 458087"/>
                <a:gd name="connsiteY12" fmla="*/ 410722 h 424688"/>
                <a:gd name="connsiteX13" fmla="*/ 11904 w 458087"/>
                <a:gd name="connsiteY13" fmla="*/ 351442 h 424688"/>
                <a:gd name="connsiteX14" fmla="*/ 7670 w 458087"/>
                <a:gd name="connsiteY14" fmla="*/ 321802 h 424688"/>
                <a:gd name="connsiteX15" fmla="*/ 54247 w 458087"/>
                <a:gd name="connsiteY15" fmla="*/ 215946 h 424688"/>
                <a:gd name="connsiteX16" fmla="*/ 109292 w 458087"/>
                <a:gd name="connsiteY16" fmla="*/ 245586 h 424688"/>
                <a:gd name="connsiteX17" fmla="*/ 160103 w 458087"/>
                <a:gd name="connsiteY17" fmla="*/ 275226 h 424688"/>
                <a:gd name="connsiteX18" fmla="*/ 181274 w 458087"/>
                <a:gd name="connsiteY18" fmla="*/ 215946 h 4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087" h="424688">
                  <a:moveTo>
                    <a:pt x="181274" y="215946"/>
                  </a:moveTo>
                  <a:cubicBezTo>
                    <a:pt x="147400" y="203244"/>
                    <a:pt x="138931" y="186307"/>
                    <a:pt x="160103" y="152433"/>
                  </a:cubicBezTo>
                  <a:cubicBezTo>
                    <a:pt x="181274" y="114325"/>
                    <a:pt x="202445" y="80451"/>
                    <a:pt x="227851" y="46577"/>
                  </a:cubicBezTo>
                  <a:cubicBezTo>
                    <a:pt x="236319" y="38108"/>
                    <a:pt x="253256" y="29640"/>
                    <a:pt x="232085" y="16937"/>
                  </a:cubicBezTo>
                  <a:cubicBezTo>
                    <a:pt x="223616" y="4234"/>
                    <a:pt x="227851" y="0"/>
                    <a:pt x="244788" y="0"/>
                  </a:cubicBezTo>
                  <a:cubicBezTo>
                    <a:pt x="274427" y="38108"/>
                    <a:pt x="316770" y="59279"/>
                    <a:pt x="342175" y="101622"/>
                  </a:cubicBezTo>
                  <a:cubicBezTo>
                    <a:pt x="401454" y="148199"/>
                    <a:pt x="435329" y="211712"/>
                    <a:pt x="443797" y="287929"/>
                  </a:cubicBezTo>
                  <a:cubicBezTo>
                    <a:pt x="443797" y="304866"/>
                    <a:pt x="469203" y="326037"/>
                    <a:pt x="452265" y="338739"/>
                  </a:cubicBezTo>
                  <a:cubicBezTo>
                    <a:pt x="435329" y="351442"/>
                    <a:pt x="414157" y="342974"/>
                    <a:pt x="392986" y="334505"/>
                  </a:cubicBezTo>
                  <a:cubicBezTo>
                    <a:pt x="376049" y="326037"/>
                    <a:pt x="354878" y="330271"/>
                    <a:pt x="342175" y="309100"/>
                  </a:cubicBezTo>
                  <a:cubicBezTo>
                    <a:pt x="346409" y="296397"/>
                    <a:pt x="346409" y="279460"/>
                    <a:pt x="350644" y="266757"/>
                  </a:cubicBezTo>
                  <a:cubicBezTo>
                    <a:pt x="350644" y="279460"/>
                    <a:pt x="342175" y="287929"/>
                    <a:pt x="333707" y="296397"/>
                  </a:cubicBezTo>
                  <a:cubicBezTo>
                    <a:pt x="312535" y="338739"/>
                    <a:pt x="282896" y="376848"/>
                    <a:pt x="244788" y="410722"/>
                  </a:cubicBezTo>
                  <a:cubicBezTo>
                    <a:pt x="151634" y="448830"/>
                    <a:pt x="79652" y="402253"/>
                    <a:pt x="11904" y="351442"/>
                  </a:cubicBezTo>
                  <a:cubicBezTo>
                    <a:pt x="-799" y="342974"/>
                    <a:pt x="-5033" y="330271"/>
                    <a:pt x="7670" y="321802"/>
                  </a:cubicBezTo>
                  <a:cubicBezTo>
                    <a:pt x="37310" y="292163"/>
                    <a:pt x="45778" y="254055"/>
                    <a:pt x="54247" y="215946"/>
                  </a:cubicBezTo>
                  <a:cubicBezTo>
                    <a:pt x="79652" y="211712"/>
                    <a:pt x="88121" y="232883"/>
                    <a:pt x="109292" y="245586"/>
                  </a:cubicBezTo>
                  <a:cubicBezTo>
                    <a:pt x="126229" y="258289"/>
                    <a:pt x="134697" y="283694"/>
                    <a:pt x="160103" y="275226"/>
                  </a:cubicBezTo>
                  <a:cubicBezTo>
                    <a:pt x="185508" y="262523"/>
                    <a:pt x="177040" y="232883"/>
                    <a:pt x="181274" y="215946"/>
                  </a:cubicBezTo>
                  <a:close/>
                </a:path>
              </a:pathLst>
            </a:custGeom>
            <a:solidFill>
              <a:srgbClr val="00CCB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858751A-1D72-6E8D-A417-5AFAF47D977E}"/>
                </a:ext>
              </a:extLst>
            </p:cNvPr>
            <p:cNvSpPr/>
            <p:nvPr/>
          </p:nvSpPr>
          <p:spPr>
            <a:xfrm>
              <a:off x="11042624" y="5600429"/>
              <a:ext cx="142177" cy="249820"/>
            </a:xfrm>
            <a:custGeom>
              <a:avLst/>
              <a:gdLst>
                <a:gd name="connsiteX0" fmla="*/ 101622 w 142177"/>
                <a:gd name="connsiteY0" fmla="*/ 249820 h 249820"/>
                <a:gd name="connsiteX1" fmla="*/ 0 w 142177"/>
                <a:gd name="connsiteY1" fmla="*/ 63514 h 249820"/>
                <a:gd name="connsiteX2" fmla="*/ 50811 w 142177"/>
                <a:gd name="connsiteY2" fmla="*/ 0 h 249820"/>
                <a:gd name="connsiteX3" fmla="*/ 122793 w 142177"/>
                <a:gd name="connsiteY3" fmla="*/ 105856 h 249820"/>
                <a:gd name="connsiteX4" fmla="*/ 101622 w 142177"/>
                <a:gd name="connsiteY4" fmla="*/ 249820 h 24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77" h="249820">
                  <a:moveTo>
                    <a:pt x="101622" y="249820"/>
                  </a:moveTo>
                  <a:cubicBezTo>
                    <a:pt x="67748" y="186307"/>
                    <a:pt x="33874" y="127027"/>
                    <a:pt x="0" y="63514"/>
                  </a:cubicBezTo>
                  <a:cubicBezTo>
                    <a:pt x="21171" y="46577"/>
                    <a:pt x="16937" y="8469"/>
                    <a:pt x="50811" y="0"/>
                  </a:cubicBezTo>
                  <a:cubicBezTo>
                    <a:pt x="71982" y="38108"/>
                    <a:pt x="93153" y="71982"/>
                    <a:pt x="122793" y="105856"/>
                  </a:cubicBezTo>
                  <a:cubicBezTo>
                    <a:pt x="156667" y="148199"/>
                    <a:pt x="143964" y="211712"/>
                    <a:pt x="101622" y="249820"/>
                  </a:cubicBezTo>
                  <a:close/>
                </a:path>
              </a:pathLst>
            </a:custGeom>
            <a:solidFill>
              <a:srgbClr val="372E2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8720B24-96F0-8DF1-3B93-205C0B3272DF}"/>
                </a:ext>
              </a:extLst>
            </p:cNvPr>
            <p:cNvSpPr/>
            <p:nvPr/>
          </p:nvSpPr>
          <p:spPr>
            <a:xfrm>
              <a:off x="10786498" y="5536916"/>
              <a:ext cx="158738" cy="169369"/>
            </a:xfrm>
            <a:custGeom>
              <a:avLst/>
              <a:gdLst>
                <a:gd name="connsiteX0" fmla="*/ 158738 w 158738"/>
                <a:gd name="connsiteY0" fmla="*/ 25406 h 169369"/>
                <a:gd name="connsiteX1" fmla="*/ 146035 w 158738"/>
                <a:gd name="connsiteY1" fmla="*/ 42342 h 169369"/>
                <a:gd name="connsiteX2" fmla="*/ 14774 w 158738"/>
                <a:gd name="connsiteY2" fmla="*/ 169370 h 169369"/>
                <a:gd name="connsiteX3" fmla="*/ 65585 w 158738"/>
                <a:gd name="connsiteY3" fmla="*/ 63514 h 169369"/>
                <a:gd name="connsiteX4" fmla="*/ 129099 w 158738"/>
                <a:gd name="connsiteY4" fmla="*/ 0 h 169369"/>
                <a:gd name="connsiteX5" fmla="*/ 158738 w 158738"/>
                <a:gd name="connsiteY5" fmla="*/ 25406 h 16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738" h="169369">
                  <a:moveTo>
                    <a:pt x="158738" y="25406"/>
                  </a:moveTo>
                  <a:cubicBezTo>
                    <a:pt x="154504" y="29640"/>
                    <a:pt x="150270" y="38108"/>
                    <a:pt x="146035" y="42342"/>
                  </a:cubicBezTo>
                  <a:cubicBezTo>
                    <a:pt x="103693" y="84685"/>
                    <a:pt x="78288" y="148199"/>
                    <a:pt x="14774" y="169370"/>
                  </a:cubicBezTo>
                  <a:cubicBezTo>
                    <a:pt x="-23334" y="110090"/>
                    <a:pt x="19008" y="84685"/>
                    <a:pt x="65585" y="63514"/>
                  </a:cubicBezTo>
                  <a:cubicBezTo>
                    <a:pt x="95225" y="50811"/>
                    <a:pt x="112162" y="21171"/>
                    <a:pt x="129099" y="0"/>
                  </a:cubicBezTo>
                  <a:cubicBezTo>
                    <a:pt x="141801" y="4234"/>
                    <a:pt x="150270" y="12703"/>
                    <a:pt x="158738" y="25406"/>
                  </a:cubicBezTo>
                  <a:close/>
                </a:path>
              </a:pathLst>
            </a:custGeom>
            <a:solidFill>
              <a:srgbClr val="F5EDE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CE2FE7E-2BF2-E8CE-9D8C-90EF0FE81592}"/>
                </a:ext>
              </a:extLst>
            </p:cNvPr>
            <p:cNvSpPr/>
            <p:nvPr/>
          </p:nvSpPr>
          <p:spPr>
            <a:xfrm>
              <a:off x="11034155" y="5786736"/>
              <a:ext cx="31373" cy="88919"/>
            </a:xfrm>
            <a:custGeom>
              <a:avLst/>
              <a:gdLst>
                <a:gd name="connsiteX0" fmla="*/ 0 w 31373"/>
                <a:gd name="connsiteY0" fmla="*/ 76216 h 88919"/>
                <a:gd name="connsiteX1" fmla="*/ 25405 w 31373"/>
                <a:gd name="connsiteY1" fmla="*/ 0 h 88919"/>
                <a:gd name="connsiteX2" fmla="*/ 8469 w 31373"/>
                <a:gd name="connsiteY2" fmla="*/ 88919 h 88919"/>
                <a:gd name="connsiteX3" fmla="*/ 0 w 31373"/>
                <a:gd name="connsiteY3" fmla="*/ 76216 h 8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73" h="88919">
                  <a:moveTo>
                    <a:pt x="0" y="76216"/>
                  </a:moveTo>
                  <a:cubicBezTo>
                    <a:pt x="8469" y="50811"/>
                    <a:pt x="16937" y="25405"/>
                    <a:pt x="25405" y="0"/>
                  </a:cubicBezTo>
                  <a:cubicBezTo>
                    <a:pt x="38108" y="33874"/>
                    <a:pt x="29640" y="63514"/>
                    <a:pt x="8469" y="88919"/>
                  </a:cubicBezTo>
                  <a:cubicBezTo>
                    <a:pt x="4234" y="84685"/>
                    <a:pt x="0" y="80451"/>
                    <a:pt x="0" y="76216"/>
                  </a:cubicBezTo>
                  <a:close/>
                </a:path>
              </a:pathLst>
            </a:custGeom>
            <a:solidFill>
              <a:srgbClr val="39424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19A18AA-6AE2-7122-6434-245A9130387B}"/>
                </a:ext>
              </a:extLst>
            </p:cNvPr>
            <p:cNvSpPr/>
            <p:nvPr/>
          </p:nvSpPr>
          <p:spPr>
            <a:xfrm>
              <a:off x="11804442" y="3948666"/>
              <a:ext cx="51156" cy="115141"/>
            </a:xfrm>
            <a:custGeom>
              <a:avLst/>
              <a:gdLst>
                <a:gd name="connsiteX0" fmla="*/ 51156 w 51156"/>
                <a:gd name="connsiteY0" fmla="*/ 46985 h 115141"/>
                <a:gd name="connsiteX1" fmla="*/ 17282 w 51156"/>
                <a:gd name="connsiteY1" fmla="*/ 114733 h 115141"/>
                <a:gd name="connsiteX2" fmla="*/ 346 w 51156"/>
                <a:gd name="connsiteY2" fmla="*/ 72390 h 115141"/>
                <a:gd name="connsiteX3" fmla="*/ 29985 w 51156"/>
                <a:gd name="connsiteY3" fmla="*/ 408 h 115141"/>
                <a:gd name="connsiteX4" fmla="*/ 51156 w 51156"/>
                <a:gd name="connsiteY4" fmla="*/ 46985 h 11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6" h="115141">
                  <a:moveTo>
                    <a:pt x="51156" y="46985"/>
                  </a:moveTo>
                  <a:cubicBezTo>
                    <a:pt x="46922" y="72390"/>
                    <a:pt x="55391" y="110498"/>
                    <a:pt x="17282" y="114733"/>
                  </a:cubicBezTo>
                  <a:cubicBezTo>
                    <a:pt x="-3889" y="118967"/>
                    <a:pt x="346" y="89327"/>
                    <a:pt x="346" y="72390"/>
                  </a:cubicBezTo>
                  <a:cubicBezTo>
                    <a:pt x="346" y="42750"/>
                    <a:pt x="-3889" y="4642"/>
                    <a:pt x="29985" y="408"/>
                  </a:cubicBezTo>
                  <a:cubicBezTo>
                    <a:pt x="55391" y="-3826"/>
                    <a:pt x="46922" y="25813"/>
                    <a:pt x="51156" y="46985"/>
                  </a:cubicBezTo>
                  <a:close/>
                </a:path>
              </a:pathLst>
            </a:custGeom>
            <a:solidFill>
              <a:srgbClr val="F9EFE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8A69EDF-CAAD-673D-3072-082E93AFD89C}"/>
                </a:ext>
              </a:extLst>
            </p:cNvPr>
            <p:cNvSpPr/>
            <p:nvPr/>
          </p:nvSpPr>
          <p:spPr>
            <a:xfrm>
              <a:off x="10815886" y="6190481"/>
              <a:ext cx="78538" cy="45084"/>
            </a:xfrm>
            <a:custGeom>
              <a:avLst/>
              <a:gdLst>
                <a:gd name="connsiteX0" fmla="*/ 78539 w 78538"/>
                <a:gd name="connsiteY0" fmla="*/ 28148 h 45084"/>
                <a:gd name="connsiteX1" fmla="*/ 57368 w 78538"/>
                <a:gd name="connsiteY1" fmla="*/ 40850 h 45084"/>
                <a:gd name="connsiteX2" fmla="*/ 6556 w 78538"/>
                <a:gd name="connsiteY2" fmla="*/ 19679 h 45084"/>
                <a:gd name="connsiteX3" fmla="*/ 19259 w 78538"/>
                <a:gd name="connsiteY3" fmla="*/ 2742 h 45084"/>
                <a:gd name="connsiteX4" fmla="*/ 78539 w 78538"/>
                <a:gd name="connsiteY4" fmla="*/ 28148 h 4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8" h="45084">
                  <a:moveTo>
                    <a:pt x="78539" y="28148"/>
                  </a:moveTo>
                  <a:cubicBezTo>
                    <a:pt x="78539" y="45084"/>
                    <a:pt x="74304" y="49319"/>
                    <a:pt x="57368" y="40850"/>
                  </a:cubicBezTo>
                  <a:cubicBezTo>
                    <a:pt x="40430" y="32382"/>
                    <a:pt x="23493" y="23913"/>
                    <a:pt x="6556" y="19679"/>
                  </a:cubicBezTo>
                  <a:cubicBezTo>
                    <a:pt x="-1912" y="6976"/>
                    <a:pt x="-6146" y="-5727"/>
                    <a:pt x="19259" y="2742"/>
                  </a:cubicBezTo>
                  <a:cubicBezTo>
                    <a:pt x="40430" y="6976"/>
                    <a:pt x="57368" y="19679"/>
                    <a:pt x="78539" y="28148"/>
                  </a:cubicBezTo>
                  <a:close/>
                </a:path>
              </a:pathLst>
            </a:custGeom>
            <a:solidFill>
              <a:srgbClr val="9C304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2D147-8FB2-EC75-1604-B6841ED689CF}"/>
                </a:ext>
              </a:extLst>
            </p:cNvPr>
            <p:cNvSpPr/>
            <p:nvPr/>
          </p:nvSpPr>
          <p:spPr>
            <a:xfrm>
              <a:off x="10310099" y="5552394"/>
              <a:ext cx="322573" cy="170828"/>
            </a:xfrm>
            <a:custGeom>
              <a:avLst/>
              <a:gdLst>
                <a:gd name="connsiteX0" fmla="*/ 207478 w 322573"/>
                <a:gd name="connsiteY0" fmla="*/ 170829 h 170828"/>
                <a:gd name="connsiteX1" fmla="*/ 0 w 322573"/>
                <a:gd name="connsiteY1" fmla="*/ 64973 h 170828"/>
                <a:gd name="connsiteX2" fmla="*/ 152433 w 322573"/>
                <a:gd name="connsiteY2" fmla="*/ 18396 h 170828"/>
                <a:gd name="connsiteX3" fmla="*/ 270992 w 322573"/>
                <a:gd name="connsiteY3" fmla="*/ 52270 h 170828"/>
                <a:gd name="connsiteX4" fmla="*/ 321802 w 322573"/>
                <a:gd name="connsiteY4" fmla="*/ 120018 h 170828"/>
                <a:gd name="connsiteX5" fmla="*/ 207478 w 322573"/>
                <a:gd name="connsiteY5" fmla="*/ 170829 h 17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573" h="170828">
                  <a:moveTo>
                    <a:pt x="207478" y="170829"/>
                  </a:moveTo>
                  <a:cubicBezTo>
                    <a:pt x="143964" y="128486"/>
                    <a:pt x="67748" y="98847"/>
                    <a:pt x="0" y="64973"/>
                  </a:cubicBezTo>
                  <a:cubicBezTo>
                    <a:pt x="59279" y="-11244"/>
                    <a:pt x="59279" y="-11244"/>
                    <a:pt x="152433" y="18396"/>
                  </a:cubicBezTo>
                  <a:cubicBezTo>
                    <a:pt x="190541" y="31099"/>
                    <a:pt x="228649" y="43801"/>
                    <a:pt x="270992" y="52270"/>
                  </a:cubicBezTo>
                  <a:cubicBezTo>
                    <a:pt x="313334" y="56504"/>
                    <a:pt x="326037" y="77675"/>
                    <a:pt x="321802" y="120018"/>
                  </a:cubicBezTo>
                  <a:cubicBezTo>
                    <a:pt x="275226" y="120018"/>
                    <a:pt x="228649" y="115784"/>
                    <a:pt x="207478" y="170829"/>
                  </a:cubicBezTo>
                  <a:close/>
                </a:path>
              </a:pathLst>
            </a:custGeom>
            <a:solidFill>
              <a:srgbClr val="00CBB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4614F29-CAE2-0BB5-FEFF-283AA57D6CB1}"/>
                </a:ext>
              </a:extLst>
            </p:cNvPr>
            <p:cNvSpPr/>
            <p:nvPr/>
          </p:nvSpPr>
          <p:spPr>
            <a:xfrm>
              <a:off x="10534374" y="5686854"/>
              <a:ext cx="127167" cy="105385"/>
            </a:xfrm>
            <a:custGeom>
              <a:avLst/>
              <a:gdLst>
                <a:gd name="connsiteX0" fmla="*/ 127167 w 127167"/>
                <a:gd name="connsiteY0" fmla="*/ 36368 h 105385"/>
                <a:gd name="connsiteX1" fmla="*/ 140 w 127167"/>
                <a:gd name="connsiteY1" fmla="*/ 91413 h 105385"/>
                <a:gd name="connsiteX2" fmla="*/ 34014 w 127167"/>
                <a:gd name="connsiteY2" fmla="*/ 6728 h 105385"/>
                <a:gd name="connsiteX3" fmla="*/ 127167 w 127167"/>
                <a:gd name="connsiteY3" fmla="*/ 3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167" h="105385">
                  <a:moveTo>
                    <a:pt x="127167" y="36368"/>
                  </a:moveTo>
                  <a:cubicBezTo>
                    <a:pt x="114464" y="112584"/>
                    <a:pt x="97527" y="116819"/>
                    <a:pt x="140" y="91413"/>
                  </a:cubicBezTo>
                  <a:cubicBezTo>
                    <a:pt x="140" y="57539"/>
                    <a:pt x="-4095" y="23665"/>
                    <a:pt x="34014" y="6728"/>
                  </a:cubicBezTo>
                  <a:cubicBezTo>
                    <a:pt x="67888" y="-10209"/>
                    <a:pt x="101762" y="6728"/>
                    <a:pt x="127167" y="36368"/>
                  </a:cubicBezTo>
                  <a:close/>
                </a:path>
              </a:pathLst>
            </a:custGeom>
            <a:solidFill>
              <a:srgbClr val="FFCAA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873FC9-9B8A-8C2C-9A79-666A6F5AC8E2}"/>
                </a:ext>
              </a:extLst>
            </p:cNvPr>
            <p:cNvSpPr/>
            <p:nvPr/>
          </p:nvSpPr>
          <p:spPr>
            <a:xfrm>
              <a:off x="10724522" y="5679467"/>
              <a:ext cx="108766" cy="74453"/>
            </a:xfrm>
            <a:custGeom>
              <a:avLst/>
              <a:gdLst>
                <a:gd name="connsiteX0" fmla="*/ 76749 w 108766"/>
                <a:gd name="connsiteY0" fmla="*/ 31053 h 74453"/>
                <a:gd name="connsiteX1" fmla="*/ 106389 w 108766"/>
                <a:gd name="connsiteY1" fmla="*/ 60692 h 74453"/>
                <a:gd name="connsiteX2" fmla="*/ 59812 w 108766"/>
                <a:gd name="connsiteY2" fmla="*/ 69161 h 74453"/>
                <a:gd name="connsiteX3" fmla="*/ 17470 w 108766"/>
                <a:gd name="connsiteY3" fmla="*/ 52224 h 74453"/>
                <a:gd name="connsiteX4" fmla="*/ 13236 w 108766"/>
                <a:gd name="connsiteY4" fmla="*/ 9881 h 74453"/>
                <a:gd name="connsiteX5" fmla="*/ 76749 w 108766"/>
                <a:gd name="connsiteY5" fmla="*/ 31053 h 7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66" h="74453">
                  <a:moveTo>
                    <a:pt x="76749" y="31053"/>
                  </a:moveTo>
                  <a:cubicBezTo>
                    <a:pt x="76749" y="47990"/>
                    <a:pt x="119092" y="35287"/>
                    <a:pt x="106389" y="60692"/>
                  </a:cubicBezTo>
                  <a:cubicBezTo>
                    <a:pt x="97920" y="81863"/>
                    <a:pt x="76749" y="73395"/>
                    <a:pt x="59812" y="69161"/>
                  </a:cubicBezTo>
                  <a:cubicBezTo>
                    <a:pt x="47110" y="64927"/>
                    <a:pt x="34407" y="56458"/>
                    <a:pt x="17470" y="52224"/>
                  </a:cubicBezTo>
                  <a:cubicBezTo>
                    <a:pt x="21704" y="39521"/>
                    <a:pt x="-20638" y="31053"/>
                    <a:pt x="13236" y="9881"/>
                  </a:cubicBezTo>
                  <a:cubicBezTo>
                    <a:pt x="51344" y="-15524"/>
                    <a:pt x="59812" y="14116"/>
                    <a:pt x="76749" y="31053"/>
                  </a:cubicBezTo>
                  <a:close/>
                </a:path>
              </a:pathLst>
            </a:custGeom>
            <a:solidFill>
              <a:srgbClr val="00AEA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E642BB1-2805-5C00-8BF1-A56EB9A7745C}"/>
                </a:ext>
              </a:extLst>
            </p:cNvPr>
            <p:cNvSpPr/>
            <p:nvPr/>
          </p:nvSpPr>
          <p:spPr>
            <a:xfrm>
              <a:off x="10750461" y="5763732"/>
              <a:ext cx="141423" cy="98797"/>
            </a:xfrm>
            <a:custGeom>
              <a:avLst/>
              <a:gdLst>
                <a:gd name="connsiteX0" fmla="*/ 131261 w 141423"/>
                <a:gd name="connsiteY0" fmla="*/ 18769 h 98797"/>
                <a:gd name="connsiteX1" fmla="*/ 118559 w 141423"/>
                <a:gd name="connsiteY1" fmla="*/ 90751 h 98797"/>
                <a:gd name="connsiteX2" fmla="*/ 55045 w 141423"/>
                <a:gd name="connsiteY2" fmla="*/ 69580 h 98797"/>
                <a:gd name="connsiteX3" fmla="*/ 0 w 141423"/>
                <a:gd name="connsiteY3" fmla="*/ 18769 h 98797"/>
                <a:gd name="connsiteX4" fmla="*/ 63514 w 141423"/>
                <a:gd name="connsiteY4" fmla="*/ 23004 h 98797"/>
                <a:gd name="connsiteX5" fmla="*/ 105856 w 141423"/>
                <a:gd name="connsiteY5" fmla="*/ 69580 h 98797"/>
                <a:gd name="connsiteX6" fmla="*/ 131261 w 141423"/>
                <a:gd name="connsiteY6" fmla="*/ 18769 h 9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423" h="98797">
                  <a:moveTo>
                    <a:pt x="131261" y="18769"/>
                  </a:moveTo>
                  <a:cubicBezTo>
                    <a:pt x="148199" y="44175"/>
                    <a:pt x="143964" y="69580"/>
                    <a:pt x="118559" y="90751"/>
                  </a:cubicBezTo>
                  <a:cubicBezTo>
                    <a:pt x="88919" y="111923"/>
                    <a:pt x="71982" y="86517"/>
                    <a:pt x="55045" y="69580"/>
                  </a:cubicBezTo>
                  <a:cubicBezTo>
                    <a:pt x="38108" y="52643"/>
                    <a:pt x="21171" y="35706"/>
                    <a:pt x="0" y="18769"/>
                  </a:cubicBezTo>
                  <a:cubicBezTo>
                    <a:pt x="21171" y="-19339"/>
                    <a:pt x="42342" y="10301"/>
                    <a:pt x="63514" y="23004"/>
                  </a:cubicBezTo>
                  <a:cubicBezTo>
                    <a:pt x="80451" y="31472"/>
                    <a:pt x="88919" y="52643"/>
                    <a:pt x="105856" y="69580"/>
                  </a:cubicBezTo>
                  <a:cubicBezTo>
                    <a:pt x="97387" y="35706"/>
                    <a:pt x="110090" y="23004"/>
                    <a:pt x="131261" y="18769"/>
                  </a:cubicBezTo>
                  <a:close/>
                </a:path>
              </a:pathLst>
            </a:custGeom>
            <a:solidFill>
              <a:srgbClr val="00B7B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696262B-2F09-7F48-FC00-61F44FC4E71F}"/>
                </a:ext>
              </a:extLst>
            </p:cNvPr>
            <p:cNvSpPr/>
            <p:nvPr/>
          </p:nvSpPr>
          <p:spPr>
            <a:xfrm>
              <a:off x="10216946" y="5257456"/>
              <a:ext cx="115001" cy="151182"/>
            </a:xfrm>
            <a:custGeom>
              <a:avLst/>
              <a:gdLst>
                <a:gd name="connsiteX0" fmla="*/ 105856 w 115001"/>
                <a:gd name="connsiteY0" fmla="*/ 0 h 151182"/>
                <a:gd name="connsiteX1" fmla="*/ 114324 w 115001"/>
                <a:gd name="connsiteY1" fmla="*/ 67748 h 151182"/>
                <a:gd name="connsiteX2" fmla="*/ 80450 w 115001"/>
                <a:gd name="connsiteY2" fmla="*/ 148199 h 151182"/>
                <a:gd name="connsiteX3" fmla="*/ 0 w 115001"/>
                <a:gd name="connsiteY3" fmla="*/ 93153 h 151182"/>
                <a:gd name="connsiteX4" fmla="*/ 105856 w 115001"/>
                <a:gd name="connsiteY4" fmla="*/ 0 h 15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01" h="151182">
                  <a:moveTo>
                    <a:pt x="105856" y="0"/>
                  </a:moveTo>
                  <a:cubicBezTo>
                    <a:pt x="118559" y="21171"/>
                    <a:pt x="114324" y="42342"/>
                    <a:pt x="114324" y="67748"/>
                  </a:cubicBezTo>
                  <a:cubicBezTo>
                    <a:pt x="114324" y="97388"/>
                    <a:pt x="118559" y="139730"/>
                    <a:pt x="80450" y="148199"/>
                  </a:cubicBezTo>
                  <a:cubicBezTo>
                    <a:pt x="38108" y="160901"/>
                    <a:pt x="16937" y="131261"/>
                    <a:pt x="0" y="93153"/>
                  </a:cubicBezTo>
                  <a:cubicBezTo>
                    <a:pt x="16937" y="25405"/>
                    <a:pt x="42342" y="0"/>
                    <a:pt x="105856" y="0"/>
                  </a:cubicBezTo>
                  <a:close/>
                </a:path>
              </a:pathLst>
            </a:custGeom>
            <a:solidFill>
              <a:srgbClr val="FF5A6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3B50EF1-6CA5-5D16-4EE3-623A60122EAB}"/>
                </a:ext>
              </a:extLst>
            </p:cNvPr>
            <p:cNvSpPr/>
            <p:nvPr/>
          </p:nvSpPr>
          <p:spPr>
            <a:xfrm>
              <a:off x="10201990" y="5204680"/>
              <a:ext cx="120812" cy="145928"/>
            </a:xfrm>
            <a:custGeom>
              <a:avLst/>
              <a:gdLst>
                <a:gd name="connsiteX0" fmla="*/ 120813 w 120812"/>
                <a:gd name="connsiteY0" fmla="*/ 52775 h 145928"/>
                <a:gd name="connsiteX1" fmla="*/ 19191 w 120812"/>
                <a:gd name="connsiteY1" fmla="*/ 145929 h 145928"/>
                <a:gd name="connsiteX2" fmla="*/ 2254 w 120812"/>
                <a:gd name="connsiteY2" fmla="*/ 99352 h 145928"/>
                <a:gd name="connsiteX3" fmla="*/ 95407 w 120812"/>
                <a:gd name="connsiteY3" fmla="*/ 1964 h 145928"/>
                <a:gd name="connsiteX4" fmla="*/ 120813 w 120812"/>
                <a:gd name="connsiteY4" fmla="*/ 52775 h 14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12" h="145928">
                  <a:moveTo>
                    <a:pt x="120813" y="52775"/>
                  </a:moveTo>
                  <a:cubicBezTo>
                    <a:pt x="74236" y="69712"/>
                    <a:pt x="40362" y="103586"/>
                    <a:pt x="19191" y="145929"/>
                  </a:cubicBezTo>
                  <a:cubicBezTo>
                    <a:pt x="14956" y="128992"/>
                    <a:pt x="6488" y="116289"/>
                    <a:pt x="2254" y="99352"/>
                  </a:cubicBezTo>
                  <a:cubicBezTo>
                    <a:pt x="-10449" y="40073"/>
                    <a:pt x="31893" y="-10738"/>
                    <a:pt x="95407" y="1964"/>
                  </a:cubicBezTo>
                  <a:cubicBezTo>
                    <a:pt x="120813" y="6199"/>
                    <a:pt x="120813" y="31604"/>
                    <a:pt x="120813" y="52775"/>
                  </a:cubicBezTo>
                  <a:close/>
                </a:path>
              </a:pathLst>
            </a:custGeom>
            <a:solidFill>
              <a:srgbClr val="FF354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101CC02-3EE3-4D2D-6874-0FED6C3FB1AF}"/>
                </a:ext>
              </a:extLst>
            </p:cNvPr>
            <p:cNvSpPr/>
            <p:nvPr/>
          </p:nvSpPr>
          <p:spPr>
            <a:xfrm>
              <a:off x="10962173" y="5653813"/>
              <a:ext cx="42342" cy="40895"/>
            </a:xfrm>
            <a:custGeom>
              <a:avLst/>
              <a:gdLst>
                <a:gd name="connsiteX0" fmla="*/ 42342 w 42342"/>
                <a:gd name="connsiteY0" fmla="*/ 27067 h 40895"/>
                <a:gd name="connsiteX1" fmla="*/ 29640 w 42342"/>
                <a:gd name="connsiteY1" fmla="*/ 39769 h 40895"/>
                <a:gd name="connsiteX2" fmla="*/ 0 w 42342"/>
                <a:gd name="connsiteY2" fmla="*/ 10130 h 40895"/>
                <a:gd name="connsiteX3" fmla="*/ 16937 w 42342"/>
                <a:gd name="connsiteY3" fmla="*/ 1661 h 40895"/>
                <a:gd name="connsiteX4" fmla="*/ 42342 w 42342"/>
                <a:gd name="connsiteY4" fmla="*/ 27067 h 4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42" h="40895">
                  <a:moveTo>
                    <a:pt x="42342" y="27067"/>
                  </a:moveTo>
                  <a:cubicBezTo>
                    <a:pt x="42342" y="35535"/>
                    <a:pt x="38108" y="44004"/>
                    <a:pt x="29640" y="39769"/>
                  </a:cubicBezTo>
                  <a:cubicBezTo>
                    <a:pt x="16937" y="35535"/>
                    <a:pt x="0" y="27067"/>
                    <a:pt x="0" y="10130"/>
                  </a:cubicBezTo>
                  <a:cubicBezTo>
                    <a:pt x="0" y="1661"/>
                    <a:pt x="8468" y="-2573"/>
                    <a:pt x="16937" y="1661"/>
                  </a:cubicBezTo>
                  <a:cubicBezTo>
                    <a:pt x="33874" y="1661"/>
                    <a:pt x="42342" y="10130"/>
                    <a:pt x="42342" y="27067"/>
                  </a:cubicBezTo>
                  <a:close/>
                </a:path>
              </a:pathLst>
            </a:custGeom>
            <a:solidFill>
              <a:srgbClr val="CCF3E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aphic 8">
            <a:extLst>
              <a:ext uri="{FF2B5EF4-FFF2-40B4-BE49-F238E27FC236}">
                <a16:creationId xmlns:a16="http://schemas.microsoft.com/office/drawing/2014/main" id="{8D3FE938-66D1-CBF2-2699-E868D4A2CBCE}"/>
              </a:ext>
            </a:extLst>
          </p:cNvPr>
          <p:cNvGrpSpPr/>
          <p:nvPr/>
        </p:nvGrpSpPr>
        <p:grpSpPr>
          <a:xfrm>
            <a:off x="5932071" y="4065614"/>
            <a:ext cx="1936792" cy="2385785"/>
            <a:chOff x="5646330" y="4307397"/>
            <a:chExt cx="1968144" cy="242440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DAD2734-9CE6-CD33-83AB-90023A9373FB}"/>
                </a:ext>
              </a:extLst>
            </p:cNvPr>
            <p:cNvSpPr/>
            <p:nvPr/>
          </p:nvSpPr>
          <p:spPr>
            <a:xfrm>
              <a:off x="6279560" y="4528580"/>
              <a:ext cx="1176113" cy="1131129"/>
            </a:xfrm>
            <a:custGeom>
              <a:avLst/>
              <a:gdLst>
                <a:gd name="connsiteX0" fmla="*/ 118098 w 1176113"/>
                <a:gd name="connsiteY0" fmla="*/ 449416 h 1131129"/>
                <a:gd name="connsiteX1" fmla="*/ 228189 w 1176113"/>
                <a:gd name="connsiteY1" fmla="*/ 301217 h 1131129"/>
                <a:gd name="connsiteX2" fmla="*/ 342513 w 1176113"/>
                <a:gd name="connsiteY2" fmla="*/ 169956 h 1131129"/>
                <a:gd name="connsiteX3" fmla="*/ 655847 w 1176113"/>
                <a:gd name="connsiteY3" fmla="*/ 9055 h 1131129"/>
                <a:gd name="connsiteX4" fmla="*/ 837920 w 1176113"/>
                <a:gd name="connsiteY4" fmla="*/ 13289 h 1131129"/>
                <a:gd name="connsiteX5" fmla="*/ 973415 w 1176113"/>
                <a:gd name="connsiteY5" fmla="*/ 110677 h 1131129"/>
                <a:gd name="connsiteX6" fmla="*/ 1070803 w 1176113"/>
                <a:gd name="connsiteY6" fmla="*/ 445182 h 1131129"/>
                <a:gd name="connsiteX7" fmla="*/ 1070803 w 1176113"/>
                <a:gd name="connsiteY7" fmla="*/ 457884 h 1131129"/>
                <a:gd name="connsiteX8" fmla="*/ 1083506 w 1176113"/>
                <a:gd name="connsiteY8" fmla="*/ 474821 h 1131129"/>
                <a:gd name="connsiteX9" fmla="*/ 1083506 w 1176113"/>
                <a:gd name="connsiteY9" fmla="*/ 529867 h 1131129"/>
                <a:gd name="connsiteX10" fmla="*/ 1083506 w 1176113"/>
                <a:gd name="connsiteY10" fmla="*/ 542569 h 1131129"/>
                <a:gd name="connsiteX11" fmla="*/ 1079272 w 1176113"/>
                <a:gd name="connsiteY11" fmla="*/ 559506 h 1131129"/>
                <a:gd name="connsiteX12" fmla="*/ 1079272 w 1176113"/>
                <a:gd name="connsiteY12" fmla="*/ 576443 h 1131129"/>
                <a:gd name="connsiteX13" fmla="*/ 1083506 w 1176113"/>
                <a:gd name="connsiteY13" fmla="*/ 665362 h 1131129"/>
                <a:gd name="connsiteX14" fmla="*/ 1117380 w 1176113"/>
                <a:gd name="connsiteY14" fmla="*/ 737345 h 1131129"/>
                <a:gd name="connsiteX15" fmla="*/ 1121614 w 1176113"/>
                <a:gd name="connsiteY15" fmla="*/ 813561 h 1131129"/>
                <a:gd name="connsiteX16" fmla="*/ 1100443 w 1176113"/>
                <a:gd name="connsiteY16" fmla="*/ 889777 h 1131129"/>
                <a:gd name="connsiteX17" fmla="*/ 1108911 w 1176113"/>
                <a:gd name="connsiteY17" fmla="*/ 894011 h 1131129"/>
                <a:gd name="connsiteX18" fmla="*/ 1138551 w 1176113"/>
                <a:gd name="connsiteY18" fmla="*/ 932120 h 1131129"/>
                <a:gd name="connsiteX19" fmla="*/ 1134317 w 1176113"/>
                <a:gd name="connsiteY19" fmla="*/ 974462 h 1131129"/>
                <a:gd name="connsiteX20" fmla="*/ 1134317 w 1176113"/>
                <a:gd name="connsiteY20" fmla="*/ 978696 h 1131129"/>
                <a:gd name="connsiteX21" fmla="*/ 1134317 w 1176113"/>
                <a:gd name="connsiteY21" fmla="*/ 978696 h 1131129"/>
                <a:gd name="connsiteX22" fmla="*/ 1168191 w 1176113"/>
                <a:gd name="connsiteY22" fmla="*/ 982931 h 1131129"/>
                <a:gd name="connsiteX23" fmla="*/ 1134317 w 1176113"/>
                <a:gd name="connsiteY23" fmla="*/ 1059147 h 1131129"/>
                <a:gd name="connsiteX24" fmla="*/ 1108911 w 1176113"/>
                <a:gd name="connsiteY24" fmla="*/ 1050679 h 1131129"/>
                <a:gd name="connsiteX25" fmla="*/ 1104677 w 1176113"/>
                <a:gd name="connsiteY25" fmla="*/ 1021039 h 1131129"/>
                <a:gd name="connsiteX26" fmla="*/ 1096209 w 1176113"/>
                <a:gd name="connsiteY26" fmla="*/ 999868 h 1131129"/>
                <a:gd name="connsiteX27" fmla="*/ 1096209 w 1176113"/>
                <a:gd name="connsiteY27" fmla="*/ 995633 h 1131129"/>
                <a:gd name="connsiteX28" fmla="*/ 1053866 w 1176113"/>
                <a:gd name="connsiteY28" fmla="*/ 949057 h 1131129"/>
                <a:gd name="connsiteX29" fmla="*/ 922605 w 1176113"/>
                <a:gd name="connsiteY29" fmla="*/ 1042210 h 1131129"/>
                <a:gd name="connsiteX30" fmla="*/ 617739 w 1176113"/>
                <a:gd name="connsiteY30" fmla="*/ 1131129 h 1131129"/>
                <a:gd name="connsiteX31" fmla="*/ 414495 w 1176113"/>
                <a:gd name="connsiteY31" fmla="*/ 1080318 h 1131129"/>
                <a:gd name="connsiteX32" fmla="*/ 262063 w 1176113"/>
                <a:gd name="connsiteY32" fmla="*/ 1008336 h 1131129"/>
                <a:gd name="connsiteX33" fmla="*/ 105396 w 1176113"/>
                <a:gd name="connsiteY33" fmla="*/ 927886 h 1131129"/>
                <a:gd name="connsiteX34" fmla="*/ 37648 w 1176113"/>
                <a:gd name="connsiteY34" fmla="*/ 872840 h 1131129"/>
                <a:gd name="connsiteX35" fmla="*/ 3774 w 1176113"/>
                <a:gd name="connsiteY35" fmla="*/ 792390 h 1131129"/>
                <a:gd name="connsiteX36" fmla="*/ 118098 w 1176113"/>
                <a:gd name="connsiteY36" fmla="*/ 449416 h 113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76113" h="1131129">
                  <a:moveTo>
                    <a:pt x="118098" y="449416"/>
                  </a:moveTo>
                  <a:cubicBezTo>
                    <a:pt x="151972" y="398605"/>
                    <a:pt x="190080" y="352028"/>
                    <a:pt x="228189" y="301217"/>
                  </a:cubicBezTo>
                  <a:cubicBezTo>
                    <a:pt x="262063" y="254641"/>
                    <a:pt x="300171" y="208064"/>
                    <a:pt x="342513" y="169956"/>
                  </a:cubicBezTo>
                  <a:cubicBezTo>
                    <a:pt x="431432" y="85271"/>
                    <a:pt x="537288" y="30226"/>
                    <a:pt x="655847" y="9055"/>
                  </a:cubicBezTo>
                  <a:cubicBezTo>
                    <a:pt x="715127" y="-3648"/>
                    <a:pt x="778640" y="-3648"/>
                    <a:pt x="837920" y="13289"/>
                  </a:cubicBezTo>
                  <a:cubicBezTo>
                    <a:pt x="892965" y="30226"/>
                    <a:pt x="939542" y="64100"/>
                    <a:pt x="973415" y="110677"/>
                  </a:cubicBezTo>
                  <a:cubicBezTo>
                    <a:pt x="1049632" y="208064"/>
                    <a:pt x="1049632" y="330857"/>
                    <a:pt x="1070803" y="445182"/>
                  </a:cubicBezTo>
                  <a:cubicBezTo>
                    <a:pt x="1070803" y="449416"/>
                    <a:pt x="1070803" y="453650"/>
                    <a:pt x="1070803" y="457884"/>
                  </a:cubicBezTo>
                  <a:cubicBezTo>
                    <a:pt x="1079272" y="457884"/>
                    <a:pt x="1083506" y="466353"/>
                    <a:pt x="1083506" y="474821"/>
                  </a:cubicBezTo>
                  <a:cubicBezTo>
                    <a:pt x="1083506" y="491758"/>
                    <a:pt x="1083506" y="512930"/>
                    <a:pt x="1083506" y="529867"/>
                  </a:cubicBezTo>
                  <a:cubicBezTo>
                    <a:pt x="1083506" y="534101"/>
                    <a:pt x="1083506" y="538335"/>
                    <a:pt x="1083506" y="542569"/>
                  </a:cubicBezTo>
                  <a:cubicBezTo>
                    <a:pt x="1083506" y="546804"/>
                    <a:pt x="1083506" y="551038"/>
                    <a:pt x="1079272" y="559506"/>
                  </a:cubicBezTo>
                  <a:cubicBezTo>
                    <a:pt x="1079272" y="563741"/>
                    <a:pt x="1079272" y="572209"/>
                    <a:pt x="1079272" y="576443"/>
                  </a:cubicBezTo>
                  <a:cubicBezTo>
                    <a:pt x="1079272" y="606083"/>
                    <a:pt x="1070803" y="639957"/>
                    <a:pt x="1083506" y="665362"/>
                  </a:cubicBezTo>
                  <a:cubicBezTo>
                    <a:pt x="1096209" y="690768"/>
                    <a:pt x="1108911" y="711939"/>
                    <a:pt x="1117380" y="737345"/>
                  </a:cubicBezTo>
                  <a:cubicBezTo>
                    <a:pt x="1121614" y="762750"/>
                    <a:pt x="1125848" y="788155"/>
                    <a:pt x="1121614" y="813561"/>
                  </a:cubicBezTo>
                  <a:cubicBezTo>
                    <a:pt x="1117380" y="838966"/>
                    <a:pt x="1108911" y="864372"/>
                    <a:pt x="1100443" y="889777"/>
                  </a:cubicBezTo>
                  <a:cubicBezTo>
                    <a:pt x="1104677" y="889777"/>
                    <a:pt x="1104677" y="894011"/>
                    <a:pt x="1108911" y="894011"/>
                  </a:cubicBezTo>
                  <a:cubicBezTo>
                    <a:pt x="1125848" y="902480"/>
                    <a:pt x="1134317" y="910949"/>
                    <a:pt x="1138551" y="932120"/>
                  </a:cubicBezTo>
                  <a:cubicBezTo>
                    <a:pt x="1142785" y="949057"/>
                    <a:pt x="1142785" y="965994"/>
                    <a:pt x="1134317" y="974462"/>
                  </a:cubicBezTo>
                  <a:cubicBezTo>
                    <a:pt x="1138551" y="970228"/>
                    <a:pt x="1134317" y="978696"/>
                    <a:pt x="1134317" y="978696"/>
                  </a:cubicBezTo>
                  <a:cubicBezTo>
                    <a:pt x="1134317" y="978696"/>
                    <a:pt x="1134317" y="978696"/>
                    <a:pt x="1134317" y="978696"/>
                  </a:cubicBezTo>
                  <a:cubicBezTo>
                    <a:pt x="1142785" y="970228"/>
                    <a:pt x="1159722" y="974462"/>
                    <a:pt x="1168191" y="982931"/>
                  </a:cubicBezTo>
                  <a:cubicBezTo>
                    <a:pt x="1193596" y="1004102"/>
                    <a:pt x="1151254" y="1042210"/>
                    <a:pt x="1134317" y="1059147"/>
                  </a:cubicBezTo>
                  <a:cubicBezTo>
                    <a:pt x="1125848" y="1067616"/>
                    <a:pt x="1108911" y="1063381"/>
                    <a:pt x="1108911" y="1050679"/>
                  </a:cubicBezTo>
                  <a:cubicBezTo>
                    <a:pt x="1108911" y="1042210"/>
                    <a:pt x="1108911" y="1029507"/>
                    <a:pt x="1104677" y="1021039"/>
                  </a:cubicBezTo>
                  <a:cubicBezTo>
                    <a:pt x="1100443" y="1016805"/>
                    <a:pt x="1100443" y="1008336"/>
                    <a:pt x="1096209" y="999868"/>
                  </a:cubicBezTo>
                  <a:cubicBezTo>
                    <a:pt x="1096209" y="999868"/>
                    <a:pt x="1096209" y="995633"/>
                    <a:pt x="1096209" y="995633"/>
                  </a:cubicBezTo>
                  <a:cubicBezTo>
                    <a:pt x="1083506" y="974462"/>
                    <a:pt x="1062335" y="965994"/>
                    <a:pt x="1053866" y="949057"/>
                  </a:cubicBezTo>
                  <a:cubicBezTo>
                    <a:pt x="1019992" y="982931"/>
                    <a:pt x="969181" y="1021039"/>
                    <a:pt x="922605" y="1042210"/>
                  </a:cubicBezTo>
                  <a:cubicBezTo>
                    <a:pt x="816748" y="1093021"/>
                    <a:pt x="736298" y="1131129"/>
                    <a:pt x="617739" y="1131129"/>
                  </a:cubicBezTo>
                  <a:cubicBezTo>
                    <a:pt x="558460" y="1131129"/>
                    <a:pt x="469541" y="1109958"/>
                    <a:pt x="414495" y="1080318"/>
                  </a:cubicBezTo>
                  <a:cubicBezTo>
                    <a:pt x="363684" y="1054913"/>
                    <a:pt x="312874" y="1037976"/>
                    <a:pt x="262063" y="1008336"/>
                  </a:cubicBezTo>
                  <a:cubicBezTo>
                    <a:pt x="211252" y="982931"/>
                    <a:pt x="156207" y="957525"/>
                    <a:pt x="105396" y="927886"/>
                  </a:cubicBezTo>
                  <a:cubicBezTo>
                    <a:pt x="79990" y="910949"/>
                    <a:pt x="54585" y="898246"/>
                    <a:pt x="37648" y="872840"/>
                  </a:cubicBezTo>
                  <a:cubicBezTo>
                    <a:pt x="16476" y="851669"/>
                    <a:pt x="8008" y="822029"/>
                    <a:pt x="3774" y="792390"/>
                  </a:cubicBezTo>
                  <a:cubicBezTo>
                    <a:pt x="-17397" y="669597"/>
                    <a:pt x="54585" y="546804"/>
                    <a:pt x="118098" y="449416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206A297-6B70-9D89-3F7A-C9BC85689E68}"/>
                </a:ext>
              </a:extLst>
            </p:cNvPr>
            <p:cNvSpPr/>
            <p:nvPr/>
          </p:nvSpPr>
          <p:spPr>
            <a:xfrm>
              <a:off x="7003155" y="6438809"/>
              <a:ext cx="215946" cy="229178"/>
            </a:xfrm>
            <a:custGeom>
              <a:avLst/>
              <a:gdLst>
                <a:gd name="connsiteX0" fmla="*/ 29640 w 215946"/>
                <a:gd name="connsiteY0" fmla="*/ 165136 h 229178"/>
                <a:gd name="connsiteX1" fmla="*/ 71982 w 215946"/>
                <a:gd name="connsiteY1" fmla="*/ 118559 h 229178"/>
                <a:gd name="connsiteX2" fmla="*/ 114325 w 215946"/>
                <a:gd name="connsiteY2" fmla="*/ 71982 h 229178"/>
                <a:gd name="connsiteX3" fmla="*/ 199009 w 215946"/>
                <a:gd name="connsiteY3" fmla="*/ 0 h 229178"/>
                <a:gd name="connsiteX4" fmla="*/ 215946 w 215946"/>
                <a:gd name="connsiteY4" fmla="*/ 25405 h 229178"/>
                <a:gd name="connsiteX5" fmla="*/ 165135 w 215946"/>
                <a:gd name="connsiteY5" fmla="*/ 59279 h 229178"/>
                <a:gd name="connsiteX6" fmla="*/ 118559 w 215946"/>
                <a:gd name="connsiteY6" fmla="*/ 97388 h 229178"/>
                <a:gd name="connsiteX7" fmla="*/ 105856 w 215946"/>
                <a:gd name="connsiteY7" fmla="*/ 110090 h 229178"/>
                <a:gd name="connsiteX8" fmla="*/ 105856 w 215946"/>
                <a:gd name="connsiteY8" fmla="*/ 127027 h 229178"/>
                <a:gd name="connsiteX9" fmla="*/ 118559 w 215946"/>
                <a:gd name="connsiteY9" fmla="*/ 143964 h 229178"/>
                <a:gd name="connsiteX10" fmla="*/ 127027 w 215946"/>
                <a:gd name="connsiteY10" fmla="*/ 156667 h 229178"/>
                <a:gd name="connsiteX11" fmla="*/ 122793 w 215946"/>
                <a:gd name="connsiteY11" fmla="*/ 165136 h 229178"/>
                <a:gd name="connsiteX12" fmla="*/ 76216 w 215946"/>
                <a:gd name="connsiteY12" fmla="*/ 215946 h 229178"/>
                <a:gd name="connsiteX13" fmla="*/ 4234 w 215946"/>
                <a:gd name="connsiteY13" fmla="*/ 203244 h 229178"/>
                <a:gd name="connsiteX14" fmla="*/ 0 w 215946"/>
                <a:gd name="connsiteY14" fmla="*/ 186307 h 229178"/>
                <a:gd name="connsiteX15" fmla="*/ 29640 w 215946"/>
                <a:gd name="connsiteY15" fmla="*/ 165136 h 22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946" h="229178">
                  <a:moveTo>
                    <a:pt x="29640" y="165136"/>
                  </a:moveTo>
                  <a:cubicBezTo>
                    <a:pt x="46577" y="152433"/>
                    <a:pt x="59279" y="135496"/>
                    <a:pt x="71982" y="118559"/>
                  </a:cubicBezTo>
                  <a:cubicBezTo>
                    <a:pt x="84685" y="101622"/>
                    <a:pt x="97388" y="88919"/>
                    <a:pt x="114325" y="71982"/>
                  </a:cubicBezTo>
                  <a:cubicBezTo>
                    <a:pt x="139730" y="46577"/>
                    <a:pt x="165135" y="16937"/>
                    <a:pt x="199009" y="0"/>
                  </a:cubicBezTo>
                  <a:cubicBezTo>
                    <a:pt x="207478" y="4234"/>
                    <a:pt x="215946" y="12703"/>
                    <a:pt x="215946" y="25405"/>
                  </a:cubicBezTo>
                  <a:cubicBezTo>
                    <a:pt x="199009" y="38108"/>
                    <a:pt x="182073" y="46577"/>
                    <a:pt x="165135" y="59279"/>
                  </a:cubicBezTo>
                  <a:cubicBezTo>
                    <a:pt x="148199" y="71982"/>
                    <a:pt x="135496" y="84685"/>
                    <a:pt x="118559" y="97388"/>
                  </a:cubicBezTo>
                  <a:cubicBezTo>
                    <a:pt x="114325" y="101622"/>
                    <a:pt x="110090" y="105856"/>
                    <a:pt x="105856" y="110090"/>
                  </a:cubicBezTo>
                  <a:cubicBezTo>
                    <a:pt x="101622" y="114325"/>
                    <a:pt x="105856" y="122793"/>
                    <a:pt x="105856" y="127027"/>
                  </a:cubicBezTo>
                  <a:cubicBezTo>
                    <a:pt x="110090" y="135496"/>
                    <a:pt x="114325" y="139730"/>
                    <a:pt x="118559" y="143964"/>
                  </a:cubicBezTo>
                  <a:cubicBezTo>
                    <a:pt x="122793" y="148199"/>
                    <a:pt x="127027" y="152433"/>
                    <a:pt x="127027" y="156667"/>
                  </a:cubicBezTo>
                  <a:cubicBezTo>
                    <a:pt x="127027" y="160901"/>
                    <a:pt x="122793" y="160901"/>
                    <a:pt x="122793" y="165136"/>
                  </a:cubicBezTo>
                  <a:cubicBezTo>
                    <a:pt x="105856" y="182073"/>
                    <a:pt x="93153" y="199010"/>
                    <a:pt x="76216" y="215946"/>
                  </a:cubicBezTo>
                  <a:cubicBezTo>
                    <a:pt x="55045" y="237118"/>
                    <a:pt x="12703" y="232883"/>
                    <a:pt x="4234" y="203244"/>
                  </a:cubicBezTo>
                  <a:cubicBezTo>
                    <a:pt x="4234" y="199010"/>
                    <a:pt x="0" y="190541"/>
                    <a:pt x="0" y="186307"/>
                  </a:cubicBezTo>
                  <a:cubicBezTo>
                    <a:pt x="12703" y="182073"/>
                    <a:pt x="21171" y="173604"/>
                    <a:pt x="29640" y="165136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30B2D41-19EC-4919-1AFC-F8C4A540DE92}"/>
                </a:ext>
              </a:extLst>
            </p:cNvPr>
            <p:cNvSpPr/>
            <p:nvPr/>
          </p:nvSpPr>
          <p:spPr>
            <a:xfrm>
              <a:off x="6471993" y="6239800"/>
              <a:ext cx="65395" cy="159842"/>
            </a:xfrm>
            <a:custGeom>
              <a:avLst/>
              <a:gdLst>
                <a:gd name="connsiteX0" fmla="*/ 52693 w 65395"/>
                <a:gd name="connsiteY0" fmla="*/ 143964 h 159842"/>
                <a:gd name="connsiteX1" fmla="*/ 65396 w 65395"/>
                <a:gd name="connsiteY1" fmla="*/ 156667 h 159842"/>
                <a:gd name="connsiteX2" fmla="*/ 31522 w 65395"/>
                <a:gd name="connsiteY2" fmla="*/ 156667 h 159842"/>
                <a:gd name="connsiteX3" fmla="*/ 10350 w 65395"/>
                <a:gd name="connsiteY3" fmla="*/ 131261 h 159842"/>
                <a:gd name="connsiteX4" fmla="*/ 1882 w 65395"/>
                <a:gd name="connsiteY4" fmla="*/ 80451 h 159842"/>
                <a:gd name="connsiteX5" fmla="*/ 1882 w 65395"/>
                <a:gd name="connsiteY5" fmla="*/ 29640 h 159842"/>
                <a:gd name="connsiteX6" fmla="*/ 6116 w 65395"/>
                <a:gd name="connsiteY6" fmla="*/ 0 h 159842"/>
                <a:gd name="connsiteX7" fmla="*/ 6116 w 65395"/>
                <a:gd name="connsiteY7" fmla="*/ 0 h 159842"/>
                <a:gd name="connsiteX8" fmla="*/ 35756 w 65395"/>
                <a:gd name="connsiteY8" fmla="*/ 29640 h 159842"/>
                <a:gd name="connsiteX9" fmla="*/ 31522 w 65395"/>
                <a:gd name="connsiteY9" fmla="*/ 71982 h 159842"/>
                <a:gd name="connsiteX10" fmla="*/ 31522 w 65395"/>
                <a:gd name="connsiteY10" fmla="*/ 110090 h 159842"/>
                <a:gd name="connsiteX11" fmla="*/ 52693 w 65395"/>
                <a:gd name="connsiteY11" fmla="*/ 143964 h 15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395" h="159842">
                  <a:moveTo>
                    <a:pt x="52693" y="143964"/>
                  </a:moveTo>
                  <a:cubicBezTo>
                    <a:pt x="56927" y="148199"/>
                    <a:pt x="61161" y="152433"/>
                    <a:pt x="65396" y="156667"/>
                  </a:cubicBezTo>
                  <a:cubicBezTo>
                    <a:pt x="52693" y="160901"/>
                    <a:pt x="44224" y="160901"/>
                    <a:pt x="31522" y="156667"/>
                  </a:cubicBezTo>
                  <a:cubicBezTo>
                    <a:pt x="18819" y="152433"/>
                    <a:pt x="14585" y="143964"/>
                    <a:pt x="10350" y="131261"/>
                  </a:cubicBezTo>
                  <a:cubicBezTo>
                    <a:pt x="6116" y="114324"/>
                    <a:pt x="6116" y="97388"/>
                    <a:pt x="1882" y="80451"/>
                  </a:cubicBezTo>
                  <a:cubicBezTo>
                    <a:pt x="1882" y="63514"/>
                    <a:pt x="-2352" y="46577"/>
                    <a:pt x="1882" y="29640"/>
                  </a:cubicBezTo>
                  <a:cubicBezTo>
                    <a:pt x="1882" y="21171"/>
                    <a:pt x="6116" y="8468"/>
                    <a:pt x="6116" y="0"/>
                  </a:cubicBezTo>
                  <a:cubicBezTo>
                    <a:pt x="6116" y="0"/>
                    <a:pt x="6116" y="0"/>
                    <a:pt x="6116" y="0"/>
                  </a:cubicBezTo>
                  <a:cubicBezTo>
                    <a:pt x="14585" y="8468"/>
                    <a:pt x="27287" y="21171"/>
                    <a:pt x="35756" y="29640"/>
                  </a:cubicBezTo>
                  <a:cubicBezTo>
                    <a:pt x="35756" y="46577"/>
                    <a:pt x="35756" y="59279"/>
                    <a:pt x="31522" y="71982"/>
                  </a:cubicBezTo>
                  <a:cubicBezTo>
                    <a:pt x="31522" y="84685"/>
                    <a:pt x="31522" y="97388"/>
                    <a:pt x="31522" y="110090"/>
                  </a:cubicBezTo>
                  <a:cubicBezTo>
                    <a:pt x="44224" y="127027"/>
                    <a:pt x="48459" y="135496"/>
                    <a:pt x="52693" y="143964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8DFD611-E88C-463C-4345-97A023ABCAA7}"/>
                </a:ext>
              </a:extLst>
            </p:cNvPr>
            <p:cNvSpPr/>
            <p:nvPr/>
          </p:nvSpPr>
          <p:spPr>
            <a:xfrm>
              <a:off x="6105496" y="5523027"/>
              <a:ext cx="203243" cy="200195"/>
            </a:xfrm>
            <a:custGeom>
              <a:avLst/>
              <a:gdLst>
                <a:gd name="connsiteX0" fmla="*/ 0 w 203243"/>
                <a:gd name="connsiteY0" fmla="*/ 68933 h 200195"/>
                <a:gd name="connsiteX1" fmla="*/ 0 w 203243"/>
                <a:gd name="connsiteY1" fmla="*/ 68933 h 200195"/>
                <a:gd name="connsiteX2" fmla="*/ 0 w 203243"/>
                <a:gd name="connsiteY2" fmla="*/ 68933 h 200195"/>
                <a:gd name="connsiteX3" fmla="*/ 0 w 203243"/>
                <a:gd name="connsiteY3" fmla="*/ 68933 h 200195"/>
                <a:gd name="connsiteX4" fmla="*/ 12703 w 203243"/>
                <a:gd name="connsiteY4" fmla="*/ 68933 h 200195"/>
                <a:gd name="connsiteX5" fmla="*/ 16937 w 203243"/>
                <a:gd name="connsiteY5" fmla="*/ 64699 h 200195"/>
                <a:gd name="connsiteX6" fmla="*/ 21171 w 203243"/>
                <a:gd name="connsiteY6" fmla="*/ 60465 h 200195"/>
                <a:gd name="connsiteX7" fmla="*/ 21171 w 203243"/>
                <a:gd name="connsiteY7" fmla="*/ 51997 h 200195"/>
                <a:gd name="connsiteX8" fmla="*/ 21171 w 203243"/>
                <a:gd name="connsiteY8" fmla="*/ 47762 h 200195"/>
                <a:gd name="connsiteX9" fmla="*/ 21171 w 203243"/>
                <a:gd name="connsiteY9" fmla="*/ 47762 h 200195"/>
                <a:gd name="connsiteX10" fmla="*/ 21171 w 203243"/>
                <a:gd name="connsiteY10" fmla="*/ 47762 h 200195"/>
                <a:gd name="connsiteX11" fmla="*/ 21171 w 203243"/>
                <a:gd name="connsiteY11" fmla="*/ 47762 h 200195"/>
                <a:gd name="connsiteX12" fmla="*/ 21171 w 203243"/>
                <a:gd name="connsiteY12" fmla="*/ 47762 h 200195"/>
                <a:gd name="connsiteX13" fmla="*/ 21171 w 203243"/>
                <a:gd name="connsiteY13" fmla="*/ 43528 h 200195"/>
                <a:gd name="connsiteX14" fmla="*/ 29640 w 203243"/>
                <a:gd name="connsiteY14" fmla="*/ 35059 h 200195"/>
                <a:gd name="connsiteX15" fmla="*/ 29640 w 203243"/>
                <a:gd name="connsiteY15" fmla="*/ 35059 h 200195"/>
                <a:gd name="connsiteX16" fmla="*/ 33874 w 203243"/>
                <a:gd name="connsiteY16" fmla="*/ 35059 h 200195"/>
                <a:gd name="connsiteX17" fmla="*/ 33874 w 203243"/>
                <a:gd name="connsiteY17" fmla="*/ 35059 h 200195"/>
                <a:gd name="connsiteX18" fmla="*/ 38108 w 203243"/>
                <a:gd name="connsiteY18" fmla="*/ 39294 h 200195"/>
                <a:gd name="connsiteX19" fmla="*/ 42342 w 203243"/>
                <a:gd name="connsiteY19" fmla="*/ 35059 h 200195"/>
                <a:gd name="connsiteX20" fmla="*/ 42342 w 203243"/>
                <a:gd name="connsiteY20" fmla="*/ 30825 h 200195"/>
                <a:gd name="connsiteX21" fmla="*/ 42342 w 203243"/>
                <a:gd name="connsiteY21" fmla="*/ 30825 h 200195"/>
                <a:gd name="connsiteX22" fmla="*/ 42342 w 203243"/>
                <a:gd name="connsiteY22" fmla="*/ 30825 h 200195"/>
                <a:gd name="connsiteX23" fmla="*/ 42342 w 203243"/>
                <a:gd name="connsiteY23" fmla="*/ 30825 h 200195"/>
                <a:gd name="connsiteX24" fmla="*/ 42342 w 203243"/>
                <a:gd name="connsiteY24" fmla="*/ 22357 h 200195"/>
                <a:gd name="connsiteX25" fmla="*/ 42342 w 203243"/>
                <a:gd name="connsiteY25" fmla="*/ 22357 h 200195"/>
                <a:gd name="connsiteX26" fmla="*/ 42342 w 203243"/>
                <a:gd name="connsiteY26" fmla="*/ 22357 h 200195"/>
                <a:gd name="connsiteX27" fmla="*/ 42342 w 203243"/>
                <a:gd name="connsiteY27" fmla="*/ 22357 h 200195"/>
                <a:gd name="connsiteX28" fmla="*/ 42342 w 203243"/>
                <a:gd name="connsiteY28" fmla="*/ 18123 h 200195"/>
                <a:gd name="connsiteX29" fmla="*/ 42342 w 203243"/>
                <a:gd name="connsiteY29" fmla="*/ 18123 h 200195"/>
                <a:gd name="connsiteX30" fmla="*/ 42342 w 203243"/>
                <a:gd name="connsiteY30" fmla="*/ 18123 h 200195"/>
                <a:gd name="connsiteX31" fmla="*/ 42342 w 203243"/>
                <a:gd name="connsiteY31" fmla="*/ 18123 h 200195"/>
                <a:gd name="connsiteX32" fmla="*/ 42342 w 203243"/>
                <a:gd name="connsiteY32" fmla="*/ 18123 h 200195"/>
                <a:gd name="connsiteX33" fmla="*/ 46577 w 203243"/>
                <a:gd name="connsiteY33" fmla="*/ 13888 h 200195"/>
                <a:gd name="connsiteX34" fmla="*/ 46577 w 203243"/>
                <a:gd name="connsiteY34" fmla="*/ 13888 h 200195"/>
                <a:gd name="connsiteX35" fmla="*/ 71982 w 203243"/>
                <a:gd name="connsiteY35" fmla="*/ 22357 h 200195"/>
                <a:gd name="connsiteX36" fmla="*/ 80451 w 203243"/>
                <a:gd name="connsiteY36" fmla="*/ 26591 h 200195"/>
                <a:gd name="connsiteX37" fmla="*/ 80451 w 203243"/>
                <a:gd name="connsiteY37" fmla="*/ 26591 h 200195"/>
                <a:gd name="connsiteX38" fmla="*/ 80451 w 203243"/>
                <a:gd name="connsiteY38" fmla="*/ 22357 h 200195"/>
                <a:gd name="connsiteX39" fmla="*/ 80451 w 203243"/>
                <a:gd name="connsiteY39" fmla="*/ 22357 h 200195"/>
                <a:gd name="connsiteX40" fmla="*/ 84685 w 203243"/>
                <a:gd name="connsiteY40" fmla="*/ 26591 h 200195"/>
                <a:gd name="connsiteX41" fmla="*/ 88919 w 203243"/>
                <a:gd name="connsiteY41" fmla="*/ 30825 h 200195"/>
                <a:gd name="connsiteX42" fmla="*/ 97388 w 203243"/>
                <a:gd name="connsiteY42" fmla="*/ 26591 h 200195"/>
                <a:gd name="connsiteX43" fmla="*/ 118559 w 203243"/>
                <a:gd name="connsiteY43" fmla="*/ 1186 h 200195"/>
                <a:gd name="connsiteX44" fmla="*/ 143964 w 203243"/>
                <a:gd name="connsiteY44" fmla="*/ 5420 h 200195"/>
                <a:gd name="connsiteX45" fmla="*/ 173604 w 203243"/>
                <a:gd name="connsiteY45" fmla="*/ 43528 h 200195"/>
                <a:gd name="connsiteX46" fmla="*/ 199009 w 203243"/>
                <a:gd name="connsiteY46" fmla="*/ 47762 h 200195"/>
                <a:gd name="connsiteX47" fmla="*/ 199009 w 203243"/>
                <a:gd name="connsiteY47" fmla="*/ 51997 h 200195"/>
                <a:gd name="connsiteX48" fmla="*/ 203244 w 203243"/>
                <a:gd name="connsiteY48" fmla="*/ 123979 h 200195"/>
                <a:gd name="connsiteX49" fmla="*/ 203244 w 203243"/>
                <a:gd name="connsiteY49" fmla="*/ 136681 h 200195"/>
                <a:gd name="connsiteX50" fmla="*/ 190541 w 203243"/>
                <a:gd name="connsiteY50" fmla="*/ 200195 h 200195"/>
                <a:gd name="connsiteX51" fmla="*/ 186307 w 203243"/>
                <a:gd name="connsiteY51" fmla="*/ 191727 h 200195"/>
                <a:gd name="connsiteX52" fmla="*/ 55045 w 203243"/>
                <a:gd name="connsiteY52" fmla="*/ 166321 h 200195"/>
                <a:gd name="connsiteX53" fmla="*/ 42342 w 203243"/>
                <a:gd name="connsiteY53" fmla="*/ 149384 h 200195"/>
                <a:gd name="connsiteX54" fmla="*/ 33874 w 203243"/>
                <a:gd name="connsiteY54" fmla="*/ 145150 h 200195"/>
                <a:gd name="connsiteX55" fmla="*/ 12703 w 203243"/>
                <a:gd name="connsiteY55" fmla="*/ 115510 h 200195"/>
                <a:gd name="connsiteX56" fmla="*/ 4234 w 203243"/>
                <a:gd name="connsiteY56" fmla="*/ 73168 h 200195"/>
                <a:gd name="connsiteX57" fmla="*/ 0 w 203243"/>
                <a:gd name="connsiteY57" fmla="*/ 68933 h 20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03243" h="200195">
                  <a:moveTo>
                    <a:pt x="0" y="68933"/>
                  </a:moveTo>
                  <a:cubicBezTo>
                    <a:pt x="0" y="68933"/>
                    <a:pt x="0" y="68933"/>
                    <a:pt x="0" y="68933"/>
                  </a:cubicBezTo>
                  <a:cubicBezTo>
                    <a:pt x="0" y="68933"/>
                    <a:pt x="4234" y="68933"/>
                    <a:pt x="0" y="68933"/>
                  </a:cubicBezTo>
                  <a:cubicBezTo>
                    <a:pt x="4234" y="64699"/>
                    <a:pt x="4234" y="64699"/>
                    <a:pt x="0" y="68933"/>
                  </a:cubicBezTo>
                  <a:cubicBezTo>
                    <a:pt x="4234" y="68933"/>
                    <a:pt x="8468" y="68933"/>
                    <a:pt x="12703" y="68933"/>
                  </a:cubicBezTo>
                  <a:cubicBezTo>
                    <a:pt x="12703" y="68933"/>
                    <a:pt x="16937" y="68933"/>
                    <a:pt x="16937" y="64699"/>
                  </a:cubicBezTo>
                  <a:cubicBezTo>
                    <a:pt x="16937" y="64699"/>
                    <a:pt x="16937" y="60465"/>
                    <a:pt x="21171" y="60465"/>
                  </a:cubicBezTo>
                  <a:cubicBezTo>
                    <a:pt x="21171" y="56231"/>
                    <a:pt x="21171" y="56231"/>
                    <a:pt x="21171" y="51997"/>
                  </a:cubicBezTo>
                  <a:cubicBezTo>
                    <a:pt x="21171" y="51997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3528"/>
                    <a:pt x="21171" y="43528"/>
                  </a:cubicBezTo>
                  <a:cubicBezTo>
                    <a:pt x="25405" y="39294"/>
                    <a:pt x="29640" y="39294"/>
                    <a:pt x="29640" y="35059"/>
                  </a:cubicBezTo>
                  <a:cubicBezTo>
                    <a:pt x="29640" y="35059"/>
                    <a:pt x="29640" y="35059"/>
                    <a:pt x="29640" y="35059"/>
                  </a:cubicBezTo>
                  <a:cubicBezTo>
                    <a:pt x="29640" y="35059"/>
                    <a:pt x="33874" y="35059"/>
                    <a:pt x="33874" y="35059"/>
                  </a:cubicBezTo>
                  <a:cubicBezTo>
                    <a:pt x="33874" y="35059"/>
                    <a:pt x="33874" y="35059"/>
                    <a:pt x="33874" y="35059"/>
                  </a:cubicBezTo>
                  <a:cubicBezTo>
                    <a:pt x="33874" y="35059"/>
                    <a:pt x="38108" y="39294"/>
                    <a:pt x="38108" y="39294"/>
                  </a:cubicBezTo>
                  <a:cubicBezTo>
                    <a:pt x="42342" y="39294"/>
                    <a:pt x="42342" y="35059"/>
                    <a:pt x="42342" y="35059"/>
                  </a:cubicBezTo>
                  <a:cubicBezTo>
                    <a:pt x="42342" y="35059"/>
                    <a:pt x="42342" y="30825"/>
                    <a:pt x="42342" y="30825"/>
                  </a:cubicBezTo>
                  <a:cubicBezTo>
                    <a:pt x="42342" y="30825"/>
                    <a:pt x="42342" y="30825"/>
                    <a:pt x="42342" y="30825"/>
                  </a:cubicBezTo>
                  <a:cubicBezTo>
                    <a:pt x="42342" y="30825"/>
                    <a:pt x="42342" y="30825"/>
                    <a:pt x="42342" y="30825"/>
                  </a:cubicBezTo>
                  <a:cubicBezTo>
                    <a:pt x="42342" y="30825"/>
                    <a:pt x="42342" y="30825"/>
                    <a:pt x="42342" y="30825"/>
                  </a:cubicBezTo>
                  <a:cubicBezTo>
                    <a:pt x="42342" y="26591"/>
                    <a:pt x="42342" y="26591"/>
                    <a:pt x="42342" y="22357"/>
                  </a:cubicBezTo>
                  <a:cubicBezTo>
                    <a:pt x="42342" y="22357"/>
                    <a:pt x="42342" y="22357"/>
                    <a:pt x="42342" y="22357"/>
                  </a:cubicBezTo>
                  <a:cubicBezTo>
                    <a:pt x="42342" y="22357"/>
                    <a:pt x="42342" y="22357"/>
                    <a:pt x="42342" y="22357"/>
                  </a:cubicBezTo>
                  <a:cubicBezTo>
                    <a:pt x="42342" y="22357"/>
                    <a:pt x="42342" y="22357"/>
                    <a:pt x="42342" y="22357"/>
                  </a:cubicBezTo>
                  <a:cubicBezTo>
                    <a:pt x="42342" y="22357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3888"/>
                    <a:pt x="46577" y="13888"/>
                  </a:cubicBezTo>
                  <a:cubicBezTo>
                    <a:pt x="46577" y="13888"/>
                    <a:pt x="46577" y="13888"/>
                    <a:pt x="46577" y="13888"/>
                  </a:cubicBezTo>
                  <a:cubicBezTo>
                    <a:pt x="55045" y="13888"/>
                    <a:pt x="63514" y="13888"/>
                    <a:pt x="71982" y="22357"/>
                  </a:cubicBezTo>
                  <a:cubicBezTo>
                    <a:pt x="76216" y="22357"/>
                    <a:pt x="76216" y="26591"/>
                    <a:pt x="80451" y="26591"/>
                  </a:cubicBezTo>
                  <a:cubicBezTo>
                    <a:pt x="80451" y="26591"/>
                    <a:pt x="80451" y="26591"/>
                    <a:pt x="80451" y="26591"/>
                  </a:cubicBezTo>
                  <a:cubicBezTo>
                    <a:pt x="80451" y="26591"/>
                    <a:pt x="80451" y="26591"/>
                    <a:pt x="80451" y="22357"/>
                  </a:cubicBezTo>
                  <a:cubicBezTo>
                    <a:pt x="80451" y="22357"/>
                    <a:pt x="80451" y="22357"/>
                    <a:pt x="80451" y="22357"/>
                  </a:cubicBezTo>
                  <a:cubicBezTo>
                    <a:pt x="80451" y="22357"/>
                    <a:pt x="80451" y="26591"/>
                    <a:pt x="84685" y="26591"/>
                  </a:cubicBezTo>
                  <a:cubicBezTo>
                    <a:pt x="84685" y="26591"/>
                    <a:pt x="88919" y="30825"/>
                    <a:pt x="88919" y="30825"/>
                  </a:cubicBezTo>
                  <a:cubicBezTo>
                    <a:pt x="93153" y="30825"/>
                    <a:pt x="93153" y="30825"/>
                    <a:pt x="97388" y="26591"/>
                  </a:cubicBezTo>
                  <a:cubicBezTo>
                    <a:pt x="101622" y="18123"/>
                    <a:pt x="105856" y="5420"/>
                    <a:pt x="118559" y="1186"/>
                  </a:cubicBezTo>
                  <a:cubicBezTo>
                    <a:pt x="127027" y="-3049"/>
                    <a:pt x="135496" y="5420"/>
                    <a:pt x="143964" y="5420"/>
                  </a:cubicBezTo>
                  <a:cubicBezTo>
                    <a:pt x="156667" y="18123"/>
                    <a:pt x="165136" y="30825"/>
                    <a:pt x="173604" y="43528"/>
                  </a:cubicBezTo>
                  <a:cubicBezTo>
                    <a:pt x="182072" y="39294"/>
                    <a:pt x="190541" y="39294"/>
                    <a:pt x="199009" y="47762"/>
                  </a:cubicBezTo>
                  <a:cubicBezTo>
                    <a:pt x="199009" y="47762"/>
                    <a:pt x="199009" y="51997"/>
                    <a:pt x="199009" y="51997"/>
                  </a:cubicBezTo>
                  <a:cubicBezTo>
                    <a:pt x="203244" y="77402"/>
                    <a:pt x="203244" y="98573"/>
                    <a:pt x="203244" y="123979"/>
                  </a:cubicBezTo>
                  <a:cubicBezTo>
                    <a:pt x="203244" y="128213"/>
                    <a:pt x="203244" y="132447"/>
                    <a:pt x="203244" y="136681"/>
                  </a:cubicBezTo>
                  <a:cubicBezTo>
                    <a:pt x="199009" y="157853"/>
                    <a:pt x="194775" y="179024"/>
                    <a:pt x="190541" y="200195"/>
                  </a:cubicBezTo>
                  <a:cubicBezTo>
                    <a:pt x="190541" y="191727"/>
                    <a:pt x="186307" y="191727"/>
                    <a:pt x="186307" y="191727"/>
                  </a:cubicBezTo>
                  <a:cubicBezTo>
                    <a:pt x="139730" y="195961"/>
                    <a:pt x="88919" y="204429"/>
                    <a:pt x="55045" y="166321"/>
                  </a:cubicBezTo>
                  <a:cubicBezTo>
                    <a:pt x="50811" y="162087"/>
                    <a:pt x="46577" y="153618"/>
                    <a:pt x="42342" y="149384"/>
                  </a:cubicBezTo>
                  <a:cubicBezTo>
                    <a:pt x="38108" y="149384"/>
                    <a:pt x="38108" y="145150"/>
                    <a:pt x="33874" y="145150"/>
                  </a:cubicBezTo>
                  <a:cubicBezTo>
                    <a:pt x="29640" y="136681"/>
                    <a:pt x="21171" y="123979"/>
                    <a:pt x="12703" y="115510"/>
                  </a:cubicBezTo>
                  <a:cubicBezTo>
                    <a:pt x="4234" y="102807"/>
                    <a:pt x="0" y="85870"/>
                    <a:pt x="4234" y="73168"/>
                  </a:cubicBezTo>
                  <a:cubicBezTo>
                    <a:pt x="4234" y="73168"/>
                    <a:pt x="4234" y="68933"/>
                    <a:pt x="0" y="68933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0B285BA-B300-F704-42EF-D6B2A7974C37}"/>
                </a:ext>
              </a:extLst>
            </p:cNvPr>
            <p:cNvSpPr/>
            <p:nvPr/>
          </p:nvSpPr>
          <p:spPr>
            <a:xfrm>
              <a:off x="6397560" y="5318920"/>
              <a:ext cx="138472" cy="111641"/>
            </a:xfrm>
            <a:custGeom>
              <a:avLst/>
              <a:gdLst>
                <a:gd name="connsiteX0" fmla="*/ 25504 w 138472"/>
                <a:gd name="connsiteY0" fmla="*/ 6284 h 111641"/>
                <a:gd name="connsiteX1" fmla="*/ 89018 w 138472"/>
                <a:gd name="connsiteY1" fmla="*/ 14752 h 111641"/>
                <a:gd name="connsiteX2" fmla="*/ 131360 w 138472"/>
                <a:gd name="connsiteY2" fmla="*/ 86734 h 111641"/>
                <a:gd name="connsiteX3" fmla="*/ 25504 w 138472"/>
                <a:gd name="connsiteY3" fmla="*/ 95203 h 111641"/>
                <a:gd name="connsiteX4" fmla="*/ 25504 w 138472"/>
                <a:gd name="connsiteY4" fmla="*/ 6284 h 1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72" h="111641">
                  <a:moveTo>
                    <a:pt x="25504" y="6284"/>
                  </a:moveTo>
                  <a:cubicBezTo>
                    <a:pt x="46675" y="-6419"/>
                    <a:pt x="72081" y="2049"/>
                    <a:pt x="89018" y="14752"/>
                  </a:cubicBezTo>
                  <a:cubicBezTo>
                    <a:pt x="122892" y="10518"/>
                    <a:pt x="152531" y="52860"/>
                    <a:pt x="131360" y="86734"/>
                  </a:cubicBezTo>
                  <a:cubicBezTo>
                    <a:pt x="110189" y="120608"/>
                    <a:pt x="55144" y="116374"/>
                    <a:pt x="25504" y="95203"/>
                  </a:cubicBezTo>
                  <a:cubicBezTo>
                    <a:pt x="-4136" y="78266"/>
                    <a:pt x="-12604" y="31689"/>
                    <a:pt x="25504" y="6284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79226C7-4189-BFF2-5096-E1A8966EB4E1}"/>
                </a:ext>
              </a:extLst>
            </p:cNvPr>
            <p:cNvSpPr/>
            <p:nvPr/>
          </p:nvSpPr>
          <p:spPr>
            <a:xfrm>
              <a:off x="6547911" y="4670349"/>
              <a:ext cx="815536" cy="600357"/>
            </a:xfrm>
            <a:custGeom>
              <a:avLst/>
              <a:gdLst>
                <a:gd name="connsiteX0" fmla="*/ 2180 w 815536"/>
                <a:gd name="connsiteY0" fmla="*/ 565936 h 600357"/>
                <a:gd name="connsiteX1" fmla="*/ 6414 w 815536"/>
                <a:gd name="connsiteY1" fmla="*/ 557467 h 600357"/>
                <a:gd name="connsiteX2" fmla="*/ 10648 w 815536"/>
                <a:gd name="connsiteY2" fmla="*/ 536296 h 600357"/>
                <a:gd name="connsiteX3" fmla="*/ 14883 w 815536"/>
                <a:gd name="connsiteY3" fmla="*/ 527827 h 600357"/>
                <a:gd name="connsiteX4" fmla="*/ 14883 w 815536"/>
                <a:gd name="connsiteY4" fmla="*/ 527827 h 600357"/>
                <a:gd name="connsiteX5" fmla="*/ 6414 w 815536"/>
                <a:gd name="connsiteY5" fmla="*/ 502422 h 600357"/>
                <a:gd name="connsiteX6" fmla="*/ 65694 w 815536"/>
                <a:gd name="connsiteY6" fmla="*/ 468548 h 600357"/>
                <a:gd name="connsiteX7" fmla="*/ 129207 w 815536"/>
                <a:gd name="connsiteY7" fmla="*/ 443143 h 600357"/>
                <a:gd name="connsiteX8" fmla="*/ 184252 w 815536"/>
                <a:gd name="connsiteY8" fmla="*/ 413503 h 600357"/>
                <a:gd name="connsiteX9" fmla="*/ 218126 w 815536"/>
                <a:gd name="connsiteY9" fmla="*/ 375395 h 600357"/>
                <a:gd name="connsiteX10" fmla="*/ 252000 w 815536"/>
                <a:gd name="connsiteY10" fmla="*/ 362692 h 600357"/>
                <a:gd name="connsiteX11" fmla="*/ 260469 w 815536"/>
                <a:gd name="connsiteY11" fmla="*/ 371160 h 600357"/>
                <a:gd name="connsiteX12" fmla="*/ 277406 w 815536"/>
                <a:gd name="connsiteY12" fmla="*/ 379629 h 600357"/>
                <a:gd name="connsiteX13" fmla="*/ 277406 w 815536"/>
                <a:gd name="connsiteY13" fmla="*/ 379629 h 600357"/>
                <a:gd name="connsiteX14" fmla="*/ 277406 w 815536"/>
                <a:gd name="connsiteY14" fmla="*/ 375395 h 600357"/>
                <a:gd name="connsiteX15" fmla="*/ 307045 w 815536"/>
                <a:gd name="connsiteY15" fmla="*/ 261070 h 600357"/>
                <a:gd name="connsiteX16" fmla="*/ 349388 w 815536"/>
                <a:gd name="connsiteY16" fmla="*/ 265304 h 600357"/>
                <a:gd name="connsiteX17" fmla="*/ 345154 w 815536"/>
                <a:gd name="connsiteY17" fmla="*/ 383863 h 600357"/>
                <a:gd name="connsiteX18" fmla="*/ 345154 w 815536"/>
                <a:gd name="connsiteY18" fmla="*/ 383863 h 600357"/>
                <a:gd name="connsiteX19" fmla="*/ 383262 w 815536"/>
                <a:gd name="connsiteY19" fmla="*/ 379629 h 600357"/>
                <a:gd name="connsiteX20" fmla="*/ 451010 w 815536"/>
                <a:gd name="connsiteY20" fmla="*/ 375395 h 600357"/>
                <a:gd name="connsiteX21" fmla="*/ 518758 w 815536"/>
                <a:gd name="connsiteY21" fmla="*/ 375395 h 600357"/>
                <a:gd name="connsiteX22" fmla="*/ 527226 w 815536"/>
                <a:gd name="connsiteY22" fmla="*/ 375395 h 600357"/>
                <a:gd name="connsiteX23" fmla="*/ 539929 w 815536"/>
                <a:gd name="connsiteY23" fmla="*/ 358458 h 600357"/>
                <a:gd name="connsiteX24" fmla="*/ 565334 w 815536"/>
                <a:gd name="connsiteY24" fmla="*/ 366926 h 600357"/>
                <a:gd name="connsiteX25" fmla="*/ 565334 w 815536"/>
                <a:gd name="connsiteY25" fmla="*/ 366926 h 600357"/>
                <a:gd name="connsiteX26" fmla="*/ 569569 w 815536"/>
                <a:gd name="connsiteY26" fmla="*/ 206025 h 600357"/>
                <a:gd name="connsiteX27" fmla="*/ 556866 w 815536"/>
                <a:gd name="connsiteY27" fmla="*/ 112872 h 600357"/>
                <a:gd name="connsiteX28" fmla="*/ 535695 w 815536"/>
                <a:gd name="connsiteY28" fmla="*/ 23952 h 600357"/>
                <a:gd name="connsiteX29" fmla="*/ 565334 w 815536"/>
                <a:gd name="connsiteY29" fmla="*/ 7016 h 600357"/>
                <a:gd name="connsiteX30" fmla="*/ 603443 w 815536"/>
                <a:gd name="connsiteY30" fmla="*/ 83232 h 600357"/>
                <a:gd name="connsiteX31" fmla="*/ 624614 w 815536"/>
                <a:gd name="connsiteY31" fmla="*/ 150980 h 600357"/>
                <a:gd name="connsiteX32" fmla="*/ 650019 w 815536"/>
                <a:gd name="connsiteY32" fmla="*/ 227196 h 600357"/>
                <a:gd name="connsiteX33" fmla="*/ 671190 w 815536"/>
                <a:gd name="connsiteY33" fmla="*/ 320350 h 600357"/>
                <a:gd name="connsiteX34" fmla="*/ 679659 w 815536"/>
                <a:gd name="connsiteY34" fmla="*/ 366926 h 600357"/>
                <a:gd name="connsiteX35" fmla="*/ 683893 w 815536"/>
                <a:gd name="connsiteY35" fmla="*/ 358458 h 600357"/>
                <a:gd name="connsiteX36" fmla="*/ 726236 w 815536"/>
                <a:gd name="connsiteY36" fmla="*/ 349989 h 600357"/>
                <a:gd name="connsiteX37" fmla="*/ 730470 w 815536"/>
                <a:gd name="connsiteY37" fmla="*/ 354224 h 600357"/>
                <a:gd name="connsiteX38" fmla="*/ 734704 w 815536"/>
                <a:gd name="connsiteY38" fmla="*/ 349989 h 600357"/>
                <a:gd name="connsiteX39" fmla="*/ 751641 w 815536"/>
                <a:gd name="connsiteY39" fmla="*/ 316115 h 600357"/>
                <a:gd name="connsiteX40" fmla="*/ 777047 w 815536"/>
                <a:gd name="connsiteY40" fmla="*/ 294944 h 600357"/>
                <a:gd name="connsiteX41" fmla="*/ 802452 w 815536"/>
                <a:gd name="connsiteY41" fmla="*/ 311881 h 600357"/>
                <a:gd name="connsiteX42" fmla="*/ 806686 w 815536"/>
                <a:gd name="connsiteY42" fmla="*/ 358458 h 600357"/>
                <a:gd name="connsiteX43" fmla="*/ 806686 w 815536"/>
                <a:gd name="connsiteY43" fmla="*/ 379629 h 600357"/>
                <a:gd name="connsiteX44" fmla="*/ 810920 w 815536"/>
                <a:gd name="connsiteY44" fmla="*/ 405034 h 600357"/>
                <a:gd name="connsiteX45" fmla="*/ 802452 w 815536"/>
                <a:gd name="connsiteY45" fmla="*/ 417737 h 600357"/>
                <a:gd name="connsiteX46" fmla="*/ 781281 w 815536"/>
                <a:gd name="connsiteY46" fmla="*/ 421971 h 600357"/>
                <a:gd name="connsiteX47" fmla="*/ 764344 w 815536"/>
                <a:gd name="connsiteY47" fmla="*/ 405034 h 600357"/>
                <a:gd name="connsiteX48" fmla="*/ 755875 w 815536"/>
                <a:gd name="connsiteY48" fmla="*/ 413503 h 600357"/>
                <a:gd name="connsiteX49" fmla="*/ 692362 w 815536"/>
                <a:gd name="connsiteY49" fmla="*/ 388097 h 600357"/>
                <a:gd name="connsiteX50" fmla="*/ 688127 w 815536"/>
                <a:gd name="connsiteY50" fmla="*/ 379629 h 600357"/>
                <a:gd name="connsiteX51" fmla="*/ 683893 w 815536"/>
                <a:gd name="connsiteY51" fmla="*/ 405034 h 600357"/>
                <a:gd name="connsiteX52" fmla="*/ 658488 w 815536"/>
                <a:gd name="connsiteY52" fmla="*/ 409269 h 600357"/>
                <a:gd name="connsiteX53" fmla="*/ 641551 w 815536"/>
                <a:gd name="connsiteY53" fmla="*/ 371160 h 600357"/>
                <a:gd name="connsiteX54" fmla="*/ 637317 w 815536"/>
                <a:gd name="connsiteY54" fmla="*/ 345755 h 600357"/>
                <a:gd name="connsiteX55" fmla="*/ 633082 w 815536"/>
                <a:gd name="connsiteY55" fmla="*/ 371160 h 600357"/>
                <a:gd name="connsiteX56" fmla="*/ 616145 w 815536"/>
                <a:gd name="connsiteY56" fmla="*/ 413503 h 600357"/>
                <a:gd name="connsiteX57" fmla="*/ 582271 w 815536"/>
                <a:gd name="connsiteY57" fmla="*/ 413503 h 600357"/>
                <a:gd name="connsiteX58" fmla="*/ 573803 w 815536"/>
                <a:gd name="connsiteY58" fmla="*/ 400800 h 600357"/>
                <a:gd name="connsiteX59" fmla="*/ 573803 w 815536"/>
                <a:gd name="connsiteY59" fmla="*/ 400800 h 600357"/>
                <a:gd name="connsiteX60" fmla="*/ 552632 w 815536"/>
                <a:gd name="connsiteY60" fmla="*/ 417737 h 600357"/>
                <a:gd name="connsiteX61" fmla="*/ 518758 w 815536"/>
                <a:gd name="connsiteY61" fmla="*/ 417737 h 600357"/>
                <a:gd name="connsiteX62" fmla="*/ 480649 w 815536"/>
                <a:gd name="connsiteY62" fmla="*/ 417737 h 600357"/>
                <a:gd name="connsiteX63" fmla="*/ 408667 w 815536"/>
                <a:gd name="connsiteY63" fmla="*/ 421971 h 600357"/>
                <a:gd name="connsiteX64" fmla="*/ 345154 w 815536"/>
                <a:gd name="connsiteY64" fmla="*/ 430440 h 600357"/>
                <a:gd name="connsiteX65" fmla="*/ 307045 w 815536"/>
                <a:gd name="connsiteY65" fmla="*/ 443143 h 600357"/>
                <a:gd name="connsiteX66" fmla="*/ 294343 w 815536"/>
                <a:gd name="connsiteY66" fmla="*/ 438908 h 600357"/>
                <a:gd name="connsiteX67" fmla="*/ 252000 w 815536"/>
                <a:gd name="connsiteY67" fmla="*/ 443143 h 600357"/>
                <a:gd name="connsiteX68" fmla="*/ 247766 w 815536"/>
                <a:gd name="connsiteY68" fmla="*/ 438908 h 600357"/>
                <a:gd name="connsiteX69" fmla="*/ 243532 w 815536"/>
                <a:gd name="connsiteY69" fmla="*/ 438908 h 600357"/>
                <a:gd name="connsiteX70" fmla="*/ 175784 w 815536"/>
                <a:gd name="connsiteY70" fmla="*/ 485485 h 600357"/>
                <a:gd name="connsiteX71" fmla="*/ 99568 w 815536"/>
                <a:gd name="connsiteY71" fmla="*/ 519359 h 600357"/>
                <a:gd name="connsiteX72" fmla="*/ 99568 w 815536"/>
                <a:gd name="connsiteY72" fmla="*/ 519359 h 600357"/>
                <a:gd name="connsiteX73" fmla="*/ 99568 w 815536"/>
                <a:gd name="connsiteY73" fmla="*/ 553233 h 600357"/>
                <a:gd name="connsiteX74" fmla="*/ 69928 w 815536"/>
                <a:gd name="connsiteY74" fmla="*/ 574404 h 600357"/>
                <a:gd name="connsiteX75" fmla="*/ 40288 w 815536"/>
                <a:gd name="connsiteY75" fmla="*/ 599810 h 600357"/>
                <a:gd name="connsiteX76" fmla="*/ 2180 w 815536"/>
                <a:gd name="connsiteY76" fmla="*/ 565936 h 60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15536" h="600357">
                  <a:moveTo>
                    <a:pt x="2180" y="565936"/>
                  </a:moveTo>
                  <a:cubicBezTo>
                    <a:pt x="2180" y="561701"/>
                    <a:pt x="6414" y="561701"/>
                    <a:pt x="6414" y="557467"/>
                  </a:cubicBezTo>
                  <a:cubicBezTo>
                    <a:pt x="6414" y="548999"/>
                    <a:pt x="10648" y="544764"/>
                    <a:pt x="10648" y="536296"/>
                  </a:cubicBezTo>
                  <a:cubicBezTo>
                    <a:pt x="10648" y="532062"/>
                    <a:pt x="14883" y="527827"/>
                    <a:pt x="14883" y="527827"/>
                  </a:cubicBezTo>
                  <a:cubicBezTo>
                    <a:pt x="14883" y="527827"/>
                    <a:pt x="14883" y="527827"/>
                    <a:pt x="14883" y="527827"/>
                  </a:cubicBezTo>
                  <a:cubicBezTo>
                    <a:pt x="6414" y="523593"/>
                    <a:pt x="2180" y="515125"/>
                    <a:pt x="6414" y="502422"/>
                  </a:cubicBezTo>
                  <a:cubicBezTo>
                    <a:pt x="14883" y="481251"/>
                    <a:pt x="44522" y="477016"/>
                    <a:pt x="65694" y="468548"/>
                  </a:cubicBezTo>
                  <a:cubicBezTo>
                    <a:pt x="86865" y="460080"/>
                    <a:pt x="108036" y="451611"/>
                    <a:pt x="129207" y="443143"/>
                  </a:cubicBezTo>
                  <a:cubicBezTo>
                    <a:pt x="146144" y="434674"/>
                    <a:pt x="167315" y="426206"/>
                    <a:pt x="184252" y="413503"/>
                  </a:cubicBezTo>
                  <a:cubicBezTo>
                    <a:pt x="196955" y="405034"/>
                    <a:pt x="213892" y="392332"/>
                    <a:pt x="218126" y="375395"/>
                  </a:cubicBezTo>
                  <a:cubicBezTo>
                    <a:pt x="222361" y="358458"/>
                    <a:pt x="239298" y="354224"/>
                    <a:pt x="252000" y="362692"/>
                  </a:cubicBezTo>
                  <a:cubicBezTo>
                    <a:pt x="256235" y="366926"/>
                    <a:pt x="256235" y="366926"/>
                    <a:pt x="260469" y="371160"/>
                  </a:cubicBezTo>
                  <a:cubicBezTo>
                    <a:pt x="264703" y="371160"/>
                    <a:pt x="273172" y="371160"/>
                    <a:pt x="277406" y="379629"/>
                  </a:cubicBezTo>
                  <a:cubicBezTo>
                    <a:pt x="277406" y="379629"/>
                    <a:pt x="277406" y="379629"/>
                    <a:pt x="277406" y="379629"/>
                  </a:cubicBezTo>
                  <a:cubicBezTo>
                    <a:pt x="277406" y="379629"/>
                    <a:pt x="277406" y="375395"/>
                    <a:pt x="277406" y="375395"/>
                  </a:cubicBezTo>
                  <a:cubicBezTo>
                    <a:pt x="281640" y="337286"/>
                    <a:pt x="298577" y="294944"/>
                    <a:pt x="307045" y="261070"/>
                  </a:cubicBezTo>
                  <a:cubicBezTo>
                    <a:pt x="311280" y="239899"/>
                    <a:pt x="349388" y="239899"/>
                    <a:pt x="349388" y="265304"/>
                  </a:cubicBezTo>
                  <a:cubicBezTo>
                    <a:pt x="345154" y="303413"/>
                    <a:pt x="349388" y="341521"/>
                    <a:pt x="345154" y="383863"/>
                  </a:cubicBezTo>
                  <a:cubicBezTo>
                    <a:pt x="345154" y="383863"/>
                    <a:pt x="345154" y="383863"/>
                    <a:pt x="345154" y="383863"/>
                  </a:cubicBezTo>
                  <a:cubicBezTo>
                    <a:pt x="357856" y="383863"/>
                    <a:pt x="370559" y="379629"/>
                    <a:pt x="383262" y="379629"/>
                  </a:cubicBezTo>
                  <a:cubicBezTo>
                    <a:pt x="404433" y="375395"/>
                    <a:pt x="429838" y="375395"/>
                    <a:pt x="451010" y="375395"/>
                  </a:cubicBezTo>
                  <a:cubicBezTo>
                    <a:pt x="472181" y="375395"/>
                    <a:pt x="497586" y="375395"/>
                    <a:pt x="518758" y="375395"/>
                  </a:cubicBezTo>
                  <a:cubicBezTo>
                    <a:pt x="518758" y="375395"/>
                    <a:pt x="522992" y="375395"/>
                    <a:pt x="527226" y="375395"/>
                  </a:cubicBezTo>
                  <a:cubicBezTo>
                    <a:pt x="527226" y="371160"/>
                    <a:pt x="531460" y="362692"/>
                    <a:pt x="539929" y="358458"/>
                  </a:cubicBezTo>
                  <a:cubicBezTo>
                    <a:pt x="548397" y="354224"/>
                    <a:pt x="561100" y="354224"/>
                    <a:pt x="565334" y="366926"/>
                  </a:cubicBezTo>
                  <a:cubicBezTo>
                    <a:pt x="565334" y="366926"/>
                    <a:pt x="565334" y="366926"/>
                    <a:pt x="565334" y="366926"/>
                  </a:cubicBezTo>
                  <a:cubicBezTo>
                    <a:pt x="573803" y="311881"/>
                    <a:pt x="573803" y="261070"/>
                    <a:pt x="569569" y="206025"/>
                  </a:cubicBezTo>
                  <a:cubicBezTo>
                    <a:pt x="565334" y="176385"/>
                    <a:pt x="561100" y="142511"/>
                    <a:pt x="556866" y="112872"/>
                  </a:cubicBezTo>
                  <a:cubicBezTo>
                    <a:pt x="552632" y="83232"/>
                    <a:pt x="544163" y="53592"/>
                    <a:pt x="535695" y="23952"/>
                  </a:cubicBezTo>
                  <a:cubicBezTo>
                    <a:pt x="531460" y="7016"/>
                    <a:pt x="556866" y="-9921"/>
                    <a:pt x="565334" y="7016"/>
                  </a:cubicBezTo>
                  <a:cubicBezTo>
                    <a:pt x="578037" y="32421"/>
                    <a:pt x="590740" y="57826"/>
                    <a:pt x="603443" y="83232"/>
                  </a:cubicBezTo>
                  <a:cubicBezTo>
                    <a:pt x="611911" y="104403"/>
                    <a:pt x="616145" y="125574"/>
                    <a:pt x="624614" y="150980"/>
                  </a:cubicBezTo>
                  <a:cubicBezTo>
                    <a:pt x="633082" y="176385"/>
                    <a:pt x="641551" y="201791"/>
                    <a:pt x="650019" y="227196"/>
                  </a:cubicBezTo>
                  <a:cubicBezTo>
                    <a:pt x="658488" y="256836"/>
                    <a:pt x="666956" y="286476"/>
                    <a:pt x="671190" y="320350"/>
                  </a:cubicBezTo>
                  <a:cubicBezTo>
                    <a:pt x="675425" y="337286"/>
                    <a:pt x="679659" y="349989"/>
                    <a:pt x="679659" y="366926"/>
                  </a:cubicBezTo>
                  <a:cubicBezTo>
                    <a:pt x="679659" y="362692"/>
                    <a:pt x="679659" y="362692"/>
                    <a:pt x="683893" y="358458"/>
                  </a:cubicBezTo>
                  <a:cubicBezTo>
                    <a:pt x="692362" y="345755"/>
                    <a:pt x="709299" y="337286"/>
                    <a:pt x="726236" y="349989"/>
                  </a:cubicBezTo>
                  <a:cubicBezTo>
                    <a:pt x="726236" y="349989"/>
                    <a:pt x="730470" y="354224"/>
                    <a:pt x="730470" y="354224"/>
                  </a:cubicBezTo>
                  <a:cubicBezTo>
                    <a:pt x="730470" y="354224"/>
                    <a:pt x="730470" y="349989"/>
                    <a:pt x="734704" y="349989"/>
                  </a:cubicBezTo>
                  <a:cubicBezTo>
                    <a:pt x="738938" y="337286"/>
                    <a:pt x="747407" y="328818"/>
                    <a:pt x="751641" y="316115"/>
                  </a:cubicBezTo>
                  <a:cubicBezTo>
                    <a:pt x="755875" y="303413"/>
                    <a:pt x="764344" y="294944"/>
                    <a:pt x="777047" y="294944"/>
                  </a:cubicBezTo>
                  <a:cubicBezTo>
                    <a:pt x="789749" y="294944"/>
                    <a:pt x="802452" y="303413"/>
                    <a:pt x="802452" y="311881"/>
                  </a:cubicBezTo>
                  <a:cubicBezTo>
                    <a:pt x="806686" y="328818"/>
                    <a:pt x="806686" y="341521"/>
                    <a:pt x="806686" y="358458"/>
                  </a:cubicBezTo>
                  <a:cubicBezTo>
                    <a:pt x="806686" y="366926"/>
                    <a:pt x="806686" y="371160"/>
                    <a:pt x="806686" y="379629"/>
                  </a:cubicBezTo>
                  <a:cubicBezTo>
                    <a:pt x="815155" y="383863"/>
                    <a:pt x="819389" y="396566"/>
                    <a:pt x="810920" y="405034"/>
                  </a:cubicBezTo>
                  <a:cubicBezTo>
                    <a:pt x="806686" y="409269"/>
                    <a:pt x="802452" y="413503"/>
                    <a:pt x="802452" y="417737"/>
                  </a:cubicBezTo>
                  <a:cubicBezTo>
                    <a:pt x="798218" y="421971"/>
                    <a:pt x="785515" y="426206"/>
                    <a:pt x="781281" y="421971"/>
                  </a:cubicBezTo>
                  <a:cubicBezTo>
                    <a:pt x="772812" y="417737"/>
                    <a:pt x="768578" y="409269"/>
                    <a:pt x="764344" y="405034"/>
                  </a:cubicBezTo>
                  <a:cubicBezTo>
                    <a:pt x="760109" y="409269"/>
                    <a:pt x="760109" y="413503"/>
                    <a:pt x="755875" y="413503"/>
                  </a:cubicBezTo>
                  <a:cubicBezTo>
                    <a:pt x="730470" y="434674"/>
                    <a:pt x="705064" y="413503"/>
                    <a:pt x="692362" y="388097"/>
                  </a:cubicBezTo>
                  <a:cubicBezTo>
                    <a:pt x="688127" y="388097"/>
                    <a:pt x="688127" y="383863"/>
                    <a:pt x="688127" y="379629"/>
                  </a:cubicBezTo>
                  <a:cubicBezTo>
                    <a:pt x="688127" y="388097"/>
                    <a:pt x="688127" y="396566"/>
                    <a:pt x="683893" y="405034"/>
                  </a:cubicBezTo>
                  <a:cubicBezTo>
                    <a:pt x="679659" y="413503"/>
                    <a:pt x="666956" y="417737"/>
                    <a:pt x="658488" y="409269"/>
                  </a:cubicBezTo>
                  <a:cubicBezTo>
                    <a:pt x="645785" y="400800"/>
                    <a:pt x="645785" y="383863"/>
                    <a:pt x="641551" y="371160"/>
                  </a:cubicBezTo>
                  <a:cubicBezTo>
                    <a:pt x="641551" y="362692"/>
                    <a:pt x="637317" y="354224"/>
                    <a:pt x="637317" y="345755"/>
                  </a:cubicBezTo>
                  <a:cubicBezTo>
                    <a:pt x="637317" y="354224"/>
                    <a:pt x="633082" y="362692"/>
                    <a:pt x="633082" y="371160"/>
                  </a:cubicBezTo>
                  <a:cubicBezTo>
                    <a:pt x="628848" y="383863"/>
                    <a:pt x="628848" y="400800"/>
                    <a:pt x="616145" y="413503"/>
                  </a:cubicBezTo>
                  <a:cubicBezTo>
                    <a:pt x="607677" y="421971"/>
                    <a:pt x="590740" y="421971"/>
                    <a:pt x="582271" y="413503"/>
                  </a:cubicBezTo>
                  <a:cubicBezTo>
                    <a:pt x="578037" y="409269"/>
                    <a:pt x="573803" y="405034"/>
                    <a:pt x="573803" y="400800"/>
                  </a:cubicBezTo>
                  <a:cubicBezTo>
                    <a:pt x="573803" y="400800"/>
                    <a:pt x="573803" y="400800"/>
                    <a:pt x="573803" y="400800"/>
                  </a:cubicBezTo>
                  <a:cubicBezTo>
                    <a:pt x="569569" y="409269"/>
                    <a:pt x="561100" y="413503"/>
                    <a:pt x="552632" y="417737"/>
                  </a:cubicBezTo>
                  <a:cubicBezTo>
                    <a:pt x="539929" y="417737"/>
                    <a:pt x="527226" y="417737"/>
                    <a:pt x="518758" y="417737"/>
                  </a:cubicBezTo>
                  <a:cubicBezTo>
                    <a:pt x="506055" y="417737"/>
                    <a:pt x="493352" y="417737"/>
                    <a:pt x="480649" y="417737"/>
                  </a:cubicBezTo>
                  <a:cubicBezTo>
                    <a:pt x="455244" y="417737"/>
                    <a:pt x="434073" y="421971"/>
                    <a:pt x="408667" y="421971"/>
                  </a:cubicBezTo>
                  <a:cubicBezTo>
                    <a:pt x="387496" y="426206"/>
                    <a:pt x="366325" y="430440"/>
                    <a:pt x="345154" y="430440"/>
                  </a:cubicBezTo>
                  <a:cubicBezTo>
                    <a:pt x="336685" y="438908"/>
                    <a:pt x="323982" y="447377"/>
                    <a:pt x="307045" y="443143"/>
                  </a:cubicBezTo>
                  <a:cubicBezTo>
                    <a:pt x="302811" y="443143"/>
                    <a:pt x="298577" y="438908"/>
                    <a:pt x="294343" y="438908"/>
                  </a:cubicBezTo>
                  <a:cubicBezTo>
                    <a:pt x="285874" y="451611"/>
                    <a:pt x="264703" y="451611"/>
                    <a:pt x="252000" y="443143"/>
                  </a:cubicBezTo>
                  <a:cubicBezTo>
                    <a:pt x="252000" y="443143"/>
                    <a:pt x="247766" y="438908"/>
                    <a:pt x="247766" y="438908"/>
                  </a:cubicBezTo>
                  <a:cubicBezTo>
                    <a:pt x="247766" y="438908"/>
                    <a:pt x="243532" y="438908"/>
                    <a:pt x="243532" y="438908"/>
                  </a:cubicBezTo>
                  <a:cubicBezTo>
                    <a:pt x="226595" y="460080"/>
                    <a:pt x="201189" y="472782"/>
                    <a:pt x="175784" y="485485"/>
                  </a:cubicBezTo>
                  <a:cubicBezTo>
                    <a:pt x="150378" y="498188"/>
                    <a:pt x="124973" y="510891"/>
                    <a:pt x="99568" y="519359"/>
                  </a:cubicBezTo>
                  <a:cubicBezTo>
                    <a:pt x="99568" y="519359"/>
                    <a:pt x="99568" y="519359"/>
                    <a:pt x="99568" y="519359"/>
                  </a:cubicBezTo>
                  <a:cubicBezTo>
                    <a:pt x="108036" y="527827"/>
                    <a:pt x="112270" y="544764"/>
                    <a:pt x="99568" y="553233"/>
                  </a:cubicBezTo>
                  <a:cubicBezTo>
                    <a:pt x="86865" y="557467"/>
                    <a:pt x="78396" y="565936"/>
                    <a:pt x="69928" y="574404"/>
                  </a:cubicBezTo>
                  <a:cubicBezTo>
                    <a:pt x="61459" y="582873"/>
                    <a:pt x="52991" y="591341"/>
                    <a:pt x="40288" y="599810"/>
                  </a:cubicBezTo>
                  <a:cubicBezTo>
                    <a:pt x="10648" y="604044"/>
                    <a:pt x="-6289" y="582873"/>
                    <a:pt x="2180" y="565936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D6AF425-B9A0-5E7C-1826-BF8FE3248E7D}"/>
                </a:ext>
              </a:extLst>
            </p:cNvPr>
            <p:cNvSpPr/>
            <p:nvPr/>
          </p:nvSpPr>
          <p:spPr>
            <a:xfrm>
              <a:off x="7113245" y="5177005"/>
              <a:ext cx="42342" cy="25405"/>
            </a:xfrm>
            <a:custGeom>
              <a:avLst/>
              <a:gdLst>
                <a:gd name="connsiteX0" fmla="*/ 4234 w 42342"/>
                <a:gd name="connsiteY0" fmla="*/ 4234 h 25405"/>
                <a:gd name="connsiteX1" fmla="*/ 12703 w 42342"/>
                <a:gd name="connsiteY1" fmla="*/ 0 h 25405"/>
                <a:gd name="connsiteX2" fmla="*/ 16937 w 42342"/>
                <a:gd name="connsiteY2" fmla="*/ 0 h 25405"/>
                <a:gd name="connsiteX3" fmla="*/ 33874 w 42342"/>
                <a:gd name="connsiteY3" fmla="*/ 4234 h 25405"/>
                <a:gd name="connsiteX4" fmla="*/ 38108 w 42342"/>
                <a:gd name="connsiteY4" fmla="*/ 4234 h 25405"/>
                <a:gd name="connsiteX5" fmla="*/ 42342 w 42342"/>
                <a:gd name="connsiteY5" fmla="*/ 21171 h 25405"/>
                <a:gd name="connsiteX6" fmla="*/ 33874 w 42342"/>
                <a:gd name="connsiteY6" fmla="*/ 25406 h 25405"/>
                <a:gd name="connsiteX7" fmla="*/ 29640 w 42342"/>
                <a:gd name="connsiteY7" fmla="*/ 25406 h 25405"/>
                <a:gd name="connsiteX8" fmla="*/ 12703 w 42342"/>
                <a:gd name="connsiteY8" fmla="*/ 25406 h 25405"/>
                <a:gd name="connsiteX9" fmla="*/ 0 w 42342"/>
                <a:gd name="connsiteY9" fmla="*/ 12703 h 25405"/>
                <a:gd name="connsiteX10" fmla="*/ 4234 w 42342"/>
                <a:gd name="connsiteY10" fmla="*/ 4234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42" h="25405">
                  <a:moveTo>
                    <a:pt x="4234" y="4234"/>
                  </a:moveTo>
                  <a:cubicBezTo>
                    <a:pt x="8469" y="4234"/>
                    <a:pt x="12703" y="0"/>
                    <a:pt x="12703" y="0"/>
                  </a:cubicBezTo>
                  <a:cubicBezTo>
                    <a:pt x="12703" y="0"/>
                    <a:pt x="12703" y="0"/>
                    <a:pt x="16937" y="0"/>
                  </a:cubicBezTo>
                  <a:cubicBezTo>
                    <a:pt x="25405" y="0"/>
                    <a:pt x="29640" y="0"/>
                    <a:pt x="33874" y="4234"/>
                  </a:cubicBezTo>
                  <a:cubicBezTo>
                    <a:pt x="33874" y="4234"/>
                    <a:pt x="33874" y="4234"/>
                    <a:pt x="38108" y="4234"/>
                  </a:cubicBezTo>
                  <a:cubicBezTo>
                    <a:pt x="42342" y="8469"/>
                    <a:pt x="42342" y="16937"/>
                    <a:pt x="42342" y="21171"/>
                  </a:cubicBezTo>
                  <a:cubicBezTo>
                    <a:pt x="42342" y="25406"/>
                    <a:pt x="38108" y="25406"/>
                    <a:pt x="33874" y="25406"/>
                  </a:cubicBezTo>
                  <a:cubicBezTo>
                    <a:pt x="33874" y="25406"/>
                    <a:pt x="29640" y="25406"/>
                    <a:pt x="29640" y="25406"/>
                  </a:cubicBezTo>
                  <a:cubicBezTo>
                    <a:pt x="25405" y="25406"/>
                    <a:pt x="21171" y="25406"/>
                    <a:pt x="12703" y="25406"/>
                  </a:cubicBezTo>
                  <a:cubicBezTo>
                    <a:pt x="8469" y="25406"/>
                    <a:pt x="4234" y="21171"/>
                    <a:pt x="0" y="12703"/>
                  </a:cubicBezTo>
                  <a:cubicBezTo>
                    <a:pt x="0" y="16937"/>
                    <a:pt x="0" y="8469"/>
                    <a:pt x="4234" y="4234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A499FCD-2FFC-9F82-3EDA-5B20BC02B3DC}"/>
                </a:ext>
              </a:extLst>
            </p:cNvPr>
            <p:cNvSpPr/>
            <p:nvPr/>
          </p:nvSpPr>
          <p:spPr>
            <a:xfrm>
              <a:off x="7394091" y="5493312"/>
              <a:ext cx="69180" cy="88253"/>
            </a:xfrm>
            <a:custGeom>
              <a:avLst/>
              <a:gdLst>
                <a:gd name="connsiteX0" fmla="*/ 11317 w 69180"/>
                <a:gd name="connsiteY0" fmla="*/ 47837 h 88253"/>
                <a:gd name="connsiteX1" fmla="*/ 36723 w 69180"/>
                <a:gd name="connsiteY1" fmla="*/ 9729 h 88253"/>
                <a:gd name="connsiteX2" fmla="*/ 66362 w 69180"/>
                <a:gd name="connsiteY2" fmla="*/ 26666 h 88253"/>
                <a:gd name="connsiteX3" fmla="*/ 40957 w 69180"/>
                <a:gd name="connsiteY3" fmla="*/ 69009 h 88253"/>
                <a:gd name="connsiteX4" fmla="*/ 2849 w 69180"/>
                <a:gd name="connsiteY4" fmla="*/ 85946 h 88253"/>
                <a:gd name="connsiteX5" fmla="*/ 11317 w 69180"/>
                <a:gd name="connsiteY5" fmla="*/ 47837 h 8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180" h="88253">
                  <a:moveTo>
                    <a:pt x="11317" y="47837"/>
                  </a:moveTo>
                  <a:cubicBezTo>
                    <a:pt x="19786" y="35135"/>
                    <a:pt x="28254" y="22432"/>
                    <a:pt x="36723" y="9729"/>
                  </a:cubicBezTo>
                  <a:cubicBezTo>
                    <a:pt x="45191" y="-11442"/>
                    <a:pt x="79065" y="5495"/>
                    <a:pt x="66362" y="26666"/>
                  </a:cubicBezTo>
                  <a:cubicBezTo>
                    <a:pt x="62128" y="43603"/>
                    <a:pt x="53660" y="56306"/>
                    <a:pt x="40957" y="69009"/>
                  </a:cubicBezTo>
                  <a:cubicBezTo>
                    <a:pt x="32488" y="77477"/>
                    <a:pt x="19786" y="94414"/>
                    <a:pt x="2849" y="85946"/>
                  </a:cubicBezTo>
                  <a:cubicBezTo>
                    <a:pt x="-5620" y="77477"/>
                    <a:pt x="7083" y="60540"/>
                    <a:pt x="11317" y="47837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FADFAAE-547D-30B9-1E93-0028CAEEFB8B}"/>
                </a:ext>
              </a:extLst>
            </p:cNvPr>
            <p:cNvSpPr/>
            <p:nvPr/>
          </p:nvSpPr>
          <p:spPr>
            <a:xfrm>
              <a:off x="6478109" y="5476784"/>
              <a:ext cx="809504" cy="162135"/>
            </a:xfrm>
            <a:custGeom>
              <a:avLst/>
              <a:gdLst>
                <a:gd name="connsiteX0" fmla="*/ 16937 w 809504"/>
                <a:gd name="connsiteY0" fmla="*/ 852 h 162135"/>
                <a:gd name="connsiteX1" fmla="*/ 84685 w 809504"/>
                <a:gd name="connsiteY1" fmla="*/ 30492 h 162135"/>
                <a:gd name="connsiteX2" fmla="*/ 156667 w 809504"/>
                <a:gd name="connsiteY2" fmla="*/ 55897 h 162135"/>
                <a:gd name="connsiteX3" fmla="*/ 228649 w 809504"/>
                <a:gd name="connsiteY3" fmla="*/ 72834 h 162135"/>
                <a:gd name="connsiteX4" fmla="*/ 304866 w 809504"/>
                <a:gd name="connsiteY4" fmla="*/ 89771 h 162135"/>
                <a:gd name="connsiteX5" fmla="*/ 609731 w 809504"/>
                <a:gd name="connsiteY5" fmla="*/ 89771 h 162135"/>
                <a:gd name="connsiteX6" fmla="*/ 800272 w 809504"/>
                <a:gd name="connsiteY6" fmla="*/ 34726 h 162135"/>
                <a:gd name="connsiteX7" fmla="*/ 791804 w 809504"/>
                <a:gd name="connsiteY7" fmla="*/ 55897 h 162135"/>
                <a:gd name="connsiteX8" fmla="*/ 478469 w 809504"/>
                <a:gd name="connsiteY8" fmla="*/ 157519 h 162135"/>
                <a:gd name="connsiteX9" fmla="*/ 309100 w 809504"/>
                <a:gd name="connsiteY9" fmla="*/ 153285 h 162135"/>
                <a:gd name="connsiteX10" fmla="*/ 152433 w 809504"/>
                <a:gd name="connsiteY10" fmla="*/ 106708 h 162135"/>
                <a:gd name="connsiteX11" fmla="*/ 71982 w 809504"/>
                <a:gd name="connsiteY11" fmla="*/ 64366 h 162135"/>
                <a:gd name="connsiteX12" fmla="*/ 0 w 809504"/>
                <a:gd name="connsiteY12" fmla="*/ 13555 h 162135"/>
                <a:gd name="connsiteX13" fmla="*/ 16937 w 809504"/>
                <a:gd name="connsiteY13" fmla="*/ 852 h 16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9504" h="162135">
                  <a:moveTo>
                    <a:pt x="16937" y="852"/>
                  </a:moveTo>
                  <a:cubicBezTo>
                    <a:pt x="42342" y="9321"/>
                    <a:pt x="59279" y="22023"/>
                    <a:pt x="84685" y="30492"/>
                  </a:cubicBezTo>
                  <a:cubicBezTo>
                    <a:pt x="110090" y="38960"/>
                    <a:pt x="131262" y="47429"/>
                    <a:pt x="156667" y="55897"/>
                  </a:cubicBezTo>
                  <a:cubicBezTo>
                    <a:pt x="182072" y="60132"/>
                    <a:pt x="207478" y="64366"/>
                    <a:pt x="228649" y="72834"/>
                  </a:cubicBezTo>
                  <a:cubicBezTo>
                    <a:pt x="254055" y="81303"/>
                    <a:pt x="279460" y="85537"/>
                    <a:pt x="304866" y="89771"/>
                  </a:cubicBezTo>
                  <a:cubicBezTo>
                    <a:pt x="406487" y="106708"/>
                    <a:pt x="512343" y="110943"/>
                    <a:pt x="609731" y="89771"/>
                  </a:cubicBezTo>
                  <a:cubicBezTo>
                    <a:pt x="669010" y="77069"/>
                    <a:pt x="745227" y="60132"/>
                    <a:pt x="800272" y="34726"/>
                  </a:cubicBezTo>
                  <a:cubicBezTo>
                    <a:pt x="817209" y="26258"/>
                    <a:pt x="808740" y="47429"/>
                    <a:pt x="791804" y="55897"/>
                  </a:cubicBezTo>
                  <a:cubicBezTo>
                    <a:pt x="694416" y="110943"/>
                    <a:pt x="588560" y="144816"/>
                    <a:pt x="478469" y="157519"/>
                  </a:cubicBezTo>
                  <a:cubicBezTo>
                    <a:pt x="423424" y="165988"/>
                    <a:pt x="364145" y="161753"/>
                    <a:pt x="309100" y="153285"/>
                  </a:cubicBezTo>
                  <a:cubicBezTo>
                    <a:pt x="254055" y="144816"/>
                    <a:pt x="203244" y="132114"/>
                    <a:pt x="152433" y="106708"/>
                  </a:cubicBezTo>
                  <a:cubicBezTo>
                    <a:pt x="127027" y="94005"/>
                    <a:pt x="97388" y="77069"/>
                    <a:pt x="71982" y="64366"/>
                  </a:cubicBezTo>
                  <a:cubicBezTo>
                    <a:pt x="46577" y="47429"/>
                    <a:pt x="21171" y="34726"/>
                    <a:pt x="0" y="13555"/>
                  </a:cubicBezTo>
                  <a:cubicBezTo>
                    <a:pt x="4234" y="9321"/>
                    <a:pt x="12703" y="-3382"/>
                    <a:pt x="16937" y="852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B461501-6F6B-843F-F499-87F2427E003C}"/>
                </a:ext>
              </a:extLst>
            </p:cNvPr>
            <p:cNvSpPr/>
            <p:nvPr/>
          </p:nvSpPr>
          <p:spPr>
            <a:xfrm>
              <a:off x="7001567" y="6590978"/>
              <a:ext cx="126660" cy="82719"/>
            </a:xfrm>
            <a:custGeom>
              <a:avLst/>
              <a:gdLst>
                <a:gd name="connsiteX0" fmla="*/ 14291 w 126660"/>
                <a:gd name="connsiteY0" fmla="*/ 38373 h 82719"/>
                <a:gd name="connsiteX1" fmla="*/ 60867 w 126660"/>
                <a:gd name="connsiteY1" fmla="*/ 38373 h 82719"/>
                <a:gd name="connsiteX2" fmla="*/ 103210 w 126660"/>
                <a:gd name="connsiteY2" fmla="*/ 4499 h 82719"/>
                <a:gd name="connsiteX3" fmla="*/ 124381 w 126660"/>
                <a:gd name="connsiteY3" fmla="*/ 21436 h 82719"/>
                <a:gd name="connsiteX4" fmla="*/ 69336 w 126660"/>
                <a:gd name="connsiteY4" fmla="*/ 76481 h 82719"/>
                <a:gd name="connsiteX5" fmla="*/ 1588 w 126660"/>
                <a:gd name="connsiteY5" fmla="*/ 59544 h 82719"/>
                <a:gd name="connsiteX6" fmla="*/ 14291 w 126660"/>
                <a:gd name="connsiteY6" fmla="*/ 38373 h 8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660" h="82719">
                  <a:moveTo>
                    <a:pt x="14291" y="38373"/>
                  </a:moveTo>
                  <a:cubicBezTo>
                    <a:pt x="31228" y="34139"/>
                    <a:pt x="43930" y="42607"/>
                    <a:pt x="60867" y="38373"/>
                  </a:cubicBezTo>
                  <a:cubicBezTo>
                    <a:pt x="77804" y="34139"/>
                    <a:pt x="90507" y="17201"/>
                    <a:pt x="103210" y="4499"/>
                  </a:cubicBezTo>
                  <a:cubicBezTo>
                    <a:pt x="115912" y="-8204"/>
                    <a:pt x="132849" y="8733"/>
                    <a:pt x="124381" y="21436"/>
                  </a:cubicBezTo>
                  <a:cubicBezTo>
                    <a:pt x="111678" y="42607"/>
                    <a:pt x="94741" y="63778"/>
                    <a:pt x="69336" y="76481"/>
                  </a:cubicBezTo>
                  <a:cubicBezTo>
                    <a:pt x="48165" y="84949"/>
                    <a:pt x="14291" y="89184"/>
                    <a:pt x="1588" y="59544"/>
                  </a:cubicBezTo>
                  <a:cubicBezTo>
                    <a:pt x="-2646" y="51076"/>
                    <a:pt x="1588" y="38373"/>
                    <a:pt x="14291" y="3837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B0BC1D7-F0F1-6915-0E32-08C57536EF49}"/>
                </a:ext>
              </a:extLst>
            </p:cNvPr>
            <p:cNvSpPr/>
            <p:nvPr/>
          </p:nvSpPr>
          <p:spPr>
            <a:xfrm>
              <a:off x="6473875" y="6252503"/>
              <a:ext cx="38108" cy="55045"/>
            </a:xfrm>
            <a:custGeom>
              <a:avLst/>
              <a:gdLst>
                <a:gd name="connsiteX0" fmla="*/ 33874 w 38108"/>
                <a:gd name="connsiteY0" fmla="*/ 50811 h 55045"/>
                <a:gd name="connsiteX1" fmla="*/ 33874 w 38108"/>
                <a:gd name="connsiteY1" fmla="*/ 50811 h 55045"/>
                <a:gd name="connsiteX2" fmla="*/ 21171 w 38108"/>
                <a:gd name="connsiteY2" fmla="*/ 55045 h 55045"/>
                <a:gd name="connsiteX3" fmla="*/ 4234 w 38108"/>
                <a:gd name="connsiteY3" fmla="*/ 46577 h 55045"/>
                <a:gd name="connsiteX4" fmla="*/ 0 w 38108"/>
                <a:gd name="connsiteY4" fmla="*/ 42342 h 55045"/>
                <a:gd name="connsiteX5" fmla="*/ 0 w 38108"/>
                <a:gd name="connsiteY5" fmla="*/ 25405 h 55045"/>
                <a:gd name="connsiteX6" fmla="*/ 4234 w 38108"/>
                <a:gd name="connsiteY6" fmla="*/ 4234 h 55045"/>
                <a:gd name="connsiteX7" fmla="*/ 12703 w 38108"/>
                <a:gd name="connsiteY7" fmla="*/ 0 h 55045"/>
                <a:gd name="connsiteX8" fmla="*/ 38108 w 38108"/>
                <a:gd name="connsiteY8" fmla="*/ 25405 h 55045"/>
                <a:gd name="connsiteX9" fmla="*/ 38108 w 38108"/>
                <a:gd name="connsiteY9" fmla="*/ 50811 h 55045"/>
                <a:gd name="connsiteX10" fmla="*/ 33874 w 38108"/>
                <a:gd name="connsiteY10" fmla="*/ 50811 h 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8" h="55045">
                  <a:moveTo>
                    <a:pt x="33874" y="50811"/>
                  </a:moveTo>
                  <a:cubicBezTo>
                    <a:pt x="33874" y="50811"/>
                    <a:pt x="33874" y="50811"/>
                    <a:pt x="33874" y="50811"/>
                  </a:cubicBezTo>
                  <a:cubicBezTo>
                    <a:pt x="29640" y="55045"/>
                    <a:pt x="25405" y="55045"/>
                    <a:pt x="21171" y="55045"/>
                  </a:cubicBezTo>
                  <a:cubicBezTo>
                    <a:pt x="12703" y="55045"/>
                    <a:pt x="8469" y="50811"/>
                    <a:pt x="4234" y="46577"/>
                  </a:cubicBezTo>
                  <a:cubicBezTo>
                    <a:pt x="4234" y="46577"/>
                    <a:pt x="0" y="42342"/>
                    <a:pt x="0" y="42342"/>
                  </a:cubicBezTo>
                  <a:cubicBezTo>
                    <a:pt x="0" y="38108"/>
                    <a:pt x="0" y="29640"/>
                    <a:pt x="0" y="25405"/>
                  </a:cubicBezTo>
                  <a:cubicBezTo>
                    <a:pt x="0" y="16937"/>
                    <a:pt x="0" y="12703"/>
                    <a:pt x="4234" y="4234"/>
                  </a:cubicBezTo>
                  <a:cubicBezTo>
                    <a:pt x="8469" y="4234"/>
                    <a:pt x="8469" y="0"/>
                    <a:pt x="12703" y="0"/>
                  </a:cubicBezTo>
                  <a:cubicBezTo>
                    <a:pt x="21171" y="8469"/>
                    <a:pt x="29640" y="16937"/>
                    <a:pt x="38108" y="25405"/>
                  </a:cubicBezTo>
                  <a:cubicBezTo>
                    <a:pt x="38108" y="33874"/>
                    <a:pt x="38108" y="42342"/>
                    <a:pt x="38108" y="50811"/>
                  </a:cubicBezTo>
                  <a:cubicBezTo>
                    <a:pt x="38108" y="50811"/>
                    <a:pt x="38108" y="50811"/>
                    <a:pt x="33874" y="50811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FB7A64D-141B-CBE4-1B20-E2A2A4FACEAD}"/>
                </a:ext>
              </a:extLst>
            </p:cNvPr>
            <p:cNvSpPr/>
            <p:nvPr/>
          </p:nvSpPr>
          <p:spPr>
            <a:xfrm>
              <a:off x="6140428" y="5556695"/>
              <a:ext cx="184390" cy="160840"/>
            </a:xfrm>
            <a:custGeom>
              <a:avLst/>
              <a:gdLst>
                <a:gd name="connsiteX0" fmla="*/ 3176 w 184390"/>
                <a:gd name="connsiteY0" fmla="*/ 107248 h 160840"/>
                <a:gd name="connsiteX1" fmla="*/ 100563 w 184390"/>
                <a:gd name="connsiteY1" fmla="*/ 119951 h 160840"/>
                <a:gd name="connsiteX2" fmla="*/ 125969 w 184390"/>
                <a:gd name="connsiteY2" fmla="*/ 86077 h 160840"/>
                <a:gd name="connsiteX3" fmla="*/ 138671 w 184390"/>
                <a:gd name="connsiteY3" fmla="*/ 22563 h 160840"/>
                <a:gd name="connsiteX4" fmla="*/ 181014 w 184390"/>
                <a:gd name="connsiteY4" fmla="*/ 14095 h 160840"/>
                <a:gd name="connsiteX5" fmla="*/ 130203 w 184390"/>
                <a:gd name="connsiteY5" fmla="*/ 158059 h 160840"/>
                <a:gd name="connsiteX6" fmla="*/ 62455 w 184390"/>
                <a:gd name="connsiteY6" fmla="*/ 153825 h 160840"/>
                <a:gd name="connsiteX7" fmla="*/ 3176 w 184390"/>
                <a:gd name="connsiteY7" fmla="*/ 111483 h 160840"/>
                <a:gd name="connsiteX8" fmla="*/ 3176 w 184390"/>
                <a:gd name="connsiteY8" fmla="*/ 107248 h 16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390" h="160840">
                  <a:moveTo>
                    <a:pt x="3176" y="107248"/>
                  </a:moveTo>
                  <a:cubicBezTo>
                    <a:pt x="32815" y="107248"/>
                    <a:pt x="66689" y="136888"/>
                    <a:pt x="100563" y="119951"/>
                  </a:cubicBezTo>
                  <a:cubicBezTo>
                    <a:pt x="113266" y="111483"/>
                    <a:pt x="121734" y="103014"/>
                    <a:pt x="125969" y="86077"/>
                  </a:cubicBezTo>
                  <a:cubicBezTo>
                    <a:pt x="130203" y="64906"/>
                    <a:pt x="138671" y="43735"/>
                    <a:pt x="138671" y="22563"/>
                  </a:cubicBezTo>
                  <a:cubicBezTo>
                    <a:pt x="138671" y="1392"/>
                    <a:pt x="172545" y="-11311"/>
                    <a:pt x="181014" y="14095"/>
                  </a:cubicBezTo>
                  <a:cubicBezTo>
                    <a:pt x="189482" y="60672"/>
                    <a:pt x="185248" y="145356"/>
                    <a:pt x="130203" y="158059"/>
                  </a:cubicBezTo>
                  <a:cubicBezTo>
                    <a:pt x="109032" y="162293"/>
                    <a:pt x="83626" y="162293"/>
                    <a:pt x="62455" y="153825"/>
                  </a:cubicBezTo>
                  <a:cubicBezTo>
                    <a:pt x="41284" y="145356"/>
                    <a:pt x="15878" y="132654"/>
                    <a:pt x="3176" y="111483"/>
                  </a:cubicBezTo>
                  <a:cubicBezTo>
                    <a:pt x="-1059" y="115717"/>
                    <a:pt x="-1059" y="107248"/>
                    <a:pt x="3176" y="107248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1DDDD9F-6180-2ADF-3B45-50C29DBD7904}"/>
                </a:ext>
              </a:extLst>
            </p:cNvPr>
            <p:cNvSpPr/>
            <p:nvPr/>
          </p:nvSpPr>
          <p:spPr>
            <a:xfrm>
              <a:off x="7053966" y="5223582"/>
              <a:ext cx="144164" cy="254517"/>
            </a:xfrm>
            <a:custGeom>
              <a:avLst/>
              <a:gdLst>
                <a:gd name="connsiteX0" fmla="*/ 0 w 144164"/>
                <a:gd name="connsiteY0" fmla="*/ 55045 h 254517"/>
                <a:gd name="connsiteX1" fmla="*/ 16937 w 144164"/>
                <a:gd name="connsiteY1" fmla="*/ 16937 h 254517"/>
                <a:gd name="connsiteX2" fmla="*/ 67748 w 144164"/>
                <a:gd name="connsiteY2" fmla="*/ 4234 h 254517"/>
                <a:gd name="connsiteX3" fmla="*/ 127027 w 144164"/>
                <a:gd name="connsiteY3" fmla="*/ 0 h 254517"/>
                <a:gd name="connsiteX4" fmla="*/ 135496 w 144164"/>
                <a:gd name="connsiteY4" fmla="*/ 33874 h 254517"/>
                <a:gd name="connsiteX5" fmla="*/ 139730 w 144164"/>
                <a:gd name="connsiteY5" fmla="*/ 76216 h 254517"/>
                <a:gd name="connsiteX6" fmla="*/ 131262 w 144164"/>
                <a:gd name="connsiteY6" fmla="*/ 186307 h 254517"/>
                <a:gd name="connsiteX7" fmla="*/ 88919 w 144164"/>
                <a:gd name="connsiteY7" fmla="*/ 254055 h 254517"/>
                <a:gd name="connsiteX8" fmla="*/ 25406 w 144164"/>
                <a:gd name="connsiteY8" fmla="*/ 203244 h 254517"/>
                <a:gd name="connsiteX9" fmla="*/ 4234 w 144164"/>
                <a:gd name="connsiteY9" fmla="*/ 110090 h 254517"/>
                <a:gd name="connsiteX10" fmla="*/ 0 w 144164"/>
                <a:gd name="connsiteY10" fmla="*/ 55045 h 25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64" h="254517">
                  <a:moveTo>
                    <a:pt x="0" y="55045"/>
                  </a:moveTo>
                  <a:cubicBezTo>
                    <a:pt x="0" y="42342"/>
                    <a:pt x="4234" y="25405"/>
                    <a:pt x="16937" y="16937"/>
                  </a:cubicBezTo>
                  <a:cubicBezTo>
                    <a:pt x="29640" y="8468"/>
                    <a:pt x="55045" y="8468"/>
                    <a:pt x="67748" y="4234"/>
                  </a:cubicBezTo>
                  <a:cubicBezTo>
                    <a:pt x="88919" y="0"/>
                    <a:pt x="105856" y="0"/>
                    <a:pt x="127027" y="0"/>
                  </a:cubicBezTo>
                  <a:cubicBezTo>
                    <a:pt x="148199" y="0"/>
                    <a:pt x="148199" y="25405"/>
                    <a:pt x="135496" y="33874"/>
                  </a:cubicBezTo>
                  <a:cubicBezTo>
                    <a:pt x="143964" y="46577"/>
                    <a:pt x="139730" y="63514"/>
                    <a:pt x="139730" y="76216"/>
                  </a:cubicBezTo>
                  <a:cubicBezTo>
                    <a:pt x="139730" y="114324"/>
                    <a:pt x="135496" y="148199"/>
                    <a:pt x="131262" y="186307"/>
                  </a:cubicBezTo>
                  <a:cubicBezTo>
                    <a:pt x="127027" y="215946"/>
                    <a:pt x="122793" y="249820"/>
                    <a:pt x="88919" y="254055"/>
                  </a:cubicBezTo>
                  <a:cubicBezTo>
                    <a:pt x="59279" y="258289"/>
                    <a:pt x="38108" y="232883"/>
                    <a:pt x="25406" y="203244"/>
                  </a:cubicBezTo>
                  <a:cubicBezTo>
                    <a:pt x="12703" y="173604"/>
                    <a:pt x="4234" y="143964"/>
                    <a:pt x="4234" y="110090"/>
                  </a:cubicBezTo>
                  <a:cubicBezTo>
                    <a:pt x="0" y="88919"/>
                    <a:pt x="0" y="71982"/>
                    <a:pt x="0" y="55045"/>
                  </a:cubicBezTo>
                  <a:close/>
                </a:path>
              </a:pathLst>
            </a:custGeom>
            <a:solidFill>
              <a:srgbClr val="FF5C6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27EE37D-9F73-7834-3BD6-798E5024A774}"/>
                </a:ext>
              </a:extLst>
            </p:cNvPr>
            <p:cNvSpPr/>
            <p:nvPr/>
          </p:nvSpPr>
          <p:spPr>
            <a:xfrm>
              <a:off x="7060681" y="5235183"/>
              <a:ext cx="137249" cy="166408"/>
            </a:xfrm>
            <a:custGeom>
              <a:avLst/>
              <a:gdLst>
                <a:gd name="connsiteX0" fmla="*/ 1754 w 137249"/>
                <a:gd name="connsiteY0" fmla="*/ 64615 h 166408"/>
                <a:gd name="connsiteX1" fmla="*/ 10222 w 137249"/>
                <a:gd name="connsiteY1" fmla="*/ 13804 h 166408"/>
                <a:gd name="connsiteX2" fmla="*/ 48331 w 137249"/>
                <a:gd name="connsiteY2" fmla="*/ 1101 h 166408"/>
                <a:gd name="connsiteX3" fmla="*/ 77970 w 137249"/>
                <a:gd name="connsiteY3" fmla="*/ 1101 h 166408"/>
                <a:gd name="connsiteX4" fmla="*/ 107610 w 137249"/>
                <a:gd name="connsiteY4" fmla="*/ 1101 h 166408"/>
                <a:gd name="connsiteX5" fmla="*/ 133016 w 137249"/>
                <a:gd name="connsiteY5" fmla="*/ 18038 h 166408"/>
                <a:gd name="connsiteX6" fmla="*/ 128781 w 137249"/>
                <a:gd name="connsiteY6" fmla="*/ 115426 h 166408"/>
                <a:gd name="connsiteX7" fmla="*/ 124547 w 137249"/>
                <a:gd name="connsiteY7" fmla="*/ 123894 h 166408"/>
                <a:gd name="connsiteX8" fmla="*/ 137250 w 137249"/>
                <a:gd name="connsiteY8" fmla="*/ 153534 h 166408"/>
                <a:gd name="connsiteX9" fmla="*/ 116078 w 137249"/>
                <a:gd name="connsiteY9" fmla="*/ 162003 h 166408"/>
                <a:gd name="connsiteX10" fmla="*/ 27159 w 137249"/>
                <a:gd name="connsiteY10" fmla="*/ 136597 h 166408"/>
                <a:gd name="connsiteX11" fmla="*/ 5988 w 137249"/>
                <a:gd name="connsiteY11" fmla="*/ 128129 h 166408"/>
                <a:gd name="connsiteX12" fmla="*/ 1754 w 137249"/>
                <a:gd name="connsiteY12" fmla="*/ 64615 h 166408"/>
                <a:gd name="connsiteX13" fmla="*/ 31394 w 137249"/>
                <a:gd name="connsiteY13" fmla="*/ 94255 h 166408"/>
                <a:gd name="connsiteX14" fmla="*/ 31394 w 137249"/>
                <a:gd name="connsiteY14" fmla="*/ 98489 h 166408"/>
                <a:gd name="connsiteX15" fmla="*/ 35628 w 137249"/>
                <a:gd name="connsiteY15" fmla="*/ 98489 h 166408"/>
                <a:gd name="connsiteX16" fmla="*/ 31394 w 137249"/>
                <a:gd name="connsiteY16" fmla="*/ 94255 h 16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249" h="166408">
                  <a:moveTo>
                    <a:pt x="1754" y="64615"/>
                  </a:moveTo>
                  <a:cubicBezTo>
                    <a:pt x="1754" y="47678"/>
                    <a:pt x="1754" y="30741"/>
                    <a:pt x="10222" y="13804"/>
                  </a:cubicBezTo>
                  <a:cubicBezTo>
                    <a:pt x="18691" y="-3133"/>
                    <a:pt x="31394" y="1101"/>
                    <a:pt x="48331" y="1101"/>
                  </a:cubicBezTo>
                  <a:cubicBezTo>
                    <a:pt x="56799" y="1101"/>
                    <a:pt x="69502" y="1101"/>
                    <a:pt x="77970" y="1101"/>
                  </a:cubicBezTo>
                  <a:cubicBezTo>
                    <a:pt x="86439" y="1101"/>
                    <a:pt x="99141" y="5336"/>
                    <a:pt x="107610" y="1101"/>
                  </a:cubicBezTo>
                  <a:cubicBezTo>
                    <a:pt x="120313" y="-3133"/>
                    <a:pt x="133016" y="5336"/>
                    <a:pt x="133016" y="18038"/>
                  </a:cubicBezTo>
                  <a:cubicBezTo>
                    <a:pt x="133016" y="51912"/>
                    <a:pt x="133016" y="81552"/>
                    <a:pt x="128781" y="115426"/>
                  </a:cubicBezTo>
                  <a:cubicBezTo>
                    <a:pt x="128781" y="119660"/>
                    <a:pt x="128781" y="119660"/>
                    <a:pt x="124547" y="123894"/>
                  </a:cubicBezTo>
                  <a:cubicBezTo>
                    <a:pt x="128781" y="132363"/>
                    <a:pt x="133016" y="140831"/>
                    <a:pt x="137250" y="153534"/>
                  </a:cubicBezTo>
                  <a:cubicBezTo>
                    <a:pt x="137250" y="166237"/>
                    <a:pt x="120313" y="170471"/>
                    <a:pt x="116078" y="162003"/>
                  </a:cubicBezTo>
                  <a:cubicBezTo>
                    <a:pt x="99141" y="128129"/>
                    <a:pt x="61033" y="115426"/>
                    <a:pt x="27159" y="136597"/>
                  </a:cubicBezTo>
                  <a:cubicBezTo>
                    <a:pt x="18691" y="140831"/>
                    <a:pt x="5988" y="136597"/>
                    <a:pt x="5988" y="128129"/>
                  </a:cubicBezTo>
                  <a:cubicBezTo>
                    <a:pt x="1754" y="102723"/>
                    <a:pt x="-2480" y="85786"/>
                    <a:pt x="1754" y="64615"/>
                  </a:cubicBezTo>
                  <a:close/>
                  <a:moveTo>
                    <a:pt x="31394" y="94255"/>
                  </a:moveTo>
                  <a:cubicBezTo>
                    <a:pt x="31394" y="94255"/>
                    <a:pt x="31394" y="98489"/>
                    <a:pt x="31394" y="98489"/>
                  </a:cubicBezTo>
                  <a:cubicBezTo>
                    <a:pt x="31394" y="98489"/>
                    <a:pt x="31394" y="98489"/>
                    <a:pt x="35628" y="98489"/>
                  </a:cubicBezTo>
                  <a:cubicBezTo>
                    <a:pt x="35628" y="98489"/>
                    <a:pt x="35628" y="94255"/>
                    <a:pt x="31394" y="94255"/>
                  </a:cubicBezTo>
                  <a:close/>
                </a:path>
              </a:pathLst>
            </a:custGeom>
            <a:solidFill>
              <a:srgbClr val="FF374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0AC45F6-A553-DD61-7C52-8D9347ED956E}"/>
                </a:ext>
              </a:extLst>
            </p:cNvPr>
            <p:cNvSpPr/>
            <p:nvPr/>
          </p:nvSpPr>
          <p:spPr>
            <a:xfrm>
              <a:off x="6388532" y="5200749"/>
              <a:ext cx="89106" cy="44003"/>
            </a:xfrm>
            <a:custGeom>
              <a:avLst/>
              <a:gdLst>
                <a:gd name="connsiteX0" fmla="*/ 30298 w 89106"/>
                <a:gd name="connsiteY0" fmla="*/ 1661 h 44003"/>
                <a:gd name="connsiteX1" fmla="*/ 81109 w 89106"/>
                <a:gd name="connsiteY1" fmla="*/ 10130 h 44003"/>
                <a:gd name="connsiteX2" fmla="*/ 68406 w 89106"/>
                <a:gd name="connsiteY2" fmla="*/ 39769 h 44003"/>
                <a:gd name="connsiteX3" fmla="*/ 9127 w 89106"/>
                <a:gd name="connsiteY3" fmla="*/ 44004 h 44003"/>
                <a:gd name="connsiteX4" fmla="*/ 658 w 89106"/>
                <a:gd name="connsiteY4" fmla="*/ 35535 h 44003"/>
                <a:gd name="connsiteX5" fmla="*/ 30298 w 89106"/>
                <a:gd name="connsiteY5" fmla="*/ 1661 h 4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06" h="44003">
                  <a:moveTo>
                    <a:pt x="30298" y="1661"/>
                  </a:moveTo>
                  <a:cubicBezTo>
                    <a:pt x="47235" y="-2573"/>
                    <a:pt x="68406" y="1661"/>
                    <a:pt x="81109" y="10130"/>
                  </a:cubicBezTo>
                  <a:cubicBezTo>
                    <a:pt x="98046" y="18598"/>
                    <a:pt x="85343" y="48238"/>
                    <a:pt x="68406" y="39769"/>
                  </a:cubicBezTo>
                  <a:cubicBezTo>
                    <a:pt x="47235" y="27067"/>
                    <a:pt x="30298" y="44004"/>
                    <a:pt x="9127" y="44004"/>
                  </a:cubicBezTo>
                  <a:cubicBezTo>
                    <a:pt x="4892" y="44004"/>
                    <a:pt x="658" y="39769"/>
                    <a:pt x="658" y="35535"/>
                  </a:cubicBezTo>
                  <a:cubicBezTo>
                    <a:pt x="-3576" y="18598"/>
                    <a:pt x="13361" y="5895"/>
                    <a:pt x="30298" y="166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092F6DD-56D3-2E72-4F8C-152BA9F19411}"/>
                </a:ext>
              </a:extLst>
            </p:cNvPr>
            <p:cNvSpPr/>
            <p:nvPr/>
          </p:nvSpPr>
          <p:spPr>
            <a:xfrm>
              <a:off x="6349421" y="5246206"/>
              <a:ext cx="33054" cy="32420"/>
            </a:xfrm>
            <a:custGeom>
              <a:avLst/>
              <a:gdLst>
                <a:gd name="connsiteX0" fmla="*/ 1661 w 33054"/>
                <a:gd name="connsiteY0" fmla="*/ 19718 h 32420"/>
                <a:gd name="connsiteX1" fmla="*/ 14364 w 33054"/>
                <a:gd name="connsiteY1" fmla="*/ 2781 h 32420"/>
                <a:gd name="connsiteX2" fmla="*/ 31301 w 33054"/>
                <a:gd name="connsiteY2" fmla="*/ 7015 h 32420"/>
                <a:gd name="connsiteX3" fmla="*/ 27067 w 33054"/>
                <a:gd name="connsiteY3" fmla="*/ 23952 h 32420"/>
                <a:gd name="connsiteX4" fmla="*/ 27067 w 33054"/>
                <a:gd name="connsiteY4" fmla="*/ 23952 h 32420"/>
                <a:gd name="connsiteX5" fmla="*/ 27067 w 33054"/>
                <a:gd name="connsiteY5" fmla="*/ 23952 h 32420"/>
                <a:gd name="connsiteX6" fmla="*/ 27067 w 33054"/>
                <a:gd name="connsiteY6" fmla="*/ 23952 h 32420"/>
                <a:gd name="connsiteX7" fmla="*/ 27067 w 33054"/>
                <a:gd name="connsiteY7" fmla="*/ 23952 h 32420"/>
                <a:gd name="connsiteX8" fmla="*/ 22832 w 33054"/>
                <a:gd name="connsiteY8" fmla="*/ 28187 h 32420"/>
                <a:gd name="connsiteX9" fmla="*/ 10130 w 33054"/>
                <a:gd name="connsiteY9" fmla="*/ 32421 h 32420"/>
                <a:gd name="connsiteX10" fmla="*/ 1661 w 33054"/>
                <a:gd name="connsiteY10" fmla="*/ 19718 h 3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54" h="32420">
                  <a:moveTo>
                    <a:pt x="1661" y="19718"/>
                  </a:moveTo>
                  <a:cubicBezTo>
                    <a:pt x="1661" y="11250"/>
                    <a:pt x="10130" y="7015"/>
                    <a:pt x="14364" y="2781"/>
                  </a:cubicBezTo>
                  <a:cubicBezTo>
                    <a:pt x="18598" y="-1453"/>
                    <a:pt x="27067" y="-1453"/>
                    <a:pt x="31301" y="7015"/>
                  </a:cubicBezTo>
                  <a:cubicBezTo>
                    <a:pt x="35535" y="11250"/>
                    <a:pt x="31301" y="19718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8187"/>
                    <a:pt x="22832" y="28187"/>
                  </a:cubicBezTo>
                  <a:cubicBezTo>
                    <a:pt x="18598" y="32421"/>
                    <a:pt x="14364" y="32421"/>
                    <a:pt x="10130" y="32421"/>
                  </a:cubicBezTo>
                  <a:cubicBezTo>
                    <a:pt x="1661" y="32421"/>
                    <a:pt x="-2573" y="28187"/>
                    <a:pt x="1661" y="1971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3" name="Graphic 8">
              <a:extLst>
                <a:ext uri="{FF2B5EF4-FFF2-40B4-BE49-F238E27FC236}">
                  <a16:creationId xmlns:a16="http://schemas.microsoft.com/office/drawing/2014/main" id="{098E5875-861A-8867-24A2-0F4B0435C5C7}"/>
                </a:ext>
              </a:extLst>
            </p:cNvPr>
            <p:cNvGrpSpPr/>
            <p:nvPr/>
          </p:nvGrpSpPr>
          <p:grpSpPr>
            <a:xfrm>
              <a:off x="6921037" y="5133001"/>
              <a:ext cx="54232" cy="69580"/>
              <a:chOff x="6921037" y="5133001"/>
              <a:chExt cx="54232" cy="69580"/>
            </a:xfrm>
            <a:solidFill>
              <a:srgbClr val="FFFFFF"/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3D8F8AD-9A1E-3A71-B540-644886536426}"/>
                  </a:ext>
                </a:extLst>
              </p:cNvPr>
              <p:cNvSpPr/>
              <p:nvPr/>
            </p:nvSpPr>
            <p:spPr>
              <a:xfrm>
                <a:off x="6921037" y="5133001"/>
                <a:ext cx="54232" cy="69580"/>
              </a:xfrm>
              <a:custGeom>
                <a:avLst/>
                <a:gdLst>
                  <a:gd name="connsiteX0" fmla="*/ 5902 w 54232"/>
                  <a:gd name="connsiteY0" fmla="*/ 18598 h 69580"/>
                  <a:gd name="connsiteX1" fmla="*/ 31308 w 54232"/>
                  <a:gd name="connsiteY1" fmla="*/ 1661 h 69580"/>
                  <a:gd name="connsiteX2" fmla="*/ 52479 w 54232"/>
                  <a:gd name="connsiteY2" fmla="*/ 10130 h 69580"/>
                  <a:gd name="connsiteX3" fmla="*/ 48244 w 54232"/>
                  <a:gd name="connsiteY3" fmla="*/ 35535 h 69580"/>
                  <a:gd name="connsiteX4" fmla="*/ 48244 w 54232"/>
                  <a:gd name="connsiteY4" fmla="*/ 35535 h 69580"/>
                  <a:gd name="connsiteX5" fmla="*/ 48244 w 54232"/>
                  <a:gd name="connsiteY5" fmla="*/ 35535 h 69580"/>
                  <a:gd name="connsiteX6" fmla="*/ 48244 w 54232"/>
                  <a:gd name="connsiteY6" fmla="*/ 35535 h 69580"/>
                  <a:gd name="connsiteX7" fmla="*/ 48244 w 54232"/>
                  <a:gd name="connsiteY7" fmla="*/ 35535 h 69580"/>
                  <a:gd name="connsiteX8" fmla="*/ 48244 w 54232"/>
                  <a:gd name="connsiteY8" fmla="*/ 39769 h 69580"/>
                  <a:gd name="connsiteX9" fmla="*/ 48244 w 54232"/>
                  <a:gd name="connsiteY9" fmla="*/ 39769 h 69580"/>
                  <a:gd name="connsiteX10" fmla="*/ 48244 w 54232"/>
                  <a:gd name="connsiteY10" fmla="*/ 39769 h 69580"/>
                  <a:gd name="connsiteX11" fmla="*/ 48244 w 54232"/>
                  <a:gd name="connsiteY11" fmla="*/ 44004 h 69580"/>
                  <a:gd name="connsiteX12" fmla="*/ 48244 w 54232"/>
                  <a:gd name="connsiteY12" fmla="*/ 44004 h 69580"/>
                  <a:gd name="connsiteX13" fmla="*/ 48244 w 54232"/>
                  <a:gd name="connsiteY13" fmla="*/ 48238 h 69580"/>
                  <a:gd name="connsiteX14" fmla="*/ 44010 w 54232"/>
                  <a:gd name="connsiteY14" fmla="*/ 56706 h 69580"/>
                  <a:gd name="connsiteX15" fmla="*/ 10136 w 54232"/>
                  <a:gd name="connsiteY15" fmla="*/ 65175 h 69580"/>
                  <a:gd name="connsiteX16" fmla="*/ 5902 w 54232"/>
                  <a:gd name="connsiteY16" fmla="*/ 18598 h 6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232" h="69580">
                    <a:moveTo>
                      <a:pt x="5902" y="18598"/>
                    </a:moveTo>
                    <a:cubicBezTo>
                      <a:pt x="10136" y="10130"/>
                      <a:pt x="22839" y="1661"/>
                      <a:pt x="31308" y="1661"/>
                    </a:cubicBezTo>
                    <a:cubicBezTo>
                      <a:pt x="39776" y="-2573"/>
                      <a:pt x="48244" y="1661"/>
                      <a:pt x="52479" y="10130"/>
                    </a:cubicBezTo>
                    <a:cubicBezTo>
                      <a:pt x="56713" y="18598"/>
                      <a:pt x="52479" y="27067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9769"/>
                      <a:pt x="48244" y="39769"/>
                      <a:pt x="48244" y="39769"/>
                    </a:cubicBezTo>
                    <a:cubicBezTo>
                      <a:pt x="48244" y="39769"/>
                      <a:pt x="48244" y="39769"/>
                      <a:pt x="48244" y="39769"/>
                    </a:cubicBezTo>
                    <a:cubicBezTo>
                      <a:pt x="48244" y="39769"/>
                      <a:pt x="48244" y="39769"/>
                      <a:pt x="48244" y="39769"/>
                    </a:cubicBezTo>
                    <a:cubicBezTo>
                      <a:pt x="48244" y="39769"/>
                      <a:pt x="48244" y="39769"/>
                      <a:pt x="48244" y="44004"/>
                    </a:cubicBezTo>
                    <a:cubicBezTo>
                      <a:pt x="48244" y="44004"/>
                      <a:pt x="48244" y="44004"/>
                      <a:pt x="48244" y="44004"/>
                    </a:cubicBezTo>
                    <a:cubicBezTo>
                      <a:pt x="48244" y="44004"/>
                      <a:pt x="48244" y="48238"/>
                      <a:pt x="48244" y="48238"/>
                    </a:cubicBezTo>
                    <a:cubicBezTo>
                      <a:pt x="48244" y="52472"/>
                      <a:pt x="48244" y="52472"/>
                      <a:pt x="44010" y="56706"/>
                    </a:cubicBezTo>
                    <a:cubicBezTo>
                      <a:pt x="39776" y="69409"/>
                      <a:pt x="18605" y="73643"/>
                      <a:pt x="10136" y="65175"/>
                    </a:cubicBezTo>
                    <a:cubicBezTo>
                      <a:pt x="-2566" y="52472"/>
                      <a:pt x="-2566" y="35535"/>
                      <a:pt x="5902" y="185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AF5DE6C-2CBE-132D-E9BF-033A1999F78A}"/>
                  </a:ext>
                </a:extLst>
              </p:cNvPr>
              <p:cNvSpPr/>
              <p:nvPr/>
            </p:nvSpPr>
            <p:spPr>
              <a:xfrm>
                <a:off x="6969281" y="5181239"/>
                <a:ext cx="42342" cy="42342"/>
              </a:xfrm>
              <a:custGeom>
                <a:avLst/>
                <a:gdLst>
                  <a:gd name="connsiteX0" fmla="*/ 0 w 42342"/>
                  <a:gd name="connsiteY0" fmla="*/ 0 h 42342"/>
                  <a:gd name="connsiteX1" fmla="*/ 0 w 42342"/>
                  <a:gd name="connsiteY1" fmla="*/ 0 h 42342"/>
                  <a:gd name="connsiteX2" fmla="*/ 0 w 42342"/>
                  <a:gd name="connsiteY2" fmla="*/ 0 h 42342"/>
                  <a:gd name="connsiteX3" fmla="*/ 0 w 42342"/>
                  <a:gd name="connsiteY3" fmla="*/ 0 h 42342"/>
                  <a:gd name="connsiteX4" fmla="*/ 0 w 42342"/>
                  <a:gd name="connsiteY4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2" h="4234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39F2020-E147-8DE9-71D1-387B762C9615}"/>
                </a:ext>
              </a:extLst>
            </p:cNvPr>
            <p:cNvSpPr/>
            <p:nvPr/>
          </p:nvSpPr>
          <p:spPr>
            <a:xfrm>
              <a:off x="7271365" y="5134281"/>
              <a:ext cx="51475" cy="59661"/>
            </a:xfrm>
            <a:custGeom>
              <a:avLst/>
              <a:gdLst>
                <a:gd name="connsiteX0" fmla="*/ 2781 w 51475"/>
                <a:gd name="connsiteY0" fmla="*/ 25787 h 59661"/>
                <a:gd name="connsiteX1" fmla="*/ 7016 w 51475"/>
                <a:gd name="connsiteY1" fmla="*/ 4616 h 59661"/>
                <a:gd name="connsiteX2" fmla="*/ 45124 w 51475"/>
                <a:gd name="connsiteY2" fmla="*/ 8850 h 59661"/>
                <a:gd name="connsiteX3" fmla="*/ 45124 w 51475"/>
                <a:gd name="connsiteY3" fmla="*/ 46959 h 59661"/>
                <a:gd name="connsiteX4" fmla="*/ 32421 w 51475"/>
                <a:gd name="connsiteY4" fmla="*/ 55427 h 59661"/>
                <a:gd name="connsiteX5" fmla="*/ 15484 w 51475"/>
                <a:gd name="connsiteY5" fmla="*/ 59661 h 59661"/>
                <a:gd name="connsiteX6" fmla="*/ 7016 w 51475"/>
                <a:gd name="connsiteY6" fmla="*/ 46959 h 59661"/>
                <a:gd name="connsiteX7" fmla="*/ 7016 w 51475"/>
                <a:gd name="connsiteY7" fmla="*/ 42724 h 59661"/>
                <a:gd name="connsiteX8" fmla="*/ 2781 w 51475"/>
                <a:gd name="connsiteY8" fmla="*/ 25787 h 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75" h="59661">
                  <a:moveTo>
                    <a:pt x="2781" y="25787"/>
                  </a:moveTo>
                  <a:cubicBezTo>
                    <a:pt x="-1453" y="21553"/>
                    <a:pt x="-1453" y="13084"/>
                    <a:pt x="7016" y="4616"/>
                  </a:cubicBezTo>
                  <a:cubicBezTo>
                    <a:pt x="19718" y="-3852"/>
                    <a:pt x="36655" y="382"/>
                    <a:pt x="45124" y="8850"/>
                  </a:cubicBezTo>
                  <a:cubicBezTo>
                    <a:pt x="53592" y="17319"/>
                    <a:pt x="53592" y="34256"/>
                    <a:pt x="45124" y="46959"/>
                  </a:cubicBezTo>
                  <a:cubicBezTo>
                    <a:pt x="40889" y="51193"/>
                    <a:pt x="36655" y="55427"/>
                    <a:pt x="32421" y="55427"/>
                  </a:cubicBezTo>
                  <a:cubicBezTo>
                    <a:pt x="28187" y="59661"/>
                    <a:pt x="23952" y="59661"/>
                    <a:pt x="15484" y="59661"/>
                  </a:cubicBezTo>
                  <a:cubicBezTo>
                    <a:pt x="11250" y="59661"/>
                    <a:pt x="7016" y="51193"/>
                    <a:pt x="7016" y="46959"/>
                  </a:cubicBezTo>
                  <a:cubicBezTo>
                    <a:pt x="7016" y="46959"/>
                    <a:pt x="7016" y="42724"/>
                    <a:pt x="7016" y="42724"/>
                  </a:cubicBezTo>
                  <a:cubicBezTo>
                    <a:pt x="2781" y="38490"/>
                    <a:pt x="2781" y="30021"/>
                    <a:pt x="2781" y="25787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2C840F1-1923-99F7-9C43-7CC81F9E3820}"/>
                </a:ext>
              </a:extLst>
            </p:cNvPr>
            <p:cNvSpPr/>
            <p:nvPr/>
          </p:nvSpPr>
          <p:spPr>
            <a:xfrm>
              <a:off x="6238313" y="5465660"/>
              <a:ext cx="1175564" cy="703284"/>
            </a:xfrm>
            <a:custGeom>
              <a:avLst/>
              <a:gdLst>
                <a:gd name="connsiteX0" fmla="*/ 28084 w 1175564"/>
                <a:gd name="connsiteY0" fmla="*/ 240625 h 703284"/>
                <a:gd name="connsiteX1" fmla="*/ 61958 w 1175564"/>
                <a:gd name="connsiteY1" fmla="*/ 181346 h 703284"/>
                <a:gd name="connsiteX2" fmla="*/ 61958 w 1175564"/>
                <a:gd name="connsiteY2" fmla="*/ 105130 h 703284"/>
                <a:gd name="connsiteX3" fmla="*/ 53490 w 1175564"/>
                <a:gd name="connsiteY3" fmla="*/ 96661 h 703284"/>
                <a:gd name="connsiteX4" fmla="*/ 70427 w 1175564"/>
                <a:gd name="connsiteY4" fmla="*/ 67021 h 703284"/>
                <a:gd name="connsiteX5" fmla="*/ 108535 w 1175564"/>
                <a:gd name="connsiteY5" fmla="*/ 58553 h 703284"/>
                <a:gd name="connsiteX6" fmla="*/ 129706 w 1175564"/>
                <a:gd name="connsiteY6" fmla="*/ 75490 h 703284"/>
                <a:gd name="connsiteX7" fmla="*/ 155112 w 1175564"/>
                <a:gd name="connsiteY7" fmla="*/ 92427 h 703284"/>
                <a:gd name="connsiteX8" fmla="*/ 222859 w 1175564"/>
                <a:gd name="connsiteY8" fmla="*/ 109364 h 703284"/>
                <a:gd name="connsiteX9" fmla="*/ 294842 w 1175564"/>
                <a:gd name="connsiteY9" fmla="*/ 122067 h 703284"/>
                <a:gd name="connsiteX10" fmla="*/ 438806 w 1175564"/>
                <a:gd name="connsiteY10" fmla="*/ 143238 h 703284"/>
                <a:gd name="connsiteX11" fmla="*/ 561599 w 1175564"/>
                <a:gd name="connsiteY11" fmla="*/ 164409 h 703284"/>
                <a:gd name="connsiteX12" fmla="*/ 587004 w 1175564"/>
                <a:gd name="connsiteY12" fmla="*/ 160175 h 703284"/>
                <a:gd name="connsiteX13" fmla="*/ 726734 w 1175564"/>
                <a:gd name="connsiteY13" fmla="*/ 181346 h 703284"/>
                <a:gd name="connsiteX14" fmla="*/ 798717 w 1175564"/>
                <a:gd name="connsiteY14" fmla="*/ 160175 h 703284"/>
                <a:gd name="connsiteX15" fmla="*/ 870699 w 1175564"/>
                <a:gd name="connsiteY15" fmla="*/ 134769 h 703284"/>
                <a:gd name="connsiteX16" fmla="*/ 1099348 w 1175564"/>
                <a:gd name="connsiteY16" fmla="*/ 11976 h 703284"/>
                <a:gd name="connsiteX17" fmla="*/ 1120519 w 1175564"/>
                <a:gd name="connsiteY17" fmla="*/ 3508 h 703284"/>
                <a:gd name="connsiteX18" fmla="*/ 1171330 w 1175564"/>
                <a:gd name="connsiteY18" fmla="*/ 100895 h 703284"/>
                <a:gd name="connsiteX19" fmla="*/ 1167096 w 1175564"/>
                <a:gd name="connsiteY19" fmla="*/ 147472 h 703284"/>
                <a:gd name="connsiteX20" fmla="*/ 1128988 w 1175564"/>
                <a:gd name="connsiteY20" fmla="*/ 181346 h 703284"/>
                <a:gd name="connsiteX21" fmla="*/ 1040069 w 1175564"/>
                <a:gd name="connsiteY21" fmla="*/ 253328 h 703284"/>
                <a:gd name="connsiteX22" fmla="*/ 951149 w 1175564"/>
                <a:gd name="connsiteY22" fmla="*/ 316842 h 703284"/>
                <a:gd name="connsiteX23" fmla="*/ 955384 w 1175564"/>
                <a:gd name="connsiteY23" fmla="*/ 329545 h 703284"/>
                <a:gd name="connsiteX24" fmla="*/ 959618 w 1175564"/>
                <a:gd name="connsiteY24" fmla="*/ 439635 h 703284"/>
                <a:gd name="connsiteX25" fmla="*/ 955384 w 1175564"/>
                <a:gd name="connsiteY25" fmla="*/ 507383 h 703284"/>
                <a:gd name="connsiteX26" fmla="*/ 959618 w 1175564"/>
                <a:gd name="connsiteY26" fmla="*/ 511617 h 703284"/>
                <a:gd name="connsiteX27" fmla="*/ 968086 w 1175564"/>
                <a:gd name="connsiteY27" fmla="*/ 583599 h 703284"/>
                <a:gd name="connsiteX28" fmla="*/ 925744 w 1175564"/>
                <a:gd name="connsiteY28" fmla="*/ 647113 h 703284"/>
                <a:gd name="connsiteX29" fmla="*/ 773311 w 1175564"/>
                <a:gd name="connsiteY29" fmla="*/ 702158 h 703284"/>
                <a:gd name="connsiteX30" fmla="*/ 595473 w 1175564"/>
                <a:gd name="connsiteY30" fmla="*/ 689455 h 703284"/>
                <a:gd name="connsiteX31" fmla="*/ 510788 w 1175564"/>
                <a:gd name="connsiteY31" fmla="*/ 672518 h 703284"/>
                <a:gd name="connsiteX32" fmla="*/ 464211 w 1175564"/>
                <a:gd name="connsiteY32" fmla="*/ 659816 h 703284"/>
                <a:gd name="connsiteX33" fmla="*/ 459977 w 1175564"/>
                <a:gd name="connsiteY33" fmla="*/ 659816 h 703284"/>
                <a:gd name="connsiteX34" fmla="*/ 451509 w 1175564"/>
                <a:gd name="connsiteY34" fmla="*/ 659816 h 703284"/>
                <a:gd name="connsiteX35" fmla="*/ 366824 w 1175564"/>
                <a:gd name="connsiteY35" fmla="*/ 634410 h 703284"/>
                <a:gd name="connsiteX36" fmla="*/ 290607 w 1175564"/>
                <a:gd name="connsiteY36" fmla="*/ 596302 h 703284"/>
                <a:gd name="connsiteX37" fmla="*/ 235562 w 1175564"/>
                <a:gd name="connsiteY37" fmla="*/ 532788 h 703284"/>
                <a:gd name="connsiteX38" fmla="*/ 248265 w 1175564"/>
                <a:gd name="connsiteY38" fmla="*/ 494680 h 703284"/>
                <a:gd name="connsiteX39" fmla="*/ 277905 w 1175564"/>
                <a:gd name="connsiteY39" fmla="*/ 481977 h 703284"/>
                <a:gd name="connsiteX40" fmla="*/ 277905 w 1175564"/>
                <a:gd name="connsiteY40" fmla="*/ 481977 h 703284"/>
                <a:gd name="connsiteX41" fmla="*/ 282139 w 1175564"/>
                <a:gd name="connsiteY41" fmla="*/ 469275 h 703284"/>
                <a:gd name="connsiteX42" fmla="*/ 290607 w 1175564"/>
                <a:gd name="connsiteY42" fmla="*/ 448103 h 703284"/>
                <a:gd name="connsiteX43" fmla="*/ 303310 w 1175564"/>
                <a:gd name="connsiteY43" fmla="*/ 418464 h 703284"/>
                <a:gd name="connsiteX44" fmla="*/ 299076 w 1175564"/>
                <a:gd name="connsiteY44" fmla="*/ 414229 h 703284"/>
                <a:gd name="connsiteX45" fmla="*/ 282139 w 1175564"/>
                <a:gd name="connsiteY45" fmla="*/ 405761 h 703284"/>
                <a:gd name="connsiteX46" fmla="*/ 248265 w 1175564"/>
                <a:gd name="connsiteY46" fmla="*/ 388824 h 703284"/>
                <a:gd name="connsiteX47" fmla="*/ 184751 w 1175564"/>
                <a:gd name="connsiteY47" fmla="*/ 359184 h 703284"/>
                <a:gd name="connsiteX48" fmla="*/ 117003 w 1175564"/>
                <a:gd name="connsiteY48" fmla="*/ 329545 h 703284"/>
                <a:gd name="connsiteX49" fmla="*/ 87364 w 1175564"/>
                <a:gd name="connsiteY49" fmla="*/ 312608 h 703284"/>
                <a:gd name="connsiteX50" fmla="*/ 6913 w 1175564"/>
                <a:gd name="connsiteY50" fmla="*/ 282968 h 703284"/>
                <a:gd name="connsiteX51" fmla="*/ 28084 w 1175564"/>
                <a:gd name="connsiteY51" fmla="*/ 240625 h 70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75564" h="703284">
                  <a:moveTo>
                    <a:pt x="28084" y="240625"/>
                  </a:moveTo>
                  <a:cubicBezTo>
                    <a:pt x="53490" y="257562"/>
                    <a:pt x="57724" y="198283"/>
                    <a:pt x="61958" y="181346"/>
                  </a:cubicBezTo>
                  <a:cubicBezTo>
                    <a:pt x="66192" y="155940"/>
                    <a:pt x="70427" y="130535"/>
                    <a:pt x="61958" y="105130"/>
                  </a:cubicBezTo>
                  <a:cubicBezTo>
                    <a:pt x="57724" y="105130"/>
                    <a:pt x="53490" y="100895"/>
                    <a:pt x="53490" y="96661"/>
                  </a:cubicBezTo>
                  <a:cubicBezTo>
                    <a:pt x="49255" y="83958"/>
                    <a:pt x="57724" y="71256"/>
                    <a:pt x="70427" y="67021"/>
                  </a:cubicBezTo>
                  <a:cubicBezTo>
                    <a:pt x="83129" y="58553"/>
                    <a:pt x="91598" y="54319"/>
                    <a:pt x="108535" y="58553"/>
                  </a:cubicBezTo>
                  <a:cubicBezTo>
                    <a:pt x="117003" y="62787"/>
                    <a:pt x="121238" y="67021"/>
                    <a:pt x="129706" y="75490"/>
                  </a:cubicBezTo>
                  <a:cubicBezTo>
                    <a:pt x="138175" y="83958"/>
                    <a:pt x="142409" y="88193"/>
                    <a:pt x="155112" y="92427"/>
                  </a:cubicBezTo>
                  <a:cubicBezTo>
                    <a:pt x="176283" y="100895"/>
                    <a:pt x="197454" y="105130"/>
                    <a:pt x="222859" y="109364"/>
                  </a:cubicBezTo>
                  <a:cubicBezTo>
                    <a:pt x="248265" y="113598"/>
                    <a:pt x="269436" y="117832"/>
                    <a:pt x="294842" y="122067"/>
                  </a:cubicBezTo>
                  <a:cubicBezTo>
                    <a:pt x="341418" y="130535"/>
                    <a:pt x="392229" y="139004"/>
                    <a:pt x="438806" y="143238"/>
                  </a:cubicBezTo>
                  <a:cubicBezTo>
                    <a:pt x="481148" y="143238"/>
                    <a:pt x="523491" y="143238"/>
                    <a:pt x="561599" y="164409"/>
                  </a:cubicBezTo>
                  <a:cubicBezTo>
                    <a:pt x="565833" y="155940"/>
                    <a:pt x="578536" y="155940"/>
                    <a:pt x="587004" y="160175"/>
                  </a:cubicBezTo>
                  <a:cubicBezTo>
                    <a:pt x="629347" y="181346"/>
                    <a:pt x="680158" y="189814"/>
                    <a:pt x="726734" y="181346"/>
                  </a:cubicBezTo>
                  <a:cubicBezTo>
                    <a:pt x="752140" y="177112"/>
                    <a:pt x="773311" y="168643"/>
                    <a:pt x="798717" y="160175"/>
                  </a:cubicBezTo>
                  <a:cubicBezTo>
                    <a:pt x="824122" y="151706"/>
                    <a:pt x="845293" y="143238"/>
                    <a:pt x="870699" y="134769"/>
                  </a:cubicBezTo>
                  <a:cubicBezTo>
                    <a:pt x="951149" y="105130"/>
                    <a:pt x="1035834" y="71256"/>
                    <a:pt x="1099348" y="11976"/>
                  </a:cubicBezTo>
                  <a:cubicBezTo>
                    <a:pt x="1099348" y="3508"/>
                    <a:pt x="1112051" y="-4961"/>
                    <a:pt x="1120519" y="3508"/>
                  </a:cubicBezTo>
                  <a:cubicBezTo>
                    <a:pt x="1141690" y="33148"/>
                    <a:pt x="1158627" y="62787"/>
                    <a:pt x="1171330" y="100895"/>
                  </a:cubicBezTo>
                  <a:cubicBezTo>
                    <a:pt x="1175564" y="117832"/>
                    <a:pt x="1179799" y="130535"/>
                    <a:pt x="1167096" y="147472"/>
                  </a:cubicBezTo>
                  <a:cubicBezTo>
                    <a:pt x="1154393" y="160175"/>
                    <a:pt x="1141690" y="172878"/>
                    <a:pt x="1128988" y="181346"/>
                  </a:cubicBezTo>
                  <a:cubicBezTo>
                    <a:pt x="1099348" y="206751"/>
                    <a:pt x="1073942" y="232157"/>
                    <a:pt x="1040069" y="253328"/>
                  </a:cubicBezTo>
                  <a:cubicBezTo>
                    <a:pt x="1010429" y="274499"/>
                    <a:pt x="980789" y="295670"/>
                    <a:pt x="951149" y="316842"/>
                  </a:cubicBezTo>
                  <a:cubicBezTo>
                    <a:pt x="955384" y="321076"/>
                    <a:pt x="955384" y="321076"/>
                    <a:pt x="955384" y="329545"/>
                  </a:cubicBezTo>
                  <a:cubicBezTo>
                    <a:pt x="955384" y="367653"/>
                    <a:pt x="959618" y="401527"/>
                    <a:pt x="959618" y="439635"/>
                  </a:cubicBezTo>
                  <a:cubicBezTo>
                    <a:pt x="959618" y="460806"/>
                    <a:pt x="959618" y="486211"/>
                    <a:pt x="955384" y="507383"/>
                  </a:cubicBezTo>
                  <a:cubicBezTo>
                    <a:pt x="955384" y="507383"/>
                    <a:pt x="959618" y="511617"/>
                    <a:pt x="959618" y="511617"/>
                  </a:cubicBezTo>
                  <a:cubicBezTo>
                    <a:pt x="972321" y="532788"/>
                    <a:pt x="972321" y="562428"/>
                    <a:pt x="968086" y="583599"/>
                  </a:cubicBezTo>
                  <a:cubicBezTo>
                    <a:pt x="959618" y="609005"/>
                    <a:pt x="946915" y="630176"/>
                    <a:pt x="925744" y="647113"/>
                  </a:cubicBezTo>
                  <a:cubicBezTo>
                    <a:pt x="883401" y="685221"/>
                    <a:pt x="828356" y="697924"/>
                    <a:pt x="773311" y="702158"/>
                  </a:cubicBezTo>
                  <a:cubicBezTo>
                    <a:pt x="714032" y="706392"/>
                    <a:pt x="650518" y="697924"/>
                    <a:pt x="595473" y="689455"/>
                  </a:cubicBezTo>
                  <a:cubicBezTo>
                    <a:pt x="565833" y="685221"/>
                    <a:pt x="536194" y="676752"/>
                    <a:pt x="510788" y="672518"/>
                  </a:cubicBezTo>
                  <a:cubicBezTo>
                    <a:pt x="493851" y="668284"/>
                    <a:pt x="481148" y="664050"/>
                    <a:pt x="464211" y="659816"/>
                  </a:cubicBezTo>
                  <a:cubicBezTo>
                    <a:pt x="464211" y="659816"/>
                    <a:pt x="459977" y="659816"/>
                    <a:pt x="459977" y="659816"/>
                  </a:cubicBezTo>
                  <a:cubicBezTo>
                    <a:pt x="455743" y="659816"/>
                    <a:pt x="455743" y="659816"/>
                    <a:pt x="451509" y="659816"/>
                  </a:cubicBezTo>
                  <a:cubicBezTo>
                    <a:pt x="421869" y="659816"/>
                    <a:pt x="392229" y="647113"/>
                    <a:pt x="366824" y="634410"/>
                  </a:cubicBezTo>
                  <a:cubicBezTo>
                    <a:pt x="341418" y="621707"/>
                    <a:pt x="316013" y="609005"/>
                    <a:pt x="290607" y="596302"/>
                  </a:cubicBezTo>
                  <a:cubicBezTo>
                    <a:pt x="265202" y="583599"/>
                    <a:pt x="235562" y="566662"/>
                    <a:pt x="235562" y="532788"/>
                  </a:cubicBezTo>
                  <a:cubicBezTo>
                    <a:pt x="235562" y="520085"/>
                    <a:pt x="239796" y="503148"/>
                    <a:pt x="248265" y="494680"/>
                  </a:cubicBezTo>
                  <a:cubicBezTo>
                    <a:pt x="256733" y="486211"/>
                    <a:pt x="269436" y="481977"/>
                    <a:pt x="277905" y="481977"/>
                  </a:cubicBezTo>
                  <a:cubicBezTo>
                    <a:pt x="277905" y="481977"/>
                    <a:pt x="277905" y="481977"/>
                    <a:pt x="277905" y="481977"/>
                  </a:cubicBezTo>
                  <a:cubicBezTo>
                    <a:pt x="277905" y="477743"/>
                    <a:pt x="282139" y="473509"/>
                    <a:pt x="282139" y="469275"/>
                  </a:cubicBezTo>
                  <a:cubicBezTo>
                    <a:pt x="286373" y="460806"/>
                    <a:pt x="290607" y="452338"/>
                    <a:pt x="290607" y="448103"/>
                  </a:cubicBezTo>
                  <a:cubicBezTo>
                    <a:pt x="294842" y="439635"/>
                    <a:pt x="299076" y="426932"/>
                    <a:pt x="303310" y="418464"/>
                  </a:cubicBezTo>
                  <a:cubicBezTo>
                    <a:pt x="303310" y="418464"/>
                    <a:pt x="299076" y="418464"/>
                    <a:pt x="299076" y="414229"/>
                  </a:cubicBezTo>
                  <a:cubicBezTo>
                    <a:pt x="294842" y="409995"/>
                    <a:pt x="290607" y="409995"/>
                    <a:pt x="282139" y="405761"/>
                  </a:cubicBezTo>
                  <a:cubicBezTo>
                    <a:pt x="269436" y="401527"/>
                    <a:pt x="260968" y="393058"/>
                    <a:pt x="248265" y="388824"/>
                  </a:cubicBezTo>
                  <a:cubicBezTo>
                    <a:pt x="227094" y="376121"/>
                    <a:pt x="205923" y="367653"/>
                    <a:pt x="184751" y="359184"/>
                  </a:cubicBezTo>
                  <a:cubicBezTo>
                    <a:pt x="163580" y="350716"/>
                    <a:pt x="138175" y="342247"/>
                    <a:pt x="117003" y="329545"/>
                  </a:cubicBezTo>
                  <a:cubicBezTo>
                    <a:pt x="108535" y="325310"/>
                    <a:pt x="95832" y="321076"/>
                    <a:pt x="87364" y="312608"/>
                  </a:cubicBezTo>
                  <a:cubicBezTo>
                    <a:pt x="57724" y="321076"/>
                    <a:pt x="19616" y="308373"/>
                    <a:pt x="6913" y="282968"/>
                  </a:cubicBezTo>
                  <a:cubicBezTo>
                    <a:pt x="-10024" y="257562"/>
                    <a:pt x="6913" y="227923"/>
                    <a:pt x="28084" y="240625"/>
                  </a:cubicBezTo>
                  <a:close/>
                </a:path>
              </a:pathLst>
            </a:custGeom>
            <a:solidFill>
              <a:srgbClr val="FF7BB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8" name="Graphic 8">
              <a:extLst>
                <a:ext uri="{FF2B5EF4-FFF2-40B4-BE49-F238E27FC236}">
                  <a16:creationId xmlns:a16="http://schemas.microsoft.com/office/drawing/2014/main" id="{405053C6-FE07-A201-9404-23C23AE058CE}"/>
                </a:ext>
              </a:extLst>
            </p:cNvPr>
            <p:cNvGrpSpPr/>
            <p:nvPr/>
          </p:nvGrpSpPr>
          <p:grpSpPr>
            <a:xfrm>
              <a:off x="5657464" y="4309273"/>
              <a:ext cx="1936558" cy="1182727"/>
              <a:chOff x="5657464" y="4309273"/>
              <a:chExt cx="1936558" cy="1182727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01C-EFAC-DACF-6896-D0EB76E146D4}"/>
                  </a:ext>
                </a:extLst>
              </p:cNvPr>
              <p:cNvSpPr/>
              <p:nvPr/>
            </p:nvSpPr>
            <p:spPr>
              <a:xfrm>
                <a:off x="5763580" y="4889076"/>
                <a:ext cx="3175" cy="42342"/>
              </a:xfrm>
              <a:custGeom>
                <a:avLst/>
                <a:gdLst>
                  <a:gd name="connsiteX0" fmla="*/ 3176 w 3175"/>
                  <a:gd name="connsiteY0" fmla="*/ 0 h 42342"/>
                  <a:gd name="connsiteX1" fmla="*/ 3176 w 3175"/>
                  <a:gd name="connsiteY1" fmla="*/ 0 h 42342"/>
                  <a:gd name="connsiteX2" fmla="*/ 3176 w 3175"/>
                  <a:gd name="connsiteY2" fmla="*/ 0 h 42342"/>
                  <a:gd name="connsiteX3" fmla="*/ 3176 w 3175"/>
                  <a:gd name="connsiteY3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5" h="42342">
                    <a:moveTo>
                      <a:pt x="3176" y="0"/>
                    </a:moveTo>
                    <a:cubicBezTo>
                      <a:pt x="-1059" y="0"/>
                      <a:pt x="-1059" y="0"/>
                      <a:pt x="3176" y="0"/>
                    </a:cubicBezTo>
                    <a:cubicBezTo>
                      <a:pt x="3176" y="0"/>
                      <a:pt x="3176" y="0"/>
                      <a:pt x="3176" y="0"/>
                    </a:cubicBezTo>
                    <a:cubicBezTo>
                      <a:pt x="3176" y="0"/>
                      <a:pt x="3176" y="0"/>
                      <a:pt x="3176" y="0"/>
                    </a:cubicBezTo>
                    <a:close/>
                  </a:path>
                </a:pathLst>
              </a:custGeom>
              <a:solidFill>
                <a:srgbClr val="FDE41B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8EDC58B-A71A-2BCA-0238-E2FDB8BADFD5}"/>
                  </a:ext>
                </a:extLst>
              </p:cNvPr>
              <p:cNvSpPr/>
              <p:nvPr/>
            </p:nvSpPr>
            <p:spPr>
              <a:xfrm>
                <a:off x="5659679" y="4309273"/>
                <a:ext cx="1934343" cy="1182727"/>
              </a:xfrm>
              <a:custGeom>
                <a:avLst/>
                <a:gdLst>
                  <a:gd name="connsiteX0" fmla="*/ 9689 w 1934343"/>
                  <a:gd name="connsiteY0" fmla="*/ 499353 h 1182727"/>
                  <a:gd name="connsiteX1" fmla="*/ 90140 w 1934343"/>
                  <a:gd name="connsiteY1" fmla="*/ 385029 h 1182727"/>
                  <a:gd name="connsiteX2" fmla="*/ 331492 w 1934343"/>
                  <a:gd name="connsiteY2" fmla="*/ 346920 h 1182727"/>
                  <a:gd name="connsiteX3" fmla="*/ 458519 w 1934343"/>
                  <a:gd name="connsiteY3" fmla="*/ 414668 h 1182727"/>
                  <a:gd name="connsiteX4" fmla="*/ 479690 w 1934343"/>
                  <a:gd name="connsiteY4" fmla="*/ 435840 h 1182727"/>
                  <a:gd name="connsiteX5" fmla="*/ 505096 w 1934343"/>
                  <a:gd name="connsiteY5" fmla="*/ 385029 h 1182727"/>
                  <a:gd name="connsiteX6" fmla="*/ 589781 w 1934343"/>
                  <a:gd name="connsiteY6" fmla="*/ 245299 h 1182727"/>
                  <a:gd name="connsiteX7" fmla="*/ 843835 w 1934343"/>
                  <a:gd name="connsiteY7" fmla="*/ 58992 h 1182727"/>
                  <a:gd name="connsiteX8" fmla="*/ 1466269 w 1934343"/>
                  <a:gd name="connsiteY8" fmla="*/ 71695 h 1182727"/>
                  <a:gd name="connsiteX9" fmla="*/ 1597531 w 1934343"/>
                  <a:gd name="connsiteY9" fmla="*/ 156379 h 1182727"/>
                  <a:gd name="connsiteX10" fmla="*/ 1652576 w 1934343"/>
                  <a:gd name="connsiteY10" fmla="*/ 215659 h 1182727"/>
                  <a:gd name="connsiteX11" fmla="*/ 1665278 w 1934343"/>
                  <a:gd name="connsiteY11" fmla="*/ 236830 h 1182727"/>
                  <a:gd name="connsiteX12" fmla="*/ 1800774 w 1934343"/>
                  <a:gd name="connsiteY12" fmla="*/ 440074 h 1182727"/>
                  <a:gd name="connsiteX13" fmla="*/ 1834648 w 1934343"/>
                  <a:gd name="connsiteY13" fmla="*/ 605209 h 1182727"/>
                  <a:gd name="connsiteX14" fmla="*/ 1826180 w 1934343"/>
                  <a:gd name="connsiteY14" fmla="*/ 770345 h 1182727"/>
                  <a:gd name="connsiteX15" fmla="*/ 1749963 w 1934343"/>
                  <a:gd name="connsiteY15" fmla="*/ 901606 h 1182727"/>
                  <a:gd name="connsiteX16" fmla="*/ 1758432 w 1934343"/>
                  <a:gd name="connsiteY16" fmla="*/ 922777 h 1182727"/>
                  <a:gd name="connsiteX17" fmla="*/ 1932036 w 1934343"/>
                  <a:gd name="connsiteY17" fmla="*/ 1037102 h 1182727"/>
                  <a:gd name="connsiteX18" fmla="*/ 1915099 w 1934343"/>
                  <a:gd name="connsiteY18" fmla="*/ 1054039 h 1182727"/>
                  <a:gd name="connsiteX19" fmla="*/ 1754197 w 1934343"/>
                  <a:gd name="connsiteY19" fmla="*/ 960886 h 1182727"/>
                  <a:gd name="connsiteX20" fmla="*/ 1741495 w 1934343"/>
                  <a:gd name="connsiteY20" fmla="*/ 935480 h 1182727"/>
                  <a:gd name="connsiteX21" fmla="*/ 1716089 w 1934343"/>
                  <a:gd name="connsiteY21" fmla="*/ 893138 h 1182727"/>
                  <a:gd name="connsiteX22" fmla="*/ 1707621 w 1934343"/>
                  <a:gd name="connsiteY22" fmla="*/ 833858 h 1182727"/>
                  <a:gd name="connsiteX23" fmla="*/ 1707621 w 1934343"/>
                  <a:gd name="connsiteY23" fmla="*/ 770345 h 1182727"/>
                  <a:gd name="connsiteX24" fmla="*/ 1707621 w 1934343"/>
                  <a:gd name="connsiteY24" fmla="*/ 749174 h 1182727"/>
                  <a:gd name="connsiteX25" fmla="*/ 1703387 w 1934343"/>
                  <a:gd name="connsiteY25" fmla="*/ 753408 h 1182727"/>
                  <a:gd name="connsiteX26" fmla="*/ 1669513 w 1934343"/>
                  <a:gd name="connsiteY26" fmla="*/ 753408 h 1182727"/>
                  <a:gd name="connsiteX27" fmla="*/ 1648341 w 1934343"/>
                  <a:gd name="connsiteY27" fmla="*/ 723768 h 1182727"/>
                  <a:gd name="connsiteX28" fmla="*/ 1656810 w 1934343"/>
                  <a:gd name="connsiteY28" fmla="*/ 651786 h 1182727"/>
                  <a:gd name="connsiteX29" fmla="*/ 1627170 w 1934343"/>
                  <a:gd name="connsiteY29" fmla="*/ 740705 h 1182727"/>
                  <a:gd name="connsiteX30" fmla="*/ 1576359 w 1934343"/>
                  <a:gd name="connsiteY30" fmla="*/ 736471 h 1182727"/>
                  <a:gd name="connsiteX31" fmla="*/ 1542485 w 1934343"/>
                  <a:gd name="connsiteY31" fmla="*/ 622146 h 1182727"/>
                  <a:gd name="connsiteX32" fmla="*/ 1500143 w 1934343"/>
                  <a:gd name="connsiteY32" fmla="*/ 512056 h 1182727"/>
                  <a:gd name="connsiteX33" fmla="*/ 1470503 w 1934343"/>
                  <a:gd name="connsiteY33" fmla="*/ 444308 h 1182727"/>
                  <a:gd name="connsiteX34" fmla="*/ 1483206 w 1934343"/>
                  <a:gd name="connsiteY34" fmla="*/ 503587 h 1182727"/>
                  <a:gd name="connsiteX35" fmla="*/ 1495909 w 1934343"/>
                  <a:gd name="connsiteY35" fmla="*/ 609444 h 1182727"/>
                  <a:gd name="connsiteX36" fmla="*/ 1487440 w 1934343"/>
                  <a:gd name="connsiteY36" fmla="*/ 723768 h 1182727"/>
                  <a:gd name="connsiteX37" fmla="*/ 1453566 w 1934343"/>
                  <a:gd name="connsiteY37" fmla="*/ 749174 h 1182727"/>
                  <a:gd name="connsiteX38" fmla="*/ 1428161 w 1934343"/>
                  <a:gd name="connsiteY38" fmla="*/ 761876 h 1182727"/>
                  <a:gd name="connsiteX39" fmla="*/ 1309602 w 1934343"/>
                  <a:gd name="connsiteY39" fmla="*/ 757642 h 1182727"/>
                  <a:gd name="connsiteX40" fmla="*/ 1250323 w 1934343"/>
                  <a:gd name="connsiteY40" fmla="*/ 761876 h 1182727"/>
                  <a:gd name="connsiteX41" fmla="*/ 1220683 w 1934343"/>
                  <a:gd name="connsiteY41" fmla="*/ 723768 h 1182727"/>
                  <a:gd name="connsiteX42" fmla="*/ 1216449 w 1934343"/>
                  <a:gd name="connsiteY42" fmla="*/ 600975 h 1182727"/>
                  <a:gd name="connsiteX43" fmla="*/ 1203746 w 1934343"/>
                  <a:gd name="connsiteY43" fmla="*/ 656020 h 1182727"/>
                  <a:gd name="connsiteX44" fmla="*/ 1199512 w 1934343"/>
                  <a:gd name="connsiteY44" fmla="*/ 694128 h 1182727"/>
                  <a:gd name="connsiteX45" fmla="*/ 1191043 w 1934343"/>
                  <a:gd name="connsiteY45" fmla="*/ 732237 h 1182727"/>
                  <a:gd name="connsiteX46" fmla="*/ 1169872 w 1934343"/>
                  <a:gd name="connsiteY46" fmla="*/ 770345 h 1182727"/>
                  <a:gd name="connsiteX47" fmla="*/ 1148701 w 1934343"/>
                  <a:gd name="connsiteY47" fmla="*/ 744939 h 1182727"/>
                  <a:gd name="connsiteX48" fmla="*/ 1144466 w 1934343"/>
                  <a:gd name="connsiteY48" fmla="*/ 740705 h 1182727"/>
                  <a:gd name="connsiteX49" fmla="*/ 1140232 w 1934343"/>
                  <a:gd name="connsiteY49" fmla="*/ 723768 h 1182727"/>
                  <a:gd name="connsiteX50" fmla="*/ 1089421 w 1934343"/>
                  <a:gd name="connsiteY50" fmla="*/ 761876 h 1182727"/>
                  <a:gd name="connsiteX51" fmla="*/ 1021673 w 1934343"/>
                  <a:gd name="connsiteY51" fmla="*/ 799984 h 1182727"/>
                  <a:gd name="connsiteX52" fmla="*/ 1008971 w 1934343"/>
                  <a:gd name="connsiteY52" fmla="*/ 808453 h 1182727"/>
                  <a:gd name="connsiteX53" fmla="*/ 1013205 w 1934343"/>
                  <a:gd name="connsiteY53" fmla="*/ 842327 h 1182727"/>
                  <a:gd name="connsiteX54" fmla="*/ 996268 w 1934343"/>
                  <a:gd name="connsiteY54" fmla="*/ 850795 h 1182727"/>
                  <a:gd name="connsiteX55" fmla="*/ 996268 w 1934343"/>
                  <a:gd name="connsiteY55" fmla="*/ 855030 h 1182727"/>
                  <a:gd name="connsiteX56" fmla="*/ 996268 w 1934343"/>
                  <a:gd name="connsiteY56" fmla="*/ 867732 h 1182727"/>
                  <a:gd name="connsiteX57" fmla="*/ 975097 w 1934343"/>
                  <a:gd name="connsiteY57" fmla="*/ 935480 h 1182727"/>
                  <a:gd name="connsiteX58" fmla="*/ 966628 w 1934343"/>
                  <a:gd name="connsiteY58" fmla="*/ 965120 h 1182727"/>
                  <a:gd name="connsiteX59" fmla="*/ 953926 w 1934343"/>
                  <a:gd name="connsiteY59" fmla="*/ 998994 h 1182727"/>
                  <a:gd name="connsiteX60" fmla="*/ 945457 w 1934343"/>
                  <a:gd name="connsiteY60" fmla="*/ 1066742 h 1182727"/>
                  <a:gd name="connsiteX61" fmla="*/ 941223 w 1934343"/>
                  <a:gd name="connsiteY61" fmla="*/ 1100616 h 1182727"/>
                  <a:gd name="connsiteX62" fmla="*/ 945457 w 1934343"/>
                  <a:gd name="connsiteY62" fmla="*/ 1142958 h 1182727"/>
                  <a:gd name="connsiteX63" fmla="*/ 941223 w 1934343"/>
                  <a:gd name="connsiteY63" fmla="*/ 1142958 h 1182727"/>
                  <a:gd name="connsiteX64" fmla="*/ 936988 w 1934343"/>
                  <a:gd name="connsiteY64" fmla="*/ 1104850 h 1182727"/>
                  <a:gd name="connsiteX65" fmla="*/ 928520 w 1934343"/>
                  <a:gd name="connsiteY65" fmla="*/ 1070976 h 1182727"/>
                  <a:gd name="connsiteX66" fmla="*/ 928520 w 1934343"/>
                  <a:gd name="connsiteY66" fmla="*/ 1011697 h 1182727"/>
                  <a:gd name="connsiteX67" fmla="*/ 928520 w 1934343"/>
                  <a:gd name="connsiteY67" fmla="*/ 1011697 h 1182727"/>
                  <a:gd name="connsiteX68" fmla="*/ 920052 w 1934343"/>
                  <a:gd name="connsiteY68" fmla="*/ 952417 h 1182727"/>
                  <a:gd name="connsiteX69" fmla="*/ 924286 w 1934343"/>
                  <a:gd name="connsiteY69" fmla="*/ 931246 h 1182727"/>
                  <a:gd name="connsiteX70" fmla="*/ 907349 w 1934343"/>
                  <a:gd name="connsiteY70" fmla="*/ 927012 h 1182727"/>
                  <a:gd name="connsiteX71" fmla="*/ 894646 w 1934343"/>
                  <a:gd name="connsiteY71" fmla="*/ 918543 h 1182727"/>
                  <a:gd name="connsiteX72" fmla="*/ 890412 w 1934343"/>
                  <a:gd name="connsiteY72" fmla="*/ 910075 h 1182727"/>
                  <a:gd name="connsiteX73" fmla="*/ 784556 w 1934343"/>
                  <a:gd name="connsiteY73" fmla="*/ 863498 h 1182727"/>
                  <a:gd name="connsiteX74" fmla="*/ 678700 w 1934343"/>
                  <a:gd name="connsiteY74" fmla="*/ 931246 h 1182727"/>
                  <a:gd name="connsiteX75" fmla="*/ 661763 w 1934343"/>
                  <a:gd name="connsiteY75" fmla="*/ 1003228 h 1182727"/>
                  <a:gd name="connsiteX76" fmla="*/ 687168 w 1934343"/>
                  <a:gd name="connsiteY76" fmla="*/ 1087913 h 1182727"/>
                  <a:gd name="connsiteX77" fmla="*/ 708339 w 1934343"/>
                  <a:gd name="connsiteY77" fmla="*/ 1113318 h 1182727"/>
                  <a:gd name="connsiteX78" fmla="*/ 771853 w 1934343"/>
                  <a:gd name="connsiteY78" fmla="*/ 1138724 h 1182727"/>
                  <a:gd name="connsiteX79" fmla="*/ 780322 w 1934343"/>
                  <a:gd name="connsiteY79" fmla="*/ 1142958 h 1182727"/>
                  <a:gd name="connsiteX80" fmla="*/ 818430 w 1934343"/>
                  <a:gd name="connsiteY80" fmla="*/ 1151427 h 1182727"/>
                  <a:gd name="connsiteX81" fmla="*/ 818430 w 1934343"/>
                  <a:gd name="connsiteY81" fmla="*/ 1181066 h 1182727"/>
                  <a:gd name="connsiteX82" fmla="*/ 759150 w 1934343"/>
                  <a:gd name="connsiteY82" fmla="*/ 1172598 h 1182727"/>
                  <a:gd name="connsiteX83" fmla="*/ 750682 w 1934343"/>
                  <a:gd name="connsiteY83" fmla="*/ 1172598 h 1182727"/>
                  <a:gd name="connsiteX84" fmla="*/ 691402 w 1934343"/>
                  <a:gd name="connsiteY84" fmla="*/ 1168364 h 1182727"/>
                  <a:gd name="connsiteX85" fmla="*/ 619420 w 1934343"/>
                  <a:gd name="connsiteY85" fmla="*/ 1138724 h 1182727"/>
                  <a:gd name="connsiteX86" fmla="*/ 496627 w 1934343"/>
                  <a:gd name="connsiteY86" fmla="*/ 1028633 h 1182727"/>
                  <a:gd name="connsiteX87" fmla="*/ 407708 w 1934343"/>
                  <a:gd name="connsiteY87" fmla="*/ 723768 h 1182727"/>
                  <a:gd name="connsiteX88" fmla="*/ 433114 w 1934343"/>
                  <a:gd name="connsiteY88" fmla="*/ 592506 h 1182727"/>
                  <a:gd name="connsiteX89" fmla="*/ 365366 w 1934343"/>
                  <a:gd name="connsiteY89" fmla="*/ 634849 h 1182727"/>
                  <a:gd name="connsiteX90" fmla="*/ 238338 w 1934343"/>
                  <a:gd name="connsiteY90" fmla="*/ 694128 h 1182727"/>
                  <a:gd name="connsiteX91" fmla="*/ 22392 w 1934343"/>
                  <a:gd name="connsiteY91" fmla="*/ 613678 h 1182727"/>
                  <a:gd name="connsiteX92" fmla="*/ 9689 w 1934343"/>
                  <a:gd name="connsiteY92" fmla="*/ 499353 h 118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934343" h="1182727">
                    <a:moveTo>
                      <a:pt x="9689" y="499353"/>
                    </a:moveTo>
                    <a:cubicBezTo>
                      <a:pt x="22392" y="452776"/>
                      <a:pt x="56266" y="410434"/>
                      <a:pt x="90140" y="385029"/>
                    </a:cubicBezTo>
                    <a:cubicBezTo>
                      <a:pt x="170590" y="329983"/>
                      <a:pt x="242573" y="313046"/>
                      <a:pt x="331492" y="346920"/>
                    </a:cubicBezTo>
                    <a:cubicBezTo>
                      <a:pt x="373834" y="363857"/>
                      <a:pt x="420411" y="385029"/>
                      <a:pt x="458519" y="414668"/>
                    </a:cubicBezTo>
                    <a:cubicBezTo>
                      <a:pt x="466987" y="418903"/>
                      <a:pt x="471222" y="427371"/>
                      <a:pt x="479690" y="435840"/>
                    </a:cubicBezTo>
                    <a:cubicBezTo>
                      <a:pt x="488159" y="418903"/>
                      <a:pt x="496627" y="401966"/>
                      <a:pt x="505096" y="385029"/>
                    </a:cubicBezTo>
                    <a:cubicBezTo>
                      <a:pt x="530501" y="334218"/>
                      <a:pt x="555907" y="287641"/>
                      <a:pt x="589781" y="245299"/>
                    </a:cubicBezTo>
                    <a:cubicBezTo>
                      <a:pt x="657528" y="164848"/>
                      <a:pt x="746448" y="101334"/>
                      <a:pt x="843835" y="58992"/>
                    </a:cubicBezTo>
                    <a:cubicBezTo>
                      <a:pt x="1038610" y="-25693"/>
                      <a:pt x="1271494" y="-17225"/>
                      <a:pt x="1466269" y="71695"/>
                    </a:cubicBezTo>
                    <a:cubicBezTo>
                      <a:pt x="1512846" y="92866"/>
                      <a:pt x="1559422" y="122506"/>
                      <a:pt x="1597531" y="156379"/>
                    </a:cubicBezTo>
                    <a:cubicBezTo>
                      <a:pt x="1618702" y="173316"/>
                      <a:pt x="1635639" y="194488"/>
                      <a:pt x="1652576" y="215659"/>
                    </a:cubicBezTo>
                    <a:cubicBezTo>
                      <a:pt x="1656810" y="224127"/>
                      <a:pt x="1661044" y="228362"/>
                      <a:pt x="1665278" y="236830"/>
                    </a:cubicBezTo>
                    <a:cubicBezTo>
                      <a:pt x="1720324" y="296109"/>
                      <a:pt x="1771134" y="363857"/>
                      <a:pt x="1800774" y="440074"/>
                    </a:cubicBezTo>
                    <a:cubicBezTo>
                      <a:pt x="1821945" y="490885"/>
                      <a:pt x="1830414" y="550164"/>
                      <a:pt x="1834648" y="605209"/>
                    </a:cubicBezTo>
                    <a:cubicBezTo>
                      <a:pt x="1838882" y="660254"/>
                      <a:pt x="1838882" y="715300"/>
                      <a:pt x="1826180" y="770345"/>
                    </a:cubicBezTo>
                    <a:cubicBezTo>
                      <a:pt x="1813477" y="821156"/>
                      <a:pt x="1788072" y="867732"/>
                      <a:pt x="1749963" y="901606"/>
                    </a:cubicBezTo>
                    <a:cubicBezTo>
                      <a:pt x="1754197" y="910075"/>
                      <a:pt x="1754197" y="918543"/>
                      <a:pt x="1758432" y="922777"/>
                    </a:cubicBezTo>
                    <a:cubicBezTo>
                      <a:pt x="1826180" y="943949"/>
                      <a:pt x="1885459" y="982057"/>
                      <a:pt x="1932036" y="1037102"/>
                    </a:cubicBezTo>
                    <a:cubicBezTo>
                      <a:pt x="1940504" y="1045571"/>
                      <a:pt x="1923567" y="1062508"/>
                      <a:pt x="1915099" y="1054039"/>
                    </a:cubicBezTo>
                    <a:cubicBezTo>
                      <a:pt x="1872756" y="1007462"/>
                      <a:pt x="1813477" y="973588"/>
                      <a:pt x="1754197" y="960886"/>
                    </a:cubicBezTo>
                    <a:cubicBezTo>
                      <a:pt x="1741495" y="956651"/>
                      <a:pt x="1737261" y="943949"/>
                      <a:pt x="1741495" y="935480"/>
                    </a:cubicBezTo>
                    <a:cubicBezTo>
                      <a:pt x="1728792" y="922777"/>
                      <a:pt x="1720324" y="910075"/>
                      <a:pt x="1716089" y="893138"/>
                    </a:cubicBezTo>
                    <a:cubicBezTo>
                      <a:pt x="1711855" y="871967"/>
                      <a:pt x="1707621" y="850795"/>
                      <a:pt x="1707621" y="833858"/>
                    </a:cubicBezTo>
                    <a:cubicBezTo>
                      <a:pt x="1707621" y="812687"/>
                      <a:pt x="1707621" y="791516"/>
                      <a:pt x="1707621" y="770345"/>
                    </a:cubicBezTo>
                    <a:cubicBezTo>
                      <a:pt x="1707621" y="761876"/>
                      <a:pt x="1707621" y="753408"/>
                      <a:pt x="1707621" y="749174"/>
                    </a:cubicBezTo>
                    <a:cubicBezTo>
                      <a:pt x="1707621" y="749174"/>
                      <a:pt x="1703387" y="753408"/>
                      <a:pt x="1703387" y="753408"/>
                    </a:cubicBezTo>
                    <a:cubicBezTo>
                      <a:pt x="1690684" y="761876"/>
                      <a:pt x="1677981" y="761876"/>
                      <a:pt x="1669513" y="753408"/>
                    </a:cubicBezTo>
                    <a:cubicBezTo>
                      <a:pt x="1656810" y="753408"/>
                      <a:pt x="1648341" y="740705"/>
                      <a:pt x="1648341" y="723768"/>
                    </a:cubicBezTo>
                    <a:cubicBezTo>
                      <a:pt x="1652576" y="702597"/>
                      <a:pt x="1656810" y="677191"/>
                      <a:pt x="1656810" y="651786"/>
                    </a:cubicBezTo>
                    <a:cubicBezTo>
                      <a:pt x="1652576" y="681426"/>
                      <a:pt x="1639873" y="711065"/>
                      <a:pt x="1627170" y="740705"/>
                    </a:cubicBezTo>
                    <a:cubicBezTo>
                      <a:pt x="1618702" y="761876"/>
                      <a:pt x="1580594" y="761876"/>
                      <a:pt x="1576359" y="736471"/>
                    </a:cubicBezTo>
                    <a:cubicBezTo>
                      <a:pt x="1567891" y="698363"/>
                      <a:pt x="1555188" y="660254"/>
                      <a:pt x="1542485" y="622146"/>
                    </a:cubicBezTo>
                    <a:cubicBezTo>
                      <a:pt x="1529783" y="584038"/>
                      <a:pt x="1517080" y="550164"/>
                      <a:pt x="1500143" y="512056"/>
                    </a:cubicBezTo>
                    <a:cubicBezTo>
                      <a:pt x="1491674" y="486650"/>
                      <a:pt x="1478972" y="465479"/>
                      <a:pt x="1470503" y="444308"/>
                    </a:cubicBezTo>
                    <a:cubicBezTo>
                      <a:pt x="1474737" y="465479"/>
                      <a:pt x="1478972" y="486650"/>
                      <a:pt x="1483206" y="503587"/>
                    </a:cubicBezTo>
                    <a:cubicBezTo>
                      <a:pt x="1487440" y="537461"/>
                      <a:pt x="1495909" y="575570"/>
                      <a:pt x="1495909" y="609444"/>
                    </a:cubicBezTo>
                    <a:cubicBezTo>
                      <a:pt x="1495909" y="647552"/>
                      <a:pt x="1491674" y="685660"/>
                      <a:pt x="1487440" y="723768"/>
                    </a:cubicBezTo>
                    <a:cubicBezTo>
                      <a:pt x="1487440" y="740705"/>
                      <a:pt x="1470503" y="753408"/>
                      <a:pt x="1453566" y="749174"/>
                    </a:cubicBezTo>
                    <a:cubicBezTo>
                      <a:pt x="1449332" y="757642"/>
                      <a:pt x="1436629" y="766110"/>
                      <a:pt x="1428161" y="761876"/>
                    </a:cubicBezTo>
                    <a:cubicBezTo>
                      <a:pt x="1385818" y="757642"/>
                      <a:pt x="1347710" y="753408"/>
                      <a:pt x="1309602" y="757642"/>
                    </a:cubicBezTo>
                    <a:cubicBezTo>
                      <a:pt x="1292665" y="757642"/>
                      <a:pt x="1271494" y="766110"/>
                      <a:pt x="1250323" y="761876"/>
                    </a:cubicBezTo>
                    <a:cubicBezTo>
                      <a:pt x="1229151" y="757642"/>
                      <a:pt x="1220683" y="740705"/>
                      <a:pt x="1220683" y="723768"/>
                    </a:cubicBezTo>
                    <a:cubicBezTo>
                      <a:pt x="1216449" y="681426"/>
                      <a:pt x="1216449" y="643317"/>
                      <a:pt x="1216449" y="600975"/>
                    </a:cubicBezTo>
                    <a:cubicBezTo>
                      <a:pt x="1212214" y="617912"/>
                      <a:pt x="1207980" y="639083"/>
                      <a:pt x="1203746" y="656020"/>
                    </a:cubicBezTo>
                    <a:cubicBezTo>
                      <a:pt x="1203746" y="668723"/>
                      <a:pt x="1199512" y="681426"/>
                      <a:pt x="1199512" y="694128"/>
                    </a:cubicBezTo>
                    <a:cubicBezTo>
                      <a:pt x="1195277" y="706831"/>
                      <a:pt x="1195277" y="719534"/>
                      <a:pt x="1191043" y="732237"/>
                    </a:cubicBezTo>
                    <a:cubicBezTo>
                      <a:pt x="1186809" y="744939"/>
                      <a:pt x="1186809" y="774579"/>
                      <a:pt x="1169872" y="770345"/>
                    </a:cubicBezTo>
                    <a:cubicBezTo>
                      <a:pt x="1161403" y="770345"/>
                      <a:pt x="1152935" y="757642"/>
                      <a:pt x="1148701" y="744939"/>
                    </a:cubicBezTo>
                    <a:cubicBezTo>
                      <a:pt x="1148701" y="744939"/>
                      <a:pt x="1144466" y="740705"/>
                      <a:pt x="1144466" y="740705"/>
                    </a:cubicBezTo>
                    <a:cubicBezTo>
                      <a:pt x="1144466" y="736471"/>
                      <a:pt x="1140232" y="728002"/>
                      <a:pt x="1140232" y="723768"/>
                    </a:cubicBezTo>
                    <a:cubicBezTo>
                      <a:pt x="1123295" y="728002"/>
                      <a:pt x="1102124" y="749174"/>
                      <a:pt x="1089421" y="761876"/>
                    </a:cubicBezTo>
                    <a:cubicBezTo>
                      <a:pt x="1068250" y="778813"/>
                      <a:pt x="1042845" y="787282"/>
                      <a:pt x="1021673" y="799984"/>
                    </a:cubicBezTo>
                    <a:cubicBezTo>
                      <a:pt x="1017439" y="804219"/>
                      <a:pt x="1013205" y="804219"/>
                      <a:pt x="1008971" y="808453"/>
                    </a:cubicBezTo>
                    <a:cubicBezTo>
                      <a:pt x="1021673" y="816921"/>
                      <a:pt x="1025908" y="833858"/>
                      <a:pt x="1013205" y="842327"/>
                    </a:cubicBezTo>
                    <a:cubicBezTo>
                      <a:pt x="1008971" y="846561"/>
                      <a:pt x="1000502" y="850795"/>
                      <a:pt x="996268" y="850795"/>
                    </a:cubicBezTo>
                    <a:cubicBezTo>
                      <a:pt x="996268" y="850795"/>
                      <a:pt x="996268" y="855030"/>
                      <a:pt x="996268" y="855030"/>
                    </a:cubicBezTo>
                    <a:cubicBezTo>
                      <a:pt x="1000502" y="859264"/>
                      <a:pt x="1000502" y="863498"/>
                      <a:pt x="996268" y="867732"/>
                    </a:cubicBezTo>
                    <a:cubicBezTo>
                      <a:pt x="987799" y="888903"/>
                      <a:pt x="983565" y="914309"/>
                      <a:pt x="975097" y="935480"/>
                    </a:cubicBezTo>
                    <a:cubicBezTo>
                      <a:pt x="970862" y="943949"/>
                      <a:pt x="970862" y="956651"/>
                      <a:pt x="966628" y="965120"/>
                    </a:cubicBezTo>
                    <a:cubicBezTo>
                      <a:pt x="962394" y="977823"/>
                      <a:pt x="958160" y="986291"/>
                      <a:pt x="953926" y="998994"/>
                    </a:cubicBezTo>
                    <a:cubicBezTo>
                      <a:pt x="949691" y="1020165"/>
                      <a:pt x="945457" y="1045571"/>
                      <a:pt x="945457" y="1066742"/>
                    </a:cubicBezTo>
                    <a:cubicBezTo>
                      <a:pt x="945457" y="1079444"/>
                      <a:pt x="945457" y="1087913"/>
                      <a:pt x="941223" y="1100616"/>
                    </a:cubicBezTo>
                    <a:cubicBezTo>
                      <a:pt x="941223" y="1113318"/>
                      <a:pt x="945457" y="1130255"/>
                      <a:pt x="945457" y="1142958"/>
                    </a:cubicBezTo>
                    <a:cubicBezTo>
                      <a:pt x="945457" y="1147192"/>
                      <a:pt x="941223" y="1147192"/>
                      <a:pt x="941223" y="1142958"/>
                    </a:cubicBezTo>
                    <a:cubicBezTo>
                      <a:pt x="936988" y="1130255"/>
                      <a:pt x="936988" y="1117553"/>
                      <a:pt x="936988" y="1104850"/>
                    </a:cubicBezTo>
                    <a:cubicBezTo>
                      <a:pt x="932754" y="1092147"/>
                      <a:pt x="932754" y="1083679"/>
                      <a:pt x="928520" y="1070976"/>
                    </a:cubicBezTo>
                    <a:cubicBezTo>
                      <a:pt x="924286" y="1049805"/>
                      <a:pt x="924286" y="1032868"/>
                      <a:pt x="928520" y="1011697"/>
                    </a:cubicBezTo>
                    <a:cubicBezTo>
                      <a:pt x="928520" y="1011697"/>
                      <a:pt x="928520" y="1011697"/>
                      <a:pt x="928520" y="1011697"/>
                    </a:cubicBezTo>
                    <a:cubicBezTo>
                      <a:pt x="915817" y="994760"/>
                      <a:pt x="920052" y="973588"/>
                      <a:pt x="920052" y="952417"/>
                    </a:cubicBezTo>
                    <a:cubicBezTo>
                      <a:pt x="920052" y="943949"/>
                      <a:pt x="920052" y="939714"/>
                      <a:pt x="924286" y="931246"/>
                    </a:cubicBezTo>
                    <a:cubicBezTo>
                      <a:pt x="920052" y="931246"/>
                      <a:pt x="911583" y="931246"/>
                      <a:pt x="907349" y="927012"/>
                    </a:cubicBezTo>
                    <a:cubicBezTo>
                      <a:pt x="903115" y="927012"/>
                      <a:pt x="898880" y="922777"/>
                      <a:pt x="894646" y="918543"/>
                    </a:cubicBezTo>
                    <a:cubicBezTo>
                      <a:pt x="894646" y="914309"/>
                      <a:pt x="890412" y="914309"/>
                      <a:pt x="890412" y="910075"/>
                    </a:cubicBezTo>
                    <a:cubicBezTo>
                      <a:pt x="860772" y="880435"/>
                      <a:pt x="822664" y="863498"/>
                      <a:pt x="784556" y="863498"/>
                    </a:cubicBezTo>
                    <a:cubicBezTo>
                      <a:pt x="737979" y="863498"/>
                      <a:pt x="695637" y="893138"/>
                      <a:pt x="678700" y="931246"/>
                    </a:cubicBezTo>
                    <a:cubicBezTo>
                      <a:pt x="665997" y="952417"/>
                      <a:pt x="661763" y="977823"/>
                      <a:pt x="661763" y="1003228"/>
                    </a:cubicBezTo>
                    <a:cubicBezTo>
                      <a:pt x="657528" y="1032868"/>
                      <a:pt x="674465" y="1062508"/>
                      <a:pt x="687168" y="1087913"/>
                    </a:cubicBezTo>
                    <a:cubicBezTo>
                      <a:pt x="691402" y="1096382"/>
                      <a:pt x="699871" y="1104850"/>
                      <a:pt x="708339" y="1113318"/>
                    </a:cubicBezTo>
                    <a:cubicBezTo>
                      <a:pt x="729511" y="1121787"/>
                      <a:pt x="750682" y="1134490"/>
                      <a:pt x="771853" y="1138724"/>
                    </a:cubicBezTo>
                    <a:cubicBezTo>
                      <a:pt x="776087" y="1138724"/>
                      <a:pt x="780322" y="1142958"/>
                      <a:pt x="780322" y="1142958"/>
                    </a:cubicBezTo>
                    <a:cubicBezTo>
                      <a:pt x="793024" y="1147192"/>
                      <a:pt x="805727" y="1147192"/>
                      <a:pt x="818430" y="1151427"/>
                    </a:cubicBezTo>
                    <a:cubicBezTo>
                      <a:pt x="831132" y="1155661"/>
                      <a:pt x="835367" y="1176832"/>
                      <a:pt x="818430" y="1181066"/>
                    </a:cubicBezTo>
                    <a:cubicBezTo>
                      <a:pt x="797258" y="1185301"/>
                      <a:pt x="780322" y="1181066"/>
                      <a:pt x="759150" y="1172598"/>
                    </a:cubicBezTo>
                    <a:cubicBezTo>
                      <a:pt x="754916" y="1172598"/>
                      <a:pt x="754916" y="1172598"/>
                      <a:pt x="750682" y="1172598"/>
                    </a:cubicBezTo>
                    <a:cubicBezTo>
                      <a:pt x="729511" y="1172598"/>
                      <a:pt x="712574" y="1172598"/>
                      <a:pt x="691402" y="1168364"/>
                    </a:cubicBezTo>
                    <a:cubicBezTo>
                      <a:pt x="665997" y="1164129"/>
                      <a:pt x="640591" y="1151427"/>
                      <a:pt x="619420" y="1138724"/>
                    </a:cubicBezTo>
                    <a:cubicBezTo>
                      <a:pt x="568609" y="1109084"/>
                      <a:pt x="530501" y="1070976"/>
                      <a:pt x="496627" y="1028633"/>
                    </a:cubicBezTo>
                    <a:cubicBezTo>
                      <a:pt x="424645" y="943949"/>
                      <a:pt x="399240" y="833858"/>
                      <a:pt x="407708" y="723768"/>
                    </a:cubicBezTo>
                    <a:cubicBezTo>
                      <a:pt x="411942" y="681426"/>
                      <a:pt x="420411" y="634849"/>
                      <a:pt x="433114" y="592506"/>
                    </a:cubicBezTo>
                    <a:cubicBezTo>
                      <a:pt x="411942" y="605209"/>
                      <a:pt x="386537" y="622146"/>
                      <a:pt x="365366" y="634849"/>
                    </a:cubicBezTo>
                    <a:cubicBezTo>
                      <a:pt x="327257" y="656020"/>
                      <a:pt x="284915" y="681426"/>
                      <a:pt x="238338" y="694128"/>
                    </a:cubicBezTo>
                    <a:cubicBezTo>
                      <a:pt x="153653" y="719534"/>
                      <a:pt x="68969" y="698363"/>
                      <a:pt x="22392" y="613678"/>
                    </a:cubicBezTo>
                    <a:cubicBezTo>
                      <a:pt x="-7248" y="579804"/>
                      <a:pt x="-3014" y="545930"/>
                      <a:pt x="9689" y="499353"/>
                    </a:cubicBezTo>
                    <a:close/>
                  </a:path>
                </a:pathLst>
              </a:custGeom>
              <a:solidFill>
                <a:srgbClr val="CB8A60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B83366A-39FA-2C9C-7273-3EC4E9619BFF}"/>
                  </a:ext>
                </a:extLst>
              </p:cNvPr>
              <p:cNvSpPr/>
              <p:nvPr/>
            </p:nvSpPr>
            <p:spPr>
              <a:xfrm>
                <a:off x="5827094" y="4705122"/>
                <a:ext cx="185248" cy="124674"/>
              </a:xfrm>
              <a:custGeom>
                <a:avLst/>
                <a:gdLst>
                  <a:gd name="connsiteX0" fmla="*/ 58221 w 185248"/>
                  <a:gd name="connsiteY0" fmla="*/ 111972 h 124674"/>
                  <a:gd name="connsiteX1" fmla="*/ 37050 w 185248"/>
                  <a:gd name="connsiteY1" fmla="*/ 124675 h 124674"/>
                  <a:gd name="connsiteX2" fmla="*/ 28581 w 185248"/>
                  <a:gd name="connsiteY2" fmla="*/ 124675 h 124674"/>
                  <a:gd name="connsiteX3" fmla="*/ 24347 w 185248"/>
                  <a:gd name="connsiteY3" fmla="*/ 124675 h 124674"/>
                  <a:gd name="connsiteX4" fmla="*/ 24347 w 185248"/>
                  <a:gd name="connsiteY4" fmla="*/ 124675 h 124674"/>
                  <a:gd name="connsiteX5" fmla="*/ 24347 w 185248"/>
                  <a:gd name="connsiteY5" fmla="*/ 124675 h 124674"/>
                  <a:gd name="connsiteX6" fmla="*/ 24347 w 185248"/>
                  <a:gd name="connsiteY6" fmla="*/ 124675 h 124674"/>
                  <a:gd name="connsiteX7" fmla="*/ 20113 w 185248"/>
                  <a:gd name="connsiteY7" fmla="*/ 124675 h 124674"/>
                  <a:gd name="connsiteX8" fmla="*/ 15878 w 185248"/>
                  <a:gd name="connsiteY8" fmla="*/ 120441 h 124674"/>
                  <a:gd name="connsiteX9" fmla="*/ 11644 w 185248"/>
                  <a:gd name="connsiteY9" fmla="*/ 116206 h 124674"/>
                  <a:gd name="connsiteX10" fmla="*/ 3176 w 185248"/>
                  <a:gd name="connsiteY10" fmla="*/ 107738 h 124674"/>
                  <a:gd name="connsiteX11" fmla="*/ 3176 w 185248"/>
                  <a:gd name="connsiteY11" fmla="*/ 86567 h 124674"/>
                  <a:gd name="connsiteX12" fmla="*/ 41284 w 185248"/>
                  <a:gd name="connsiteY12" fmla="*/ 39990 h 124674"/>
                  <a:gd name="connsiteX13" fmla="*/ 96329 w 185248"/>
                  <a:gd name="connsiteY13" fmla="*/ 6116 h 124674"/>
                  <a:gd name="connsiteX14" fmla="*/ 104798 w 185248"/>
                  <a:gd name="connsiteY14" fmla="*/ 1882 h 124674"/>
                  <a:gd name="connsiteX15" fmla="*/ 109032 w 185248"/>
                  <a:gd name="connsiteY15" fmla="*/ 1882 h 124674"/>
                  <a:gd name="connsiteX16" fmla="*/ 109032 w 185248"/>
                  <a:gd name="connsiteY16" fmla="*/ 1882 h 124674"/>
                  <a:gd name="connsiteX17" fmla="*/ 109032 w 185248"/>
                  <a:gd name="connsiteY17" fmla="*/ 1882 h 124674"/>
                  <a:gd name="connsiteX18" fmla="*/ 109032 w 185248"/>
                  <a:gd name="connsiteY18" fmla="*/ 1882 h 124674"/>
                  <a:gd name="connsiteX19" fmla="*/ 164077 w 185248"/>
                  <a:gd name="connsiteY19" fmla="*/ 1882 h 124674"/>
                  <a:gd name="connsiteX20" fmla="*/ 185248 w 185248"/>
                  <a:gd name="connsiteY20" fmla="*/ 6116 h 124674"/>
                  <a:gd name="connsiteX21" fmla="*/ 176780 w 185248"/>
                  <a:gd name="connsiteY21" fmla="*/ 10350 h 124674"/>
                  <a:gd name="connsiteX22" fmla="*/ 155608 w 185248"/>
                  <a:gd name="connsiteY22" fmla="*/ 23053 h 124674"/>
                  <a:gd name="connsiteX23" fmla="*/ 58221 w 185248"/>
                  <a:gd name="connsiteY23" fmla="*/ 111972 h 12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5248" h="124674">
                    <a:moveTo>
                      <a:pt x="58221" y="111972"/>
                    </a:moveTo>
                    <a:cubicBezTo>
                      <a:pt x="49752" y="116206"/>
                      <a:pt x="41284" y="120441"/>
                      <a:pt x="37050" y="124675"/>
                    </a:cubicBezTo>
                    <a:cubicBezTo>
                      <a:pt x="32815" y="124675"/>
                      <a:pt x="32815" y="124675"/>
                      <a:pt x="28581" y="124675"/>
                    </a:cubicBezTo>
                    <a:cubicBezTo>
                      <a:pt x="28581" y="124675"/>
                      <a:pt x="28581" y="124675"/>
                      <a:pt x="24347" y="124675"/>
                    </a:cubicBezTo>
                    <a:cubicBezTo>
                      <a:pt x="24347" y="124675"/>
                      <a:pt x="24347" y="124675"/>
                      <a:pt x="24347" y="124675"/>
                    </a:cubicBezTo>
                    <a:cubicBezTo>
                      <a:pt x="24347" y="124675"/>
                      <a:pt x="24347" y="124675"/>
                      <a:pt x="24347" y="124675"/>
                    </a:cubicBezTo>
                    <a:cubicBezTo>
                      <a:pt x="24347" y="124675"/>
                      <a:pt x="24347" y="124675"/>
                      <a:pt x="24347" y="124675"/>
                    </a:cubicBezTo>
                    <a:cubicBezTo>
                      <a:pt x="24347" y="124675"/>
                      <a:pt x="24347" y="124675"/>
                      <a:pt x="20113" y="124675"/>
                    </a:cubicBezTo>
                    <a:cubicBezTo>
                      <a:pt x="20113" y="124675"/>
                      <a:pt x="20113" y="124675"/>
                      <a:pt x="15878" y="120441"/>
                    </a:cubicBezTo>
                    <a:cubicBezTo>
                      <a:pt x="15878" y="120441"/>
                      <a:pt x="11644" y="116206"/>
                      <a:pt x="11644" y="116206"/>
                    </a:cubicBezTo>
                    <a:cubicBezTo>
                      <a:pt x="7410" y="111972"/>
                      <a:pt x="7410" y="107738"/>
                      <a:pt x="3176" y="107738"/>
                    </a:cubicBezTo>
                    <a:cubicBezTo>
                      <a:pt x="-1059" y="99269"/>
                      <a:pt x="-1059" y="90801"/>
                      <a:pt x="3176" y="86567"/>
                    </a:cubicBezTo>
                    <a:cubicBezTo>
                      <a:pt x="11644" y="65396"/>
                      <a:pt x="24347" y="52693"/>
                      <a:pt x="41284" y="39990"/>
                    </a:cubicBezTo>
                    <a:cubicBezTo>
                      <a:pt x="58221" y="27287"/>
                      <a:pt x="75158" y="14585"/>
                      <a:pt x="96329" y="6116"/>
                    </a:cubicBezTo>
                    <a:cubicBezTo>
                      <a:pt x="100563" y="6116"/>
                      <a:pt x="104798" y="1882"/>
                      <a:pt x="104798" y="1882"/>
                    </a:cubicBezTo>
                    <a:cubicBezTo>
                      <a:pt x="104798" y="1882"/>
                      <a:pt x="109032" y="1882"/>
                      <a:pt x="109032" y="1882"/>
                    </a:cubicBezTo>
                    <a:cubicBezTo>
                      <a:pt x="109032" y="1882"/>
                      <a:pt x="109032" y="1882"/>
                      <a:pt x="109032" y="1882"/>
                    </a:cubicBezTo>
                    <a:cubicBezTo>
                      <a:pt x="109032" y="1882"/>
                      <a:pt x="109032" y="1882"/>
                      <a:pt x="109032" y="1882"/>
                    </a:cubicBezTo>
                    <a:cubicBezTo>
                      <a:pt x="109032" y="1882"/>
                      <a:pt x="109032" y="1882"/>
                      <a:pt x="109032" y="1882"/>
                    </a:cubicBezTo>
                    <a:cubicBezTo>
                      <a:pt x="125969" y="-2352"/>
                      <a:pt x="147140" y="1882"/>
                      <a:pt x="164077" y="1882"/>
                    </a:cubicBezTo>
                    <a:cubicBezTo>
                      <a:pt x="172545" y="1882"/>
                      <a:pt x="176780" y="6116"/>
                      <a:pt x="185248" y="6116"/>
                    </a:cubicBezTo>
                    <a:cubicBezTo>
                      <a:pt x="181014" y="6116"/>
                      <a:pt x="176780" y="6116"/>
                      <a:pt x="176780" y="10350"/>
                    </a:cubicBezTo>
                    <a:cubicBezTo>
                      <a:pt x="168311" y="14585"/>
                      <a:pt x="159843" y="18819"/>
                      <a:pt x="155608" y="23053"/>
                    </a:cubicBezTo>
                    <a:cubicBezTo>
                      <a:pt x="121735" y="44224"/>
                      <a:pt x="92095" y="82333"/>
                      <a:pt x="58221" y="111972"/>
                    </a:cubicBezTo>
                    <a:close/>
                  </a:path>
                </a:pathLst>
              </a:custGeom>
              <a:solidFill>
                <a:srgbClr val="B76C4D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39B6D89-9DA7-9E3C-63EB-AB6F77E01685}"/>
                  </a:ext>
                </a:extLst>
              </p:cNvPr>
              <p:cNvSpPr/>
              <p:nvPr/>
            </p:nvSpPr>
            <p:spPr>
              <a:xfrm>
                <a:off x="5657464" y="4698535"/>
                <a:ext cx="1919621" cy="789230"/>
              </a:xfrm>
              <a:custGeom>
                <a:avLst/>
                <a:gdLst>
                  <a:gd name="connsiteX0" fmla="*/ 11904 w 1919621"/>
                  <a:gd name="connsiteY0" fmla="*/ 110090 h 789230"/>
                  <a:gd name="connsiteX1" fmla="*/ 16138 w 1919621"/>
                  <a:gd name="connsiteY1" fmla="*/ 93153 h 789230"/>
                  <a:gd name="connsiteX2" fmla="*/ 147400 w 1919621"/>
                  <a:gd name="connsiteY2" fmla="*/ 245586 h 789230"/>
                  <a:gd name="connsiteX3" fmla="*/ 316770 w 1919621"/>
                  <a:gd name="connsiteY3" fmla="*/ 237118 h 789230"/>
                  <a:gd name="connsiteX4" fmla="*/ 452265 w 1919621"/>
                  <a:gd name="connsiteY4" fmla="*/ 148199 h 789230"/>
                  <a:gd name="connsiteX5" fmla="*/ 426860 w 1919621"/>
                  <a:gd name="connsiteY5" fmla="*/ 215946 h 789230"/>
                  <a:gd name="connsiteX6" fmla="*/ 401455 w 1919621"/>
                  <a:gd name="connsiteY6" fmla="*/ 283694 h 789230"/>
                  <a:gd name="connsiteX7" fmla="*/ 448031 w 1919621"/>
                  <a:gd name="connsiteY7" fmla="*/ 410722 h 789230"/>
                  <a:gd name="connsiteX8" fmla="*/ 575059 w 1919621"/>
                  <a:gd name="connsiteY8" fmla="*/ 478469 h 789230"/>
                  <a:gd name="connsiteX9" fmla="*/ 676680 w 1919621"/>
                  <a:gd name="connsiteY9" fmla="*/ 465767 h 789230"/>
                  <a:gd name="connsiteX10" fmla="*/ 706320 w 1919621"/>
                  <a:gd name="connsiteY10" fmla="*/ 436127 h 789230"/>
                  <a:gd name="connsiteX11" fmla="*/ 706320 w 1919621"/>
                  <a:gd name="connsiteY11" fmla="*/ 402253 h 789230"/>
                  <a:gd name="connsiteX12" fmla="*/ 943438 w 1919621"/>
                  <a:gd name="connsiteY12" fmla="*/ 338739 h 789230"/>
                  <a:gd name="connsiteX13" fmla="*/ 939203 w 1919621"/>
                  <a:gd name="connsiteY13" fmla="*/ 330271 h 789230"/>
                  <a:gd name="connsiteX14" fmla="*/ 824879 w 1919621"/>
                  <a:gd name="connsiteY14" fmla="*/ 304866 h 789230"/>
                  <a:gd name="connsiteX15" fmla="*/ 621635 w 1919621"/>
                  <a:gd name="connsiteY15" fmla="*/ 211712 h 789230"/>
                  <a:gd name="connsiteX16" fmla="*/ 494608 w 1919621"/>
                  <a:gd name="connsiteY16" fmla="*/ 93153 h 789230"/>
                  <a:gd name="connsiteX17" fmla="*/ 596230 w 1919621"/>
                  <a:gd name="connsiteY17" fmla="*/ 152433 h 789230"/>
                  <a:gd name="connsiteX18" fmla="*/ 769834 w 1919621"/>
                  <a:gd name="connsiteY18" fmla="*/ 215946 h 789230"/>
                  <a:gd name="connsiteX19" fmla="*/ 951906 w 1919621"/>
                  <a:gd name="connsiteY19" fmla="*/ 241352 h 789230"/>
                  <a:gd name="connsiteX20" fmla="*/ 1095870 w 1919621"/>
                  <a:gd name="connsiteY20" fmla="*/ 203244 h 789230"/>
                  <a:gd name="connsiteX21" fmla="*/ 1146681 w 1919621"/>
                  <a:gd name="connsiteY21" fmla="*/ 139730 h 789230"/>
                  <a:gd name="connsiteX22" fmla="*/ 1146681 w 1919621"/>
                  <a:gd name="connsiteY22" fmla="*/ 139730 h 789230"/>
                  <a:gd name="connsiteX23" fmla="*/ 1189024 w 1919621"/>
                  <a:gd name="connsiteY23" fmla="*/ 152433 h 789230"/>
                  <a:gd name="connsiteX24" fmla="*/ 1222898 w 1919621"/>
                  <a:gd name="connsiteY24" fmla="*/ 110090 h 789230"/>
                  <a:gd name="connsiteX25" fmla="*/ 1244069 w 1919621"/>
                  <a:gd name="connsiteY25" fmla="*/ 42342 h 789230"/>
                  <a:gd name="connsiteX26" fmla="*/ 1252538 w 1919621"/>
                  <a:gd name="connsiteY26" fmla="*/ 16937 h 789230"/>
                  <a:gd name="connsiteX27" fmla="*/ 1252538 w 1919621"/>
                  <a:gd name="connsiteY27" fmla="*/ 29640 h 789230"/>
                  <a:gd name="connsiteX28" fmla="*/ 1252538 w 1919621"/>
                  <a:gd name="connsiteY28" fmla="*/ 84685 h 789230"/>
                  <a:gd name="connsiteX29" fmla="*/ 1261006 w 1919621"/>
                  <a:gd name="connsiteY29" fmla="*/ 131262 h 789230"/>
                  <a:gd name="connsiteX30" fmla="*/ 1277943 w 1919621"/>
                  <a:gd name="connsiteY30" fmla="*/ 152433 h 789230"/>
                  <a:gd name="connsiteX31" fmla="*/ 1290646 w 1919621"/>
                  <a:gd name="connsiteY31" fmla="*/ 143964 h 789230"/>
                  <a:gd name="connsiteX32" fmla="*/ 1303348 w 1919621"/>
                  <a:gd name="connsiteY32" fmla="*/ 186307 h 789230"/>
                  <a:gd name="connsiteX33" fmla="*/ 1349925 w 1919621"/>
                  <a:gd name="connsiteY33" fmla="*/ 190541 h 789230"/>
                  <a:gd name="connsiteX34" fmla="*/ 1400736 w 1919621"/>
                  <a:gd name="connsiteY34" fmla="*/ 148199 h 789230"/>
                  <a:gd name="connsiteX35" fmla="*/ 1434610 w 1919621"/>
                  <a:gd name="connsiteY35" fmla="*/ 0 h 789230"/>
                  <a:gd name="connsiteX36" fmla="*/ 1455781 w 1919621"/>
                  <a:gd name="connsiteY36" fmla="*/ 55045 h 789230"/>
                  <a:gd name="connsiteX37" fmla="*/ 1510826 w 1919621"/>
                  <a:gd name="connsiteY37" fmla="*/ 122793 h 789230"/>
                  <a:gd name="connsiteX38" fmla="*/ 1578574 w 1919621"/>
                  <a:gd name="connsiteY38" fmla="*/ 131262 h 789230"/>
                  <a:gd name="connsiteX39" fmla="*/ 1599746 w 1919621"/>
                  <a:gd name="connsiteY39" fmla="*/ 80451 h 789230"/>
                  <a:gd name="connsiteX40" fmla="*/ 1595511 w 1919621"/>
                  <a:gd name="connsiteY40" fmla="*/ 55045 h 789230"/>
                  <a:gd name="connsiteX41" fmla="*/ 1625151 w 1919621"/>
                  <a:gd name="connsiteY41" fmla="*/ 105856 h 789230"/>
                  <a:gd name="connsiteX42" fmla="*/ 1697133 w 1919621"/>
                  <a:gd name="connsiteY42" fmla="*/ 182072 h 789230"/>
                  <a:gd name="connsiteX43" fmla="*/ 1726773 w 1919621"/>
                  <a:gd name="connsiteY43" fmla="*/ 182072 h 789230"/>
                  <a:gd name="connsiteX44" fmla="*/ 1731007 w 1919621"/>
                  <a:gd name="connsiteY44" fmla="*/ 173604 h 789230"/>
                  <a:gd name="connsiteX45" fmla="*/ 1747944 w 1919621"/>
                  <a:gd name="connsiteY45" fmla="*/ 211712 h 789230"/>
                  <a:gd name="connsiteX46" fmla="*/ 1790286 w 1919621"/>
                  <a:gd name="connsiteY46" fmla="*/ 232883 h 789230"/>
                  <a:gd name="connsiteX47" fmla="*/ 1819926 w 1919621"/>
                  <a:gd name="connsiteY47" fmla="*/ 211712 h 789230"/>
                  <a:gd name="connsiteX48" fmla="*/ 1819926 w 1919621"/>
                  <a:gd name="connsiteY48" fmla="*/ 211712 h 789230"/>
                  <a:gd name="connsiteX49" fmla="*/ 1811458 w 1919621"/>
                  <a:gd name="connsiteY49" fmla="*/ 376848 h 789230"/>
                  <a:gd name="connsiteX50" fmla="*/ 1735241 w 1919621"/>
                  <a:gd name="connsiteY50" fmla="*/ 508109 h 789230"/>
                  <a:gd name="connsiteX51" fmla="*/ 1743710 w 1919621"/>
                  <a:gd name="connsiteY51" fmla="*/ 529280 h 789230"/>
                  <a:gd name="connsiteX52" fmla="*/ 1917314 w 1919621"/>
                  <a:gd name="connsiteY52" fmla="*/ 643605 h 789230"/>
                  <a:gd name="connsiteX53" fmla="*/ 1900377 w 1919621"/>
                  <a:gd name="connsiteY53" fmla="*/ 660542 h 789230"/>
                  <a:gd name="connsiteX54" fmla="*/ 1739476 w 1919621"/>
                  <a:gd name="connsiteY54" fmla="*/ 567389 h 789230"/>
                  <a:gd name="connsiteX55" fmla="*/ 1726773 w 1919621"/>
                  <a:gd name="connsiteY55" fmla="*/ 541983 h 789230"/>
                  <a:gd name="connsiteX56" fmla="*/ 1701367 w 1919621"/>
                  <a:gd name="connsiteY56" fmla="*/ 499641 h 789230"/>
                  <a:gd name="connsiteX57" fmla="*/ 1692899 w 1919621"/>
                  <a:gd name="connsiteY57" fmla="*/ 440361 h 789230"/>
                  <a:gd name="connsiteX58" fmla="*/ 1692899 w 1919621"/>
                  <a:gd name="connsiteY58" fmla="*/ 376848 h 789230"/>
                  <a:gd name="connsiteX59" fmla="*/ 1692899 w 1919621"/>
                  <a:gd name="connsiteY59" fmla="*/ 355676 h 789230"/>
                  <a:gd name="connsiteX60" fmla="*/ 1688665 w 1919621"/>
                  <a:gd name="connsiteY60" fmla="*/ 359911 h 789230"/>
                  <a:gd name="connsiteX61" fmla="*/ 1654791 w 1919621"/>
                  <a:gd name="connsiteY61" fmla="*/ 359911 h 789230"/>
                  <a:gd name="connsiteX62" fmla="*/ 1633619 w 1919621"/>
                  <a:gd name="connsiteY62" fmla="*/ 330271 h 789230"/>
                  <a:gd name="connsiteX63" fmla="*/ 1642088 w 1919621"/>
                  <a:gd name="connsiteY63" fmla="*/ 258289 h 789230"/>
                  <a:gd name="connsiteX64" fmla="*/ 1612448 w 1919621"/>
                  <a:gd name="connsiteY64" fmla="*/ 347208 h 789230"/>
                  <a:gd name="connsiteX65" fmla="*/ 1561637 w 1919621"/>
                  <a:gd name="connsiteY65" fmla="*/ 342974 h 789230"/>
                  <a:gd name="connsiteX66" fmla="*/ 1527763 w 1919621"/>
                  <a:gd name="connsiteY66" fmla="*/ 228649 h 789230"/>
                  <a:gd name="connsiteX67" fmla="*/ 1485421 w 1919621"/>
                  <a:gd name="connsiteY67" fmla="*/ 118559 h 789230"/>
                  <a:gd name="connsiteX68" fmla="*/ 1455781 w 1919621"/>
                  <a:gd name="connsiteY68" fmla="*/ 50811 h 789230"/>
                  <a:gd name="connsiteX69" fmla="*/ 1468484 w 1919621"/>
                  <a:gd name="connsiteY69" fmla="*/ 110090 h 789230"/>
                  <a:gd name="connsiteX70" fmla="*/ 1481187 w 1919621"/>
                  <a:gd name="connsiteY70" fmla="*/ 215946 h 789230"/>
                  <a:gd name="connsiteX71" fmla="*/ 1472718 w 1919621"/>
                  <a:gd name="connsiteY71" fmla="*/ 330271 h 789230"/>
                  <a:gd name="connsiteX72" fmla="*/ 1438844 w 1919621"/>
                  <a:gd name="connsiteY72" fmla="*/ 355676 h 789230"/>
                  <a:gd name="connsiteX73" fmla="*/ 1413439 w 1919621"/>
                  <a:gd name="connsiteY73" fmla="*/ 368379 h 789230"/>
                  <a:gd name="connsiteX74" fmla="*/ 1294880 w 1919621"/>
                  <a:gd name="connsiteY74" fmla="*/ 364145 h 789230"/>
                  <a:gd name="connsiteX75" fmla="*/ 1235600 w 1919621"/>
                  <a:gd name="connsiteY75" fmla="*/ 368379 h 789230"/>
                  <a:gd name="connsiteX76" fmla="*/ 1205961 w 1919621"/>
                  <a:gd name="connsiteY76" fmla="*/ 330271 h 789230"/>
                  <a:gd name="connsiteX77" fmla="*/ 1201727 w 1919621"/>
                  <a:gd name="connsiteY77" fmla="*/ 207478 h 789230"/>
                  <a:gd name="connsiteX78" fmla="*/ 1189024 w 1919621"/>
                  <a:gd name="connsiteY78" fmla="*/ 262523 h 789230"/>
                  <a:gd name="connsiteX79" fmla="*/ 1184790 w 1919621"/>
                  <a:gd name="connsiteY79" fmla="*/ 300631 h 789230"/>
                  <a:gd name="connsiteX80" fmla="*/ 1176321 w 1919621"/>
                  <a:gd name="connsiteY80" fmla="*/ 338739 h 789230"/>
                  <a:gd name="connsiteX81" fmla="*/ 1155150 w 1919621"/>
                  <a:gd name="connsiteY81" fmla="*/ 376848 h 789230"/>
                  <a:gd name="connsiteX82" fmla="*/ 1133979 w 1919621"/>
                  <a:gd name="connsiteY82" fmla="*/ 351442 h 789230"/>
                  <a:gd name="connsiteX83" fmla="*/ 1129744 w 1919621"/>
                  <a:gd name="connsiteY83" fmla="*/ 347208 h 789230"/>
                  <a:gd name="connsiteX84" fmla="*/ 1125510 w 1919621"/>
                  <a:gd name="connsiteY84" fmla="*/ 330271 h 789230"/>
                  <a:gd name="connsiteX85" fmla="*/ 1074699 w 1919621"/>
                  <a:gd name="connsiteY85" fmla="*/ 368379 h 789230"/>
                  <a:gd name="connsiteX86" fmla="*/ 1006951 w 1919621"/>
                  <a:gd name="connsiteY86" fmla="*/ 406487 h 789230"/>
                  <a:gd name="connsiteX87" fmla="*/ 994249 w 1919621"/>
                  <a:gd name="connsiteY87" fmla="*/ 414956 h 789230"/>
                  <a:gd name="connsiteX88" fmla="*/ 998483 w 1919621"/>
                  <a:gd name="connsiteY88" fmla="*/ 448830 h 789230"/>
                  <a:gd name="connsiteX89" fmla="*/ 981546 w 1919621"/>
                  <a:gd name="connsiteY89" fmla="*/ 457298 h 789230"/>
                  <a:gd name="connsiteX90" fmla="*/ 981546 w 1919621"/>
                  <a:gd name="connsiteY90" fmla="*/ 461533 h 789230"/>
                  <a:gd name="connsiteX91" fmla="*/ 981546 w 1919621"/>
                  <a:gd name="connsiteY91" fmla="*/ 474235 h 789230"/>
                  <a:gd name="connsiteX92" fmla="*/ 960375 w 1919621"/>
                  <a:gd name="connsiteY92" fmla="*/ 541983 h 789230"/>
                  <a:gd name="connsiteX93" fmla="*/ 951906 w 1919621"/>
                  <a:gd name="connsiteY93" fmla="*/ 571623 h 789230"/>
                  <a:gd name="connsiteX94" fmla="*/ 939203 w 1919621"/>
                  <a:gd name="connsiteY94" fmla="*/ 605497 h 789230"/>
                  <a:gd name="connsiteX95" fmla="*/ 930735 w 1919621"/>
                  <a:gd name="connsiteY95" fmla="*/ 673245 h 789230"/>
                  <a:gd name="connsiteX96" fmla="*/ 926501 w 1919621"/>
                  <a:gd name="connsiteY96" fmla="*/ 707119 h 789230"/>
                  <a:gd name="connsiteX97" fmla="*/ 930735 w 1919621"/>
                  <a:gd name="connsiteY97" fmla="*/ 749461 h 789230"/>
                  <a:gd name="connsiteX98" fmla="*/ 926501 w 1919621"/>
                  <a:gd name="connsiteY98" fmla="*/ 749461 h 789230"/>
                  <a:gd name="connsiteX99" fmla="*/ 922266 w 1919621"/>
                  <a:gd name="connsiteY99" fmla="*/ 711353 h 789230"/>
                  <a:gd name="connsiteX100" fmla="*/ 913798 w 1919621"/>
                  <a:gd name="connsiteY100" fmla="*/ 677479 h 789230"/>
                  <a:gd name="connsiteX101" fmla="*/ 913798 w 1919621"/>
                  <a:gd name="connsiteY101" fmla="*/ 618199 h 789230"/>
                  <a:gd name="connsiteX102" fmla="*/ 913798 w 1919621"/>
                  <a:gd name="connsiteY102" fmla="*/ 618199 h 789230"/>
                  <a:gd name="connsiteX103" fmla="*/ 905329 w 1919621"/>
                  <a:gd name="connsiteY103" fmla="*/ 558920 h 789230"/>
                  <a:gd name="connsiteX104" fmla="*/ 909564 w 1919621"/>
                  <a:gd name="connsiteY104" fmla="*/ 537749 h 789230"/>
                  <a:gd name="connsiteX105" fmla="*/ 892627 w 1919621"/>
                  <a:gd name="connsiteY105" fmla="*/ 533515 h 789230"/>
                  <a:gd name="connsiteX106" fmla="*/ 879924 w 1919621"/>
                  <a:gd name="connsiteY106" fmla="*/ 525046 h 789230"/>
                  <a:gd name="connsiteX107" fmla="*/ 875690 w 1919621"/>
                  <a:gd name="connsiteY107" fmla="*/ 516578 h 789230"/>
                  <a:gd name="connsiteX108" fmla="*/ 769834 w 1919621"/>
                  <a:gd name="connsiteY108" fmla="*/ 470001 h 789230"/>
                  <a:gd name="connsiteX109" fmla="*/ 663978 w 1919621"/>
                  <a:gd name="connsiteY109" fmla="*/ 537749 h 789230"/>
                  <a:gd name="connsiteX110" fmla="*/ 647041 w 1919621"/>
                  <a:gd name="connsiteY110" fmla="*/ 609731 h 789230"/>
                  <a:gd name="connsiteX111" fmla="*/ 672446 w 1919621"/>
                  <a:gd name="connsiteY111" fmla="*/ 694416 h 789230"/>
                  <a:gd name="connsiteX112" fmla="*/ 693617 w 1919621"/>
                  <a:gd name="connsiteY112" fmla="*/ 719821 h 789230"/>
                  <a:gd name="connsiteX113" fmla="*/ 757131 w 1919621"/>
                  <a:gd name="connsiteY113" fmla="*/ 745227 h 789230"/>
                  <a:gd name="connsiteX114" fmla="*/ 765599 w 1919621"/>
                  <a:gd name="connsiteY114" fmla="*/ 749461 h 789230"/>
                  <a:gd name="connsiteX115" fmla="*/ 803708 w 1919621"/>
                  <a:gd name="connsiteY115" fmla="*/ 757930 h 789230"/>
                  <a:gd name="connsiteX116" fmla="*/ 803708 w 1919621"/>
                  <a:gd name="connsiteY116" fmla="*/ 787569 h 789230"/>
                  <a:gd name="connsiteX117" fmla="*/ 744428 w 1919621"/>
                  <a:gd name="connsiteY117" fmla="*/ 779101 h 789230"/>
                  <a:gd name="connsiteX118" fmla="*/ 735960 w 1919621"/>
                  <a:gd name="connsiteY118" fmla="*/ 779101 h 789230"/>
                  <a:gd name="connsiteX119" fmla="*/ 676680 w 1919621"/>
                  <a:gd name="connsiteY119" fmla="*/ 774867 h 789230"/>
                  <a:gd name="connsiteX120" fmla="*/ 604698 w 1919621"/>
                  <a:gd name="connsiteY120" fmla="*/ 745227 h 789230"/>
                  <a:gd name="connsiteX121" fmla="*/ 481905 w 1919621"/>
                  <a:gd name="connsiteY121" fmla="*/ 635137 h 789230"/>
                  <a:gd name="connsiteX122" fmla="*/ 392986 w 1919621"/>
                  <a:gd name="connsiteY122" fmla="*/ 330271 h 789230"/>
                  <a:gd name="connsiteX123" fmla="*/ 418391 w 1919621"/>
                  <a:gd name="connsiteY123" fmla="*/ 199009 h 789230"/>
                  <a:gd name="connsiteX124" fmla="*/ 350644 w 1919621"/>
                  <a:gd name="connsiteY124" fmla="*/ 241352 h 789230"/>
                  <a:gd name="connsiteX125" fmla="*/ 223616 w 1919621"/>
                  <a:gd name="connsiteY125" fmla="*/ 300631 h 789230"/>
                  <a:gd name="connsiteX126" fmla="*/ 7670 w 1919621"/>
                  <a:gd name="connsiteY126" fmla="*/ 220181 h 789230"/>
                  <a:gd name="connsiteX127" fmla="*/ 11904 w 1919621"/>
                  <a:gd name="connsiteY127" fmla="*/ 110090 h 78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919621" h="789230">
                    <a:moveTo>
                      <a:pt x="11904" y="110090"/>
                    </a:moveTo>
                    <a:cubicBezTo>
                      <a:pt x="11904" y="105856"/>
                      <a:pt x="16138" y="97388"/>
                      <a:pt x="16138" y="93153"/>
                    </a:cubicBezTo>
                    <a:cubicBezTo>
                      <a:pt x="28841" y="165135"/>
                      <a:pt x="79652" y="224415"/>
                      <a:pt x="147400" y="245586"/>
                    </a:cubicBezTo>
                    <a:cubicBezTo>
                      <a:pt x="202445" y="262523"/>
                      <a:pt x="261724" y="258289"/>
                      <a:pt x="316770" y="237118"/>
                    </a:cubicBezTo>
                    <a:cubicBezTo>
                      <a:pt x="367581" y="215946"/>
                      <a:pt x="409923" y="182072"/>
                      <a:pt x="452265" y="148199"/>
                    </a:cubicBezTo>
                    <a:cubicBezTo>
                      <a:pt x="448031" y="169370"/>
                      <a:pt x="439563" y="194775"/>
                      <a:pt x="426860" y="215946"/>
                    </a:cubicBezTo>
                    <a:cubicBezTo>
                      <a:pt x="418391" y="237118"/>
                      <a:pt x="405689" y="258289"/>
                      <a:pt x="401455" y="283694"/>
                    </a:cubicBezTo>
                    <a:cubicBezTo>
                      <a:pt x="392986" y="330271"/>
                      <a:pt x="414157" y="376848"/>
                      <a:pt x="448031" y="410722"/>
                    </a:cubicBezTo>
                    <a:cubicBezTo>
                      <a:pt x="481905" y="444596"/>
                      <a:pt x="528482" y="470001"/>
                      <a:pt x="575059" y="478469"/>
                    </a:cubicBezTo>
                    <a:cubicBezTo>
                      <a:pt x="608932" y="482704"/>
                      <a:pt x="647041" y="478469"/>
                      <a:pt x="676680" y="465767"/>
                    </a:cubicBezTo>
                    <a:cubicBezTo>
                      <a:pt x="689383" y="461533"/>
                      <a:pt x="702086" y="448830"/>
                      <a:pt x="706320" y="436127"/>
                    </a:cubicBezTo>
                    <a:cubicBezTo>
                      <a:pt x="710554" y="423424"/>
                      <a:pt x="710554" y="414956"/>
                      <a:pt x="706320" y="402253"/>
                    </a:cubicBezTo>
                    <a:cubicBezTo>
                      <a:pt x="791005" y="431893"/>
                      <a:pt x="892627" y="419190"/>
                      <a:pt x="943438" y="338739"/>
                    </a:cubicBezTo>
                    <a:cubicBezTo>
                      <a:pt x="943438" y="334505"/>
                      <a:pt x="943438" y="330271"/>
                      <a:pt x="939203" y="330271"/>
                    </a:cubicBezTo>
                    <a:cubicBezTo>
                      <a:pt x="901095" y="326037"/>
                      <a:pt x="862987" y="317568"/>
                      <a:pt x="824879" y="304866"/>
                    </a:cubicBezTo>
                    <a:cubicBezTo>
                      <a:pt x="752897" y="283694"/>
                      <a:pt x="685149" y="249820"/>
                      <a:pt x="621635" y="211712"/>
                    </a:cubicBezTo>
                    <a:cubicBezTo>
                      <a:pt x="575059" y="177838"/>
                      <a:pt x="528482" y="139730"/>
                      <a:pt x="494608" y="93153"/>
                    </a:cubicBezTo>
                    <a:cubicBezTo>
                      <a:pt x="524248" y="118559"/>
                      <a:pt x="562356" y="135496"/>
                      <a:pt x="596230" y="152433"/>
                    </a:cubicBezTo>
                    <a:cubicBezTo>
                      <a:pt x="651275" y="177838"/>
                      <a:pt x="710554" y="199009"/>
                      <a:pt x="769834" y="215946"/>
                    </a:cubicBezTo>
                    <a:cubicBezTo>
                      <a:pt x="829113" y="232883"/>
                      <a:pt x="892627" y="241352"/>
                      <a:pt x="951906" y="241352"/>
                    </a:cubicBezTo>
                    <a:cubicBezTo>
                      <a:pt x="1002717" y="241352"/>
                      <a:pt x="1053528" y="232883"/>
                      <a:pt x="1095870" y="203244"/>
                    </a:cubicBezTo>
                    <a:cubicBezTo>
                      <a:pt x="1117042" y="186307"/>
                      <a:pt x="1133979" y="165135"/>
                      <a:pt x="1146681" y="139730"/>
                    </a:cubicBezTo>
                    <a:cubicBezTo>
                      <a:pt x="1146681" y="139730"/>
                      <a:pt x="1146681" y="139730"/>
                      <a:pt x="1146681" y="139730"/>
                    </a:cubicBezTo>
                    <a:cubicBezTo>
                      <a:pt x="1155150" y="156667"/>
                      <a:pt x="1172087" y="160901"/>
                      <a:pt x="1189024" y="152433"/>
                    </a:cubicBezTo>
                    <a:cubicBezTo>
                      <a:pt x="1205961" y="143964"/>
                      <a:pt x="1214429" y="127027"/>
                      <a:pt x="1222898" y="110090"/>
                    </a:cubicBezTo>
                    <a:cubicBezTo>
                      <a:pt x="1231366" y="88919"/>
                      <a:pt x="1239835" y="67748"/>
                      <a:pt x="1244069" y="42342"/>
                    </a:cubicBezTo>
                    <a:cubicBezTo>
                      <a:pt x="1248303" y="33874"/>
                      <a:pt x="1248303" y="25405"/>
                      <a:pt x="1252538" y="16937"/>
                    </a:cubicBezTo>
                    <a:cubicBezTo>
                      <a:pt x="1252538" y="21171"/>
                      <a:pt x="1252538" y="25405"/>
                      <a:pt x="1252538" y="29640"/>
                    </a:cubicBezTo>
                    <a:cubicBezTo>
                      <a:pt x="1252538" y="46577"/>
                      <a:pt x="1252538" y="67748"/>
                      <a:pt x="1252538" y="84685"/>
                    </a:cubicBezTo>
                    <a:cubicBezTo>
                      <a:pt x="1252538" y="101622"/>
                      <a:pt x="1256772" y="114325"/>
                      <a:pt x="1261006" y="131262"/>
                    </a:cubicBezTo>
                    <a:cubicBezTo>
                      <a:pt x="1265240" y="139730"/>
                      <a:pt x="1269474" y="152433"/>
                      <a:pt x="1277943" y="152433"/>
                    </a:cubicBezTo>
                    <a:cubicBezTo>
                      <a:pt x="1282177" y="152433"/>
                      <a:pt x="1286411" y="148199"/>
                      <a:pt x="1290646" y="143964"/>
                    </a:cubicBezTo>
                    <a:cubicBezTo>
                      <a:pt x="1290646" y="160901"/>
                      <a:pt x="1290646" y="173604"/>
                      <a:pt x="1303348" y="186307"/>
                    </a:cubicBezTo>
                    <a:cubicBezTo>
                      <a:pt x="1316051" y="199009"/>
                      <a:pt x="1332988" y="199009"/>
                      <a:pt x="1349925" y="190541"/>
                    </a:cubicBezTo>
                    <a:cubicBezTo>
                      <a:pt x="1371096" y="182072"/>
                      <a:pt x="1392268" y="165135"/>
                      <a:pt x="1400736" y="148199"/>
                    </a:cubicBezTo>
                    <a:cubicBezTo>
                      <a:pt x="1426141" y="105856"/>
                      <a:pt x="1434610" y="50811"/>
                      <a:pt x="1434610" y="0"/>
                    </a:cubicBezTo>
                    <a:cubicBezTo>
                      <a:pt x="1438844" y="16937"/>
                      <a:pt x="1447313" y="38108"/>
                      <a:pt x="1455781" y="55045"/>
                    </a:cubicBezTo>
                    <a:cubicBezTo>
                      <a:pt x="1468484" y="80451"/>
                      <a:pt x="1485421" y="105856"/>
                      <a:pt x="1510826" y="122793"/>
                    </a:cubicBezTo>
                    <a:cubicBezTo>
                      <a:pt x="1527763" y="135496"/>
                      <a:pt x="1557403" y="143964"/>
                      <a:pt x="1578574" y="131262"/>
                    </a:cubicBezTo>
                    <a:cubicBezTo>
                      <a:pt x="1595511" y="122793"/>
                      <a:pt x="1599746" y="97388"/>
                      <a:pt x="1599746" y="80451"/>
                    </a:cubicBezTo>
                    <a:cubicBezTo>
                      <a:pt x="1599746" y="71982"/>
                      <a:pt x="1599746" y="63514"/>
                      <a:pt x="1595511" y="55045"/>
                    </a:cubicBezTo>
                    <a:cubicBezTo>
                      <a:pt x="1603980" y="71982"/>
                      <a:pt x="1612448" y="88919"/>
                      <a:pt x="1625151" y="105856"/>
                    </a:cubicBezTo>
                    <a:cubicBezTo>
                      <a:pt x="1642088" y="135496"/>
                      <a:pt x="1663259" y="169370"/>
                      <a:pt x="1697133" y="182072"/>
                    </a:cubicBezTo>
                    <a:cubicBezTo>
                      <a:pt x="1705602" y="186307"/>
                      <a:pt x="1718304" y="190541"/>
                      <a:pt x="1726773" y="182072"/>
                    </a:cubicBezTo>
                    <a:cubicBezTo>
                      <a:pt x="1731007" y="177838"/>
                      <a:pt x="1731007" y="177838"/>
                      <a:pt x="1731007" y="173604"/>
                    </a:cubicBezTo>
                    <a:cubicBezTo>
                      <a:pt x="1735241" y="186307"/>
                      <a:pt x="1743710" y="199009"/>
                      <a:pt x="1747944" y="211712"/>
                    </a:cubicBezTo>
                    <a:cubicBezTo>
                      <a:pt x="1756412" y="224415"/>
                      <a:pt x="1769115" y="241352"/>
                      <a:pt x="1790286" y="232883"/>
                    </a:cubicBezTo>
                    <a:cubicBezTo>
                      <a:pt x="1802989" y="228649"/>
                      <a:pt x="1811458" y="220181"/>
                      <a:pt x="1819926" y="211712"/>
                    </a:cubicBezTo>
                    <a:cubicBezTo>
                      <a:pt x="1819926" y="211712"/>
                      <a:pt x="1819926" y="211712"/>
                      <a:pt x="1819926" y="211712"/>
                    </a:cubicBezTo>
                    <a:cubicBezTo>
                      <a:pt x="1824160" y="266757"/>
                      <a:pt x="1824160" y="321803"/>
                      <a:pt x="1811458" y="376848"/>
                    </a:cubicBezTo>
                    <a:cubicBezTo>
                      <a:pt x="1798755" y="427659"/>
                      <a:pt x="1773349" y="474235"/>
                      <a:pt x="1735241" y="508109"/>
                    </a:cubicBezTo>
                    <a:cubicBezTo>
                      <a:pt x="1739476" y="516578"/>
                      <a:pt x="1739476" y="525046"/>
                      <a:pt x="1743710" y="529280"/>
                    </a:cubicBezTo>
                    <a:cubicBezTo>
                      <a:pt x="1811458" y="550452"/>
                      <a:pt x="1870737" y="588560"/>
                      <a:pt x="1917314" y="643605"/>
                    </a:cubicBezTo>
                    <a:cubicBezTo>
                      <a:pt x="1925782" y="652074"/>
                      <a:pt x="1908845" y="669010"/>
                      <a:pt x="1900377" y="660542"/>
                    </a:cubicBezTo>
                    <a:cubicBezTo>
                      <a:pt x="1858034" y="613965"/>
                      <a:pt x="1798755" y="580091"/>
                      <a:pt x="1739476" y="567389"/>
                    </a:cubicBezTo>
                    <a:cubicBezTo>
                      <a:pt x="1726773" y="563154"/>
                      <a:pt x="1722538" y="550452"/>
                      <a:pt x="1726773" y="541983"/>
                    </a:cubicBezTo>
                    <a:cubicBezTo>
                      <a:pt x="1714070" y="529280"/>
                      <a:pt x="1705602" y="516578"/>
                      <a:pt x="1701367" y="499641"/>
                    </a:cubicBezTo>
                    <a:cubicBezTo>
                      <a:pt x="1697133" y="478469"/>
                      <a:pt x="1692899" y="457298"/>
                      <a:pt x="1692899" y="440361"/>
                    </a:cubicBezTo>
                    <a:cubicBezTo>
                      <a:pt x="1692899" y="419190"/>
                      <a:pt x="1692899" y="398019"/>
                      <a:pt x="1692899" y="376848"/>
                    </a:cubicBezTo>
                    <a:cubicBezTo>
                      <a:pt x="1692899" y="368379"/>
                      <a:pt x="1692899" y="359911"/>
                      <a:pt x="1692899" y="355676"/>
                    </a:cubicBezTo>
                    <a:cubicBezTo>
                      <a:pt x="1692899" y="355676"/>
                      <a:pt x="1688665" y="359911"/>
                      <a:pt x="1688665" y="359911"/>
                    </a:cubicBezTo>
                    <a:cubicBezTo>
                      <a:pt x="1675962" y="368379"/>
                      <a:pt x="1663259" y="368379"/>
                      <a:pt x="1654791" y="359911"/>
                    </a:cubicBezTo>
                    <a:cubicBezTo>
                      <a:pt x="1642088" y="359911"/>
                      <a:pt x="1633619" y="347208"/>
                      <a:pt x="1633619" y="330271"/>
                    </a:cubicBezTo>
                    <a:cubicBezTo>
                      <a:pt x="1637854" y="309100"/>
                      <a:pt x="1642088" y="283694"/>
                      <a:pt x="1642088" y="258289"/>
                    </a:cubicBezTo>
                    <a:cubicBezTo>
                      <a:pt x="1637854" y="287929"/>
                      <a:pt x="1625151" y="317568"/>
                      <a:pt x="1612448" y="347208"/>
                    </a:cubicBezTo>
                    <a:cubicBezTo>
                      <a:pt x="1603980" y="368379"/>
                      <a:pt x="1565871" y="368379"/>
                      <a:pt x="1561637" y="342974"/>
                    </a:cubicBezTo>
                    <a:cubicBezTo>
                      <a:pt x="1553169" y="304866"/>
                      <a:pt x="1540466" y="266757"/>
                      <a:pt x="1527763" y="228649"/>
                    </a:cubicBezTo>
                    <a:cubicBezTo>
                      <a:pt x="1515061" y="190541"/>
                      <a:pt x="1502358" y="156667"/>
                      <a:pt x="1485421" y="118559"/>
                    </a:cubicBezTo>
                    <a:cubicBezTo>
                      <a:pt x="1476952" y="93153"/>
                      <a:pt x="1464250" y="71982"/>
                      <a:pt x="1455781" y="50811"/>
                    </a:cubicBezTo>
                    <a:cubicBezTo>
                      <a:pt x="1460015" y="71982"/>
                      <a:pt x="1464250" y="93153"/>
                      <a:pt x="1468484" y="110090"/>
                    </a:cubicBezTo>
                    <a:cubicBezTo>
                      <a:pt x="1472718" y="143964"/>
                      <a:pt x="1481187" y="182072"/>
                      <a:pt x="1481187" y="215946"/>
                    </a:cubicBezTo>
                    <a:cubicBezTo>
                      <a:pt x="1481187" y="254055"/>
                      <a:pt x="1476952" y="292163"/>
                      <a:pt x="1472718" y="330271"/>
                    </a:cubicBezTo>
                    <a:cubicBezTo>
                      <a:pt x="1472718" y="347208"/>
                      <a:pt x="1455781" y="359911"/>
                      <a:pt x="1438844" y="355676"/>
                    </a:cubicBezTo>
                    <a:cubicBezTo>
                      <a:pt x="1434610" y="364145"/>
                      <a:pt x="1421907" y="372613"/>
                      <a:pt x="1413439" y="368379"/>
                    </a:cubicBezTo>
                    <a:cubicBezTo>
                      <a:pt x="1371096" y="364145"/>
                      <a:pt x="1332988" y="359911"/>
                      <a:pt x="1294880" y="364145"/>
                    </a:cubicBezTo>
                    <a:cubicBezTo>
                      <a:pt x="1277943" y="364145"/>
                      <a:pt x="1256772" y="372613"/>
                      <a:pt x="1235600" y="368379"/>
                    </a:cubicBezTo>
                    <a:cubicBezTo>
                      <a:pt x="1214429" y="364145"/>
                      <a:pt x="1205961" y="347208"/>
                      <a:pt x="1205961" y="330271"/>
                    </a:cubicBezTo>
                    <a:cubicBezTo>
                      <a:pt x="1201727" y="287929"/>
                      <a:pt x="1201727" y="249820"/>
                      <a:pt x="1201727" y="207478"/>
                    </a:cubicBezTo>
                    <a:cubicBezTo>
                      <a:pt x="1197492" y="224415"/>
                      <a:pt x="1193258" y="245586"/>
                      <a:pt x="1189024" y="262523"/>
                    </a:cubicBezTo>
                    <a:cubicBezTo>
                      <a:pt x="1189024" y="275226"/>
                      <a:pt x="1184790" y="287929"/>
                      <a:pt x="1184790" y="300631"/>
                    </a:cubicBezTo>
                    <a:cubicBezTo>
                      <a:pt x="1180555" y="313334"/>
                      <a:pt x="1180555" y="326037"/>
                      <a:pt x="1176321" y="338739"/>
                    </a:cubicBezTo>
                    <a:cubicBezTo>
                      <a:pt x="1172087" y="351442"/>
                      <a:pt x="1172087" y="381082"/>
                      <a:pt x="1155150" y="376848"/>
                    </a:cubicBezTo>
                    <a:cubicBezTo>
                      <a:pt x="1146681" y="376848"/>
                      <a:pt x="1138213" y="364145"/>
                      <a:pt x="1133979" y="351442"/>
                    </a:cubicBezTo>
                    <a:cubicBezTo>
                      <a:pt x="1133979" y="351442"/>
                      <a:pt x="1129744" y="347208"/>
                      <a:pt x="1129744" y="347208"/>
                    </a:cubicBezTo>
                    <a:cubicBezTo>
                      <a:pt x="1129744" y="342974"/>
                      <a:pt x="1125510" y="334505"/>
                      <a:pt x="1125510" y="330271"/>
                    </a:cubicBezTo>
                    <a:cubicBezTo>
                      <a:pt x="1108573" y="334505"/>
                      <a:pt x="1087402" y="355676"/>
                      <a:pt x="1074699" y="368379"/>
                    </a:cubicBezTo>
                    <a:cubicBezTo>
                      <a:pt x="1053528" y="385316"/>
                      <a:pt x="1028123" y="393785"/>
                      <a:pt x="1006951" y="406487"/>
                    </a:cubicBezTo>
                    <a:cubicBezTo>
                      <a:pt x="1002717" y="410722"/>
                      <a:pt x="998483" y="410722"/>
                      <a:pt x="994249" y="414956"/>
                    </a:cubicBezTo>
                    <a:cubicBezTo>
                      <a:pt x="1006951" y="423424"/>
                      <a:pt x="1011186" y="440361"/>
                      <a:pt x="998483" y="448830"/>
                    </a:cubicBezTo>
                    <a:cubicBezTo>
                      <a:pt x="994249" y="453064"/>
                      <a:pt x="985780" y="457298"/>
                      <a:pt x="981546" y="457298"/>
                    </a:cubicBezTo>
                    <a:cubicBezTo>
                      <a:pt x="981546" y="457298"/>
                      <a:pt x="981546" y="461533"/>
                      <a:pt x="981546" y="461533"/>
                    </a:cubicBezTo>
                    <a:cubicBezTo>
                      <a:pt x="985780" y="465767"/>
                      <a:pt x="985780" y="470001"/>
                      <a:pt x="981546" y="474235"/>
                    </a:cubicBezTo>
                    <a:cubicBezTo>
                      <a:pt x="973077" y="495407"/>
                      <a:pt x="968843" y="520812"/>
                      <a:pt x="960375" y="541983"/>
                    </a:cubicBezTo>
                    <a:cubicBezTo>
                      <a:pt x="956140" y="550452"/>
                      <a:pt x="956140" y="563154"/>
                      <a:pt x="951906" y="571623"/>
                    </a:cubicBezTo>
                    <a:cubicBezTo>
                      <a:pt x="947672" y="584326"/>
                      <a:pt x="943438" y="592794"/>
                      <a:pt x="939203" y="605497"/>
                    </a:cubicBezTo>
                    <a:cubicBezTo>
                      <a:pt x="934969" y="626668"/>
                      <a:pt x="930735" y="652074"/>
                      <a:pt x="930735" y="673245"/>
                    </a:cubicBezTo>
                    <a:cubicBezTo>
                      <a:pt x="930735" y="685947"/>
                      <a:pt x="930735" y="694416"/>
                      <a:pt x="926501" y="707119"/>
                    </a:cubicBezTo>
                    <a:cubicBezTo>
                      <a:pt x="926501" y="719821"/>
                      <a:pt x="930735" y="736758"/>
                      <a:pt x="930735" y="749461"/>
                    </a:cubicBezTo>
                    <a:cubicBezTo>
                      <a:pt x="930735" y="753695"/>
                      <a:pt x="926501" y="753695"/>
                      <a:pt x="926501" y="749461"/>
                    </a:cubicBezTo>
                    <a:cubicBezTo>
                      <a:pt x="922266" y="736758"/>
                      <a:pt x="922266" y="724056"/>
                      <a:pt x="922266" y="711353"/>
                    </a:cubicBezTo>
                    <a:cubicBezTo>
                      <a:pt x="918032" y="698650"/>
                      <a:pt x="918032" y="690182"/>
                      <a:pt x="913798" y="677479"/>
                    </a:cubicBezTo>
                    <a:cubicBezTo>
                      <a:pt x="909564" y="656308"/>
                      <a:pt x="909564" y="639371"/>
                      <a:pt x="913798" y="618199"/>
                    </a:cubicBezTo>
                    <a:cubicBezTo>
                      <a:pt x="913798" y="618199"/>
                      <a:pt x="913798" y="618199"/>
                      <a:pt x="913798" y="618199"/>
                    </a:cubicBezTo>
                    <a:cubicBezTo>
                      <a:pt x="901095" y="601263"/>
                      <a:pt x="905329" y="580091"/>
                      <a:pt x="905329" y="558920"/>
                    </a:cubicBezTo>
                    <a:cubicBezTo>
                      <a:pt x="905329" y="550452"/>
                      <a:pt x="905329" y="546217"/>
                      <a:pt x="909564" y="537749"/>
                    </a:cubicBezTo>
                    <a:cubicBezTo>
                      <a:pt x="905329" y="537749"/>
                      <a:pt x="896861" y="537749"/>
                      <a:pt x="892627" y="533515"/>
                    </a:cubicBezTo>
                    <a:cubicBezTo>
                      <a:pt x="888393" y="533515"/>
                      <a:pt x="884158" y="529280"/>
                      <a:pt x="879924" y="525046"/>
                    </a:cubicBezTo>
                    <a:cubicBezTo>
                      <a:pt x="879924" y="520812"/>
                      <a:pt x="875690" y="520812"/>
                      <a:pt x="875690" y="516578"/>
                    </a:cubicBezTo>
                    <a:cubicBezTo>
                      <a:pt x="846050" y="486938"/>
                      <a:pt x="807942" y="470001"/>
                      <a:pt x="769834" y="470001"/>
                    </a:cubicBezTo>
                    <a:cubicBezTo>
                      <a:pt x="723257" y="470001"/>
                      <a:pt x="680915" y="499641"/>
                      <a:pt x="663978" y="537749"/>
                    </a:cubicBezTo>
                    <a:cubicBezTo>
                      <a:pt x="651275" y="558920"/>
                      <a:pt x="647041" y="584326"/>
                      <a:pt x="647041" y="609731"/>
                    </a:cubicBezTo>
                    <a:cubicBezTo>
                      <a:pt x="642806" y="639371"/>
                      <a:pt x="659743" y="669010"/>
                      <a:pt x="672446" y="694416"/>
                    </a:cubicBezTo>
                    <a:cubicBezTo>
                      <a:pt x="676680" y="702884"/>
                      <a:pt x="685149" y="711353"/>
                      <a:pt x="693617" y="719821"/>
                    </a:cubicBezTo>
                    <a:cubicBezTo>
                      <a:pt x="714789" y="728290"/>
                      <a:pt x="735960" y="740993"/>
                      <a:pt x="757131" y="745227"/>
                    </a:cubicBezTo>
                    <a:cubicBezTo>
                      <a:pt x="761365" y="745227"/>
                      <a:pt x="765599" y="749461"/>
                      <a:pt x="765599" y="749461"/>
                    </a:cubicBezTo>
                    <a:cubicBezTo>
                      <a:pt x="778302" y="753695"/>
                      <a:pt x="791005" y="753695"/>
                      <a:pt x="803708" y="757930"/>
                    </a:cubicBezTo>
                    <a:cubicBezTo>
                      <a:pt x="816410" y="762164"/>
                      <a:pt x="820645" y="783335"/>
                      <a:pt x="803708" y="787569"/>
                    </a:cubicBezTo>
                    <a:cubicBezTo>
                      <a:pt x="782536" y="791804"/>
                      <a:pt x="765599" y="787569"/>
                      <a:pt x="744428" y="779101"/>
                    </a:cubicBezTo>
                    <a:cubicBezTo>
                      <a:pt x="740194" y="779101"/>
                      <a:pt x="740194" y="779101"/>
                      <a:pt x="735960" y="779101"/>
                    </a:cubicBezTo>
                    <a:cubicBezTo>
                      <a:pt x="714789" y="779101"/>
                      <a:pt x="697852" y="779101"/>
                      <a:pt x="676680" y="774867"/>
                    </a:cubicBezTo>
                    <a:cubicBezTo>
                      <a:pt x="651275" y="770632"/>
                      <a:pt x="625869" y="757930"/>
                      <a:pt x="604698" y="745227"/>
                    </a:cubicBezTo>
                    <a:cubicBezTo>
                      <a:pt x="553887" y="715587"/>
                      <a:pt x="515779" y="677479"/>
                      <a:pt x="481905" y="635137"/>
                    </a:cubicBezTo>
                    <a:cubicBezTo>
                      <a:pt x="409923" y="550452"/>
                      <a:pt x="384518" y="440361"/>
                      <a:pt x="392986" y="330271"/>
                    </a:cubicBezTo>
                    <a:cubicBezTo>
                      <a:pt x="397220" y="287929"/>
                      <a:pt x="405689" y="241352"/>
                      <a:pt x="418391" y="199009"/>
                    </a:cubicBezTo>
                    <a:cubicBezTo>
                      <a:pt x="397220" y="211712"/>
                      <a:pt x="371815" y="228649"/>
                      <a:pt x="350644" y="241352"/>
                    </a:cubicBezTo>
                    <a:cubicBezTo>
                      <a:pt x="312535" y="262523"/>
                      <a:pt x="270193" y="287929"/>
                      <a:pt x="223616" y="300631"/>
                    </a:cubicBezTo>
                    <a:cubicBezTo>
                      <a:pt x="138931" y="326037"/>
                      <a:pt x="54247" y="304866"/>
                      <a:pt x="7670" y="220181"/>
                    </a:cubicBezTo>
                    <a:cubicBezTo>
                      <a:pt x="-5033" y="190541"/>
                      <a:pt x="-799" y="156667"/>
                      <a:pt x="11904" y="110090"/>
                    </a:cubicBezTo>
                    <a:close/>
                  </a:path>
                </a:pathLst>
              </a:custGeom>
              <a:solidFill>
                <a:srgbClr val="B76C4D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7DB8C67-FC0A-1076-D84E-E64358F0C0EE}"/>
                </a:ext>
              </a:extLst>
            </p:cNvPr>
            <p:cNvSpPr/>
            <p:nvPr/>
          </p:nvSpPr>
          <p:spPr>
            <a:xfrm>
              <a:off x="7244507" y="5232050"/>
              <a:ext cx="162339" cy="165135"/>
            </a:xfrm>
            <a:custGeom>
              <a:avLst/>
              <a:gdLst>
                <a:gd name="connsiteX0" fmla="*/ 114325 w 162339"/>
                <a:gd name="connsiteY0" fmla="*/ 0 h 165135"/>
                <a:gd name="connsiteX1" fmla="*/ 143964 w 162339"/>
                <a:gd name="connsiteY1" fmla="*/ 4234 h 165135"/>
                <a:gd name="connsiteX2" fmla="*/ 152433 w 162339"/>
                <a:gd name="connsiteY2" fmla="*/ 25406 h 165135"/>
                <a:gd name="connsiteX3" fmla="*/ 135496 w 162339"/>
                <a:gd name="connsiteY3" fmla="*/ 165136 h 165135"/>
                <a:gd name="connsiteX4" fmla="*/ 114325 w 162339"/>
                <a:gd name="connsiteY4" fmla="*/ 165136 h 165135"/>
                <a:gd name="connsiteX5" fmla="*/ 0 w 162339"/>
                <a:gd name="connsiteY5" fmla="*/ 84685 h 165135"/>
                <a:gd name="connsiteX6" fmla="*/ 114325 w 162339"/>
                <a:gd name="connsiteY6" fmla="*/ 0 h 1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39" h="165135">
                  <a:moveTo>
                    <a:pt x="114325" y="0"/>
                  </a:moveTo>
                  <a:cubicBezTo>
                    <a:pt x="122793" y="0"/>
                    <a:pt x="135496" y="0"/>
                    <a:pt x="143964" y="4234"/>
                  </a:cubicBezTo>
                  <a:cubicBezTo>
                    <a:pt x="148199" y="12703"/>
                    <a:pt x="152433" y="16937"/>
                    <a:pt x="152433" y="25406"/>
                  </a:cubicBezTo>
                  <a:cubicBezTo>
                    <a:pt x="169370" y="67748"/>
                    <a:pt x="165136" y="127027"/>
                    <a:pt x="135496" y="165136"/>
                  </a:cubicBezTo>
                  <a:cubicBezTo>
                    <a:pt x="127027" y="165136"/>
                    <a:pt x="122793" y="165136"/>
                    <a:pt x="114325" y="165136"/>
                  </a:cubicBezTo>
                  <a:cubicBezTo>
                    <a:pt x="50811" y="165136"/>
                    <a:pt x="0" y="127027"/>
                    <a:pt x="0" y="84685"/>
                  </a:cubicBezTo>
                  <a:cubicBezTo>
                    <a:pt x="0" y="38108"/>
                    <a:pt x="50811" y="0"/>
                    <a:pt x="114325" y="0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689095-98EA-35C1-AAAD-C0A60FD7F23C}"/>
                </a:ext>
              </a:extLst>
            </p:cNvPr>
            <p:cNvSpPr/>
            <p:nvPr/>
          </p:nvSpPr>
          <p:spPr>
            <a:xfrm>
              <a:off x="6753335" y="5240519"/>
              <a:ext cx="228649" cy="160901"/>
            </a:xfrm>
            <a:custGeom>
              <a:avLst/>
              <a:gdLst>
                <a:gd name="connsiteX0" fmla="*/ 228649 w 228649"/>
                <a:gd name="connsiteY0" fmla="*/ 80451 h 160901"/>
                <a:gd name="connsiteX1" fmla="*/ 114325 w 228649"/>
                <a:gd name="connsiteY1" fmla="*/ 160901 h 160901"/>
                <a:gd name="connsiteX2" fmla="*/ 0 w 228649"/>
                <a:gd name="connsiteY2" fmla="*/ 80451 h 160901"/>
                <a:gd name="connsiteX3" fmla="*/ 114325 w 228649"/>
                <a:gd name="connsiteY3" fmla="*/ 0 h 160901"/>
                <a:gd name="connsiteX4" fmla="*/ 228649 w 228649"/>
                <a:gd name="connsiteY4" fmla="*/ 80451 h 16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9" h="160901">
                  <a:moveTo>
                    <a:pt x="228649" y="80451"/>
                  </a:moveTo>
                  <a:cubicBezTo>
                    <a:pt x="228649" y="124882"/>
                    <a:pt x="177464" y="160901"/>
                    <a:pt x="114325" y="160901"/>
                  </a:cubicBezTo>
                  <a:cubicBezTo>
                    <a:pt x="51185" y="160901"/>
                    <a:pt x="0" y="124882"/>
                    <a:pt x="0" y="80451"/>
                  </a:cubicBezTo>
                  <a:cubicBezTo>
                    <a:pt x="0" y="36019"/>
                    <a:pt x="51185" y="0"/>
                    <a:pt x="114325" y="0"/>
                  </a:cubicBezTo>
                  <a:cubicBezTo>
                    <a:pt x="177464" y="0"/>
                    <a:pt x="228649" y="36019"/>
                    <a:pt x="228649" y="80451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D86567A-B377-9CBB-8591-0542202CF050}"/>
                </a:ext>
              </a:extLst>
            </p:cNvPr>
            <p:cNvSpPr/>
            <p:nvPr/>
          </p:nvSpPr>
          <p:spPr>
            <a:xfrm>
              <a:off x="6461172" y="6046083"/>
              <a:ext cx="753695" cy="589255"/>
            </a:xfrm>
            <a:custGeom>
              <a:avLst/>
              <a:gdLst>
                <a:gd name="connsiteX0" fmla="*/ 0 w 753695"/>
                <a:gd name="connsiteY0" fmla="*/ 109032 h 589255"/>
                <a:gd name="connsiteX1" fmla="*/ 0 w 753695"/>
                <a:gd name="connsiteY1" fmla="*/ 109032 h 589255"/>
                <a:gd name="connsiteX2" fmla="*/ 25405 w 753695"/>
                <a:gd name="connsiteY2" fmla="*/ 3176 h 589255"/>
                <a:gd name="connsiteX3" fmla="*/ 46577 w 753695"/>
                <a:gd name="connsiteY3" fmla="*/ 3176 h 589255"/>
                <a:gd name="connsiteX4" fmla="*/ 207478 w 753695"/>
                <a:gd name="connsiteY4" fmla="*/ 62455 h 589255"/>
                <a:gd name="connsiteX5" fmla="*/ 372613 w 753695"/>
                <a:gd name="connsiteY5" fmla="*/ 104797 h 589255"/>
                <a:gd name="connsiteX6" fmla="*/ 495406 w 753695"/>
                <a:gd name="connsiteY6" fmla="*/ 117500 h 589255"/>
                <a:gd name="connsiteX7" fmla="*/ 533515 w 753695"/>
                <a:gd name="connsiteY7" fmla="*/ 117500 h 589255"/>
                <a:gd name="connsiteX8" fmla="*/ 588560 w 753695"/>
                <a:gd name="connsiteY8" fmla="*/ 109032 h 589255"/>
                <a:gd name="connsiteX9" fmla="*/ 613965 w 753695"/>
                <a:gd name="connsiteY9" fmla="*/ 100563 h 589255"/>
                <a:gd name="connsiteX10" fmla="*/ 635136 w 753695"/>
                <a:gd name="connsiteY10" fmla="*/ 92095 h 589255"/>
                <a:gd name="connsiteX11" fmla="*/ 669011 w 753695"/>
                <a:gd name="connsiteY11" fmla="*/ 75158 h 589255"/>
                <a:gd name="connsiteX12" fmla="*/ 685947 w 753695"/>
                <a:gd name="connsiteY12" fmla="*/ 62455 h 589255"/>
                <a:gd name="connsiteX13" fmla="*/ 694416 w 753695"/>
                <a:gd name="connsiteY13" fmla="*/ 70924 h 589255"/>
                <a:gd name="connsiteX14" fmla="*/ 669011 w 753695"/>
                <a:gd name="connsiteY14" fmla="*/ 138671 h 589255"/>
                <a:gd name="connsiteX15" fmla="*/ 669011 w 753695"/>
                <a:gd name="connsiteY15" fmla="*/ 142906 h 589255"/>
                <a:gd name="connsiteX16" fmla="*/ 656308 w 753695"/>
                <a:gd name="connsiteY16" fmla="*/ 168311 h 589255"/>
                <a:gd name="connsiteX17" fmla="*/ 639371 w 753695"/>
                <a:gd name="connsiteY17" fmla="*/ 202185 h 589255"/>
                <a:gd name="connsiteX18" fmla="*/ 656308 w 753695"/>
                <a:gd name="connsiteY18" fmla="*/ 240293 h 589255"/>
                <a:gd name="connsiteX19" fmla="*/ 719821 w 753695"/>
                <a:gd name="connsiteY19" fmla="*/ 341915 h 589255"/>
                <a:gd name="connsiteX20" fmla="*/ 728290 w 753695"/>
                <a:gd name="connsiteY20" fmla="*/ 346149 h 589255"/>
                <a:gd name="connsiteX21" fmla="*/ 749461 w 753695"/>
                <a:gd name="connsiteY21" fmla="*/ 367321 h 589255"/>
                <a:gd name="connsiteX22" fmla="*/ 753695 w 753695"/>
                <a:gd name="connsiteY22" fmla="*/ 380023 h 589255"/>
                <a:gd name="connsiteX23" fmla="*/ 736758 w 753695"/>
                <a:gd name="connsiteY23" fmla="*/ 392726 h 589255"/>
                <a:gd name="connsiteX24" fmla="*/ 732524 w 753695"/>
                <a:gd name="connsiteY24" fmla="*/ 392726 h 589255"/>
                <a:gd name="connsiteX25" fmla="*/ 685947 w 753695"/>
                <a:gd name="connsiteY25" fmla="*/ 439303 h 589255"/>
                <a:gd name="connsiteX26" fmla="*/ 605497 w 753695"/>
                <a:gd name="connsiteY26" fmla="*/ 528222 h 589255"/>
                <a:gd name="connsiteX27" fmla="*/ 541983 w 753695"/>
                <a:gd name="connsiteY27" fmla="*/ 587501 h 589255"/>
                <a:gd name="connsiteX28" fmla="*/ 503875 w 753695"/>
                <a:gd name="connsiteY28" fmla="*/ 583267 h 589255"/>
                <a:gd name="connsiteX29" fmla="*/ 470001 w 753695"/>
                <a:gd name="connsiteY29" fmla="*/ 566330 h 589255"/>
                <a:gd name="connsiteX30" fmla="*/ 453064 w 753695"/>
                <a:gd name="connsiteY30" fmla="*/ 553627 h 589255"/>
                <a:gd name="connsiteX31" fmla="*/ 414956 w 753695"/>
                <a:gd name="connsiteY31" fmla="*/ 528222 h 589255"/>
                <a:gd name="connsiteX32" fmla="*/ 376848 w 753695"/>
                <a:gd name="connsiteY32" fmla="*/ 498582 h 589255"/>
                <a:gd name="connsiteX33" fmla="*/ 342974 w 753695"/>
                <a:gd name="connsiteY33" fmla="*/ 464708 h 589255"/>
                <a:gd name="connsiteX34" fmla="*/ 309100 w 753695"/>
                <a:gd name="connsiteY34" fmla="*/ 430834 h 589255"/>
                <a:gd name="connsiteX35" fmla="*/ 300631 w 753695"/>
                <a:gd name="connsiteY35" fmla="*/ 435068 h 589255"/>
                <a:gd name="connsiteX36" fmla="*/ 270992 w 753695"/>
                <a:gd name="connsiteY36" fmla="*/ 460474 h 589255"/>
                <a:gd name="connsiteX37" fmla="*/ 203244 w 753695"/>
                <a:gd name="connsiteY37" fmla="*/ 464708 h 589255"/>
                <a:gd name="connsiteX38" fmla="*/ 160901 w 753695"/>
                <a:gd name="connsiteY38" fmla="*/ 439303 h 589255"/>
                <a:gd name="connsiteX39" fmla="*/ 160901 w 753695"/>
                <a:gd name="connsiteY39" fmla="*/ 435068 h 589255"/>
                <a:gd name="connsiteX40" fmla="*/ 135496 w 753695"/>
                <a:gd name="connsiteY40" fmla="*/ 409663 h 589255"/>
                <a:gd name="connsiteX41" fmla="*/ 55045 w 753695"/>
                <a:gd name="connsiteY41" fmla="*/ 324978 h 589255"/>
                <a:gd name="connsiteX42" fmla="*/ 59279 w 753695"/>
                <a:gd name="connsiteY42" fmla="*/ 252996 h 589255"/>
                <a:gd name="connsiteX43" fmla="*/ 59279 w 753695"/>
                <a:gd name="connsiteY43" fmla="*/ 244527 h 589255"/>
                <a:gd name="connsiteX44" fmla="*/ 42342 w 753695"/>
                <a:gd name="connsiteY44" fmla="*/ 227591 h 589255"/>
                <a:gd name="connsiteX45" fmla="*/ 29640 w 753695"/>
                <a:gd name="connsiteY45" fmla="*/ 210654 h 589255"/>
                <a:gd name="connsiteX46" fmla="*/ 4234 w 753695"/>
                <a:gd name="connsiteY46" fmla="*/ 130203 h 589255"/>
                <a:gd name="connsiteX47" fmla="*/ 0 w 753695"/>
                <a:gd name="connsiteY47" fmla="*/ 109032 h 58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53695" h="589255">
                  <a:moveTo>
                    <a:pt x="0" y="109032"/>
                  </a:moveTo>
                  <a:cubicBezTo>
                    <a:pt x="4234" y="109032"/>
                    <a:pt x="4234" y="109032"/>
                    <a:pt x="0" y="109032"/>
                  </a:cubicBezTo>
                  <a:cubicBezTo>
                    <a:pt x="4234" y="70924"/>
                    <a:pt x="12703" y="37050"/>
                    <a:pt x="25405" y="3176"/>
                  </a:cubicBezTo>
                  <a:cubicBezTo>
                    <a:pt x="33874" y="-1059"/>
                    <a:pt x="42342" y="-1059"/>
                    <a:pt x="46577" y="3176"/>
                  </a:cubicBezTo>
                  <a:cubicBezTo>
                    <a:pt x="101622" y="24347"/>
                    <a:pt x="152433" y="45518"/>
                    <a:pt x="207478" y="62455"/>
                  </a:cubicBezTo>
                  <a:cubicBezTo>
                    <a:pt x="262523" y="79392"/>
                    <a:pt x="317568" y="92095"/>
                    <a:pt x="372613" y="104797"/>
                  </a:cubicBezTo>
                  <a:cubicBezTo>
                    <a:pt x="414956" y="113266"/>
                    <a:pt x="457298" y="117500"/>
                    <a:pt x="495406" y="117500"/>
                  </a:cubicBezTo>
                  <a:cubicBezTo>
                    <a:pt x="508109" y="117500"/>
                    <a:pt x="520812" y="117500"/>
                    <a:pt x="533515" y="117500"/>
                  </a:cubicBezTo>
                  <a:cubicBezTo>
                    <a:pt x="554686" y="117500"/>
                    <a:pt x="571623" y="113266"/>
                    <a:pt x="588560" y="109032"/>
                  </a:cubicBezTo>
                  <a:cubicBezTo>
                    <a:pt x="597028" y="109032"/>
                    <a:pt x="605497" y="104797"/>
                    <a:pt x="613965" y="100563"/>
                  </a:cubicBezTo>
                  <a:cubicBezTo>
                    <a:pt x="622434" y="96329"/>
                    <a:pt x="626668" y="96329"/>
                    <a:pt x="635136" y="92095"/>
                  </a:cubicBezTo>
                  <a:cubicBezTo>
                    <a:pt x="647839" y="87861"/>
                    <a:pt x="656308" y="83626"/>
                    <a:pt x="669011" y="75158"/>
                  </a:cubicBezTo>
                  <a:cubicBezTo>
                    <a:pt x="673245" y="70924"/>
                    <a:pt x="681713" y="66689"/>
                    <a:pt x="685947" y="62455"/>
                  </a:cubicBezTo>
                  <a:cubicBezTo>
                    <a:pt x="690182" y="66689"/>
                    <a:pt x="694416" y="66689"/>
                    <a:pt x="694416" y="70924"/>
                  </a:cubicBezTo>
                  <a:cubicBezTo>
                    <a:pt x="685947" y="92095"/>
                    <a:pt x="677479" y="113266"/>
                    <a:pt x="669011" y="138671"/>
                  </a:cubicBezTo>
                  <a:cubicBezTo>
                    <a:pt x="669011" y="138671"/>
                    <a:pt x="669011" y="142906"/>
                    <a:pt x="669011" y="142906"/>
                  </a:cubicBezTo>
                  <a:cubicBezTo>
                    <a:pt x="664776" y="151374"/>
                    <a:pt x="660542" y="159843"/>
                    <a:pt x="656308" y="168311"/>
                  </a:cubicBezTo>
                  <a:cubicBezTo>
                    <a:pt x="652074" y="176780"/>
                    <a:pt x="639371" y="189482"/>
                    <a:pt x="639371" y="202185"/>
                  </a:cubicBezTo>
                  <a:cubicBezTo>
                    <a:pt x="639371" y="214888"/>
                    <a:pt x="652074" y="227591"/>
                    <a:pt x="656308" y="240293"/>
                  </a:cubicBezTo>
                  <a:cubicBezTo>
                    <a:pt x="669011" y="278402"/>
                    <a:pt x="694416" y="312275"/>
                    <a:pt x="719821" y="341915"/>
                  </a:cubicBezTo>
                  <a:cubicBezTo>
                    <a:pt x="724056" y="341915"/>
                    <a:pt x="724056" y="346149"/>
                    <a:pt x="728290" y="346149"/>
                  </a:cubicBezTo>
                  <a:cubicBezTo>
                    <a:pt x="736758" y="354618"/>
                    <a:pt x="740993" y="358852"/>
                    <a:pt x="749461" y="367321"/>
                  </a:cubicBezTo>
                  <a:cubicBezTo>
                    <a:pt x="753695" y="371555"/>
                    <a:pt x="753695" y="375789"/>
                    <a:pt x="753695" y="380023"/>
                  </a:cubicBezTo>
                  <a:cubicBezTo>
                    <a:pt x="749461" y="384258"/>
                    <a:pt x="745227" y="388492"/>
                    <a:pt x="736758" y="392726"/>
                  </a:cubicBezTo>
                  <a:cubicBezTo>
                    <a:pt x="736758" y="392726"/>
                    <a:pt x="732524" y="392726"/>
                    <a:pt x="732524" y="392726"/>
                  </a:cubicBezTo>
                  <a:cubicBezTo>
                    <a:pt x="715587" y="405429"/>
                    <a:pt x="698650" y="422366"/>
                    <a:pt x="685947" y="439303"/>
                  </a:cubicBezTo>
                  <a:cubicBezTo>
                    <a:pt x="660542" y="468943"/>
                    <a:pt x="630902" y="498582"/>
                    <a:pt x="605497" y="528222"/>
                  </a:cubicBezTo>
                  <a:cubicBezTo>
                    <a:pt x="584326" y="549393"/>
                    <a:pt x="563154" y="566330"/>
                    <a:pt x="541983" y="587501"/>
                  </a:cubicBezTo>
                  <a:cubicBezTo>
                    <a:pt x="529280" y="591736"/>
                    <a:pt x="516578" y="587501"/>
                    <a:pt x="503875" y="583267"/>
                  </a:cubicBezTo>
                  <a:cubicBezTo>
                    <a:pt x="491172" y="579033"/>
                    <a:pt x="478469" y="570564"/>
                    <a:pt x="470001" y="566330"/>
                  </a:cubicBezTo>
                  <a:cubicBezTo>
                    <a:pt x="465767" y="562096"/>
                    <a:pt x="457298" y="557862"/>
                    <a:pt x="453064" y="553627"/>
                  </a:cubicBezTo>
                  <a:cubicBezTo>
                    <a:pt x="440361" y="545159"/>
                    <a:pt x="427659" y="536690"/>
                    <a:pt x="414956" y="528222"/>
                  </a:cubicBezTo>
                  <a:cubicBezTo>
                    <a:pt x="402253" y="519753"/>
                    <a:pt x="389550" y="511285"/>
                    <a:pt x="376848" y="498582"/>
                  </a:cubicBezTo>
                  <a:cubicBezTo>
                    <a:pt x="364145" y="485880"/>
                    <a:pt x="351442" y="477411"/>
                    <a:pt x="342974" y="464708"/>
                  </a:cubicBezTo>
                  <a:cubicBezTo>
                    <a:pt x="330271" y="452005"/>
                    <a:pt x="317568" y="443537"/>
                    <a:pt x="309100" y="430834"/>
                  </a:cubicBezTo>
                  <a:cubicBezTo>
                    <a:pt x="304865" y="426600"/>
                    <a:pt x="300631" y="430834"/>
                    <a:pt x="300631" y="435068"/>
                  </a:cubicBezTo>
                  <a:cubicBezTo>
                    <a:pt x="292163" y="443537"/>
                    <a:pt x="279460" y="452005"/>
                    <a:pt x="270992" y="460474"/>
                  </a:cubicBezTo>
                  <a:cubicBezTo>
                    <a:pt x="249820" y="468943"/>
                    <a:pt x="224415" y="473177"/>
                    <a:pt x="203244" y="464708"/>
                  </a:cubicBezTo>
                  <a:cubicBezTo>
                    <a:pt x="186307" y="460474"/>
                    <a:pt x="173604" y="447771"/>
                    <a:pt x="160901" y="439303"/>
                  </a:cubicBezTo>
                  <a:cubicBezTo>
                    <a:pt x="160901" y="439303"/>
                    <a:pt x="160901" y="435068"/>
                    <a:pt x="160901" y="435068"/>
                  </a:cubicBezTo>
                  <a:cubicBezTo>
                    <a:pt x="152433" y="426600"/>
                    <a:pt x="143964" y="418131"/>
                    <a:pt x="135496" y="409663"/>
                  </a:cubicBezTo>
                  <a:cubicBezTo>
                    <a:pt x="105856" y="384258"/>
                    <a:pt x="71982" y="358852"/>
                    <a:pt x="55045" y="324978"/>
                  </a:cubicBezTo>
                  <a:cubicBezTo>
                    <a:pt x="55045" y="299573"/>
                    <a:pt x="63514" y="278402"/>
                    <a:pt x="59279" y="252996"/>
                  </a:cubicBezTo>
                  <a:cubicBezTo>
                    <a:pt x="59279" y="252996"/>
                    <a:pt x="59279" y="248762"/>
                    <a:pt x="59279" y="244527"/>
                  </a:cubicBezTo>
                  <a:cubicBezTo>
                    <a:pt x="50811" y="240293"/>
                    <a:pt x="46577" y="231825"/>
                    <a:pt x="42342" y="227591"/>
                  </a:cubicBezTo>
                  <a:cubicBezTo>
                    <a:pt x="38108" y="223356"/>
                    <a:pt x="33874" y="214888"/>
                    <a:pt x="29640" y="210654"/>
                  </a:cubicBezTo>
                  <a:cubicBezTo>
                    <a:pt x="12703" y="185248"/>
                    <a:pt x="4234" y="159843"/>
                    <a:pt x="4234" y="130203"/>
                  </a:cubicBezTo>
                  <a:cubicBezTo>
                    <a:pt x="0" y="117500"/>
                    <a:pt x="0" y="113266"/>
                    <a:pt x="0" y="109032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D30F59C-715B-0AA6-FF2C-A76DAA486DB3}"/>
                </a:ext>
              </a:extLst>
            </p:cNvPr>
            <p:cNvSpPr/>
            <p:nvPr/>
          </p:nvSpPr>
          <p:spPr>
            <a:xfrm>
              <a:off x="6465406" y="6134743"/>
              <a:ext cx="752253" cy="490574"/>
            </a:xfrm>
            <a:custGeom>
              <a:avLst/>
              <a:gdLst>
                <a:gd name="connsiteX0" fmla="*/ 38108 w 752253"/>
                <a:gd name="connsiteY0" fmla="*/ 109292 h 490574"/>
                <a:gd name="connsiteX1" fmla="*/ 0 w 752253"/>
                <a:gd name="connsiteY1" fmla="*/ 11904 h 490574"/>
                <a:gd name="connsiteX2" fmla="*/ 21171 w 752253"/>
                <a:gd name="connsiteY2" fmla="*/ 7670 h 490574"/>
                <a:gd name="connsiteX3" fmla="*/ 63514 w 752253"/>
                <a:gd name="connsiteY3" fmla="*/ 105058 h 490574"/>
                <a:gd name="connsiteX4" fmla="*/ 148199 w 752253"/>
                <a:gd name="connsiteY4" fmla="*/ 177040 h 490574"/>
                <a:gd name="connsiteX5" fmla="*/ 262523 w 752253"/>
                <a:gd name="connsiteY5" fmla="*/ 265959 h 490574"/>
                <a:gd name="connsiteX6" fmla="*/ 330271 w 752253"/>
                <a:gd name="connsiteY6" fmla="*/ 316770 h 490574"/>
                <a:gd name="connsiteX7" fmla="*/ 389550 w 752253"/>
                <a:gd name="connsiteY7" fmla="*/ 359112 h 490574"/>
                <a:gd name="connsiteX8" fmla="*/ 457298 w 752253"/>
                <a:gd name="connsiteY8" fmla="*/ 380283 h 490574"/>
                <a:gd name="connsiteX9" fmla="*/ 525046 w 752253"/>
                <a:gd name="connsiteY9" fmla="*/ 388752 h 490574"/>
                <a:gd name="connsiteX10" fmla="*/ 588560 w 752253"/>
                <a:gd name="connsiteY10" fmla="*/ 371815 h 490574"/>
                <a:gd name="connsiteX11" fmla="*/ 736758 w 752253"/>
                <a:gd name="connsiteY11" fmla="*/ 278661 h 490574"/>
                <a:gd name="connsiteX12" fmla="*/ 749461 w 752253"/>
                <a:gd name="connsiteY12" fmla="*/ 291364 h 490574"/>
                <a:gd name="connsiteX13" fmla="*/ 626668 w 752253"/>
                <a:gd name="connsiteY13" fmla="*/ 401455 h 490574"/>
                <a:gd name="connsiteX14" fmla="*/ 618200 w 752253"/>
                <a:gd name="connsiteY14" fmla="*/ 409923 h 490574"/>
                <a:gd name="connsiteX15" fmla="*/ 613965 w 752253"/>
                <a:gd name="connsiteY15" fmla="*/ 418392 h 490574"/>
                <a:gd name="connsiteX16" fmla="*/ 546217 w 752253"/>
                <a:gd name="connsiteY16" fmla="*/ 486139 h 490574"/>
                <a:gd name="connsiteX17" fmla="*/ 453064 w 752253"/>
                <a:gd name="connsiteY17" fmla="*/ 464968 h 490574"/>
                <a:gd name="connsiteX18" fmla="*/ 376848 w 752253"/>
                <a:gd name="connsiteY18" fmla="*/ 401455 h 490574"/>
                <a:gd name="connsiteX19" fmla="*/ 304865 w 752253"/>
                <a:gd name="connsiteY19" fmla="*/ 342175 h 490574"/>
                <a:gd name="connsiteX20" fmla="*/ 304865 w 752253"/>
                <a:gd name="connsiteY20" fmla="*/ 333707 h 490574"/>
                <a:gd name="connsiteX21" fmla="*/ 287929 w 752253"/>
                <a:gd name="connsiteY21" fmla="*/ 321004 h 490574"/>
                <a:gd name="connsiteX22" fmla="*/ 283694 w 752253"/>
                <a:gd name="connsiteY22" fmla="*/ 329472 h 490574"/>
                <a:gd name="connsiteX23" fmla="*/ 220181 w 752253"/>
                <a:gd name="connsiteY23" fmla="*/ 359112 h 490574"/>
                <a:gd name="connsiteX24" fmla="*/ 143964 w 752253"/>
                <a:gd name="connsiteY24" fmla="*/ 325238 h 490574"/>
                <a:gd name="connsiteX25" fmla="*/ 84685 w 752253"/>
                <a:gd name="connsiteY25" fmla="*/ 270193 h 490574"/>
                <a:gd name="connsiteX26" fmla="*/ 59279 w 752253"/>
                <a:gd name="connsiteY26" fmla="*/ 232085 h 490574"/>
                <a:gd name="connsiteX27" fmla="*/ 38108 w 752253"/>
                <a:gd name="connsiteY27" fmla="*/ 202445 h 490574"/>
                <a:gd name="connsiteX28" fmla="*/ 67748 w 752253"/>
                <a:gd name="connsiteY28" fmla="*/ 160103 h 490574"/>
                <a:gd name="connsiteX29" fmla="*/ 59279 w 752253"/>
                <a:gd name="connsiteY29" fmla="*/ 151634 h 490574"/>
                <a:gd name="connsiteX30" fmla="*/ 38108 w 752253"/>
                <a:gd name="connsiteY30" fmla="*/ 109292 h 4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2253" h="490574">
                  <a:moveTo>
                    <a:pt x="38108" y="109292"/>
                  </a:moveTo>
                  <a:cubicBezTo>
                    <a:pt x="21171" y="75418"/>
                    <a:pt x="0" y="50012"/>
                    <a:pt x="0" y="11904"/>
                  </a:cubicBezTo>
                  <a:cubicBezTo>
                    <a:pt x="0" y="-799"/>
                    <a:pt x="16937" y="-5033"/>
                    <a:pt x="21171" y="7670"/>
                  </a:cubicBezTo>
                  <a:cubicBezTo>
                    <a:pt x="33874" y="41544"/>
                    <a:pt x="38108" y="79652"/>
                    <a:pt x="63514" y="105058"/>
                  </a:cubicBezTo>
                  <a:cubicBezTo>
                    <a:pt x="88919" y="130463"/>
                    <a:pt x="118559" y="155868"/>
                    <a:pt x="148199" y="177040"/>
                  </a:cubicBezTo>
                  <a:cubicBezTo>
                    <a:pt x="186307" y="206679"/>
                    <a:pt x="224415" y="236319"/>
                    <a:pt x="262523" y="265959"/>
                  </a:cubicBezTo>
                  <a:cubicBezTo>
                    <a:pt x="283694" y="282896"/>
                    <a:pt x="309100" y="299833"/>
                    <a:pt x="330271" y="316770"/>
                  </a:cubicBezTo>
                  <a:cubicBezTo>
                    <a:pt x="351442" y="333707"/>
                    <a:pt x="368379" y="346409"/>
                    <a:pt x="389550" y="359112"/>
                  </a:cubicBezTo>
                  <a:cubicBezTo>
                    <a:pt x="410722" y="367580"/>
                    <a:pt x="436127" y="376049"/>
                    <a:pt x="457298" y="380283"/>
                  </a:cubicBezTo>
                  <a:cubicBezTo>
                    <a:pt x="478469" y="384518"/>
                    <a:pt x="503875" y="388752"/>
                    <a:pt x="525046" y="388752"/>
                  </a:cubicBezTo>
                  <a:cubicBezTo>
                    <a:pt x="550452" y="388752"/>
                    <a:pt x="567389" y="380283"/>
                    <a:pt x="588560" y="371815"/>
                  </a:cubicBezTo>
                  <a:cubicBezTo>
                    <a:pt x="639371" y="346409"/>
                    <a:pt x="685947" y="304067"/>
                    <a:pt x="736758" y="278661"/>
                  </a:cubicBezTo>
                  <a:cubicBezTo>
                    <a:pt x="745227" y="274427"/>
                    <a:pt x="757930" y="282896"/>
                    <a:pt x="749461" y="291364"/>
                  </a:cubicBezTo>
                  <a:cubicBezTo>
                    <a:pt x="711353" y="329472"/>
                    <a:pt x="664776" y="363346"/>
                    <a:pt x="626668" y="401455"/>
                  </a:cubicBezTo>
                  <a:cubicBezTo>
                    <a:pt x="622434" y="405689"/>
                    <a:pt x="622434" y="405689"/>
                    <a:pt x="618200" y="409923"/>
                  </a:cubicBezTo>
                  <a:cubicBezTo>
                    <a:pt x="618200" y="414157"/>
                    <a:pt x="618200" y="418392"/>
                    <a:pt x="613965" y="418392"/>
                  </a:cubicBezTo>
                  <a:cubicBezTo>
                    <a:pt x="597028" y="443797"/>
                    <a:pt x="580091" y="473437"/>
                    <a:pt x="546217" y="486139"/>
                  </a:cubicBezTo>
                  <a:cubicBezTo>
                    <a:pt x="512343" y="498842"/>
                    <a:pt x="482704" y="481905"/>
                    <a:pt x="453064" y="464968"/>
                  </a:cubicBezTo>
                  <a:cubicBezTo>
                    <a:pt x="427659" y="443797"/>
                    <a:pt x="406487" y="422626"/>
                    <a:pt x="376848" y="401455"/>
                  </a:cubicBezTo>
                  <a:cubicBezTo>
                    <a:pt x="355676" y="384518"/>
                    <a:pt x="317568" y="371815"/>
                    <a:pt x="304865" y="342175"/>
                  </a:cubicBezTo>
                  <a:cubicBezTo>
                    <a:pt x="304865" y="337941"/>
                    <a:pt x="304865" y="337941"/>
                    <a:pt x="304865" y="333707"/>
                  </a:cubicBezTo>
                  <a:cubicBezTo>
                    <a:pt x="300631" y="329472"/>
                    <a:pt x="292163" y="325238"/>
                    <a:pt x="287929" y="321004"/>
                  </a:cubicBezTo>
                  <a:cubicBezTo>
                    <a:pt x="287929" y="325238"/>
                    <a:pt x="287929" y="329472"/>
                    <a:pt x="283694" y="329472"/>
                  </a:cubicBezTo>
                  <a:cubicBezTo>
                    <a:pt x="266757" y="342175"/>
                    <a:pt x="241352" y="359112"/>
                    <a:pt x="220181" y="359112"/>
                  </a:cubicBezTo>
                  <a:cubicBezTo>
                    <a:pt x="190541" y="359112"/>
                    <a:pt x="165135" y="342175"/>
                    <a:pt x="143964" y="325238"/>
                  </a:cubicBezTo>
                  <a:cubicBezTo>
                    <a:pt x="122793" y="308301"/>
                    <a:pt x="101622" y="291364"/>
                    <a:pt x="84685" y="270193"/>
                  </a:cubicBezTo>
                  <a:cubicBezTo>
                    <a:pt x="76216" y="257490"/>
                    <a:pt x="67748" y="244788"/>
                    <a:pt x="59279" y="232085"/>
                  </a:cubicBezTo>
                  <a:cubicBezTo>
                    <a:pt x="50811" y="223616"/>
                    <a:pt x="42342" y="210914"/>
                    <a:pt x="38108" y="202445"/>
                  </a:cubicBezTo>
                  <a:cubicBezTo>
                    <a:pt x="25405" y="185508"/>
                    <a:pt x="46577" y="155868"/>
                    <a:pt x="67748" y="160103"/>
                  </a:cubicBezTo>
                  <a:cubicBezTo>
                    <a:pt x="63514" y="155868"/>
                    <a:pt x="63514" y="155868"/>
                    <a:pt x="59279" y="151634"/>
                  </a:cubicBezTo>
                  <a:cubicBezTo>
                    <a:pt x="55045" y="143166"/>
                    <a:pt x="46577" y="126229"/>
                    <a:pt x="38108" y="109292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DCF5745-0550-A1FD-3656-77512D621859}"/>
                </a:ext>
              </a:extLst>
            </p:cNvPr>
            <p:cNvSpPr/>
            <p:nvPr/>
          </p:nvSpPr>
          <p:spPr>
            <a:xfrm>
              <a:off x="6702524" y="6122683"/>
              <a:ext cx="438435" cy="101841"/>
            </a:xfrm>
            <a:custGeom>
              <a:avLst/>
              <a:gdLst>
                <a:gd name="connsiteX0" fmla="*/ 12703 w 438435"/>
                <a:gd name="connsiteY0" fmla="*/ 28198 h 101841"/>
                <a:gd name="connsiteX1" fmla="*/ 33874 w 438435"/>
                <a:gd name="connsiteY1" fmla="*/ 23964 h 101841"/>
                <a:gd name="connsiteX2" fmla="*/ 38108 w 438435"/>
                <a:gd name="connsiteY2" fmla="*/ 19730 h 101841"/>
                <a:gd name="connsiteX3" fmla="*/ 249820 w 438435"/>
                <a:gd name="connsiteY3" fmla="*/ 40901 h 101841"/>
                <a:gd name="connsiteX4" fmla="*/ 342974 w 438435"/>
                <a:gd name="connsiteY4" fmla="*/ 36667 h 101841"/>
                <a:gd name="connsiteX5" fmla="*/ 419190 w 438435"/>
                <a:gd name="connsiteY5" fmla="*/ 2793 h 101841"/>
                <a:gd name="connsiteX6" fmla="*/ 436127 w 438435"/>
                <a:gd name="connsiteY6" fmla="*/ 15495 h 101841"/>
                <a:gd name="connsiteX7" fmla="*/ 431893 w 438435"/>
                <a:gd name="connsiteY7" fmla="*/ 19730 h 101841"/>
                <a:gd name="connsiteX8" fmla="*/ 431893 w 438435"/>
                <a:gd name="connsiteY8" fmla="*/ 23964 h 101841"/>
                <a:gd name="connsiteX9" fmla="*/ 414956 w 438435"/>
                <a:gd name="connsiteY9" fmla="*/ 49369 h 101841"/>
                <a:gd name="connsiteX10" fmla="*/ 398019 w 438435"/>
                <a:gd name="connsiteY10" fmla="*/ 79009 h 101841"/>
                <a:gd name="connsiteX11" fmla="*/ 376848 w 438435"/>
                <a:gd name="connsiteY11" fmla="*/ 83243 h 101841"/>
                <a:gd name="connsiteX12" fmla="*/ 359911 w 438435"/>
                <a:gd name="connsiteY12" fmla="*/ 62072 h 101841"/>
                <a:gd name="connsiteX13" fmla="*/ 258289 w 438435"/>
                <a:gd name="connsiteY13" fmla="*/ 70541 h 101841"/>
                <a:gd name="connsiteX14" fmla="*/ 33874 w 438435"/>
                <a:gd name="connsiteY14" fmla="*/ 28198 h 101841"/>
                <a:gd name="connsiteX15" fmla="*/ 33874 w 438435"/>
                <a:gd name="connsiteY15" fmla="*/ 28198 h 101841"/>
                <a:gd name="connsiteX16" fmla="*/ 33874 w 438435"/>
                <a:gd name="connsiteY16" fmla="*/ 28198 h 101841"/>
                <a:gd name="connsiteX17" fmla="*/ 16937 w 438435"/>
                <a:gd name="connsiteY17" fmla="*/ 100180 h 101841"/>
                <a:gd name="connsiteX18" fmla="*/ 0 w 438435"/>
                <a:gd name="connsiteY18" fmla="*/ 91712 h 101841"/>
                <a:gd name="connsiteX19" fmla="*/ 12703 w 438435"/>
                <a:gd name="connsiteY19" fmla="*/ 28198 h 10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435" h="101841">
                  <a:moveTo>
                    <a:pt x="12703" y="28198"/>
                  </a:moveTo>
                  <a:cubicBezTo>
                    <a:pt x="16937" y="15495"/>
                    <a:pt x="29640" y="15495"/>
                    <a:pt x="33874" y="23964"/>
                  </a:cubicBezTo>
                  <a:cubicBezTo>
                    <a:pt x="33874" y="19730"/>
                    <a:pt x="38108" y="19730"/>
                    <a:pt x="38108" y="19730"/>
                  </a:cubicBezTo>
                  <a:cubicBezTo>
                    <a:pt x="110090" y="28198"/>
                    <a:pt x="177838" y="40901"/>
                    <a:pt x="249820" y="40901"/>
                  </a:cubicBezTo>
                  <a:cubicBezTo>
                    <a:pt x="279460" y="40901"/>
                    <a:pt x="313334" y="40901"/>
                    <a:pt x="342974" y="36667"/>
                  </a:cubicBezTo>
                  <a:cubicBezTo>
                    <a:pt x="368379" y="32433"/>
                    <a:pt x="398019" y="23964"/>
                    <a:pt x="419190" y="2793"/>
                  </a:cubicBezTo>
                  <a:cubicBezTo>
                    <a:pt x="427659" y="-5676"/>
                    <a:pt x="444596" y="7027"/>
                    <a:pt x="436127" y="15495"/>
                  </a:cubicBezTo>
                  <a:cubicBezTo>
                    <a:pt x="436127" y="15495"/>
                    <a:pt x="431893" y="19730"/>
                    <a:pt x="431893" y="19730"/>
                  </a:cubicBezTo>
                  <a:cubicBezTo>
                    <a:pt x="431893" y="19730"/>
                    <a:pt x="431893" y="23964"/>
                    <a:pt x="431893" y="23964"/>
                  </a:cubicBezTo>
                  <a:cubicBezTo>
                    <a:pt x="423424" y="32433"/>
                    <a:pt x="419190" y="40901"/>
                    <a:pt x="414956" y="49369"/>
                  </a:cubicBezTo>
                  <a:cubicBezTo>
                    <a:pt x="410722" y="57838"/>
                    <a:pt x="406487" y="70541"/>
                    <a:pt x="398019" y="79009"/>
                  </a:cubicBezTo>
                  <a:cubicBezTo>
                    <a:pt x="393785" y="83243"/>
                    <a:pt x="385316" y="87478"/>
                    <a:pt x="376848" y="83243"/>
                  </a:cubicBezTo>
                  <a:cubicBezTo>
                    <a:pt x="368379" y="79009"/>
                    <a:pt x="359911" y="70541"/>
                    <a:pt x="359911" y="62072"/>
                  </a:cubicBezTo>
                  <a:cubicBezTo>
                    <a:pt x="326037" y="70541"/>
                    <a:pt x="292163" y="70541"/>
                    <a:pt x="258289" y="70541"/>
                  </a:cubicBezTo>
                  <a:cubicBezTo>
                    <a:pt x="182073" y="70541"/>
                    <a:pt x="101622" y="62072"/>
                    <a:pt x="33874" y="28198"/>
                  </a:cubicBezTo>
                  <a:cubicBezTo>
                    <a:pt x="33874" y="28198"/>
                    <a:pt x="33874" y="28198"/>
                    <a:pt x="33874" y="28198"/>
                  </a:cubicBezTo>
                  <a:cubicBezTo>
                    <a:pt x="33874" y="28198"/>
                    <a:pt x="33874" y="28198"/>
                    <a:pt x="33874" y="28198"/>
                  </a:cubicBezTo>
                  <a:cubicBezTo>
                    <a:pt x="38108" y="53604"/>
                    <a:pt x="38108" y="83243"/>
                    <a:pt x="16937" y="100180"/>
                  </a:cubicBezTo>
                  <a:cubicBezTo>
                    <a:pt x="8469" y="104415"/>
                    <a:pt x="0" y="100180"/>
                    <a:pt x="0" y="91712"/>
                  </a:cubicBezTo>
                  <a:cubicBezTo>
                    <a:pt x="0" y="70541"/>
                    <a:pt x="8469" y="49369"/>
                    <a:pt x="12703" y="28198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C40DA7A-1AE3-620D-F26A-872557496A6B}"/>
                </a:ext>
              </a:extLst>
            </p:cNvPr>
            <p:cNvSpPr/>
            <p:nvPr/>
          </p:nvSpPr>
          <p:spPr>
            <a:xfrm>
              <a:off x="6272552" y="5636224"/>
              <a:ext cx="433735" cy="393557"/>
            </a:xfrm>
            <a:custGeom>
              <a:avLst/>
              <a:gdLst>
                <a:gd name="connsiteX0" fmla="*/ 15016 w 433735"/>
                <a:gd name="connsiteY0" fmla="*/ 82764 h 393557"/>
                <a:gd name="connsiteX1" fmla="*/ 15016 w 433735"/>
                <a:gd name="connsiteY1" fmla="*/ 70061 h 393557"/>
                <a:gd name="connsiteX2" fmla="*/ 44656 w 433735"/>
                <a:gd name="connsiteY2" fmla="*/ 40422 h 393557"/>
                <a:gd name="connsiteX3" fmla="*/ 70061 w 433735"/>
                <a:gd name="connsiteY3" fmla="*/ 48890 h 393557"/>
                <a:gd name="connsiteX4" fmla="*/ 70061 w 433735"/>
                <a:gd name="connsiteY4" fmla="*/ 48890 h 393557"/>
                <a:gd name="connsiteX5" fmla="*/ 70061 w 433735"/>
                <a:gd name="connsiteY5" fmla="*/ 48890 h 393557"/>
                <a:gd name="connsiteX6" fmla="*/ 74296 w 433735"/>
                <a:gd name="connsiteY6" fmla="*/ 40422 h 393557"/>
                <a:gd name="connsiteX7" fmla="*/ 82764 w 433735"/>
                <a:gd name="connsiteY7" fmla="*/ 15016 h 393557"/>
                <a:gd name="connsiteX8" fmla="*/ 120872 w 433735"/>
                <a:gd name="connsiteY8" fmla="*/ 10782 h 393557"/>
                <a:gd name="connsiteX9" fmla="*/ 129341 w 433735"/>
                <a:gd name="connsiteY9" fmla="*/ 44656 h 393557"/>
                <a:gd name="connsiteX10" fmla="*/ 125107 w 433735"/>
                <a:gd name="connsiteY10" fmla="*/ 82764 h 393557"/>
                <a:gd name="connsiteX11" fmla="*/ 125107 w 433735"/>
                <a:gd name="connsiteY11" fmla="*/ 86998 h 393557"/>
                <a:gd name="connsiteX12" fmla="*/ 171683 w 433735"/>
                <a:gd name="connsiteY12" fmla="*/ 103935 h 393557"/>
                <a:gd name="connsiteX13" fmla="*/ 247900 w 433735"/>
                <a:gd name="connsiteY13" fmla="*/ 133575 h 393557"/>
                <a:gd name="connsiteX14" fmla="*/ 319882 w 433735"/>
                <a:gd name="connsiteY14" fmla="*/ 137809 h 393557"/>
                <a:gd name="connsiteX15" fmla="*/ 353756 w 433735"/>
                <a:gd name="connsiteY15" fmla="*/ 125107 h 393557"/>
                <a:gd name="connsiteX16" fmla="*/ 379161 w 433735"/>
                <a:gd name="connsiteY16" fmla="*/ 95467 h 393557"/>
                <a:gd name="connsiteX17" fmla="*/ 425738 w 433735"/>
                <a:gd name="connsiteY17" fmla="*/ 116638 h 393557"/>
                <a:gd name="connsiteX18" fmla="*/ 391864 w 433735"/>
                <a:gd name="connsiteY18" fmla="*/ 260602 h 393557"/>
                <a:gd name="connsiteX19" fmla="*/ 425738 w 433735"/>
                <a:gd name="connsiteY19" fmla="*/ 362224 h 393557"/>
                <a:gd name="connsiteX20" fmla="*/ 413035 w 433735"/>
                <a:gd name="connsiteY20" fmla="*/ 391864 h 393557"/>
                <a:gd name="connsiteX21" fmla="*/ 383396 w 433735"/>
                <a:gd name="connsiteY21" fmla="*/ 374927 h 393557"/>
                <a:gd name="connsiteX22" fmla="*/ 379161 w 433735"/>
                <a:gd name="connsiteY22" fmla="*/ 379161 h 393557"/>
                <a:gd name="connsiteX23" fmla="*/ 349522 w 433735"/>
                <a:gd name="connsiteY23" fmla="*/ 383396 h 393557"/>
                <a:gd name="connsiteX24" fmla="*/ 319882 w 433735"/>
                <a:gd name="connsiteY24" fmla="*/ 374927 h 393557"/>
                <a:gd name="connsiteX25" fmla="*/ 290242 w 433735"/>
                <a:gd name="connsiteY25" fmla="*/ 366458 h 393557"/>
                <a:gd name="connsiteX26" fmla="*/ 252134 w 433735"/>
                <a:gd name="connsiteY26" fmla="*/ 324116 h 393557"/>
                <a:gd name="connsiteX27" fmla="*/ 264837 w 433735"/>
                <a:gd name="connsiteY27" fmla="*/ 264837 h 393557"/>
                <a:gd name="connsiteX28" fmla="*/ 273305 w 433735"/>
                <a:gd name="connsiteY28" fmla="*/ 243666 h 393557"/>
                <a:gd name="connsiteX29" fmla="*/ 264837 w 433735"/>
                <a:gd name="connsiteY29" fmla="*/ 235197 h 393557"/>
                <a:gd name="connsiteX30" fmla="*/ 256368 w 433735"/>
                <a:gd name="connsiteY30" fmla="*/ 222494 h 393557"/>
                <a:gd name="connsiteX31" fmla="*/ 252134 w 433735"/>
                <a:gd name="connsiteY31" fmla="*/ 205557 h 393557"/>
                <a:gd name="connsiteX32" fmla="*/ 158981 w 433735"/>
                <a:gd name="connsiteY32" fmla="*/ 175918 h 393557"/>
                <a:gd name="connsiteX33" fmla="*/ 86998 w 433735"/>
                <a:gd name="connsiteY33" fmla="*/ 137809 h 393557"/>
                <a:gd name="connsiteX34" fmla="*/ 82764 w 433735"/>
                <a:gd name="connsiteY34" fmla="*/ 137809 h 393557"/>
                <a:gd name="connsiteX35" fmla="*/ 61593 w 433735"/>
                <a:gd name="connsiteY35" fmla="*/ 129341 h 393557"/>
                <a:gd name="connsiteX36" fmla="*/ 10782 w 433735"/>
                <a:gd name="connsiteY36" fmla="*/ 125107 h 393557"/>
                <a:gd name="connsiteX37" fmla="*/ 15016 w 433735"/>
                <a:gd name="connsiteY37" fmla="*/ 82764 h 39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3735" h="393557">
                  <a:moveTo>
                    <a:pt x="15016" y="82764"/>
                  </a:moveTo>
                  <a:cubicBezTo>
                    <a:pt x="15016" y="78530"/>
                    <a:pt x="15016" y="74296"/>
                    <a:pt x="15016" y="70061"/>
                  </a:cubicBezTo>
                  <a:cubicBezTo>
                    <a:pt x="19251" y="53125"/>
                    <a:pt x="31953" y="44656"/>
                    <a:pt x="44656" y="40422"/>
                  </a:cubicBezTo>
                  <a:cubicBezTo>
                    <a:pt x="53124" y="36188"/>
                    <a:pt x="65827" y="40422"/>
                    <a:pt x="70061" y="48890"/>
                  </a:cubicBezTo>
                  <a:cubicBezTo>
                    <a:pt x="70061" y="48890"/>
                    <a:pt x="70061" y="48890"/>
                    <a:pt x="70061" y="48890"/>
                  </a:cubicBezTo>
                  <a:cubicBezTo>
                    <a:pt x="70061" y="48890"/>
                    <a:pt x="70061" y="48890"/>
                    <a:pt x="70061" y="48890"/>
                  </a:cubicBezTo>
                  <a:cubicBezTo>
                    <a:pt x="70061" y="44656"/>
                    <a:pt x="74296" y="40422"/>
                    <a:pt x="74296" y="40422"/>
                  </a:cubicBezTo>
                  <a:cubicBezTo>
                    <a:pt x="78530" y="31953"/>
                    <a:pt x="82764" y="27719"/>
                    <a:pt x="82764" y="15016"/>
                  </a:cubicBezTo>
                  <a:cubicBezTo>
                    <a:pt x="82764" y="-1921"/>
                    <a:pt x="116638" y="-6155"/>
                    <a:pt x="120872" y="10782"/>
                  </a:cubicBezTo>
                  <a:cubicBezTo>
                    <a:pt x="125107" y="23485"/>
                    <a:pt x="125107" y="31953"/>
                    <a:pt x="129341" y="44656"/>
                  </a:cubicBezTo>
                  <a:cubicBezTo>
                    <a:pt x="129341" y="57359"/>
                    <a:pt x="129341" y="70061"/>
                    <a:pt x="125107" y="82764"/>
                  </a:cubicBezTo>
                  <a:cubicBezTo>
                    <a:pt x="125107" y="82764"/>
                    <a:pt x="125107" y="86998"/>
                    <a:pt x="125107" y="86998"/>
                  </a:cubicBezTo>
                  <a:cubicBezTo>
                    <a:pt x="142044" y="91233"/>
                    <a:pt x="154746" y="99701"/>
                    <a:pt x="171683" y="103935"/>
                  </a:cubicBezTo>
                  <a:cubicBezTo>
                    <a:pt x="197089" y="116638"/>
                    <a:pt x="222494" y="125107"/>
                    <a:pt x="247900" y="133575"/>
                  </a:cubicBezTo>
                  <a:cubicBezTo>
                    <a:pt x="273305" y="142044"/>
                    <a:pt x="294476" y="146278"/>
                    <a:pt x="319882" y="137809"/>
                  </a:cubicBezTo>
                  <a:cubicBezTo>
                    <a:pt x="332585" y="133575"/>
                    <a:pt x="341053" y="129341"/>
                    <a:pt x="353756" y="125107"/>
                  </a:cubicBezTo>
                  <a:cubicBezTo>
                    <a:pt x="362224" y="116638"/>
                    <a:pt x="370693" y="103935"/>
                    <a:pt x="379161" y="95467"/>
                  </a:cubicBezTo>
                  <a:cubicBezTo>
                    <a:pt x="396098" y="74296"/>
                    <a:pt x="429972" y="91233"/>
                    <a:pt x="425738" y="116638"/>
                  </a:cubicBezTo>
                  <a:cubicBezTo>
                    <a:pt x="413035" y="163215"/>
                    <a:pt x="396098" y="214026"/>
                    <a:pt x="391864" y="260602"/>
                  </a:cubicBezTo>
                  <a:cubicBezTo>
                    <a:pt x="387630" y="298711"/>
                    <a:pt x="391864" y="341053"/>
                    <a:pt x="425738" y="362224"/>
                  </a:cubicBezTo>
                  <a:cubicBezTo>
                    <a:pt x="442675" y="374927"/>
                    <a:pt x="429972" y="400332"/>
                    <a:pt x="413035" y="391864"/>
                  </a:cubicBezTo>
                  <a:cubicBezTo>
                    <a:pt x="400332" y="387630"/>
                    <a:pt x="391864" y="379161"/>
                    <a:pt x="383396" y="374927"/>
                  </a:cubicBezTo>
                  <a:cubicBezTo>
                    <a:pt x="383396" y="374927"/>
                    <a:pt x="383396" y="379161"/>
                    <a:pt x="379161" y="379161"/>
                  </a:cubicBezTo>
                  <a:cubicBezTo>
                    <a:pt x="370693" y="387630"/>
                    <a:pt x="357990" y="391864"/>
                    <a:pt x="349522" y="383396"/>
                  </a:cubicBezTo>
                  <a:cubicBezTo>
                    <a:pt x="341053" y="379161"/>
                    <a:pt x="328350" y="379161"/>
                    <a:pt x="319882" y="374927"/>
                  </a:cubicBezTo>
                  <a:cubicBezTo>
                    <a:pt x="311413" y="370693"/>
                    <a:pt x="298711" y="366458"/>
                    <a:pt x="290242" y="366458"/>
                  </a:cubicBezTo>
                  <a:cubicBezTo>
                    <a:pt x="269071" y="357990"/>
                    <a:pt x="252134" y="349522"/>
                    <a:pt x="252134" y="324116"/>
                  </a:cubicBezTo>
                  <a:cubicBezTo>
                    <a:pt x="252134" y="302945"/>
                    <a:pt x="260602" y="281774"/>
                    <a:pt x="264837" y="264837"/>
                  </a:cubicBezTo>
                  <a:cubicBezTo>
                    <a:pt x="269071" y="256368"/>
                    <a:pt x="269071" y="252134"/>
                    <a:pt x="273305" y="243666"/>
                  </a:cubicBezTo>
                  <a:cubicBezTo>
                    <a:pt x="269071" y="239431"/>
                    <a:pt x="264837" y="239431"/>
                    <a:pt x="264837" y="235197"/>
                  </a:cubicBezTo>
                  <a:cubicBezTo>
                    <a:pt x="260602" y="230963"/>
                    <a:pt x="260602" y="226728"/>
                    <a:pt x="256368" y="222494"/>
                  </a:cubicBezTo>
                  <a:cubicBezTo>
                    <a:pt x="252134" y="218260"/>
                    <a:pt x="252134" y="209791"/>
                    <a:pt x="252134" y="205557"/>
                  </a:cubicBezTo>
                  <a:cubicBezTo>
                    <a:pt x="218260" y="197089"/>
                    <a:pt x="188620" y="184386"/>
                    <a:pt x="158981" y="175918"/>
                  </a:cubicBezTo>
                  <a:cubicBezTo>
                    <a:pt x="133575" y="167449"/>
                    <a:pt x="103935" y="154746"/>
                    <a:pt x="86998" y="137809"/>
                  </a:cubicBezTo>
                  <a:cubicBezTo>
                    <a:pt x="86998" y="137809"/>
                    <a:pt x="82764" y="137809"/>
                    <a:pt x="82764" y="137809"/>
                  </a:cubicBezTo>
                  <a:cubicBezTo>
                    <a:pt x="74296" y="137809"/>
                    <a:pt x="70061" y="133575"/>
                    <a:pt x="61593" y="129341"/>
                  </a:cubicBezTo>
                  <a:cubicBezTo>
                    <a:pt x="44656" y="137809"/>
                    <a:pt x="23485" y="137809"/>
                    <a:pt x="10782" y="125107"/>
                  </a:cubicBezTo>
                  <a:cubicBezTo>
                    <a:pt x="-6155" y="112404"/>
                    <a:pt x="-1921" y="91233"/>
                    <a:pt x="15016" y="82764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0B42D46-0790-8665-97DB-206355BBB3E2}"/>
                </a:ext>
              </a:extLst>
            </p:cNvPr>
            <p:cNvSpPr/>
            <p:nvPr/>
          </p:nvSpPr>
          <p:spPr>
            <a:xfrm>
              <a:off x="7147628" y="5616440"/>
              <a:ext cx="225599" cy="144890"/>
            </a:xfrm>
            <a:custGeom>
              <a:avLst/>
              <a:gdLst>
                <a:gd name="connsiteX0" fmla="*/ 3726 w 225599"/>
                <a:gd name="connsiteY0" fmla="*/ 89845 h 144890"/>
                <a:gd name="connsiteX1" fmla="*/ 29132 w 225599"/>
                <a:gd name="connsiteY1" fmla="*/ 81377 h 144890"/>
                <a:gd name="connsiteX2" fmla="*/ 63006 w 225599"/>
                <a:gd name="connsiteY2" fmla="*/ 81377 h 144890"/>
                <a:gd name="connsiteX3" fmla="*/ 109582 w 225599"/>
                <a:gd name="connsiteY3" fmla="*/ 60206 h 144890"/>
                <a:gd name="connsiteX4" fmla="*/ 151925 w 225599"/>
                <a:gd name="connsiteY4" fmla="*/ 34800 h 144890"/>
                <a:gd name="connsiteX5" fmla="*/ 194267 w 225599"/>
                <a:gd name="connsiteY5" fmla="*/ 5160 h 144890"/>
                <a:gd name="connsiteX6" fmla="*/ 223907 w 225599"/>
                <a:gd name="connsiteY6" fmla="*/ 22097 h 144890"/>
                <a:gd name="connsiteX7" fmla="*/ 181564 w 225599"/>
                <a:gd name="connsiteY7" fmla="*/ 77143 h 144890"/>
                <a:gd name="connsiteX8" fmla="*/ 122285 w 225599"/>
                <a:gd name="connsiteY8" fmla="*/ 119485 h 144890"/>
                <a:gd name="connsiteX9" fmla="*/ 46069 w 225599"/>
                <a:gd name="connsiteY9" fmla="*/ 144890 h 144890"/>
                <a:gd name="connsiteX10" fmla="*/ 3726 w 225599"/>
                <a:gd name="connsiteY10" fmla="*/ 89845 h 14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599" h="144890">
                  <a:moveTo>
                    <a:pt x="3726" y="89845"/>
                  </a:moveTo>
                  <a:cubicBezTo>
                    <a:pt x="7960" y="81377"/>
                    <a:pt x="16429" y="77143"/>
                    <a:pt x="29132" y="81377"/>
                  </a:cubicBezTo>
                  <a:cubicBezTo>
                    <a:pt x="41834" y="85611"/>
                    <a:pt x="50303" y="85611"/>
                    <a:pt x="63006" y="81377"/>
                  </a:cubicBezTo>
                  <a:cubicBezTo>
                    <a:pt x="75708" y="72908"/>
                    <a:pt x="92645" y="68674"/>
                    <a:pt x="109582" y="60206"/>
                  </a:cubicBezTo>
                  <a:cubicBezTo>
                    <a:pt x="122285" y="51737"/>
                    <a:pt x="134988" y="43269"/>
                    <a:pt x="151925" y="34800"/>
                  </a:cubicBezTo>
                  <a:cubicBezTo>
                    <a:pt x="168862" y="26332"/>
                    <a:pt x="181564" y="17863"/>
                    <a:pt x="194267" y="5160"/>
                  </a:cubicBezTo>
                  <a:cubicBezTo>
                    <a:pt x="206970" y="-7542"/>
                    <a:pt x="232375" y="5160"/>
                    <a:pt x="223907" y="22097"/>
                  </a:cubicBezTo>
                  <a:cubicBezTo>
                    <a:pt x="215438" y="43269"/>
                    <a:pt x="198501" y="64440"/>
                    <a:pt x="181564" y="77143"/>
                  </a:cubicBezTo>
                  <a:cubicBezTo>
                    <a:pt x="164627" y="94080"/>
                    <a:pt x="143456" y="106782"/>
                    <a:pt x="122285" y="119485"/>
                  </a:cubicBezTo>
                  <a:cubicBezTo>
                    <a:pt x="101114" y="132188"/>
                    <a:pt x="71474" y="144890"/>
                    <a:pt x="46069" y="144890"/>
                  </a:cubicBezTo>
                  <a:cubicBezTo>
                    <a:pt x="12195" y="140656"/>
                    <a:pt x="-8977" y="115251"/>
                    <a:pt x="3726" y="89845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D211F53-E2A9-98C4-275F-C7373E479E29}"/>
                </a:ext>
              </a:extLst>
            </p:cNvPr>
            <p:cNvSpPr/>
            <p:nvPr/>
          </p:nvSpPr>
          <p:spPr>
            <a:xfrm>
              <a:off x="6721578" y="5991934"/>
              <a:ext cx="451211" cy="101330"/>
            </a:xfrm>
            <a:custGeom>
              <a:avLst/>
              <a:gdLst>
                <a:gd name="connsiteX0" fmla="*/ 6351 w 451211"/>
                <a:gd name="connsiteY0" fmla="*/ 27685 h 101330"/>
                <a:gd name="connsiteX1" fmla="*/ 116442 w 451211"/>
                <a:gd name="connsiteY1" fmla="*/ 57325 h 101330"/>
                <a:gd name="connsiteX2" fmla="*/ 171487 w 451211"/>
                <a:gd name="connsiteY2" fmla="*/ 74262 h 101330"/>
                <a:gd name="connsiteX3" fmla="*/ 235000 w 451211"/>
                <a:gd name="connsiteY3" fmla="*/ 74262 h 101330"/>
                <a:gd name="connsiteX4" fmla="*/ 340857 w 451211"/>
                <a:gd name="connsiteY4" fmla="*/ 53090 h 101330"/>
                <a:gd name="connsiteX5" fmla="*/ 429776 w 451211"/>
                <a:gd name="connsiteY5" fmla="*/ 2279 h 101330"/>
                <a:gd name="connsiteX6" fmla="*/ 446713 w 451211"/>
                <a:gd name="connsiteY6" fmla="*/ 23451 h 101330"/>
                <a:gd name="connsiteX7" fmla="*/ 357794 w 451211"/>
                <a:gd name="connsiteY7" fmla="*/ 91199 h 101330"/>
                <a:gd name="connsiteX8" fmla="*/ 243469 w 451211"/>
                <a:gd name="connsiteY8" fmla="*/ 95433 h 101330"/>
                <a:gd name="connsiteX9" fmla="*/ 184190 w 451211"/>
                <a:gd name="connsiteY9" fmla="*/ 86964 h 101330"/>
                <a:gd name="connsiteX10" fmla="*/ 124910 w 451211"/>
                <a:gd name="connsiteY10" fmla="*/ 82730 h 101330"/>
                <a:gd name="connsiteX11" fmla="*/ 6351 w 451211"/>
                <a:gd name="connsiteY11" fmla="*/ 48856 h 101330"/>
                <a:gd name="connsiteX12" fmla="*/ 6351 w 451211"/>
                <a:gd name="connsiteY12" fmla="*/ 27685 h 10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1211" h="101330">
                  <a:moveTo>
                    <a:pt x="6351" y="27685"/>
                  </a:moveTo>
                  <a:cubicBezTo>
                    <a:pt x="44460" y="31919"/>
                    <a:pt x="78334" y="44622"/>
                    <a:pt x="116442" y="57325"/>
                  </a:cubicBezTo>
                  <a:cubicBezTo>
                    <a:pt x="133379" y="61559"/>
                    <a:pt x="150316" y="70027"/>
                    <a:pt x="171487" y="74262"/>
                  </a:cubicBezTo>
                  <a:cubicBezTo>
                    <a:pt x="192658" y="78496"/>
                    <a:pt x="213829" y="78496"/>
                    <a:pt x="235000" y="74262"/>
                  </a:cubicBezTo>
                  <a:cubicBezTo>
                    <a:pt x="268874" y="70027"/>
                    <a:pt x="306983" y="61559"/>
                    <a:pt x="340857" y="53090"/>
                  </a:cubicBezTo>
                  <a:cubicBezTo>
                    <a:pt x="370496" y="40388"/>
                    <a:pt x="400136" y="19216"/>
                    <a:pt x="429776" y="2279"/>
                  </a:cubicBezTo>
                  <a:cubicBezTo>
                    <a:pt x="442478" y="-6189"/>
                    <a:pt x="459415" y="10748"/>
                    <a:pt x="446713" y="23451"/>
                  </a:cubicBezTo>
                  <a:cubicBezTo>
                    <a:pt x="421307" y="48856"/>
                    <a:pt x="395902" y="74262"/>
                    <a:pt x="357794" y="91199"/>
                  </a:cubicBezTo>
                  <a:cubicBezTo>
                    <a:pt x="319685" y="108135"/>
                    <a:pt x="281577" y="99667"/>
                    <a:pt x="243469" y="95433"/>
                  </a:cubicBezTo>
                  <a:cubicBezTo>
                    <a:pt x="222298" y="91199"/>
                    <a:pt x="205361" y="86964"/>
                    <a:pt x="184190" y="86964"/>
                  </a:cubicBezTo>
                  <a:cubicBezTo>
                    <a:pt x="163018" y="82730"/>
                    <a:pt x="141847" y="82730"/>
                    <a:pt x="124910" y="82730"/>
                  </a:cubicBezTo>
                  <a:cubicBezTo>
                    <a:pt x="86802" y="78496"/>
                    <a:pt x="40225" y="65793"/>
                    <a:pt x="6351" y="48856"/>
                  </a:cubicBezTo>
                  <a:cubicBezTo>
                    <a:pt x="-2117" y="36153"/>
                    <a:pt x="-2117" y="27685"/>
                    <a:pt x="6351" y="27685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FFFA45D-C716-44C2-DD14-49A4C0D52296}"/>
                </a:ext>
              </a:extLst>
            </p:cNvPr>
            <p:cNvSpPr/>
            <p:nvPr/>
          </p:nvSpPr>
          <p:spPr>
            <a:xfrm>
              <a:off x="6887502" y="6106657"/>
              <a:ext cx="68017" cy="67149"/>
            </a:xfrm>
            <a:custGeom>
              <a:avLst/>
              <a:gdLst>
                <a:gd name="connsiteX0" fmla="*/ 14031 w 68017"/>
                <a:gd name="connsiteY0" fmla="*/ 6116 h 67149"/>
                <a:gd name="connsiteX1" fmla="*/ 39437 w 68017"/>
                <a:gd name="connsiteY1" fmla="*/ 1882 h 67149"/>
                <a:gd name="connsiteX2" fmla="*/ 52139 w 68017"/>
                <a:gd name="connsiteY2" fmla="*/ 1882 h 67149"/>
                <a:gd name="connsiteX3" fmla="*/ 64842 w 68017"/>
                <a:gd name="connsiteY3" fmla="*/ 10350 h 67149"/>
                <a:gd name="connsiteX4" fmla="*/ 64842 w 68017"/>
                <a:gd name="connsiteY4" fmla="*/ 23053 h 67149"/>
                <a:gd name="connsiteX5" fmla="*/ 52139 w 68017"/>
                <a:gd name="connsiteY5" fmla="*/ 61161 h 67149"/>
                <a:gd name="connsiteX6" fmla="*/ 26734 w 68017"/>
                <a:gd name="connsiteY6" fmla="*/ 65396 h 67149"/>
                <a:gd name="connsiteX7" fmla="*/ 5563 w 68017"/>
                <a:gd name="connsiteY7" fmla="*/ 52693 h 67149"/>
                <a:gd name="connsiteX8" fmla="*/ 14031 w 68017"/>
                <a:gd name="connsiteY8" fmla="*/ 6116 h 6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17" h="67149">
                  <a:moveTo>
                    <a:pt x="14031" y="6116"/>
                  </a:moveTo>
                  <a:cubicBezTo>
                    <a:pt x="22500" y="1882"/>
                    <a:pt x="30968" y="-2352"/>
                    <a:pt x="39437" y="1882"/>
                  </a:cubicBezTo>
                  <a:cubicBezTo>
                    <a:pt x="43671" y="1882"/>
                    <a:pt x="47905" y="-2352"/>
                    <a:pt x="52139" y="1882"/>
                  </a:cubicBezTo>
                  <a:cubicBezTo>
                    <a:pt x="56373" y="1882"/>
                    <a:pt x="60608" y="6116"/>
                    <a:pt x="64842" y="10350"/>
                  </a:cubicBezTo>
                  <a:cubicBezTo>
                    <a:pt x="69076" y="14585"/>
                    <a:pt x="69076" y="18819"/>
                    <a:pt x="64842" y="23053"/>
                  </a:cubicBezTo>
                  <a:cubicBezTo>
                    <a:pt x="69076" y="35756"/>
                    <a:pt x="64842" y="52693"/>
                    <a:pt x="52139" y="61161"/>
                  </a:cubicBezTo>
                  <a:cubicBezTo>
                    <a:pt x="43671" y="65396"/>
                    <a:pt x="35202" y="69630"/>
                    <a:pt x="26734" y="65396"/>
                  </a:cubicBezTo>
                  <a:cubicBezTo>
                    <a:pt x="18265" y="65396"/>
                    <a:pt x="9797" y="56927"/>
                    <a:pt x="5563" y="52693"/>
                  </a:cubicBezTo>
                  <a:cubicBezTo>
                    <a:pt x="-2906" y="35756"/>
                    <a:pt x="-2906" y="14585"/>
                    <a:pt x="14031" y="6116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AF4358-F37E-3E0B-F709-C54A2158EF1A}"/>
                </a:ext>
              </a:extLst>
            </p:cNvPr>
            <p:cNvSpPr/>
            <p:nvPr/>
          </p:nvSpPr>
          <p:spPr>
            <a:xfrm>
              <a:off x="7104777" y="6071883"/>
              <a:ext cx="42342" cy="45123"/>
            </a:xfrm>
            <a:custGeom>
              <a:avLst/>
              <a:gdLst>
                <a:gd name="connsiteX0" fmla="*/ 0 w 42342"/>
                <a:gd name="connsiteY0" fmla="*/ 15484 h 45123"/>
                <a:gd name="connsiteX1" fmla="*/ 8469 w 42342"/>
                <a:gd name="connsiteY1" fmla="*/ 2781 h 45123"/>
                <a:gd name="connsiteX2" fmla="*/ 38108 w 42342"/>
                <a:gd name="connsiteY2" fmla="*/ 7015 h 45123"/>
                <a:gd name="connsiteX3" fmla="*/ 42342 w 42342"/>
                <a:gd name="connsiteY3" fmla="*/ 23952 h 45123"/>
                <a:gd name="connsiteX4" fmla="*/ 42342 w 42342"/>
                <a:gd name="connsiteY4" fmla="*/ 32421 h 45123"/>
                <a:gd name="connsiteX5" fmla="*/ 38108 w 42342"/>
                <a:gd name="connsiteY5" fmla="*/ 40889 h 45123"/>
                <a:gd name="connsiteX6" fmla="*/ 29640 w 42342"/>
                <a:gd name="connsiteY6" fmla="*/ 45124 h 45123"/>
                <a:gd name="connsiteX7" fmla="*/ 16937 w 42342"/>
                <a:gd name="connsiteY7" fmla="*/ 45124 h 45123"/>
                <a:gd name="connsiteX8" fmla="*/ 8469 w 42342"/>
                <a:gd name="connsiteY8" fmla="*/ 36655 h 45123"/>
                <a:gd name="connsiteX9" fmla="*/ 4234 w 42342"/>
                <a:gd name="connsiteY9" fmla="*/ 23952 h 45123"/>
                <a:gd name="connsiteX10" fmla="*/ 4234 w 42342"/>
                <a:gd name="connsiteY10" fmla="*/ 23952 h 45123"/>
                <a:gd name="connsiteX11" fmla="*/ 0 w 42342"/>
                <a:gd name="connsiteY11" fmla="*/ 15484 h 4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42" h="45123">
                  <a:moveTo>
                    <a:pt x="0" y="15484"/>
                  </a:moveTo>
                  <a:cubicBezTo>
                    <a:pt x="0" y="11250"/>
                    <a:pt x="4234" y="7015"/>
                    <a:pt x="8469" y="2781"/>
                  </a:cubicBezTo>
                  <a:cubicBezTo>
                    <a:pt x="16937" y="-1453"/>
                    <a:pt x="29640" y="-1453"/>
                    <a:pt x="38108" y="7015"/>
                  </a:cubicBezTo>
                  <a:cubicBezTo>
                    <a:pt x="42342" y="11250"/>
                    <a:pt x="42342" y="19718"/>
                    <a:pt x="42342" y="23952"/>
                  </a:cubicBezTo>
                  <a:cubicBezTo>
                    <a:pt x="42342" y="28187"/>
                    <a:pt x="42342" y="28187"/>
                    <a:pt x="42342" y="32421"/>
                  </a:cubicBezTo>
                  <a:cubicBezTo>
                    <a:pt x="42342" y="36655"/>
                    <a:pt x="38108" y="40889"/>
                    <a:pt x="38108" y="40889"/>
                  </a:cubicBezTo>
                  <a:cubicBezTo>
                    <a:pt x="33874" y="45124"/>
                    <a:pt x="33874" y="45124"/>
                    <a:pt x="29640" y="45124"/>
                  </a:cubicBezTo>
                  <a:cubicBezTo>
                    <a:pt x="25406" y="45124"/>
                    <a:pt x="21171" y="45124"/>
                    <a:pt x="16937" y="45124"/>
                  </a:cubicBezTo>
                  <a:cubicBezTo>
                    <a:pt x="12703" y="45124"/>
                    <a:pt x="8469" y="40889"/>
                    <a:pt x="8469" y="36655"/>
                  </a:cubicBezTo>
                  <a:cubicBezTo>
                    <a:pt x="4234" y="32421"/>
                    <a:pt x="4234" y="28187"/>
                    <a:pt x="4234" y="23952"/>
                  </a:cubicBezTo>
                  <a:cubicBezTo>
                    <a:pt x="4234" y="23952"/>
                    <a:pt x="4234" y="23952"/>
                    <a:pt x="4234" y="23952"/>
                  </a:cubicBezTo>
                  <a:cubicBezTo>
                    <a:pt x="0" y="28187"/>
                    <a:pt x="0" y="19718"/>
                    <a:pt x="0" y="15484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A3E7C94-8F65-0902-1A21-35AC5A8854AB}"/>
                </a:ext>
              </a:extLst>
            </p:cNvPr>
            <p:cNvSpPr/>
            <p:nvPr/>
          </p:nvSpPr>
          <p:spPr>
            <a:xfrm>
              <a:off x="6655117" y="6045025"/>
              <a:ext cx="61991" cy="64615"/>
            </a:xfrm>
            <a:custGeom>
              <a:avLst/>
              <a:gdLst>
                <a:gd name="connsiteX0" fmla="*/ 22002 w 61991"/>
                <a:gd name="connsiteY0" fmla="*/ 16937 h 64615"/>
                <a:gd name="connsiteX1" fmla="*/ 22002 w 61991"/>
                <a:gd name="connsiteY1" fmla="*/ 16937 h 64615"/>
                <a:gd name="connsiteX2" fmla="*/ 43173 w 61991"/>
                <a:gd name="connsiteY2" fmla="*/ 0 h 64615"/>
                <a:gd name="connsiteX3" fmla="*/ 60110 w 61991"/>
                <a:gd name="connsiteY3" fmla="*/ 16937 h 64615"/>
                <a:gd name="connsiteX4" fmla="*/ 60110 w 61991"/>
                <a:gd name="connsiteY4" fmla="*/ 46577 h 64615"/>
                <a:gd name="connsiteX5" fmla="*/ 34704 w 61991"/>
                <a:gd name="connsiteY5" fmla="*/ 63514 h 64615"/>
                <a:gd name="connsiteX6" fmla="*/ 22002 w 61991"/>
                <a:gd name="connsiteY6" fmla="*/ 55045 h 64615"/>
                <a:gd name="connsiteX7" fmla="*/ 22002 w 61991"/>
                <a:gd name="connsiteY7" fmla="*/ 55045 h 64615"/>
                <a:gd name="connsiteX8" fmla="*/ 22002 w 61991"/>
                <a:gd name="connsiteY8" fmla="*/ 55045 h 64615"/>
                <a:gd name="connsiteX9" fmla="*/ 831 w 61991"/>
                <a:gd name="connsiteY9" fmla="*/ 42342 h 64615"/>
                <a:gd name="connsiteX10" fmla="*/ 22002 w 61991"/>
                <a:gd name="connsiteY10" fmla="*/ 16937 h 64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991" h="64615">
                  <a:moveTo>
                    <a:pt x="22002" y="16937"/>
                  </a:moveTo>
                  <a:cubicBezTo>
                    <a:pt x="22002" y="16937"/>
                    <a:pt x="22002" y="16937"/>
                    <a:pt x="22002" y="16937"/>
                  </a:cubicBezTo>
                  <a:cubicBezTo>
                    <a:pt x="26236" y="4234"/>
                    <a:pt x="30470" y="0"/>
                    <a:pt x="43173" y="0"/>
                  </a:cubicBezTo>
                  <a:cubicBezTo>
                    <a:pt x="51641" y="0"/>
                    <a:pt x="60110" y="8469"/>
                    <a:pt x="60110" y="16937"/>
                  </a:cubicBezTo>
                  <a:cubicBezTo>
                    <a:pt x="60110" y="25406"/>
                    <a:pt x="64344" y="38108"/>
                    <a:pt x="60110" y="46577"/>
                  </a:cubicBezTo>
                  <a:cubicBezTo>
                    <a:pt x="55876" y="59279"/>
                    <a:pt x="47407" y="67748"/>
                    <a:pt x="34704" y="63514"/>
                  </a:cubicBezTo>
                  <a:cubicBezTo>
                    <a:pt x="30470" y="63514"/>
                    <a:pt x="26236" y="59279"/>
                    <a:pt x="22002" y="55045"/>
                  </a:cubicBezTo>
                  <a:cubicBezTo>
                    <a:pt x="22002" y="55045"/>
                    <a:pt x="22002" y="55045"/>
                    <a:pt x="22002" y="55045"/>
                  </a:cubicBezTo>
                  <a:cubicBezTo>
                    <a:pt x="22002" y="55045"/>
                    <a:pt x="22002" y="55045"/>
                    <a:pt x="22002" y="55045"/>
                  </a:cubicBezTo>
                  <a:cubicBezTo>
                    <a:pt x="13533" y="59279"/>
                    <a:pt x="5065" y="50811"/>
                    <a:pt x="831" y="42342"/>
                  </a:cubicBezTo>
                  <a:cubicBezTo>
                    <a:pt x="-3404" y="29640"/>
                    <a:pt x="9299" y="21171"/>
                    <a:pt x="22002" y="16937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3299B1C-FE22-DB5E-9714-16B6983FE9D9}"/>
                </a:ext>
              </a:extLst>
            </p:cNvPr>
            <p:cNvSpPr/>
            <p:nvPr/>
          </p:nvSpPr>
          <p:spPr>
            <a:xfrm>
              <a:off x="6514599" y="6028088"/>
              <a:ext cx="38174" cy="38108"/>
            </a:xfrm>
            <a:custGeom>
              <a:avLst/>
              <a:gdLst>
                <a:gd name="connsiteX0" fmla="*/ 18555 w 38174"/>
                <a:gd name="connsiteY0" fmla="*/ 0 h 38108"/>
                <a:gd name="connsiteX1" fmla="*/ 22790 w 38174"/>
                <a:gd name="connsiteY1" fmla="*/ 38108 h 38108"/>
                <a:gd name="connsiteX2" fmla="*/ 18555 w 38174"/>
                <a:gd name="connsiteY2" fmla="*/ 0 h 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74" h="38108">
                  <a:moveTo>
                    <a:pt x="18555" y="0"/>
                  </a:moveTo>
                  <a:cubicBezTo>
                    <a:pt x="43961" y="0"/>
                    <a:pt x="43961" y="38108"/>
                    <a:pt x="22790" y="38108"/>
                  </a:cubicBezTo>
                  <a:cubicBezTo>
                    <a:pt x="-6850" y="33874"/>
                    <a:pt x="-6850" y="0"/>
                    <a:pt x="18555" y="0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0A8193E-2CF3-974C-5CBC-548CEAC546D5}"/>
                </a:ext>
              </a:extLst>
            </p:cNvPr>
            <p:cNvSpPr/>
            <p:nvPr/>
          </p:nvSpPr>
          <p:spPr>
            <a:xfrm>
              <a:off x="6807998" y="5644957"/>
              <a:ext cx="259339" cy="74563"/>
            </a:xfrm>
            <a:custGeom>
              <a:avLst/>
              <a:gdLst>
                <a:gd name="connsiteX0" fmla="*/ 8850 w 259339"/>
                <a:gd name="connsiteY0" fmla="*/ 10518 h 74563"/>
                <a:gd name="connsiteX1" fmla="*/ 59661 w 259339"/>
                <a:gd name="connsiteY1" fmla="*/ 35923 h 74563"/>
                <a:gd name="connsiteX2" fmla="*/ 118941 w 259339"/>
                <a:gd name="connsiteY2" fmla="*/ 48626 h 74563"/>
                <a:gd name="connsiteX3" fmla="*/ 186689 w 259339"/>
                <a:gd name="connsiteY3" fmla="*/ 35923 h 74563"/>
                <a:gd name="connsiteX4" fmla="*/ 237500 w 259339"/>
                <a:gd name="connsiteY4" fmla="*/ 6284 h 74563"/>
                <a:gd name="connsiteX5" fmla="*/ 258671 w 259339"/>
                <a:gd name="connsiteY5" fmla="*/ 14752 h 74563"/>
                <a:gd name="connsiteX6" fmla="*/ 212094 w 259339"/>
                <a:gd name="connsiteY6" fmla="*/ 52860 h 74563"/>
                <a:gd name="connsiteX7" fmla="*/ 127409 w 259339"/>
                <a:gd name="connsiteY7" fmla="*/ 74032 h 74563"/>
                <a:gd name="connsiteX8" fmla="*/ 4616 w 259339"/>
                <a:gd name="connsiteY8" fmla="*/ 14752 h 74563"/>
                <a:gd name="connsiteX9" fmla="*/ 8850 w 259339"/>
                <a:gd name="connsiteY9" fmla="*/ 10518 h 7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339" h="74563">
                  <a:moveTo>
                    <a:pt x="8850" y="10518"/>
                  </a:moveTo>
                  <a:cubicBezTo>
                    <a:pt x="25787" y="18986"/>
                    <a:pt x="42724" y="31689"/>
                    <a:pt x="59661" y="35923"/>
                  </a:cubicBezTo>
                  <a:cubicBezTo>
                    <a:pt x="80832" y="44392"/>
                    <a:pt x="97769" y="48626"/>
                    <a:pt x="118941" y="48626"/>
                  </a:cubicBezTo>
                  <a:cubicBezTo>
                    <a:pt x="140112" y="48626"/>
                    <a:pt x="165517" y="44392"/>
                    <a:pt x="186689" y="35923"/>
                  </a:cubicBezTo>
                  <a:cubicBezTo>
                    <a:pt x="203625" y="31689"/>
                    <a:pt x="229031" y="27455"/>
                    <a:pt x="237500" y="6284"/>
                  </a:cubicBezTo>
                  <a:cubicBezTo>
                    <a:pt x="245968" y="-6419"/>
                    <a:pt x="262905" y="2049"/>
                    <a:pt x="258671" y="14752"/>
                  </a:cubicBezTo>
                  <a:cubicBezTo>
                    <a:pt x="250202" y="35923"/>
                    <a:pt x="229031" y="44392"/>
                    <a:pt x="212094" y="52860"/>
                  </a:cubicBezTo>
                  <a:cubicBezTo>
                    <a:pt x="186689" y="61329"/>
                    <a:pt x="157049" y="69797"/>
                    <a:pt x="127409" y="74032"/>
                  </a:cubicBezTo>
                  <a:cubicBezTo>
                    <a:pt x="85067" y="78266"/>
                    <a:pt x="21553" y="57095"/>
                    <a:pt x="4616" y="14752"/>
                  </a:cubicBezTo>
                  <a:cubicBezTo>
                    <a:pt x="-3852" y="10518"/>
                    <a:pt x="382" y="6284"/>
                    <a:pt x="8850" y="10518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C050BBD-F822-5235-9112-1753B51874A9}"/>
                </a:ext>
              </a:extLst>
            </p:cNvPr>
            <p:cNvSpPr/>
            <p:nvPr/>
          </p:nvSpPr>
          <p:spPr>
            <a:xfrm>
              <a:off x="6246284" y="5527293"/>
              <a:ext cx="125968" cy="246740"/>
            </a:xfrm>
            <a:custGeom>
              <a:avLst/>
              <a:gdLst>
                <a:gd name="connsiteX0" fmla="*/ 3176 w 125968"/>
                <a:gd name="connsiteY0" fmla="*/ 204398 h 246740"/>
                <a:gd name="connsiteX1" fmla="*/ 20113 w 125968"/>
                <a:gd name="connsiteY1" fmla="*/ 191695 h 246740"/>
                <a:gd name="connsiteX2" fmla="*/ 32815 w 125968"/>
                <a:gd name="connsiteY2" fmla="*/ 195929 h 246740"/>
                <a:gd name="connsiteX3" fmla="*/ 45518 w 125968"/>
                <a:gd name="connsiteY3" fmla="*/ 178992 h 246740"/>
                <a:gd name="connsiteX4" fmla="*/ 66689 w 125968"/>
                <a:gd name="connsiteY4" fmla="*/ 136650 h 246740"/>
                <a:gd name="connsiteX5" fmla="*/ 70924 w 125968"/>
                <a:gd name="connsiteY5" fmla="*/ 81605 h 246740"/>
                <a:gd name="connsiteX6" fmla="*/ 70924 w 125968"/>
                <a:gd name="connsiteY6" fmla="*/ 51965 h 246740"/>
                <a:gd name="connsiteX7" fmla="*/ 70924 w 125968"/>
                <a:gd name="connsiteY7" fmla="*/ 43496 h 246740"/>
                <a:gd name="connsiteX8" fmla="*/ 70924 w 125968"/>
                <a:gd name="connsiteY8" fmla="*/ 43496 h 246740"/>
                <a:gd name="connsiteX9" fmla="*/ 45518 w 125968"/>
                <a:gd name="connsiteY9" fmla="*/ 22325 h 246740"/>
                <a:gd name="connsiteX10" fmla="*/ 79392 w 125968"/>
                <a:gd name="connsiteY10" fmla="*/ 5388 h 246740"/>
                <a:gd name="connsiteX11" fmla="*/ 83626 w 125968"/>
                <a:gd name="connsiteY11" fmla="*/ 1154 h 246740"/>
                <a:gd name="connsiteX12" fmla="*/ 104798 w 125968"/>
                <a:gd name="connsiteY12" fmla="*/ 9622 h 246740"/>
                <a:gd name="connsiteX13" fmla="*/ 113266 w 125968"/>
                <a:gd name="connsiteY13" fmla="*/ 56199 h 246740"/>
                <a:gd name="connsiteX14" fmla="*/ 117500 w 125968"/>
                <a:gd name="connsiteY14" fmla="*/ 73136 h 246740"/>
                <a:gd name="connsiteX15" fmla="*/ 125969 w 125968"/>
                <a:gd name="connsiteY15" fmla="*/ 128181 h 246740"/>
                <a:gd name="connsiteX16" fmla="*/ 83626 w 125968"/>
                <a:gd name="connsiteY16" fmla="*/ 225569 h 246740"/>
                <a:gd name="connsiteX17" fmla="*/ 70924 w 125968"/>
                <a:gd name="connsiteY17" fmla="*/ 229803 h 246740"/>
                <a:gd name="connsiteX18" fmla="*/ 41284 w 125968"/>
                <a:gd name="connsiteY18" fmla="*/ 246740 h 246740"/>
                <a:gd name="connsiteX19" fmla="*/ 3176 w 125968"/>
                <a:gd name="connsiteY19" fmla="*/ 212866 h 246740"/>
                <a:gd name="connsiteX20" fmla="*/ 3176 w 125968"/>
                <a:gd name="connsiteY20" fmla="*/ 204398 h 24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968" h="246740">
                  <a:moveTo>
                    <a:pt x="3176" y="204398"/>
                  </a:moveTo>
                  <a:cubicBezTo>
                    <a:pt x="-1059" y="195929"/>
                    <a:pt x="11644" y="183227"/>
                    <a:pt x="20113" y="191695"/>
                  </a:cubicBezTo>
                  <a:cubicBezTo>
                    <a:pt x="24347" y="195929"/>
                    <a:pt x="28581" y="200163"/>
                    <a:pt x="32815" y="195929"/>
                  </a:cubicBezTo>
                  <a:cubicBezTo>
                    <a:pt x="37050" y="191695"/>
                    <a:pt x="41284" y="183227"/>
                    <a:pt x="45518" y="178992"/>
                  </a:cubicBezTo>
                  <a:cubicBezTo>
                    <a:pt x="53987" y="166290"/>
                    <a:pt x="62455" y="153587"/>
                    <a:pt x="66689" y="136650"/>
                  </a:cubicBezTo>
                  <a:cubicBezTo>
                    <a:pt x="70924" y="119713"/>
                    <a:pt x="70924" y="98542"/>
                    <a:pt x="70924" y="81605"/>
                  </a:cubicBezTo>
                  <a:cubicBezTo>
                    <a:pt x="70924" y="73136"/>
                    <a:pt x="70924" y="64668"/>
                    <a:pt x="70924" y="51965"/>
                  </a:cubicBezTo>
                  <a:cubicBezTo>
                    <a:pt x="70924" y="47731"/>
                    <a:pt x="70924" y="43496"/>
                    <a:pt x="70924" y="43496"/>
                  </a:cubicBezTo>
                  <a:cubicBezTo>
                    <a:pt x="70924" y="43496"/>
                    <a:pt x="70924" y="43496"/>
                    <a:pt x="70924" y="43496"/>
                  </a:cubicBezTo>
                  <a:cubicBezTo>
                    <a:pt x="58221" y="56199"/>
                    <a:pt x="41284" y="39262"/>
                    <a:pt x="45518" y="22325"/>
                  </a:cubicBezTo>
                  <a:cubicBezTo>
                    <a:pt x="53987" y="5388"/>
                    <a:pt x="66689" y="1154"/>
                    <a:pt x="79392" y="5388"/>
                  </a:cubicBezTo>
                  <a:cubicBezTo>
                    <a:pt x="79392" y="5388"/>
                    <a:pt x="83626" y="1154"/>
                    <a:pt x="83626" y="1154"/>
                  </a:cubicBezTo>
                  <a:cubicBezTo>
                    <a:pt x="92095" y="-3080"/>
                    <a:pt x="100563" y="5388"/>
                    <a:pt x="104798" y="9622"/>
                  </a:cubicBezTo>
                  <a:cubicBezTo>
                    <a:pt x="113266" y="22325"/>
                    <a:pt x="117500" y="39262"/>
                    <a:pt x="113266" y="56199"/>
                  </a:cubicBezTo>
                  <a:cubicBezTo>
                    <a:pt x="113266" y="60433"/>
                    <a:pt x="117500" y="68902"/>
                    <a:pt x="117500" y="73136"/>
                  </a:cubicBezTo>
                  <a:cubicBezTo>
                    <a:pt x="121734" y="90073"/>
                    <a:pt x="125969" y="111244"/>
                    <a:pt x="125969" y="128181"/>
                  </a:cubicBezTo>
                  <a:cubicBezTo>
                    <a:pt x="125969" y="162055"/>
                    <a:pt x="117500" y="204398"/>
                    <a:pt x="83626" y="225569"/>
                  </a:cubicBezTo>
                  <a:cubicBezTo>
                    <a:pt x="79392" y="229803"/>
                    <a:pt x="75158" y="229803"/>
                    <a:pt x="70924" y="229803"/>
                  </a:cubicBezTo>
                  <a:cubicBezTo>
                    <a:pt x="62455" y="238272"/>
                    <a:pt x="53987" y="246740"/>
                    <a:pt x="41284" y="246740"/>
                  </a:cubicBezTo>
                  <a:cubicBezTo>
                    <a:pt x="20113" y="246740"/>
                    <a:pt x="11644" y="234037"/>
                    <a:pt x="3176" y="212866"/>
                  </a:cubicBezTo>
                  <a:cubicBezTo>
                    <a:pt x="-1059" y="212866"/>
                    <a:pt x="-1059" y="204398"/>
                    <a:pt x="3176" y="20439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1E2B69B-6103-AF27-F583-595DA39DF0A7}"/>
                </a:ext>
              </a:extLst>
            </p:cNvPr>
            <p:cNvSpPr/>
            <p:nvPr/>
          </p:nvSpPr>
          <p:spPr>
            <a:xfrm>
              <a:off x="7286102" y="5474855"/>
              <a:ext cx="109755" cy="162599"/>
            </a:xfrm>
            <a:custGeom>
              <a:avLst/>
              <a:gdLst>
                <a:gd name="connsiteX0" fmla="*/ 43090 w 109755"/>
                <a:gd name="connsiteY0" fmla="*/ 2781 h 162599"/>
                <a:gd name="connsiteX1" fmla="*/ 60027 w 109755"/>
                <a:gd name="connsiteY1" fmla="*/ 7016 h 162599"/>
                <a:gd name="connsiteX2" fmla="*/ 102369 w 109755"/>
                <a:gd name="connsiteY2" fmla="*/ 83232 h 162599"/>
                <a:gd name="connsiteX3" fmla="*/ 93901 w 109755"/>
                <a:gd name="connsiteY3" fmla="*/ 155214 h 162599"/>
                <a:gd name="connsiteX4" fmla="*/ 60027 w 109755"/>
                <a:gd name="connsiteY4" fmla="*/ 146746 h 162599"/>
                <a:gd name="connsiteX5" fmla="*/ 55793 w 109755"/>
                <a:gd name="connsiteY5" fmla="*/ 138277 h 162599"/>
                <a:gd name="connsiteX6" fmla="*/ 55793 w 109755"/>
                <a:gd name="connsiteY6" fmla="*/ 138277 h 162599"/>
                <a:gd name="connsiteX7" fmla="*/ 30387 w 109755"/>
                <a:gd name="connsiteY7" fmla="*/ 95935 h 162599"/>
                <a:gd name="connsiteX8" fmla="*/ 4982 w 109755"/>
                <a:gd name="connsiteY8" fmla="*/ 53592 h 162599"/>
                <a:gd name="connsiteX9" fmla="*/ 43090 w 109755"/>
                <a:gd name="connsiteY9" fmla="*/ 2781 h 16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755" h="162599">
                  <a:moveTo>
                    <a:pt x="43090" y="2781"/>
                  </a:moveTo>
                  <a:cubicBezTo>
                    <a:pt x="51558" y="-1453"/>
                    <a:pt x="55793" y="-1453"/>
                    <a:pt x="60027" y="7016"/>
                  </a:cubicBezTo>
                  <a:cubicBezTo>
                    <a:pt x="72730" y="32421"/>
                    <a:pt x="89667" y="57826"/>
                    <a:pt x="102369" y="83232"/>
                  </a:cubicBezTo>
                  <a:cubicBezTo>
                    <a:pt x="115072" y="108637"/>
                    <a:pt x="110838" y="129809"/>
                    <a:pt x="93901" y="155214"/>
                  </a:cubicBezTo>
                  <a:cubicBezTo>
                    <a:pt x="85432" y="167917"/>
                    <a:pt x="64261" y="163683"/>
                    <a:pt x="60027" y="146746"/>
                  </a:cubicBezTo>
                  <a:cubicBezTo>
                    <a:pt x="60027" y="142511"/>
                    <a:pt x="60027" y="142511"/>
                    <a:pt x="55793" y="138277"/>
                  </a:cubicBezTo>
                  <a:cubicBezTo>
                    <a:pt x="55793" y="138277"/>
                    <a:pt x="55793" y="138277"/>
                    <a:pt x="55793" y="138277"/>
                  </a:cubicBezTo>
                  <a:cubicBezTo>
                    <a:pt x="47324" y="125574"/>
                    <a:pt x="38856" y="108637"/>
                    <a:pt x="30387" y="95935"/>
                  </a:cubicBezTo>
                  <a:cubicBezTo>
                    <a:pt x="21919" y="83232"/>
                    <a:pt x="13450" y="66295"/>
                    <a:pt x="4982" y="53592"/>
                  </a:cubicBezTo>
                  <a:cubicBezTo>
                    <a:pt x="-11955" y="28187"/>
                    <a:pt x="17685" y="7016"/>
                    <a:pt x="43090" y="27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770470A-F53A-3EB3-8847-4DF92EF359CD}"/>
                </a:ext>
              </a:extLst>
            </p:cNvPr>
            <p:cNvSpPr/>
            <p:nvPr/>
          </p:nvSpPr>
          <p:spPr>
            <a:xfrm>
              <a:off x="6805599" y="5623914"/>
              <a:ext cx="249190" cy="81373"/>
            </a:xfrm>
            <a:custGeom>
              <a:avLst/>
              <a:gdLst>
                <a:gd name="connsiteX0" fmla="*/ 7015 w 249190"/>
                <a:gd name="connsiteY0" fmla="*/ 14623 h 81373"/>
                <a:gd name="connsiteX1" fmla="*/ 36655 w 249190"/>
                <a:gd name="connsiteY1" fmla="*/ 18857 h 81373"/>
                <a:gd name="connsiteX2" fmla="*/ 104403 w 249190"/>
                <a:gd name="connsiteY2" fmla="*/ 35795 h 81373"/>
                <a:gd name="connsiteX3" fmla="*/ 214493 w 249190"/>
                <a:gd name="connsiteY3" fmla="*/ 6155 h 81373"/>
                <a:gd name="connsiteX4" fmla="*/ 244133 w 249190"/>
                <a:gd name="connsiteY4" fmla="*/ 31560 h 81373"/>
                <a:gd name="connsiteX5" fmla="*/ 11250 w 249190"/>
                <a:gd name="connsiteY5" fmla="*/ 48497 h 81373"/>
                <a:gd name="connsiteX6" fmla="*/ 2781 w 249190"/>
                <a:gd name="connsiteY6" fmla="*/ 35795 h 81373"/>
                <a:gd name="connsiteX7" fmla="*/ 7015 w 249190"/>
                <a:gd name="connsiteY7" fmla="*/ 14623 h 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190" h="81373">
                  <a:moveTo>
                    <a:pt x="7015" y="14623"/>
                  </a:moveTo>
                  <a:cubicBezTo>
                    <a:pt x="15484" y="10389"/>
                    <a:pt x="23952" y="14623"/>
                    <a:pt x="36655" y="18857"/>
                  </a:cubicBezTo>
                  <a:cubicBezTo>
                    <a:pt x="57826" y="27326"/>
                    <a:pt x="78998" y="35795"/>
                    <a:pt x="104403" y="35795"/>
                  </a:cubicBezTo>
                  <a:cubicBezTo>
                    <a:pt x="142511" y="40029"/>
                    <a:pt x="184854" y="31560"/>
                    <a:pt x="214493" y="6155"/>
                  </a:cubicBezTo>
                  <a:cubicBezTo>
                    <a:pt x="231430" y="-10782"/>
                    <a:pt x="261070" y="10389"/>
                    <a:pt x="244133" y="31560"/>
                  </a:cubicBezTo>
                  <a:cubicBezTo>
                    <a:pt x="180619" y="99308"/>
                    <a:pt x="87466" y="90840"/>
                    <a:pt x="11250" y="48497"/>
                  </a:cubicBezTo>
                  <a:cubicBezTo>
                    <a:pt x="7015" y="44263"/>
                    <a:pt x="2781" y="40029"/>
                    <a:pt x="2781" y="35795"/>
                  </a:cubicBezTo>
                  <a:cubicBezTo>
                    <a:pt x="-1453" y="23092"/>
                    <a:pt x="-1453" y="18857"/>
                    <a:pt x="7015" y="1462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BC88AB7-7CAC-8BC2-D4A5-5027B13456F0}"/>
                </a:ext>
              </a:extLst>
            </p:cNvPr>
            <p:cNvSpPr/>
            <p:nvPr/>
          </p:nvSpPr>
          <p:spPr>
            <a:xfrm>
              <a:off x="6487489" y="5973955"/>
              <a:ext cx="710994" cy="182286"/>
            </a:xfrm>
            <a:custGeom>
              <a:avLst/>
              <a:gdLst>
                <a:gd name="connsiteX0" fmla="*/ 3322 w 710994"/>
                <a:gd name="connsiteY0" fmla="*/ 20259 h 182286"/>
                <a:gd name="connsiteX1" fmla="*/ 49899 w 710994"/>
                <a:gd name="connsiteY1" fmla="*/ 3322 h 182286"/>
                <a:gd name="connsiteX2" fmla="*/ 388638 w 710994"/>
                <a:gd name="connsiteY2" fmla="*/ 96476 h 182286"/>
                <a:gd name="connsiteX3" fmla="*/ 558008 w 710994"/>
                <a:gd name="connsiteY3" fmla="*/ 96476 h 182286"/>
                <a:gd name="connsiteX4" fmla="*/ 625756 w 710994"/>
                <a:gd name="connsiteY4" fmla="*/ 71070 h 182286"/>
                <a:gd name="connsiteX5" fmla="*/ 685036 w 710994"/>
                <a:gd name="connsiteY5" fmla="*/ 28728 h 182286"/>
                <a:gd name="connsiteX6" fmla="*/ 710441 w 710994"/>
                <a:gd name="connsiteY6" fmla="*/ 41430 h 182286"/>
                <a:gd name="connsiteX7" fmla="*/ 494494 w 710994"/>
                <a:gd name="connsiteY7" fmla="*/ 181161 h 182286"/>
                <a:gd name="connsiteX8" fmla="*/ 329359 w 710994"/>
                <a:gd name="connsiteY8" fmla="*/ 168458 h 182286"/>
                <a:gd name="connsiteX9" fmla="*/ 181160 w 710994"/>
                <a:gd name="connsiteY9" fmla="*/ 134584 h 182286"/>
                <a:gd name="connsiteX10" fmla="*/ 20259 w 710994"/>
                <a:gd name="connsiteY10" fmla="*/ 66836 h 182286"/>
                <a:gd name="connsiteX11" fmla="*/ 3322 w 710994"/>
                <a:gd name="connsiteY11" fmla="*/ 20259 h 18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0994" h="182286">
                  <a:moveTo>
                    <a:pt x="3322" y="20259"/>
                  </a:moveTo>
                  <a:cubicBezTo>
                    <a:pt x="11791" y="3322"/>
                    <a:pt x="32962" y="-5146"/>
                    <a:pt x="49899" y="3322"/>
                  </a:cubicBezTo>
                  <a:cubicBezTo>
                    <a:pt x="155755" y="58367"/>
                    <a:pt x="274314" y="75304"/>
                    <a:pt x="388638" y="96476"/>
                  </a:cubicBezTo>
                  <a:cubicBezTo>
                    <a:pt x="443684" y="104944"/>
                    <a:pt x="502963" y="113413"/>
                    <a:pt x="558008" y="96476"/>
                  </a:cubicBezTo>
                  <a:cubicBezTo>
                    <a:pt x="583414" y="88007"/>
                    <a:pt x="604585" y="83773"/>
                    <a:pt x="625756" y="71070"/>
                  </a:cubicBezTo>
                  <a:cubicBezTo>
                    <a:pt x="646927" y="58367"/>
                    <a:pt x="668098" y="45665"/>
                    <a:pt x="685036" y="28728"/>
                  </a:cubicBezTo>
                  <a:cubicBezTo>
                    <a:pt x="693504" y="20259"/>
                    <a:pt x="714675" y="24493"/>
                    <a:pt x="710441" y="41430"/>
                  </a:cubicBezTo>
                  <a:cubicBezTo>
                    <a:pt x="685036" y="134584"/>
                    <a:pt x="579179" y="176926"/>
                    <a:pt x="494494" y="181161"/>
                  </a:cubicBezTo>
                  <a:cubicBezTo>
                    <a:pt x="439449" y="185395"/>
                    <a:pt x="384404" y="176926"/>
                    <a:pt x="329359" y="168458"/>
                  </a:cubicBezTo>
                  <a:cubicBezTo>
                    <a:pt x="278548" y="159989"/>
                    <a:pt x="231971" y="147286"/>
                    <a:pt x="181160" y="134584"/>
                  </a:cubicBezTo>
                  <a:cubicBezTo>
                    <a:pt x="126115" y="117647"/>
                    <a:pt x="71070" y="96476"/>
                    <a:pt x="20259" y="66836"/>
                  </a:cubicBezTo>
                  <a:cubicBezTo>
                    <a:pt x="3322" y="58367"/>
                    <a:pt x="-5146" y="41430"/>
                    <a:pt x="3322" y="2025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94B2E29-A687-059B-5164-CCF1EF7F8AC5}"/>
                </a:ext>
              </a:extLst>
            </p:cNvPr>
            <p:cNvSpPr/>
            <p:nvPr/>
          </p:nvSpPr>
          <p:spPr>
            <a:xfrm>
              <a:off x="6994687" y="5799439"/>
              <a:ext cx="97387" cy="99141"/>
            </a:xfrm>
            <a:custGeom>
              <a:avLst/>
              <a:gdLst>
                <a:gd name="connsiteX0" fmla="*/ 0 w 97387"/>
                <a:gd name="connsiteY0" fmla="*/ 88919 h 99141"/>
                <a:gd name="connsiteX1" fmla="*/ 29640 w 97387"/>
                <a:gd name="connsiteY1" fmla="*/ 50811 h 99141"/>
                <a:gd name="connsiteX2" fmla="*/ 50811 w 97387"/>
                <a:gd name="connsiteY2" fmla="*/ 42342 h 99141"/>
                <a:gd name="connsiteX3" fmla="*/ 63514 w 97387"/>
                <a:gd name="connsiteY3" fmla="*/ 38108 h 99141"/>
                <a:gd name="connsiteX4" fmla="*/ 63514 w 97387"/>
                <a:gd name="connsiteY4" fmla="*/ 38108 h 99141"/>
                <a:gd name="connsiteX5" fmla="*/ 63514 w 97387"/>
                <a:gd name="connsiteY5" fmla="*/ 38108 h 99141"/>
                <a:gd name="connsiteX6" fmla="*/ 50811 w 97387"/>
                <a:gd name="connsiteY6" fmla="*/ 29640 h 99141"/>
                <a:gd name="connsiteX7" fmla="*/ 46577 w 97387"/>
                <a:gd name="connsiteY7" fmla="*/ 16937 h 99141"/>
                <a:gd name="connsiteX8" fmla="*/ 59279 w 97387"/>
                <a:gd name="connsiteY8" fmla="*/ 12703 h 99141"/>
                <a:gd name="connsiteX9" fmla="*/ 76216 w 97387"/>
                <a:gd name="connsiteY9" fmla="*/ 25405 h 99141"/>
                <a:gd name="connsiteX10" fmla="*/ 80451 w 97387"/>
                <a:gd name="connsiteY10" fmla="*/ 29640 h 99141"/>
                <a:gd name="connsiteX11" fmla="*/ 80451 w 97387"/>
                <a:gd name="connsiteY11" fmla="*/ 8469 h 99141"/>
                <a:gd name="connsiteX12" fmla="*/ 88919 w 97387"/>
                <a:gd name="connsiteY12" fmla="*/ 0 h 99141"/>
                <a:gd name="connsiteX13" fmla="*/ 97388 w 97387"/>
                <a:gd name="connsiteY13" fmla="*/ 8469 h 99141"/>
                <a:gd name="connsiteX14" fmla="*/ 93153 w 97387"/>
                <a:gd name="connsiteY14" fmla="*/ 71982 h 99141"/>
                <a:gd name="connsiteX15" fmla="*/ 84685 w 97387"/>
                <a:gd name="connsiteY15" fmla="*/ 80451 h 99141"/>
                <a:gd name="connsiteX16" fmla="*/ 76216 w 97387"/>
                <a:gd name="connsiteY16" fmla="*/ 71982 h 99141"/>
                <a:gd name="connsiteX17" fmla="*/ 76216 w 97387"/>
                <a:gd name="connsiteY17" fmla="*/ 55045 h 99141"/>
                <a:gd name="connsiteX18" fmla="*/ 59279 w 97387"/>
                <a:gd name="connsiteY18" fmla="*/ 59279 h 99141"/>
                <a:gd name="connsiteX19" fmla="*/ 29640 w 97387"/>
                <a:gd name="connsiteY19" fmla="*/ 67748 h 99141"/>
                <a:gd name="connsiteX20" fmla="*/ 12703 w 97387"/>
                <a:gd name="connsiteY20" fmla="*/ 93153 h 99141"/>
                <a:gd name="connsiteX21" fmla="*/ 4234 w 97387"/>
                <a:gd name="connsiteY21" fmla="*/ 97388 h 99141"/>
                <a:gd name="connsiteX22" fmla="*/ 0 w 97387"/>
                <a:gd name="connsiteY22" fmla="*/ 88919 h 9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7387" h="99141">
                  <a:moveTo>
                    <a:pt x="0" y="88919"/>
                  </a:moveTo>
                  <a:cubicBezTo>
                    <a:pt x="4234" y="71982"/>
                    <a:pt x="12703" y="59279"/>
                    <a:pt x="29640" y="50811"/>
                  </a:cubicBezTo>
                  <a:cubicBezTo>
                    <a:pt x="38108" y="46577"/>
                    <a:pt x="42342" y="46577"/>
                    <a:pt x="50811" y="42342"/>
                  </a:cubicBezTo>
                  <a:cubicBezTo>
                    <a:pt x="55045" y="42342"/>
                    <a:pt x="59279" y="42342"/>
                    <a:pt x="63514" y="38108"/>
                  </a:cubicBezTo>
                  <a:cubicBezTo>
                    <a:pt x="63514" y="38108"/>
                    <a:pt x="63514" y="38108"/>
                    <a:pt x="63514" y="38108"/>
                  </a:cubicBezTo>
                  <a:cubicBezTo>
                    <a:pt x="63514" y="38108"/>
                    <a:pt x="63514" y="38108"/>
                    <a:pt x="63514" y="38108"/>
                  </a:cubicBezTo>
                  <a:cubicBezTo>
                    <a:pt x="59279" y="33874"/>
                    <a:pt x="55045" y="29640"/>
                    <a:pt x="50811" y="29640"/>
                  </a:cubicBezTo>
                  <a:cubicBezTo>
                    <a:pt x="46577" y="25405"/>
                    <a:pt x="46577" y="21171"/>
                    <a:pt x="46577" y="16937"/>
                  </a:cubicBezTo>
                  <a:cubicBezTo>
                    <a:pt x="46577" y="12703"/>
                    <a:pt x="55045" y="12703"/>
                    <a:pt x="59279" y="12703"/>
                  </a:cubicBezTo>
                  <a:cubicBezTo>
                    <a:pt x="63514" y="16937"/>
                    <a:pt x="67748" y="21171"/>
                    <a:pt x="76216" y="25405"/>
                  </a:cubicBezTo>
                  <a:cubicBezTo>
                    <a:pt x="76216" y="25405"/>
                    <a:pt x="80451" y="29640"/>
                    <a:pt x="80451" y="29640"/>
                  </a:cubicBezTo>
                  <a:cubicBezTo>
                    <a:pt x="80451" y="21171"/>
                    <a:pt x="80451" y="16937"/>
                    <a:pt x="80451" y="8469"/>
                  </a:cubicBezTo>
                  <a:cubicBezTo>
                    <a:pt x="80451" y="4234"/>
                    <a:pt x="84685" y="0"/>
                    <a:pt x="88919" y="0"/>
                  </a:cubicBezTo>
                  <a:cubicBezTo>
                    <a:pt x="93153" y="0"/>
                    <a:pt x="97388" y="4234"/>
                    <a:pt x="97388" y="8469"/>
                  </a:cubicBezTo>
                  <a:cubicBezTo>
                    <a:pt x="97388" y="29640"/>
                    <a:pt x="93153" y="50811"/>
                    <a:pt x="93153" y="71982"/>
                  </a:cubicBezTo>
                  <a:cubicBezTo>
                    <a:pt x="93153" y="76216"/>
                    <a:pt x="88919" y="80451"/>
                    <a:pt x="84685" y="80451"/>
                  </a:cubicBezTo>
                  <a:cubicBezTo>
                    <a:pt x="80451" y="80451"/>
                    <a:pt x="76216" y="76216"/>
                    <a:pt x="76216" y="71982"/>
                  </a:cubicBezTo>
                  <a:cubicBezTo>
                    <a:pt x="76216" y="67748"/>
                    <a:pt x="76216" y="59279"/>
                    <a:pt x="76216" y="55045"/>
                  </a:cubicBezTo>
                  <a:cubicBezTo>
                    <a:pt x="71982" y="55045"/>
                    <a:pt x="67748" y="59279"/>
                    <a:pt x="59279" y="59279"/>
                  </a:cubicBezTo>
                  <a:cubicBezTo>
                    <a:pt x="50811" y="63514"/>
                    <a:pt x="38108" y="63514"/>
                    <a:pt x="29640" y="67748"/>
                  </a:cubicBezTo>
                  <a:cubicBezTo>
                    <a:pt x="21171" y="71982"/>
                    <a:pt x="16937" y="84685"/>
                    <a:pt x="12703" y="93153"/>
                  </a:cubicBezTo>
                  <a:cubicBezTo>
                    <a:pt x="12703" y="97388"/>
                    <a:pt x="8468" y="101622"/>
                    <a:pt x="4234" y="97388"/>
                  </a:cubicBezTo>
                  <a:cubicBezTo>
                    <a:pt x="4234" y="97388"/>
                    <a:pt x="0" y="93153"/>
                    <a:pt x="0" y="8891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187C087-10F2-09FB-9853-55CDA3C5E38C}"/>
                </a:ext>
              </a:extLst>
            </p:cNvPr>
            <p:cNvSpPr/>
            <p:nvPr/>
          </p:nvSpPr>
          <p:spPr>
            <a:xfrm>
              <a:off x="6977750" y="5811760"/>
              <a:ext cx="25405" cy="78715"/>
            </a:xfrm>
            <a:custGeom>
              <a:avLst/>
              <a:gdLst>
                <a:gd name="connsiteX0" fmla="*/ 8469 w 25405"/>
                <a:gd name="connsiteY0" fmla="*/ 4616 h 78715"/>
                <a:gd name="connsiteX1" fmla="*/ 25405 w 25405"/>
                <a:gd name="connsiteY1" fmla="*/ 8850 h 78715"/>
                <a:gd name="connsiteX2" fmla="*/ 16937 w 25405"/>
                <a:gd name="connsiteY2" fmla="*/ 72364 h 78715"/>
                <a:gd name="connsiteX3" fmla="*/ 0 w 25405"/>
                <a:gd name="connsiteY3" fmla="*/ 72364 h 78715"/>
                <a:gd name="connsiteX4" fmla="*/ 8469 w 25405"/>
                <a:gd name="connsiteY4" fmla="*/ 4616 h 7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" h="78715">
                  <a:moveTo>
                    <a:pt x="8469" y="4616"/>
                  </a:moveTo>
                  <a:cubicBezTo>
                    <a:pt x="12703" y="-3852"/>
                    <a:pt x="25405" y="382"/>
                    <a:pt x="25405" y="8850"/>
                  </a:cubicBezTo>
                  <a:cubicBezTo>
                    <a:pt x="21171" y="30021"/>
                    <a:pt x="16937" y="51193"/>
                    <a:pt x="16937" y="72364"/>
                  </a:cubicBezTo>
                  <a:cubicBezTo>
                    <a:pt x="16937" y="80832"/>
                    <a:pt x="0" y="80832"/>
                    <a:pt x="0" y="72364"/>
                  </a:cubicBezTo>
                  <a:cubicBezTo>
                    <a:pt x="0" y="46959"/>
                    <a:pt x="4234" y="25787"/>
                    <a:pt x="8469" y="461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93F0986-EF75-B782-5E87-D09D63F6FB7D}"/>
                </a:ext>
              </a:extLst>
            </p:cNvPr>
            <p:cNvSpPr/>
            <p:nvPr/>
          </p:nvSpPr>
          <p:spPr>
            <a:xfrm>
              <a:off x="6882842" y="5806246"/>
              <a:ext cx="73735" cy="86346"/>
            </a:xfrm>
            <a:custGeom>
              <a:avLst/>
              <a:gdLst>
                <a:gd name="connsiteX0" fmla="*/ 1754 w 73735"/>
                <a:gd name="connsiteY0" fmla="*/ 39769 h 86346"/>
                <a:gd name="connsiteX1" fmla="*/ 10222 w 73735"/>
                <a:gd name="connsiteY1" fmla="*/ 22832 h 86346"/>
                <a:gd name="connsiteX2" fmla="*/ 22925 w 73735"/>
                <a:gd name="connsiteY2" fmla="*/ 10130 h 86346"/>
                <a:gd name="connsiteX3" fmla="*/ 56799 w 73735"/>
                <a:gd name="connsiteY3" fmla="*/ 1661 h 86346"/>
                <a:gd name="connsiteX4" fmla="*/ 56799 w 73735"/>
                <a:gd name="connsiteY4" fmla="*/ 1661 h 86346"/>
                <a:gd name="connsiteX5" fmla="*/ 65268 w 73735"/>
                <a:gd name="connsiteY5" fmla="*/ 10130 h 86346"/>
                <a:gd name="connsiteX6" fmla="*/ 69502 w 73735"/>
                <a:gd name="connsiteY6" fmla="*/ 60940 h 86346"/>
                <a:gd name="connsiteX7" fmla="*/ 73736 w 73735"/>
                <a:gd name="connsiteY7" fmla="*/ 65175 h 86346"/>
                <a:gd name="connsiteX8" fmla="*/ 69502 w 73735"/>
                <a:gd name="connsiteY8" fmla="*/ 77878 h 86346"/>
                <a:gd name="connsiteX9" fmla="*/ 69502 w 73735"/>
                <a:gd name="connsiteY9" fmla="*/ 77878 h 86346"/>
                <a:gd name="connsiteX10" fmla="*/ 65268 w 73735"/>
                <a:gd name="connsiteY10" fmla="*/ 86346 h 86346"/>
                <a:gd name="connsiteX11" fmla="*/ 56799 w 73735"/>
                <a:gd name="connsiteY11" fmla="*/ 82112 h 86346"/>
                <a:gd name="connsiteX12" fmla="*/ 35628 w 73735"/>
                <a:gd name="connsiteY12" fmla="*/ 86346 h 86346"/>
                <a:gd name="connsiteX13" fmla="*/ 5988 w 73735"/>
                <a:gd name="connsiteY13" fmla="*/ 73643 h 86346"/>
                <a:gd name="connsiteX14" fmla="*/ 1754 w 73735"/>
                <a:gd name="connsiteY14" fmla="*/ 39769 h 86346"/>
                <a:gd name="connsiteX15" fmla="*/ 14457 w 73735"/>
                <a:gd name="connsiteY15" fmla="*/ 48238 h 86346"/>
                <a:gd name="connsiteX16" fmla="*/ 18691 w 73735"/>
                <a:gd name="connsiteY16" fmla="*/ 56706 h 86346"/>
                <a:gd name="connsiteX17" fmla="*/ 35628 w 73735"/>
                <a:gd name="connsiteY17" fmla="*/ 65175 h 86346"/>
                <a:gd name="connsiteX18" fmla="*/ 56799 w 73735"/>
                <a:gd name="connsiteY18" fmla="*/ 60940 h 86346"/>
                <a:gd name="connsiteX19" fmla="*/ 52565 w 73735"/>
                <a:gd name="connsiteY19" fmla="*/ 14364 h 86346"/>
                <a:gd name="connsiteX20" fmla="*/ 35628 w 73735"/>
                <a:gd name="connsiteY20" fmla="*/ 18598 h 86346"/>
                <a:gd name="connsiteX21" fmla="*/ 27159 w 73735"/>
                <a:gd name="connsiteY21" fmla="*/ 27067 h 86346"/>
                <a:gd name="connsiteX22" fmla="*/ 18691 w 73735"/>
                <a:gd name="connsiteY22" fmla="*/ 35535 h 86346"/>
                <a:gd name="connsiteX23" fmla="*/ 14457 w 73735"/>
                <a:gd name="connsiteY23" fmla="*/ 48238 h 86346"/>
                <a:gd name="connsiteX24" fmla="*/ 14457 w 73735"/>
                <a:gd name="connsiteY24" fmla="*/ 48238 h 86346"/>
                <a:gd name="connsiteX25" fmla="*/ 14457 w 73735"/>
                <a:gd name="connsiteY25" fmla="*/ 48238 h 86346"/>
                <a:gd name="connsiteX26" fmla="*/ 14457 w 73735"/>
                <a:gd name="connsiteY26" fmla="*/ 48238 h 86346"/>
                <a:gd name="connsiteX27" fmla="*/ 14457 w 73735"/>
                <a:gd name="connsiteY27" fmla="*/ 48238 h 8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735" h="86346">
                  <a:moveTo>
                    <a:pt x="1754" y="39769"/>
                  </a:moveTo>
                  <a:cubicBezTo>
                    <a:pt x="1754" y="35535"/>
                    <a:pt x="5988" y="27067"/>
                    <a:pt x="10222" y="22832"/>
                  </a:cubicBezTo>
                  <a:cubicBezTo>
                    <a:pt x="14457" y="18598"/>
                    <a:pt x="18691" y="14364"/>
                    <a:pt x="22925" y="10130"/>
                  </a:cubicBezTo>
                  <a:cubicBezTo>
                    <a:pt x="31394" y="1661"/>
                    <a:pt x="44096" y="-2573"/>
                    <a:pt x="56799" y="1661"/>
                  </a:cubicBezTo>
                  <a:cubicBezTo>
                    <a:pt x="56799" y="1661"/>
                    <a:pt x="56799" y="1661"/>
                    <a:pt x="56799" y="1661"/>
                  </a:cubicBezTo>
                  <a:cubicBezTo>
                    <a:pt x="61033" y="1661"/>
                    <a:pt x="65268" y="5895"/>
                    <a:pt x="65268" y="10130"/>
                  </a:cubicBezTo>
                  <a:cubicBezTo>
                    <a:pt x="65268" y="27067"/>
                    <a:pt x="69502" y="44004"/>
                    <a:pt x="69502" y="60940"/>
                  </a:cubicBezTo>
                  <a:cubicBezTo>
                    <a:pt x="69502" y="60940"/>
                    <a:pt x="73736" y="60940"/>
                    <a:pt x="73736" y="65175"/>
                  </a:cubicBezTo>
                  <a:cubicBezTo>
                    <a:pt x="73736" y="69409"/>
                    <a:pt x="73736" y="73643"/>
                    <a:pt x="69502" y="77878"/>
                  </a:cubicBezTo>
                  <a:cubicBezTo>
                    <a:pt x="69502" y="77878"/>
                    <a:pt x="69502" y="77878"/>
                    <a:pt x="69502" y="77878"/>
                  </a:cubicBezTo>
                  <a:cubicBezTo>
                    <a:pt x="69502" y="82112"/>
                    <a:pt x="69502" y="86346"/>
                    <a:pt x="65268" y="86346"/>
                  </a:cubicBezTo>
                  <a:cubicBezTo>
                    <a:pt x="61033" y="86346"/>
                    <a:pt x="61033" y="86346"/>
                    <a:pt x="56799" y="82112"/>
                  </a:cubicBezTo>
                  <a:cubicBezTo>
                    <a:pt x="48331" y="86346"/>
                    <a:pt x="39862" y="86346"/>
                    <a:pt x="35628" y="86346"/>
                  </a:cubicBezTo>
                  <a:cubicBezTo>
                    <a:pt x="22925" y="86346"/>
                    <a:pt x="14457" y="82112"/>
                    <a:pt x="5988" y="73643"/>
                  </a:cubicBezTo>
                  <a:cubicBezTo>
                    <a:pt x="1754" y="60940"/>
                    <a:pt x="-2480" y="48238"/>
                    <a:pt x="1754" y="39769"/>
                  </a:cubicBezTo>
                  <a:close/>
                  <a:moveTo>
                    <a:pt x="14457" y="48238"/>
                  </a:moveTo>
                  <a:cubicBezTo>
                    <a:pt x="14457" y="52472"/>
                    <a:pt x="14457" y="52472"/>
                    <a:pt x="18691" y="56706"/>
                  </a:cubicBezTo>
                  <a:cubicBezTo>
                    <a:pt x="22925" y="60940"/>
                    <a:pt x="27159" y="65175"/>
                    <a:pt x="35628" y="65175"/>
                  </a:cubicBezTo>
                  <a:cubicBezTo>
                    <a:pt x="44096" y="65175"/>
                    <a:pt x="48331" y="65175"/>
                    <a:pt x="56799" y="60940"/>
                  </a:cubicBezTo>
                  <a:cubicBezTo>
                    <a:pt x="52565" y="44004"/>
                    <a:pt x="52565" y="31301"/>
                    <a:pt x="52565" y="14364"/>
                  </a:cubicBezTo>
                  <a:cubicBezTo>
                    <a:pt x="48331" y="14364"/>
                    <a:pt x="39862" y="14364"/>
                    <a:pt x="35628" y="18598"/>
                  </a:cubicBezTo>
                  <a:cubicBezTo>
                    <a:pt x="31394" y="22832"/>
                    <a:pt x="31394" y="22832"/>
                    <a:pt x="27159" y="27067"/>
                  </a:cubicBezTo>
                  <a:cubicBezTo>
                    <a:pt x="22925" y="31301"/>
                    <a:pt x="22925" y="35535"/>
                    <a:pt x="18691" y="35535"/>
                  </a:cubicBezTo>
                  <a:cubicBezTo>
                    <a:pt x="18691" y="39769"/>
                    <a:pt x="14457" y="44004"/>
                    <a:pt x="14457" y="48238"/>
                  </a:cubicBezTo>
                  <a:cubicBezTo>
                    <a:pt x="14457" y="44004"/>
                    <a:pt x="14457" y="44004"/>
                    <a:pt x="14457" y="48238"/>
                  </a:cubicBezTo>
                  <a:cubicBezTo>
                    <a:pt x="14457" y="44004"/>
                    <a:pt x="14457" y="44004"/>
                    <a:pt x="14457" y="48238"/>
                  </a:cubicBezTo>
                  <a:cubicBezTo>
                    <a:pt x="14457" y="44004"/>
                    <a:pt x="14457" y="48238"/>
                    <a:pt x="14457" y="48238"/>
                  </a:cubicBezTo>
                  <a:cubicBezTo>
                    <a:pt x="14457" y="48238"/>
                    <a:pt x="14457" y="48238"/>
                    <a:pt x="14457" y="4823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EABBB9E-4502-22CB-134D-5AD82A9776A8}"/>
                </a:ext>
              </a:extLst>
            </p:cNvPr>
            <p:cNvSpPr/>
            <p:nvPr/>
          </p:nvSpPr>
          <p:spPr>
            <a:xfrm>
              <a:off x="7041263" y="5913763"/>
              <a:ext cx="76216" cy="84684"/>
            </a:xfrm>
            <a:custGeom>
              <a:avLst/>
              <a:gdLst>
                <a:gd name="connsiteX0" fmla="*/ 12703 w 76216"/>
                <a:gd name="connsiteY0" fmla="*/ 8469 h 84684"/>
                <a:gd name="connsiteX1" fmla="*/ 21171 w 76216"/>
                <a:gd name="connsiteY1" fmla="*/ 12703 h 84684"/>
                <a:gd name="connsiteX2" fmla="*/ 29640 w 76216"/>
                <a:gd name="connsiteY2" fmla="*/ 50811 h 84684"/>
                <a:gd name="connsiteX3" fmla="*/ 33874 w 76216"/>
                <a:gd name="connsiteY3" fmla="*/ 50811 h 84684"/>
                <a:gd name="connsiteX4" fmla="*/ 63514 w 76216"/>
                <a:gd name="connsiteY4" fmla="*/ 42342 h 84684"/>
                <a:gd name="connsiteX5" fmla="*/ 59279 w 76216"/>
                <a:gd name="connsiteY5" fmla="*/ 8469 h 84684"/>
                <a:gd name="connsiteX6" fmla="*/ 63514 w 76216"/>
                <a:gd name="connsiteY6" fmla="*/ 0 h 84684"/>
                <a:gd name="connsiteX7" fmla="*/ 71982 w 76216"/>
                <a:gd name="connsiteY7" fmla="*/ 4234 h 84684"/>
                <a:gd name="connsiteX8" fmla="*/ 76216 w 76216"/>
                <a:gd name="connsiteY8" fmla="*/ 63514 h 84684"/>
                <a:gd name="connsiteX9" fmla="*/ 67748 w 76216"/>
                <a:gd name="connsiteY9" fmla="*/ 71982 h 84684"/>
                <a:gd name="connsiteX10" fmla="*/ 59279 w 76216"/>
                <a:gd name="connsiteY10" fmla="*/ 63514 h 84684"/>
                <a:gd name="connsiteX11" fmla="*/ 59279 w 76216"/>
                <a:gd name="connsiteY11" fmla="*/ 59279 h 84684"/>
                <a:gd name="connsiteX12" fmla="*/ 33874 w 76216"/>
                <a:gd name="connsiteY12" fmla="*/ 63514 h 84684"/>
                <a:gd name="connsiteX13" fmla="*/ 29640 w 76216"/>
                <a:gd name="connsiteY13" fmla="*/ 63514 h 84684"/>
                <a:gd name="connsiteX14" fmla="*/ 29640 w 76216"/>
                <a:gd name="connsiteY14" fmla="*/ 76216 h 84684"/>
                <a:gd name="connsiteX15" fmla="*/ 21171 w 76216"/>
                <a:gd name="connsiteY15" fmla="*/ 84685 h 84684"/>
                <a:gd name="connsiteX16" fmla="*/ 12703 w 76216"/>
                <a:gd name="connsiteY16" fmla="*/ 76216 h 84684"/>
                <a:gd name="connsiteX17" fmla="*/ 0 w 76216"/>
                <a:gd name="connsiteY17" fmla="*/ 21171 h 84684"/>
                <a:gd name="connsiteX18" fmla="*/ 12703 w 76216"/>
                <a:gd name="connsiteY18" fmla="*/ 8469 h 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216" h="84684">
                  <a:moveTo>
                    <a:pt x="12703" y="8469"/>
                  </a:moveTo>
                  <a:cubicBezTo>
                    <a:pt x="16937" y="8469"/>
                    <a:pt x="21171" y="8469"/>
                    <a:pt x="21171" y="12703"/>
                  </a:cubicBezTo>
                  <a:cubicBezTo>
                    <a:pt x="25406" y="25405"/>
                    <a:pt x="29640" y="38108"/>
                    <a:pt x="29640" y="50811"/>
                  </a:cubicBezTo>
                  <a:cubicBezTo>
                    <a:pt x="29640" y="50811"/>
                    <a:pt x="29640" y="50811"/>
                    <a:pt x="33874" y="50811"/>
                  </a:cubicBezTo>
                  <a:cubicBezTo>
                    <a:pt x="42342" y="46577"/>
                    <a:pt x="50811" y="46577"/>
                    <a:pt x="63514" y="42342"/>
                  </a:cubicBezTo>
                  <a:cubicBezTo>
                    <a:pt x="63514" y="29640"/>
                    <a:pt x="63514" y="21171"/>
                    <a:pt x="59279" y="8469"/>
                  </a:cubicBezTo>
                  <a:cubicBezTo>
                    <a:pt x="59279" y="4234"/>
                    <a:pt x="59279" y="0"/>
                    <a:pt x="63514" y="0"/>
                  </a:cubicBezTo>
                  <a:cubicBezTo>
                    <a:pt x="67748" y="0"/>
                    <a:pt x="71982" y="0"/>
                    <a:pt x="71982" y="4234"/>
                  </a:cubicBezTo>
                  <a:cubicBezTo>
                    <a:pt x="76216" y="25405"/>
                    <a:pt x="76216" y="42342"/>
                    <a:pt x="76216" y="63514"/>
                  </a:cubicBezTo>
                  <a:cubicBezTo>
                    <a:pt x="76216" y="67748"/>
                    <a:pt x="71982" y="71982"/>
                    <a:pt x="67748" y="71982"/>
                  </a:cubicBezTo>
                  <a:cubicBezTo>
                    <a:pt x="63514" y="71982"/>
                    <a:pt x="59279" y="67748"/>
                    <a:pt x="59279" y="63514"/>
                  </a:cubicBezTo>
                  <a:cubicBezTo>
                    <a:pt x="59279" y="63514"/>
                    <a:pt x="59279" y="59279"/>
                    <a:pt x="59279" y="59279"/>
                  </a:cubicBezTo>
                  <a:cubicBezTo>
                    <a:pt x="50811" y="59279"/>
                    <a:pt x="42342" y="63514"/>
                    <a:pt x="33874" y="63514"/>
                  </a:cubicBezTo>
                  <a:cubicBezTo>
                    <a:pt x="33874" y="63514"/>
                    <a:pt x="29640" y="63514"/>
                    <a:pt x="29640" y="63514"/>
                  </a:cubicBezTo>
                  <a:cubicBezTo>
                    <a:pt x="29640" y="67748"/>
                    <a:pt x="29640" y="71982"/>
                    <a:pt x="29640" y="76216"/>
                  </a:cubicBezTo>
                  <a:cubicBezTo>
                    <a:pt x="29640" y="80451"/>
                    <a:pt x="25406" y="84685"/>
                    <a:pt x="21171" y="84685"/>
                  </a:cubicBezTo>
                  <a:cubicBezTo>
                    <a:pt x="16937" y="84685"/>
                    <a:pt x="12703" y="80451"/>
                    <a:pt x="12703" y="76216"/>
                  </a:cubicBezTo>
                  <a:cubicBezTo>
                    <a:pt x="12703" y="55045"/>
                    <a:pt x="8469" y="38108"/>
                    <a:pt x="0" y="21171"/>
                  </a:cubicBezTo>
                  <a:cubicBezTo>
                    <a:pt x="8469" y="12703"/>
                    <a:pt x="8469" y="8469"/>
                    <a:pt x="12703" y="846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BA8B8B9-70D7-47C1-69F3-BA2C38E67B3D}"/>
                </a:ext>
              </a:extLst>
            </p:cNvPr>
            <p:cNvSpPr/>
            <p:nvPr/>
          </p:nvSpPr>
          <p:spPr>
            <a:xfrm>
              <a:off x="6992805" y="5913763"/>
              <a:ext cx="48458" cy="67747"/>
            </a:xfrm>
            <a:custGeom>
              <a:avLst/>
              <a:gdLst>
                <a:gd name="connsiteX0" fmla="*/ 1882 w 48458"/>
                <a:gd name="connsiteY0" fmla="*/ 55045 h 67747"/>
                <a:gd name="connsiteX1" fmla="*/ 14585 w 48458"/>
                <a:gd name="connsiteY1" fmla="*/ 50811 h 67747"/>
                <a:gd name="connsiteX2" fmla="*/ 31522 w 48458"/>
                <a:gd name="connsiteY2" fmla="*/ 55045 h 67747"/>
                <a:gd name="connsiteX3" fmla="*/ 31522 w 48458"/>
                <a:gd name="connsiteY3" fmla="*/ 55045 h 67747"/>
                <a:gd name="connsiteX4" fmla="*/ 31522 w 48458"/>
                <a:gd name="connsiteY4" fmla="*/ 50811 h 67747"/>
                <a:gd name="connsiteX5" fmla="*/ 31522 w 48458"/>
                <a:gd name="connsiteY5" fmla="*/ 46577 h 67747"/>
                <a:gd name="connsiteX6" fmla="*/ 18819 w 48458"/>
                <a:gd name="connsiteY6" fmla="*/ 42342 h 67747"/>
                <a:gd name="connsiteX7" fmla="*/ 14585 w 48458"/>
                <a:gd name="connsiteY7" fmla="*/ 38108 h 67747"/>
                <a:gd name="connsiteX8" fmla="*/ 14585 w 48458"/>
                <a:gd name="connsiteY8" fmla="*/ 33874 h 67747"/>
                <a:gd name="connsiteX9" fmla="*/ 18819 w 48458"/>
                <a:gd name="connsiteY9" fmla="*/ 29640 h 67747"/>
                <a:gd name="connsiteX10" fmla="*/ 23053 w 48458"/>
                <a:gd name="connsiteY10" fmla="*/ 29640 h 67747"/>
                <a:gd name="connsiteX11" fmla="*/ 35756 w 48458"/>
                <a:gd name="connsiteY11" fmla="*/ 33874 h 67747"/>
                <a:gd name="connsiteX12" fmla="*/ 35756 w 48458"/>
                <a:gd name="connsiteY12" fmla="*/ 29640 h 67747"/>
                <a:gd name="connsiteX13" fmla="*/ 35756 w 48458"/>
                <a:gd name="connsiteY13" fmla="*/ 25405 h 67747"/>
                <a:gd name="connsiteX14" fmla="*/ 35756 w 48458"/>
                <a:gd name="connsiteY14" fmla="*/ 21171 h 67747"/>
                <a:gd name="connsiteX15" fmla="*/ 31522 w 48458"/>
                <a:gd name="connsiteY15" fmla="*/ 21171 h 67747"/>
                <a:gd name="connsiteX16" fmla="*/ 23053 w 48458"/>
                <a:gd name="connsiteY16" fmla="*/ 21171 h 67747"/>
                <a:gd name="connsiteX17" fmla="*/ 10350 w 48458"/>
                <a:gd name="connsiteY17" fmla="*/ 16937 h 67747"/>
                <a:gd name="connsiteX18" fmla="*/ 14585 w 48458"/>
                <a:gd name="connsiteY18" fmla="*/ 4234 h 67747"/>
                <a:gd name="connsiteX19" fmla="*/ 39990 w 48458"/>
                <a:gd name="connsiteY19" fmla="*/ 0 h 67747"/>
                <a:gd name="connsiteX20" fmla="*/ 48459 w 48458"/>
                <a:gd name="connsiteY20" fmla="*/ 8469 h 67747"/>
                <a:gd name="connsiteX21" fmla="*/ 48459 w 48458"/>
                <a:gd name="connsiteY21" fmla="*/ 21171 h 67747"/>
                <a:gd name="connsiteX22" fmla="*/ 44224 w 48458"/>
                <a:gd name="connsiteY22" fmla="*/ 46577 h 67747"/>
                <a:gd name="connsiteX23" fmla="*/ 39990 w 48458"/>
                <a:gd name="connsiteY23" fmla="*/ 59279 h 67747"/>
                <a:gd name="connsiteX24" fmla="*/ 27287 w 48458"/>
                <a:gd name="connsiteY24" fmla="*/ 67748 h 67747"/>
                <a:gd name="connsiteX25" fmla="*/ 1882 w 48458"/>
                <a:gd name="connsiteY25" fmla="*/ 59279 h 67747"/>
                <a:gd name="connsiteX26" fmla="*/ 1882 w 48458"/>
                <a:gd name="connsiteY26" fmla="*/ 55045 h 6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58" h="67747">
                  <a:moveTo>
                    <a:pt x="1882" y="55045"/>
                  </a:moveTo>
                  <a:cubicBezTo>
                    <a:pt x="1882" y="50811"/>
                    <a:pt x="10350" y="50811"/>
                    <a:pt x="14585" y="50811"/>
                  </a:cubicBezTo>
                  <a:cubicBezTo>
                    <a:pt x="18819" y="55045"/>
                    <a:pt x="27287" y="55045"/>
                    <a:pt x="31522" y="55045"/>
                  </a:cubicBezTo>
                  <a:cubicBezTo>
                    <a:pt x="31522" y="55045"/>
                    <a:pt x="31522" y="55045"/>
                    <a:pt x="31522" y="55045"/>
                  </a:cubicBezTo>
                  <a:cubicBezTo>
                    <a:pt x="31522" y="55045"/>
                    <a:pt x="31522" y="55045"/>
                    <a:pt x="31522" y="50811"/>
                  </a:cubicBezTo>
                  <a:cubicBezTo>
                    <a:pt x="31522" y="50811"/>
                    <a:pt x="31522" y="46577"/>
                    <a:pt x="31522" y="46577"/>
                  </a:cubicBezTo>
                  <a:cubicBezTo>
                    <a:pt x="27287" y="46577"/>
                    <a:pt x="23053" y="42342"/>
                    <a:pt x="18819" y="42342"/>
                  </a:cubicBezTo>
                  <a:cubicBezTo>
                    <a:pt x="18819" y="42342"/>
                    <a:pt x="14585" y="42342"/>
                    <a:pt x="14585" y="38108"/>
                  </a:cubicBezTo>
                  <a:cubicBezTo>
                    <a:pt x="14585" y="38108"/>
                    <a:pt x="14585" y="33874"/>
                    <a:pt x="14585" y="33874"/>
                  </a:cubicBezTo>
                  <a:cubicBezTo>
                    <a:pt x="14585" y="33874"/>
                    <a:pt x="14585" y="29640"/>
                    <a:pt x="18819" y="29640"/>
                  </a:cubicBezTo>
                  <a:cubicBezTo>
                    <a:pt x="18819" y="29640"/>
                    <a:pt x="23053" y="29640"/>
                    <a:pt x="23053" y="29640"/>
                  </a:cubicBezTo>
                  <a:cubicBezTo>
                    <a:pt x="27287" y="29640"/>
                    <a:pt x="31522" y="33874"/>
                    <a:pt x="35756" y="33874"/>
                  </a:cubicBezTo>
                  <a:cubicBezTo>
                    <a:pt x="35756" y="33874"/>
                    <a:pt x="35756" y="29640"/>
                    <a:pt x="35756" y="29640"/>
                  </a:cubicBezTo>
                  <a:cubicBezTo>
                    <a:pt x="35756" y="29640"/>
                    <a:pt x="35756" y="25405"/>
                    <a:pt x="35756" y="25405"/>
                  </a:cubicBezTo>
                  <a:cubicBezTo>
                    <a:pt x="35756" y="25405"/>
                    <a:pt x="35756" y="25405"/>
                    <a:pt x="35756" y="21171"/>
                  </a:cubicBezTo>
                  <a:cubicBezTo>
                    <a:pt x="35756" y="21171"/>
                    <a:pt x="35756" y="21171"/>
                    <a:pt x="31522" y="21171"/>
                  </a:cubicBezTo>
                  <a:cubicBezTo>
                    <a:pt x="27287" y="21171"/>
                    <a:pt x="23053" y="21171"/>
                    <a:pt x="23053" y="21171"/>
                  </a:cubicBezTo>
                  <a:cubicBezTo>
                    <a:pt x="18819" y="21171"/>
                    <a:pt x="14585" y="21171"/>
                    <a:pt x="10350" y="16937"/>
                  </a:cubicBezTo>
                  <a:cubicBezTo>
                    <a:pt x="10350" y="12703"/>
                    <a:pt x="10350" y="8469"/>
                    <a:pt x="14585" y="4234"/>
                  </a:cubicBezTo>
                  <a:cubicBezTo>
                    <a:pt x="23053" y="0"/>
                    <a:pt x="31522" y="0"/>
                    <a:pt x="39990" y="0"/>
                  </a:cubicBezTo>
                  <a:cubicBezTo>
                    <a:pt x="44224" y="0"/>
                    <a:pt x="48459" y="4234"/>
                    <a:pt x="48459" y="8469"/>
                  </a:cubicBezTo>
                  <a:cubicBezTo>
                    <a:pt x="48459" y="12703"/>
                    <a:pt x="48459" y="16937"/>
                    <a:pt x="48459" y="21171"/>
                  </a:cubicBezTo>
                  <a:cubicBezTo>
                    <a:pt x="48459" y="29640"/>
                    <a:pt x="44224" y="38108"/>
                    <a:pt x="44224" y="46577"/>
                  </a:cubicBezTo>
                  <a:cubicBezTo>
                    <a:pt x="44224" y="50811"/>
                    <a:pt x="44224" y="55045"/>
                    <a:pt x="39990" y="59279"/>
                  </a:cubicBezTo>
                  <a:cubicBezTo>
                    <a:pt x="35756" y="63514"/>
                    <a:pt x="31522" y="67748"/>
                    <a:pt x="27287" y="67748"/>
                  </a:cubicBezTo>
                  <a:cubicBezTo>
                    <a:pt x="18819" y="67748"/>
                    <a:pt x="10350" y="63514"/>
                    <a:pt x="1882" y="59279"/>
                  </a:cubicBezTo>
                  <a:cubicBezTo>
                    <a:pt x="1882" y="63514"/>
                    <a:pt x="-2352" y="59279"/>
                    <a:pt x="1882" y="55045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0844C05-F638-636B-BFD9-382A36166F7E}"/>
                </a:ext>
              </a:extLst>
            </p:cNvPr>
            <p:cNvSpPr/>
            <p:nvPr/>
          </p:nvSpPr>
          <p:spPr>
            <a:xfrm>
              <a:off x="6931173" y="5917997"/>
              <a:ext cx="42342" cy="80450"/>
            </a:xfrm>
            <a:custGeom>
              <a:avLst/>
              <a:gdLst>
                <a:gd name="connsiteX0" fmla="*/ 4234 w 42342"/>
                <a:gd name="connsiteY0" fmla="*/ 63514 h 80450"/>
                <a:gd name="connsiteX1" fmla="*/ 25405 w 42342"/>
                <a:gd name="connsiteY1" fmla="*/ 59279 h 80450"/>
                <a:gd name="connsiteX2" fmla="*/ 29640 w 42342"/>
                <a:gd name="connsiteY2" fmla="*/ 59279 h 80450"/>
                <a:gd name="connsiteX3" fmla="*/ 29640 w 42342"/>
                <a:gd name="connsiteY3" fmla="*/ 50811 h 80450"/>
                <a:gd name="connsiteX4" fmla="*/ 25405 w 42342"/>
                <a:gd name="connsiteY4" fmla="*/ 8469 h 80450"/>
                <a:gd name="connsiteX5" fmla="*/ 29640 w 42342"/>
                <a:gd name="connsiteY5" fmla="*/ 0 h 80450"/>
                <a:gd name="connsiteX6" fmla="*/ 38108 w 42342"/>
                <a:gd name="connsiteY6" fmla="*/ 4234 h 80450"/>
                <a:gd name="connsiteX7" fmla="*/ 42342 w 42342"/>
                <a:gd name="connsiteY7" fmla="*/ 55045 h 80450"/>
                <a:gd name="connsiteX8" fmla="*/ 42342 w 42342"/>
                <a:gd name="connsiteY8" fmla="*/ 67748 h 80450"/>
                <a:gd name="connsiteX9" fmla="*/ 33874 w 42342"/>
                <a:gd name="connsiteY9" fmla="*/ 76216 h 80450"/>
                <a:gd name="connsiteX10" fmla="*/ 8468 w 42342"/>
                <a:gd name="connsiteY10" fmla="*/ 80451 h 80450"/>
                <a:gd name="connsiteX11" fmla="*/ 0 w 42342"/>
                <a:gd name="connsiteY11" fmla="*/ 76216 h 80450"/>
                <a:gd name="connsiteX12" fmla="*/ 4234 w 42342"/>
                <a:gd name="connsiteY12" fmla="*/ 63514 h 8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342" h="80450">
                  <a:moveTo>
                    <a:pt x="4234" y="63514"/>
                  </a:moveTo>
                  <a:cubicBezTo>
                    <a:pt x="12703" y="63514"/>
                    <a:pt x="16937" y="59279"/>
                    <a:pt x="25405" y="59279"/>
                  </a:cubicBezTo>
                  <a:cubicBezTo>
                    <a:pt x="25405" y="59279"/>
                    <a:pt x="29640" y="59279"/>
                    <a:pt x="29640" y="59279"/>
                  </a:cubicBezTo>
                  <a:cubicBezTo>
                    <a:pt x="29640" y="55045"/>
                    <a:pt x="29640" y="50811"/>
                    <a:pt x="29640" y="50811"/>
                  </a:cubicBezTo>
                  <a:cubicBezTo>
                    <a:pt x="29640" y="38108"/>
                    <a:pt x="25405" y="25406"/>
                    <a:pt x="25405" y="8469"/>
                  </a:cubicBezTo>
                  <a:cubicBezTo>
                    <a:pt x="25405" y="4234"/>
                    <a:pt x="25405" y="0"/>
                    <a:pt x="29640" y="0"/>
                  </a:cubicBezTo>
                  <a:cubicBezTo>
                    <a:pt x="33874" y="0"/>
                    <a:pt x="38108" y="0"/>
                    <a:pt x="38108" y="4234"/>
                  </a:cubicBezTo>
                  <a:cubicBezTo>
                    <a:pt x="42342" y="21171"/>
                    <a:pt x="42342" y="38108"/>
                    <a:pt x="42342" y="55045"/>
                  </a:cubicBezTo>
                  <a:cubicBezTo>
                    <a:pt x="42342" y="59279"/>
                    <a:pt x="42342" y="63514"/>
                    <a:pt x="42342" y="67748"/>
                  </a:cubicBezTo>
                  <a:cubicBezTo>
                    <a:pt x="42342" y="71982"/>
                    <a:pt x="38108" y="71982"/>
                    <a:pt x="33874" y="76216"/>
                  </a:cubicBezTo>
                  <a:cubicBezTo>
                    <a:pt x="25405" y="76216"/>
                    <a:pt x="16937" y="80451"/>
                    <a:pt x="8468" y="80451"/>
                  </a:cubicBezTo>
                  <a:cubicBezTo>
                    <a:pt x="4234" y="80451"/>
                    <a:pt x="0" y="80451"/>
                    <a:pt x="0" y="76216"/>
                  </a:cubicBezTo>
                  <a:cubicBezTo>
                    <a:pt x="0" y="67748"/>
                    <a:pt x="0" y="63514"/>
                    <a:pt x="4234" y="6351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77F77A2-2ED0-0D19-8C9F-8F889796EABE}"/>
                </a:ext>
              </a:extLst>
            </p:cNvPr>
            <p:cNvSpPr/>
            <p:nvPr/>
          </p:nvSpPr>
          <p:spPr>
            <a:xfrm>
              <a:off x="6867659" y="5926466"/>
              <a:ext cx="50810" cy="84684"/>
            </a:xfrm>
            <a:custGeom>
              <a:avLst/>
              <a:gdLst>
                <a:gd name="connsiteX0" fmla="*/ 8468 w 50810"/>
                <a:gd name="connsiteY0" fmla="*/ 63514 h 84684"/>
                <a:gd name="connsiteX1" fmla="*/ 29640 w 50810"/>
                <a:gd name="connsiteY1" fmla="*/ 59279 h 84684"/>
                <a:gd name="connsiteX2" fmla="*/ 33874 w 50810"/>
                <a:gd name="connsiteY2" fmla="*/ 59279 h 84684"/>
                <a:gd name="connsiteX3" fmla="*/ 33874 w 50810"/>
                <a:gd name="connsiteY3" fmla="*/ 59279 h 84684"/>
                <a:gd name="connsiteX4" fmla="*/ 33874 w 50810"/>
                <a:gd name="connsiteY4" fmla="*/ 55045 h 84684"/>
                <a:gd name="connsiteX5" fmla="*/ 25405 w 50810"/>
                <a:gd name="connsiteY5" fmla="*/ 8469 h 84684"/>
                <a:gd name="connsiteX6" fmla="*/ 29640 w 50810"/>
                <a:gd name="connsiteY6" fmla="*/ 0 h 84684"/>
                <a:gd name="connsiteX7" fmla="*/ 38108 w 50810"/>
                <a:gd name="connsiteY7" fmla="*/ 4234 h 84684"/>
                <a:gd name="connsiteX8" fmla="*/ 50811 w 50810"/>
                <a:gd name="connsiteY8" fmla="*/ 59279 h 84684"/>
                <a:gd name="connsiteX9" fmla="*/ 50811 w 50810"/>
                <a:gd name="connsiteY9" fmla="*/ 71982 h 84684"/>
                <a:gd name="connsiteX10" fmla="*/ 38108 w 50810"/>
                <a:gd name="connsiteY10" fmla="*/ 80451 h 84684"/>
                <a:gd name="connsiteX11" fmla="*/ 8468 w 50810"/>
                <a:gd name="connsiteY11" fmla="*/ 84685 h 84684"/>
                <a:gd name="connsiteX12" fmla="*/ 0 w 50810"/>
                <a:gd name="connsiteY12" fmla="*/ 80451 h 84684"/>
                <a:gd name="connsiteX13" fmla="*/ 8468 w 50810"/>
                <a:gd name="connsiteY13" fmla="*/ 63514 h 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10" h="84684">
                  <a:moveTo>
                    <a:pt x="8468" y="63514"/>
                  </a:moveTo>
                  <a:cubicBezTo>
                    <a:pt x="16937" y="63514"/>
                    <a:pt x="25405" y="59279"/>
                    <a:pt x="29640" y="59279"/>
                  </a:cubicBezTo>
                  <a:cubicBezTo>
                    <a:pt x="29640" y="59279"/>
                    <a:pt x="33874" y="59279"/>
                    <a:pt x="33874" y="59279"/>
                  </a:cubicBezTo>
                  <a:cubicBezTo>
                    <a:pt x="33874" y="59279"/>
                    <a:pt x="33874" y="59279"/>
                    <a:pt x="33874" y="59279"/>
                  </a:cubicBezTo>
                  <a:cubicBezTo>
                    <a:pt x="33874" y="59279"/>
                    <a:pt x="33874" y="55045"/>
                    <a:pt x="33874" y="55045"/>
                  </a:cubicBezTo>
                  <a:cubicBezTo>
                    <a:pt x="29640" y="38108"/>
                    <a:pt x="25405" y="25405"/>
                    <a:pt x="25405" y="8469"/>
                  </a:cubicBezTo>
                  <a:cubicBezTo>
                    <a:pt x="25405" y="4234"/>
                    <a:pt x="25405" y="0"/>
                    <a:pt x="29640" y="0"/>
                  </a:cubicBezTo>
                  <a:cubicBezTo>
                    <a:pt x="33874" y="0"/>
                    <a:pt x="38108" y="0"/>
                    <a:pt x="38108" y="4234"/>
                  </a:cubicBezTo>
                  <a:cubicBezTo>
                    <a:pt x="42342" y="21171"/>
                    <a:pt x="46577" y="38108"/>
                    <a:pt x="50811" y="59279"/>
                  </a:cubicBezTo>
                  <a:cubicBezTo>
                    <a:pt x="50811" y="63514"/>
                    <a:pt x="50811" y="67748"/>
                    <a:pt x="50811" y="71982"/>
                  </a:cubicBezTo>
                  <a:cubicBezTo>
                    <a:pt x="46577" y="76216"/>
                    <a:pt x="46577" y="76216"/>
                    <a:pt x="38108" y="80451"/>
                  </a:cubicBezTo>
                  <a:cubicBezTo>
                    <a:pt x="29640" y="80451"/>
                    <a:pt x="21171" y="84685"/>
                    <a:pt x="8468" y="84685"/>
                  </a:cubicBezTo>
                  <a:cubicBezTo>
                    <a:pt x="4234" y="84685"/>
                    <a:pt x="0" y="84685"/>
                    <a:pt x="0" y="80451"/>
                  </a:cubicBezTo>
                  <a:cubicBezTo>
                    <a:pt x="4234" y="67748"/>
                    <a:pt x="8468" y="63514"/>
                    <a:pt x="8468" y="6351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9EAE397-C4C5-AC3E-9509-2ABEEE8584B1}"/>
                </a:ext>
              </a:extLst>
            </p:cNvPr>
            <p:cNvSpPr/>
            <p:nvPr/>
          </p:nvSpPr>
          <p:spPr>
            <a:xfrm>
              <a:off x="6814316" y="5910588"/>
              <a:ext cx="53343" cy="65247"/>
            </a:xfrm>
            <a:custGeom>
              <a:avLst/>
              <a:gdLst>
                <a:gd name="connsiteX0" fmla="*/ 2532 w 53343"/>
                <a:gd name="connsiteY0" fmla="*/ 32815 h 65247"/>
                <a:gd name="connsiteX1" fmla="*/ 23704 w 53343"/>
                <a:gd name="connsiteY1" fmla="*/ 3176 h 65247"/>
                <a:gd name="connsiteX2" fmla="*/ 44875 w 53343"/>
                <a:gd name="connsiteY2" fmla="*/ 3176 h 65247"/>
                <a:gd name="connsiteX3" fmla="*/ 53343 w 53343"/>
                <a:gd name="connsiteY3" fmla="*/ 20113 h 65247"/>
                <a:gd name="connsiteX4" fmla="*/ 53343 w 53343"/>
                <a:gd name="connsiteY4" fmla="*/ 20113 h 65247"/>
                <a:gd name="connsiteX5" fmla="*/ 53343 w 53343"/>
                <a:gd name="connsiteY5" fmla="*/ 32815 h 65247"/>
                <a:gd name="connsiteX6" fmla="*/ 44875 w 53343"/>
                <a:gd name="connsiteY6" fmla="*/ 49752 h 65247"/>
                <a:gd name="connsiteX7" fmla="*/ 11001 w 53343"/>
                <a:gd name="connsiteY7" fmla="*/ 62455 h 65247"/>
                <a:gd name="connsiteX8" fmla="*/ 2532 w 53343"/>
                <a:gd name="connsiteY8" fmla="*/ 32815 h 65247"/>
                <a:gd name="connsiteX9" fmla="*/ 15235 w 53343"/>
                <a:gd name="connsiteY9" fmla="*/ 49752 h 65247"/>
                <a:gd name="connsiteX10" fmla="*/ 15235 w 53343"/>
                <a:gd name="connsiteY10" fmla="*/ 49752 h 65247"/>
                <a:gd name="connsiteX11" fmla="*/ 15235 w 53343"/>
                <a:gd name="connsiteY11" fmla="*/ 49752 h 65247"/>
                <a:gd name="connsiteX12" fmla="*/ 15235 w 53343"/>
                <a:gd name="connsiteY12" fmla="*/ 49752 h 65247"/>
                <a:gd name="connsiteX13" fmla="*/ 15235 w 53343"/>
                <a:gd name="connsiteY13" fmla="*/ 53987 h 65247"/>
                <a:gd name="connsiteX14" fmla="*/ 15235 w 53343"/>
                <a:gd name="connsiteY14" fmla="*/ 53987 h 65247"/>
                <a:gd name="connsiteX15" fmla="*/ 15235 w 53343"/>
                <a:gd name="connsiteY15" fmla="*/ 53987 h 65247"/>
                <a:gd name="connsiteX16" fmla="*/ 15235 w 53343"/>
                <a:gd name="connsiteY16" fmla="*/ 53987 h 65247"/>
                <a:gd name="connsiteX17" fmla="*/ 15235 w 53343"/>
                <a:gd name="connsiteY17" fmla="*/ 53987 h 65247"/>
                <a:gd name="connsiteX18" fmla="*/ 15235 w 53343"/>
                <a:gd name="connsiteY18" fmla="*/ 53987 h 65247"/>
                <a:gd name="connsiteX19" fmla="*/ 15235 w 53343"/>
                <a:gd name="connsiteY19" fmla="*/ 53987 h 65247"/>
                <a:gd name="connsiteX20" fmla="*/ 15235 w 53343"/>
                <a:gd name="connsiteY20" fmla="*/ 53987 h 65247"/>
                <a:gd name="connsiteX21" fmla="*/ 15235 w 53343"/>
                <a:gd name="connsiteY21" fmla="*/ 53987 h 65247"/>
                <a:gd name="connsiteX22" fmla="*/ 15235 w 53343"/>
                <a:gd name="connsiteY22" fmla="*/ 53987 h 65247"/>
                <a:gd name="connsiteX23" fmla="*/ 19469 w 53343"/>
                <a:gd name="connsiteY23" fmla="*/ 53987 h 65247"/>
                <a:gd name="connsiteX24" fmla="*/ 19469 w 53343"/>
                <a:gd name="connsiteY24" fmla="*/ 53987 h 65247"/>
                <a:gd name="connsiteX25" fmla="*/ 19469 w 53343"/>
                <a:gd name="connsiteY25" fmla="*/ 53987 h 65247"/>
                <a:gd name="connsiteX26" fmla="*/ 19469 w 53343"/>
                <a:gd name="connsiteY26" fmla="*/ 53987 h 65247"/>
                <a:gd name="connsiteX27" fmla="*/ 19469 w 53343"/>
                <a:gd name="connsiteY27" fmla="*/ 53987 h 65247"/>
                <a:gd name="connsiteX28" fmla="*/ 19469 w 53343"/>
                <a:gd name="connsiteY28" fmla="*/ 53987 h 65247"/>
                <a:gd name="connsiteX29" fmla="*/ 27938 w 53343"/>
                <a:gd name="connsiteY29" fmla="*/ 41284 h 65247"/>
                <a:gd name="connsiteX30" fmla="*/ 27938 w 53343"/>
                <a:gd name="connsiteY30" fmla="*/ 37050 h 65247"/>
                <a:gd name="connsiteX31" fmla="*/ 27938 w 53343"/>
                <a:gd name="connsiteY31" fmla="*/ 37050 h 65247"/>
                <a:gd name="connsiteX32" fmla="*/ 27938 w 53343"/>
                <a:gd name="connsiteY32" fmla="*/ 37050 h 65247"/>
                <a:gd name="connsiteX33" fmla="*/ 27938 w 53343"/>
                <a:gd name="connsiteY33" fmla="*/ 32815 h 65247"/>
                <a:gd name="connsiteX34" fmla="*/ 27938 w 53343"/>
                <a:gd name="connsiteY34" fmla="*/ 32815 h 65247"/>
                <a:gd name="connsiteX35" fmla="*/ 27938 w 53343"/>
                <a:gd name="connsiteY35" fmla="*/ 32815 h 65247"/>
                <a:gd name="connsiteX36" fmla="*/ 27938 w 53343"/>
                <a:gd name="connsiteY36" fmla="*/ 24347 h 65247"/>
                <a:gd name="connsiteX37" fmla="*/ 27938 w 53343"/>
                <a:gd name="connsiteY37" fmla="*/ 24347 h 65247"/>
                <a:gd name="connsiteX38" fmla="*/ 27938 w 53343"/>
                <a:gd name="connsiteY38" fmla="*/ 24347 h 65247"/>
                <a:gd name="connsiteX39" fmla="*/ 27938 w 53343"/>
                <a:gd name="connsiteY39" fmla="*/ 24347 h 65247"/>
                <a:gd name="connsiteX40" fmla="*/ 27938 w 53343"/>
                <a:gd name="connsiteY40" fmla="*/ 24347 h 65247"/>
                <a:gd name="connsiteX41" fmla="*/ 27938 w 53343"/>
                <a:gd name="connsiteY41" fmla="*/ 24347 h 65247"/>
                <a:gd name="connsiteX42" fmla="*/ 27938 w 53343"/>
                <a:gd name="connsiteY42" fmla="*/ 24347 h 65247"/>
                <a:gd name="connsiteX43" fmla="*/ 27938 w 53343"/>
                <a:gd name="connsiteY43" fmla="*/ 24347 h 65247"/>
                <a:gd name="connsiteX44" fmla="*/ 27938 w 53343"/>
                <a:gd name="connsiteY44" fmla="*/ 24347 h 65247"/>
                <a:gd name="connsiteX45" fmla="*/ 27938 w 53343"/>
                <a:gd name="connsiteY45" fmla="*/ 24347 h 65247"/>
                <a:gd name="connsiteX46" fmla="*/ 27938 w 53343"/>
                <a:gd name="connsiteY46" fmla="*/ 24347 h 65247"/>
                <a:gd name="connsiteX47" fmla="*/ 23704 w 53343"/>
                <a:gd name="connsiteY47" fmla="*/ 24347 h 65247"/>
                <a:gd name="connsiteX48" fmla="*/ 23704 w 53343"/>
                <a:gd name="connsiteY48" fmla="*/ 24347 h 65247"/>
                <a:gd name="connsiteX49" fmla="*/ 23704 w 53343"/>
                <a:gd name="connsiteY49" fmla="*/ 24347 h 65247"/>
                <a:gd name="connsiteX50" fmla="*/ 19469 w 53343"/>
                <a:gd name="connsiteY50" fmla="*/ 37050 h 65247"/>
                <a:gd name="connsiteX51" fmla="*/ 15235 w 53343"/>
                <a:gd name="connsiteY51" fmla="*/ 49752 h 6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3343" h="65247">
                  <a:moveTo>
                    <a:pt x="2532" y="32815"/>
                  </a:moveTo>
                  <a:cubicBezTo>
                    <a:pt x="6767" y="20113"/>
                    <a:pt x="11001" y="7410"/>
                    <a:pt x="23704" y="3176"/>
                  </a:cubicBezTo>
                  <a:cubicBezTo>
                    <a:pt x="32172" y="-1059"/>
                    <a:pt x="40641" y="-1059"/>
                    <a:pt x="44875" y="3176"/>
                  </a:cubicBezTo>
                  <a:cubicBezTo>
                    <a:pt x="49109" y="7410"/>
                    <a:pt x="53343" y="15878"/>
                    <a:pt x="53343" y="20113"/>
                  </a:cubicBezTo>
                  <a:cubicBezTo>
                    <a:pt x="53343" y="20113"/>
                    <a:pt x="53343" y="20113"/>
                    <a:pt x="53343" y="20113"/>
                  </a:cubicBezTo>
                  <a:cubicBezTo>
                    <a:pt x="53343" y="24347"/>
                    <a:pt x="53343" y="28581"/>
                    <a:pt x="53343" y="32815"/>
                  </a:cubicBezTo>
                  <a:cubicBezTo>
                    <a:pt x="53343" y="37050"/>
                    <a:pt x="49109" y="45518"/>
                    <a:pt x="44875" y="49752"/>
                  </a:cubicBezTo>
                  <a:cubicBezTo>
                    <a:pt x="36406" y="58221"/>
                    <a:pt x="27938" y="70924"/>
                    <a:pt x="11001" y="62455"/>
                  </a:cubicBezTo>
                  <a:cubicBezTo>
                    <a:pt x="-1702" y="62455"/>
                    <a:pt x="-1702" y="45518"/>
                    <a:pt x="2532" y="32815"/>
                  </a:cubicBezTo>
                  <a:close/>
                  <a:moveTo>
                    <a:pt x="15235" y="49752"/>
                  </a:moveTo>
                  <a:cubicBezTo>
                    <a:pt x="15235" y="49752"/>
                    <a:pt x="15235" y="49752"/>
                    <a:pt x="15235" y="49752"/>
                  </a:cubicBezTo>
                  <a:cubicBezTo>
                    <a:pt x="15235" y="49752"/>
                    <a:pt x="15235" y="49752"/>
                    <a:pt x="15235" y="49752"/>
                  </a:cubicBezTo>
                  <a:cubicBezTo>
                    <a:pt x="15235" y="49752"/>
                    <a:pt x="15235" y="49752"/>
                    <a:pt x="15235" y="49752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23704" y="49752"/>
                    <a:pt x="23704" y="45518"/>
                    <a:pt x="27938" y="41284"/>
                  </a:cubicBezTo>
                  <a:cubicBezTo>
                    <a:pt x="27938" y="41284"/>
                    <a:pt x="27938" y="37050"/>
                    <a:pt x="27938" y="37050"/>
                  </a:cubicBezTo>
                  <a:cubicBezTo>
                    <a:pt x="27938" y="37050"/>
                    <a:pt x="27938" y="37050"/>
                    <a:pt x="27938" y="37050"/>
                  </a:cubicBezTo>
                  <a:cubicBezTo>
                    <a:pt x="27938" y="37050"/>
                    <a:pt x="27938" y="37050"/>
                    <a:pt x="27938" y="37050"/>
                  </a:cubicBezTo>
                  <a:cubicBezTo>
                    <a:pt x="27938" y="37050"/>
                    <a:pt x="27938" y="37050"/>
                    <a:pt x="27938" y="32815"/>
                  </a:cubicBezTo>
                  <a:cubicBezTo>
                    <a:pt x="27938" y="32815"/>
                    <a:pt x="27938" y="32815"/>
                    <a:pt x="27938" y="32815"/>
                  </a:cubicBezTo>
                  <a:cubicBezTo>
                    <a:pt x="27938" y="32815"/>
                    <a:pt x="27938" y="28581"/>
                    <a:pt x="27938" y="32815"/>
                  </a:cubicBezTo>
                  <a:cubicBezTo>
                    <a:pt x="27938" y="32815"/>
                    <a:pt x="27938" y="28581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3704" y="24347"/>
                    <a:pt x="23704" y="24347"/>
                  </a:cubicBezTo>
                  <a:cubicBezTo>
                    <a:pt x="23704" y="24347"/>
                    <a:pt x="23704" y="24347"/>
                    <a:pt x="23704" y="24347"/>
                  </a:cubicBezTo>
                  <a:cubicBezTo>
                    <a:pt x="23704" y="24347"/>
                    <a:pt x="23704" y="24347"/>
                    <a:pt x="23704" y="24347"/>
                  </a:cubicBezTo>
                  <a:cubicBezTo>
                    <a:pt x="19469" y="28581"/>
                    <a:pt x="19469" y="32815"/>
                    <a:pt x="19469" y="37050"/>
                  </a:cubicBezTo>
                  <a:cubicBezTo>
                    <a:pt x="15235" y="41284"/>
                    <a:pt x="15235" y="45518"/>
                    <a:pt x="15235" y="49752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169B954-A88C-B449-EB32-78BFE51D0D15}"/>
                </a:ext>
              </a:extLst>
            </p:cNvPr>
            <p:cNvSpPr/>
            <p:nvPr/>
          </p:nvSpPr>
          <p:spPr>
            <a:xfrm>
              <a:off x="6829551" y="5774033"/>
              <a:ext cx="33873" cy="38108"/>
            </a:xfrm>
            <a:custGeom>
              <a:avLst/>
              <a:gdLst>
                <a:gd name="connsiteX0" fmla="*/ 8469 w 33873"/>
                <a:gd name="connsiteY0" fmla="*/ 4234 h 38108"/>
                <a:gd name="connsiteX1" fmla="*/ 12703 w 33873"/>
                <a:gd name="connsiteY1" fmla="*/ 0 h 38108"/>
                <a:gd name="connsiteX2" fmla="*/ 16937 w 33873"/>
                <a:gd name="connsiteY2" fmla="*/ 4234 h 38108"/>
                <a:gd name="connsiteX3" fmla="*/ 33874 w 33873"/>
                <a:gd name="connsiteY3" fmla="*/ 25405 h 38108"/>
                <a:gd name="connsiteX4" fmla="*/ 29640 w 33873"/>
                <a:gd name="connsiteY4" fmla="*/ 38108 h 38108"/>
                <a:gd name="connsiteX5" fmla="*/ 16937 w 33873"/>
                <a:gd name="connsiteY5" fmla="*/ 33874 h 38108"/>
                <a:gd name="connsiteX6" fmla="*/ 12703 w 33873"/>
                <a:gd name="connsiteY6" fmla="*/ 25405 h 38108"/>
                <a:gd name="connsiteX7" fmla="*/ 4234 w 33873"/>
                <a:gd name="connsiteY7" fmla="*/ 12703 h 38108"/>
                <a:gd name="connsiteX8" fmla="*/ 0 w 33873"/>
                <a:gd name="connsiteY8" fmla="*/ 8468 h 38108"/>
                <a:gd name="connsiteX9" fmla="*/ 8469 w 33873"/>
                <a:gd name="connsiteY9" fmla="*/ 4234 h 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3" h="38108">
                  <a:moveTo>
                    <a:pt x="8469" y="4234"/>
                  </a:moveTo>
                  <a:cubicBezTo>
                    <a:pt x="8469" y="4234"/>
                    <a:pt x="12703" y="0"/>
                    <a:pt x="12703" y="0"/>
                  </a:cubicBezTo>
                  <a:cubicBezTo>
                    <a:pt x="16937" y="0"/>
                    <a:pt x="16937" y="0"/>
                    <a:pt x="16937" y="4234"/>
                  </a:cubicBezTo>
                  <a:cubicBezTo>
                    <a:pt x="25405" y="8468"/>
                    <a:pt x="29640" y="16937"/>
                    <a:pt x="33874" y="25405"/>
                  </a:cubicBezTo>
                  <a:cubicBezTo>
                    <a:pt x="33874" y="29640"/>
                    <a:pt x="33874" y="33874"/>
                    <a:pt x="29640" y="38108"/>
                  </a:cubicBezTo>
                  <a:cubicBezTo>
                    <a:pt x="25405" y="38108"/>
                    <a:pt x="21171" y="38108"/>
                    <a:pt x="16937" y="33874"/>
                  </a:cubicBezTo>
                  <a:cubicBezTo>
                    <a:pt x="16937" y="29640"/>
                    <a:pt x="12703" y="29640"/>
                    <a:pt x="12703" y="25405"/>
                  </a:cubicBezTo>
                  <a:cubicBezTo>
                    <a:pt x="8469" y="21171"/>
                    <a:pt x="4234" y="16937"/>
                    <a:pt x="4234" y="12703"/>
                  </a:cubicBezTo>
                  <a:cubicBezTo>
                    <a:pt x="4234" y="12703"/>
                    <a:pt x="0" y="8468"/>
                    <a:pt x="0" y="8468"/>
                  </a:cubicBezTo>
                  <a:cubicBezTo>
                    <a:pt x="4234" y="4234"/>
                    <a:pt x="4234" y="4234"/>
                    <a:pt x="8469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A91B14D-72D5-DC02-8E16-AFDB50F03B7A}"/>
                </a:ext>
              </a:extLst>
            </p:cNvPr>
            <p:cNvSpPr/>
            <p:nvPr/>
          </p:nvSpPr>
          <p:spPr>
            <a:xfrm>
              <a:off x="6804146" y="5829078"/>
              <a:ext cx="42342" cy="16936"/>
            </a:xfrm>
            <a:custGeom>
              <a:avLst/>
              <a:gdLst>
                <a:gd name="connsiteX0" fmla="*/ 0 w 42342"/>
                <a:gd name="connsiteY0" fmla="*/ 4234 h 16936"/>
                <a:gd name="connsiteX1" fmla="*/ 8468 w 42342"/>
                <a:gd name="connsiteY1" fmla="*/ 0 h 16936"/>
                <a:gd name="connsiteX2" fmla="*/ 12703 w 42342"/>
                <a:gd name="connsiteY2" fmla="*/ 0 h 16936"/>
                <a:gd name="connsiteX3" fmla="*/ 33874 w 42342"/>
                <a:gd name="connsiteY3" fmla="*/ 0 h 16936"/>
                <a:gd name="connsiteX4" fmla="*/ 42342 w 42342"/>
                <a:gd name="connsiteY4" fmla="*/ 8469 h 16936"/>
                <a:gd name="connsiteX5" fmla="*/ 33874 w 42342"/>
                <a:gd name="connsiteY5" fmla="*/ 16937 h 16936"/>
                <a:gd name="connsiteX6" fmla="*/ 4234 w 42342"/>
                <a:gd name="connsiteY6" fmla="*/ 16937 h 16936"/>
                <a:gd name="connsiteX7" fmla="*/ 0 w 42342"/>
                <a:gd name="connsiteY7" fmla="*/ 12703 h 16936"/>
                <a:gd name="connsiteX8" fmla="*/ 0 w 42342"/>
                <a:gd name="connsiteY8" fmla="*/ 4234 h 1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42" h="16936">
                  <a:moveTo>
                    <a:pt x="0" y="4234"/>
                  </a:moveTo>
                  <a:cubicBezTo>
                    <a:pt x="0" y="0"/>
                    <a:pt x="4234" y="0"/>
                    <a:pt x="8468" y="0"/>
                  </a:cubicBezTo>
                  <a:cubicBezTo>
                    <a:pt x="8468" y="0"/>
                    <a:pt x="12703" y="0"/>
                    <a:pt x="12703" y="0"/>
                  </a:cubicBezTo>
                  <a:cubicBezTo>
                    <a:pt x="21171" y="0"/>
                    <a:pt x="25405" y="0"/>
                    <a:pt x="33874" y="0"/>
                  </a:cubicBezTo>
                  <a:cubicBezTo>
                    <a:pt x="38108" y="0"/>
                    <a:pt x="42342" y="4234"/>
                    <a:pt x="42342" y="8469"/>
                  </a:cubicBezTo>
                  <a:cubicBezTo>
                    <a:pt x="42342" y="12703"/>
                    <a:pt x="38108" y="16937"/>
                    <a:pt x="33874" y="16937"/>
                  </a:cubicBezTo>
                  <a:cubicBezTo>
                    <a:pt x="25405" y="16937"/>
                    <a:pt x="12703" y="16937"/>
                    <a:pt x="4234" y="16937"/>
                  </a:cubicBezTo>
                  <a:cubicBezTo>
                    <a:pt x="4234" y="16937"/>
                    <a:pt x="0" y="16937"/>
                    <a:pt x="0" y="12703"/>
                  </a:cubicBezTo>
                  <a:cubicBezTo>
                    <a:pt x="0" y="8469"/>
                    <a:pt x="0" y="8469"/>
                    <a:pt x="0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BA19CBC-A921-6521-76DD-170CFF846448}"/>
                </a:ext>
              </a:extLst>
            </p:cNvPr>
            <p:cNvSpPr/>
            <p:nvPr/>
          </p:nvSpPr>
          <p:spPr>
            <a:xfrm>
              <a:off x="7117480" y="5854484"/>
              <a:ext cx="38108" cy="25405"/>
            </a:xfrm>
            <a:custGeom>
              <a:avLst/>
              <a:gdLst>
                <a:gd name="connsiteX0" fmla="*/ 4234 w 38108"/>
                <a:gd name="connsiteY0" fmla="*/ 12703 h 25405"/>
                <a:gd name="connsiteX1" fmla="*/ 29640 w 38108"/>
                <a:gd name="connsiteY1" fmla="*/ 0 h 25405"/>
                <a:gd name="connsiteX2" fmla="*/ 38108 w 38108"/>
                <a:gd name="connsiteY2" fmla="*/ 4234 h 25405"/>
                <a:gd name="connsiteX3" fmla="*/ 33874 w 38108"/>
                <a:gd name="connsiteY3" fmla="*/ 12703 h 25405"/>
                <a:gd name="connsiteX4" fmla="*/ 25406 w 38108"/>
                <a:gd name="connsiteY4" fmla="*/ 16937 h 25405"/>
                <a:gd name="connsiteX5" fmla="*/ 12703 w 38108"/>
                <a:gd name="connsiteY5" fmla="*/ 25406 h 25405"/>
                <a:gd name="connsiteX6" fmla="*/ 0 w 38108"/>
                <a:gd name="connsiteY6" fmla="*/ 21171 h 25405"/>
                <a:gd name="connsiteX7" fmla="*/ 4234 w 38108"/>
                <a:gd name="connsiteY7" fmla="*/ 12703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8" h="25405">
                  <a:moveTo>
                    <a:pt x="4234" y="12703"/>
                  </a:moveTo>
                  <a:cubicBezTo>
                    <a:pt x="12703" y="8469"/>
                    <a:pt x="21171" y="4234"/>
                    <a:pt x="29640" y="0"/>
                  </a:cubicBezTo>
                  <a:cubicBezTo>
                    <a:pt x="33874" y="0"/>
                    <a:pt x="38108" y="0"/>
                    <a:pt x="38108" y="4234"/>
                  </a:cubicBezTo>
                  <a:cubicBezTo>
                    <a:pt x="38108" y="8469"/>
                    <a:pt x="38108" y="12703"/>
                    <a:pt x="33874" y="12703"/>
                  </a:cubicBezTo>
                  <a:cubicBezTo>
                    <a:pt x="29640" y="12703"/>
                    <a:pt x="29640" y="12703"/>
                    <a:pt x="25406" y="16937"/>
                  </a:cubicBezTo>
                  <a:cubicBezTo>
                    <a:pt x="21171" y="16937"/>
                    <a:pt x="16937" y="21171"/>
                    <a:pt x="12703" y="25406"/>
                  </a:cubicBezTo>
                  <a:cubicBezTo>
                    <a:pt x="8469" y="25406"/>
                    <a:pt x="4234" y="25406"/>
                    <a:pt x="0" y="21171"/>
                  </a:cubicBezTo>
                  <a:cubicBezTo>
                    <a:pt x="0" y="21171"/>
                    <a:pt x="0" y="16937"/>
                    <a:pt x="4234" y="1270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040BA29-B19B-09EA-7084-FC40F0DD2E45}"/>
                </a:ext>
              </a:extLst>
            </p:cNvPr>
            <p:cNvSpPr/>
            <p:nvPr/>
          </p:nvSpPr>
          <p:spPr>
            <a:xfrm>
              <a:off x="7136534" y="5892592"/>
              <a:ext cx="12702" cy="16936"/>
            </a:xfrm>
            <a:custGeom>
              <a:avLst/>
              <a:gdLst>
                <a:gd name="connsiteX0" fmla="*/ 6351 w 12702"/>
                <a:gd name="connsiteY0" fmla="*/ 0 h 16936"/>
                <a:gd name="connsiteX1" fmla="*/ 6351 w 12702"/>
                <a:gd name="connsiteY1" fmla="*/ 16937 h 16936"/>
                <a:gd name="connsiteX2" fmla="*/ 6351 w 12702"/>
                <a:gd name="connsiteY2" fmla="*/ 0 h 1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6936">
                  <a:moveTo>
                    <a:pt x="6351" y="0"/>
                  </a:moveTo>
                  <a:cubicBezTo>
                    <a:pt x="14820" y="0"/>
                    <a:pt x="14820" y="16937"/>
                    <a:pt x="6351" y="16937"/>
                  </a:cubicBezTo>
                  <a:cubicBezTo>
                    <a:pt x="-2117" y="16937"/>
                    <a:pt x="-2117" y="0"/>
                    <a:pt x="635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B76385C-D19E-DBA4-B363-623A9D37F814}"/>
                </a:ext>
              </a:extLst>
            </p:cNvPr>
            <p:cNvSpPr/>
            <p:nvPr/>
          </p:nvSpPr>
          <p:spPr>
            <a:xfrm>
              <a:off x="7070903" y="6312841"/>
              <a:ext cx="48330" cy="55740"/>
            </a:xfrm>
            <a:custGeom>
              <a:avLst/>
              <a:gdLst>
                <a:gd name="connsiteX0" fmla="*/ 4234 w 48330"/>
                <a:gd name="connsiteY0" fmla="*/ 3176 h 55740"/>
                <a:gd name="connsiteX1" fmla="*/ 16937 w 48330"/>
                <a:gd name="connsiteY1" fmla="*/ 3176 h 55740"/>
                <a:gd name="connsiteX2" fmla="*/ 46577 w 48330"/>
                <a:gd name="connsiteY2" fmla="*/ 41284 h 55740"/>
                <a:gd name="connsiteX3" fmla="*/ 42342 w 48330"/>
                <a:gd name="connsiteY3" fmla="*/ 53987 h 55740"/>
                <a:gd name="connsiteX4" fmla="*/ 29640 w 48330"/>
                <a:gd name="connsiteY4" fmla="*/ 49752 h 55740"/>
                <a:gd name="connsiteX5" fmla="*/ 25405 w 48330"/>
                <a:gd name="connsiteY5" fmla="*/ 45518 h 55740"/>
                <a:gd name="connsiteX6" fmla="*/ 25405 w 48330"/>
                <a:gd name="connsiteY6" fmla="*/ 41284 h 55740"/>
                <a:gd name="connsiteX7" fmla="*/ 25405 w 48330"/>
                <a:gd name="connsiteY7" fmla="*/ 41284 h 55740"/>
                <a:gd name="connsiteX8" fmla="*/ 25405 w 48330"/>
                <a:gd name="connsiteY8" fmla="*/ 41284 h 55740"/>
                <a:gd name="connsiteX9" fmla="*/ 16937 w 48330"/>
                <a:gd name="connsiteY9" fmla="*/ 32815 h 55740"/>
                <a:gd name="connsiteX10" fmla="*/ 0 w 48330"/>
                <a:gd name="connsiteY10" fmla="*/ 15878 h 55740"/>
                <a:gd name="connsiteX11" fmla="*/ 4234 w 48330"/>
                <a:gd name="connsiteY11" fmla="*/ 3176 h 5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30" h="55740">
                  <a:moveTo>
                    <a:pt x="4234" y="3176"/>
                  </a:moveTo>
                  <a:cubicBezTo>
                    <a:pt x="8469" y="-1059"/>
                    <a:pt x="12703" y="-1059"/>
                    <a:pt x="16937" y="3176"/>
                  </a:cubicBezTo>
                  <a:cubicBezTo>
                    <a:pt x="29640" y="15878"/>
                    <a:pt x="38108" y="28581"/>
                    <a:pt x="46577" y="41284"/>
                  </a:cubicBezTo>
                  <a:cubicBezTo>
                    <a:pt x="50811" y="45518"/>
                    <a:pt x="46577" y="49752"/>
                    <a:pt x="42342" y="53987"/>
                  </a:cubicBezTo>
                  <a:cubicBezTo>
                    <a:pt x="38108" y="58221"/>
                    <a:pt x="33874" y="53987"/>
                    <a:pt x="29640" y="49752"/>
                  </a:cubicBezTo>
                  <a:cubicBezTo>
                    <a:pt x="29640" y="49752"/>
                    <a:pt x="25405" y="45518"/>
                    <a:pt x="25405" y="45518"/>
                  </a:cubicBezTo>
                  <a:cubicBezTo>
                    <a:pt x="25405" y="45518"/>
                    <a:pt x="25405" y="45518"/>
                    <a:pt x="25405" y="41284"/>
                  </a:cubicBezTo>
                  <a:cubicBezTo>
                    <a:pt x="25405" y="41284"/>
                    <a:pt x="25405" y="41284"/>
                    <a:pt x="25405" y="41284"/>
                  </a:cubicBezTo>
                  <a:cubicBezTo>
                    <a:pt x="25405" y="41284"/>
                    <a:pt x="25405" y="41284"/>
                    <a:pt x="25405" y="41284"/>
                  </a:cubicBezTo>
                  <a:cubicBezTo>
                    <a:pt x="21171" y="37050"/>
                    <a:pt x="21171" y="37050"/>
                    <a:pt x="16937" y="32815"/>
                  </a:cubicBezTo>
                  <a:cubicBezTo>
                    <a:pt x="12703" y="28581"/>
                    <a:pt x="8469" y="20113"/>
                    <a:pt x="0" y="15878"/>
                  </a:cubicBezTo>
                  <a:cubicBezTo>
                    <a:pt x="4234" y="11644"/>
                    <a:pt x="4234" y="7410"/>
                    <a:pt x="4234" y="317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832E4F9-74C8-7F8A-BBC7-460001AD39EC}"/>
                </a:ext>
              </a:extLst>
            </p:cNvPr>
            <p:cNvSpPr/>
            <p:nvPr/>
          </p:nvSpPr>
          <p:spPr>
            <a:xfrm>
              <a:off x="7064552" y="6290611"/>
              <a:ext cx="12702" cy="16937"/>
            </a:xfrm>
            <a:custGeom>
              <a:avLst/>
              <a:gdLst>
                <a:gd name="connsiteX0" fmla="*/ 6351 w 12702"/>
                <a:gd name="connsiteY0" fmla="*/ 0 h 16937"/>
                <a:gd name="connsiteX1" fmla="*/ 6351 w 12702"/>
                <a:gd name="connsiteY1" fmla="*/ 16937 h 16937"/>
                <a:gd name="connsiteX2" fmla="*/ 6351 w 12702"/>
                <a:gd name="connsiteY2" fmla="*/ 0 h 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6937">
                  <a:moveTo>
                    <a:pt x="6351" y="0"/>
                  </a:moveTo>
                  <a:cubicBezTo>
                    <a:pt x="14820" y="0"/>
                    <a:pt x="14820" y="16937"/>
                    <a:pt x="6351" y="16937"/>
                  </a:cubicBezTo>
                  <a:cubicBezTo>
                    <a:pt x="-2117" y="16937"/>
                    <a:pt x="-2117" y="0"/>
                    <a:pt x="635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9E8419B-C55B-CC35-4C98-DBCD1A109BA1}"/>
                </a:ext>
              </a:extLst>
            </p:cNvPr>
            <p:cNvSpPr/>
            <p:nvPr/>
          </p:nvSpPr>
          <p:spPr>
            <a:xfrm>
              <a:off x="6370943" y="5615612"/>
              <a:ext cx="384604" cy="429412"/>
            </a:xfrm>
            <a:custGeom>
              <a:avLst/>
              <a:gdLst>
                <a:gd name="connsiteX0" fmla="*/ 9779 w 384604"/>
                <a:gd name="connsiteY0" fmla="*/ 238871 h 429412"/>
                <a:gd name="connsiteX1" fmla="*/ 39418 w 384604"/>
                <a:gd name="connsiteY1" fmla="*/ 200763 h 429412"/>
                <a:gd name="connsiteX2" fmla="*/ 69058 w 384604"/>
                <a:gd name="connsiteY2" fmla="*/ 209232 h 429412"/>
                <a:gd name="connsiteX3" fmla="*/ 102932 w 384604"/>
                <a:gd name="connsiteY3" fmla="*/ 221935 h 429412"/>
                <a:gd name="connsiteX4" fmla="*/ 166446 w 384604"/>
                <a:gd name="connsiteY4" fmla="*/ 251574 h 429412"/>
                <a:gd name="connsiteX5" fmla="*/ 170680 w 384604"/>
                <a:gd name="connsiteY5" fmla="*/ 260043 h 429412"/>
                <a:gd name="connsiteX6" fmla="*/ 170680 w 384604"/>
                <a:gd name="connsiteY6" fmla="*/ 264277 h 429412"/>
                <a:gd name="connsiteX7" fmla="*/ 162211 w 384604"/>
                <a:gd name="connsiteY7" fmla="*/ 298151 h 429412"/>
                <a:gd name="connsiteX8" fmla="*/ 204554 w 384604"/>
                <a:gd name="connsiteY8" fmla="*/ 298151 h 429412"/>
                <a:gd name="connsiteX9" fmla="*/ 251130 w 384604"/>
                <a:gd name="connsiteY9" fmla="*/ 276980 h 429412"/>
                <a:gd name="connsiteX10" fmla="*/ 314644 w 384604"/>
                <a:gd name="connsiteY10" fmla="*/ 209232 h 429412"/>
                <a:gd name="connsiteX11" fmla="*/ 348518 w 384604"/>
                <a:gd name="connsiteY11" fmla="*/ 111844 h 429412"/>
                <a:gd name="connsiteX12" fmla="*/ 344284 w 384604"/>
                <a:gd name="connsiteY12" fmla="*/ 5988 h 429412"/>
                <a:gd name="connsiteX13" fmla="*/ 356987 w 384604"/>
                <a:gd name="connsiteY13" fmla="*/ 1754 h 429412"/>
                <a:gd name="connsiteX14" fmla="*/ 361221 w 384604"/>
                <a:gd name="connsiteY14" fmla="*/ 5988 h 429412"/>
                <a:gd name="connsiteX15" fmla="*/ 365455 w 384604"/>
                <a:gd name="connsiteY15" fmla="*/ 1754 h 429412"/>
                <a:gd name="connsiteX16" fmla="*/ 382392 w 384604"/>
                <a:gd name="connsiteY16" fmla="*/ 44096 h 429412"/>
                <a:gd name="connsiteX17" fmla="*/ 378158 w 384604"/>
                <a:gd name="connsiteY17" fmla="*/ 77970 h 429412"/>
                <a:gd name="connsiteX18" fmla="*/ 373923 w 384604"/>
                <a:gd name="connsiteY18" fmla="*/ 107610 h 429412"/>
                <a:gd name="connsiteX19" fmla="*/ 335815 w 384604"/>
                <a:gd name="connsiteY19" fmla="*/ 230403 h 429412"/>
                <a:gd name="connsiteX20" fmla="*/ 259599 w 384604"/>
                <a:gd name="connsiteY20" fmla="*/ 310854 h 429412"/>
                <a:gd name="connsiteX21" fmla="*/ 157977 w 384604"/>
                <a:gd name="connsiteY21" fmla="*/ 315088 h 429412"/>
                <a:gd name="connsiteX22" fmla="*/ 145274 w 384604"/>
                <a:gd name="connsiteY22" fmla="*/ 344728 h 429412"/>
                <a:gd name="connsiteX23" fmla="*/ 136806 w 384604"/>
                <a:gd name="connsiteY23" fmla="*/ 348962 h 429412"/>
                <a:gd name="connsiteX24" fmla="*/ 111400 w 384604"/>
                <a:gd name="connsiteY24" fmla="*/ 412476 h 429412"/>
                <a:gd name="connsiteX25" fmla="*/ 102932 w 384604"/>
                <a:gd name="connsiteY25" fmla="*/ 429412 h 429412"/>
                <a:gd name="connsiteX26" fmla="*/ 26716 w 384604"/>
                <a:gd name="connsiteY26" fmla="*/ 374367 h 429412"/>
                <a:gd name="connsiteX27" fmla="*/ 22481 w 384604"/>
                <a:gd name="connsiteY27" fmla="*/ 315088 h 429412"/>
                <a:gd name="connsiteX28" fmla="*/ 26716 w 384604"/>
                <a:gd name="connsiteY28" fmla="*/ 298151 h 429412"/>
                <a:gd name="connsiteX29" fmla="*/ 26716 w 384604"/>
                <a:gd name="connsiteY29" fmla="*/ 293917 h 429412"/>
                <a:gd name="connsiteX30" fmla="*/ 26716 w 384604"/>
                <a:gd name="connsiteY30" fmla="*/ 293917 h 429412"/>
                <a:gd name="connsiteX31" fmla="*/ 9779 w 384604"/>
                <a:gd name="connsiteY31" fmla="*/ 281214 h 429412"/>
                <a:gd name="connsiteX32" fmla="*/ 9779 w 384604"/>
                <a:gd name="connsiteY32" fmla="*/ 238871 h 42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4604" h="429412">
                  <a:moveTo>
                    <a:pt x="9779" y="238871"/>
                  </a:moveTo>
                  <a:cubicBezTo>
                    <a:pt x="14013" y="226169"/>
                    <a:pt x="22481" y="200763"/>
                    <a:pt x="39418" y="200763"/>
                  </a:cubicBezTo>
                  <a:cubicBezTo>
                    <a:pt x="47887" y="200763"/>
                    <a:pt x="60589" y="204998"/>
                    <a:pt x="69058" y="209232"/>
                  </a:cubicBezTo>
                  <a:cubicBezTo>
                    <a:pt x="81761" y="213466"/>
                    <a:pt x="90229" y="217700"/>
                    <a:pt x="102932" y="221935"/>
                  </a:cubicBezTo>
                  <a:cubicBezTo>
                    <a:pt x="124103" y="230403"/>
                    <a:pt x="145274" y="238871"/>
                    <a:pt x="166446" y="251574"/>
                  </a:cubicBezTo>
                  <a:cubicBezTo>
                    <a:pt x="170680" y="251574"/>
                    <a:pt x="170680" y="255809"/>
                    <a:pt x="170680" y="260043"/>
                  </a:cubicBezTo>
                  <a:cubicBezTo>
                    <a:pt x="170680" y="260043"/>
                    <a:pt x="170680" y="264277"/>
                    <a:pt x="170680" y="264277"/>
                  </a:cubicBezTo>
                  <a:cubicBezTo>
                    <a:pt x="170680" y="276980"/>
                    <a:pt x="166446" y="285448"/>
                    <a:pt x="162211" y="298151"/>
                  </a:cubicBezTo>
                  <a:cubicBezTo>
                    <a:pt x="174914" y="302385"/>
                    <a:pt x="187617" y="306619"/>
                    <a:pt x="204554" y="298151"/>
                  </a:cubicBezTo>
                  <a:cubicBezTo>
                    <a:pt x="221491" y="293917"/>
                    <a:pt x="234193" y="285448"/>
                    <a:pt x="251130" y="276980"/>
                  </a:cubicBezTo>
                  <a:cubicBezTo>
                    <a:pt x="276536" y="260043"/>
                    <a:pt x="297707" y="238871"/>
                    <a:pt x="314644" y="209232"/>
                  </a:cubicBezTo>
                  <a:cubicBezTo>
                    <a:pt x="331581" y="179592"/>
                    <a:pt x="340050" y="145718"/>
                    <a:pt x="348518" y="111844"/>
                  </a:cubicBezTo>
                  <a:cubicBezTo>
                    <a:pt x="356987" y="77970"/>
                    <a:pt x="361221" y="39862"/>
                    <a:pt x="344284" y="5988"/>
                  </a:cubicBezTo>
                  <a:cubicBezTo>
                    <a:pt x="340050" y="1754"/>
                    <a:pt x="352752" y="-2480"/>
                    <a:pt x="356987" y="1754"/>
                  </a:cubicBezTo>
                  <a:cubicBezTo>
                    <a:pt x="356987" y="1754"/>
                    <a:pt x="361221" y="5988"/>
                    <a:pt x="361221" y="5988"/>
                  </a:cubicBezTo>
                  <a:cubicBezTo>
                    <a:pt x="361221" y="1754"/>
                    <a:pt x="365455" y="1754"/>
                    <a:pt x="365455" y="1754"/>
                  </a:cubicBezTo>
                  <a:cubicBezTo>
                    <a:pt x="386626" y="5988"/>
                    <a:pt x="386626" y="27159"/>
                    <a:pt x="382392" y="44096"/>
                  </a:cubicBezTo>
                  <a:cubicBezTo>
                    <a:pt x="382392" y="56799"/>
                    <a:pt x="382392" y="69502"/>
                    <a:pt x="378158" y="77970"/>
                  </a:cubicBezTo>
                  <a:cubicBezTo>
                    <a:pt x="378158" y="86439"/>
                    <a:pt x="373923" y="99141"/>
                    <a:pt x="373923" y="107610"/>
                  </a:cubicBezTo>
                  <a:cubicBezTo>
                    <a:pt x="365455" y="149952"/>
                    <a:pt x="356987" y="192295"/>
                    <a:pt x="335815" y="230403"/>
                  </a:cubicBezTo>
                  <a:cubicBezTo>
                    <a:pt x="318878" y="264277"/>
                    <a:pt x="289239" y="293917"/>
                    <a:pt x="259599" y="310854"/>
                  </a:cubicBezTo>
                  <a:cubicBezTo>
                    <a:pt x="229959" y="327791"/>
                    <a:pt x="187617" y="336259"/>
                    <a:pt x="157977" y="315088"/>
                  </a:cubicBezTo>
                  <a:cubicBezTo>
                    <a:pt x="153743" y="323556"/>
                    <a:pt x="149509" y="336259"/>
                    <a:pt x="145274" y="344728"/>
                  </a:cubicBezTo>
                  <a:cubicBezTo>
                    <a:pt x="145274" y="348962"/>
                    <a:pt x="136806" y="348962"/>
                    <a:pt x="136806" y="348962"/>
                  </a:cubicBezTo>
                  <a:cubicBezTo>
                    <a:pt x="115635" y="348962"/>
                    <a:pt x="94463" y="395539"/>
                    <a:pt x="111400" y="412476"/>
                  </a:cubicBezTo>
                  <a:cubicBezTo>
                    <a:pt x="119869" y="416710"/>
                    <a:pt x="111400" y="429412"/>
                    <a:pt x="102932" y="429412"/>
                  </a:cubicBezTo>
                  <a:cubicBezTo>
                    <a:pt x="69058" y="429412"/>
                    <a:pt x="39418" y="404007"/>
                    <a:pt x="26716" y="374367"/>
                  </a:cubicBezTo>
                  <a:cubicBezTo>
                    <a:pt x="18247" y="357430"/>
                    <a:pt x="18247" y="336259"/>
                    <a:pt x="22481" y="315088"/>
                  </a:cubicBezTo>
                  <a:cubicBezTo>
                    <a:pt x="22481" y="310854"/>
                    <a:pt x="22481" y="302385"/>
                    <a:pt x="26716" y="298151"/>
                  </a:cubicBezTo>
                  <a:cubicBezTo>
                    <a:pt x="26716" y="298151"/>
                    <a:pt x="26716" y="293917"/>
                    <a:pt x="26716" y="293917"/>
                  </a:cubicBezTo>
                  <a:cubicBezTo>
                    <a:pt x="26716" y="293917"/>
                    <a:pt x="26716" y="293917"/>
                    <a:pt x="26716" y="293917"/>
                  </a:cubicBezTo>
                  <a:cubicBezTo>
                    <a:pt x="18247" y="289682"/>
                    <a:pt x="14013" y="289682"/>
                    <a:pt x="9779" y="281214"/>
                  </a:cubicBezTo>
                  <a:cubicBezTo>
                    <a:pt x="-7158" y="272745"/>
                    <a:pt x="1310" y="255809"/>
                    <a:pt x="9779" y="238871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9F066C3-7A1D-AA6B-7A3C-C921390023B2}"/>
                </a:ext>
              </a:extLst>
            </p:cNvPr>
            <p:cNvSpPr/>
            <p:nvPr/>
          </p:nvSpPr>
          <p:spPr>
            <a:xfrm>
              <a:off x="6539961" y="5565227"/>
              <a:ext cx="167178" cy="48769"/>
            </a:xfrm>
            <a:custGeom>
              <a:avLst/>
              <a:gdLst>
                <a:gd name="connsiteX0" fmla="*/ 1661 w 167178"/>
                <a:gd name="connsiteY0" fmla="*/ 14031 h 48769"/>
                <a:gd name="connsiteX1" fmla="*/ 69409 w 167178"/>
                <a:gd name="connsiteY1" fmla="*/ 5562 h 48769"/>
                <a:gd name="connsiteX2" fmla="*/ 103283 w 167178"/>
                <a:gd name="connsiteY2" fmla="*/ 18265 h 48769"/>
                <a:gd name="connsiteX3" fmla="*/ 145625 w 167178"/>
                <a:gd name="connsiteY3" fmla="*/ 30968 h 48769"/>
                <a:gd name="connsiteX4" fmla="*/ 154094 w 167178"/>
                <a:gd name="connsiteY4" fmla="*/ 35202 h 48769"/>
                <a:gd name="connsiteX5" fmla="*/ 162562 w 167178"/>
                <a:gd name="connsiteY5" fmla="*/ 39437 h 48769"/>
                <a:gd name="connsiteX6" fmla="*/ 158328 w 167178"/>
                <a:gd name="connsiteY6" fmla="*/ 47905 h 48769"/>
                <a:gd name="connsiteX7" fmla="*/ 149860 w 167178"/>
                <a:gd name="connsiteY7" fmla="*/ 43671 h 48769"/>
                <a:gd name="connsiteX8" fmla="*/ 141391 w 167178"/>
                <a:gd name="connsiteY8" fmla="*/ 47905 h 48769"/>
                <a:gd name="connsiteX9" fmla="*/ 73643 w 167178"/>
                <a:gd name="connsiteY9" fmla="*/ 35202 h 48769"/>
                <a:gd name="connsiteX10" fmla="*/ 10130 w 167178"/>
                <a:gd name="connsiteY10" fmla="*/ 30968 h 48769"/>
                <a:gd name="connsiteX11" fmla="*/ 1661 w 167178"/>
                <a:gd name="connsiteY11" fmla="*/ 14031 h 4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178" h="48769">
                  <a:moveTo>
                    <a:pt x="1661" y="14031"/>
                  </a:moveTo>
                  <a:cubicBezTo>
                    <a:pt x="18598" y="-2906"/>
                    <a:pt x="44004" y="-2906"/>
                    <a:pt x="69409" y="5562"/>
                  </a:cubicBezTo>
                  <a:cubicBezTo>
                    <a:pt x="82112" y="9797"/>
                    <a:pt x="90580" y="14031"/>
                    <a:pt x="103283" y="18265"/>
                  </a:cubicBezTo>
                  <a:cubicBezTo>
                    <a:pt x="115986" y="22500"/>
                    <a:pt x="132923" y="26734"/>
                    <a:pt x="145625" y="30968"/>
                  </a:cubicBezTo>
                  <a:cubicBezTo>
                    <a:pt x="149860" y="30968"/>
                    <a:pt x="149860" y="35202"/>
                    <a:pt x="154094" y="35202"/>
                  </a:cubicBezTo>
                  <a:cubicBezTo>
                    <a:pt x="158328" y="35202"/>
                    <a:pt x="158328" y="35202"/>
                    <a:pt x="162562" y="39437"/>
                  </a:cubicBezTo>
                  <a:cubicBezTo>
                    <a:pt x="171031" y="39437"/>
                    <a:pt x="166797" y="52139"/>
                    <a:pt x="158328" y="47905"/>
                  </a:cubicBezTo>
                  <a:cubicBezTo>
                    <a:pt x="154094" y="47905"/>
                    <a:pt x="154094" y="47905"/>
                    <a:pt x="149860" y="43671"/>
                  </a:cubicBezTo>
                  <a:cubicBezTo>
                    <a:pt x="145625" y="43671"/>
                    <a:pt x="145625" y="47905"/>
                    <a:pt x="141391" y="47905"/>
                  </a:cubicBezTo>
                  <a:cubicBezTo>
                    <a:pt x="120220" y="43671"/>
                    <a:pt x="94815" y="39437"/>
                    <a:pt x="73643" y="35202"/>
                  </a:cubicBezTo>
                  <a:cubicBezTo>
                    <a:pt x="52472" y="30968"/>
                    <a:pt x="31301" y="30968"/>
                    <a:pt x="10130" y="30968"/>
                  </a:cubicBezTo>
                  <a:cubicBezTo>
                    <a:pt x="1661" y="30968"/>
                    <a:pt x="-2573" y="22500"/>
                    <a:pt x="1661" y="14031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6AEFC76-39CF-E09C-6DB8-D56DAD6523F5}"/>
                </a:ext>
              </a:extLst>
            </p:cNvPr>
            <p:cNvSpPr/>
            <p:nvPr/>
          </p:nvSpPr>
          <p:spPr>
            <a:xfrm>
              <a:off x="7055892" y="5610339"/>
              <a:ext cx="149729" cy="279772"/>
            </a:xfrm>
            <a:custGeom>
              <a:avLst/>
              <a:gdLst>
                <a:gd name="connsiteX0" fmla="*/ 19245 w 149729"/>
                <a:gd name="connsiteY0" fmla="*/ 2793 h 279772"/>
                <a:gd name="connsiteX1" fmla="*/ 116633 w 149729"/>
                <a:gd name="connsiteY1" fmla="*/ 138289 h 279772"/>
                <a:gd name="connsiteX2" fmla="*/ 146272 w 149729"/>
                <a:gd name="connsiteY2" fmla="*/ 210271 h 279772"/>
                <a:gd name="connsiteX3" fmla="*/ 133570 w 149729"/>
                <a:gd name="connsiteY3" fmla="*/ 278019 h 279772"/>
                <a:gd name="connsiteX4" fmla="*/ 120867 w 149729"/>
                <a:gd name="connsiteY4" fmla="*/ 273784 h 279772"/>
                <a:gd name="connsiteX5" fmla="*/ 120867 w 149729"/>
                <a:gd name="connsiteY5" fmla="*/ 239910 h 279772"/>
                <a:gd name="connsiteX6" fmla="*/ 112398 w 149729"/>
                <a:gd name="connsiteY6" fmla="*/ 201802 h 279772"/>
                <a:gd name="connsiteX7" fmla="*/ 82759 w 149729"/>
                <a:gd name="connsiteY7" fmla="*/ 138289 h 279772"/>
                <a:gd name="connsiteX8" fmla="*/ 2308 w 149729"/>
                <a:gd name="connsiteY8" fmla="*/ 15496 h 279772"/>
                <a:gd name="connsiteX9" fmla="*/ 19245 w 149729"/>
                <a:gd name="connsiteY9" fmla="*/ 2793 h 27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729" h="279772">
                  <a:moveTo>
                    <a:pt x="19245" y="2793"/>
                  </a:moveTo>
                  <a:cubicBezTo>
                    <a:pt x="57353" y="45135"/>
                    <a:pt x="91227" y="87478"/>
                    <a:pt x="116633" y="138289"/>
                  </a:cubicBezTo>
                  <a:cubicBezTo>
                    <a:pt x="129335" y="159460"/>
                    <a:pt x="142038" y="184865"/>
                    <a:pt x="146272" y="210271"/>
                  </a:cubicBezTo>
                  <a:cubicBezTo>
                    <a:pt x="150507" y="231442"/>
                    <a:pt x="154741" y="265316"/>
                    <a:pt x="133570" y="278019"/>
                  </a:cubicBezTo>
                  <a:cubicBezTo>
                    <a:pt x="129335" y="282253"/>
                    <a:pt x="120867" y="278019"/>
                    <a:pt x="120867" y="273784"/>
                  </a:cubicBezTo>
                  <a:cubicBezTo>
                    <a:pt x="120867" y="261082"/>
                    <a:pt x="125101" y="252613"/>
                    <a:pt x="120867" y="239910"/>
                  </a:cubicBezTo>
                  <a:cubicBezTo>
                    <a:pt x="120867" y="227208"/>
                    <a:pt x="116633" y="214505"/>
                    <a:pt x="112398" y="201802"/>
                  </a:cubicBezTo>
                  <a:cubicBezTo>
                    <a:pt x="103930" y="180631"/>
                    <a:pt x="91227" y="159460"/>
                    <a:pt x="82759" y="138289"/>
                  </a:cubicBezTo>
                  <a:cubicBezTo>
                    <a:pt x="57353" y="95946"/>
                    <a:pt x="31948" y="53604"/>
                    <a:pt x="2308" y="15496"/>
                  </a:cubicBezTo>
                  <a:cubicBezTo>
                    <a:pt x="-6160" y="7027"/>
                    <a:pt x="10777" y="-5676"/>
                    <a:pt x="19245" y="2793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1BB3A6F-8F84-5177-2342-B3EA73ACA5CC}"/>
                </a:ext>
              </a:extLst>
            </p:cNvPr>
            <p:cNvSpPr/>
            <p:nvPr/>
          </p:nvSpPr>
          <p:spPr>
            <a:xfrm>
              <a:off x="6529978" y="5629414"/>
              <a:ext cx="219799" cy="327277"/>
            </a:xfrm>
            <a:custGeom>
              <a:avLst/>
              <a:gdLst>
                <a:gd name="connsiteX0" fmla="*/ 3176 w 219799"/>
                <a:gd name="connsiteY0" fmla="*/ 309755 h 327277"/>
                <a:gd name="connsiteX1" fmla="*/ 104798 w 219799"/>
                <a:gd name="connsiteY1" fmla="*/ 292818 h 327277"/>
                <a:gd name="connsiteX2" fmla="*/ 159843 w 219799"/>
                <a:gd name="connsiteY2" fmla="*/ 216601 h 327277"/>
                <a:gd name="connsiteX3" fmla="*/ 206419 w 219799"/>
                <a:gd name="connsiteY3" fmla="*/ 4889 h 327277"/>
                <a:gd name="connsiteX4" fmla="*/ 214888 w 219799"/>
                <a:gd name="connsiteY4" fmla="*/ 4889 h 327277"/>
                <a:gd name="connsiteX5" fmla="*/ 168311 w 219799"/>
                <a:gd name="connsiteY5" fmla="*/ 237773 h 327277"/>
                <a:gd name="connsiteX6" fmla="*/ 109032 w 219799"/>
                <a:gd name="connsiteY6" fmla="*/ 313989 h 327277"/>
                <a:gd name="connsiteX7" fmla="*/ 3176 w 219799"/>
                <a:gd name="connsiteY7" fmla="*/ 318223 h 327277"/>
                <a:gd name="connsiteX8" fmla="*/ 3176 w 219799"/>
                <a:gd name="connsiteY8" fmla="*/ 309755 h 32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9" h="327277">
                  <a:moveTo>
                    <a:pt x="3176" y="309755"/>
                  </a:moveTo>
                  <a:cubicBezTo>
                    <a:pt x="37050" y="305521"/>
                    <a:pt x="70924" y="313989"/>
                    <a:pt x="104798" y="292818"/>
                  </a:cubicBezTo>
                  <a:cubicBezTo>
                    <a:pt x="130203" y="275881"/>
                    <a:pt x="147140" y="242007"/>
                    <a:pt x="159843" y="216601"/>
                  </a:cubicBezTo>
                  <a:cubicBezTo>
                    <a:pt x="193717" y="148854"/>
                    <a:pt x="214888" y="76871"/>
                    <a:pt x="206419" y="4889"/>
                  </a:cubicBezTo>
                  <a:cubicBezTo>
                    <a:pt x="206419" y="655"/>
                    <a:pt x="214888" y="-3579"/>
                    <a:pt x="214888" y="4889"/>
                  </a:cubicBezTo>
                  <a:cubicBezTo>
                    <a:pt x="231825" y="85340"/>
                    <a:pt x="202185" y="165791"/>
                    <a:pt x="168311" y="237773"/>
                  </a:cubicBezTo>
                  <a:cubicBezTo>
                    <a:pt x="155608" y="267412"/>
                    <a:pt x="138671" y="297052"/>
                    <a:pt x="109032" y="313989"/>
                  </a:cubicBezTo>
                  <a:cubicBezTo>
                    <a:pt x="79392" y="330926"/>
                    <a:pt x="37050" y="330926"/>
                    <a:pt x="3176" y="318223"/>
                  </a:cubicBezTo>
                  <a:cubicBezTo>
                    <a:pt x="-1059" y="313989"/>
                    <a:pt x="-1059" y="309755"/>
                    <a:pt x="3176" y="309755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6DF024F-42AE-3702-A4C7-CED0ECFED08B}"/>
                </a:ext>
              </a:extLst>
            </p:cNvPr>
            <p:cNvSpPr/>
            <p:nvPr/>
          </p:nvSpPr>
          <p:spPr>
            <a:xfrm>
              <a:off x="6409706" y="5848496"/>
              <a:ext cx="128337" cy="183826"/>
            </a:xfrm>
            <a:custGeom>
              <a:avLst/>
              <a:gdLst>
                <a:gd name="connsiteX0" fmla="*/ 4889 w 128337"/>
                <a:gd name="connsiteY0" fmla="*/ 133015 h 183826"/>
                <a:gd name="connsiteX1" fmla="*/ 55700 w 128337"/>
                <a:gd name="connsiteY1" fmla="*/ 82204 h 183826"/>
                <a:gd name="connsiteX2" fmla="*/ 93808 w 128337"/>
                <a:gd name="connsiteY2" fmla="*/ 5988 h 183826"/>
                <a:gd name="connsiteX3" fmla="*/ 106511 w 128337"/>
                <a:gd name="connsiteY3" fmla="*/ 1754 h 183826"/>
                <a:gd name="connsiteX4" fmla="*/ 123448 w 128337"/>
                <a:gd name="connsiteY4" fmla="*/ 5988 h 183826"/>
                <a:gd name="connsiteX5" fmla="*/ 123448 w 128337"/>
                <a:gd name="connsiteY5" fmla="*/ 44096 h 183826"/>
                <a:gd name="connsiteX6" fmla="*/ 110745 w 128337"/>
                <a:gd name="connsiteY6" fmla="*/ 90673 h 183826"/>
                <a:gd name="connsiteX7" fmla="*/ 85340 w 128337"/>
                <a:gd name="connsiteY7" fmla="*/ 111844 h 183826"/>
                <a:gd name="connsiteX8" fmla="*/ 59934 w 128337"/>
                <a:gd name="connsiteY8" fmla="*/ 158421 h 183826"/>
                <a:gd name="connsiteX9" fmla="*/ 55700 w 128337"/>
                <a:gd name="connsiteY9" fmla="*/ 183826 h 183826"/>
                <a:gd name="connsiteX10" fmla="*/ 4889 w 128337"/>
                <a:gd name="connsiteY10" fmla="*/ 141484 h 183826"/>
                <a:gd name="connsiteX11" fmla="*/ 4889 w 128337"/>
                <a:gd name="connsiteY11" fmla="*/ 133015 h 1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37" h="183826">
                  <a:moveTo>
                    <a:pt x="4889" y="133015"/>
                  </a:moveTo>
                  <a:cubicBezTo>
                    <a:pt x="30295" y="128781"/>
                    <a:pt x="42997" y="107610"/>
                    <a:pt x="55700" y="82204"/>
                  </a:cubicBezTo>
                  <a:cubicBezTo>
                    <a:pt x="68403" y="56799"/>
                    <a:pt x="76871" y="31394"/>
                    <a:pt x="93808" y="5988"/>
                  </a:cubicBezTo>
                  <a:cubicBezTo>
                    <a:pt x="98043" y="1754"/>
                    <a:pt x="102277" y="1754"/>
                    <a:pt x="106511" y="1754"/>
                  </a:cubicBezTo>
                  <a:cubicBezTo>
                    <a:pt x="110745" y="-2480"/>
                    <a:pt x="119214" y="1754"/>
                    <a:pt x="123448" y="5988"/>
                  </a:cubicBezTo>
                  <a:cubicBezTo>
                    <a:pt x="131917" y="18691"/>
                    <a:pt x="127682" y="31394"/>
                    <a:pt x="123448" y="44096"/>
                  </a:cubicBezTo>
                  <a:cubicBezTo>
                    <a:pt x="119214" y="61033"/>
                    <a:pt x="114980" y="77970"/>
                    <a:pt x="110745" y="90673"/>
                  </a:cubicBezTo>
                  <a:cubicBezTo>
                    <a:pt x="106511" y="103376"/>
                    <a:pt x="93808" y="107610"/>
                    <a:pt x="85340" y="111844"/>
                  </a:cubicBezTo>
                  <a:cubicBezTo>
                    <a:pt x="76871" y="116079"/>
                    <a:pt x="42997" y="149952"/>
                    <a:pt x="59934" y="158421"/>
                  </a:cubicBezTo>
                  <a:cubicBezTo>
                    <a:pt x="72637" y="162655"/>
                    <a:pt x="64169" y="183826"/>
                    <a:pt x="55700" y="183826"/>
                  </a:cubicBezTo>
                  <a:cubicBezTo>
                    <a:pt x="30295" y="183826"/>
                    <a:pt x="17592" y="162655"/>
                    <a:pt x="4889" y="141484"/>
                  </a:cubicBezTo>
                  <a:cubicBezTo>
                    <a:pt x="-3579" y="145718"/>
                    <a:pt x="655" y="137250"/>
                    <a:pt x="4889" y="133015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3E71B56-F85D-DC21-CD4F-A3B65CB13907}"/>
                </a:ext>
              </a:extLst>
            </p:cNvPr>
            <p:cNvSpPr/>
            <p:nvPr/>
          </p:nvSpPr>
          <p:spPr>
            <a:xfrm>
              <a:off x="6394035" y="5832472"/>
              <a:ext cx="52249" cy="60120"/>
            </a:xfrm>
            <a:custGeom>
              <a:avLst/>
              <a:gdLst>
                <a:gd name="connsiteX0" fmla="*/ 7858 w 52249"/>
                <a:gd name="connsiteY0" fmla="*/ 26247 h 60120"/>
                <a:gd name="connsiteX1" fmla="*/ 37497 w 52249"/>
                <a:gd name="connsiteY1" fmla="*/ 841 h 60120"/>
                <a:gd name="connsiteX2" fmla="*/ 45966 w 52249"/>
                <a:gd name="connsiteY2" fmla="*/ 17778 h 60120"/>
                <a:gd name="connsiteX3" fmla="*/ 29029 w 52249"/>
                <a:gd name="connsiteY3" fmla="*/ 38949 h 60120"/>
                <a:gd name="connsiteX4" fmla="*/ 12092 w 52249"/>
                <a:gd name="connsiteY4" fmla="*/ 60120 h 60120"/>
                <a:gd name="connsiteX5" fmla="*/ 3623 w 52249"/>
                <a:gd name="connsiteY5" fmla="*/ 60120 h 60120"/>
                <a:gd name="connsiteX6" fmla="*/ 7858 w 52249"/>
                <a:gd name="connsiteY6" fmla="*/ 26247 h 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49" h="60120">
                  <a:moveTo>
                    <a:pt x="7858" y="26247"/>
                  </a:moveTo>
                  <a:cubicBezTo>
                    <a:pt x="16326" y="17778"/>
                    <a:pt x="24795" y="9310"/>
                    <a:pt x="37497" y="841"/>
                  </a:cubicBezTo>
                  <a:cubicBezTo>
                    <a:pt x="50200" y="-3393"/>
                    <a:pt x="58669" y="9310"/>
                    <a:pt x="45966" y="17778"/>
                  </a:cubicBezTo>
                  <a:cubicBezTo>
                    <a:pt x="37497" y="22012"/>
                    <a:pt x="33263" y="30481"/>
                    <a:pt x="29029" y="38949"/>
                  </a:cubicBezTo>
                  <a:cubicBezTo>
                    <a:pt x="24795" y="47418"/>
                    <a:pt x="20560" y="55886"/>
                    <a:pt x="12092" y="60120"/>
                  </a:cubicBezTo>
                  <a:cubicBezTo>
                    <a:pt x="7858" y="60120"/>
                    <a:pt x="3623" y="60120"/>
                    <a:pt x="3623" y="60120"/>
                  </a:cubicBezTo>
                  <a:cubicBezTo>
                    <a:pt x="-4845" y="51652"/>
                    <a:pt x="3623" y="34715"/>
                    <a:pt x="7858" y="26247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47ECC8C-6783-8B85-3A84-7645B1BA915A}"/>
                </a:ext>
              </a:extLst>
            </p:cNvPr>
            <p:cNvSpPr/>
            <p:nvPr/>
          </p:nvSpPr>
          <p:spPr>
            <a:xfrm>
              <a:off x="6560013" y="5570789"/>
              <a:ext cx="45123" cy="29639"/>
            </a:xfrm>
            <a:custGeom>
              <a:avLst/>
              <a:gdLst>
                <a:gd name="connsiteX0" fmla="*/ 7016 w 45123"/>
                <a:gd name="connsiteY0" fmla="*/ 4234 h 29639"/>
                <a:gd name="connsiteX1" fmla="*/ 19718 w 45123"/>
                <a:gd name="connsiteY1" fmla="*/ 4234 h 29639"/>
                <a:gd name="connsiteX2" fmla="*/ 32421 w 45123"/>
                <a:gd name="connsiteY2" fmla="*/ 0 h 29639"/>
                <a:gd name="connsiteX3" fmla="*/ 45124 w 45123"/>
                <a:gd name="connsiteY3" fmla="*/ 16937 h 29639"/>
                <a:gd name="connsiteX4" fmla="*/ 32421 w 45123"/>
                <a:gd name="connsiteY4" fmla="*/ 29640 h 29639"/>
                <a:gd name="connsiteX5" fmla="*/ 19718 w 45123"/>
                <a:gd name="connsiteY5" fmla="*/ 29640 h 29639"/>
                <a:gd name="connsiteX6" fmla="*/ 15484 w 45123"/>
                <a:gd name="connsiteY6" fmla="*/ 21171 h 29639"/>
                <a:gd name="connsiteX7" fmla="*/ 7016 w 45123"/>
                <a:gd name="connsiteY7" fmla="*/ 21171 h 29639"/>
                <a:gd name="connsiteX8" fmla="*/ 2781 w 45123"/>
                <a:gd name="connsiteY8" fmla="*/ 21171 h 29639"/>
                <a:gd name="connsiteX9" fmla="*/ 7016 w 45123"/>
                <a:gd name="connsiteY9" fmla="*/ 4234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123" h="29639">
                  <a:moveTo>
                    <a:pt x="7016" y="4234"/>
                  </a:moveTo>
                  <a:cubicBezTo>
                    <a:pt x="11250" y="4234"/>
                    <a:pt x="15484" y="4234"/>
                    <a:pt x="19718" y="4234"/>
                  </a:cubicBezTo>
                  <a:cubicBezTo>
                    <a:pt x="23953" y="0"/>
                    <a:pt x="28187" y="0"/>
                    <a:pt x="32421" y="0"/>
                  </a:cubicBezTo>
                  <a:cubicBezTo>
                    <a:pt x="40889" y="0"/>
                    <a:pt x="45124" y="8469"/>
                    <a:pt x="45124" y="16937"/>
                  </a:cubicBezTo>
                  <a:cubicBezTo>
                    <a:pt x="45124" y="25406"/>
                    <a:pt x="40889" y="29640"/>
                    <a:pt x="32421" y="29640"/>
                  </a:cubicBezTo>
                  <a:cubicBezTo>
                    <a:pt x="28187" y="29640"/>
                    <a:pt x="23953" y="29640"/>
                    <a:pt x="19718" y="29640"/>
                  </a:cubicBezTo>
                  <a:cubicBezTo>
                    <a:pt x="15484" y="29640"/>
                    <a:pt x="15484" y="25406"/>
                    <a:pt x="15484" y="21171"/>
                  </a:cubicBezTo>
                  <a:cubicBezTo>
                    <a:pt x="11250" y="21171"/>
                    <a:pt x="11250" y="21171"/>
                    <a:pt x="7016" y="21171"/>
                  </a:cubicBezTo>
                  <a:cubicBezTo>
                    <a:pt x="7016" y="21171"/>
                    <a:pt x="7016" y="21171"/>
                    <a:pt x="2781" y="21171"/>
                  </a:cubicBezTo>
                  <a:cubicBezTo>
                    <a:pt x="-1453" y="16937"/>
                    <a:pt x="-1453" y="8469"/>
                    <a:pt x="7016" y="4234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FEA4BF8-8427-70F1-5F3E-9F47AF9E2A32}"/>
                </a:ext>
              </a:extLst>
            </p:cNvPr>
            <p:cNvSpPr/>
            <p:nvPr/>
          </p:nvSpPr>
          <p:spPr>
            <a:xfrm>
              <a:off x="7043744" y="6463560"/>
              <a:ext cx="260042" cy="265959"/>
            </a:xfrm>
            <a:custGeom>
              <a:avLst/>
              <a:gdLst>
                <a:gd name="connsiteX0" fmla="*/ 5988 w 260042"/>
                <a:gd name="connsiteY0" fmla="*/ 203899 h 265959"/>
                <a:gd name="connsiteX1" fmla="*/ 65268 w 260042"/>
                <a:gd name="connsiteY1" fmla="*/ 144619 h 265959"/>
                <a:gd name="connsiteX2" fmla="*/ 73736 w 260042"/>
                <a:gd name="connsiteY2" fmla="*/ 123448 h 265959"/>
                <a:gd name="connsiteX3" fmla="*/ 65268 w 260042"/>
                <a:gd name="connsiteY3" fmla="*/ 114980 h 265959"/>
                <a:gd name="connsiteX4" fmla="*/ 56799 w 260042"/>
                <a:gd name="connsiteY4" fmla="*/ 89574 h 265959"/>
                <a:gd name="connsiteX5" fmla="*/ 73736 w 260042"/>
                <a:gd name="connsiteY5" fmla="*/ 64169 h 265959"/>
                <a:gd name="connsiteX6" fmla="*/ 99141 w 260042"/>
                <a:gd name="connsiteY6" fmla="*/ 38763 h 265959"/>
                <a:gd name="connsiteX7" fmla="*/ 158421 w 260042"/>
                <a:gd name="connsiteY7" fmla="*/ 4889 h 265959"/>
                <a:gd name="connsiteX8" fmla="*/ 179592 w 260042"/>
                <a:gd name="connsiteY8" fmla="*/ 4889 h 265959"/>
                <a:gd name="connsiteX9" fmla="*/ 204998 w 260042"/>
                <a:gd name="connsiteY9" fmla="*/ 21826 h 265959"/>
                <a:gd name="connsiteX10" fmla="*/ 204998 w 260042"/>
                <a:gd name="connsiteY10" fmla="*/ 34529 h 265959"/>
                <a:gd name="connsiteX11" fmla="*/ 221934 w 260042"/>
                <a:gd name="connsiteY11" fmla="*/ 42997 h 265959"/>
                <a:gd name="connsiteX12" fmla="*/ 226169 w 260042"/>
                <a:gd name="connsiteY12" fmla="*/ 42997 h 265959"/>
                <a:gd name="connsiteX13" fmla="*/ 226169 w 260042"/>
                <a:gd name="connsiteY13" fmla="*/ 42997 h 265959"/>
                <a:gd name="connsiteX14" fmla="*/ 230403 w 260042"/>
                <a:gd name="connsiteY14" fmla="*/ 42997 h 265959"/>
                <a:gd name="connsiteX15" fmla="*/ 230403 w 260042"/>
                <a:gd name="connsiteY15" fmla="*/ 38763 h 265959"/>
                <a:gd name="connsiteX16" fmla="*/ 234637 w 260042"/>
                <a:gd name="connsiteY16" fmla="*/ 38763 h 265959"/>
                <a:gd name="connsiteX17" fmla="*/ 260043 w 260042"/>
                <a:gd name="connsiteY17" fmla="*/ 76871 h 265959"/>
                <a:gd name="connsiteX18" fmla="*/ 238872 w 260042"/>
                <a:gd name="connsiteY18" fmla="*/ 136151 h 265959"/>
                <a:gd name="connsiteX19" fmla="*/ 196529 w 260042"/>
                <a:gd name="connsiteY19" fmla="*/ 186962 h 265959"/>
                <a:gd name="connsiteX20" fmla="*/ 99141 w 260042"/>
                <a:gd name="connsiteY20" fmla="*/ 263178 h 265959"/>
                <a:gd name="connsiteX21" fmla="*/ 44096 w 260042"/>
                <a:gd name="connsiteY21" fmla="*/ 258944 h 265959"/>
                <a:gd name="connsiteX22" fmla="*/ 1754 w 260042"/>
                <a:gd name="connsiteY22" fmla="*/ 216602 h 265959"/>
                <a:gd name="connsiteX23" fmla="*/ 5988 w 260042"/>
                <a:gd name="connsiteY23" fmla="*/ 203899 h 26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0042" h="265959">
                  <a:moveTo>
                    <a:pt x="5988" y="203899"/>
                  </a:moveTo>
                  <a:cubicBezTo>
                    <a:pt x="31394" y="191196"/>
                    <a:pt x="48331" y="165791"/>
                    <a:pt x="65268" y="144619"/>
                  </a:cubicBezTo>
                  <a:cubicBezTo>
                    <a:pt x="69502" y="140385"/>
                    <a:pt x="73736" y="131917"/>
                    <a:pt x="73736" y="123448"/>
                  </a:cubicBezTo>
                  <a:cubicBezTo>
                    <a:pt x="73736" y="119214"/>
                    <a:pt x="69502" y="119214"/>
                    <a:pt x="65268" y="114980"/>
                  </a:cubicBezTo>
                  <a:cubicBezTo>
                    <a:pt x="61033" y="106511"/>
                    <a:pt x="56799" y="102277"/>
                    <a:pt x="56799" y="89574"/>
                  </a:cubicBezTo>
                  <a:cubicBezTo>
                    <a:pt x="61033" y="81106"/>
                    <a:pt x="69502" y="68403"/>
                    <a:pt x="73736" y="64169"/>
                  </a:cubicBezTo>
                  <a:cubicBezTo>
                    <a:pt x="82204" y="55700"/>
                    <a:pt x="90673" y="47232"/>
                    <a:pt x="99141" y="38763"/>
                  </a:cubicBezTo>
                  <a:cubicBezTo>
                    <a:pt x="116078" y="26061"/>
                    <a:pt x="137250" y="13358"/>
                    <a:pt x="158421" y="4889"/>
                  </a:cubicBezTo>
                  <a:cubicBezTo>
                    <a:pt x="162655" y="655"/>
                    <a:pt x="171124" y="-3579"/>
                    <a:pt x="179592" y="4889"/>
                  </a:cubicBezTo>
                  <a:cubicBezTo>
                    <a:pt x="188061" y="13358"/>
                    <a:pt x="196529" y="17592"/>
                    <a:pt x="204998" y="21826"/>
                  </a:cubicBezTo>
                  <a:cubicBezTo>
                    <a:pt x="204998" y="26061"/>
                    <a:pt x="204998" y="30295"/>
                    <a:pt x="204998" y="34529"/>
                  </a:cubicBezTo>
                  <a:cubicBezTo>
                    <a:pt x="209232" y="38763"/>
                    <a:pt x="213466" y="42997"/>
                    <a:pt x="221934" y="42997"/>
                  </a:cubicBezTo>
                  <a:cubicBezTo>
                    <a:pt x="221934" y="42997"/>
                    <a:pt x="221934" y="42997"/>
                    <a:pt x="226169" y="42997"/>
                  </a:cubicBezTo>
                  <a:cubicBezTo>
                    <a:pt x="226169" y="42997"/>
                    <a:pt x="226169" y="42997"/>
                    <a:pt x="226169" y="42997"/>
                  </a:cubicBezTo>
                  <a:cubicBezTo>
                    <a:pt x="226169" y="42997"/>
                    <a:pt x="230403" y="42997"/>
                    <a:pt x="230403" y="42997"/>
                  </a:cubicBezTo>
                  <a:cubicBezTo>
                    <a:pt x="230403" y="42997"/>
                    <a:pt x="230403" y="42997"/>
                    <a:pt x="230403" y="38763"/>
                  </a:cubicBezTo>
                  <a:cubicBezTo>
                    <a:pt x="230403" y="38763"/>
                    <a:pt x="234637" y="38763"/>
                    <a:pt x="234637" y="38763"/>
                  </a:cubicBezTo>
                  <a:cubicBezTo>
                    <a:pt x="247340" y="47232"/>
                    <a:pt x="260043" y="59934"/>
                    <a:pt x="260043" y="76871"/>
                  </a:cubicBezTo>
                  <a:cubicBezTo>
                    <a:pt x="260043" y="98043"/>
                    <a:pt x="247340" y="119214"/>
                    <a:pt x="238872" y="136151"/>
                  </a:cubicBezTo>
                  <a:cubicBezTo>
                    <a:pt x="226169" y="153088"/>
                    <a:pt x="213466" y="174259"/>
                    <a:pt x="196529" y="186962"/>
                  </a:cubicBezTo>
                  <a:cubicBezTo>
                    <a:pt x="171124" y="216602"/>
                    <a:pt x="137250" y="254710"/>
                    <a:pt x="99141" y="263178"/>
                  </a:cubicBezTo>
                  <a:cubicBezTo>
                    <a:pt x="82204" y="267412"/>
                    <a:pt x="61033" y="267412"/>
                    <a:pt x="44096" y="258944"/>
                  </a:cubicBezTo>
                  <a:cubicBezTo>
                    <a:pt x="22925" y="250475"/>
                    <a:pt x="14457" y="233538"/>
                    <a:pt x="1754" y="216602"/>
                  </a:cubicBezTo>
                  <a:cubicBezTo>
                    <a:pt x="-2480" y="216602"/>
                    <a:pt x="1754" y="208133"/>
                    <a:pt x="5988" y="203899"/>
                  </a:cubicBezTo>
                  <a:close/>
                </a:path>
              </a:pathLst>
            </a:custGeom>
            <a:solidFill>
              <a:srgbClr val="FF5C6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717A59A-D09C-4332-6617-780C1CCF01D8}"/>
                </a:ext>
              </a:extLst>
            </p:cNvPr>
            <p:cNvSpPr/>
            <p:nvPr/>
          </p:nvSpPr>
          <p:spPr>
            <a:xfrm>
              <a:off x="6433358" y="6225343"/>
              <a:ext cx="145921" cy="240011"/>
            </a:xfrm>
            <a:custGeom>
              <a:avLst/>
              <a:gdLst>
                <a:gd name="connsiteX0" fmla="*/ 36283 w 145921"/>
                <a:gd name="connsiteY0" fmla="*/ 1754 h 240011"/>
                <a:gd name="connsiteX1" fmla="*/ 48986 w 145921"/>
                <a:gd name="connsiteY1" fmla="*/ 5988 h 240011"/>
                <a:gd name="connsiteX2" fmla="*/ 57454 w 145921"/>
                <a:gd name="connsiteY2" fmla="*/ 18691 h 240011"/>
                <a:gd name="connsiteX3" fmla="*/ 44751 w 145921"/>
                <a:gd name="connsiteY3" fmla="*/ 31394 h 240011"/>
                <a:gd name="connsiteX4" fmla="*/ 44751 w 145921"/>
                <a:gd name="connsiteY4" fmla="*/ 116078 h 240011"/>
                <a:gd name="connsiteX5" fmla="*/ 53220 w 145921"/>
                <a:gd name="connsiteY5" fmla="*/ 154187 h 240011"/>
                <a:gd name="connsiteX6" fmla="*/ 65923 w 145921"/>
                <a:gd name="connsiteY6" fmla="*/ 179592 h 240011"/>
                <a:gd name="connsiteX7" fmla="*/ 70157 w 145921"/>
                <a:gd name="connsiteY7" fmla="*/ 175358 h 240011"/>
                <a:gd name="connsiteX8" fmla="*/ 87094 w 145921"/>
                <a:gd name="connsiteY8" fmla="*/ 179592 h 240011"/>
                <a:gd name="connsiteX9" fmla="*/ 108265 w 145921"/>
                <a:gd name="connsiteY9" fmla="*/ 179592 h 240011"/>
                <a:gd name="connsiteX10" fmla="*/ 120968 w 145921"/>
                <a:gd name="connsiteY10" fmla="*/ 196529 h 240011"/>
                <a:gd name="connsiteX11" fmla="*/ 137905 w 145921"/>
                <a:gd name="connsiteY11" fmla="*/ 204998 h 240011"/>
                <a:gd name="connsiteX12" fmla="*/ 137905 w 145921"/>
                <a:gd name="connsiteY12" fmla="*/ 226169 h 240011"/>
                <a:gd name="connsiteX13" fmla="*/ 65923 w 145921"/>
                <a:gd name="connsiteY13" fmla="*/ 234637 h 240011"/>
                <a:gd name="connsiteX14" fmla="*/ 44751 w 145921"/>
                <a:gd name="connsiteY14" fmla="*/ 226169 h 240011"/>
                <a:gd name="connsiteX15" fmla="*/ 6643 w 145921"/>
                <a:gd name="connsiteY15" fmla="*/ 158421 h 240011"/>
                <a:gd name="connsiteX16" fmla="*/ 36283 w 145921"/>
                <a:gd name="connsiteY16" fmla="*/ 1754 h 24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921" h="240011">
                  <a:moveTo>
                    <a:pt x="36283" y="1754"/>
                  </a:moveTo>
                  <a:cubicBezTo>
                    <a:pt x="40517" y="-2480"/>
                    <a:pt x="48986" y="1754"/>
                    <a:pt x="48986" y="5988"/>
                  </a:cubicBezTo>
                  <a:cubicBezTo>
                    <a:pt x="53220" y="10222"/>
                    <a:pt x="53220" y="14457"/>
                    <a:pt x="57454" y="18691"/>
                  </a:cubicBezTo>
                  <a:cubicBezTo>
                    <a:pt x="61688" y="27159"/>
                    <a:pt x="53220" y="35628"/>
                    <a:pt x="44751" y="31394"/>
                  </a:cubicBezTo>
                  <a:cubicBezTo>
                    <a:pt x="36283" y="61033"/>
                    <a:pt x="40517" y="90673"/>
                    <a:pt x="44751" y="116078"/>
                  </a:cubicBezTo>
                  <a:cubicBezTo>
                    <a:pt x="44751" y="128781"/>
                    <a:pt x="48986" y="141484"/>
                    <a:pt x="53220" y="154187"/>
                  </a:cubicBezTo>
                  <a:cubicBezTo>
                    <a:pt x="53220" y="158421"/>
                    <a:pt x="57454" y="171124"/>
                    <a:pt x="65923" y="179592"/>
                  </a:cubicBezTo>
                  <a:cubicBezTo>
                    <a:pt x="65923" y="179592"/>
                    <a:pt x="65923" y="175358"/>
                    <a:pt x="70157" y="175358"/>
                  </a:cubicBezTo>
                  <a:cubicBezTo>
                    <a:pt x="74391" y="171124"/>
                    <a:pt x="78625" y="175358"/>
                    <a:pt x="87094" y="179592"/>
                  </a:cubicBezTo>
                  <a:cubicBezTo>
                    <a:pt x="95562" y="179592"/>
                    <a:pt x="104031" y="175358"/>
                    <a:pt x="108265" y="179592"/>
                  </a:cubicBezTo>
                  <a:cubicBezTo>
                    <a:pt x="108265" y="179592"/>
                    <a:pt x="120968" y="196529"/>
                    <a:pt x="120968" y="196529"/>
                  </a:cubicBezTo>
                  <a:cubicBezTo>
                    <a:pt x="129436" y="192295"/>
                    <a:pt x="133671" y="200763"/>
                    <a:pt x="137905" y="204998"/>
                  </a:cubicBezTo>
                  <a:cubicBezTo>
                    <a:pt x="146373" y="209232"/>
                    <a:pt x="150608" y="221935"/>
                    <a:pt x="137905" y="226169"/>
                  </a:cubicBezTo>
                  <a:cubicBezTo>
                    <a:pt x="120968" y="234637"/>
                    <a:pt x="87094" y="247340"/>
                    <a:pt x="65923" y="234637"/>
                  </a:cubicBezTo>
                  <a:cubicBezTo>
                    <a:pt x="57454" y="234637"/>
                    <a:pt x="53220" y="230403"/>
                    <a:pt x="44751" y="226169"/>
                  </a:cubicBezTo>
                  <a:cubicBezTo>
                    <a:pt x="23580" y="213466"/>
                    <a:pt x="10878" y="183826"/>
                    <a:pt x="6643" y="158421"/>
                  </a:cubicBezTo>
                  <a:cubicBezTo>
                    <a:pt x="-1825" y="103376"/>
                    <a:pt x="-10294" y="35628"/>
                    <a:pt x="36283" y="1754"/>
                  </a:cubicBezTo>
                  <a:close/>
                </a:path>
              </a:pathLst>
            </a:custGeom>
            <a:solidFill>
              <a:srgbClr val="FF5C6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9C5A46B-89BF-008E-9EC4-25230F4A6C95}"/>
                </a:ext>
              </a:extLst>
            </p:cNvPr>
            <p:cNvSpPr/>
            <p:nvPr/>
          </p:nvSpPr>
          <p:spPr>
            <a:xfrm>
              <a:off x="6461172" y="6415884"/>
              <a:ext cx="105856" cy="47271"/>
            </a:xfrm>
            <a:custGeom>
              <a:avLst/>
              <a:gdLst>
                <a:gd name="connsiteX0" fmla="*/ 8468 w 105856"/>
                <a:gd name="connsiteY0" fmla="*/ 1754 h 47271"/>
                <a:gd name="connsiteX1" fmla="*/ 55045 w 105856"/>
                <a:gd name="connsiteY1" fmla="*/ 27159 h 47271"/>
                <a:gd name="connsiteX2" fmla="*/ 101622 w 105856"/>
                <a:gd name="connsiteY2" fmla="*/ 18691 h 47271"/>
                <a:gd name="connsiteX3" fmla="*/ 101622 w 105856"/>
                <a:gd name="connsiteY3" fmla="*/ 18691 h 47271"/>
                <a:gd name="connsiteX4" fmla="*/ 101622 w 105856"/>
                <a:gd name="connsiteY4" fmla="*/ 18691 h 47271"/>
                <a:gd name="connsiteX5" fmla="*/ 105856 w 105856"/>
                <a:gd name="connsiteY5" fmla="*/ 27159 h 47271"/>
                <a:gd name="connsiteX6" fmla="*/ 88919 w 105856"/>
                <a:gd name="connsiteY6" fmla="*/ 44096 h 47271"/>
                <a:gd name="connsiteX7" fmla="*/ 46577 w 105856"/>
                <a:gd name="connsiteY7" fmla="*/ 44096 h 47271"/>
                <a:gd name="connsiteX8" fmla="*/ 0 w 105856"/>
                <a:gd name="connsiteY8" fmla="*/ 5988 h 47271"/>
                <a:gd name="connsiteX9" fmla="*/ 8468 w 105856"/>
                <a:gd name="connsiteY9" fmla="*/ 1754 h 4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856" h="47271">
                  <a:moveTo>
                    <a:pt x="8468" y="1754"/>
                  </a:moveTo>
                  <a:cubicBezTo>
                    <a:pt x="16937" y="18691"/>
                    <a:pt x="33874" y="31394"/>
                    <a:pt x="55045" y="27159"/>
                  </a:cubicBezTo>
                  <a:cubicBezTo>
                    <a:pt x="71982" y="27159"/>
                    <a:pt x="84685" y="18691"/>
                    <a:pt x="101622" y="18691"/>
                  </a:cubicBezTo>
                  <a:lnTo>
                    <a:pt x="101622" y="18691"/>
                  </a:lnTo>
                  <a:cubicBezTo>
                    <a:pt x="101622" y="18691"/>
                    <a:pt x="101622" y="18691"/>
                    <a:pt x="101622" y="18691"/>
                  </a:cubicBezTo>
                  <a:cubicBezTo>
                    <a:pt x="105856" y="18691"/>
                    <a:pt x="105856" y="22925"/>
                    <a:pt x="105856" y="27159"/>
                  </a:cubicBezTo>
                  <a:cubicBezTo>
                    <a:pt x="105856" y="35628"/>
                    <a:pt x="97388" y="39862"/>
                    <a:pt x="88919" y="44096"/>
                  </a:cubicBezTo>
                  <a:cubicBezTo>
                    <a:pt x="71982" y="48330"/>
                    <a:pt x="59279" y="48330"/>
                    <a:pt x="46577" y="44096"/>
                  </a:cubicBezTo>
                  <a:cubicBezTo>
                    <a:pt x="25405" y="39862"/>
                    <a:pt x="4234" y="31394"/>
                    <a:pt x="0" y="5988"/>
                  </a:cubicBezTo>
                  <a:cubicBezTo>
                    <a:pt x="0" y="1754"/>
                    <a:pt x="8468" y="-2480"/>
                    <a:pt x="8468" y="1754"/>
                  </a:cubicBezTo>
                  <a:close/>
                </a:path>
              </a:pathLst>
            </a:custGeom>
            <a:solidFill>
              <a:srgbClr val="FF374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5F8BFB4-5510-A8C4-937D-E03DDFDAFA96}"/>
                </a:ext>
              </a:extLst>
            </p:cNvPr>
            <p:cNvSpPr/>
            <p:nvPr/>
          </p:nvSpPr>
          <p:spPr>
            <a:xfrm>
              <a:off x="7120883" y="6549980"/>
              <a:ext cx="179050" cy="181655"/>
            </a:xfrm>
            <a:custGeom>
              <a:avLst/>
              <a:gdLst>
                <a:gd name="connsiteX0" fmla="*/ 831 w 179050"/>
                <a:gd name="connsiteY0" fmla="*/ 155587 h 181655"/>
                <a:gd name="connsiteX1" fmla="*/ 85515 w 179050"/>
                <a:gd name="connsiteY1" fmla="*/ 49731 h 181655"/>
                <a:gd name="connsiteX2" fmla="*/ 174435 w 179050"/>
                <a:gd name="connsiteY2" fmla="*/ 7388 h 181655"/>
                <a:gd name="connsiteX3" fmla="*/ 170200 w 179050"/>
                <a:gd name="connsiteY3" fmla="*/ 24325 h 181655"/>
                <a:gd name="connsiteX4" fmla="*/ 170200 w 179050"/>
                <a:gd name="connsiteY4" fmla="*/ 32794 h 181655"/>
                <a:gd name="connsiteX5" fmla="*/ 102452 w 179050"/>
                <a:gd name="connsiteY5" fmla="*/ 121713 h 181655"/>
                <a:gd name="connsiteX6" fmla="*/ 22002 w 179050"/>
                <a:gd name="connsiteY6" fmla="*/ 180992 h 181655"/>
                <a:gd name="connsiteX7" fmla="*/ 831 w 179050"/>
                <a:gd name="connsiteY7" fmla="*/ 155587 h 18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50" h="181655">
                  <a:moveTo>
                    <a:pt x="831" y="155587"/>
                  </a:moveTo>
                  <a:cubicBezTo>
                    <a:pt x="22002" y="117478"/>
                    <a:pt x="51642" y="83604"/>
                    <a:pt x="85515" y="49731"/>
                  </a:cubicBezTo>
                  <a:cubicBezTo>
                    <a:pt x="106687" y="28559"/>
                    <a:pt x="144795" y="-18017"/>
                    <a:pt x="174435" y="7388"/>
                  </a:cubicBezTo>
                  <a:cubicBezTo>
                    <a:pt x="182903" y="11622"/>
                    <a:pt x="178669" y="20091"/>
                    <a:pt x="170200" y="24325"/>
                  </a:cubicBezTo>
                  <a:cubicBezTo>
                    <a:pt x="170200" y="28559"/>
                    <a:pt x="170200" y="28559"/>
                    <a:pt x="170200" y="32794"/>
                  </a:cubicBezTo>
                  <a:cubicBezTo>
                    <a:pt x="157498" y="66668"/>
                    <a:pt x="127858" y="96307"/>
                    <a:pt x="102452" y="121713"/>
                  </a:cubicBezTo>
                  <a:cubicBezTo>
                    <a:pt x="77047" y="147118"/>
                    <a:pt x="55876" y="172524"/>
                    <a:pt x="22002" y="180992"/>
                  </a:cubicBezTo>
                  <a:cubicBezTo>
                    <a:pt x="9299" y="185226"/>
                    <a:pt x="-3404" y="168289"/>
                    <a:pt x="831" y="155587"/>
                  </a:cubicBezTo>
                  <a:close/>
                </a:path>
              </a:pathLst>
            </a:custGeom>
            <a:solidFill>
              <a:srgbClr val="FF374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5F3DFD4-A010-8AAD-94EE-0B59847A883F}"/>
                </a:ext>
              </a:extLst>
            </p:cNvPr>
            <p:cNvSpPr/>
            <p:nvPr/>
          </p:nvSpPr>
          <p:spPr>
            <a:xfrm>
              <a:off x="7086252" y="5233503"/>
              <a:ext cx="94741" cy="28186"/>
            </a:xfrm>
            <a:custGeom>
              <a:avLst/>
              <a:gdLst>
                <a:gd name="connsiteX0" fmla="*/ 14291 w 94741"/>
                <a:gd name="connsiteY0" fmla="*/ 2781 h 28186"/>
                <a:gd name="connsiteX1" fmla="*/ 82038 w 94741"/>
                <a:gd name="connsiteY1" fmla="*/ 7016 h 28186"/>
                <a:gd name="connsiteX2" fmla="*/ 82038 w 94741"/>
                <a:gd name="connsiteY2" fmla="*/ 7016 h 28186"/>
                <a:gd name="connsiteX3" fmla="*/ 94741 w 94741"/>
                <a:gd name="connsiteY3" fmla="*/ 7016 h 28186"/>
                <a:gd name="connsiteX4" fmla="*/ 60867 w 94741"/>
                <a:gd name="connsiteY4" fmla="*/ 28187 h 28186"/>
                <a:gd name="connsiteX5" fmla="*/ 22759 w 94741"/>
                <a:gd name="connsiteY5" fmla="*/ 28187 h 28186"/>
                <a:gd name="connsiteX6" fmla="*/ 1588 w 94741"/>
                <a:gd name="connsiteY6" fmla="*/ 19718 h 28186"/>
                <a:gd name="connsiteX7" fmla="*/ 14291 w 94741"/>
                <a:gd name="connsiteY7" fmla="*/ 2781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41" h="28186">
                  <a:moveTo>
                    <a:pt x="14291" y="2781"/>
                  </a:moveTo>
                  <a:cubicBezTo>
                    <a:pt x="35462" y="-1453"/>
                    <a:pt x="60867" y="-1453"/>
                    <a:pt x="82038" y="7016"/>
                  </a:cubicBezTo>
                  <a:cubicBezTo>
                    <a:pt x="82038" y="7016"/>
                    <a:pt x="82038" y="7016"/>
                    <a:pt x="82038" y="7016"/>
                  </a:cubicBezTo>
                  <a:cubicBezTo>
                    <a:pt x="82038" y="-1453"/>
                    <a:pt x="94741" y="2781"/>
                    <a:pt x="94741" y="7016"/>
                  </a:cubicBezTo>
                  <a:cubicBezTo>
                    <a:pt x="94741" y="23953"/>
                    <a:pt x="73570" y="28187"/>
                    <a:pt x="60867" y="28187"/>
                  </a:cubicBezTo>
                  <a:cubicBezTo>
                    <a:pt x="48164" y="28187"/>
                    <a:pt x="35462" y="28187"/>
                    <a:pt x="22759" y="28187"/>
                  </a:cubicBezTo>
                  <a:cubicBezTo>
                    <a:pt x="14291" y="28187"/>
                    <a:pt x="10056" y="28187"/>
                    <a:pt x="1588" y="19718"/>
                  </a:cubicBezTo>
                  <a:cubicBezTo>
                    <a:pt x="-2646" y="11250"/>
                    <a:pt x="1588" y="2781"/>
                    <a:pt x="14291" y="27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A227710-0C7E-69AB-3610-BC447676DD59}"/>
                </a:ext>
              </a:extLst>
            </p:cNvPr>
            <p:cNvSpPr/>
            <p:nvPr/>
          </p:nvSpPr>
          <p:spPr>
            <a:xfrm>
              <a:off x="5674698" y="4635080"/>
              <a:ext cx="435873" cy="299514"/>
            </a:xfrm>
            <a:custGeom>
              <a:avLst/>
              <a:gdLst>
                <a:gd name="connsiteX0" fmla="*/ 62419 w 435873"/>
                <a:gd name="connsiteY0" fmla="*/ 80392 h 299514"/>
                <a:gd name="connsiteX1" fmla="*/ 303771 w 435873"/>
                <a:gd name="connsiteY1" fmla="*/ 12644 h 299514"/>
                <a:gd name="connsiteX2" fmla="*/ 426564 w 435873"/>
                <a:gd name="connsiteY2" fmla="*/ 97329 h 299514"/>
                <a:gd name="connsiteX3" fmla="*/ 422330 w 435873"/>
                <a:gd name="connsiteY3" fmla="*/ 110032 h 299514"/>
                <a:gd name="connsiteX4" fmla="*/ 435032 w 435873"/>
                <a:gd name="connsiteY4" fmla="*/ 126969 h 299514"/>
                <a:gd name="connsiteX5" fmla="*/ 418095 w 435873"/>
                <a:gd name="connsiteY5" fmla="*/ 135438 h 299514"/>
                <a:gd name="connsiteX6" fmla="*/ 363050 w 435873"/>
                <a:gd name="connsiteY6" fmla="*/ 114266 h 299514"/>
                <a:gd name="connsiteX7" fmla="*/ 308005 w 435873"/>
                <a:gd name="connsiteY7" fmla="*/ 143906 h 299514"/>
                <a:gd name="connsiteX8" fmla="*/ 257194 w 435873"/>
                <a:gd name="connsiteY8" fmla="*/ 177780 h 299514"/>
                <a:gd name="connsiteX9" fmla="*/ 202149 w 435873"/>
                <a:gd name="connsiteY9" fmla="*/ 207420 h 299514"/>
                <a:gd name="connsiteX10" fmla="*/ 197915 w 435873"/>
                <a:gd name="connsiteY10" fmla="*/ 198951 h 299514"/>
                <a:gd name="connsiteX11" fmla="*/ 261428 w 435873"/>
                <a:gd name="connsiteY11" fmla="*/ 156609 h 299514"/>
                <a:gd name="connsiteX12" fmla="*/ 316473 w 435873"/>
                <a:gd name="connsiteY12" fmla="*/ 101564 h 299514"/>
                <a:gd name="connsiteX13" fmla="*/ 401158 w 435873"/>
                <a:gd name="connsiteY13" fmla="*/ 88861 h 299514"/>
                <a:gd name="connsiteX14" fmla="*/ 286834 w 435873"/>
                <a:gd name="connsiteY14" fmla="*/ 29581 h 299514"/>
                <a:gd name="connsiteX15" fmla="*/ 138635 w 435873"/>
                <a:gd name="connsiteY15" fmla="*/ 54987 h 299514"/>
                <a:gd name="connsiteX16" fmla="*/ 104761 w 435873"/>
                <a:gd name="connsiteY16" fmla="*/ 76158 h 299514"/>
                <a:gd name="connsiteX17" fmla="*/ 125932 w 435873"/>
                <a:gd name="connsiteY17" fmla="*/ 76158 h 299514"/>
                <a:gd name="connsiteX18" fmla="*/ 134401 w 435873"/>
                <a:gd name="connsiteY18" fmla="*/ 101564 h 299514"/>
                <a:gd name="connsiteX19" fmla="*/ 96293 w 435873"/>
                <a:gd name="connsiteY19" fmla="*/ 160843 h 299514"/>
                <a:gd name="connsiteX20" fmla="*/ 45482 w 435873"/>
                <a:gd name="connsiteY20" fmla="*/ 186248 h 299514"/>
                <a:gd name="connsiteX21" fmla="*/ 28545 w 435873"/>
                <a:gd name="connsiteY21" fmla="*/ 160843 h 299514"/>
                <a:gd name="connsiteX22" fmla="*/ 24311 w 435873"/>
                <a:gd name="connsiteY22" fmla="*/ 296339 h 299514"/>
                <a:gd name="connsiteX23" fmla="*/ 20076 w 435873"/>
                <a:gd name="connsiteY23" fmla="*/ 296339 h 299514"/>
                <a:gd name="connsiteX24" fmla="*/ 62419 w 435873"/>
                <a:gd name="connsiteY24" fmla="*/ 80392 h 29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5873" h="299514">
                  <a:moveTo>
                    <a:pt x="62419" y="80392"/>
                  </a:moveTo>
                  <a:cubicBezTo>
                    <a:pt x="125932" y="16879"/>
                    <a:pt x="214852" y="-21230"/>
                    <a:pt x="303771" y="12644"/>
                  </a:cubicBezTo>
                  <a:cubicBezTo>
                    <a:pt x="354582" y="29581"/>
                    <a:pt x="392690" y="63455"/>
                    <a:pt x="426564" y="97329"/>
                  </a:cubicBezTo>
                  <a:cubicBezTo>
                    <a:pt x="430798" y="101564"/>
                    <a:pt x="426564" y="110032"/>
                    <a:pt x="422330" y="110032"/>
                  </a:cubicBezTo>
                  <a:cubicBezTo>
                    <a:pt x="426564" y="114266"/>
                    <a:pt x="430798" y="118500"/>
                    <a:pt x="435032" y="126969"/>
                  </a:cubicBezTo>
                  <a:cubicBezTo>
                    <a:pt x="439266" y="139672"/>
                    <a:pt x="426564" y="148140"/>
                    <a:pt x="418095" y="135438"/>
                  </a:cubicBezTo>
                  <a:cubicBezTo>
                    <a:pt x="405393" y="114266"/>
                    <a:pt x="384221" y="110032"/>
                    <a:pt x="363050" y="114266"/>
                  </a:cubicBezTo>
                  <a:cubicBezTo>
                    <a:pt x="341879" y="118500"/>
                    <a:pt x="324942" y="131203"/>
                    <a:pt x="308005" y="143906"/>
                  </a:cubicBezTo>
                  <a:cubicBezTo>
                    <a:pt x="291068" y="156609"/>
                    <a:pt x="274131" y="169311"/>
                    <a:pt x="257194" y="177780"/>
                  </a:cubicBezTo>
                  <a:cubicBezTo>
                    <a:pt x="240257" y="190483"/>
                    <a:pt x="219086" y="194717"/>
                    <a:pt x="202149" y="207420"/>
                  </a:cubicBezTo>
                  <a:cubicBezTo>
                    <a:pt x="197915" y="211654"/>
                    <a:pt x="193680" y="203185"/>
                    <a:pt x="197915" y="198951"/>
                  </a:cubicBezTo>
                  <a:cubicBezTo>
                    <a:pt x="214852" y="177780"/>
                    <a:pt x="244491" y="173546"/>
                    <a:pt x="261428" y="156609"/>
                  </a:cubicBezTo>
                  <a:cubicBezTo>
                    <a:pt x="282599" y="139672"/>
                    <a:pt x="295302" y="114266"/>
                    <a:pt x="316473" y="101564"/>
                  </a:cubicBezTo>
                  <a:cubicBezTo>
                    <a:pt x="341879" y="84627"/>
                    <a:pt x="375753" y="80392"/>
                    <a:pt x="401158" y="88861"/>
                  </a:cubicBezTo>
                  <a:cubicBezTo>
                    <a:pt x="367284" y="63455"/>
                    <a:pt x="329176" y="38050"/>
                    <a:pt x="286834" y="29581"/>
                  </a:cubicBezTo>
                  <a:cubicBezTo>
                    <a:pt x="236023" y="16879"/>
                    <a:pt x="185212" y="29581"/>
                    <a:pt x="138635" y="54987"/>
                  </a:cubicBezTo>
                  <a:cubicBezTo>
                    <a:pt x="125932" y="63455"/>
                    <a:pt x="117464" y="71924"/>
                    <a:pt x="104761" y="76158"/>
                  </a:cubicBezTo>
                  <a:cubicBezTo>
                    <a:pt x="108995" y="76158"/>
                    <a:pt x="117464" y="76158"/>
                    <a:pt x="125932" y="76158"/>
                  </a:cubicBezTo>
                  <a:cubicBezTo>
                    <a:pt x="138635" y="80392"/>
                    <a:pt x="138635" y="93095"/>
                    <a:pt x="134401" y="101564"/>
                  </a:cubicBezTo>
                  <a:cubicBezTo>
                    <a:pt x="121698" y="122735"/>
                    <a:pt x="108995" y="143906"/>
                    <a:pt x="96293" y="160843"/>
                  </a:cubicBezTo>
                  <a:cubicBezTo>
                    <a:pt x="83590" y="177780"/>
                    <a:pt x="66653" y="194717"/>
                    <a:pt x="45482" y="186248"/>
                  </a:cubicBezTo>
                  <a:cubicBezTo>
                    <a:pt x="32779" y="182014"/>
                    <a:pt x="28545" y="169311"/>
                    <a:pt x="28545" y="160843"/>
                  </a:cubicBezTo>
                  <a:cubicBezTo>
                    <a:pt x="7374" y="203185"/>
                    <a:pt x="7374" y="253996"/>
                    <a:pt x="24311" y="296339"/>
                  </a:cubicBezTo>
                  <a:cubicBezTo>
                    <a:pt x="24311" y="300573"/>
                    <a:pt x="24311" y="300573"/>
                    <a:pt x="20076" y="296339"/>
                  </a:cubicBezTo>
                  <a:cubicBezTo>
                    <a:pt x="-22266" y="224357"/>
                    <a:pt x="7374" y="135438"/>
                    <a:pt x="62419" y="80392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5392D4E-9CBA-C55E-82F0-8C1783B193C1}"/>
                </a:ext>
              </a:extLst>
            </p:cNvPr>
            <p:cNvSpPr/>
            <p:nvPr/>
          </p:nvSpPr>
          <p:spPr>
            <a:xfrm>
              <a:off x="6152072" y="4319919"/>
              <a:ext cx="1295678" cy="442511"/>
            </a:xfrm>
            <a:custGeom>
              <a:avLst/>
              <a:gdLst>
                <a:gd name="connsiteX0" fmla="*/ 4234 w 1295678"/>
                <a:gd name="connsiteY0" fmla="*/ 416725 h 442511"/>
                <a:gd name="connsiteX1" fmla="*/ 4234 w 1295678"/>
                <a:gd name="connsiteY1" fmla="*/ 416725 h 442511"/>
                <a:gd name="connsiteX2" fmla="*/ 4234 w 1295678"/>
                <a:gd name="connsiteY2" fmla="*/ 408256 h 442511"/>
                <a:gd name="connsiteX3" fmla="*/ 186307 w 1295678"/>
                <a:gd name="connsiteY3" fmla="*/ 171139 h 442511"/>
                <a:gd name="connsiteX4" fmla="*/ 478470 w 1295678"/>
                <a:gd name="connsiteY4" fmla="*/ 22940 h 442511"/>
                <a:gd name="connsiteX5" fmla="*/ 1113606 w 1295678"/>
                <a:gd name="connsiteY5" fmla="*/ 158436 h 442511"/>
                <a:gd name="connsiteX6" fmla="*/ 1227931 w 1295678"/>
                <a:gd name="connsiteY6" fmla="*/ 281229 h 442511"/>
                <a:gd name="connsiteX7" fmla="*/ 1270273 w 1295678"/>
                <a:gd name="connsiteY7" fmla="*/ 353211 h 442511"/>
                <a:gd name="connsiteX8" fmla="*/ 1295679 w 1295678"/>
                <a:gd name="connsiteY8" fmla="*/ 433662 h 442511"/>
                <a:gd name="connsiteX9" fmla="*/ 1282976 w 1295678"/>
                <a:gd name="connsiteY9" fmla="*/ 437896 h 442511"/>
                <a:gd name="connsiteX10" fmla="*/ 1215228 w 1295678"/>
                <a:gd name="connsiteY10" fmla="*/ 310869 h 442511"/>
                <a:gd name="connsiteX11" fmla="*/ 1122075 w 1295678"/>
                <a:gd name="connsiteY11" fmla="*/ 205013 h 442511"/>
                <a:gd name="connsiteX12" fmla="*/ 855317 w 1295678"/>
                <a:gd name="connsiteY12" fmla="*/ 61048 h 442511"/>
                <a:gd name="connsiteX13" fmla="*/ 525046 w 1295678"/>
                <a:gd name="connsiteY13" fmla="*/ 44111 h 442511"/>
                <a:gd name="connsiteX14" fmla="*/ 228649 w 1295678"/>
                <a:gd name="connsiteY14" fmla="*/ 162670 h 442511"/>
                <a:gd name="connsiteX15" fmla="*/ 97388 w 1295678"/>
                <a:gd name="connsiteY15" fmla="*/ 268526 h 442511"/>
                <a:gd name="connsiteX16" fmla="*/ 12703 w 1295678"/>
                <a:gd name="connsiteY16" fmla="*/ 404022 h 442511"/>
                <a:gd name="connsiteX17" fmla="*/ 76216 w 1295678"/>
                <a:gd name="connsiteY17" fmla="*/ 370148 h 442511"/>
                <a:gd name="connsiteX18" fmla="*/ 169370 w 1295678"/>
                <a:gd name="connsiteY18" fmla="*/ 361680 h 442511"/>
                <a:gd name="connsiteX19" fmla="*/ 165135 w 1295678"/>
                <a:gd name="connsiteY19" fmla="*/ 374382 h 442511"/>
                <a:gd name="connsiteX20" fmla="*/ 76216 w 1295678"/>
                <a:gd name="connsiteY20" fmla="*/ 391319 h 442511"/>
                <a:gd name="connsiteX21" fmla="*/ 0 w 1295678"/>
                <a:gd name="connsiteY21" fmla="*/ 429427 h 442511"/>
                <a:gd name="connsiteX22" fmla="*/ 4234 w 1295678"/>
                <a:gd name="connsiteY22" fmla="*/ 416725 h 44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5678" h="442511">
                  <a:moveTo>
                    <a:pt x="4234" y="416725"/>
                  </a:moveTo>
                  <a:cubicBezTo>
                    <a:pt x="4234" y="416725"/>
                    <a:pt x="4234" y="416725"/>
                    <a:pt x="4234" y="416725"/>
                  </a:cubicBezTo>
                  <a:cubicBezTo>
                    <a:pt x="4234" y="416725"/>
                    <a:pt x="4234" y="412490"/>
                    <a:pt x="4234" y="408256"/>
                  </a:cubicBezTo>
                  <a:cubicBezTo>
                    <a:pt x="42342" y="315103"/>
                    <a:pt x="110090" y="234652"/>
                    <a:pt x="186307" y="171139"/>
                  </a:cubicBezTo>
                  <a:cubicBezTo>
                    <a:pt x="270992" y="99156"/>
                    <a:pt x="372613" y="52580"/>
                    <a:pt x="478470" y="22940"/>
                  </a:cubicBezTo>
                  <a:cubicBezTo>
                    <a:pt x="694416" y="-36339"/>
                    <a:pt x="940002" y="22940"/>
                    <a:pt x="1113606" y="158436"/>
                  </a:cubicBezTo>
                  <a:cubicBezTo>
                    <a:pt x="1155948" y="192310"/>
                    <a:pt x="1198291" y="234652"/>
                    <a:pt x="1227931" y="281229"/>
                  </a:cubicBezTo>
                  <a:cubicBezTo>
                    <a:pt x="1244868" y="302400"/>
                    <a:pt x="1257570" y="327806"/>
                    <a:pt x="1270273" y="353211"/>
                  </a:cubicBezTo>
                  <a:cubicBezTo>
                    <a:pt x="1282976" y="378617"/>
                    <a:pt x="1291444" y="404022"/>
                    <a:pt x="1295679" y="433662"/>
                  </a:cubicBezTo>
                  <a:cubicBezTo>
                    <a:pt x="1295679" y="442130"/>
                    <a:pt x="1287210" y="446364"/>
                    <a:pt x="1282976" y="437896"/>
                  </a:cubicBezTo>
                  <a:cubicBezTo>
                    <a:pt x="1266039" y="395554"/>
                    <a:pt x="1240633" y="348977"/>
                    <a:pt x="1215228" y="310869"/>
                  </a:cubicBezTo>
                  <a:cubicBezTo>
                    <a:pt x="1189823" y="272760"/>
                    <a:pt x="1155948" y="234652"/>
                    <a:pt x="1122075" y="205013"/>
                  </a:cubicBezTo>
                  <a:cubicBezTo>
                    <a:pt x="1045858" y="137265"/>
                    <a:pt x="952705" y="90688"/>
                    <a:pt x="855317" y="61048"/>
                  </a:cubicBezTo>
                  <a:cubicBezTo>
                    <a:pt x="749461" y="31409"/>
                    <a:pt x="635137" y="18706"/>
                    <a:pt x="525046" y="44111"/>
                  </a:cubicBezTo>
                  <a:cubicBezTo>
                    <a:pt x="423424" y="65283"/>
                    <a:pt x="321802" y="107625"/>
                    <a:pt x="228649" y="162670"/>
                  </a:cubicBezTo>
                  <a:cubicBezTo>
                    <a:pt x="182072" y="192310"/>
                    <a:pt x="135496" y="226184"/>
                    <a:pt x="97388" y="268526"/>
                  </a:cubicBezTo>
                  <a:cubicBezTo>
                    <a:pt x="63514" y="306634"/>
                    <a:pt x="33874" y="353211"/>
                    <a:pt x="12703" y="404022"/>
                  </a:cubicBezTo>
                  <a:cubicBezTo>
                    <a:pt x="33874" y="391319"/>
                    <a:pt x="55045" y="378617"/>
                    <a:pt x="76216" y="370148"/>
                  </a:cubicBezTo>
                  <a:cubicBezTo>
                    <a:pt x="105856" y="357445"/>
                    <a:pt x="139730" y="348977"/>
                    <a:pt x="169370" y="361680"/>
                  </a:cubicBezTo>
                  <a:cubicBezTo>
                    <a:pt x="177838" y="365914"/>
                    <a:pt x="173604" y="374382"/>
                    <a:pt x="165135" y="374382"/>
                  </a:cubicBezTo>
                  <a:cubicBezTo>
                    <a:pt x="135496" y="365914"/>
                    <a:pt x="101622" y="378617"/>
                    <a:pt x="76216" y="391319"/>
                  </a:cubicBezTo>
                  <a:cubicBezTo>
                    <a:pt x="50811" y="404022"/>
                    <a:pt x="25405" y="416725"/>
                    <a:pt x="0" y="429427"/>
                  </a:cubicBezTo>
                  <a:cubicBezTo>
                    <a:pt x="4234" y="429427"/>
                    <a:pt x="0" y="420959"/>
                    <a:pt x="4234" y="416725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6CC137A-8F32-F8D3-49D6-9003F0E75A3A}"/>
                </a:ext>
              </a:extLst>
            </p:cNvPr>
            <p:cNvSpPr/>
            <p:nvPr/>
          </p:nvSpPr>
          <p:spPr>
            <a:xfrm>
              <a:off x="6130152" y="4768418"/>
              <a:ext cx="295028" cy="329889"/>
            </a:xfrm>
            <a:custGeom>
              <a:avLst/>
              <a:gdLst>
                <a:gd name="connsiteX0" fmla="*/ 4983 w 295028"/>
                <a:gd name="connsiteY0" fmla="*/ 31739 h 329889"/>
                <a:gd name="connsiteX1" fmla="*/ 9218 w 295028"/>
                <a:gd name="connsiteY1" fmla="*/ 27505 h 329889"/>
                <a:gd name="connsiteX2" fmla="*/ 9218 w 295028"/>
                <a:gd name="connsiteY2" fmla="*/ 23270 h 329889"/>
                <a:gd name="connsiteX3" fmla="*/ 140479 w 295028"/>
                <a:gd name="connsiteY3" fmla="*/ 2099 h 329889"/>
                <a:gd name="connsiteX4" fmla="*/ 288678 w 295028"/>
                <a:gd name="connsiteY4" fmla="*/ 10568 h 329889"/>
                <a:gd name="connsiteX5" fmla="*/ 288678 w 295028"/>
                <a:gd name="connsiteY5" fmla="*/ 27505 h 329889"/>
                <a:gd name="connsiteX6" fmla="*/ 144713 w 295028"/>
                <a:gd name="connsiteY6" fmla="*/ 23270 h 329889"/>
                <a:gd name="connsiteX7" fmla="*/ 76966 w 295028"/>
                <a:gd name="connsiteY7" fmla="*/ 27505 h 329889"/>
                <a:gd name="connsiteX8" fmla="*/ 51560 w 295028"/>
                <a:gd name="connsiteY8" fmla="*/ 31739 h 329889"/>
                <a:gd name="connsiteX9" fmla="*/ 144713 w 295028"/>
                <a:gd name="connsiteY9" fmla="*/ 74081 h 329889"/>
                <a:gd name="connsiteX10" fmla="*/ 250570 w 295028"/>
                <a:gd name="connsiteY10" fmla="*/ 120658 h 329889"/>
                <a:gd name="connsiteX11" fmla="*/ 246335 w 295028"/>
                <a:gd name="connsiteY11" fmla="*/ 133361 h 329889"/>
                <a:gd name="connsiteX12" fmla="*/ 38857 w 295028"/>
                <a:gd name="connsiteY12" fmla="*/ 35973 h 329889"/>
                <a:gd name="connsiteX13" fmla="*/ 38857 w 295028"/>
                <a:gd name="connsiteY13" fmla="*/ 35973 h 329889"/>
                <a:gd name="connsiteX14" fmla="*/ 21920 w 295028"/>
                <a:gd name="connsiteY14" fmla="*/ 40207 h 329889"/>
                <a:gd name="connsiteX15" fmla="*/ 21920 w 295028"/>
                <a:gd name="connsiteY15" fmla="*/ 44442 h 329889"/>
                <a:gd name="connsiteX16" fmla="*/ 55794 w 295028"/>
                <a:gd name="connsiteY16" fmla="*/ 192640 h 329889"/>
                <a:gd name="connsiteX17" fmla="*/ 136245 w 295028"/>
                <a:gd name="connsiteY17" fmla="*/ 323902 h 329889"/>
                <a:gd name="connsiteX18" fmla="*/ 132011 w 295028"/>
                <a:gd name="connsiteY18" fmla="*/ 328136 h 329889"/>
                <a:gd name="connsiteX19" fmla="*/ 76966 w 295028"/>
                <a:gd name="connsiteY19" fmla="*/ 264622 h 329889"/>
                <a:gd name="connsiteX20" fmla="*/ 30389 w 295028"/>
                <a:gd name="connsiteY20" fmla="*/ 196874 h 329889"/>
                <a:gd name="connsiteX21" fmla="*/ 4983 w 295028"/>
                <a:gd name="connsiteY21" fmla="*/ 31739 h 32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5028" h="329889">
                  <a:moveTo>
                    <a:pt x="4983" y="31739"/>
                  </a:moveTo>
                  <a:cubicBezTo>
                    <a:pt x="4983" y="27505"/>
                    <a:pt x="4983" y="27505"/>
                    <a:pt x="9218" y="27505"/>
                  </a:cubicBezTo>
                  <a:cubicBezTo>
                    <a:pt x="9218" y="27505"/>
                    <a:pt x="9218" y="27505"/>
                    <a:pt x="9218" y="23270"/>
                  </a:cubicBezTo>
                  <a:cubicBezTo>
                    <a:pt x="47326" y="-2135"/>
                    <a:pt x="98137" y="-2135"/>
                    <a:pt x="140479" y="2099"/>
                  </a:cubicBezTo>
                  <a:cubicBezTo>
                    <a:pt x="191290" y="2099"/>
                    <a:pt x="242101" y="6333"/>
                    <a:pt x="288678" y="10568"/>
                  </a:cubicBezTo>
                  <a:cubicBezTo>
                    <a:pt x="297146" y="10568"/>
                    <a:pt x="297146" y="27505"/>
                    <a:pt x="288678" y="27505"/>
                  </a:cubicBezTo>
                  <a:cubicBezTo>
                    <a:pt x="242101" y="27505"/>
                    <a:pt x="191290" y="23270"/>
                    <a:pt x="144713" y="23270"/>
                  </a:cubicBezTo>
                  <a:cubicBezTo>
                    <a:pt x="123542" y="23270"/>
                    <a:pt x="98137" y="23270"/>
                    <a:pt x="76966" y="27505"/>
                  </a:cubicBezTo>
                  <a:cubicBezTo>
                    <a:pt x="68497" y="27505"/>
                    <a:pt x="60029" y="27505"/>
                    <a:pt x="51560" y="31739"/>
                  </a:cubicBezTo>
                  <a:cubicBezTo>
                    <a:pt x="81200" y="44442"/>
                    <a:pt x="115074" y="61379"/>
                    <a:pt x="144713" y="74081"/>
                  </a:cubicBezTo>
                  <a:cubicBezTo>
                    <a:pt x="178587" y="91018"/>
                    <a:pt x="216696" y="107955"/>
                    <a:pt x="250570" y="120658"/>
                  </a:cubicBezTo>
                  <a:cubicBezTo>
                    <a:pt x="259038" y="124892"/>
                    <a:pt x="254804" y="137595"/>
                    <a:pt x="246335" y="133361"/>
                  </a:cubicBezTo>
                  <a:cubicBezTo>
                    <a:pt x="174353" y="112189"/>
                    <a:pt x="98137" y="82550"/>
                    <a:pt x="38857" y="35973"/>
                  </a:cubicBezTo>
                  <a:cubicBezTo>
                    <a:pt x="38857" y="35973"/>
                    <a:pt x="38857" y="35973"/>
                    <a:pt x="38857" y="35973"/>
                  </a:cubicBezTo>
                  <a:cubicBezTo>
                    <a:pt x="34623" y="35973"/>
                    <a:pt x="26155" y="35973"/>
                    <a:pt x="21920" y="40207"/>
                  </a:cubicBezTo>
                  <a:cubicBezTo>
                    <a:pt x="21920" y="40207"/>
                    <a:pt x="21920" y="40207"/>
                    <a:pt x="21920" y="44442"/>
                  </a:cubicBezTo>
                  <a:cubicBezTo>
                    <a:pt x="17686" y="95252"/>
                    <a:pt x="34623" y="146063"/>
                    <a:pt x="55794" y="192640"/>
                  </a:cubicBezTo>
                  <a:cubicBezTo>
                    <a:pt x="76966" y="239217"/>
                    <a:pt x="110839" y="277325"/>
                    <a:pt x="136245" y="323902"/>
                  </a:cubicBezTo>
                  <a:cubicBezTo>
                    <a:pt x="140479" y="328136"/>
                    <a:pt x="132011" y="332370"/>
                    <a:pt x="132011" y="328136"/>
                  </a:cubicBezTo>
                  <a:cubicBezTo>
                    <a:pt x="110839" y="311199"/>
                    <a:pt x="93902" y="285793"/>
                    <a:pt x="76966" y="264622"/>
                  </a:cubicBezTo>
                  <a:cubicBezTo>
                    <a:pt x="60029" y="243451"/>
                    <a:pt x="43092" y="222280"/>
                    <a:pt x="30389" y="196874"/>
                  </a:cubicBezTo>
                  <a:cubicBezTo>
                    <a:pt x="4983" y="133361"/>
                    <a:pt x="-7719" y="82550"/>
                    <a:pt x="4983" y="31739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52C869B-C419-38FA-DE59-DFB44AFB21D8}"/>
                </a:ext>
              </a:extLst>
            </p:cNvPr>
            <p:cNvSpPr/>
            <p:nvPr/>
          </p:nvSpPr>
          <p:spPr>
            <a:xfrm>
              <a:off x="6080090" y="4900025"/>
              <a:ext cx="35027" cy="93848"/>
            </a:xfrm>
            <a:custGeom>
              <a:avLst/>
              <a:gdLst>
                <a:gd name="connsiteX0" fmla="*/ 25405 w 35027"/>
                <a:gd name="connsiteY0" fmla="*/ 1754 h 93848"/>
                <a:gd name="connsiteX1" fmla="*/ 33874 w 35027"/>
                <a:gd name="connsiteY1" fmla="*/ 5988 h 93848"/>
                <a:gd name="connsiteX2" fmla="*/ 4234 w 35027"/>
                <a:gd name="connsiteY2" fmla="*/ 90673 h 93848"/>
                <a:gd name="connsiteX3" fmla="*/ 0 w 35027"/>
                <a:gd name="connsiteY3" fmla="*/ 90673 h 93848"/>
                <a:gd name="connsiteX4" fmla="*/ 25405 w 35027"/>
                <a:gd name="connsiteY4" fmla="*/ 1754 h 9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7" h="93848">
                  <a:moveTo>
                    <a:pt x="25405" y="1754"/>
                  </a:moveTo>
                  <a:cubicBezTo>
                    <a:pt x="29640" y="-2480"/>
                    <a:pt x="38108" y="1754"/>
                    <a:pt x="33874" y="5988"/>
                  </a:cubicBezTo>
                  <a:cubicBezTo>
                    <a:pt x="21171" y="35628"/>
                    <a:pt x="12703" y="65268"/>
                    <a:pt x="4234" y="90673"/>
                  </a:cubicBezTo>
                  <a:cubicBezTo>
                    <a:pt x="4234" y="94907"/>
                    <a:pt x="0" y="94907"/>
                    <a:pt x="0" y="90673"/>
                  </a:cubicBezTo>
                  <a:cubicBezTo>
                    <a:pt x="0" y="61033"/>
                    <a:pt x="12703" y="27159"/>
                    <a:pt x="25405" y="1754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39FB1C1-D1DB-684E-609D-82E4ACCCEEEB}"/>
                </a:ext>
              </a:extLst>
            </p:cNvPr>
            <p:cNvSpPr/>
            <p:nvPr/>
          </p:nvSpPr>
          <p:spPr>
            <a:xfrm>
              <a:off x="6782975" y="4704211"/>
              <a:ext cx="62072" cy="212387"/>
            </a:xfrm>
            <a:custGeom>
              <a:avLst/>
              <a:gdLst>
                <a:gd name="connsiteX0" fmla="*/ 46577 w 62072"/>
                <a:gd name="connsiteY0" fmla="*/ 2793 h 212387"/>
                <a:gd name="connsiteX1" fmla="*/ 59279 w 62072"/>
                <a:gd name="connsiteY1" fmla="*/ 15495 h 212387"/>
                <a:gd name="connsiteX2" fmla="*/ 12703 w 62072"/>
                <a:gd name="connsiteY2" fmla="*/ 206036 h 212387"/>
                <a:gd name="connsiteX3" fmla="*/ 0 w 62072"/>
                <a:gd name="connsiteY3" fmla="*/ 206036 h 212387"/>
                <a:gd name="connsiteX4" fmla="*/ 46577 w 62072"/>
                <a:gd name="connsiteY4" fmla="*/ 2793 h 21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2" h="212387">
                  <a:moveTo>
                    <a:pt x="46577" y="2793"/>
                  </a:moveTo>
                  <a:cubicBezTo>
                    <a:pt x="55045" y="-5676"/>
                    <a:pt x="67748" y="7027"/>
                    <a:pt x="59279" y="15495"/>
                  </a:cubicBezTo>
                  <a:cubicBezTo>
                    <a:pt x="21171" y="74775"/>
                    <a:pt x="33874" y="142523"/>
                    <a:pt x="12703" y="206036"/>
                  </a:cubicBezTo>
                  <a:cubicBezTo>
                    <a:pt x="8468" y="214505"/>
                    <a:pt x="0" y="214505"/>
                    <a:pt x="0" y="206036"/>
                  </a:cubicBezTo>
                  <a:cubicBezTo>
                    <a:pt x="0" y="134054"/>
                    <a:pt x="0" y="57838"/>
                    <a:pt x="46577" y="2793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B152644-8790-DC33-B61F-850A6D436A31}"/>
                </a:ext>
              </a:extLst>
            </p:cNvPr>
            <p:cNvSpPr/>
            <p:nvPr/>
          </p:nvSpPr>
          <p:spPr>
            <a:xfrm>
              <a:off x="5774071" y="4783947"/>
              <a:ext cx="37820" cy="42270"/>
            </a:xfrm>
            <a:custGeom>
              <a:avLst/>
              <a:gdLst>
                <a:gd name="connsiteX0" fmla="*/ 1154 w 37820"/>
                <a:gd name="connsiteY0" fmla="*/ 37382 h 42270"/>
                <a:gd name="connsiteX1" fmla="*/ 22325 w 37820"/>
                <a:gd name="connsiteY1" fmla="*/ 3508 h 42270"/>
                <a:gd name="connsiteX2" fmla="*/ 35028 w 37820"/>
                <a:gd name="connsiteY2" fmla="*/ 11976 h 42270"/>
                <a:gd name="connsiteX3" fmla="*/ 9622 w 37820"/>
                <a:gd name="connsiteY3" fmla="*/ 37382 h 42270"/>
                <a:gd name="connsiteX4" fmla="*/ 1154 w 37820"/>
                <a:gd name="connsiteY4" fmla="*/ 37382 h 4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0" h="42270">
                  <a:moveTo>
                    <a:pt x="1154" y="37382"/>
                  </a:moveTo>
                  <a:cubicBezTo>
                    <a:pt x="5388" y="24679"/>
                    <a:pt x="13857" y="16210"/>
                    <a:pt x="22325" y="3508"/>
                  </a:cubicBezTo>
                  <a:cubicBezTo>
                    <a:pt x="30794" y="-4961"/>
                    <a:pt x="43496" y="3508"/>
                    <a:pt x="35028" y="11976"/>
                  </a:cubicBezTo>
                  <a:cubicBezTo>
                    <a:pt x="26559" y="20445"/>
                    <a:pt x="22325" y="33147"/>
                    <a:pt x="9622" y="37382"/>
                  </a:cubicBezTo>
                  <a:cubicBezTo>
                    <a:pt x="5388" y="45850"/>
                    <a:pt x="-3080" y="41616"/>
                    <a:pt x="1154" y="37382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CC6B740-EB02-19A0-8F47-8E34255C7A64}"/>
                </a:ext>
              </a:extLst>
            </p:cNvPr>
            <p:cNvSpPr/>
            <p:nvPr/>
          </p:nvSpPr>
          <p:spPr>
            <a:xfrm>
              <a:off x="6185946" y="4895663"/>
              <a:ext cx="60940" cy="66549"/>
            </a:xfrm>
            <a:custGeom>
              <a:avLst/>
              <a:gdLst>
                <a:gd name="connsiteX0" fmla="*/ 16937 w 60940"/>
                <a:gd name="connsiteY0" fmla="*/ 1882 h 66549"/>
                <a:gd name="connsiteX1" fmla="*/ 38108 w 60940"/>
                <a:gd name="connsiteY1" fmla="*/ 31522 h 66549"/>
                <a:gd name="connsiteX2" fmla="*/ 59279 w 60940"/>
                <a:gd name="connsiteY2" fmla="*/ 56927 h 66549"/>
                <a:gd name="connsiteX3" fmla="*/ 50811 w 60940"/>
                <a:gd name="connsiteY3" fmla="*/ 65396 h 66549"/>
                <a:gd name="connsiteX4" fmla="*/ 0 w 60940"/>
                <a:gd name="connsiteY4" fmla="*/ 1882 h 66549"/>
                <a:gd name="connsiteX5" fmla="*/ 16937 w 60940"/>
                <a:gd name="connsiteY5" fmla="*/ 1882 h 6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40" h="66549">
                  <a:moveTo>
                    <a:pt x="16937" y="1882"/>
                  </a:moveTo>
                  <a:cubicBezTo>
                    <a:pt x="21171" y="14585"/>
                    <a:pt x="29640" y="23053"/>
                    <a:pt x="38108" y="31522"/>
                  </a:cubicBezTo>
                  <a:cubicBezTo>
                    <a:pt x="46577" y="39990"/>
                    <a:pt x="55045" y="48459"/>
                    <a:pt x="59279" y="56927"/>
                  </a:cubicBezTo>
                  <a:cubicBezTo>
                    <a:pt x="63514" y="61161"/>
                    <a:pt x="59279" y="69630"/>
                    <a:pt x="50811" y="65396"/>
                  </a:cubicBezTo>
                  <a:cubicBezTo>
                    <a:pt x="25405" y="56927"/>
                    <a:pt x="8468" y="27287"/>
                    <a:pt x="0" y="1882"/>
                  </a:cubicBezTo>
                  <a:cubicBezTo>
                    <a:pt x="0" y="1882"/>
                    <a:pt x="12703" y="-2352"/>
                    <a:pt x="16937" y="1882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FDCB7DA-01FD-3103-2785-C90290FA15E0}"/>
                </a:ext>
              </a:extLst>
            </p:cNvPr>
            <p:cNvSpPr/>
            <p:nvPr/>
          </p:nvSpPr>
          <p:spPr>
            <a:xfrm>
              <a:off x="6222900" y="4896391"/>
              <a:ext cx="31947" cy="33642"/>
            </a:xfrm>
            <a:custGeom>
              <a:avLst/>
              <a:gdLst>
                <a:gd name="connsiteX0" fmla="*/ 9622 w 31947"/>
                <a:gd name="connsiteY0" fmla="*/ 1154 h 33642"/>
                <a:gd name="connsiteX1" fmla="*/ 30794 w 31947"/>
                <a:gd name="connsiteY1" fmla="*/ 22325 h 33642"/>
                <a:gd name="connsiteX2" fmla="*/ 22325 w 31947"/>
                <a:gd name="connsiteY2" fmla="*/ 30794 h 33642"/>
                <a:gd name="connsiteX3" fmla="*/ 1154 w 31947"/>
                <a:gd name="connsiteY3" fmla="*/ 9622 h 33642"/>
                <a:gd name="connsiteX4" fmla="*/ 9622 w 31947"/>
                <a:gd name="connsiteY4" fmla="*/ 1154 h 3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47" h="33642">
                  <a:moveTo>
                    <a:pt x="9622" y="1154"/>
                  </a:moveTo>
                  <a:cubicBezTo>
                    <a:pt x="18091" y="5388"/>
                    <a:pt x="22325" y="13857"/>
                    <a:pt x="30794" y="22325"/>
                  </a:cubicBezTo>
                  <a:cubicBezTo>
                    <a:pt x="35028" y="26559"/>
                    <a:pt x="26559" y="39262"/>
                    <a:pt x="22325" y="30794"/>
                  </a:cubicBezTo>
                  <a:cubicBezTo>
                    <a:pt x="13857" y="22325"/>
                    <a:pt x="9622" y="18091"/>
                    <a:pt x="1154" y="9622"/>
                  </a:cubicBezTo>
                  <a:cubicBezTo>
                    <a:pt x="-3080" y="5388"/>
                    <a:pt x="5388" y="-3080"/>
                    <a:pt x="9622" y="1154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4" name="Graphic 8">
              <a:extLst>
                <a:ext uri="{FF2B5EF4-FFF2-40B4-BE49-F238E27FC236}">
                  <a16:creationId xmlns:a16="http://schemas.microsoft.com/office/drawing/2014/main" id="{2F1220A5-004F-1F73-9BCE-865EF82D5EEB}"/>
                </a:ext>
              </a:extLst>
            </p:cNvPr>
            <p:cNvGrpSpPr/>
            <p:nvPr/>
          </p:nvGrpSpPr>
          <p:grpSpPr>
            <a:xfrm>
              <a:off x="5646330" y="4307397"/>
              <a:ext cx="1968144" cy="2424405"/>
              <a:chOff x="5646330" y="4307397"/>
              <a:chExt cx="1968144" cy="2424405"/>
            </a:xfrm>
            <a:solidFill>
              <a:srgbClr val="400705"/>
            </a:solidFill>
          </p:grpSpPr>
          <p:grpSp>
            <p:nvGrpSpPr>
              <p:cNvPr id="185" name="Graphic 8">
                <a:extLst>
                  <a:ext uri="{FF2B5EF4-FFF2-40B4-BE49-F238E27FC236}">
                    <a16:creationId xmlns:a16="http://schemas.microsoft.com/office/drawing/2014/main" id="{61725B0E-5406-0C50-9481-D2E7374526E8}"/>
                  </a:ext>
                </a:extLst>
              </p:cNvPr>
              <p:cNvGrpSpPr/>
              <p:nvPr/>
            </p:nvGrpSpPr>
            <p:grpSpPr>
              <a:xfrm>
                <a:off x="5646330" y="4307397"/>
                <a:ext cx="1946486" cy="2424405"/>
                <a:chOff x="5646330" y="4307397"/>
                <a:chExt cx="1946486" cy="2424405"/>
              </a:xfrm>
              <a:solidFill>
                <a:srgbClr val="400705"/>
              </a:solidFill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38CCFDE-2280-0A59-8B07-6B49E85E9137}"/>
                    </a:ext>
                  </a:extLst>
                </p:cNvPr>
                <p:cNvSpPr/>
                <p:nvPr/>
              </p:nvSpPr>
              <p:spPr>
                <a:xfrm>
                  <a:off x="6453502" y="6057727"/>
                  <a:ext cx="774067" cy="589713"/>
                </a:xfrm>
                <a:custGeom>
                  <a:avLst/>
                  <a:gdLst>
                    <a:gd name="connsiteX0" fmla="*/ 625869 w 774067"/>
                    <a:gd name="connsiteY0" fmla="*/ 131262 h 589713"/>
                    <a:gd name="connsiteX1" fmla="*/ 693617 w 774067"/>
                    <a:gd name="connsiteY1" fmla="*/ 249820 h 589713"/>
                    <a:gd name="connsiteX2" fmla="*/ 752897 w 774067"/>
                    <a:gd name="connsiteY2" fmla="*/ 334505 h 589713"/>
                    <a:gd name="connsiteX3" fmla="*/ 774068 w 774067"/>
                    <a:gd name="connsiteY3" fmla="*/ 372614 h 589713"/>
                    <a:gd name="connsiteX4" fmla="*/ 769834 w 774067"/>
                    <a:gd name="connsiteY4" fmla="*/ 385316 h 589713"/>
                    <a:gd name="connsiteX5" fmla="*/ 663978 w 774067"/>
                    <a:gd name="connsiteY5" fmla="*/ 474235 h 589713"/>
                    <a:gd name="connsiteX6" fmla="*/ 617401 w 774067"/>
                    <a:gd name="connsiteY6" fmla="*/ 525046 h 589713"/>
                    <a:gd name="connsiteX7" fmla="*/ 575059 w 774067"/>
                    <a:gd name="connsiteY7" fmla="*/ 567389 h 589713"/>
                    <a:gd name="connsiteX8" fmla="*/ 541185 w 774067"/>
                    <a:gd name="connsiteY8" fmla="*/ 588560 h 589713"/>
                    <a:gd name="connsiteX9" fmla="*/ 507311 w 774067"/>
                    <a:gd name="connsiteY9" fmla="*/ 580092 h 589713"/>
                    <a:gd name="connsiteX10" fmla="*/ 460734 w 774067"/>
                    <a:gd name="connsiteY10" fmla="*/ 550452 h 589713"/>
                    <a:gd name="connsiteX11" fmla="*/ 409923 w 774067"/>
                    <a:gd name="connsiteY11" fmla="*/ 512343 h 589713"/>
                    <a:gd name="connsiteX12" fmla="*/ 333707 w 774067"/>
                    <a:gd name="connsiteY12" fmla="*/ 444596 h 589713"/>
                    <a:gd name="connsiteX13" fmla="*/ 249022 w 774067"/>
                    <a:gd name="connsiteY13" fmla="*/ 376848 h 589713"/>
                    <a:gd name="connsiteX14" fmla="*/ 151634 w 774067"/>
                    <a:gd name="connsiteY14" fmla="*/ 309100 h 589713"/>
                    <a:gd name="connsiteX15" fmla="*/ 62715 w 774067"/>
                    <a:gd name="connsiteY15" fmla="*/ 232883 h 589713"/>
                    <a:gd name="connsiteX16" fmla="*/ 7670 w 774067"/>
                    <a:gd name="connsiteY16" fmla="*/ 143964 h 589713"/>
                    <a:gd name="connsiteX17" fmla="*/ 11904 w 774067"/>
                    <a:gd name="connsiteY17" fmla="*/ 33874 h 589713"/>
                    <a:gd name="connsiteX18" fmla="*/ 24607 w 774067"/>
                    <a:gd name="connsiteY18" fmla="*/ 4234 h 589713"/>
                    <a:gd name="connsiteX19" fmla="*/ 37310 w 774067"/>
                    <a:gd name="connsiteY19" fmla="*/ 0 h 589713"/>
                    <a:gd name="connsiteX20" fmla="*/ 41544 w 774067"/>
                    <a:gd name="connsiteY20" fmla="*/ 12703 h 589713"/>
                    <a:gd name="connsiteX21" fmla="*/ 24607 w 774067"/>
                    <a:gd name="connsiteY21" fmla="*/ 71982 h 589713"/>
                    <a:gd name="connsiteX22" fmla="*/ 24607 w 774067"/>
                    <a:gd name="connsiteY22" fmla="*/ 84685 h 589713"/>
                    <a:gd name="connsiteX23" fmla="*/ 24607 w 774067"/>
                    <a:gd name="connsiteY23" fmla="*/ 97388 h 589713"/>
                    <a:gd name="connsiteX24" fmla="*/ 24607 w 774067"/>
                    <a:gd name="connsiteY24" fmla="*/ 110090 h 589713"/>
                    <a:gd name="connsiteX25" fmla="*/ 24607 w 774067"/>
                    <a:gd name="connsiteY25" fmla="*/ 114325 h 589713"/>
                    <a:gd name="connsiteX26" fmla="*/ 24607 w 774067"/>
                    <a:gd name="connsiteY26" fmla="*/ 114325 h 589713"/>
                    <a:gd name="connsiteX27" fmla="*/ 24607 w 774067"/>
                    <a:gd name="connsiteY27" fmla="*/ 114325 h 589713"/>
                    <a:gd name="connsiteX28" fmla="*/ 24607 w 774067"/>
                    <a:gd name="connsiteY28" fmla="*/ 118559 h 589713"/>
                    <a:gd name="connsiteX29" fmla="*/ 28841 w 774067"/>
                    <a:gd name="connsiteY29" fmla="*/ 143964 h 589713"/>
                    <a:gd name="connsiteX30" fmla="*/ 33075 w 774067"/>
                    <a:gd name="connsiteY30" fmla="*/ 156667 h 589713"/>
                    <a:gd name="connsiteX31" fmla="*/ 33075 w 774067"/>
                    <a:gd name="connsiteY31" fmla="*/ 156667 h 589713"/>
                    <a:gd name="connsiteX32" fmla="*/ 33075 w 774067"/>
                    <a:gd name="connsiteY32" fmla="*/ 156667 h 589713"/>
                    <a:gd name="connsiteX33" fmla="*/ 33075 w 774067"/>
                    <a:gd name="connsiteY33" fmla="*/ 160901 h 589713"/>
                    <a:gd name="connsiteX34" fmla="*/ 37310 w 774067"/>
                    <a:gd name="connsiteY34" fmla="*/ 165136 h 589713"/>
                    <a:gd name="connsiteX35" fmla="*/ 50012 w 774067"/>
                    <a:gd name="connsiteY35" fmla="*/ 186307 h 589713"/>
                    <a:gd name="connsiteX36" fmla="*/ 58481 w 774067"/>
                    <a:gd name="connsiteY36" fmla="*/ 199009 h 589713"/>
                    <a:gd name="connsiteX37" fmla="*/ 62715 w 774067"/>
                    <a:gd name="connsiteY37" fmla="*/ 203244 h 589713"/>
                    <a:gd name="connsiteX38" fmla="*/ 62715 w 774067"/>
                    <a:gd name="connsiteY38" fmla="*/ 203244 h 589713"/>
                    <a:gd name="connsiteX39" fmla="*/ 62715 w 774067"/>
                    <a:gd name="connsiteY39" fmla="*/ 203244 h 589713"/>
                    <a:gd name="connsiteX40" fmla="*/ 66949 w 774067"/>
                    <a:gd name="connsiteY40" fmla="*/ 207478 h 589713"/>
                    <a:gd name="connsiteX41" fmla="*/ 105057 w 774067"/>
                    <a:gd name="connsiteY41" fmla="*/ 245586 h 589713"/>
                    <a:gd name="connsiteX42" fmla="*/ 126229 w 774067"/>
                    <a:gd name="connsiteY42" fmla="*/ 262523 h 589713"/>
                    <a:gd name="connsiteX43" fmla="*/ 138931 w 774067"/>
                    <a:gd name="connsiteY43" fmla="*/ 270992 h 589713"/>
                    <a:gd name="connsiteX44" fmla="*/ 151634 w 774067"/>
                    <a:gd name="connsiteY44" fmla="*/ 279460 h 589713"/>
                    <a:gd name="connsiteX45" fmla="*/ 249022 w 774067"/>
                    <a:gd name="connsiteY45" fmla="*/ 347208 h 589713"/>
                    <a:gd name="connsiteX46" fmla="*/ 342175 w 774067"/>
                    <a:gd name="connsiteY46" fmla="*/ 414956 h 589713"/>
                    <a:gd name="connsiteX47" fmla="*/ 371815 w 774067"/>
                    <a:gd name="connsiteY47" fmla="*/ 444596 h 589713"/>
                    <a:gd name="connsiteX48" fmla="*/ 409923 w 774067"/>
                    <a:gd name="connsiteY48" fmla="*/ 478470 h 589713"/>
                    <a:gd name="connsiteX49" fmla="*/ 507311 w 774067"/>
                    <a:gd name="connsiteY49" fmla="*/ 550452 h 589713"/>
                    <a:gd name="connsiteX50" fmla="*/ 528482 w 774067"/>
                    <a:gd name="connsiteY50" fmla="*/ 563155 h 589713"/>
                    <a:gd name="connsiteX51" fmla="*/ 536950 w 774067"/>
                    <a:gd name="connsiteY51" fmla="*/ 567389 h 589713"/>
                    <a:gd name="connsiteX52" fmla="*/ 536950 w 774067"/>
                    <a:gd name="connsiteY52" fmla="*/ 567389 h 589713"/>
                    <a:gd name="connsiteX53" fmla="*/ 536950 w 774067"/>
                    <a:gd name="connsiteY53" fmla="*/ 567389 h 589713"/>
                    <a:gd name="connsiteX54" fmla="*/ 541185 w 774067"/>
                    <a:gd name="connsiteY54" fmla="*/ 567389 h 589713"/>
                    <a:gd name="connsiteX55" fmla="*/ 545419 w 774067"/>
                    <a:gd name="connsiteY55" fmla="*/ 567389 h 589713"/>
                    <a:gd name="connsiteX56" fmla="*/ 545419 w 774067"/>
                    <a:gd name="connsiteY56" fmla="*/ 567389 h 589713"/>
                    <a:gd name="connsiteX57" fmla="*/ 545419 w 774067"/>
                    <a:gd name="connsiteY57" fmla="*/ 567389 h 589713"/>
                    <a:gd name="connsiteX58" fmla="*/ 545419 w 774067"/>
                    <a:gd name="connsiteY58" fmla="*/ 567389 h 589713"/>
                    <a:gd name="connsiteX59" fmla="*/ 545419 w 774067"/>
                    <a:gd name="connsiteY59" fmla="*/ 567389 h 589713"/>
                    <a:gd name="connsiteX60" fmla="*/ 549653 w 774067"/>
                    <a:gd name="connsiteY60" fmla="*/ 567389 h 589713"/>
                    <a:gd name="connsiteX61" fmla="*/ 549653 w 774067"/>
                    <a:gd name="connsiteY61" fmla="*/ 567389 h 589713"/>
                    <a:gd name="connsiteX62" fmla="*/ 549653 w 774067"/>
                    <a:gd name="connsiteY62" fmla="*/ 567389 h 589713"/>
                    <a:gd name="connsiteX63" fmla="*/ 553887 w 774067"/>
                    <a:gd name="connsiteY63" fmla="*/ 567389 h 589713"/>
                    <a:gd name="connsiteX64" fmla="*/ 562356 w 774067"/>
                    <a:gd name="connsiteY64" fmla="*/ 563155 h 589713"/>
                    <a:gd name="connsiteX65" fmla="*/ 562356 w 774067"/>
                    <a:gd name="connsiteY65" fmla="*/ 563155 h 589713"/>
                    <a:gd name="connsiteX66" fmla="*/ 562356 w 774067"/>
                    <a:gd name="connsiteY66" fmla="*/ 563155 h 589713"/>
                    <a:gd name="connsiteX67" fmla="*/ 566590 w 774067"/>
                    <a:gd name="connsiteY67" fmla="*/ 558920 h 589713"/>
                    <a:gd name="connsiteX68" fmla="*/ 575059 w 774067"/>
                    <a:gd name="connsiteY68" fmla="*/ 550452 h 589713"/>
                    <a:gd name="connsiteX69" fmla="*/ 596230 w 774067"/>
                    <a:gd name="connsiteY69" fmla="*/ 529280 h 589713"/>
                    <a:gd name="connsiteX70" fmla="*/ 638572 w 774067"/>
                    <a:gd name="connsiteY70" fmla="*/ 482704 h 589713"/>
                    <a:gd name="connsiteX71" fmla="*/ 744428 w 774067"/>
                    <a:gd name="connsiteY71" fmla="*/ 385316 h 589713"/>
                    <a:gd name="connsiteX72" fmla="*/ 769834 w 774067"/>
                    <a:gd name="connsiteY72" fmla="*/ 368379 h 589713"/>
                    <a:gd name="connsiteX73" fmla="*/ 765599 w 774067"/>
                    <a:gd name="connsiteY73" fmla="*/ 381082 h 589713"/>
                    <a:gd name="connsiteX74" fmla="*/ 719023 w 774067"/>
                    <a:gd name="connsiteY74" fmla="*/ 309100 h 589713"/>
                    <a:gd name="connsiteX75" fmla="*/ 651275 w 774067"/>
                    <a:gd name="connsiteY75" fmla="*/ 211712 h 589713"/>
                    <a:gd name="connsiteX76" fmla="*/ 613167 w 774067"/>
                    <a:gd name="connsiteY76" fmla="*/ 139730 h 589713"/>
                    <a:gd name="connsiteX77" fmla="*/ 617401 w 774067"/>
                    <a:gd name="connsiteY77" fmla="*/ 127027 h 589713"/>
                    <a:gd name="connsiteX78" fmla="*/ 625869 w 774067"/>
                    <a:gd name="connsiteY78" fmla="*/ 131262 h 589713"/>
                    <a:gd name="connsiteX79" fmla="*/ 625869 w 774067"/>
                    <a:gd name="connsiteY79" fmla="*/ 131262 h 589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74067" h="589713">
                      <a:moveTo>
                        <a:pt x="625869" y="131262"/>
                      </a:moveTo>
                      <a:cubicBezTo>
                        <a:pt x="642806" y="173604"/>
                        <a:pt x="668212" y="211712"/>
                        <a:pt x="693617" y="249820"/>
                      </a:cubicBezTo>
                      <a:cubicBezTo>
                        <a:pt x="714789" y="279460"/>
                        <a:pt x="735960" y="304866"/>
                        <a:pt x="752897" y="334505"/>
                      </a:cubicBezTo>
                      <a:cubicBezTo>
                        <a:pt x="761365" y="347208"/>
                        <a:pt x="769834" y="359911"/>
                        <a:pt x="774068" y="372614"/>
                      </a:cubicBezTo>
                      <a:cubicBezTo>
                        <a:pt x="774068" y="376848"/>
                        <a:pt x="774068" y="381082"/>
                        <a:pt x="769834" y="385316"/>
                      </a:cubicBezTo>
                      <a:cubicBezTo>
                        <a:pt x="727491" y="406487"/>
                        <a:pt x="697852" y="440361"/>
                        <a:pt x="663978" y="474235"/>
                      </a:cubicBezTo>
                      <a:cubicBezTo>
                        <a:pt x="647041" y="491172"/>
                        <a:pt x="630104" y="508109"/>
                        <a:pt x="617401" y="525046"/>
                      </a:cubicBezTo>
                      <a:cubicBezTo>
                        <a:pt x="604698" y="537749"/>
                        <a:pt x="591996" y="554686"/>
                        <a:pt x="575059" y="567389"/>
                      </a:cubicBezTo>
                      <a:cubicBezTo>
                        <a:pt x="566590" y="575857"/>
                        <a:pt x="553887" y="584326"/>
                        <a:pt x="541185" y="588560"/>
                      </a:cubicBezTo>
                      <a:cubicBezTo>
                        <a:pt x="528482" y="592794"/>
                        <a:pt x="515779" y="584326"/>
                        <a:pt x="507311" y="580092"/>
                      </a:cubicBezTo>
                      <a:cubicBezTo>
                        <a:pt x="490374" y="571623"/>
                        <a:pt x="477671" y="563155"/>
                        <a:pt x="460734" y="550452"/>
                      </a:cubicBezTo>
                      <a:cubicBezTo>
                        <a:pt x="443797" y="537749"/>
                        <a:pt x="426860" y="525046"/>
                        <a:pt x="409923" y="512343"/>
                      </a:cubicBezTo>
                      <a:cubicBezTo>
                        <a:pt x="384518" y="491172"/>
                        <a:pt x="359112" y="470001"/>
                        <a:pt x="333707" y="444596"/>
                      </a:cubicBezTo>
                      <a:cubicBezTo>
                        <a:pt x="308301" y="419190"/>
                        <a:pt x="278661" y="398019"/>
                        <a:pt x="249022" y="376848"/>
                      </a:cubicBezTo>
                      <a:cubicBezTo>
                        <a:pt x="215148" y="355677"/>
                        <a:pt x="181274" y="334505"/>
                        <a:pt x="151634" y="309100"/>
                      </a:cubicBezTo>
                      <a:cubicBezTo>
                        <a:pt x="121994" y="287929"/>
                        <a:pt x="88121" y="262523"/>
                        <a:pt x="62715" y="232883"/>
                      </a:cubicBezTo>
                      <a:cubicBezTo>
                        <a:pt x="37310" y="207478"/>
                        <a:pt x="16138" y="177838"/>
                        <a:pt x="7670" y="143964"/>
                      </a:cubicBezTo>
                      <a:cubicBezTo>
                        <a:pt x="-5033" y="105856"/>
                        <a:pt x="-799" y="67748"/>
                        <a:pt x="11904" y="33874"/>
                      </a:cubicBezTo>
                      <a:cubicBezTo>
                        <a:pt x="16138" y="21171"/>
                        <a:pt x="20373" y="12703"/>
                        <a:pt x="24607" y="4234"/>
                      </a:cubicBezTo>
                      <a:cubicBezTo>
                        <a:pt x="24607" y="0"/>
                        <a:pt x="33075" y="0"/>
                        <a:pt x="37310" y="0"/>
                      </a:cubicBezTo>
                      <a:cubicBezTo>
                        <a:pt x="41544" y="4234"/>
                        <a:pt x="41544" y="8469"/>
                        <a:pt x="41544" y="12703"/>
                      </a:cubicBezTo>
                      <a:cubicBezTo>
                        <a:pt x="33075" y="29640"/>
                        <a:pt x="24607" y="50811"/>
                        <a:pt x="24607" y="71982"/>
                      </a:cubicBezTo>
                      <a:cubicBezTo>
                        <a:pt x="24607" y="76217"/>
                        <a:pt x="24607" y="80451"/>
                        <a:pt x="24607" y="84685"/>
                      </a:cubicBezTo>
                      <a:cubicBezTo>
                        <a:pt x="24607" y="88919"/>
                        <a:pt x="24607" y="93153"/>
                        <a:pt x="24607" y="97388"/>
                      </a:cubicBezTo>
                      <a:cubicBezTo>
                        <a:pt x="24607" y="101622"/>
                        <a:pt x="24607" y="105856"/>
                        <a:pt x="24607" y="110090"/>
                      </a:cubicBezTo>
                      <a:cubicBezTo>
                        <a:pt x="24607" y="110090"/>
                        <a:pt x="24607" y="114325"/>
                        <a:pt x="24607" y="114325"/>
                      </a:cubicBezTo>
                      <a:cubicBezTo>
                        <a:pt x="24607" y="114325"/>
                        <a:pt x="24607" y="114325"/>
                        <a:pt x="24607" y="114325"/>
                      </a:cubicBezTo>
                      <a:cubicBezTo>
                        <a:pt x="24607" y="114325"/>
                        <a:pt x="24607" y="114325"/>
                        <a:pt x="24607" y="114325"/>
                      </a:cubicBezTo>
                      <a:cubicBezTo>
                        <a:pt x="24607" y="114325"/>
                        <a:pt x="24607" y="118559"/>
                        <a:pt x="24607" y="118559"/>
                      </a:cubicBezTo>
                      <a:cubicBezTo>
                        <a:pt x="24607" y="127027"/>
                        <a:pt x="28841" y="135496"/>
                        <a:pt x="28841" y="143964"/>
                      </a:cubicBezTo>
                      <a:cubicBezTo>
                        <a:pt x="28841" y="148199"/>
                        <a:pt x="33075" y="152433"/>
                        <a:pt x="33075" y="156667"/>
                      </a:cubicBezTo>
                      <a:cubicBezTo>
                        <a:pt x="33075" y="156667"/>
                        <a:pt x="33075" y="156667"/>
                        <a:pt x="33075" y="156667"/>
                      </a:cubicBezTo>
                      <a:cubicBezTo>
                        <a:pt x="33075" y="156667"/>
                        <a:pt x="33075" y="156667"/>
                        <a:pt x="33075" y="156667"/>
                      </a:cubicBezTo>
                      <a:cubicBezTo>
                        <a:pt x="33075" y="156667"/>
                        <a:pt x="33075" y="156667"/>
                        <a:pt x="33075" y="160901"/>
                      </a:cubicBezTo>
                      <a:cubicBezTo>
                        <a:pt x="33075" y="160901"/>
                        <a:pt x="33075" y="165136"/>
                        <a:pt x="37310" y="165136"/>
                      </a:cubicBezTo>
                      <a:cubicBezTo>
                        <a:pt x="41544" y="173604"/>
                        <a:pt x="45778" y="182073"/>
                        <a:pt x="50012" y="186307"/>
                      </a:cubicBezTo>
                      <a:cubicBezTo>
                        <a:pt x="54247" y="190541"/>
                        <a:pt x="54247" y="194775"/>
                        <a:pt x="58481" y="199009"/>
                      </a:cubicBezTo>
                      <a:cubicBezTo>
                        <a:pt x="58481" y="199009"/>
                        <a:pt x="62715" y="203244"/>
                        <a:pt x="62715" y="203244"/>
                      </a:cubicBezTo>
                      <a:cubicBezTo>
                        <a:pt x="62715" y="203244"/>
                        <a:pt x="62715" y="203244"/>
                        <a:pt x="62715" y="203244"/>
                      </a:cubicBezTo>
                      <a:cubicBezTo>
                        <a:pt x="62715" y="203244"/>
                        <a:pt x="62715" y="203244"/>
                        <a:pt x="62715" y="203244"/>
                      </a:cubicBezTo>
                      <a:cubicBezTo>
                        <a:pt x="62715" y="203244"/>
                        <a:pt x="62715" y="203244"/>
                        <a:pt x="66949" y="207478"/>
                      </a:cubicBezTo>
                      <a:cubicBezTo>
                        <a:pt x="79652" y="220181"/>
                        <a:pt x="92355" y="232883"/>
                        <a:pt x="105057" y="245586"/>
                      </a:cubicBezTo>
                      <a:cubicBezTo>
                        <a:pt x="113526" y="254055"/>
                        <a:pt x="117760" y="258289"/>
                        <a:pt x="126229" y="262523"/>
                      </a:cubicBezTo>
                      <a:cubicBezTo>
                        <a:pt x="130463" y="266757"/>
                        <a:pt x="134697" y="266757"/>
                        <a:pt x="138931" y="270992"/>
                      </a:cubicBezTo>
                      <a:cubicBezTo>
                        <a:pt x="143166" y="275226"/>
                        <a:pt x="147400" y="275226"/>
                        <a:pt x="151634" y="279460"/>
                      </a:cubicBezTo>
                      <a:cubicBezTo>
                        <a:pt x="181274" y="304866"/>
                        <a:pt x="215148" y="326037"/>
                        <a:pt x="249022" y="347208"/>
                      </a:cubicBezTo>
                      <a:cubicBezTo>
                        <a:pt x="278661" y="368379"/>
                        <a:pt x="312535" y="389551"/>
                        <a:pt x="342175" y="414956"/>
                      </a:cubicBezTo>
                      <a:cubicBezTo>
                        <a:pt x="354878" y="423424"/>
                        <a:pt x="363346" y="431893"/>
                        <a:pt x="371815" y="444596"/>
                      </a:cubicBezTo>
                      <a:cubicBezTo>
                        <a:pt x="384518" y="457298"/>
                        <a:pt x="397220" y="465767"/>
                        <a:pt x="409923" y="478470"/>
                      </a:cubicBezTo>
                      <a:cubicBezTo>
                        <a:pt x="439563" y="503875"/>
                        <a:pt x="473437" y="529280"/>
                        <a:pt x="507311" y="550452"/>
                      </a:cubicBezTo>
                      <a:cubicBezTo>
                        <a:pt x="515779" y="554686"/>
                        <a:pt x="520013" y="558920"/>
                        <a:pt x="528482" y="563155"/>
                      </a:cubicBezTo>
                      <a:cubicBezTo>
                        <a:pt x="532716" y="563155"/>
                        <a:pt x="532716" y="567389"/>
                        <a:pt x="536950" y="567389"/>
                      </a:cubicBezTo>
                      <a:cubicBezTo>
                        <a:pt x="536950" y="567389"/>
                        <a:pt x="536950" y="567389"/>
                        <a:pt x="536950" y="567389"/>
                      </a:cubicBezTo>
                      <a:cubicBezTo>
                        <a:pt x="536950" y="567389"/>
                        <a:pt x="536950" y="567389"/>
                        <a:pt x="536950" y="567389"/>
                      </a:cubicBezTo>
                      <a:cubicBezTo>
                        <a:pt x="536950" y="567389"/>
                        <a:pt x="541185" y="567389"/>
                        <a:pt x="541185" y="567389"/>
                      </a:cubicBezTo>
                      <a:cubicBezTo>
                        <a:pt x="541185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9653" y="567389"/>
                        <a:pt x="549653" y="567389"/>
                      </a:cubicBezTo>
                      <a:cubicBezTo>
                        <a:pt x="549653" y="567389"/>
                        <a:pt x="549653" y="567389"/>
                        <a:pt x="549653" y="567389"/>
                      </a:cubicBezTo>
                      <a:cubicBezTo>
                        <a:pt x="549653" y="567389"/>
                        <a:pt x="549653" y="567389"/>
                        <a:pt x="549653" y="567389"/>
                      </a:cubicBezTo>
                      <a:cubicBezTo>
                        <a:pt x="549653" y="567389"/>
                        <a:pt x="553887" y="567389"/>
                        <a:pt x="553887" y="567389"/>
                      </a:cubicBezTo>
                      <a:cubicBezTo>
                        <a:pt x="558121" y="567389"/>
                        <a:pt x="558121" y="563155"/>
                        <a:pt x="562356" y="563155"/>
                      </a:cubicBezTo>
                      <a:cubicBezTo>
                        <a:pt x="562356" y="563155"/>
                        <a:pt x="562356" y="563155"/>
                        <a:pt x="562356" y="563155"/>
                      </a:cubicBezTo>
                      <a:cubicBezTo>
                        <a:pt x="562356" y="563155"/>
                        <a:pt x="562356" y="563155"/>
                        <a:pt x="562356" y="563155"/>
                      </a:cubicBezTo>
                      <a:cubicBezTo>
                        <a:pt x="562356" y="563155"/>
                        <a:pt x="566590" y="558920"/>
                        <a:pt x="566590" y="558920"/>
                      </a:cubicBezTo>
                      <a:cubicBezTo>
                        <a:pt x="570824" y="554686"/>
                        <a:pt x="570824" y="554686"/>
                        <a:pt x="575059" y="550452"/>
                      </a:cubicBezTo>
                      <a:cubicBezTo>
                        <a:pt x="583527" y="546217"/>
                        <a:pt x="587761" y="537749"/>
                        <a:pt x="596230" y="529280"/>
                      </a:cubicBezTo>
                      <a:cubicBezTo>
                        <a:pt x="613167" y="512343"/>
                        <a:pt x="625869" y="499641"/>
                        <a:pt x="638572" y="482704"/>
                      </a:cubicBezTo>
                      <a:cubicBezTo>
                        <a:pt x="672446" y="448830"/>
                        <a:pt x="702086" y="414956"/>
                        <a:pt x="744428" y="385316"/>
                      </a:cubicBezTo>
                      <a:cubicBezTo>
                        <a:pt x="752897" y="381082"/>
                        <a:pt x="761365" y="372614"/>
                        <a:pt x="769834" y="368379"/>
                      </a:cubicBezTo>
                      <a:cubicBezTo>
                        <a:pt x="769834" y="372614"/>
                        <a:pt x="769834" y="376848"/>
                        <a:pt x="765599" y="381082"/>
                      </a:cubicBezTo>
                      <a:cubicBezTo>
                        <a:pt x="752897" y="355677"/>
                        <a:pt x="735960" y="330271"/>
                        <a:pt x="719023" y="309100"/>
                      </a:cubicBezTo>
                      <a:cubicBezTo>
                        <a:pt x="697852" y="279460"/>
                        <a:pt x="672446" y="245586"/>
                        <a:pt x="651275" y="211712"/>
                      </a:cubicBezTo>
                      <a:cubicBezTo>
                        <a:pt x="638572" y="190541"/>
                        <a:pt x="625869" y="165136"/>
                        <a:pt x="613167" y="139730"/>
                      </a:cubicBezTo>
                      <a:cubicBezTo>
                        <a:pt x="613167" y="135496"/>
                        <a:pt x="613167" y="131262"/>
                        <a:pt x="617401" y="127027"/>
                      </a:cubicBezTo>
                      <a:cubicBezTo>
                        <a:pt x="617401" y="122793"/>
                        <a:pt x="621635" y="127027"/>
                        <a:pt x="625869" y="131262"/>
                      </a:cubicBezTo>
                      <a:lnTo>
                        <a:pt x="625869" y="13126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232017-CFCE-5A9B-F1AB-601B43F48C1E}"/>
                    </a:ext>
                  </a:extLst>
                </p:cNvPr>
                <p:cNvSpPr/>
                <p:nvPr/>
              </p:nvSpPr>
              <p:spPr>
                <a:xfrm>
                  <a:off x="6507749" y="6030654"/>
                  <a:ext cx="698650" cy="149866"/>
                </a:xfrm>
                <a:custGeom>
                  <a:avLst/>
                  <a:gdLst>
                    <a:gd name="connsiteX0" fmla="*/ 698650 w 698650"/>
                    <a:gd name="connsiteY0" fmla="*/ 10136 h 149866"/>
                    <a:gd name="connsiteX1" fmla="*/ 669010 w 698650"/>
                    <a:gd name="connsiteY1" fmla="*/ 69416 h 149866"/>
                    <a:gd name="connsiteX2" fmla="*/ 622434 w 698650"/>
                    <a:gd name="connsiteY2" fmla="*/ 111758 h 149866"/>
                    <a:gd name="connsiteX3" fmla="*/ 563154 w 698650"/>
                    <a:gd name="connsiteY3" fmla="*/ 137164 h 149866"/>
                    <a:gd name="connsiteX4" fmla="*/ 491172 w 698650"/>
                    <a:gd name="connsiteY4" fmla="*/ 149866 h 149866"/>
                    <a:gd name="connsiteX5" fmla="*/ 414956 w 698650"/>
                    <a:gd name="connsiteY5" fmla="*/ 149866 h 149866"/>
                    <a:gd name="connsiteX6" fmla="*/ 330271 w 698650"/>
                    <a:gd name="connsiteY6" fmla="*/ 137164 h 149866"/>
                    <a:gd name="connsiteX7" fmla="*/ 245586 w 698650"/>
                    <a:gd name="connsiteY7" fmla="*/ 120227 h 149866"/>
                    <a:gd name="connsiteX8" fmla="*/ 165135 w 698650"/>
                    <a:gd name="connsiteY8" fmla="*/ 94821 h 149866"/>
                    <a:gd name="connsiteX9" fmla="*/ 88919 w 698650"/>
                    <a:gd name="connsiteY9" fmla="*/ 69416 h 149866"/>
                    <a:gd name="connsiteX10" fmla="*/ 21171 w 698650"/>
                    <a:gd name="connsiteY10" fmla="*/ 44010 h 149866"/>
                    <a:gd name="connsiteX11" fmla="*/ 4234 w 698650"/>
                    <a:gd name="connsiteY11" fmla="*/ 35542 h 149866"/>
                    <a:gd name="connsiteX12" fmla="*/ 0 w 698650"/>
                    <a:gd name="connsiteY12" fmla="*/ 22839 h 149866"/>
                    <a:gd name="connsiteX13" fmla="*/ 12703 w 698650"/>
                    <a:gd name="connsiteY13" fmla="*/ 18605 h 149866"/>
                    <a:gd name="connsiteX14" fmla="*/ 12703 w 698650"/>
                    <a:gd name="connsiteY14" fmla="*/ 18605 h 149866"/>
                    <a:gd name="connsiteX15" fmla="*/ 12703 w 698650"/>
                    <a:gd name="connsiteY15" fmla="*/ 18605 h 149866"/>
                    <a:gd name="connsiteX16" fmla="*/ 16937 w 698650"/>
                    <a:gd name="connsiteY16" fmla="*/ 18605 h 149866"/>
                    <a:gd name="connsiteX17" fmla="*/ 25405 w 698650"/>
                    <a:gd name="connsiteY17" fmla="*/ 22839 h 149866"/>
                    <a:gd name="connsiteX18" fmla="*/ 42342 w 698650"/>
                    <a:gd name="connsiteY18" fmla="*/ 31307 h 149866"/>
                    <a:gd name="connsiteX19" fmla="*/ 76216 w 698650"/>
                    <a:gd name="connsiteY19" fmla="*/ 44010 h 149866"/>
                    <a:gd name="connsiteX20" fmla="*/ 148199 w 698650"/>
                    <a:gd name="connsiteY20" fmla="*/ 69416 h 149866"/>
                    <a:gd name="connsiteX21" fmla="*/ 309100 w 698650"/>
                    <a:gd name="connsiteY21" fmla="*/ 111758 h 149866"/>
                    <a:gd name="connsiteX22" fmla="*/ 470001 w 698650"/>
                    <a:gd name="connsiteY22" fmla="*/ 128695 h 149866"/>
                    <a:gd name="connsiteX23" fmla="*/ 508109 w 698650"/>
                    <a:gd name="connsiteY23" fmla="*/ 128695 h 149866"/>
                    <a:gd name="connsiteX24" fmla="*/ 516578 w 698650"/>
                    <a:gd name="connsiteY24" fmla="*/ 128695 h 149866"/>
                    <a:gd name="connsiteX25" fmla="*/ 520812 w 698650"/>
                    <a:gd name="connsiteY25" fmla="*/ 128695 h 149866"/>
                    <a:gd name="connsiteX26" fmla="*/ 520812 w 698650"/>
                    <a:gd name="connsiteY26" fmla="*/ 128695 h 149866"/>
                    <a:gd name="connsiteX27" fmla="*/ 525046 w 698650"/>
                    <a:gd name="connsiteY27" fmla="*/ 128695 h 149866"/>
                    <a:gd name="connsiteX28" fmla="*/ 541983 w 698650"/>
                    <a:gd name="connsiteY28" fmla="*/ 124461 h 149866"/>
                    <a:gd name="connsiteX29" fmla="*/ 575857 w 698650"/>
                    <a:gd name="connsiteY29" fmla="*/ 115992 h 149866"/>
                    <a:gd name="connsiteX30" fmla="*/ 592794 w 698650"/>
                    <a:gd name="connsiteY30" fmla="*/ 111758 h 149866"/>
                    <a:gd name="connsiteX31" fmla="*/ 597028 w 698650"/>
                    <a:gd name="connsiteY31" fmla="*/ 111758 h 149866"/>
                    <a:gd name="connsiteX32" fmla="*/ 601263 w 698650"/>
                    <a:gd name="connsiteY32" fmla="*/ 111758 h 149866"/>
                    <a:gd name="connsiteX33" fmla="*/ 609731 w 698650"/>
                    <a:gd name="connsiteY33" fmla="*/ 107524 h 149866"/>
                    <a:gd name="connsiteX34" fmla="*/ 635137 w 698650"/>
                    <a:gd name="connsiteY34" fmla="*/ 90587 h 149866"/>
                    <a:gd name="connsiteX35" fmla="*/ 639371 w 698650"/>
                    <a:gd name="connsiteY35" fmla="*/ 86353 h 149866"/>
                    <a:gd name="connsiteX36" fmla="*/ 639371 w 698650"/>
                    <a:gd name="connsiteY36" fmla="*/ 86353 h 149866"/>
                    <a:gd name="connsiteX37" fmla="*/ 639371 w 698650"/>
                    <a:gd name="connsiteY37" fmla="*/ 86353 h 149866"/>
                    <a:gd name="connsiteX38" fmla="*/ 643605 w 698650"/>
                    <a:gd name="connsiteY38" fmla="*/ 82118 h 149866"/>
                    <a:gd name="connsiteX39" fmla="*/ 656308 w 698650"/>
                    <a:gd name="connsiteY39" fmla="*/ 69416 h 149866"/>
                    <a:gd name="connsiteX40" fmla="*/ 660542 w 698650"/>
                    <a:gd name="connsiteY40" fmla="*/ 65181 h 149866"/>
                    <a:gd name="connsiteX41" fmla="*/ 664776 w 698650"/>
                    <a:gd name="connsiteY41" fmla="*/ 60947 h 149866"/>
                    <a:gd name="connsiteX42" fmla="*/ 664776 w 698650"/>
                    <a:gd name="connsiteY42" fmla="*/ 60947 h 149866"/>
                    <a:gd name="connsiteX43" fmla="*/ 664776 w 698650"/>
                    <a:gd name="connsiteY43" fmla="*/ 60947 h 149866"/>
                    <a:gd name="connsiteX44" fmla="*/ 673245 w 698650"/>
                    <a:gd name="connsiteY44" fmla="*/ 48244 h 149866"/>
                    <a:gd name="connsiteX45" fmla="*/ 681713 w 698650"/>
                    <a:gd name="connsiteY45" fmla="*/ 35542 h 149866"/>
                    <a:gd name="connsiteX46" fmla="*/ 685947 w 698650"/>
                    <a:gd name="connsiteY46" fmla="*/ 27073 h 149866"/>
                    <a:gd name="connsiteX47" fmla="*/ 685947 w 698650"/>
                    <a:gd name="connsiteY47" fmla="*/ 27073 h 149866"/>
                    <a:gd name="connsiteX48" fmla="*/ 685947 w 698650"/>
                    <a:gd name="connsiteY48" fmla="*/ 27073 h 149866"/>
                    <a:gd name="connsiteX49" fmla="*/ 685947 w 698650"/>
                    <a:gd name="connsiteY49" fmla="*/ 22839 h 149866"/>
                    <a:gd name="connsiteX50" fmla="*/ 690182 w 698650"/>
                    <a:gd name="connsiteY50" fmla="*/ 5902 h 149866"/>
                    <a:gd name="connsiteX51" fmla="*/ 698650 w 698650"/>
                    <a:gd name="connsiteY51" fmla="*/ 10136 h 149866"/>
                    <a:gd name="connsiteX52" fmla="*/ 698650 w 698650"/>
                    <a:gd name="connsiteY52" fmla="*/ 10136 h 1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698650" h="149866">
                      <a:moveTo>
                        <a:pt x="698650" y="10136"/>
                      </a:moveTo>
                      <a:cubicBezTo>
                        <a:pt x="694416" y="31307"/>
                        <a:pt x="681713" y="52479"/>
                        <a:pt x="669010" y="69416"/>
                      </a:cubicBezTo>
                      <a:cubicBezTo>
                        <a:pt x="656308" y="86353"/>
                        <a:pt x="639371" y="99055"/>
                        <a:pt x="622434" y="111758"/>
                      </a:cubicBezTo>
                      <a:cubicBezTo>
                        <a:pt x="605497" y="124461"/>
                        <a:pt x="584326" y="132929"/>
                        <a:pt x="563154" y="137164"/>
                      </a:cubicBezTo>
                      <a:cubicBezTo>
                        <a:pt x="537749" y="141398"/>
                        <a:pt x="516578" y="145632"/>
                        <a:pt x="491172" y="149866"/>
                      </a:cubicBezTo>
                      <a:cubicBezTo>
                        <a:pt x="465767" y="149866"/>
                        <a:pt x="440361" y="149866"/>
                        <a:pt x="414956" y="149866"/>
                      </a:cubicBezTo>
                      <a:cubicBezTo>
                        <a:pt x="385316" y="145632"/>
                        <a:pt x="359911" y="145632"/>
                        <a:pt x="330271" y="137164"/>
                      </a:cubicBezTo>
                      <a:cubicBezTo>
                        <a:pt x="300631" y="132929"/>
                        <a:pt x="275226" y="124461"/>
                        <a:pt x="245586" y="120227"/>
                      </a:cubicBezTo>
                      <a:cubicBezTo>
                        <a:pt x="220181" y="111758"/>
                        <a:pt x="190541" y="103290"/>
                        <a:pt x="165135" y="94821"/>
                      </a:cubicBezTo>
                      <a:cubicBezTo>
                        <a:pt x="139730" y="86353"/>
                        <a:pt x="114325" y="77884"/>
                        <a:pt x="88919" y="69416"/>
                      </a:cubicBezTo>
                      <a:cubicBezTo>
                        <a:pt x="67748" y="60947"/>
                        <a:pt x="42342" y="52479"/>
                        <a:pt x="21171" y="44010"/>
                      </a:cubicBezTo>
                      <a:cubicBezTo>
                        <a:pt x="16937" y="39776"/>
                        <a:pt x="8468" y="39776"/>
                        <a:pt x="4234" y="35542"/>
                      </a:cubicBezTo>
                      <a:cubicBezTo>
                        <a:pt x="0" y="35542"/>
                        <a:pt x="0" y="27073"/>
                        <a:pt x="0" y="22839"/>
                      </a:cubicBezTo>
                      <a:cubicBezTo>
                        <a:pt x="4234" y="18605"/>
                        <a:pt x="8468" y="18605"/>
                        <a:pt x="12703" y="18605"/>
                      </a:cubicBezTo>
                      <a:cubicBezTo>
                        <a:pt x="12703" y="18605"/>
                        <a:pt x="12703" y="18605"/>
                        <a:pt x="12703" y="18605"/>
                      </a:cubicBezTo>
                      <a:cubicBezTo>
                        <a:pt x="12703" y="18605"/>
                        <a:pt x="12703" y="18605"/>
                        <a:pt x="12703" y="18605"/>
                      </a:cubicBezTo>
                      <a:cubicBezTo>
                        <a:pt x="12703" y="18605"/>
                        <a:pt x="16937" y="18605"/>
                        <a:pt x="16937" y="18605"/>
                      </a:cubicBezTo>
                      <a:cubicBezTo>
                        <a:pt x="21171" y="18605"/>
                        <a:pt x="21171" y="22839"/>
                        <a:pt x="25405" y="22839"/>
                      </a:cubicBezTo>
                      <a:cubicBezTo>
                        <a:pt x="29640" y="27073"/>
                        <a:pt x="38108" y="27073"/>
                        <a:pt x="42342" y="31307"/>
                      </a:cubicBezTo>
                      <a:cubicBezTo>
                        <a:pt x="55045" y="35542"/>
                        <a:pt x="63514" y="39776"/>
                        <a:pt x="76216" y="44010"/>
                      </a:cubicBezTo>
                      <a:cubicBezTo>
                        <a:pt x="101622" y="52479"/>
                        <a:pt x="127027" y="60947"/>
                        <a:pt x="148199" y="69416"/>
                      </a:cubicBezTo>
                      <a:cubicBezTo>
                        <a:pt x="203244" y="86353"/>
                        <a:pt x="254055" y="103290"/>
                        <a:pt x="309100" y="111758"/>
                      </a:cubicBezTo>
                      <a:cubicBezTo>
                        <a:pt x="359911" y="124461"/>
                        <a:pt x="414956" y="128695"/>
                        <a:pt x="470001" y="128695"/>
                      </a:cubicBezTo>
                      <a:cubicBezTo>
                        <a:pt x="482704" y="128695"/>
                        <a:pt x="495406" y="128695"/>
                        <a:pt x="508109" y="128695"/>
                      </a:cubicBezTo>
                      <a:cubicBezTo>
                        <a:pt x="512343" y="128695"/>
                        <a:pt x="512343" y="128695"/>
                        <a:pt x="516578" y="128695"/>
                      </a:cubicBezTo>
                      <a:cubicBezTo>
                        <a:pt x="516578" y="128695"/>
                        <a:pt x="520812" y="128695"/>
                        <a:pt x="520812" y="128695"/>
                      </a:cubicBezTo>
                      <a:cubicBezTo>
                        <a:pt x="520812" y="128695"/>
                        <a:pt x="525046" y="128695"/>
                        <a:pt x="520812" y="128695"/>
                      </a:cubicBezTo>
                      <a:cubicBezTo>
                        <a:pt x="520812" y="128695"/>
                        <a:pt x="520812" y="128695"/>
                        <a:pt x="525046" y="128695"/>
                      </a:cubicBezTo>
                      <a:cubicBezTo>
                        <a:pt x="529280" y="128695"/>
                        <a:pt x="537749" y="128695"/>
                        <a:pt x="541983" y="124461"/>
                      </a:cubicBezTo>
                      <a:cubicBezTo>
                        <a:pt x="554686" y="120227"/>
                        <a:pt x="563154" y="120227"/>
                        <a:pt x="575857" y="115992"/>
                      </a:cubicBezTo>
                      <a:cubicBezTo>
                        <a:pt x="580091" y="115992"/>
                        <a:pt x="584326" y="111758"/>
                        <a:pt x="592794" y="111758"/>
                      </a:cubicBezTo>
                      <a:cubicBezTo>
                        <a:pt x="592794" y="111758"/>
                        <a:pt x="597028" y="111758"/>
                        <a:pt x="597028" y="111758"/>
                      </a:cubicBezTo>
                      <a:cubicBezTo>
                        <a:pt x="597028" y="111758"/>
                        <a:pt x="601263" y="111758"/>
                        <a:pt x="601263" y="111758"/>
                      </a:cubicBezTo>
                      <a:cubicBezTo>
                        <a:pt x="605497" y="111758"/>
                        <a:pt x="605497" y="107524"/>
                        <a:pt x="609731" y="107524"/>
                      </a:cubicBezTo>
                      <a:cubicBezTo>
                        <a:pt x="618200" y="103290"/>
                        <a:pt x="626668" y="99055"/>
                        <a:pt x="635137" y="90587"/>
                      </a:cubicBezTo>
                      <a:cubicBezTo>
                        <a:pt x="635137" y="90587"/>
                        <a:pt x="635137" y="90587"/>
                        <a:pt x="639371" y="86353"/>
                      </a:cubicBezTo>
                      <a:cubicBezTo>
                        <a:pt x="639371" y="86353"/>
                        <a:pt x="639371" y="86353"/>
                        <a:pt x="639371" y="86353"/>
                      </a:cubicBezTo>
                      <a:cubicBezTo>
                        <a:pt x="639371" y="86353"/>
                        <a:pt x="639371" y="86353"/>
                        <a:pt x="639371" y="86353"/>
                      </a:cubicBezTo>
                      <a:cubicBezTo>
                        <a:pt x="639371" y="86353"/>
                        <a:pt x="643605" y="82118"/>
                        <a:pt x="643605" y="82118"/>
                      </a:cubicBezTo>
                      <a:cubicBezTo>
                        <a:pt x="647839" y="77884"/>
                        <a:pt x="652073" y="73650"/>
                        <a:pt x="656308" y="69416"/>
                      </a:cubicBezTo>
                      <a:cubicBezTo>
                        <a:pt x="656308" y="69416"/>
                        <a:pt x="660542" y="65181"/>
                        <a:pt x="660542" y="65181"/>
                      </a:cubicBezTo>
                      <a:cubicBezTo>
                        <a:pt x="660542" y="65181"/>
                        <a:pt x="660542" y="65181"/>
                        <a:pt x="664776" y="60947"/>
                      </a:cubicBezTo>
                      <a:cubicBezTo>
                        <a:pt x="664776" y="60947"/>
                        <a:pt x="664776" y="60947"/>
                        <a:pt x="664776" y="60947"/>
                      </a:cubicBezTo>
                      <a:cubicBezTo>
                        <a:pt x="664776" y="60947"/>
                        <a:pt x="664776" y="56713"/>
                        <a:pt x="664776" y="60947"/>
                      </a:cubicBezTo>
                      <a:cubicBezTo>
                        <a:pt x="669010" y="56713"/>
                        <a:pt x="669010" y="52479"/>
                        <a:pt x="673245" y="48244"/>
                      </a:cubicBezTo>
                      <a:cubicBezTo>
                        <a:pt x="677479" y="44010"/>
                        <a:pt x="677479" y="39776"/>
                        <a:pt x="681713" y="35542"/>
                      </a:cubicBezTo>
                      <a:cubicBezTo>
                        <a:pt x="681713" y="31307"/>
                        <a:pt x="685947" y="31307"/>
                        <a:pt x="685947" y="27073"/>
                      </a:cubicBezTo>
                      <a:cubicBezTo>
                        <a:pt x="685947" y="27073"/>
                        <a:pt x="685947" y="27073"/>
                        <a:pt x="685947" y="27073"/>
                      </a:cubicBezTo>
                      <a:cubicBezTo>
                        <a:pt x="685947" y="27073"/>
                        <a:pt x="685947" y="27073"/>
                        <a:pt x="685947" y="27073"/>
                      </a:cubicBezTo>
                      <a:cubicBezTo>
                        <a:pt x="685947" y="27073"/>
                        <a:pt x="685947" y="22839"/>
                        <a:pt x="685947" y="22839"/>
                      </a:cubicBezTo>
                      <a:cubicBezTo>
                        <a:pt x="685947" y="18605"/>
                        <a:pt x="690182" y="14370"/>
                        <a:pt x="690182" y="5902"/>
                      </a:cubicBezTo>
                      <a:cubicBezTo>
                        <a:pt x="685947" y="-2566"/>
                        <a:pt x="698650" y="-2566"/>
                        <a:pt x="698650" y="10136"/>
                      </a:cubicBezTo>
                      <a:lnTo>
                        <a:pt x="698650" y="1013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363F2EE9-6189-074C-23CE-27768C3577CD}"/>
                    </a:ext>
                  </a:extLst>
                </p:cNvPr>
                <p:cNvSpPr/>
                <p:nvPr/>
              </p:nvSpPr>
              <p:spPr>
                <a:xfrm>
                  <a:off x="7096308" y="6102550"/>
                  <a:ext cx="71982" cy="162655"/>
                </a:xfrm>
                <a:custGeom>
                  <a:avLst/>
                  <a:gdLst>
                    <a:gd name="connsiteX0" fmla="*/ 71982 w 71982"/>
                    <a:gd name="connsiteY0" fmla="*/ 10222 h 162655"/>
                    <a:gd name="connsiteX1" fmla="*/ 29640 w 71982"/>
                    <a:gd name="connsiteY1" fmla="*/ 133015 h 162655"/>
                    <a:gd name="connsiteX2" fmla="*/ 16937 w 71982"/>
                    <a:gd name="connsiteY2" fmla="*/ 158421 h 162655"/>
                    <a:gd name="connsiteX3" fmla="*/ 4234 w 71982"/>
                    <a:gd name="connsiteY3" fmla="*/ 162655 h 162655"/>
                    <a:gd name="connsiteX4" fmla="*/ 0 w 71982"/>
                    <a:gd name="connsiteY4" fmla="*/ 149952 h 162655"/>
                    <a:gd name="connsiteX5" fmla="*/ 46577 w 71982"/>
                    <a:gd name="connsiteY5" fmla="*/ 44096 h 162655"/>
                    <a:gd name="connsiteX6" fmla="*/ 55045 w 71982"/>
                    <a:gd name="connsiteY6" fmla="*/ 5988 h 162655"/>
                    <a:gd name="connsiteX7" fmla="*/ 63514 w 71982"/>
                    <a:gd name="connsiteY7" fmla="*/ 1754 h 162655"/>
                    <a:gd name="connsiteX8" fmla="*/ 71982 w 71982"/>
                    <a:gd name="connsiteY8" fmla="*/ 10222 h 162655"/>
                    <a:gd name="connsiteX9" fmla="*/ 71982 w 71982"/>
                    <a:gd name="connsiteY9" fmla="*/ 10222 h 16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982" h="162655">
                      <a:moveTo>
                        <a:pt x="71982" y="10222"/>
                      </a:moveTo>
                      <a:cubicBezTo>
                        <a:pt x="67748" y="52565"/>
                        <a:pt x="50811" y="94907"/>
                        <a:pt x="29640" y="133015"/>
                      </a:cubicBezTo>
                      <a:cubicBezTo>
                        <a:pt x="25406" y="141484"/>
                        <a:pt x="21171" y="149952"/>
                        <a:pt x="16937" y="158421"/>
                      </a:cubicBezTo>
                      <a:cubicBezTo>
                        <a:pt x="16937" y="162655"/>
                        <a:pt x="8469" y="162655"/>
                        <a:pt x="4234" y="162655"/>
                      </a:cubicBezTo>
                      <a:cubicBezTo>
                        <a:pt x="0" y="158421"/>
                        <a:pt x="0" y="154187"/>
                        <a:pt x="0" y="149952"/>
                      </a:cubicBezTo>
                      <a:cubicBezTo>
                        <a:pt x="16937" y="116079"/>
                        <a:pt x="33874" y="82204"/>
                        <a:pt x="46577" y="44096"/>
                      </a:cubicBezTo>
                      <a:cubicBezTo>
                        <a:pt x="50811" y="31394"/>
                        <a:pt x="55045" y="18691"/>
                        <a:pt x="55045" y="5988"/>
                      </a:cubicBezTo>
                      <a:cubicBezTo>
                        <a:pt x="55045" y="1754"/>
                        <a:pt x="59279" y="-2480"/>
                        <a:pt x="63514" y="1754"/>
                      </a:cubicBezTo>
                      <a:cubicBezTo>
                        <a:pt x="71982" y="1754"/>
                        <a:pt x="71982" y="5988"/>
                        <a:pt x="71982" y="10222"/>
                      </a:cubicBezTo>
                      <a:lnTo>
                        <a:pt x="71982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90C1AC6E-CDAF-B825-94BD-23766134B3D8}"/>
                    </a:ext>
                  </a:extLst>
                </p:cNvPr>
                <p:cNvSpPr/>
                <p:nvPr/>
              </p:nvSpPr>
              <p:spPr>
                <a:xfrm>
                  <a:off x="6353562" y="5543630"/>
                  <a:ext cx="465040" cy="94907"/>
                </a:xfrm>
                <a:custGeom>
                  <a:avLst/>
                  <a:gdLst>
                    <a:gd name="connsiteX0" fmla="*/ 454818 w 465040"/>
                    <a:gd name="connsiteY0" fmla="*/ 94907 h 94907"/>
                    <a:gd name="connsiteX1" fmla="*/ 302385 w 465040"/>
                    <a:gd name="connsiteY1" fmla="*/ 73736 h 94907"/>
                    <a:gd name="connsiteX2" fmla="*/ 120313 w 465040"/>
                    <a:gd name="connsiteY2" fmla="*/ 44096 h 94907"/>
                    <a:gd name="connsiteX3" fmla="*/ 5988 w 465040"/>
                    <a:gd name="connsiteY3" fmla="*/ 14457 h 94907"/>
                    <a:gd name="connsiteX4" fmla="*/ 1754 w 465040"/>
                    <a:gd name="connsiteY4" fmla="*/ 5988 h 94907"/>
                    <a:gd name="connsiteX5" fmla="*/ 10222 w 465040"/>
                    <a:gd name="connsiteY5" fmla="*/ 1754 h 94907"/>
                    <a:gd name="connsiteX6" fmla="*/ 204998 w 465040"/>
                    <a:gd name="connsiteY6" fmla="*/ 48330 h 94907"/>
                    <a:gd name="connsiteX7" fmla="*/ 374367 w 465040"/>
                    <a:gd name="connsiteY7" fmla="*/ 69502 h 94907"/>
                    <a:gd name="connsiteX8" fmla="*/ 459052 w 465040"/>
                    <a:gd name="connsiteY8" fmla="*/ 82205 h 94907"/>
                    <a:gd name="connsiteX9" fmla="*/ 463286 w 465040"/>
                    <a:gd name="connsiteY9" fmla="*/ 90673 h 94907"/>
                    <a:gd name="connsiteX10" fmla="*/ 454818 w 465040"/>
                    <a:gd name="connsiteY10" fmla="*/ 94907 h 94907"/>
                    <a:gd name="connsiteX11" fmla="*/ 454818 w 465040"/>
                    <a:gd name="connsiteY11" fmla="*/ 94907 h 94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65040" h="94907">
                      <a:moveTo>
                        <a:pt x="454818" y="94907"/>
                      </a:moveTo>
                      <a:cubicBezTo>
                        <a:pt x="404007" y="86439"/>
                        <a:pt x="353196" y="82205"/>
                        <a:pt x="302385" y="73736"/>
                      </a:cubicBezTo>
                      <a:cubicBezTo>
                        <a:pt x="243106" y="65268"/>
                        <a:pt x="179592" y="56799"/>
                        <a:pt x="120313" y="44096"/>
                      </a:cubicBezTo>
                      <a:cubicBezTo>
                        <a:pt x="82205" y="35628"/>
                        <a:pt x="44096" y="22925"/>
                        <a:pt x="5988" y="14457"/>
                      </a:cubicBezTo>
                      <a:cubicBezTo>
                        <a:pt x="1754" y="14457"/>
                        <a:pt x="-2480" y="10222"/>
                        <a:pt x="1754" y="5988"/>
                      </a:cubicBezTo>
                      <a:cubicBezTo>
                        <a:pt x="1754" y="1754"/>
                        <a:pt x="5988" y="-2480"/>
                        <a:pt x="10222" y="1754"/>
                      </a:cubicBezTo>
                      <a:cubicBezTo>
                        <a:pt x="73736" y="22925"/>
                        <a:pt x="141484" y="39862"/>
                        <a:pt x="204998" y="48330"/>
                      </a:cubicBezTo>
                      <a:cubicBezTo>
                        <a:pt x="260043" y="56799"/>
                        <a:pt x="319322" y="65268"/>
                        <a:pt x="374367" y="69502"/>
                      </a:cubicBezTo>
                      <a:cubicBezTo>
                        <a:pt x="404007" y="73736"/>
                        <a:pt x="429413" y="77970"/>
                        <a:pt x="459052" y="82205"/>
                      </a:cubicBezTo>
                      <a:cubicBezTo>
                        <a:pt x="463286" y="82205"/>
                        <a:pt x="467521" y="86439"/>
                        <a:pt x="463286" y="90673"/>
                      </a:cubicBezTo>
                      <a:cubicBezTo>
                        <a:pt x="463286" y="94907"/>
                        <a:pt x="459052" y="94907"/>
                        <a:pt x="454818" y="94907"/>
                      </a:cubicBezTo>
                      <a:lnTo>
                        <a:pt x="454818" y="9490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3C848D55-B3F4-049F-8683-E4A8F23E3782}"/>
                    </a:ext>
                  </a:extLst>
                </p:cNvPr>
                <p:cNvSpPr/>
                <p:nvPr/>
              </p:nvSpPr>
              <p:spPr>
                <a:xfrm>
                  <a:off x="6274483" y="5541150"/>
                  <a:ext cx="50134" cy="191214"/>
                </a:xfrm>
                <a:custGeom>
                  <a:avLst/>
                  <a:gdLst>
                    <a:gd name="connsiteX0" fmla="*/ 46958 w 50134"/>
                    <a:gd name="connsiteY0" fmla="*/ 8468 h 191214"/>
                    <a:gd name="connsiteX1" fmla="*/ 46958 w 50134"/>
                    <a:gd name="connsiteY1" fmla="*/ 93153 h 191214"/>
                    <a:gd name="connsiteX2" fmla="*/ 42724 w 50134"/>
                    <a:gd name="connsiteY2" fmla="*/ 135496 h 191214"/>
                    <a:gd name="connsiteX3" fmla="*/ 34256 w 50134"/>
                    <a:gd name="connsiteY3" fmla="*/ 165135 h 191214"/>
                    <a:gd name="connsiteX4" fmla="*/ 8850 w 50134"/>
                    <a:gd name="connsiteY4" fmla="*/ 190541 h 191214"/>
                    <a:gd name="connsiteX5" fmla="*/ 4616 w 50134"/>
                    <a:gd name="connsiteY5" fmla="*/ 173604 h 191214"/>
                    <a:gd name="connsiteX6" fmla="*/ 13085 w 50134"/>
                    <a:gd name="connsiteY6" fmla="*/ 169370 h 191214"/>
                    <a:gd name="connsiteX7" fmla="*/ 21553 w 50134"/>
                    <a:gd name="connsiteY7" fmla="*/ 160901 h 191214"/>
                    <a:gd name="connsiteX8" fmla="*/ 30021 w 50134"/>
                    <a:gd name="connsiteY8" fmla="*/ 135496 h 191214"/>
                    <a:gd name="connsiteX9" fmla="*/ 38490 w 50134"/>
                    <a:gd name="connsiteY9" fmla="*/ 55045 h 191214"/>
                    <a:gd name="connsiteX10" fmla="*/ 38490 w 50134"/>
                    <a:gd name="connsiteY10" fmla="*/ 8468 h 191214"/>
                    <a:gd name="connsiteX11" fmla="*/ 46958 w 50134"/>
                    <a:gd name="connsiteY11" fmla="*/ 0 h 191214"/>
                    <a:gd name="connsiteX12" fmla="*/ 46958 w 50134"/>
                    <a:gd name="connsiteY12" fmla="*/ 8468 h 191214"/>
                    <a:gd name="connsiteX13" fmla="*/ 46958 w 50134"/>
                    <a:gd name="connsiteY13" fmla="*/ 8468 h 19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134" h="191214">
                      <a:moveTo>
                        <a:pt x="46958" y="8468"/>
                      </a:moveTo>
                      <a:cubicBezTo>
                        <a:pt x="51193" y="38108"/>
                        <a:pt x="51193" y="63514"/>
                        <a:pt x="46958" y="93153"/>
                      </a:cubicBezTo>
                      <a:cubicBezTo>
                        <a:pt x="46958" y="105856"/>
                        <a:pt x="42724" y="122793"/>
                        <a:pt x="42724" y="135496"/>
                      </a:cubicBezTo>
                      <a:cubicBezTo>
                        <a:pt x="42724" y="148199"/>
                        <a:pt x="38490" y="156667"/>
                        <a:pt x="34256" y="165135"/>
                      </a:cubicBezTo>
                      <a:cubicBezTo>
                        <a:pt x="30021" y="177838"/>
                        <a:pt x="21553" y="186307"/>
                        <a:pt x="8850" y="190541"/>
                      </a:cubicBezTo>
                      <a:cubicBezTo>
                        <a:pt x="382" y="194775"/>
                        <a:pt x="-3852" y="177838"/>
                        <a:pt x="4616" y="173604"/>
                      </a:cubicBezTo>
                      <a:cubicBezTo>
                        <a:pt x="8850" y="173604"/>
                        <a:pt x="13085" y="169370"/>
                        <a:pt x="13085" y="169370"/>
                      </a:cubicBezTo>
                      <a:cubicBezTo>
                        <a:pt x="17319" y="165135"/>
                        <a:pt x="17319" y="165135"/>
                        <a:pt x="21553" y="160901"/>
                      </a:cubicBezTo>
                      <a:cubicBezTo>
                        <a:pt x="25787" y="152433"/>
                        <a:pt x="25787" y="143964"/>
                        <a:pt x="30021" y="135496"/>
                      </a:cubicBezTo>
                      <a:cubicBezTo>
                        <a:pt x="34256" y="110090"/>
                        <a:pt x="38490" y="80451"/>
                        <a:pt x="38490" y="55045"/>
                      </a:cubicBezTo>
                      <a:cubicBezTo>
                        <a:pt x="38490" y="38108"/>
                        <a:pt x="38490" y="25405"/>
                        <a:pt x="38490" y="8468"/>
                      </a:cubicBezTo>
                      <a:cubicBezTo>
                        <a:pt x="38490" y="4234"/>
                        <a:pt x="42724" y="0"/>
                        <a:pt x="46958" y="0"/>
                      </a:cubicBezTo>
                      <a:cubicBezTo>
                        <a:pt x="42724" y="0"/>
                        <a:pt x="42724" y="4234"/>
                        <a:pt x="46958" y="8468"/>
                      </a:cubicBezTo>
                      <a:lnTo>
                        <a:pt x="46958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A4313634-703B-4C8F-2796-4974CCC75E4E}"/>
                    </a:ext>
                  </a:extLst>
                </p:cNvPr>
                <p:cNvSpPr/>
                <p:nvPr/>
              </p:nvSpPr>
              <p:spPr>
                <a:xfrm>
                  <a:off x="6291802" y="5761330"/>
                  <a:ext cx="270265" cy="115176"/>
                </a:xfrm>
                <a:custGeom>
                  <a:avLst/>
                  <a:gdLst>
                    <a:gd name="connsiteX0" fmla="*/ 12703 w 270265"/>
                    <a:gd name="connsiteY0" fmla="*/ 0 h 115176"/>
                    <a:gd name="connsiteX1" fmla="*/ 207478 w 270265"/>
                    <a:gd name="connsiteY1" fmla="*/ 76217 h 115176"/>
                    <a:gd name="connsiteX2" fmla="*/ 266757 w 270265"/>
                    <a:gd name="connsiteY2" fmla="*/ 101622 h 115176"/>
                    <a:gd name="connsiteX3" fmla="*/ 258289 w 270265"/>
                    <a:gd name="connsiteY3" fmla="*/ 114325 h 115176"/>
                    <a:gd name="connsiteX4" fmla="*/ 59279 w 270265"/>
                    <a:gd name="connsiteY4" fmla="*/ 33874 h 115176"/>
                    <a:gd name="connsiteX5" fmla="*/ 4234 w 270265"/>
                    <a:gd name="connsiteY5" fmla="*/ 12703 h 115176"/>
                    <a:gd name="connsiteX6" fmla="*/ 0 w 270265"/>
                    <a:gd name="connsiteY6" fmla="*/ 0 h 115176"/>
                    <a:gd name="connsiteX7" fmla="*/ 12703 w 270265"/>
                    <a:gd name="connsiteY7" fmla="*/ 0 h 115176"/>
                    <a:gd name="connsiteX8" fmla="*/ 12703 w 270265"/>
                    <a:gd name="connsiteY8" fmla="*/ 0 h 115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265" h="115176">
                      <a:moveTo>
                        <a:pt x="12703" y="0"/>
                      </a:moveTo>
                      <a:cubicBezTo>
                        <a:pt x="76216" y="29640"/>
                        <a:pt x="143964" y="46577"/>
                        <a:pt x="207478" y="76217"/>
                      </a:cubicBezTo>
                      <a:cubicBezTo>
                        <a:pt x="228649" y="84685"/>
                        <a:pt x="245586" y="93153"/>
                        <a:pt x="266757" y="101622"/>
                      </a:cubicBezTo>
                      <a:cubicBezTo>
                        <a:pt x="275226" y="105856"/>
                        <a:pt x="266757" y="118559"/>
                        <a:pt x="258289" y="114325"/>
                      </a:cubicBezTo>
                      <a:cubicBezTo>
                        <a:pt x="194775" y="80451"/>
                        <a:pt x="127027" y="59279"/>
                        <a:pt x="59279" y="33874"/>
                      </a:cubicBezTo>
                      <a:cubicBezTo>
                        <a:pt x="38108" y="25406"/>
                        <a:pt x="21171" y="16937"/>
                        <a:pt x="4234" y="12703"/>
                      </a:cubicBezTo>
                      <a:cubicBezTo>
                        <a:pt x="0" y="12703"/>
                        <a:pt x="0" y="4234"/>
                        <a:pt x="0" y="0"/>
                      </a:cubicBezTo>
                      <a:cubicBezTo>
                        <a:pt x="4234" y="0"/>
                        <a:pt x="8468" y="0"/>
                        <a:pt x="12703" y="0"/>
                      </a:cubicBezTo>
                      <a:lnTo>
                        <a:pt x="12703" y="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E94FBD3E-8BAD-D279-AB37-1A1A96C59A74}"/>
                    </a:ext>
                  </a:extLst>
                </p:cNvPr>
                <p:cNvSpPr/>
                <p:nvPr/>
              </p:nvSpPr>
              <p:spPr>
                <a:xfrm>
                  <a:off x="6992570" y="6125475"/>
                  <a:ext cx="12702" cy="16936"/>
                </a:xfrm>
                <a:custGeom>
                  <a:avLst/>
                  <a:gdLst>
                    <a:gd name="connsiteX0" fmla="*/ 6351 w 12702"/>
                    <a:gd name="connsiteY0" fmla="*/ 16937 h 16936"/>
                    <a:gd name="connsiteX1" fmla="*/ 6351 w 12702"/>
                    <a:gd name="connsiteY1" fmla="*/ 0 h 16936"/>
                    <a:gd name="connsiteX2" fmla="*/ 6351 w 12702"/>
                    <a:gd name="connsiteY2" fmla="*/ 16937 h 16936"/>
                    <a:gd name="connsiteX3" fmla="*/ 6351 w 12702"/>
                    <a:gd name="connsiteY3" fmla="*/ 16937 h 16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02" h="16936">
                      <a:moveTo>
                        <a:pt x="6351" y="16937"/>
                      </a:moveTo>
                      <a:cubicBezTo>
                        <a:pt x="-2117" y="16937"/>
                        <a:pt x="-2117" y="0"/>
                        <a:pt x="6351" y="0"/>
                      </a:cubicBezTo>
                      <a:cubicBezTo>
                        <a:pt x="14820" y="0"/>
                        <a:pt x="14820" y="16937"/>
                        <a:pt x="6351" y="16937"/>
                      </a:cubicBezTo>
                      <a:lnTo>
                        <a:pt x="6351" y="1693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6852B860-8811-9C50-F2E7-0F2AAC285B7D}"/>
                    </a:ext>
                  </a:extLst>
                </p:cNvPr>
                <p:cNvSpPr/>
                <p:nvPr/>
              </p:nvSpPr>
              <p:spPr>
                <a:xfrm>
                  <a:off x="6307613" y="5536916"/>
                  <a:ext cx="72853" cy="227207"/>
                </a:xfrm>
                <a:custGeom>
                  <a:avLst/>
                  <a:gdLst>
                    <a:gd name="connsiteX0" fmla="*/ 56171 w 72853"/>
                    <a:gd name="connsiteY0" fmla="*/ 8469 h 227207"/>
                    <a:gd name="connsiteX1" fmla="*/ 47703 w 72853"/>
                    <a:gd name="connsiteY1" fmla="*/ 186307 h 227207"/>
                    <a:gd name="connsiteX2" fmla="*/ 13829 w 72853"/>
                    <a:gd name="connsiteY2" fmla="*/ 224415 h 227207"/>
                    <a:gd name="connsiteX3" fmla="*/ 1126 w 72853"/>
                    <a:gd name="connsiteY3" fmla="*/ 211712 h 227207"/>
                    <a:gd name="connsiteX4" fmla="*/ 51937 w 72853"/>
                    <a:gd name="connsiteY4" fmla="*/ 59279 h 227207"/>
                    <a:gd name="connsiteX5" fmla="*/ 39234 w 72853"/>
                    <a:gd name="connsiteY5" fmla="*/ 12703 h 227207"/>
                    <a:gd name="connsiteX6" fmla="*/ 43469 w 72853"/>
                    <a:gd name="connsiteY6" fmla="*/ 0 h 227207"/>
                    <a:gd name="connsiteX7" fmla="*/ 56171 w 72853"/>
                    <a:gd name="connsiteY7" fmla="*/ 8469 h 227207"/>
                    <a:gd name="connsiteX8" fmla="*/ 56171 w 72853"/>
                    <a:gd name="connsiteY8" fmla="*/ 8469 h 22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2853" h="227207">
                      <a:moveTo>
                        <a:pt x="56171" y="8469"/>
                      </a:moveTo>
                      <a:cubicBezTo>
                        <a:pt x="81577" y="63514"/>
                        <a:pt x="77343" y="131262"/>
                        <a:pt x="47703" y="186307"/>
                      </a:cubicBezTo>
                      <a:cubicBezTo>
                        <a:pt x="39234" y="199009"/>
                        <a:pt x="26532" y="215947"/>
                        <a:pt x="13829" y="224415"/>
                      </a:cubicBezTo>
                      <a:cubicBezTo>
                        <a:pt x="5361" y="232883"/>
                        <a:pt x="-3108" y="220181"/>
                        <a:pt x="1126" y="211712"/>
                      </a:cubicBezTo>
                      <a:cubicBezTo>
                        <a:pt x="43469" y="173604"/>
                        <a:pt x="60406" y="114325"/>
                        <a:pt x="51937" y="59279"/>
                      </a:cubicBezTo>
                      <a:cubicBezTo>
                        <a:pt x="47703" y="42342"/>
                        <a:pt x="43469" y="29640"/>
                        <a:pt x="39234" y="12703"/>
                      </a:cubicBezTo>
                      <a:cubicBezTo>
                        <a:pt x="39234" y="8469"/>
                        <a:pt x="39234" y="4234"/>
                        <a:pt x="43469" y="0"/>
                      </a:cubicBezTo>
                      <a:cubicBezTo>
                        <a:pt x="47703" y="4234"/>
                        <a:pt x="56171" y="4234"/>
                        <a:pt x="56171" y="8469"/>
                      </a:cubicBezTo>
                      <a:lnTo>
                        <a:pt x="56171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28A6FF3-12A2-BD58-333E-B60164950A7D}"/>
                    </a:ext>
                  </a:extLst>
                </p:cNvPr>
                <p:cNvSpPr/>
                <p:nvPr/>
              </p:nvSpPr>
              <p:spPr>
                <a:xfrm>
                  <a:off x="6152072" y="5558087"/>
                  <a:ext cx="59279" cy="55045"/>
                </a:xfrm>
                <a:custGeom>
                  <a:avLst/>
                  <a:gdLst>
                    <a:gd name="connsiteX0" fmla="*/ 55045 w 59279"/>
                    <a:gd name="connsiteY0" fmla="*/ 16937 h 55045"/>
                    <a:gd name="connsiteX1" fmla="*/ 42342 w 59279"/>
                    <a:gd name="connsiteY1" fmla="*/ 25406 h 55045"/>
                    <a:gd name="connsiteX2" fmla="*/ 38108 w 59279"/>
                    <a:gd name="connsiteY2" fmla="*/ 29640 h 55045"/>
                    <a:gd name="connsiteX3" fmla="*/ 38108 w 59279"/>
                    <a:gd name="connsiteY3" fmla="*/ 29640 h 55045"/>
                    <a:gd name="connsiteX4" fmla="*/ 38108 w 59279"/>
                    <a:gd name="connsiteY4" fmla="*/ 29640 h 55045"/>
                    <a:gd name="connsiteX5" fmla="*/ 33874 w 59279"/>
                    <a:gd name="connsiteY5" fmla="*/ 33874 h 55045"/>
                    <a:gd name="connsiteX6" fmla="*/ 25405 w 59279"/>
                    <a:gd name="connsiteY6" fmla="*/ 42342 h 55045"/>
                    <a:gd name="connsiteX7" fmla="*/ 21171 w 59279"/>
                    <a:gd name="connsiteY7" fmla="*/ 46577 h 55045"/>
                    <a:gd name="connsiteX8" fmla="*/ 21171 w 59279"/>
                    <a:gd name="connsiteY8" fmla="*/ 46577 h 55045"/>
                    <a:gd name="connsiteX9" fmla="*/ 21171 w 59279"/>
                    <a:gd name="connsiteY9" fmla="*/ 46577 h 55045"/>
                    <a:gd name="connsiteX10" fmla="*/ 16937 w 59279"/>
                    <a:gd name="connsiteY10" fmla="*/ 50811 h 55045"/>
                    <a:gd name="connsiteX11" fmla="*/ 4234 w 59279"/>
                    <a:gd name="connsiteY11" fmla="*/ 55045 h 55045"/>
                    <a:gd name="connsiteX12" fmla="*/ 0 w 59279"/>
                    <a:gd name="connsiteY12" fmla="*/ 42342 h 55045"/>
                    <a:gd name="connsiteX13" fmla="*/ 46577 w 59279"/>
                    <a:gd name="connsiteY13" fmla="*/ 0 h 55045"/>
                    <a:gd name="connsiteX14" fmla="*/ 59279 w 59279"/>
                    <a:gd name="connsiteY14" fmla="*/ 4234 h 55045"/>
                    <a:gd name="connsiteX15" fmla="*/ 55045 w 59279"/>
                    <a:gd name="connsiteY15" fmla="*/ 16937 h 55045"/>
                    <a:gd name="connsiteX16" fmla="*/ 55045 w 59279"/>
                    <a:gd name="connsiteY16" fmla="*/ 16937 h 5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9279" h="55045">
                      <a:moveTo>
                        <a:pt x="55045" y="16937"/>
                      </a:moveTo>
                      <a:cubicBezTo>
                        <a:pt x="50811" y="21171"/>
                        <a:pt x="46577" y="21171"/>
                        <a:pt x="42342" y="25406"/>
                      </a:cubicBezTo>
                      <a:cubicBezTo>
                        <a:pt x="42342" y="25406"/>
                        <a:pt x="38108" y="29640"/>
                        <a:pt x="38108" y="29640"/>
                      </a:cubicBezTo>
                      <a:cubicBezTo>
                        <a:pt x="38108" y="29640"/>
                        <a:pt x="38108" y="29640"/>
                        <a:pt x="38108" y="29640"/>
                      </a:cubicBezTo>
                      <a:cubicBezTo>
                        <a:pt x="38108" y="29640"/>
                        <a:pt x="38108" y="29640"/>
                        <a:pt x="38108" y="29640"/>
                      </a:cubicBezTo>
                      <a:cubicBezTo>
                        <a:pt x="38108" y="29640"/>
                        <a:pt x="38108" y="29640"/>
                        <a:pt x="33874" y="33874"/>
                      </a:cubicBezTo>
                      <a:cubicBezTo>
                        <a:pt x="29640" y="38108"/>
                        <a:pt x="25405" y="42342"/>
                        <a:pt x="25405" y="42342"/>
                      </a:cubicBezTo>
                      <a:cubicBezTo>
                        <a:pt x="25405" y="42342"/>
                        <a:pt x="21171" y="46577"/>
                        <a:pt x="21171" y="46577"/>
                      </a:cubicBezTo>
                      <a:cubicBezTo>
                        <a:pt x="21171" y="46577"/>
                        <a:pt x="21171" y="46577"/>
                        <a:pt x="21171" y="46577"/>
                      </a:cubicBezTo>
                      <a:cubicBezTo>
                        <a:pt x="21171" y="46577"/>
                        <a:pt x="21171" y="46577"/>
                        <a:pt x="21171" y="46577"/>
                      </a:cubicBezTo>
                      <a:cubicBezTo>
                        <a:pt x="21171" y="46577"/>
                        <a:pt x="21171" y="50811"/>
                        <a:pt x="16937" y="50811"/>
                      </a:cubicBezTo>
                      <a:cubicBezTo>
                        <a:pt x="12703" y="55045"/>
                        <a:pt x="8468" y="55045"/>
                        <a:pt x="4234" y="55045"/>
                      </a:cubicBezTo>
                      <a:cubicBezTo>
                        <a:pt x="0" y="50811"/>
                        <a:pt x="0" y="46577"/>
                        <a:pt x="0" y="42342"/>
                      </a:cubicBezTo>
                      <a:cubicBezTo>
                        <a:pt x="12703" y="25406"/>
                        <a:pt x="29640" y="8469"/>
                        <a:pt x="46577" y="0"/>
                      </a:cubicBezTo>
                      <a:cubicBezTo>
                        <a:pt x="50811" y="0"/>
                        <a:pt x="55045" y="0"/>
                        <a:pt x="59279" y="4234"/>
                      </a:cubicBezTo>
                      <a:cubicBezTo>
                        <a:pt x="59279" y="8469"/>
                        <a:pt x="59279" y="12703"/>
                        <a:pt x="55045" y="16937"/>
                      </a:cubicBezTo>
                      <a:lnTo>
                        <a:pt x="55045" y="1693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6DAA528E-417E-4D92-C350-96E62AE4A2BC}"/>
                    </a:ext>
                  </a:extLst>
                </p:cNvPr>
                <p:cNvSpPr/>
                <p:nvPr/>
              </p:nvSpPr>
              <p:spPr>
                <a:xfrm>
                  <a:off x="6118198" y="5630069"/>
                  <a:ext cx="173603" cy="93153"/>
                </a:xfrm>
                <a:custGeom>
                  <a:avLst/>
                  <a:gdLst>
                    <a:gd name="connsiteX0" fmla="*/ 16937 w 173603"/>
                    <a:gd name="connsiteY0" fmla="*/ 8469 h 93153"/>
                    <a:gd name="connsiteX1" fmla="*/ 42342 w 173603"/>
                    <a:gd name="connsiteY1" fmla="*/ 50811 h 93153"/>
                    <a:gd name="connsiteX2" fmla="*/ 50811 w 173603"/>
                    <a:gd name="connsiteY2" fmla="*/ 59279 h 93153"/>
                    <a:gd name="connsiteX3" fmla="*/ 55045 w 173603"/>
                    <a:gd name="connsiteY3" fmla="*/ 63514 h 93153"/>
                    <a:gd name="connsiteX4" fmla="*/ 55045 w 173603"/>
                    <a:gd name="connsiteY4" fmla="*/ 63514 h 93153"/>
                    <a:gd name="connsiteX5" fmla="*/ 55045 w 173603"/>
                    <a:gd name="connsiteY5" fmla="*/ 63514 h 93153"/>
                    <a:gd name="connsiteX6" fmla="*/ 55045 w 173603"/>
                    <a:gd name="connsiteY6" fmla="*/ 63514 h 93153"/>
                    <a:gd name="connsiteX7" fmla="*/ 71982 w 173603"/>
                    <a:gd name="connsiteY7" fmla="*/ 71982 h 93153"/>
                    <a:gd name="connsiteX8" fmla="*/ 71982 w 173603"/>
                    <a:gd name="connsiteY8" fmla="*/ 71982 h 93153"/>
                    <a:gd name="connsiteX9" fmla="*/ 71982 w 173603"/>
                    <a:gd name="connsiteY9" fmla="*/ 71982 h 93153"/>
                    <a:gd name="connsiteX10" fmla="*/ 71982 w 173603"/>
                    <a:gd name="connsiteY10" fmla="*/ 71982 h 93153"/>
                    <a:gd name="connsiteX11" fmla="*/ 76216 w 173603"/>
                    <a:gd name="connsiteY11" fmla="*/ 71982 h 93153"/>
                    <a:gd name="connsiteX12" fmla="*/ 84685 w 173603"/>
                    <a:gd name="connsiteY12" fmla="*/ 71982 h 93153"/>
                    <a:gd name="connsiteX13" fmla="*/ 88919 w 173603"/>
                    <a:gd name="connsiteY13" fmla="*/ 71982 h 93153"/>
                    <a:gd name="connsiteX14" fmla="*/ 88919 w 173603"/>
                    <a:gd name="connsiteY14" fmla="*/ 71982 h 93153"/>
                    <a:gd name="connsiteX15" fmla="*/ 88919 w 173603"/>
                    <a:gd name="connsiteY15" fmla="*/ 71982 h 93153"/>
                    <a:gd name="connsiteX16" fmla="*/ 93153 w 173603"/>
                    <a:gd name="connsiteY16" fmla="*/ 71982 h 93153"/>
                    <a:gd name="connsiteX17" fmla="*/ 101622 w 173603"/>
                    <a:gd name="connsiteY17" fmla="*/ 71982 h 93153"/>
                    <a:gd name="connsiteX18" fmla="*/ 118559 w 173603"/>
                    <a:gd name="connsiteY18" fmla="*/ 71982 h 93153"/>
                    <a:gd name="connsiteX19" fmla="*/ 127027 w 173603"/>
                    <a:gd name="connsiteY19" fmla="*/ 71982 h 93153"/>
                    <a:gd name="connsiteX20" fmla="*/ 127027 w 173603"/>
                    <a:gd name="connsiteY20" fmla="*/ 71982 h 93153"/>
                    <a:gd name="connsiteX21" fmla="*/ 127027 w 173603"/>
                    <a:gd name="connsiteY21" fmla="*/ 71982 h 93153"/>
                    <a:gd name="connsiteX22" fmla="*/ 127027 w 173603"/>
                    <a:gd name="connsiteY22" fmla="*/ 71982 h 93153"/>
                    <a:gd name="connsiteX23" fmla="*/ 131262 w 173603"/>
                    <a:gd name="connsiteY23" fmla="*/ 71982 h 93153"/>
                    <a:gd name="connsiteX24" fmla="*/ 165135 w 173603"/>
                    <a:gd name="connsiteY24" fmla="*/ 67748 h 93153"/>
                    <a:gd name="connsiteX25" fmla="*/ 173604 w 173603"/>
                    <a:gd name="connsiteY25" fmla="*/ 76216 h 93153"/>
                    <a:gd name="connsiteX26" fmla="*/ 165135 w 173603"/>
                    <a:gd name="connsiteY26" fmla="*/ 84685 h 93153"/>
                    <a:gd name="connsiteX27" fmla="*/ 160901 w 173603"/>
                    <a:gd name="connsiteY27" fmla="*/ 84685 h 93153"/>
                    <a:gd name="connsiteX28" fmla="*/ 160901 w 173603"/>
                    <a:gd name="connsiteY28" fmla="*/ 84685 h 93153"/>
                    <a:gd name="connsiteX29" fmla="*/ 156667 w 173603"/>
                    <a:gd name="connsiteY29" fmla="*/ 84685 h 93153"/>
                    <a:gd name="connsiteX30" fmla="*/ 148199 w 173603"/>
                    <a:gd name="connsiteY30" fmla="*/ 84685 h 93153"/>
                    <a:gd name="connsiteX31" fmla="*/ 131262 w 173603"/>
                    <a:gd name="connsiteY31" fmla="*/ 88919 h 93153"/>
                    <a:gd name="connsiteX32" fmla="*/ 97388 w 173603"/>
                    <a:gd name="connsiteY32" fmla="*/ 93153 h 93153"/>
                    <a:gd name="connsiteX33" fmla="*/ 29640 w 173603"/>
                    <a:gd name="connsiteY33" fmla="*/ 63514 h 93153"/>
                    <a:gd name="connsiteX34" fmla="*/ 0 w 173603"/>
                    <a:gd name="connsiteY34" fmla="*/ 8469 h 93153"/>
                    <a:gd name="connsiteX35" fmla="*/ 4234 w 173603"/>
                    <a:gd name="connsiteY35" fmla="*/ 0 h 93153"/>
                    <a:gd name="connsiteX36" fmla="*/ 16937 w 173603"/>
                    <a:gd name="connsiteY36" fmla="*/ 8469 h 93153"/>
                    <a:gd name="connsiteX37" fmla="*/ 16937 w 173603"/>
                    <a:gd name="connsiteY37" fmla="*/ 8469 h 93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3603" h="93153">
                      <a:moveTo>
                        <a:pt x="16937" y="8469"/>
                      </a:moveTo>
                      <a:cubicBezTo>
                        <a:pt x="21171" y="25405"/>
                        <a:pt x="29640" y="42342"/>
                        <a:pt x="42342" y="50811"/>
                      </a:cubicBezTo>
                      <a:cubicBezTo>
                        <a:pt x="46577" y="55045"/>
                        <a:pt x="46577" y="55045"/>
                        <a:pt x="50811" y="59279"/>
                      </a:cubicBezTo>
                      <a:cubicBezTo>
                        <a:pt x="50811" y="59279"/>
                        <a:pt x="55045" y="63514"/>
                        <a:pt x="55045" y="63514"/>
                      </a:cubicBezTo>
                      <a:cubicBezTo>
                        <a:pt x="55045" y="63514"/>
                        <a:pt x="55045" y="63514"/>
                        <a:pt x="55045" y="63514"/>
                      </a:cubicBezTo>
                      <a:cubicBezTo>
                        <a:pt x="55045" y="63514"/>
                        <a:pt x="55045" y="63514"/>
                        <a:pt x="55045" y="63514"/>
                      </a:cubicBezTo>
                      <a:cubicBezTo>
                        <a:pt x="55045" y="63514"/>
                        <a:pt x="55045" y="63514"/>
                        <a:pt x="55045" y="63514"/>
                      </a:cubicBezTo>
                      <a:cubicBezTo>
                        <a:pt x="59279" y="67748"/>
                        <a:pt x="63514" y="71982"/>
                        <a:pt x="71982" y="71982"/>
                      </a:cubicBezTo>
                      <a:cubicBezTo>
                        <a:pt x="71982" y="71982"/>
                        <a:pt x="71982" y="71982"/>
                        <a:pt x="71982" y="71982"/>
                      </a:cubicBezTo>
                      <a:cubicBezTo>
                        <a:pt x="71982" y="71982"/>
                        <a:pt x="71982" y="71982"/>
                        <a:pt x="71982" y="71982"/>
                      </a:cubicBezTo>
                      <a:cubicBezTo>
                        <a:pt x="71982" y="71982"/>
                        <a:pt x="71982" y="71982"/>
                        <a:pt x="71982" y="71982"/>
                      </a:cubicBezTo>
                      <a:cubicBezTo>
                        <a:pt x="71982" y="71982"/>
                        <a:pt x="76216" y="71982"/>
                        <a:pt x="76216" y="71982"/>
                      </a:cubicBezTo>
                      <a:cubicBezTo>
                        <a:pt x="80451" y="71982"/>
                        <a:pt x="80451" y="71982"/>
                        <a:pt x="84685" y="71982"/>
                      </a:cubicBezTo>
                      <a:cubicBezTo>
                        <a:pt x="84685" y="71982"/>
                        <a:pt x="88919" y="71982"/>
                        <a:pt x="88919" y="71982"/>
                      </a:cubicBezTo>
                      <a:cubicBezTo>
                        <a:pt x="88919" y="71982"/>
                        <a:pt x="88919" y="71982"/>
                        <a:pt x="88919" y="71982"/>
                      </a:cubicBezTo>
                      <a:cubicBezTo>
                        <a:pt x="88919" y="71982"/>
                        <a:pt x="88919" y="71982"/>
                        <a:pt x="88919" y="71982"/>
                      </a:cubicBezTo>
                      <a:cubicBezTo>
                        <a:pt x="88919" y="71982"/>
                        <a:pt x="88919" y="71982"/>
                        <a:pt x="93153" y="71982"/>
                      </a:cubicBezTo>
                      <a:cubicBezTo>
                        <a:pt x="97388" y="71982"/>
                        <a:pt x="97388" y="71982"/>
                        <a:pt x="101622" y="71982"/>
                      </a:cubicBezTo>
                      <a:cubicBezTo>
                        <a:pt x="105856" y="71982"/>
                        <a:pt x="114325" y="71982"/>
                        <a:pt x="118559" y="71982"/>
                      </a:cubicBezTo>
                      <a:cubicBezTo>
                        <a:pt x="122793" y="71982"/>
                        <a:pt x="122793" y="71982"/>
                        <a:pt x="127027" y="71982"/>
                      </a:cubicBezTo>
                      <a:cubicBezTo>
                        <a:pt x="127027" y="71982"/>
                        <a:pt x="127027" y="71982"/>
                        <a:pt x="127027" y="71982"/>
                      </a:cubicBezTo>
                      <a:cubicBezTo>
                        <a:pt x="127027" y="71982"/>
                        <a:pt x="127027" y="71982"/>
                        <a:pt x="127027" y="71982"/>
                      </a:cubicBezTo>
                      <a:cubicBezTo>
                        <a:pt x="127027" y="71982"/>
                        <a:pt x="127027" y="71982"/>
                        <a:pt x="127027" y="71982"/>
                      </a:cubicBezTo>
                      <a:cubicBezTo>
                        <a:pt x="127027" y="71982"/>
                        <a:pt x="131262" y="71982"/>
                        <a:pt x="131262" y="71982"/>
                      </a:cubicBezTo>
                      <a:cubicBezTo>
                        <a:pt x="143964" y="71982"/>
                        <a:pt x="156667" y="67748"/>
                        <a:pt x="165135" y="67748"/>
                      </a:cubicBezTo>
                      <a:cubicBezTo>
                        <a:pt x="169370" y="67748"/>
                        <a:pt x="173604" y="71982"/>
                        <a:pt x="173604" y="76216"/>
                      </a:cubicBezTo>
                      <a:cubicBezTo>
                        <a:pt x="173604" y="80451"/>
                        <a:pt x="169370" y="84685"/>
                        <a:pt x="165135" y="84685"/>
                      </a:cubicBezTo>
                      <a:cubicBezTo>
                        <a:pt x="165135" y="84685"/>
                        <a:pt x="160901" y="84685"/>
                        <a:pt x="160901" y="84685"/>
                      </a:cubicBezTo>
                      <a:cubicBezTo>
                        <a:pt x="160901" y="84685"/>
                        <a:pt x="160901" y="84685"/>
                        <a:pt x="160901" y="84685"/>
                      </a:cubicBezTo>
                      <a:cubicBezTo>
                        <a:pt x="160901" y="84685"/>
                        <a:pt x="160901" y="84685"/>
                        <a:pt x="156667" y="84685"/>
                      </a:cubicBezTo>
                      <a:cubicBezTo>
                        <a:pt x="152433" y="84685"/>
                        <a:pt x="152433" y="84685"/>
                        <a:pt x="148199" y="84685"/>
                      </a:cubicBezTo>
                      <a:cubicBezTo>
                        <a:pt x="143964" y="84685"/>
                        <a:pt x="139730" y="84685"/>
                        <a:pt x="131262" y="88919"/>
                      </a:cubicBezTo>
                      <a:cubicBezTo>
                        <a:pt x="118559" y="88919"/>
                        <a:pt x="110090" y="93153"/>
                        <a:pt x="97388" y="93153"/>
                      </a:cubicBezTo>
                      <a:cubicBezTo>
                        <a:pt x="71982" y="93153"/>
                        <a:pt x="46577" y="84685"/>
                        <a:pt x="29640" y="63514"/>
                      </a:cubicBezTo>
                      <a:cubicBezTo>
                        <a:pt x="16937" y="46577"/>
                        <a:pt x="4234" y="29640"/>
                        <a:pt x="0" y="8469"/>
                      </a:cubicBezTo>
                      <a:cubicBezTo>
                        <a:pt x="0" y="4234"/>
                        <a:pt x="0" y="0"/>
                        <a:pt x="4234" y="0"/>
                      </a:cubicBezTo>
                      <a:cubicBezTo>
                        <a:pt x="12703" y="4234"/>
                        <a:pt x="16937" y="4234"/>
                        <a:pt x="16937" y="8469"/>
                      </a:cubicBezTo>
                      <a:lnTo>
                        <a:pt x="16937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221E0EB-1DEA-4B9E-EB80-3083066B3F74}"/>
                    </a:ext>
                  </a:extLst>
                </p:cNvPr>
                <p:cNvSpPr/>
                <p:nvPr/>
              </p:nvSpPr>
              <p:spPr>
                <a:xfrm>
                  <a:off x="6283334" y="5558087"/>
                  <a:ext cx="21171" cy="16937"/>
                </a:xfrm>
                <a:custGeom>
                  <a:avLst/>
                  <a:gdLst>
                    <a:gd name="connsiteX0" fmla="*/ 12703 w 21171"/>
                    <a:gd name="connsiteY0" fmla="*/ 16937 h 16937"/>
                    <a:gd name="connsiteX1" fmla="*/ 4234 w 21171"/>
                    <a:gd name="connsiteY1" fmla="*/ 16937 h 16937"/>
                    <a:gd name="connsiteX2" fmla="*/ 0 w 21171"/>
                    <a:gd name="connsiteY2" fmla="*/ 16937 h 16937"/>
                    <a:gd name="connsiteX3" fmla="*/ 0 w 21171"/>
                    <a:gd name="connsiteY3" fmla="*/ 12703 h 16937"/>
                    <a:gd name="connsiteX4" fmla="*/ 0 w 21171"/>
                    <a:gd name="connsiteY4" fmla="*/ 8469 h 16937"/>
                    <a:gd name="connsiteX5" fmla="*/ 0 w 21171"/>
                    <a:gd name="connsiteY5" fmla="*/ 4234 h 16937"/>
                    <a:gd name="connsiteX6" fmla="*/ 0 w 21171"/>
                    <a:gd name="connsiteY6" fmla="*/ 4234 h 16937"/>
                    <a:gd name="connsiteX7" fmla="*/ 4234 w 21171"/>
                    <a:gd name="connsiteY7" fmla="*/ 0 h 16937"/>
                    <a:gd name="connsiteX8" fmla="*/ 4234 w 21171"/>
                    <a:gd name="connsiteY8" fmla="*/ 0 h 16937"/>
                    <a:gd name="connsiteX9" fmla="*/ 8469 w 21171"/>
                    <a:gd name="connsiteY9" fmla="*/ 0 h 16937"/>
                    <a:gd name="connsiteX10" fmla="*/ 16937 w 21171"/>
                    <a:gd name="connsiteY10" fmla="*/ 0 h 16937"/>
                    <a:gd name="connsiteX11" fmla="*/ 21171 w 21171"/>
                    <a:gd name="connsiteY11" fmla="*/ 0 h 16937"/>
                    <a:gd name="connsiteX12" fmla="*/ 21171 w 21171"/>
                    <a:gd name="connsiteY12" fmla="*/ 4234 h 16937"/>
                    <a:gd name="connsiteX13" fmla="*/ 21171 w 21171"/>
                    <a:gd name="connsiteY13" fmla="*/ 8469 h 16937"/>
                    <a:gd name="connsiteX14" fmla="*/ 21171 w 21171"/>
                    <a:gd name="connsiteY14" fmla="*/ 12703 h 16937"/>
                    <a:gd name="connsiteX15" fmla="*/ 21171 w 21171"/>
                    <a:gd name="connsiteY15" fmla="*/ 12703 h 16937"/>
                    <a:gd name="connsiteX16" fmla="*/ 16937 w 21171"/>
                    <a:gd name="connsiteY16" fmla="*/ 16937 h 16937"/>
                    <a:gd name="connsiteX17" fmla="*/ 12703 w 21171"/>
                    <a:gd name="connsiteY17" fmla="*/ 16937 h 16937"/>
                    <a:gd name="connsiteX18" fmla="*/ 12703 w 21171"/>
                    <a:gd name="connsiteY18" fmla="*/ 16937 h 16937"/>
                    <a:gd name="connsiteX19" fmla="*/ 12703 w 21171"/>
                    <a:gd name="connsiteY19" fmla="*/ 16937 h 1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171" h="16937">
                      <a:moveTo>
                        <a:pt x="12703" y="16937"/>
                      </a:moveTo>
                      <a:cubicBezTo>
                        <a:pt x="8469" y="16937"/>
                        <a:pt x="8469" y="16937"/>
                        <a:pt x="4234" y="16937"/>
                      </a:cubicBezTo>
                      <a:cubicBezTo>
                        <a:pt x="4234" y="16937"/>
                        <a:pt x="4234" y="16937"/>
                        <a:pt x="0" y="16937"/>
                      </a:cubicBezTo>
                      <a:cubicBezTo>
                        <a:pt x="0" y="16937"/>
                        <a:pt x="0" y="16937"/>
                        <a:pt x="0" y="12703"/>
                      </a:cubicBezTo>
                      <a:cubicBezTo>
                        <a:pt x="0" y="12703"/>
                        <a:pt x="0" y="12703"/>
                        <a:pt x="0" y="8469"/>
                      </a:cubicBezTo>
                      <a:cubicBezTo>
                        <a:pt x="0" y="8469"/>
                        <a:pt x="0" y="8469"/>
                        <a:pt x="0" y="4234"/>
                      </a:cubicBezTo>
                      <a:cubicBezTo>
                        <a:pt x="0" y="4234"/>
                        <a:pt x="0" y="4234"/>
                        <a:pt x="0" y="4234"/>
                      </a:cubicBezTo>
                      <a:cubicBezTo>
                        <a:pt x="0" y="4234"/>
                        <a:pt x="0" y="4234"/>
                        <a:pt x="4234" y="0"/>
                      </a:cubicBezTo>
                      <a:cubicBezTo>
                        <a:pt x="4234" y="0"/>
                        <a:pt x="4234" y="0"/>
                        <a:pt x="4234" y="0"/>
                      </a:cubicBezTo>
                      <a:cubicBezTo>
                        <a:pt x="4234" y="0"/>
                        <a:pt x="8469" y="0"/>
                        <a:pt x="8469" y="0"/>
                      </a:cubicBezTo>
                      <a:cubicBezTo>
                        <a:pt x="12703" y="0"/>
                        <a:pt x="12703" y="0"/>
                        <a:pt x="16937" y="0"/>
                      </a:cubicBezTo>
                      <a:cubicBezTo>
                        <a:pt x="16937" y="0"/>
                        <a:pt x="16937" y="0"/>
                        <a:pt x="21171" y="0"/>
                      </a:cubicBezTo>
                      <a:cubicBezTo>
                        <a:pt x="21171" y="0"/>
                        <a:pt x="21171" y="0"/>
                        <a:pt x="21171" y="4234"/>
                      </a:cubicBezTo>
                      <a:cubicBezTo>
                        <a:pt x="21171" y="4234"/>
                        <a:pt x="21171" y="4234"/>
                        <a:pt x="21171" y="8469"/>
                      </a:cubicBezTo>
                      <a:cubicBezTo>
                        <a:pt x="21171" y="8469"/>
                        <a:pt x="21171" y="8469"/>
                        <a:pt x="21171" y="12703"/>
                      </a:cubicBezTo>
                      <a:cubicBezTo>
                        <a:pt x="21171" y="12703"/>
                        <a:pt x="21171" y="12703"/>
                        <a:pt x="21171" y="12703"/>
                      </a:cubicBezTo>
                      <a:cubicBezTo>
                        <a:pt x="21171" y="12703"/>
                        <a:pt x="21171" y="12703"/>
                        <a:pt x="16937" y="16937"/>
                      </a:cubicBezTo>
                      <a:cubicBezTo>
                        <a:pt x="21171" y="16937"/>
                        <a:pt x="21171" y="16937"/>
                        <a:pt x="12703" y="16937"/>
                      </a:cubicBezTo>
                      <a:cubicBezTo>
                        <a:pt x="16937" y="16937"/>
                        <a:pt x="16937" y="16937"/>
                        <a:pt x="12703" y="16937"/>
                      </a:cubicBezTo>
                      <a:lnTo>
                        <a:pt x="12703" y="1693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64B26726-49B4-1BAE-F144-B283921D86FD}"/>
                    </a:ext>
                  </a:extLst>
                </p:cNvPr>
                <p:cNvSpPr/>
                <p:nvPr/>
              </p:nvSpPr>
              <p:spPr>
                <a:xfrm>
                  <a:off x="6503514" y="5865433"/>
                  <a:ext cx="48237" cy="116078"/>
                </a:xfrm>
                <a:custGeom>
                  <a:avLst/>
                  <a:gdLst>
                    <a:gd name="connsiteX0" fmla="*/ 46577 w 48237"/>
                    <a:gd name="connsiteY0" fmla="*/ 10222 h 116078"/>
                    <a:gd name="connsiteX1" fmla="*/ 33874 w 48237"/>
                    <a:gd name="connsiteY1" fmla="*/ 61033 h 116078"/>
                    <a:gd name="connsiteX2" fmla="*/ 16937 w 48237"/>
                    <a:gd name="connsiteY2" fmla="*/ 111844 h 116078"/>
                    <a:gd name="connsiteX3" fmla="*/ 4234 w 48237"/>
                    <a:gd name="connsiteY3" fmla="*/ 116078 h 116078"/>
                    <a:gd name="connsiteX4" fmla="*/ 0 w 48237"/>
                    <a:gd name="connsiteY4" fmla="*/ 103376 h 116078"/>
                    <a:gd name="connsiteX5" fmla="*/ 16937 w 48237"/>
                    <a:gd name="connsiteY5" fmla="*/ 56799 h 116078"/>
                    <a:gd name="connsiteX6" fmla="*/ 29640 w 48237"/>
                    <a:gd name="connsiteY6" fmla="*/ 5988 h 116078"/>
                    <a:gd name="connsiteX7" fmla="*/ 38108 w 48237"/>
                    <a:gd name="connsiteY7" fmla="*/ 1754 h 116078"/>
                    <a:gd name="connsiteX8" fmla="*/ 46577 w 48237"/>
                    <a:gd name="connsiteY8" fmla="*/ 10222 h 116078"/>
                    <a:gd name="connsiteX9" fmla="*/ 46577 w 48237"/>
                    <a:gd name="connsiteY9" fmla="*/ 10222 h 11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37" h="116078">
                      <a:moveTo>
                        <a:pt x="46577" y="10222"/>
                      </a:moveTo>
                      <a:cubicBezTo>
                        <a:pt x="42342" y="27159"/>
                        <a:pt x="38108" y="44096"/>
                        <a:pt x="33874" y="61033"/>
                      </a:cubicBezTo>
                      <a:cubicBezTo>
                        <a:pt x="29640" y="77970"/>
                        <a:pt x="25405" y="94907"/>
                        <a:pt x="16937" y="111844"/>
                      </a:cubicBezTo>
                      <a:cubicBezTo>
                        <a:pt x="16937" y="116078"/>
                        <a:pt x="8468" y="116078"/>
                        <a:pt x="4234" y="116078"/>
                      </a:cubicBezTo>
                      <a:cubicBezTo>
                        <a:pt x="0" y="111844"/>
                        <a:pt x="0" y="107610"/>
                        <a:pt x="0" y="103376"/>
                      </a:cubicBezTo>
                      <a:cubicBezTo>
                        <a:pt x="8468" y="90673"/>
                        <a:pt x="12703" y="73736"/>
                        <a:pt x="16937" y="56799"/>
                      </a:cubicBezTo>
                      <a:cubicBezTo>
                        <a:pt x="21171" y="39862"/>
                        <a:pt x="25405" y="22925"/>
                        <a:pt x="29640" y="5988"/>
                      </a:cubicBezTo>
                      <a:cubicBezTo>
                        <a:pt x="29640" y="1754"/>
                        <a:pt x="33874" y="-2480"/>
                        <a:pt x="38108" y="1754"/>
                      </a:cubicBezTo>
                      <a:cubicBezTo>
                        <a:pt x="46577" y="1754"/>
                        <a:pt x="50811" y="5988"/>
                        <a:pt x="46577" y="10222"/>
                      </a:cubicBezTo>
                      <a:lnTo>
                        <a:pt x="46577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814591E5-3818-CAE4-6949-25FAA7BD577A}"/>
                    </a:ext>
                  </a:extLst>
                </p:cNvPr>
                <p:cNvSpPr/>
                <p:nvPr/>
              </p:nvSpPr>
              <p:spPr>
                <a:xfrm>
                  <a:off x="6548337" y="5992460"/>
                  <a:ext cx="412475" cy="99141"/>
                </a:xfrm>
                <a:custGeom>
                  <a:avLst/>
                  <a:gdLst>
                    <a:gd name="connsiteX0" fmla="*/ 404007 w 412475"/>
                    <a:gd name="connsiteY0" fmla="*/ 99142 h 99141"/>
                    <a:gd name="connsiteX1" fmla="*/ 247340 w 412475"/>
                    <a:gd name="connsiteY1" fmla="*/ 73736 h 99141"/>
                    <a:gd name="connsiteX2" fmla="*/ 77970 w 412475"/>
                    <a:gd name="connsiteY2" fmla="*/ 35628 h 99141"/>
                    <a:gd name="connsiteX3" fmla="*/ 5988 w 412475"/>
                    <a:gd name="connsiteY3" fmla="*/ 14457 h 99141"/>
                    <a:gd name="connsiteX4" fmla="*/ 1754 w 412475"/>
                    <a:gd name="connsiteY4" fmla="*/ 5988 h 99141"/>
                    <a:gd name="connsiteX5" fmla="*/ 10222 w 412475"/>
                    <a:gd name="connsiteY5" fmla="*/ 1754 h 99141"/>
                    <a:gd name="connsiteX6" fmla="*/ 154187 w 412475"/>
                    <a:gd name="connsiteY6" fmla="*/ 44096 h 99141"/>
                    <a:gd name="connsiteX7" fmla="*/ 323556 w 412475"/>
                    <a:gd name="connsiteY7" fmla="*/ 77970 h 99141"/>
                    <a:gd name="connsiteX8" fmla="*/ 404007 w 412475"/>
                    <a:gd name="connsiteY8" fmla="*/ 90673 h 99141"/>
                    <a:gd name="connsiteX9" fmla="*/ 412475 w 412475"/>
                    <a:gd name="connsiteY9" fmla="*/ 99142 h 99141"/>
                    <a:gd name="connsiteX10" fmla="*/ 404007 w 412475"/>
                    <a:gd name="connsiteY10" fmla="*/ 99142 h 99141"/>
                    <a:gd name="connsiteX11" fmla="*/ 404007 w 412475"/>
                    <a:gd name="connsiteY11" fmla="*/ 99142 h 99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2475" h="99141">
                      <a:moveTo>
                        <a:pt x="404007" y="99142"/>
                      </a:moveTo>
                      <a:cubicBezTo>
                        <a:pt x="353196" y="94907"/>
                        <a:pt x="302385" y="86439"/>
                        <a:pt x="247340" y="73736"/>
                      </a:cubicBezTo>
                      <a:cubicBezTo>
                        <a:pt x="192295" y="61033"/>
                        <a:pt x="133015" y="48331"/>
                        <a:pt x="77970" y="35628"/>
                      </a:cubicBezTo>
                      <a:cubicBezTo>
                        <a:pt x="52565" y="27159"/>
                        <a:pt x="27159" y="22925"/>
                        <a:pt x="5988" y="14457"/>
                      </a:cubicBezTo>
                      <a:cubicBezTo>
                        <a:pt x="1754" y="14457"/>
                        <a:pt x="-2480" y="10222"/>
                        <a:pt x="1754" y="5988"/>
                      </a:cubicBezTo>
                      <a:cubicBezTo>
                        <a:pt x="1754" y="1754"/>
                        <a:pt x="5988" y="-2480"/>
                        <a:pt x="10222" y="1754"/>
                      </a:cubicBezTo>
                      <a:cubicBezTo>
                        <a:pt x="56799" y="18691"/>
                        <a:pt x="107610" y="31394"/>
                        <a:pt x="154187" y="44096"/>
                      </a:cubicBezTo>
                      <a:cubicBezTo>
                        <a:pt x="209232" y="56799"/>
                        <a:pt x="268511" y="69502"/>
                        <a:pt x="323556" y="77970"/>
                      </a:cubicBezTo>
                      <a:cubicBezTo>
                        <a:pt x="348962" y="82205"/>
                        <a:pt x="374367" y="86439"/>
                        <a:pt x="404007" y="90673"/>
                      </a:cubicBezTo>
                      <a:cubicBezTo>
                        <a:pt x="408241" y="90673"/>
                        <a:pt x="412475" y="94907"/>
                        <a:pt x="412475" y="99142"/>
                      </a:cubicBezTo>
                      <a:cubicBezTo>
                        <a:pt x="412475" y="94907"/>
                        <a:pt x="408241" y="99142"/>
                        <a:pt x="404007" y="99142"/>
                      </a:cubicBezTo>
                      <a:lnTo>
                        <a:pt x="404007" y="9914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563CC10C-FDBB-2EEC-C160-ECEAE4E674B7}"/>
                    </a:ext>
                  </a:extLst>
                </p:cNvPr>
                <p:cNvSpPr/>
                <p:nvPr/>
              </p:nvSpPr>
              <p:spPr>
                <a:xfrm>
                  <a:off x="7198989" y="6444102"/>
                  <a:ext cx="64208" cy="76911"/>
                </a:xfrm>
                <a:custGeom>
                  <a:avLst/>
                  <a:gdLst>
                    <a:gd name="connsiteX0" fmla="*/ 15878 w 64208"/>
                    <a:gd name="connsiteY0" fmla="*/ 3176 h 76911"/>
                    <a:gd name="connsiteX1" fmla="*/ 62455 w 64208"/>
                    <a:gd name="connsiteY1" fmla="*/ 62455 h 76911"/>
                    <a:gd name="connsiteX2" fmla="*/ 58221 w 64208"/>
                    <a:gd name="connsiteY2" fmla="*/ 75158 h 76911"/>
                    <a:gd name="connsiteX3" fmla="*/ 45518 w 64208"/>
                    <a:gd name="connsiteY3" fmla="*/ 70924 h 76911"/>
                    <a:gd name="connsiteX4" fmla="*/ 3176 w 64208"/>
                    <a:gd name="connsiteY4" fmla="*/ 15878 h 76911"/>
                    <a:gd name="connsiteX5" fmla="*/ 3176 w 64208"/>
                    <a:gd name="connsiteY5" fmla="*/ 3176 h 76911"/>
                    <a:gd name="connsiteX6" fmla="*/ 15878 w 64208"/>
                    <a:gd name="connsiteY6" fmla="*/ 3176 h 76911"/>
                    <a:gd name="connsiteX7" fmla="*/ 15878 w 64208"/>
                    <a:gd name="connsiteY7" fmla="*/ 3176 h 76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4208" h="76911">
                      <a:moveTo>
                        <a:pt x="15878" y="3176"/>
                      </a:moveTo>
                      <a:cubicBezTo>
                        <a:pt x="32815" y="20113"/>
                        <a:pt x="49752" y="41284"/>
                        <a:pt x="62455" y="62455"/>
                      </a:cubicBezTo>
                      <a:cubicBezTo>
                        <a:pt x="66689" y="66690"/>
                        <a:pt x="62455" y="70924"/>
                        <a:pt x="58221" y="75158"/>
                      </a:cubicBezTo>
                      <a:cubicBezTo>
                        <a:pt x="53987" y="79392"/>
                        <a:pt x="49752" y="75158"/>
                        <a:pt x="45518" y="70924"/>
                      </a:cubicBezTo>
                      <a:cubicBezTo>
                        <a:pt x="32815" y="49752"/>
                        <a:pt x="20113" y="32815"/>
                        <a:pt x="3176" y="15878"/>
                      </a:cubicBezTo>
                      <a:cubicBezTo>
                        <a:pt x="-1059" y="11644"/>
                        <a:pt x="-1059" y="7410"/>
                        <a:pt x="3176" y="3176"/>
                      </a:cubicBezTo>
                      <a:cubicBezTo>
                        <a:pt x="7410" y="-1059"/>
                        <a:pt x="15878" y="-1059"/>
                        <a:pt x="15878" y="3176"/>
                      </a:cubicBezTo>
                      <a:lnTo>
                        <a:pt x="15878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DE294F1A-600A-6195-795C-3E6E0152285D}"/>
                    </a:ext>
                  </a:extLst>
                </p:cNvPr>
                <p:cNvSpPr/>
                <p:nvPr/>
              </p:nvSpPr>
              <p:spPr>
                <a:xfrm>
                  <a:off x="6990452" y="6496428"/>
                  <a:ext cx="321802" cy="235375"/>
                </a:xfrm>
                <a:custGeom>
                  <a:avLst/>
                  <a:gdLst>
                    <a:gd name="connsiteX0" fmla="*/ 12703 w 321802"/>
                    <a:gd name="connsiteY0" fmla="*/ 132923 h 235375"/>
                    <a:gd name="connsiteX1" fmla="*/ 63514 w 321802"/>
                    <a:gd name="connsiteY1" fmla="*/ 179499 h 235375"/>
                    <a:gd name="connsiteX2" fmla="*/ 84685 w 321802"/>
                    <a:gd name="connsiteY2" fmla="*/ 204905 h 235375"/>
                    <a:gd name="connsiteX3" fmla="*/ 105856 w 321802"/>
                    <a:gd name="connsiteY3" fmla="*/ 221842 h 235375"/>
                    <a:gd name="connsiteX4" fmla="*/ 165135 w 321802"/>
                    <a:gd name="connsiteY4" fmla="*/ 217607 h 235375"/>
                    <a:gd name="connsiteX5" fmla="*/ 215946 w 321802"/>
                    <a:gd name="connsiteY5" fmla="*/ 175265 h 235375"/>
                    <a:gd name="connsiteX6" fmla="*/ 262523 w 321802"/>
                    <a:gd name="connsiteY6" fmla="*/ 124454 h 235375"/>
                    <a:gd name="connsiteX7" fmla="*/ 283694 w 321802"/>
                    <a:gd name="connsiteY7" fmla="*/ 94814 h 235375"/>
                    <a:gd name="connsiteX8" fmla="*/ 300631 w 321802"/>
                    <a:gd name="connsiteY8" fmla="*/ 65175 h 235375"/>
                    <a:gd name="connsiteX9" fmla="*/ 304865 w 321802"/>
                    <a:gd name="connsiteY9" fmla="*/ 35535 h 235375"/>
                    <a:gd name="connsiteX10" fmla="*/ 287929 w 321802"/>
                    <a:gd name="connsiteY10" fmla="*/ 22832 h 235375"/>
                    <a:gd name="connsiteX11" fmla="*/ 258289 w 321802"/>
                    <a:gd name="connsiteY11" fmla="*/ 31301 h 235375"/>
                    <a:gd name="connsiteX12" fmla="*/ 232883 w 321802"/>
                    <a:gd name="connsiteY12" fmla="*/ 48238 h 235375"/>
                    <a:gd name="connsiteX13" fmla="*/ 143964 w 321802"/>
                    <a:gd name="connsiteY13" fmla="*/ 141391 h 235375"/>
                    <a:gd name="connsiteX14" fmla="*/ 135496 w 321802"/>
                    <a:gd name="connsiteY14" fmla="*/ 154094 h 235375"/>
                    <a:gd name="connsiteX15" fmla="*/ 122793 w 321802"/>
                    <a:gd name="connsiteY15" fmla="*/ 145625 h 235375"/>
                    <a:gd name="connsiteX16" fmla="*/ 211712 w 321802"/>
                    <a:gd name="connsiteY16" fmla="*/ 39769 h 235375"/>
                    <a:gd name="connsiteX17" fmla="*/ 241352 w 321802"/>
                    <a:gd name="connsiteY17" fmla="*/ 18598 h 235375"/>
                    <a:gd name="connsiteX18" fmla="*/ 275226 w 321802"/>
                    <a:gd name="connsiteY18" fmla="*/ 1661 h 235375"/>
                    <a:gd name="connsiteX19" fmla="*/ 309100 w 321802"/>
                    <a:gd name="connsiteY19" fmla="*/ 10129 h 235375"/>
                    <a:gd name="connsiteX20" fmla="*/ 321803 w 321802"/>
                    <a:gd name="connsiteY20" fmla="*/ 39769 h 235375"/>
                    <a:gd name="connsiteX21" fmla="*/ 313334 w 321802"/>
                    <a:gd name="connsiteY21" fmla="*/ 73643 h 235375"/>
                    <a:gd name="connsiteX22" fmla="*/ 292163 w 321802"/>
                    <a:gd name="connsiteY22" fmla="*/ 103283 h 235375"/>
                    <a:gd name="connsiteX23" fmla="*/ 245586 w 321802"/>
                    <a:gd name="connsiteY23" fmla="*/ 162562 h 235375"/>
                    <a:gd name="connsiteX24" fmla="*/ 190541 w 321802"/>
                    <a:gd name="connsiteY24" fmla="*/ 213373 h 235375"/>
                    <a:gd name="connsiteX25" fmla="*/ 127027 w 321802"/>
                    <a:gd name="connsiteY25" fmla="*/ 234544 h 235375"/>
                    <a:gd name="connsiteX26" fmla="*/ 93153 w 321802"/>
                    <a:gd name="connsiteY26" fmla="*/ 226076 h 235375"/>
                    <a:gd name="connsiteX27" fmla="*/ 67748 w 321802"/>
                    <a:gd name="connsiteY27" fmla="*/ 200670 h 235375"/>
                    <a:gd name="connsiteX28" fmla="*/ 16937 w 321802"/>
                    <a:gd name="connsiteY28" fmla="*/ 145625 h 235375"/>
                    <a:gd name="connsiteX29" fmla="*/ 4234 w 321802"/>
                    <a:gd name="connsiteY29" fmla="*/ 132923 h 235375"/>
                    <a:gd name="connsiteX30" fmla="*/ 0 w 321802"/>
                    <a:gd name="connsiteY30" fmla="*/ 120220 h 235375"/>
                    <a:gd name="connsiteX31" fmla="*/ 12703 w 321802"/>
                    <a:gd name="connsiteY31" fmla="*/ 132923 h 235375"/>
                    <a:gd name="connsiteX32" fmla="*/ 12703 w 321802"/>
                    <a:gd name="connsiteY32" fmla="*/ 132923 h 23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21802" h="235375">
                      <a:moveTo>
                        <a:pt x="12703" y="132923"/>
                      </a:moveTo>
                      <a:cubicBezTo>
                        <a:pt x="29640" y="145625"/>
                        <a:pt x="50811" y="162562"/>
                        <a:pt x="63514" y="179499"/>
                      </a:cubicBezTo>
                      <a:cubicBezTo>
                        <a:pt x="71982" y="187968"/>
                        <a:pt x="76216" y="196436"/>
                        <a:pt x="84685" y="204905"/>
                      </a:cubicBezTo>
                      <a:cubicBezTo>
                        <a:pt x="93153" y="213373"/>
                        <a:pt x="97388" y="217607"/>
                        <a:pt x="105856" y="221842"/>
                      </a:cubicBezTo>
                      <a:cubicBezTo>
                        <a:pt x="122793" y="230310"/>
                        <a:pt x="148198" y="226076"/>
                        <a:pt x="165135" y="217607"/>
                      </a:cubicBezTo>
                      <a:cubicBezTo>
                        <a:pt x="186307" y="209139"/>
                        <a:pt x="203244" y="192202"/>
                        <a:pt x="215946" y="175265"/>
                      </a:cubicBezTo>
                      <a:cubicBezTo>
                        <a:pt x="232883" y="158328"/>
                        <a:pt x="245586" y="141391"/>
                        <a:pt x="262523" y="124454"/>
                      </a:cubicBezTo>
                      <a:cubicBezTo>
                        <a:pt x="270992" y="115986"/>
                        <a:pt x="275226" y="107517"/>
                        <a:pt x="283694" y="94814"/>
                      </a:cubicBezTo>
                      <a:cubicBezTo>
                        <a:pt x="287929" y="86346"/>
                        <a:pt x="296397" y="77878"/>
                        <a:pt x="300631" y="65175"/>
                      </a:cubicBezTo>
                      <a:cubicBezTo>
                        <a:pt x="304865" y="56706"/>
                        <a:pt x="304865" y="48238"/>
                        <a:pt x="304865" y="35535"/>
                      </a:cubicBezTo>
                      <a:cubicBezTo>
                        <a:pt x="300631" y="27066"/>
                        <a:pt x="296397" y="22832"/>
                        <a:pt x="287929" y="22832"/>
                      </a:cubicBezTo>
                      <a:cubicBezTo>
                        <a:pt x="279460" y="22832"/>
                        <a:pt x="266757" y="27066"/>
                        <a:pt x="258289" y="31301"/>
                      </a:cubicBezTo>
                      <a:cubicBezTo>
                        <a:pt x="249820" y="35535"/>
                        <a:pt x="241352" y="44004"/>
                        <a:pt x="232883" y="48238"/>
                      </a:cubicBezTo>
                      <a:cubicBezTo>
                        <a:pt x="199009" y="73643"/>
                        <a:pt x="169370" y="107517"/>
                        <a:pt x="143964" y="141391"/>
                      </a:cubicBezTo>
                      <a:cubicBezTo>
                        <a:pt x="139730" y="145625"/>
                        <a:pt x="139730" y="149860"/>
                        <a:pt x="135496" y="154094"/>
                      </a:cubicBezTo>
                      <a:cubicBezTo>
                        <a:pt x="131262" y="162562"/>
                        <a:pt x="118559" y="154094"/>
                        <a:pt x="122793" y="145625"/>
                      </a:cubicBezTo>
                      <a:cubicBezTo>
                        <a:pt x="148198" y="107517"/>
                        <a:pt x="177838" y="69409"/>
                        <a:pt x="211712" y="39769"/>
                      </a:cubicBezTo>
                      <a:cubicBezTo>
                        <a:pt x="220181" y="31301"/>
                        <a:pt x="228649" y="27066"/>
                        <a:pt x="241352" y="18598"/>
                      </a:cubicBezTo>
                      <a:cubicBezTo>
                        <a:pt x="249820" y="10129"/>
                        <a:pt x="262523" y="5895"/>
                        <a:pt x="275226" y="1661"/>
                      </a:cubicBezTo>
                      <a:cubicBezTo>
                        <a:pt x="287929" y="-2573"/>
                        <a:pt x="300631" y="1661"/>
                        <a:pt x="309100" y="10129"/>
                      </a:cubicBezTo>
                      <a:cubicBezTo>
                        <a:pt x="317568" y="18598"/>
                        <a:pt x="321803" y="27066"/>
                        <a:pt x="321803" y="39769"/>
                      </a:cubicBezTo>
                      <a:cubicBezTo>
                        <a:pt x="321803" y="52472"/>
                        <a:pt x="317568" y="65175"/>
                        <a:pt x="313334" y="73643"/>
                      </a:cubicBezTo>
                      <a:cubicBezTo>
                        <a:pt x="309100" y="86346"/>
                        <a:pt x="300631" y="94814"/>
                        <a:pt x="292163" y="103283"/>
                      </a:cubicBezTo>
                      <a:cubicBezTo>
                        <a:pt x="279460" y="124454"/>
                        <a:pt x="262523" y="145625"/>
                        <a:pt x="245586" y="162562"/>
                      </a:cubicBezTo>
                      <a:cubicBezTo>
                        <a:pt x="228649" y="179499"/>
                        <a:pt x="211712" y="200670"/>
                        <a:pt x="190541" y="213373"/>
                      </a:cubicBezTo>
                      <a:cubicBezTo>
                        <a:pt x="173604" y="226076"/>
                        <a:pt x="148198" y="238779"/>
                        <a:pt x="127027" y="234544"/>
                      </a:cubicBezTo>
                      <a:cubicBezTo>
                        <a:pt x="114325" y="234544"/>
                        <a:pt x="105856" y="230310"/>
                        <a:pt x="93153" y="226076"/>
                      </a:cubicBezTo>
                      <a:cubicBezTo>
                        <a:pt x="84685" y="221842"/>
                        <a:pt x="76216" y="209139"/>
                        <a:pt x="67748" y="200670"/>
                      </a:cubicBezTo>
                      <a:cubicBezTo>
                        <a:pt x="50811" y="179499"/>
                        <a:pt x="33874" y="162562"/>
                        <a:pt x="16937" y="145625"/>
                      </a:cubicBezTo>
                      <a:cubicBezTo>
                        <a:pt x="12703" y="141391"/>
                        <a:pt x="8468" y="137157"/>
                        <a:pt x="4234" y="132923"/>
                      </a:cubicBezTo>
                      <a:cubicBezTo>
                        <a:pt x="0" y="128688"/>
                        <a:pt x="0" y="124454"/>
                        <a:pt x="0" y="120220"/>
                      </a:cubicBezTo>
                      <a:cubicBezTo>
                        <a:pt x="4234" y="132923"/>
                        <a:pt x="8468" y="128688"/>
                        <a:pt x="12703" y="132923"/>
                      </a:cubicBezTo>
                      <a:lnTo>
                        <a:pt x="12703" y="13292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BF5536D0-92B4-EEB0-BDD7-2E58035B8EE5}"/>
                    </a:ext>
                  </a:extLst>
                </p:cNvPr>
                <p:cNvSpPr/>
                <p:nvPr/>
              </p:nvSpPr>
              <p:spPr>
                <a:xfrm>
                  <a:off x="6504956" y="6369935"/>
                  <a:ext cx="263777" cy="136621"/>
                </a:xfrm>
                <a:custGeom>
                  <a:avLst/>
                  <a:gdLst>
                    <a:gd name="connsiteX0" fmla="*/ 261082 w 263777"/>
                    <a:gd name="connsiteY0" fmla="*/ 98514 h 136621"/>
                    <a:gd name="connsiteX1" fmla="*/ 189099 w 263777"/>
                    <a:gd name="connsiteY1" fmla="*/ 136622 h 136621"/>
                    <a:gd name="connsiteX2" fmla="*/ 155225 w 263777"/>
                    <a:gd name="connsiteY2" fmla="*/ 136622 h 136621"/>
                    <a:gd name="connsiteX3" fmla="*/ 134054 w 263777"/>
                    <a:gd name="connsiteY3" fmla="*/ 128154 h 136621"/>
                    <a:gd name="connsiteX4" fmla="*/ 87478 w 263777"/>
                    <a:gd name="connsiteY4" fmla="*/ 94279 h 136621"/>
                    <a:gd name="connsiteX5" fmla="*/ 40901 w 263777"/>
                    <a:gd name="connsiteY5" fmla="*/ 51937 h 136621"/>
                    <a:gd name="connsiteX6" fmla="*/ 2793 w 263777"/>
                    <a:gd name="connsiteY6" fmla="*/ 13829 h 136621"/>
                    <a:gd name="connsiteX7" fmla="*/ 15495 w 263777"/>
                    <a:gd name="connsiteY7" fmla="*/ 1126 h 136621"/>
                    <a:gd name="connsiteX8" fmla="*/ 87478 w 263777"/>
                    <a:gd name="connsiteY8" fmla="*/ 73108 h 136621"/>
                    <a:gd name="connsiteX9" fmla="*/ 108649 w 263777"/>
                    <a:gd name="connsiteY9" fmla="*/ 94279 h 136621"/>
                    <a:gd name="connsiteX10" fmla="*/ 129820 w 263777"/>
                    <a:gd name="connsiteY10" fmla="*/ 111216 h 136621"/>
                    <a:gd name="connsiteX11" fmla="*/ 150991 w 263777"/>
                    <a:gd name="connsiteY11" fmla="*/ 123919 h 136621"/>
                    <a:gd name="connsiteX12" fmla="*/ 150991 w 263777"/>
                    <a:gd name="connsiteY12" fmla="*/ 123919 h 136621"/>
                    <a:gd name="connsiteX13" fmla="*/ 150991 w 263777"/>
                    <a:gd name="connsiteY13" fmla="*/ 123919 h 136621"/>
                    <a:gd name="connsiteX14" fmla="*/ 155225 w 263777"/>
                    <a:gd name="connsiteY14" fmla="*/ 123919 h 136621"/>
                    <a:gd name="connsiteX15" fmla="*/ 155225 w 263777"/>
                    <a:gd name="connsiteY15" fmla="*/ 123919 h 136621"/>
                    <a:gd name="connsiteX16" fmla="*/ 163694 w 263777"/>
                    <a:gd name="connsiteY16" fmla="*/ 123919 h 136621"/>
                    <a:gd name="connsiteX17" fmla="*/ 239910 w 263777"/>
                    <a:gd name="connsiteY17" fmla="*/ 85811 h 136621"/>
                    <a:gd name="connsiteX18" fmla="*/ 261082 w 263777"/>
                    <a:gd name="connsiteY18" fmla="*/ 98514 h 136621"/>
                    <a:gd name="connsiteX19" fmla="*/ 261082 w 263777"/>
                    <a:gd name="connsiteY19" fmla="*/ 98514 h 136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63777" h="136621">
                      <a:moveTo>
                        <a:pt x="261082" y="98514"/>
                      </a:moveTo>
                      <a:cubicBezTo>
                        <a:pt x="239910" y="119685"/>
                        <a:pt x="214505" y="132388"/>
                        <a:pt x="189099" y="136622"/>
                      </a:cubicBezTo>
                      <a:cubicBezTo>
                        <a:pt x="180631" y="136622"/>
                        <a:pt x="167928" y="136622"/>
                        <a:pt x="155225" y="136622"/>
                      </a:cubicBezTo>
                      <a:cubicBezTo>
                        <a:pt x="146757" y="132388"/>
                        <a:pt x="142523" y="132388"/>
                        <a:pt x="134054" y="128154"/>
                      </a:cubicBezTo>
                      <a:cubicBezTo>
                        <a:pt x="117117" y="119685"/>
                        <a:pt x="104415" y="106982"/>
                        <a:pt x="87478" y="94279"/>
                      </a:cubicBezTo>
                      <a:cubicBezTo>
                        <a:pt x="70541" y="81577"/>
                        <a:pt x="57838" y="64640"/>
                        <a:pt x="40901" y="51937"/>
                      </a:cubicBezTo>
                      <a:cubicBezTo>
                        <a:pt x="28198" y="39234"/>
                        <a:pt x="15495" y="26532"/>
                        <a:pt x="2793" y="13829"/>
                      </a:cubicBezTo>
                      <a:cubicBezTo>
                        <a:pt x="-5676" y="5360"/>
                        <a:pt x="7027" y="-3108"/>
                        <a:pt x="15495" y="1126"/>
                      </a:cubicBezTo>
                      <a:cubicBezTo>
                        <a:pt x="40901" y="26532"/>
                        <a:pt x="62072" y="51937"/>
                        <a:pt x="87478" y="73108"/>
                      </a:cubicBezTo>
                      <a:cubicBezTo>
                        <a:pt x="95946" y="81577"/>
                        <a:pt x="104415" y="85811"/>
                        <a:pt x="108649" y="94279"/>
                      </a:cubicBezTo>
                      <a:cubicBezTo>
                        <a:pt x="117117" y="98514"/>
                        <a:pt x="121352" y="106982"/>
                        <a:pt x="129820" y="111216"/>
                      </a:cubicBezTo>
                      <a:cubicBezTo>
                        <a:pt x="134054" y="115451"/>
                        <a:pt x="142523" y="119685"/>
                        <a:pt x="150991" y="123919"/>
                      </a:cubicBezTo>
                      <a:cubicBezTo>
                        <a:pt x="150991" y="123919"/>
                        <a:pt x="155225" y="123919"/>
                        <a:pt x="150991" y="123919"/>
                      </a:cubicBezTo>
                      <a:cubicBezTo>
                        <a:pt x="150991" y="123919"/>
                        <a:pt x="150991" y="123919"/>
                        <a:pt x="150991" y="123919"/>
                      </a:cubicBezTo>
                      <a:cubicBezTo>
                        <a:pt x="150991" y="123919"/>
                        <a:pt x="155225" y="123919"/>
                        <a:pt x="155225" y="123919"/>
                      </a:cubicBezTo>
                      <a:cubicBezTo>
                        <a:pt x="155225" y="123919"/>
                        <a:pt x="159460" y="123919"/>
                        <a:pt x="155225" y="123919"/>
                      </a:cubicBezTo>
                      <a:cubicBezTo>
                        <a:pt x="159460" y="123919"/>
                        <a:pt x="159460" y="123919"/>
                        <a:pt x="163694" y="123919"/>
                      </a:cubicBezTo>
                      <a:cubicBezTo>
                        <a:pt x="193334" y="123919"/>
                        <a:pt x="218739" y="106982"/>
                        <a:pt x="239910" y="85811"/>
                      </a:cubicBezTo>
                      <a:cubicBezTo>
                        <a:pt x="256847" y="81577"/>
                        <a:pt x="269550" y="94279"/>
                        <a:pt x="261082" y="98514"/>
                      </a:cubicBezTo>
                      <a:lnTo>
                        <a:pt x="261082" y="9851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A98E693E-0899-2593-B7C9-1C76CFF06388}"/>
                    </a:ext>
                  </a:extLst>
                </p:cNvPr>
                <p:cNvSpPr/>
                <p:nvPr/>
              </p:nvSpPr>
              <p:spPr>
                <a:xfrm>
                  <a:off x="6325676" y="5600429"/>
                  <a:ext cx="58220" cy="49357"/>
                </a:xfrm>
                <a:custGeom>
                  <a:avLst/>
                  <a:gdLst>
                    <a:gd name="connsiteX0" fmla="*/ 42342 w 58220"/>
                    <a:gd name="connsiteY0" fmla="*/ 46577 h 49357"/>
                    <a:gd name="connsiteX1" fmla="*/ 42342 w 58220"/>
                    <a:gd name="connsiteY1" fmla="*/ 46577 h 49357"/>
                    <a:gd name="connsiteX2" fmla="*/ 42342 w 58220"/>
                    <a:gd name="connsiteY2" fmla="*/ 46577 h 49357"/>
                    <a:gd name="connsiteX3" fmla="*/ 33874 w 58220"/>
                    <a:gd name="connsiteY3" fmla="*/ 38108 h 49357"/>
                    <a:gd name="connsiteX4" fmla="*/ 25405 w 58220"/>
                    <a:gd name="connsiteY4" fmla="*/ 29640 h 49357"/>
                    <a:gd name="connsiteX5" fmla="*/ 4234 w 58220"/>
                    <a:gd name="connsiteY5" fmla="*/ 16937 h 49357"/>
                    <a:gd name="connsiteX6" fmla="*/ 0 w 58220"/>
                    <a:gd name="connsiteY6" fmla="*/ 4234 h 49357"/>
                    <a:gd name="connsiteX7" fmla="*/ 12703 w 58220"/>
                    <a:gd name="connsiteY7" fmla="*/ 0 h 49357"/>
                    <a:gd name="connsiteX8" fmla="*/ 55045 w 58220"/>
                    <a:gd name="connsiteY8" fmla="*/ 29640 h 49357"/>
                    <a:gd name="connsiteX9" fmla="*/ 55045 w 58220"/>
                    <a:gd name="connsiteY9" fmla="*/ 42342 h 49357"/>
                    <a:gd name="connsiteX10" fmla="*/ 42342 w 58220"/>
                    <a:gd name="connsiteY10" fmla="*/ 46577 h 49357"/>
                    <a:gd name="connsiteX11" fmla="*/ 42342 w 58220"/>
                    <a:gd name="connsiteY11" fmla="*/ 46577 h 49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8220" h="49357">
                      <a:moveTo>
                        <a:pt x="42342" y="46577"/>
                      </a:moveTo>
                      <a:cubicBezTo>
                        <a:pt x="42342" y="46577"/>
                        <a:pt x="38108" y="46577"/>
                        <a:pt x="42342" y="46577"/>
                      </a:cubicBezTo>
                      <a:cubicBezTo>
                        <a:pt x="38108" y="46577"/>
                        <a:pt x="38108" y="46577"/>
                        <a:pt x="42342" y="46577"/>
                      </a:cubicBezTo>
                      <a:cubicBezTo>
                        <a:pt x="38108" y="42342"/>
                        <a:pt x="33874" y="42342"/>
                        <a:pt x="33874" y="38108"/>
                      </a:cubicBezTo>
                      <a:cubicBezTo>
                        <a:pt x="29640" y="33874"/>
                        <a:pt x="25405" y="33874"/>
                        <a:pt x="25405" y="29640"/>
                      </a:cubicBezTo>
                      <a:cubicBezTo>
                        <a:pt x="16937" y="25406"/>
                        <a:pt x="12703" y="21171"/>
                        <a:pt x="4234" y="16937"/>
                      </a:cubicBezTo>
                      <a:cubicBezTo>
                        <a:pt x="0" y="16937"/>
                        <a:pt x="0" y="8469"/>
                        <a:pt x="0" y="4234"/>
                      </a:cubicBezTo>
                      <a:cubicBezTo>
                        <a:pt x="4234" y="0"/>
                        <a:pt x="8469" y="0"/>
                        <a:pt x="12703" y="0"/>
                      </a:cubicBezTo>
                      <a:cubicBezTo>
                        <a:pt x="29640" y="8469"/>
                        <a:pt x="42342" y="16937"/>
                        <a:pt x="55045" y="29640"/>
                      </a:cubicBezTo>
                      <a:cubicBezTo>
                        <a:pt x="59279" y="33874"/>
                        <a:pt x="59279" y="38108"/>
                        <a:pt x="55045" y="42342"/>
                      </a:cubicBezTo>
                      <a:cubicBezTo>
                        <a:pt x="50811" y="50811"/>
                        <a:pt x="46577" y="50811"/>
                        <a:pt x="42342" y="46577"/>
                      </a:cubicBezTo>
                      <a:lnTo>
                        <a:pt x="42342" y="4657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D5276C0F-7EE7-9A67-8FB4-F25E5D3F80DE}"/>
                    </a:ext>
                  </a:extLst>
                </p:cNvPr>
                <p:cNvSpPr/>
                <p:nvPr/>
              </p:nvSpPr>
              <p:spPr>
                <a:xfrm>
                  <a:off x="6325676" y="5642772"/>
                  <a:ext cx="42342" cy="36655"/>
                </a:xfrm>
                <a:custGeom>
                  <a:avLst/>
                  <a:gdLst>
                    <a:gd name="connsiteX0" fmla="*/ 29640 w 42342"/>
                    <a:gd name="connsiteY0" fmla="*/ 33874 h 36655"/>
                    <a:gd name="connsiteX1" fmla="*/ 4234 w 42342"/>
                    <a:gd name="connsiteY1" fmla="*/ 16937 h 36655"/>
                    <a:gd name="connsiteX2" fmla="*/ 0 w 42342"/>
                    <a:gd name="connsiteY2" fmla="*/ 4234 h 36655"/>
                    <a:gd name="connsiteX3" fmla="*/ 12703 w 42342"/>
                    <a:gd name="connsiteY3" fmla="*/ 0 h 36655"/>
                    <a:gd name="connsiteX4" fmla="*/ 38108 w 42342"/>
                    <a:gd name="connsiteY4" fmla="*/ 16937 h 36655"/>
                    <a:gd name="connsiteX5" fmla="*/ 42342 w 42342"/>
                    <a:gd name="connsiteY5" fmla="*/ 29640 h 36655"/>
                    <a:gd name="connsiteX6" fmla="*/ 29640 w 42342"/>
                    <a:gd name="connsiteY6" fmla="*/ 33874 h 36655"/>
                    <a:gd name="connsiteX7" fmla="*/ 29640 w 42342"/>
                    <a:gd name="connsiteY7" fmla="*/ 33874 h 36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42" h="36655">
                      <a:moveTo>
                        <a:pt x="29640" y="33874"/>
                      </a:moveTo>
                      <a:cubicBezTo>
                        <a:pt x="21171" y="29640"/>
                        <a:pt x="12703" y="25406"/>
                        <a:pt x="4234" y="16937"/>
                      </a:cubicBezTo>
                      <a:cubicBezTo>
                        <a:pt x="0" y="16937"/>
                        <a:pt x="0" y="8469"/>
                        <a:pt x="0" y="4234"/>
                      </a:cubicBezTo>
                      <a:cubicBezTo>
                        <a:pt x="4234" y="0"/>
                        <a:pt x="8469" y="0"/>
                        <a:pt x="12703" y="0"/>
                      </a:cubicBezTo>
                      <a:cubicBezTo>
                        <a:pt x="21171" y="4234"/>
                        <a:pt x="29640" y="8469"/>
                        <a:pt x="38108" y="16937"/>
                      </a:cubicBezTo>
                      <a:cubicBezTo>
                        <a:pt x="42342" y="16937"/>
                        <a:pt x="42342" y="25406"/>
                        <a:pt x="42342" y="29640"/>
                      </a:cubicBezTo>
                      <a:cubicBezTo>
                        <a:pt x="38108" y="38108"/>
                        <a:pt x="33874" y="38108"/>
                        <a:pt x="29640" y="33874"/>
                      </a:cubicBezTo>
                      <a:lnTo>
                        <a:pt x="29640" y="3387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B844A33B-CF89-3920-D605-C42664D2147C}"/>
                    </a:ext>
                  </a:extLst>
                </p:cNvPr>
                <p:cNvSpPr/>
                <p:nvPr/>
              </p:nvSpPr>
              <p:spPr>
                <a:xfrm>
                  <a:off x="6627749" y="6153989"/>
                  <a:ext cx="450564" cy="407613"/>
                </a:xfrm>
                <a:custGeom>
                  <a:avLst/>
                  <a:gdLst>
                    <a:gd name="connsiteX0" fmla="*/ 430451 w 450564"/>
                    <a:gd name="connsiteY0" fmla="*/ 403379 h 407613"/>
                    <a:gd name="connsiteX1" fmla="*/ 261082 w 450564"/>
                    <a:gd name="connsiteY1" fmla="*/ 255181 h 407613"/>
                    <a:gd name="connsiteX2" fmla="*/ 95946 w 450564"/>
                    <a:gd name="connsiteY2" fmla="*/ 102748 h 407613"/>
                    <a:gd name="connsiteX3" fmla="*/ 2793 w 450564"/>
                    <a:gd name="connsiteY3" fmla="*/ 13829 h 407613"/>
                    <a:gd name="connsiteX4" fmla="*/ 15495 w 450564"/>
                    <a:gd name="connsiteY4" fmla="*/ 1126 h 407613"/>
                    <a:gd name="connsiteX5" fmla="*/ 180631 w 450564"/>
                    <a:gd name="connsiteY5" fmla="*/ 157793 h 407613"/>
                    <a:gd name="connsiteX6" fmla="*/ 350001 w 450564"/>
                    <a:gd name="connsiteY6" fmla="*/ 310226 h 407613"/>
                    <a:gd name="connsiteX7" fmla="*/ 447388 w 450564"/>
                    <a:gd name="connsiteY7" fmla="*/ 394911 h 407613"/>
                    <a:gd name="connsiteX8" fmla="*/ 447388 w 450564"/>
                    <a:gd name="connsiteY8" fmla="*/ 407614 h 407613"/>
                    <a:gd name="connsiteX9" fmla="*/ 430451 w 450564"/>
                    <a:gd name="connsiteY9" fmla="*/ 403379 h 407613"/>
                    <a:gd name="connsiteX10" fmla="*/ 430451 w 450564"/>
                    <a:gd name="connsiteY10" fmla="*/ 403379 h 40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0564" h="407613">
                      <a:moveTo>
                        <a:pt x="430451" y="403379"/>
                      </a:moveTo>
                      <a:cubicBezTo>
                        <a:pt x="371172" y="352568"/>
                        <a:pt x="316127" y="301758"/>
                        <a:pt x="261082" y="255181"/>
                      </a:cubicBezTo>
                      <a:cubicBezTo>
                        <a:pt x="206036" y="204370"/>
                        <a:pt x="150991" y="153559"/>
                        <a:pt x="95946" y="102748"/>
                      </a:cubicBezTo>
                      <a:cubicBezTo>
                        <a:pt x="66306" y="73108"/>
                        <a:pt x="32432" y="43469"/>
                        <a:pt x="2793" y="13829"/>
                      </a:cubicBezTo>
                      <a:cubicBezTo>
                        <a:pt x="-5676" y="5360"/>
                        <a:pt x="7027" y="-3108"/>
                        <a:pt x="15495" y="1126"/>
                      </a:cubicBezTo>
                      <a:cubicBezTo>
                        <a:pt x="70541" y="51937"/>
                        <a:pt x="125586" y="106982"/>
                        <a:pt x="180631" y="157793"/>
                      </a:cubicBezTo>
                      <a:cubicBezTo>
                        <a:pt x="235676" y="208604"/>
                        <a:pt x="290721" y="259415"/>
                        <a:pt x="350001" y="310226"/>
                      </a:cubicBezTo>
                      <a:cubicBezTo>
                        <a:pt x="379640" y="339866"/>
                        <a:pt x="413514" y="365271"/>
                        <a:pt x="447388" y="394911"/>
                      </a:cubicBezTo>
                      <a:cubicBezTo>
                        <a:pt x="451623" y="399145"/>
                        <a:pt x="451623" y="403379"/>
                        <a:pt x="447388" y="407614"/>
                      </a:cubicBezTo>
                      <a:cubicBezTo>
                        <a:pt x="438920" y="407614"/>
                        <a:pt x="434686" y="403379"/>
                        <a:pt x="430451" y="403379"/>
                      </a:cubicBezTo>
                      <a:lnTo>
                        <a:pt x="430451" y="40337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26431E14-8504-6041-06DF-8BDC49200D60}"/>
                    </a:ext>
                  </a:extLst>
                </p:cNvPr>
                <p:cNvSpPr/>
                <p:nvPr/>
              </p:nvSpPr>
              <p:spPr>
                <a:xfrm>
                  <a:off x="6723695" y="6132190"/>
                  <a:ext cx="25405" cy="100895"/>
                </a:xfrm>
                <a:custGeom>
                  <a:avLst/>
                  <a:gdLst>
                    <a:gd name="connsiteX0" fmla="*/ 25405 w 25405"/>
                    <a:gd name="connsiteY0" fmla="*/ 10222 h 100895"/>
                    <a:gd name="connsiteX1" fmla="*/ 12703 w 25405"/>
                    <a:gd name="connsiteY1" fmla="*/ 94907 h 100895"/>
                    <a:gd name="connsiteX2" fmla="*/ 4234 w 25405"/>
                    <a:gd name="connsiteY2" fmla="*/ 99141 h 100895"/>
                    <a:gd name="connsiteX3" fmla="*/ 0 w 25405"/>
                    <a:gd name="connsiteY3" fmla="*/ 90673 h 100895"/>
                    <a:gd name="connsiteX4" fmla="*/ 12703 w 25405"/>
                    <a:gd name="connsiteY4" fmla="*/ 5988 h 100895"/>
                    <a:gd name="connsiteX5" fmla="*/ 21171 w 25405"/>
                    <a:gd name="connsiteY5" fmla="*/ 1754 h 100895"/>
                    <a:gd name="connsiteX6" fmla="*/ 25405 w 25405"/>
                    <a:gd name="connsiteY6" fmla="*/ 10222 h 100895"/>
                    <a:gd name="connsiteX7" fmla="*/ 25405 w 25405"/>
                    <a:gd name="connsiteY7" fmla="*/ 10222 h 100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405" h="100895">
                      <a:moveTo>
                        <a:pt x="25405" y="10222"/>
                      </a:moveTo>
                      <a:cubicBezTo>
                        <a:pt x="21171" y="39862"/>
                        <a:pt x="16937" y="65268"/>
                        <a:pt x="12703" y="94907"/>
                      </a:cubicBezTo>
                      <a:cubicBezTo>
                        <a:pt x="12703" y="99141"/>
                        <a:pt x="8469" y="103376"/>
                        <a:pt x="4234" y="99141"/>
                      </a:cubicBezTo>
                      <a:cubicBezTo>
                        <a:pt x="0" y="99141"/>
                        <a:pt x="0" y="94907"/>
                        <a:pt x="0" y="90673"/>
                      </a:cubicBezTo>
                      <a:cubicBezTo>
                        <a:pt x="4234" y="61033"/>
                        <a:pt x="8469" y="35628"/>
                        <a:pt x="12703" y="5988"/>
                      </a:cubicBezTo>
                      <a:cubicBezTo>
                        <a:pt x="12703" y="1754"/>
                        <a:pt x="16937" y="-2480"/>
                        <a:pt x="21171" y="1754"/>
                      </a:cubicBezTo>
                      <a:cubicBezTo>
                        <a:pt x="25405" y="1754"/>
                        <a:pt x="25405" y="5988"/>
                        <a:pt x="25405" y="10222"/>
                      </a:cubicBezTo>
                      <a:lnTo>
                        <a:pt x="25405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6" name="Graphic 8">
                  <a:extLst>
                    <a:ext uri="{FF2B5EF4-FFF2-40B4-BE49-F238E27FC236}">
                      <a16:creationId xmlns:a16="http://schemas.microsoft.com/office/drawing/2014/main" id="{EAE8FFDA-8C5A-7F82-D28A-CF3F15282422}"/>
                    </a:ext>
                  </a:extLst>
                </p:cNvPr>
                <p:cNvGrpSpPr/>
                <p:nvPr/>
              </p:nvGrpSpPr>
              <p:grpSpPr>
                <a:xfrm>
                  <a:off x="6303446" y="4627164"/>
                  <a:ext cx="1110430" cy="1011373"/>
                  <a:chOff x="6303446" y="4627164"/>
                  <a:chExt cx="1110430" cy="1011373"/>
                </a:xfrm>
                <a:solidFill>
                  <a:srgbClr val="400705"/>
                </a:solidFill>
              </p:grpSpPr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C765DB87-FA47-4666-357E-7ED24F13CA21}"/>
                      </a:ext>
                    </a:extLst>
                  </p:cNvPr>
                  <p:cNvSpPr/>
                  <p:nvPr/>
                </p:nvSpPr>
                <p:spPr>
                  <a:xfrm>
                    <a:off x="7011624" y="5182151"/>
                    <a:ext cx="402253" cy="452151"/>
                  </a:xfrm>
                  <a:custGeom>
                    <a:avLst/>
                    <a:gdLst>
                      <a:gd name="connsiteX0" fmla="*/ 359911 w 402253"/>
                      <a:gd name="connsiteY0" fmla="*/ 3322 h 452151"/>
                      <a:gd name="connsiteX1" fmla="*/ 402253 w 402253"/>
                      <a:gd name="connsiteY1" fmla="*/ 143052 h 452151"/>
                      <a:gd name="connsiteX2" fmla="*/ 359911 w 402253"/>
                      <a:gd name="connsiteY2" fmla="*/ 261611 h 452151"/>
                      <a:gd name="connsiteX3" fmla="*/ 262523 w 402253"/>
                      <a:gd name="connsiteY3" fmla="*/ 354764 h 452151"/>
                      <a:gd name="connsiteX4" fmla="*/ 139730 w 402253"/>
                      <a:gd name="connsiteY4" fmla="*/ 418278 h 452151"/>
                      <a:gd name="connsiteX5" fmla="*/ 21171 w 402253"/>
                      <a:gd name="connsiteY5" fmla="*/ 452152 h 452151"/>
                      <a:gd name="connsiteX6" fmla="*/ 8469 w 402253"/>
                      <a:gd name="connsiteY6" fmla="*/ 452152 h 452151"/>
                      <a:gd name="connsiteX7" fmla="*/ 0 w 402253"/>
                      <a:gd name="connsiteY7" fmla="*/ 447918 h 452151"/>
                      <a:gd name="connsiteX8" fmla="*/ 4234 w 402253"/>
                      <a:gd name="connsiteY8" fmla="*/ 439449 h 452151"/>
                      <a:gd name="connsiteX9" fmla="*/ 118559 w 402253"/>
                      <a:gd name="connsiteY9" fmla="*/ 409810 h 452151"/>
                      <a:gd name="connsiteX10" fmla="*/ 148199 w 402253"/>
                      <a:gd name="connsiteY10" fmla="*/ 397107 h 452151"/>
                      <a:gd name="connsiteX11" fmla="*/ 177838 w 402253"/>
                      <a:gd name="connsiteY11" fmla="*/ 384404 h 452151"/>
                      <a:gd name="connsiteX12" fmla="*/ 237118 w 402253"/>
                      <a:gd name="connsiteY12" fmla="*/ 350530 h 452151"/>
                      <a:gd name="connsiteX13" fmla="*/ 292163 w 402253"/>
                      <a:gd name="connsiteY13" fmla="*/ 312422 h 452151"/>
                      <a:gd name="connsiteX14" fmla="*/ 338739 w 402253"/>
                      <a:gd name="connsiteY14" fmla="*/ 265845 h 452151"/>
                      <a:gd name="connsiteX15" fmla="*/ 342974 w 402253"/>
                      <a:gd name="connsiteY15" fmla="*/ 261611 h 452151"/>
                      <a:gd name="connsiteX16" fmla="*/ 342974 w 402253"/>
                      <a:gd name="connsiteY16" fmla="*/ 261611 h 452151"/>
                      <a:gd name="connsiteX17" fmla="*/ 342974 w 402253"/>
                      <a:gd name="connsiteY17" fmla="*/ 261611 h 452151"/>
                      <a:gd name="connsiteX18" fmla="*/ 347208 w 402253"/>
                      <a:gd name="connsiteY18" fmla="*/ 257377 h 452151"/>
                      <a:gd name="connsiteX19" fmla="*/ 355677 w 402253"/>
                      <a:gd name="connsiteY19" fmla="*/ 244674 h 452151"/>
                      <a:gd name="connsiteX20" fmla="*/ 368379 w 402253"/>
                      <a:gd name="connsiteY20" fmla="*/ 219269 h 452151"/>
                      <a:gd name="connsiteX21" fmla="*/ 376848 w 402253"/>
                      <a:gd name="connsiteY21" fmla="*/ 193863 h 452151"/>
                      <a:gd name="connsiteX22" fmla="*/ 385316 w 402253"/>
                      <a:gd name="connsiteY22" fmla="*/ 164223 h 452151"/>
                      <a:gd name="connsiteX23" fmla="*/ 385316 w 402253"/>
                      <a:gd name="connsiteY23" fmla="*/ 164223 h 452151"/>
                      <a:gd name="connsiteX24" fmla="*/ 385316 w 402253"/>
                      <a:gd name="connsiteY24" fmla="*/ 164223 h 452151"/>
                      <a:gd name="connsiteX25" fmla="*/ 385316 w 402253"/>
                      <a:gd name="connsiteY25" fmla="*/ 159989 h 452151"/>
                      <a:gd name="connsiteX26" fmla="*/ 385316 w 402253"/>
                      <a:gd name="connsiteY26" fmla="*/ 151521 h 452151"/>
                      <a:gd name="connsiteX27" fmla="*/ 385316 w 402253"/>
                      <a:gd name="connsiteY27" fmla="*/ 134584 h 452151"/>
                      <a:gd name="connsiteX28" fmla="*/ 385316 w 402253"/>
                      <a:gd name="connsiteY28" fmla="*/ 117647 h 452151"/>
                      <a:gd name="connsiteX29" fmla="*/ 385316 w 402253"/>
                      <a:gd name="connsiteY29" fmla="*/ 117647 h 452151"/>
                      <a:gd name="connsiteX30" fmla="*/ 385316 w 402253"/>
                      <a:gd name="connsiteY30" fmla="*/ 117647 h 452151"/>
                      <a:gd name="connsiteX31" fmla="*/ 385316 w 402253"/>
                      <a:gd name="connsiteY31" fmla="*/ 113413 h 452151"/>
                      <a:gd name="connsiteX32" fmla="*/ 385316 w 402253"/>
                      <a:gd name="connsiteY32" fmla="*/ 104944 h 452151"/>
                      <a:gd name="connsiteX33" fmla="*/ 359911 w 402253"/>
                      <a:gd name="connsiteY33" fmla="*/ 37196 h 452151"/>
                      <a:gd name="connsiteX34" fmla="*/ 351442 w 402253"/>
                      <a:gd name="connsiteY34" fmla="*/ 20259 h 452151"/>
                      <a:gd name="connsiteX35" fmla="*/ 359911 w 402253"/>
                      <a:gd name="connsiteY35" fmla="*/ 3322 h 452151"/>
                      <a:gd name="connsiteX36" fmla="*/ 359911 w 402253"/>
                      <a:gd name="connsiteY36" fmla="*/ 3322 h 45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402253" h="452151">
                        <a:moveTo>
                          <a:pt x="359911" y="3322"/>
                        </a:moveTo>
                        <a:cubicBezTo>
                          <a:pt x="385316" y="45665"/>
                          <a:pt x="402253" y="92241"/>
                          <a:pt x="402253" y="143052"/>
                        </a:cubicBezTo>
                        <a:cubicBezTo>
                          <a:pt x="402253" y="185395"/>
                          <a:pt x="385316" y="227737"/>
                          <a:pt x="359911" y="261611"/>
                        </a:cubicBezTo>
                        <a:cubicBezTo>
                          <a:pt x="334505" y="299719"/>
                          <a:pt x="300631" y="329359"/>
                          <a:pt x="262523" y="354764"/>
                        </a:cubicBezTo>
                        <a:cubicBezTo>
                          <a:pt x="224415" y="380170"/>
                          <a:pt x="182073" y="401341"/>
                          <a:pt x="139730" y="418278"/>
                        </a:cubicBezTo>
                        <a:cubicBezTo>
                          <a:pt x="101622" y="435215"/>
                          <a:pt x="59279" y="443684"/>
                          <a:pt x="21171" y="452152"/>
                        </a:cubicBezTo>
                        <a:cubicBezTo>
                          <a:pt x="16937" y="452152"/>
                          <a:pt x="12703" y="452152"/>
                          <a:pt x="8469" y="452152"/>
                        </a:cubicBezTo>
                        <a:cubicBezTo>
                          <a:pt x="4234" y="452152"/>
                          <a:pt x="0" y="452152"/>
                          <a:pt x="0" y="447918"/>
                        </a:cubicBezTo>
                        <a:cubicBezTo>
                          <a:pt x="0" y="443684"/>
                          <a:pt x="0" y="439449"/>
                          <a:pt x="4234" y="439449"/>
                        </a:cubicBezTo>
                        <a:cubicBezTo>
                          <a:pt x="42342" y="435215"/>
                          <a:pt x="80451" y="422512"/>
                          <a:pt x="118559" y="409810"/>
                        </a:cubicBezTo>
                        <a:cubicBezTo>
                          <a:pt x="127027" y="405575"/>
                          <a:pt x="139730" y="401341"/>
                          <a:pt x="148199" y="397107"/>
                        </a:cubicBezTo>
                        <a:cubicBezTo>
                          <a:pt x="156667" y="392873"/>
                          <a:pt x="169370" y="388638"/>
                          <a:pt x="177838" y="384404"/>
                        </a:cubicBezTo>
                        <a:cubicBezTo>
                          <a:pt x="199009" y="375936"/>
                          <a:pt x="220181" y="363233"/>
                          <a:pt x="237118" y="350530"/>
                        </a:cubicBezTo>
                        <a:cubicBezTo>
                          <a:pt x="258289" y="337828"/>
                          <a:pt x="275226" y="325125"/>
                          <a:pt x="292163" y="312422"/>
                        </a:cubicBezTo>
                        <a:cubicBezTo>
                          <a:pt x="309100" y="299719"/>
                          <a:pt x="326037" y="282782"/>
                          <a:pt x="338739" y="265845"/>
                        </a:cubicBezTo>
                        <a:cubicBezTo>
                          <a:pt x="338739" y="265845"/>
                          <a:pt x="342974" y="261611"/>
                          <a:pt x="342974" y="261611"/>
                        </a:cubicBezTo>
                        <a:cubicBezTo>
                          <a:pt x="342974" y="261611"/>
                          <a:pt x="342974" y="261611"/>
                          <a:pt x="342974" y="261611"/>
                        </a:cubicBezTo>
                        <a:cubicBezTo>
                          <a:pt x="342974" y="261611"/>
                          <a:pt x="342974" y="261611"/>
                          <a:pt x="342974" y="261611"/>
                        </a:cubicBezTo>
                        <a:cubicBezTo>
                          <a:pt x="342974" y="261611"/>
                          <a:pt x="342974" y="257377"/>
                          <a:pt x="347208" y="257377"/>
                        </a:cubicBezTo>
                        <a:cubicBezTo>
                          <a:pt x="351442" y="253143"/>
                          <a:pt x="351442" y="248908"/>
                          <a:pt x="355677" y="244674"/>
                        </a:cubicBezTo>
                        <a:cubicBezTo>
                          <a:pt x="359911" y="236206"/>
                          <a:pt x="364145" y="227737"/>
                          <a:pt x="368379" y="219269"/>
                        </a:cubicBezTo>
                        <a:cubicBezTo>
                          <a:pt x="372614" y="210800"/>
                          <a:pt x="376848" y="202332"/>
                          <a:pt x="376848" y="193863"/>
                        </a:cubicBezTo>
                        <a:cubicBezTo>
                          <a:pt x="381082" y="185395"/>
                          <a:pt x="381082" y="172692"/>
                          <a:pt x="385316" y="164223"/>
                        </a:cubicBezTo>
                        <a:cubicBezTo>
                          <a:pt x="385316" y="164223"/>
                          <a:pt x="385316" y="164223"/>
                          <a:pt x="385316" y="164223"/>
                        </a:cubicBezTo>
                        <a:cubicBezTo>
                          <a:pt x="385316" y="164223"/>
                          <a:pt x="385316" y="164223"/>
                          <a:pt x="385316" y="164223"/>
                        </a:cubicBezTo>
                        <a:cubicBezTo>
                          <a:pt x="385316" y="164223"/>
                          <a:pt x="385316" y="159989"/>
                          <a:pt x="385316" y="159989"/>
                        </a:cubicBezTo>
                        <a:cubicBezTo>
                          <a:pt x="385316" y="155755"/>
                          <a:pt x="385316" y="155755"/>
                          <a:pt x="385316" y="151521"/>
                        </a:cubicBezTo>
                        <a:cubicBezTo>
                          <a:pt x="385316" y="147287"/>
                          <a:pt x="385316" y="143052"/>
                          <a:pt x="385316" y="134584"/>
                        </a:cubicBezTo>
                        <a:cubicBezTo>
                          <a:pt x="385316" y="130350"/>
                          <a:pt x="385316" y="121881"/>
                          <a:pt x="385316" y="117647"/>
                        </a:cubicBezTo>
                        <a:cubicBezTo>
                          <a:pt x="385316" y="117647"/>
                          <a:pt x="385316" y="117647"/>
                          <a:pt x="385316" y="117647"/>
                        </a:cubicBezTo>
                        <a:cubicBezTo>
                          <a:pt x="385316" y="117647"/>
                          <a:pt x="385316" y="113413"/>
                          <a:pt x="385316" y="117647"/>
                        </a:cubicBezTo>
                        <a:cubicBezTo>
                          <a:pt x="385316" y="117647"/>
                          <a:pt x="385316" y="113413"/>
                          <a:pt x="385316" y="113413"/>
                        </a:cubicBezTo>
                        <a:cubicBezTo>
                          <a:pt x="385316" y="109178"/>
                          <a:pt x="385316" y="109178"/>
                          <a:pt x="385316" y="104944"/>
                        </a:cubicBezTo>
                        <a:cubicBezTo>
                          <a:pt x="381082" y="79539"/>
                          <a:pt x="372614" y="58367"/>
                          <a:pt x="359911" y="37196"/>
                        </a:cubicBezTo>
                        <a:cubicBezTo>
                          <a:pt x="355677" y="32962"/>
                          <a:pt x="351442" y="24493"/>
                          <a:pt x="351442" y="20259"/>
                        </a:cubicBezTo>
                        <a:cubicBezTo>
                          <a:pt x="338739" y="3322"/>
                          <a:pt x="351442" y="-5146"/>
                          <a:pt x="359911" y="3322"/>
                        </a:cubicBezTo>
                        <a:lnTo>
                          <a:pt x="359911" y="3322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32FBF3D3-4B16-D257-65D0-2130077EA447}"/>
                      </a:ext>
                    </a:extLst>
                  </p:cNvPr>
                  <p:cNvSpPr/>
                  <p:nvPr/>
                </p:nvSpPr>
                <p:spPr>
                  <a:xfrm>
                    <a:off x="7074296" y="4627164"/>
                    <a:ext cx="161742" cy="439750"/>
                  </a:xfrm>
                  <a:custGeom>
                    <a:avLst/>
                    <a:gdLst>
                      <a:gd name="connsiteX0" fmla="*/ 17778 w 161742"/>
                      <a:gd name="connsiteY0" fmla="*/ 3623 h 439750"/>
                      <a:gd name="connsiteX1" fmla="*/ 93994 w 161742"/>
                      <a:gd name="connsiteY1" fmla="*/ 164525 h 439750"/>
                      <a:gd name="connsiteX2" fmla="*/ 144805 w 161742"/>
                      <a:gd name="connsiteY2" fmla="*/ 333894 h 439750"/>
                      <a:gd name="connsiteX3" fmla="*/ 161742 w 161742"/>
                      <a:gd name="connsiteY3" fmla="*/ 431282 h 439750"/>
                      <a:gd name="connsiteX4" fmla="*/ 157508 w 161742"/>
                      <a:gd name="connsiteY4" fmla="*/ 439751 h 439750"/>
                      <a:gd name="connsiteX5" fmla="*/ 149040 w 161742"/>
                      <a:gd name="connsiteY5" fmla="*/ 435516 h 439750"/>
                      <a:gd name="connsiteX6" fmla="*/ 110931 w 161742"/>
                      <a:gd name="connsiteY6" fmla="*/ 261912 h 439750"/>
                      <a:gd name="connsiteX7" fmla="*/ 47418 w 161742"/>
                      <a:gd name="connsiteY7" fmla="*/ 96777 h 439750"/>
                      <a:gd name="connsiteX8" fmla="*/ 841 w 161742"/>
                      <a:gd name="connsiteY8" fmla="*/ 7858 h 439750"/>
                      <a:gd name="connsiteX9" fmla="*/ 17778 w 161742"/>
                      <a:gd name="connsiteY9" fmla="*/ 3623 h 439750"/>
                      <a:gd name="connsiteX10" fmla="*/ 17778 w 161742"/>
                      <a:gd name="connsiteY10" fmla="*/ 3623 h 439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1742" h="439750">
                        <a:moveTo>
                          <a:pt x="17778" y="3623"/>
                        </a:moveTo>
                        <a:cubicBezTo>
                          <a:pt x="47418" y="54434"/>
                          <a:pt x="72823" y="109480"/>
                          <a:pt x="93994" y="164525"/>
                        </a:cubicBezTo>
                        <a:cubicBezTo>
                          <a:pt x="115166" y="219570"/>
                          <a:pt x="132103" y="278849"/>
                          <a:pt x="144805" y="333894"/>
                        </a:cubicBezTo>
                        <a:cubicBezTo>
                          <a:pt x="153274" y="367768"/>
                          <a:pt x="157508" y="401642"/>
                          <a:pt x="161742" y="431282"/>
                        </a:cubicBezTo>
                        <a:cubicBezTo>
                          <a:pt x="161742" y="435516"/>
                          <a:pt x="161742" y="439751"/>
                          <a:pt x="157508" y="439751"/>
                        </a:cubicBezTo>
                        <a:cubicBezTo>
                          <a:pt x="153274" y="439751"/>
                          <a:pt x="149040" y="439751"/>
                          <a:pt x="149040" y="435516"/>
                        </a:cubicBezTo>
                        <a:cubicBezTo>
                          <a:pt x="140571" y="376237"/>
                          <a:pt x="127868" y="316957"/>
                          <a:pt x="110931" y="261912"/>
                        </a:cubicBezTo>
                        <a:cubicBezTo>
                          <a:pt x="93994" y="206867"/>
                          <a:pt x="72823" y="147588"/>
                          <a:pt x="47418" y="96777"/>
                        </a:cubicBezTo>
                        <a:cubicBezTo>
                          <a:pt x="34715" y="67137"/>
                          <a:pt x="17778" y="37497"/>
                          <a:pt x="841" y="7858"/>
                        </a:cubicBezTo>
                        <a:cubicBezTo>
                          <a:pt x="-3393" y="3623"/>
                          <a:pt x="9310" y="-4845"/>
                          <a:pt x="17778" y="3623"/>
                        </a:cubicBezTo>
                        <a:lnTo>
                          <a:pt x="17778" y="3623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7725840F-2DF6-86A2-6493-C728CC10BDD2}"/>
                      </a:ext>
                    </a:extLst>
                  </p:cNvPr>
                  <p:cNvSpPr/>
                  <p:nvPr/>
                </p:nvSpPr>
                <p:spPr>
                  <a:xfrm>
                    <a:off x="7227570" y="4686891"/>
                    <a:ext cx="81552" cy="373308"/>
                  </a:xfrm>
                  <a:custGeom>
                    <a:avLst/>
                    <a:gdLst>
                      <a:gd name="connsiteX0" fmla="*/ 12703 w 81552"/>
                      <a:gd name="connsiteY0" fmla="*/ 3176 h 373308"/>
                      <a:gd name="connsiteX1" fmla="*/ 63514 w 81552"/>
                      <a:gd name="connsiteY1" fmla="*/ 142906 h 373308"/>
                      <a:gd name="connsiteX2" fmla="*/ 80451 w 81552"/>
                      <a:gd name="connsiteY2" fmla="*/ 286870 h 373308"/>
                      <a:gd name="connsiteX3" fmla="*/ 63514 w 81552"/>
                      <a:gd name="connsiteY3" fmla="*/ 367321 h 373308"/>
                      <a:gd name="connsiteX4" fmla="*/ 55045 w 81552"/>
                      <a:gd name="connsiteY4" fmla="*/ 371555 h 373308"/>
                      <a:gd name="connsiteX5" fmla="*/ 50811 w 81552"/>
                      <a:gd name="connsiteY5" fmla="*/ 363086 h 373308"/>
                      <a:gd name="connsiteX6" fmla="*/ 63514 w 81552"/>
                      <a:gd name="connsiteY6" fmla="*/ 223356 h 373308"/>
                      <a:gd name="connsiteX7" fmla="*/ 29640 w 81552"/>
                      <a:gd name="connsiteY7" fmla="*/ 87861 h 373308"/>
                      <a:gd name="connsiteX8" fmla="*/ 0 w 81552"/>
                      <a:gd name="connsiteY8" fmla="*/ 15878 h 373308"/>
                      <a:gd name="connsiteX9" fmla="*/ 4234 w 81552"/>
                      <a:gd name="connsiteY9" fmla="*/ 3176 h 373308"/>
                      <a:gd name="connsiteX10" fmla="*/ 12703 w 81552"/>
                      <a:gd name="connsiteY10" fmla="*/ 3176 h 373308"/>
                      <a:gd name="connsiteX11" fmla="*/ 12703 w 81552"/>
                      <a:gd name="connsiteY11" fmla="*/ 3176 h 373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552" h="373308">
                        <a:moveTo>
                          <a:pt x="12703" y="3176"/>
                        </a:moveTo>
                        <a:cubicBezTo>
                          <a:pt x="33874" y="49752"/>
                          <a:pt x="50811" y="92095"/>
                          <a:pt x="63514" y="142906"/>
                        </a:cubicBezTo>
                        <a:cubicBezTo>
                          <a:pt x="76216" y="189482"/>
                          <a:pt x="84685" y="236059"/>
                          <a:pt x="80451" y="286870"/>
                        </a:cubicBezTo>
                        <a:cubicBezTo>
                          <a:pt x="80451" y="312275"/>
                          <a:pt x="76216" y="341915"/>
                          <a:pt x="63514" y="367321"/>
                        </a:cubicBezTo>
                        <a:cubicBezTo>
                          <a:pt x="63514" y="371555"/>
                          <a:pt x="59279" y="375789"/>
                          <a:pt x="55045" y="371555"/>
                        </a:cubicBezTo>
                        <a:cubicBezTo>
                          <a:pt x="50811" y="371555"/>
                          <a:pt x="46577" y="367321"/>
                          <a:pt x="50811" y="363086"/>
                        </a:cubicBezTo>
                        <a:cubicBezTo>
                          <a:pt x="63514" y="320744"/>
                          <a:pt x="67748" y="269933"/>
                          <a:pt x="63514" y="223356"/>
                        </a:cubicBezTo>
                        <a:cubicBezTo>
                          <a:pt x="59279" y="176780"/>
                          <a:pt x="46577" y="130203"/>
                          <a:pt x="29640" y="87861"/>
                        </a:cubicBezTo>
                        <a:cubicBezTo>
                          <a:pt x="21171" y="62455"/>
                          <a:pt x="8469" y="37050"/>
                          <a:pt x="0" y="15878"/>
                        </a:cubicBezTo>
                        <a:cubicBezTo>
                          <a:pt x="0" y="11644"/>
                          <a:pt x="0" y="7410"/>
                          <a:pt x="4234" y="3176"/>
                        </a:cubicBezTo>
                        <a:cubicBezTo>
                          <a:pt x="4234" y="-1059"/>
                          <a:pt x="12703" y="-1059"/>
                          <a:pt x="12703" y="3176"/>
                        </a:cubicBezTo>
                        <a:lnTo>
                          <a:pt x="12703" y="3176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37C4838A-D8DF-7602-C748-A14EA2B8CC10}"/>
                      </a:ext>
                    </a:extLst>
                  </p:cNvPr>
                  <p:cNvSpPr/>
                  <p:nvPr/>
                </p:nvSpPr>
                <p:spPr>
                  <a:xfrm>
                    <a:off x="7286849" y="4871758"/>
                    <a:ext cx="38108" cy="199391"/>
                  </a:xfrm>
                  <a:custGeom>
                    <a:avLst/>
                    <a:gdLst>
                      <a:gd name="connsiteX0" fmla="*/ 16937 w 38108"/>
                      <a:gd name="connsiteY0" fmla="*/ 4616 h 199391"/>
                      <a:gd name="connsiteX1" fmla="*/ 38108 w 38108"/>
                      <a:gd name="connsiteY1" fmla="*/ 148580 h 199391"/>
                      <a:gd name="connsiteX2" fmla="*/ 38108 w 38108"/>
                      <a:gd name="connsiteY2" fmla="*/ 190923 h 199391"/>
                      <a:gd name="connsiteX3" fmla="*/ 29640 w 38108"/>
                      <a:gd name="connsiteY3" fmla="*/ 199391 h 199391"/>
                      <a:gd name="connsiteX4" fmla="*/ 21171 w 38108"/>
                      <a:gd name="connsiteY4" fmla="*/ 190923 h 199391"/>
                      <a:gd name="connsiteX5" fmla="*/ 12703 w 38108"/>
                      <a:gd name="connsiteY5" fmla="*/ 46959 h 199391"/>
                      <a:gd name="connsiteX6" fmla="*/ 0 w 38108"/>
                      <a:gd name="connsiteY6" fmla="*/ 8850 h 199391"/>
                      <a:gd name="connsiteX7" fmla="*/ 16937 w 38108"/>
                      <a:gd name="connsiteY7" fmla="*/ 4616 h 199391"/>
                      <a:gd name="connsiteX8" fmla="*/ 16937 w 38108"/>
                      <a:gd name="connsiteY8" fmla="*/ 4616 h 199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108" h="199391">
                        <a:moveTo>
                          <a:pt x="16937" y="4616"/>
                        </a:moveTo>
                        <a:cubicBezTo>
                          <a:pt x="33874" y="51193"/>
                          <a:pt x="38108" y="102004"/>
                          <a:pt x="38108" y="148580"/>
                        </a:cubicBezTo>
                        <a:cubicBezTo>
                          <a:pt x="38108" y="161283"/>
                          <a:pt x="38108" y="173986"/>
                          <a:pt x="38108" y="190923"/>
                        </a:cubicBezTo>
                        <a:cubicBezTo>
                          <a:pt x="38108" y="195157"/>
                          <a:pt x="33874" y="199391"/>
                          <a:pt x="29640" y="199391"/>
                        </a:cubicBezTo>
                        <a:cubicBezTo>
                          <a:pt x="25406" y="199391"/>
                          <a:pt x="21171" y="195157"/>
                          <a:pt x="21171" y="190923"/>
                        </a:cubicBezTo>
                        <a:cubicBezTo>
                          <a:pt x="25406" y="144346"/>
                          <a:pt x="21171" y="93535"/>
                          <a:pt x="12703" y="46959"/>
                        </a:cubicBezTo>
                        <a:cubicBezTo>
                          <a:pt x="8469" y="34256"/>
                          <a:pt x="4234" y="21553"/>
                          <a:pt x="0" y="8850"/>
                        </a:cubicBezTo>
                        <a:cubicBezTo>
                          <a:pt x="0" y="382"/>
                          <a:pt x="12703" y="-3852"/>
                          <a:pt x="16937" y="4616"/>
                        </a:cubicBezTo>
                        <a:lnTo>
                          <a:pt x="16937" y="4616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FFD7673A-4B21-5009-F72E-B490B4D67F14}"/>
                      </a:ext>
                    </a:extLst>
                  </p:cNvPr>
                  <p:cNvSpPr/>
                  <p:nvPr/>
                </p:nvSpPr>
                <p:spPr>
                  <a:xfrm>
                    <a:off x="7338719" y="4980113"/>
                    <a:ext cx="58220" cy="89977"/>
                  </a:xfrm>
                  <a:custGeom>
                    <a:avLst/>
                    <a:gdLst>
                      <a:gd name="connsiteX0" fmla="*/ 37050 w 58220"/>
                      <a:gd name="connsiteY0" fmla="*/ 61397 h 89977"/>
                      <a:gd name="connsiteX1" fmla="*/ 41284 w 58220"/>
                      <a:gd name="connsiteY1" fmla="*/ 6351 h 89977"/>
                      <a:gd name="connsiteX2" fmla="*/ 58221 w 58220"/>
                      <a:gd name="connsiteY2" fmla="*/ 6351 h 89977"/>
                      <a:gd name="connsiteX3" fmla="*/ 15878 w 58220"/>
                      <a:gd name="connsiteY3" fmla="*/ 86802 h 89977"/>
                      <a:gd name="connsiteX4" fmla="*/ 3176 w 58220"/>
                      <a:gd name="connsiteY4" fmla="*/ 86802 h 89977"/>
                      <a:gd name="connsiteX5" fmla="*/ 3176 w 58220"/>
                      <a:gd name="connsiteY5" fmla="*/ 74099 h 89977"/>
                      <a:gd name="connsiteX6" fmla="*/ 41284 w 58220"/>
                      <a:gd name="connsiteY6" fmla="*/ 6351 h 89977"/>
                      <a:gd name="connsiteX7" fmla="*/ 58221 w 58220"/>
                      <a:gd name="connsiteY7" fmla="*/ 6351 h 89977"/>
                      <a:gd name="connsiteX8" fmla="*/ 53987 w 58220"/>
                      <a:gd name="connsiteY8" fmla="*/ 65631 h 89977"/>
                      <a:gd name="connsiteX9" fmla="*/ 45518 w 58220"/>
                      <a:gd name="connsiteY9" fmla="*/ 69865 h 89977"/>
                      <a:gd name="connsiteX10" fmla="*/ 37050 w 58220"/>
                      <a:gd name="connsiteY10" fmla="*/ 61397 h 89977"/>
                      <a:gd name="connsiteX11" fmla="*/ 37050 w 58220"/>
                      <a:gd name="connsiteY11" fmla="*/ 61397 h 89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8220" h="89977">
                        <a:moveTo>
                          <a:pt x="37050" y="61397"/>
                        </a:moveTo>
                        <a:cubicBezTo>
                          <a:pt x="41284" y="44460"/>
                          <a:pt x="41284" y="27523"/>
                          <a:pt x="41284" y="6351"/>
                        </a:cubicBezTo>
                        <a:cubicBezTo>
                          <a:pt x="45518" y="6351"/>
                          <a:pt x="49752" y="6351"/>
                          <a:pt x="58221" y="6351"/>
                        </a:cubicBezTo>
                        <a:cubicBezTo>
                          <a:pt x="53987" y="35991"/>
                          <a:pt x="41284" y="65631"/>
                          <a:pt x="15878" y="86802"/>
                        </a:cubicBezTo>
                        <a:cubicBezTo>
                          <a:pt x="11644" y="91036"/>
                          <a:pt x="7410" y="91036"/>
                          <a:pt x="3176" y="86802"/>
                        </a:cubicBezTo>
                        <a:cubicBezTo>
                          <a:pt x="-1059" y="82568"/>
                          <a:pt x="-1059" y="78333"/>
                          <a:pt x="3176" y="74099"/>
                        </a:cubicBezTo>
                        <a:cubicBezTo>
                          <a:pt x="24347" y="57162"/>
                          <a:pt x="37050" y="31757"/>
                          <a:pt x="41284" y="6351"/>
                        </a:cubicBezTo>
                        <a:cubicBezTo>
                          <a:pt x="41284" y="-2117"/>
                          <a:pt x="58221" y="-2117"/>
                          <a:pt x="58221" y="6351"/>
                        </a:cubicBezTo>
                        <a:cubicBezTo>
                          <a:pt x="58221" y="27523"/>
                          <a:pt x="58221" y="44460"/>
                          <a:pt x="53987" y="65631"/>
                        </a:cubicBezTo>
                        <a:cubicBezTo>
                          <a:pt x="53987" y="69865"/>
                          <a:pt x="49752" y="74099"/>
                          <a:pt x="45518" y="69865"/>
                        </a:cubicBezTo>
                        <a:cubicBezTo>
                          <a:pt x="41284" y="69865"/>
                          <a:pt x="37050" y="65631"/>
                          <a:pt x="37050" y="61397"/>
                        </a:cubicBezTo>
                        <a:lnTo>
                          <a:pt x="37050" y="61397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18FEC204-0C60-8DB2-E772-4F56EEDE1D4A}"/>
                      </a:ext>
                    </a:extLst>
                  </p:cNvPr>
                  <p:cNvSpPr/>
                  <p:nvPr/>
                </p:nvSpPr>
                <p:spPr>
                  <a:xfrm>
                    <a:off x="7346129" y="5056692"/>
                    <a:ext cx="21171" cy="137249"/>
                  </a:xfrm>
                  <a:custGeom>
                    <a:avLst/>
                    <a:gdLst>
                      <a:gd name="connsiteX0" fmla="*/ 12703 w 21171"/>
                      <a:gd name="connsiteY0" fmla="*/ 5988 h 137249"/>
                      <a:gd name="connsiteX1" fmla="*/ 16937 w 21171"/>
                      <a:gd name="connsiteY1" fmla="*/ 69502 h 137249"/>
                      <a:gd name="connsiteX2" fmla="*/ 21171 w 21171"/>
                      <a:gd name="connsiteY2" fmla="*/ 128781 h 137249"/>
                      <a:gd name="connsiteX3" fmla="*/ 16937 w 21171"/>
                      <a:gd name="connsiteY3" fmla="*/ 137250 h 137249"/>
                      <a:gd name="connsiteX4" fmla="*/ 8469 w 21171"/>
                      <a:gd name="connsiteY4" fmla="*/ 133015 h 137249"/>
                      <a:gd name="connsiteX5" fmla="*/ 4234 w 21171"/>
                      <a:gd name="connsiteY5" fmla="*/ 69502 h 137249"/>
                      <a:gd name="connsiteX6" fmla="*/ 0 w 21171"/>
                      <a:gd name="connsiteY6" fmla="*/ 10222 h 137249"/>
                      <a:gd name="connsiteX7" fmla="*/ 4234 w 21171"/>
                      <a:gd name="connsiteY7" fmla="*/ 1754 h 137249"/>
                      <a:gd name="connsiteX8" fmla="*/ 12703 w 21171"/>
                      <a:gd name="connsiteY8" fmla="*/ 5988 h 137249"/>
                      <a:gd name="connsiteX9" fmla="*/ 12703 w 21171"/>
                      <a:gd name="connsiteY9" fmla="*/ 5988 h 13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171" h="137249">
                        <a:moveTo>
                          <a:pt x="12703" y="5988"/>
                        </a:moveTo>
                        <a:cubicBezTo>
                          <a:pt x="16937" y="27159"/>
                          <a:pt x="16937" y="48331"/>
                          <a:pt x="16937" y="69502"/>
                        </a:cubicBezTo>
                        <a:cubicBezTo>
                          <a:pt x="16937" y="90673"/>
                          <a:pt x="21171" y="111844"/>
                          <a:pt x="21171" y="128781"/>
                        </a:cubicBezTo>
                        <a:cubicBezTo>
                          <a:pt x="21171" y="133015"/>
                          <a:pt x="21171" y="137250"/>
                          <a:pt x="16937" y="137250"/>
                        </a:cubicBezTo>
                        <a:cubicBezTo>
                          <a:pt x="12703" y="137250"/>
                          <a:pt x="8469" y="137250"/>
                          <a:pt x="8469" y="133015"/>
                        </a:cubicBezTo>
                        <a:cubicBezTo>
                          <a:pt x="4234" y="111844"/>
                          <a:pt x="4234" y="90673"/>
                          <a:pt x="4234" y="69502"/>
                        </a:cubicBezTo>
                        <a:cubicBezTo>
                          <a:pt x="4234" y="48331"/>
                          <a:pt x="0" y="27159"/>
                          <a:pt x="0" y="10222"/>
                        </a:cubicBezTo>
                        <a:cubicBezTo>
                          <a:pt x="0" y="5988"/>
                          <a:pt x="0" y="1754"/>
                          <a:pt x="4234" y="1754"/>
                        </a:cubicBezTo>
                        <a:cubicBezTo>
                          <a:pt x="8469" y="-2480"/>
                          <a:pt x="12703" y="1754"/>
                          <a:pt x="12703" y="5988"/>
                        </a:cubicBezTo>
                        <a:lnTo>
                          <a:pt x="12703" y="5988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96AEA39A-6B84-912F-23FC-E1D8FA07FC7B}"/>
                      </a:ext>
                    </a:extLst>
                  </p:cNvPr>
                  <p:cNvSpPr/>
                  <p:nvPr/>
                </p:nvSpPr>
                <p:spPr>
                  <a:xfrm>
                    <a:off x="6303446" y="5184671"/>
                    <a:ext cx="247770" cy="309902"/>
                  </a:xfrm>
                  <a:custGeom>
                    <a:avLst/>
                    <a:gdLst>
                      <a:gd name="connsiteX0" fmla="*/ 233942 w 247770"/>
                      <a:gd name="connsiteY0" fmla="*/ 51613 h 309902"/>
                      <a:gd name="connsiteX1" fmla="*/ 132320 w 247770"/>
                      <a:gd name="connsiteY1" fmla="*/ 9271 h 309902"/>
                      <a:gd name="connsiteX2" fmla="*/ 85743 w 247770"/>
                      <a:gd name="connsiteY2" fmla="*/ 21974 h 309902"/>
                      <a:gd name="connsiteX3" fmla="*/ 47635 w 247770"/>
                      <a:gd name="connsiteY3" fmla="*/ 51613 h 309902"/>
                      <a:gd name="connsiteX4" fmla="*/ 22230 w 247770"/>
                      <a:gd name="connsiteY4" fmla="*/ 98190 h 309902"/>
                      <a:gd name="connsiteX5" fmla="*/ 17996 w 247770"/>
                      <a:gd name="connsiteY5" fmla="*/ 144767 h 309902"/>
                      <a:gd name="connsiteX6" fmla="*/ 17996 w 247770"/>
                      <a:gd name="connsiteY6" fmla="*/ 157469 h 309902"/>
                      <a:gd name="connsiteX7" fmla="*/ 22230 w 247770"/>
                      <a:gd name="connsiteY7" fmla="*/ 170172 h 309902"/>
                      <a:gd name="connsiteX8" fmla="*/ 30698 w 247770"/>
                      <a:gd name="connsiteY8" fmla="*/ 191343 h 309902"/>
                      <a:gd name="connsiteX9" fmla="*/ 56104 w 247770"/>
                      <a:gd name="connsiteY9" fmla="*/ 233686 h 309902"/>
                      <a:gd name="connsiteX10" fmla="*/ 140789 w 247770"/>
                      <a:gd name="connsiteY10" fmla="*/ 288731 h 309902"/>
                      <a:gd name="connsiteX11" fmla="*/ 153491 w 247770"/>
                      <a:gd name="connsiteY11" fmla="*/ 292965 h 309902"/>
                      <a:gd name="connsiteX12" fmla="*/ 149257 w 247770"/>
                      <a:gd name="connsiteY12" fmla="*/ 309902 h 309902"/>
                      <a:gd name="connsiteX13" fmla="*/ 51870 w 247770"/>
                      <a:gd name="connsiteY13" fmla="*/ 254857 h 309902"/>
                      <a:gd name="connsiteX14" fmla="*/ 1059 w 247770"/>
                      <a:gd name="connsiteY14" fmla="*/ 161704 h 309902"/>
                      <a:gd name="connsiteX15" fmla="*/ 26464 w 247770"/>
                      <a:gd name="connsiteY15" fmla="*/ 55848 h 309902"/>
                      <a:gd name="connsiteX16" fmla="*/ 68806 w 247770"/>
                      <a:gd name="connsiteY16" fmla="*/ 17739 h 309902"/>
                      <a:gd name="connsiteX17" fmla="*/ 119617 w 247770"/>
                      <a:gd name="connsiteY17" fmla="*/ 802 h 309902"/>
                      <a:gd name="connsiteX18" fmla="*/ 233942 w 247770"/>
                      <a:gd name="connsiteY18" fmla="*/ 34676 h 309902"/>
                      <a:gd name="connsiteX19" fmla="*/ 246645 w 247770"/>
                      <a:gd name="connsiteY19" fmla="*/ 47379 h 309902"/>
                      <a:gd name="connsiteX20" fmla="*/ 233942 w 247770"/>
                      <a:gd name="connsiteY20" fmla="*/ 51613 h 309902"/>
                      <a:gd name="connsiteX21" fmla="*/ 233942 w 247770"/>
                      <a:gd name="connsiteY21" fmla="*/ 51613 h 309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47770" h="309902">
                        <a:moveTo>
                          <a:pt x="233942" y="51613"/>
                        </a:moveTo>
                        <a:cubicBezTo>
                          <a:pt x="208536" y="26208"/>
                          <a:pt x="170428" y="5037"/>
                          <a:pt x="132320" y="9271"/>
                        </a:cubicBezTo>
                        <a:cubicBezTo>
                          <a:pt x="115383" y="9271"/>
                          <a:pt x="98446" y="13505"/>
                          <a:pt x="85743" y="21974"/>
                        </a:cubicBezTo>
                        <a:cubicBezTo>
                          <a:pt x="68806" y="30442"/>
                          <a:pt x="56104" y="38911"/>
                          <a:pt x="47635" y="51613"/>
                        </a:cubicBezTo>
                        <a:cubicBezTo>
                          <a:pt x="34933" y="64316"/>
                          <a:pt x="26464" y="81253"/>
                          <a:pt x="22230" y="98190"/>
                        </a:cubicBezTo>
                        <a:cubicBezTo>
                          <a:pt x="17996" y="115127"/>
                          <a:pt x="13761" y="127830"/>
                          <a:pt x="17996" y="144767"/>
                        </a:cubicBezTo>
                        <a:cubicBezTo>
                          <a:pt x="17996" y="149001"/>
                          <a:pt x="17996" y="149001"/>
                          <a:pt x="17996" y="157469"/>
                        </a:cubicBezTo>
                        <a:cubicBezTo>
                          <a:pt x="17996" y="161704"/>
                          <a:pt x="17996" y="165938"/>
                          <a:pt x="22230" y="170172"/>
                        </a:cubicBezTo>
                        <a:cubicBezTo>
                          <a:pt x="26464" y="178641"/>
                          <a:pt x="26464" y="187109"/>
                          <a:pt x="30698" y="191343"/>
                        </a:cubicBezTo>
                        <a:cubicBezTo>
                          <a:pt x="39167" y="208280"/>
                          <a:pt x="47635" y="220983"/>
                          <a:pt x="56104" y="233686"/>
                        </a:cubicBezTo>
                        <a:cubicBezTo>
                          <a:pt x="77275" y="259091"/>
                          <a:pt x="106915" y="280262"/>
                          <a:pt x="140789" y="288731"/>
                        </a:cubicBezTo>
                        <a:cubicBezTo>
                          <a:pt x="145023" y="288731"/>
                          <a:pt x="149257" y="292965"/>
                          <a:pt x="153491" y="292965"/>
                        </a:cubicBezTo>
                        <a:cubicBezTo>
                          <a:pt x="161960" y="297199"/>
                          <a:pt x="157726" y="309902"/>
                          <a:pt x="149257" y="309902"/>
                        </a:cubicBezTo>
                        <a:cubicBezTo>
                          <a:pt x="111149" y="301434"/>
                          <a:pt x="77275" y="280262"/>
                          <a:pt x="51870" y="254857"/>
                        </a:cubicBezTo>
                        <a:cubicBezTo>
                          <a:pt x="26464" y="229452"/>
                          <a:pt x="5293" y="195578"/>
                          <a:pt x="1059" y="161704"/>
                        </a:cubicBezTo>
                        <a:cubicBezTo>
                          <a:pt x="-3176" y="123595"/>
                          <a:pt x="5293" y="85487"/>
                          <a:pt x="26464" y="55848"/>
                        </a:cubicBezTo>
                        <a:cubicBezTo>
                          <a:pt x="39167" y="38911"/>
                          <a:pt x="51870" y="26208"/>
                          <a:pt x="68806" y="17739"/>
                        </a:cubicBezTo>
                        <a:cubicBezTo>
                          <a:pt x="85743" y="9271"/>
                          <a:pt x="102680" y="802"/>
                          <a:pt x="119617" y="802"/>
                        </a:cubicBezTo>
                        <a:cubicBezTo>
                          <a:pt x="161960" y="-3432"/>
                          <a:pt x="200068" y="9271"/>
                          <a:pt x="233942" y="34676"/>
                        </a:cubicBezTo>
                        <a:cubicBezTo>
                          <a:pt x="238176" y="38911"/>
                          <a:pt x="242410" y="43145"/>
                          <a:pt x="246645" y="47379"/>
                        </a:cubicBezTo>
                        <a:cubicBezTo>
                          <a:pt x="250879" y="47379"/>
                          <a:pt x="242410" y="55848"/>
                          <a:pt x="233942" y="51613"/>
                        </a:cubicBezTo>
                        <a:lnTo>
                          <a:pt x="233942" y="51613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3061C673-B079-2AAB-6DA3-0517BAFF7783}"/>
                      </a:ext>
                    </a:extLst>
                  </p:cNvPr>
                  <p:cNvSpPr/>
                  <p:nvPr/>
                </p:nvSpPr>
                <p:spPr>
                  <a:xfrm>
                    <a:off x="6425544" y="5312501"/>
                    <a:ext cx="102649" cy="48915"/>
                  </a:xfrm>
                  <a:custGeom>
                    <a:avLst/>
                    <a:gdLst>
                      <a:gd name="connsiteX0" fmla="*/ 90673 w 102649"/>
                      <a:gd name="connsiteY0" fmla="*/ 46577 h 48915"/>
                      <a:gd name="connsiteX1" fmla="*/ 5988 w 102649"/>
                      <a:gd name="connsiteY1" fmla="*/ 12703 h 48915"/>
                      <a:gd name="connsiteX2" fmla="*/ 1754 w 102649"/>
                      <a:gd name="connsiteY2" fmla="*/ 4234 h 48915"/>
                      <a:gd name="connsiteX3" fmla="*/ 10222 w 102649"/>
                      <a:gd name="connsiteY3" fmla="*/ 0 h 48915"/>
                      <a:gd name="connsiteX4" fmla="*/ 99142 w 102649"/>
                      <a:gd name="connsiteY4" fmla="*/ 33874 h 48915"/>
                      <a:gd name="connsiteX5" fmla="*/ 90673 w 102649"/>
                      <a:gd name="connsiteY5" fmla="*/ 46577 h 48915"/>
                      <a:gd name="connsiteX6" fmla="*/ 90673 w 102649"/>
                      <a:gd name="connsiteY6" fmla="*/ 46577 h 48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649" h="48915">
                        <a:moveTo>
                          <a:pt x="90673" y="46577"/>
                        </a:moveTo>
                        <a:cubicBezTo>
                          <a:pt x="65268" y="29640"/>
                          <a:pt x="35628" y="16937"/>
                          <a:pt x="5988" y="12703"/>
                        </a:cubicBezTo>
                        <a:cubicBezTo>
                          <a:pt x="1754" y="12703"/>
                          <a:pt x="-2480" y="8469"/>
                          <a:pt x="1754" y="4234"/>
                        </a:cubicBezTo>
                        <a:cubicBezTo>
                          <a:pt x="1754" y="0"/>
                          <a:pt x="5988" y="0"/>
                          <a:pt x="10222" y="0"/>
                        </a:cubicBezTo>
                        <a:cubicBezTo>
                          <a:pt x="44096" y="4234"/>
                          <a:pt x="73736" y="16937"/>
                          <a:pt x="99142" y="33874"/>
                        </a:cubicBezTo>
                        <a:cubicBezTo>
                          <a:pt x="107610" y="38108"/>
                          <a:pt x="99142" y="55045"/>
                          <a:pt x="90673" y="46577"/>
                        </a:cubicBezTo>
                        <a:lnTo>
                          <a:pt x="90673" y="46577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6586F947-0179-26E9-5607-EEA8778FF409}"/>
                      </a:ext>
                    </a:extLst>
                  </p:cNvPr>
                  <p:cNvSpPr/>
                  <p:nvPr/>
                </p:nvSpPr>
                <p:spPr>
                  <a:xfrm>
                    <a:off x="6456938" y="5330496"/>
                    <a:ext cx="42342" cy="59974"/>
                  </a:xfrm>
                  <a:custGeom>
                    <a:avLst/>
                    <a:gdLst>
                      <a:gd name="connsiteX0" fmla="*/ 33874 w 42342"/>
                      <a:gd name="connsiteY0" fmla="*/ 15878 h 59974"/>
                      <a:gd name="connsiteX1" fmla="*/ 25405 w 42342"/>
                      <a:gd name="connsiteY1" fmla="*/ 24347 h 59974"/>
                      <a:gd name="connsiteX2" fmla="*/ 25405 w 42342"/>
                      <a:gd name="connsiteY2" fmla="*/ 28581 h 59974"/>
                      <a:gd name="connsiteX3" fmla="*/ 25405 w 42342"/>
                      <a:gd name="connsiteY3" fmla="*/ 28581 h 59974"/>
                      <a:gd name="connsiteX4" fmla="*/ 25405 w 42342"/>
                      <a:gd name="connsiteY4" fmla="*/ 28581 h 59974"/>
                      <a:gd name="connsiteX5" fmla="*/ 21171 w 42342"/>
                      <a:gd name="connsiteY5" fmla="*/ 32815 h 59974"/>
                      <a:gd name="connsiteX6" fmla="*/ 16937 w 42342"/>
                      <a:gd name="connsiteY6" fmla="*/ 37050 h 59974"/>
                      <a:gd name="connsiteX7" fmla="*/ 16937 w 42342"/>
                      <a:gd name="connsiteY7" fmla="*/ 41284 h 59974"/>
                      <a:gd name="connsiteX8" fmla="*/ 16937 w 42342"/>
                      <a:gd name="connsiteY8" fmla="*/ 41284 h 59974"/>
                      <a:gd name="connsiteX9" fmla="*/ 16937 w 42342"/>
                      <a:gd name="connsiteY9" fmla="*/ 41284 h 59974"/>
                      <a:gd name="connsiteX10" fmla="*/ 12703 w 42342"/>
                      <a:gd name="connsiteY10" fmla="*/ 53987 h 59974"/>
                      <a:gd name="connsiteX11" fmla="*/ 4234 w 42342"/>
                      <a:gd name="connsiteY11" fmla="*/ 58221 h 59974"/>
                      <a:gd name="connsiteX12" fmla="*/ 0 w 42342"/>
                      <a:gd name="connsiteY12" fmla="*/ 49752 h 59974"/>
                      <a:gd name="connsiteX13" fmla="*/ 29640 w 42342"/>
                      <a:gd name="connsiteY13" fmla="*/ 3176 h 59974"/>
                      <a:gd name="connsiteX14" fmla="*/ 42342 w 42342"/>
                      <a:gd name="connsiteY14" fmla="*/ 3176 h 59974"/>
                      <a:gd name="connsiteX15" fmla="*/ 33874 w 42342"/>
                      <a:gd name="connsiteY15" fmla="*/ 15878 h 59974"/>
                      <a:gd name="connsiteX16" fmla="*/ 33874 w 42342"/>
                      <a:gd name="connsiteY16" fmla="*/ 15878 h 5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342" h="59974">
                        <a:moveTo>
                          <a:pt x="33874" y="15878"/>
                        </a:moveTo>
                        <a:cubicBezTo>
                          <a:pt x="29640" y="20113"/>
                          <a:pt x="29640" y="20113"/>
                          <a:pt x="25405" y="24347"/>
                        </a:cubicBezTo>
                        <a:cubicBezTo>
                          <a:pt x="25405" y="24347"/>
                          <a:pt x="25405" y="24347"/>
                          <a:pt x="25405" y="28581"/>
                        </a:cubicBezTo>
                        <a:cubicBezTo>
                          <a:pt x="25405" y="28581"/>
                          <a:pt x="25405" y="28581"/>
                          <a:pt x="25405" y="28581"/>
                        </a:cubicBezTo>
                        <a:cubicBezTo>
                          <a:pt x="25405" y="28581"/>
                          <a:pt x="25405" y="28581"/>
                          <a:pt x="25405" y="28581"/>
                        </a:cubicBezTo>
                        <a:cubicBezTo>
                          <a:pt x="25405" y="28581"/>
                          <a:pt x="21171" y="32815"/>
                          <a:pt x="21171" y="32815"/>
                        </a:cubicBezTo>
                        <a:cubicBezTo>
                          <a:pt x="21171" y="32815"/>
                          <a:pt x="21171" y="37050"/>
                          <a:pt x="16937" y="37050"/>
                        </a:cubicBezTo>
                        <a:cubicBezTo>
                          <a:pt x="16937" y="37050"/>
                          <a:pt x="16937" y="37050"/>
                          <a:pt x="16937" y="41284"/>
                        </a:cubicBezTo>
                        <a:cubicBezTo>
                          <a:pt x="16937" y="41284"/>
                          <a:pt x="16937" y="41284"/>
                          <a:pt x="16937" y="41284"/>
                        </a:cubicBezTo>
                        <a:cubicBezTo>
                          <a:pt x="16937" y="41284"/>
                          <a:pt x="16937" y="41284"/>
                          <a:pt x="16937" y="41284"/>
                        </a:cubicBezTo>
                        <a:cubicBezTo>
                          <a:pt x="16937" y="45518"/>
                          <a:pt x="12703" y="49752"/>
                          <a:pt x="12703" y="53987"/>
                        </a:cubicBezTo>
                        <a:cubicBezTo>
                          <a:pt x="12703" y="58221"/>
                          <a:pt x="8469" y="62455"/>
                          <a:pt x="4234" y="58221"/>
                        </a:cubicBezTo>
                        <a:cubicBezTo>
                          <a:pt x="0" y="58221"/>
                          <a:pt x="0" y="53987"/>
                          <a:pt x="0" y="49752"/>
                        </a:cubicBezTo>
                        <a:cubicBezTo>
                          <a:pt x="4234" y="32815"/>
                          <a:pt x="12703" y="15878"/>
                          <a:pt x="29640" y="3176"/>
                        </a:cubicBezTo>
                        <a:cubicBezTo>
                          <a:pt x="33874" y="-1059"/>
                          <a:pt x="38108" y="-1059"/>
                          <a:pt x="42342" y="3176"/>
                        </a:cubicBezTo>
                        <a:cubicBezTo>
                          <a:pt x="33874" y="7410"/>
                          <a:pt x="38108" y="11644"/>
                          <a:pt x="33874" y="15878"/>
                        </a:cubicBezTo>
                        <a:lnTo>
                          <a:pt x="33874" y="15878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88526584-31FF-C4BE-8599-2A4AA116AA74}"/>
                      </a:ext>
                    </a:extLst>
                  </p:cNvPr>
                  <p:cNvSpPr/>
                  <p:nvPr/>
                </p:nvSpPr>
                <p:spPr>
                  <a:xfrm>
                    <a:off x="6466848" y="5476510"/>
                    <a:ext cx="371171" cy="162027"/>
                  </a:xfrm>
                  <a:custGeom>
                    <a:avLst/>
                    <a:gdLst>
                      <a:gd name="connsiteX0" fmla="*/ 354235 w 371171"/>
                      <a:gd name="connsiteY0" fmla="*/ 162028 h 162027"/>
                      <a:gd name="connsiteX1" fmla="*/ 206036 w 371171"/>
                      <a:gd name="connsiteY1" fmla="*/ 123919 h 162027"/>
                      <a:gd name="connsiteX2" fmla="*/ 57838 w 371171"/>
                      <a:gd name="connsiteY2" fmla="*/ 56171 h 162027"/>
                      <a:gd name="connsiteX3" fmla="*/ 2793 w 371171"/>
                      <a:gd name="connsiteY3" fmla="*/ 13829 h 162027"/>
                      <a:gd name="connsiteX4" fmla="*/ 15496 w 371171"/>
                      <a:gd name="connsiteY4" fmla="*/ 1126 h 162027"/>
                      <a:gd name="connsiteX5" fmla="*/ 23964 w 371171"/>
                      <a:gd name="connsiteY5" fmla="*/ 9595 h 162027"/>
                      <a:gd name="connsiteX6" fmla="*/ 28198 w 371171"/>
                      <a:gd name="connsiteY6" fmla="*/ 13829 h 162027"/>
                      <a:gd name="connsiteX7" fmla="*/ 32432 w 371171"/>
                      <a:gd name="connsiteY7" fmla="*/ 18063 h 162027"/>
                      <a:gd name="connsiteX8" fmla="*/ 32432 w 371171"/>
                      <a:gd name="connsiteY8" fmla="*/ 18063 h 162027"/>
                      <a:gd name="connsiteX9" fmla="*/ 32432 w 371171"/>
                      <a:gd name="connsiteY9" fmla="*/ 18063 h 162027"/>
                      <a:gd name="connsiteX10" fmla="*/ 57838 w 371171"/>
                      <a:gd name="connsiteY10" fmla="*/ 35000 h 162027"/>
                      <a:gd name="connsiteX11" fmla="*/ 125586 w 371171"/>
                      <a:gd name="connsiteY11" fmla="*/ 68874 h 162027"/>
                      <a:gd name="connsiteX12" fmla="*/ 282253 w 371171"/>
                      <a:gd name="connsiteY12" fmla="*/ 123919 h 162027"/>
                      <a:gd name="connsiteX13" fmla="*/ 324595 w 371171"/>
                      <a:gd name="connsiteY13" fmla="*/ 132388 h 162027"/>
                      <a:gd name="connsiteX14" fmla="*/ 345766 w 371171"/>
                      <a:gd name="connsiteY14" fmla="*/ 136622 h 162027"/>
                      <a:gd name="connsiteX15" fmla="*/ 362703 w 371171"/>
                      <a:gd name="connsiteY15" fmla="*/ 140856 h 162027"/>
                      <a:gd name="connsiteX16" fmla="*/ 371172 w 371171"/>
                      <a:gd name="connsiteY16" fmla="*/ 149325 h 162027"/>
                      <a:gd name="connsiteX17" fmla="*/ 354235 w 371171"/>
                      <a:gd name="connsiteY17" fmla="*/ 162028 h 162027"/>
                      <a:gd name="connsiteX18" fmla="*/ 354235 w 371171"/>
                      <a:gd name="connsiteY18" fmla="*/ 162028 h 162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1171" h="162027">
                        <a:moveTo>
                          <a:pt x="354235" y="162028"/>
                        </a:moveTo>
                        <a:cubicBezTo>
                          <a:pt x="303424" y="157793"/>
                          <a:pt x="252613" y="140856"/>
                          <a:pt x="206036" y="123919"/>
                        </a:cubicBezTo>
                        <a:cubicBezTo>
                          <a:pt x="155226" y="106982"/>
                          <a:pt x="104415" y="85811"/>
                          <a:pt x="57838" y="56171"/>
                        </a:cubicBezTo>
                        <a:cubicBezTo>
                          <a:pt x="36667" y="43469"/>
                          <a:pt x="19730" y="30766"/>
                          <a:pt x="2793" y="13829"/>
                        </a:cubicBezTo>
                        <a:cubicBezTo>
                          <a:pt x="-5676" y="5360"/>
                          <a:pt x="7027" y="-3108"/>
                          <a:pt x="15496" y="1126"/>
                        </a:cubicBezTo>
                        <a:cubicBezTo>
                          <a:pt x="19730" y="5360"/>
                          <a:pt x="19730" y="5360"/>
                          <a:pt x="23964" y="9595"/>
                        </a:cubicBezTo>
                        <a:cubicBezTo>
                          <a:pt x="23964" y="9595"/>
                          <a:pt x="28198" y="13829"/>
                          <a:pt x="28198" y="13829"/>
                        </a:cubicBezTo>
                        <a:cubicBezTo>
                          <a:pt x="28198" y="13829"/>
                          <a:pt x="28198" y="13829"/>
                          <a:pt x="32432" y="18063"/>
                        </a:cubicBezTo>
                        <a:cubicBezTo>
                          <a:pt x="32432" y="18063"/>
                          <a:pt x="32432" y="18063"/>
                          <a:pt x="32432" y="18063"/>
                        </a:cubicBezTo>
                        <a:cubicBezTo>
                          <a:pt x="32432" y="18063"/>
                          <a:pt x="36667" y="18063"/>
                          <a:pt x="32432" y="18063"/>
                        </a:cubicBezTo>
                        <a:cubicBezTo>
                          <a:pt x="40901" y="26532"/>
                          <a:pt x="49369" y="30766"/>
                          <a:pt x="57838" y="35000"/>
                        </a:cubicBezTo>
                        <a:cubicBezTo>
                          <a:pt x="79009" y="47703"/>
                          <a:pt x="100180" y="60406"/>
                          <a:pt x="125586" y="68874"/>
                        </a:cubicBezTo>
                        <a:cubicBezTo>
                          <a:pt x="176397" y="94280"/>
                          <a:pt x="227208" y="111217"/>
                          <a:pt x="282253" y="123919"/>
                        </a:cubicBezTo>
                        <a:cubicBezTo>
                          <a:pt x="294956" y="128154"/>
                          <a:pt x="307658" y="132388"/>
                          <a:pt x="324595" y="132388"/>
                        </a:cubicBezTo>
                        <a:cubicBezTo>
                          <a:pt x="328830" y="132388"/>
                          <a:pt x="337298" y="136622"/>
                          <a:pt x="345766" y="136622"/>
                        </a:cubicBezTo>
                        <a:cubicBezTo>
                          <a:pt x="354235" y="136622"/>
                          <a:pt x="354235" y="136622"/>
                          <a:pt x="362703" y="140856"/>
                        </a:cubicBezTo>
                        <a:cubicBezTo>
                          <a:pt x="366938" y="140856"/>
                          <a:pt x="371172" y="145090"/>
                          <a:pt x="371172" y="149325"/>
                        </a:cubicBezTo>
                        <a:cubicBezTo>
                          <a:pt x="362703" y="157793"/>
                          <a:pt x="358469" y="162028"/>
                          <a:pt x="354235" y="162028"/>
                        </a:cubicBezTo>
                        <a:lnTo>
                          <a:pt x="354235" y="162028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93EEC10E-385B-E3A5-2182-2492C7D396E9}"/>
                    </a:ext>
                  </a:extLst>
                </p:cNvPr>
                <p:cNvSpPr/>
                <p:nvPr/>
              </p:nvSpPr>
              <p:spPr>
                <a:xfrm>
                  <a:off x="6545005" y="5206263"/>
                  <a:ext cx="44046" cy="88574"/>
                </a:xfrm>
                <a:custGeom>
                  <a:avLst/>
                  <a:gdLst>
                    <a:gd name="connsiteX0" fmla="*/ 13555 w 44046"/>
                    <a:gd name="connsiteY0" fmla="*/ 4616 h 88574"/>
                    <a:gd name="connsiteX1" fmla="*/ 43195 w 44046"/>
                    <a:gd name="connsiteY1" fmla="*/ 76598 h 88574"/>
                    <a:gd name="connsiteX2" fmla="*/ 30492 w 44046"/>
                    <a:gd name="connsiteY2" fmla="*/ 85067 h 88574"/>
                    <a:gd name="connsiteX3" fmla="*/ 852 w 44046"/>
                    <a:gd name="connsiteY3" fmla="*/ 8850 h 88574"/>
                    <a:gd name="connsiteX4" fmla="*/ 13555 w 44046"/>
                    <a:gd name="connsiteY4" fmla="*/ 4616 h 88574"/>
                    <a:gd name="connsiteX5" fmla="*/ 13555 w 44046"/>
                    <a:gd name="connsiteY5" fmla="*/ 4616 h 88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046" h="88574">
                      <a:moveTo>
                        <a:pt x="13555" y="4616"/>
                      </a:moveTo>
                      <a:cubicBezTo>
                        <a:pt x="22023" y="30022"/>
                        <a:pt x="30492" y="55427"/>
                        <a:pt x="43195" y="76598"/>
                      </a:cubicBezTo>
                      <a:cubicBezTo>
                        <a:pt x="47429" y="85067"/>
                        <a:pt x="34726" y="93535"/>
                        <a:pt x="30492" y="85067"/>
                      </a:cubicBezTo>
                      <a:cubicBezTo>
                        <a:pt x="17789" y="59661"/>
                        <a:pt x="9321" y="34256"/>
                        <a:pt x="852" y="8850"/>
                      </a:cubicBezTo>
                      <a:cubicBezTo>
                        <a:pt x="-3382" y="382"/>
                        <a:pt x="9321" y="-3852"/>
                        <a:pt x="13555" y="4616"/>
                      </a:cubicBezTo>
                      <a:lnTo>
                        <a:pt x="13555" y="461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CE49792D-7FBB-00C4-8F7A-749C665232A7}"/>
                    </a:ext>
                  </a:extLst>
                </p:cNvPr>
                <p:cNvSpPr/>
                <p:nvPr/>
              </p:nvSpPr>
              <p:spPr>
                <a:xfrm>
                  <a:off x="6859191" y="4614577"/>
                  <a:ext cx="108194" cy="467157"/>
                </a:xfrm>
                <a:custGeom>
                  <a:avLst/>
                  <a:gdLst>
                    <a:gd name="connsiteX0" fmla="*/ 105856 w 108194"/>
                    <a:gd name="connsiteY0" fmla="*/ 11976 h 467157"/>
                    <a:gd name="connsiteX1" fmla="*/ 42342 w 108194"/>
                    <a:gd name="connsiteY1" fmla="*/ 177112 h 467157"/>
                    <a:gd name="connsiteX2" fmla="*/ 21171 w 108194"/>
                    <a:gd name="connsiteY2" fmla="*/ 359184 h 467157"/>
                    <a:gd name="connsiteX3" fmla="*/ 16937 w 108194"/>
                    <a:gd name="connsiteY3" fmla="*/ 460806 h 467157"/>
                    <a:gd name="connsiteX4" fmla="*/ 0 w 108194"/>
                    <a:gd name="connsiteY4" fmla="*/ 460806 h 467157"/>
                    <a:gd name="connsiteX5" fmla="*/ 8469 w 108194"/>
                    <a:gd name="connsiteY5" fmla="*/ 274499 h 467157"/>
                    <a:gd name="connsiteX6" fmla="*/ 46577 w 108194"/>
                    <a:gd name="connsiteY6" fmla="*/ 96661 h 467157"/>
                    <a:gd name="connsiteX7" fmla="*/ 93153 w 108194"/>
                    <a:gd name="connsiteY7" fmla="*/ 3508 h 467157"/>
                    <a:gd name="connsiteX8" fmla="*/ 105856 w 108194"/>
                    <a:gd name="connsiteY8" fmla="*/ 11976 h 467157"/>
                    <a:gd name="connsiteX9" fmla="*/ 105856 w 108194"/>
                    <a:gd name="connsiteY9" fmla="*/ 11976 h 46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8194" h="467157">
                      <a:moveTo>
                        <a:pt x="105856" y="11976"/>
                      </a:moveTo>
                      <a:cubicBezTo>
                        <a:pt x="71982" y="62787"/>
                        <a:pt x="55045" y="122067"/>
                        <a:pt x="42342" y="177112"/>
                      </a:cubicBezTo>
                      <a:cubicBezTo>
                        <a:pt x="29640" y="236391"/>
                        <a:pt x="25405" y="295671"/>
                        <a:pt x="21171" y="359184"/>
                      </a:cubicBezTo>
                      <a:cubicBezTo>
                        <a:pt x="21171" y="393058"/>
                        <a:pt x="21171" y="426932"/>
                        <a:pt x="16937" y="460806"/>
                      </a:cubicBezTo>
                      <a:cubicBezTo>
                        <a:pt x="16937" y="469274"/>
                        <a:pt x="0" y="469274"/>
                        <a:pt x="0" y="460806"/>
                      </a:cubicBezTo>
                      <a:cubicBezTo>
                        <a:pt x="0" y="397292"/>
                        <a:pt x="0" y="338013"/>
                        <a:pt x="8469" y="274499"/>
                      </a:cubicBezTo>
                      <a:cubicBezTo>
                        <a:pt x="12703" y="215220"/>
                        <a:pt x="25405" y="151706"/>
                        <a:pt x="46577" y="96661"/>
                      </a:cubicBezTo>
                      <a:cubicBezTo>
                        <a:pt x="59279" y="62787"/>
                        <a:pt x="71982" y="33147"/>
                        <a:pt x="93153" y="3508"/>
                      </a:cubicBezTo>
                      <a:cubicBezTo>
                        <a:pt x="97388" y="-4961"/>
                        <a:pt x="114325" y="3508"/>
                        <a:pt x="105856" y="11976"/>
                      </a:cubicBezTo>
                      <a:lnTo>
                        <a:pt x="105856" y="119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E681CDD6-D319-B0C5-0C12-6D145315DBA8}"/>
                    </a:ext>
                  </a:extLst>
                </p:cNvPr>
                <p:cNvSpPr/>
                <p:nvPr/>
              </p:nvSpPr>
              <p:spPr>
                <a:xfrm>
                  <a:off x="7070903" y="4630788"/>
                  <a:ext cx="76216" cy="448829"/>
                </a:xfrm>
                <a:custGeom>
                  <a:avLst/>
                  <a:gdLst>
                    <a:gd name="connsiteX0" fmla="*/ 16937 w 76216"/>
                    <a:gd name="connsiteY0" fmla="*/ 4234 h 448829"/>
                    <a:gd name="connsiteX1" fmla="*/ 63514 w 76216"/>
                    <a:gd name="connsiteY1" fmla="*/ 169370 h 448829"/>
                    <a:gd name="connsiteX2" fmla="*/ 76216 w 76216"/>
                    <a:gd name="connsiteY2" fmla="*/ 342974 h 448829"/>
                    <a:gd name="connsiteX3" fmla="*/ 67748 w 76216"/>
                    <a:gd name="connsiteY3" fmla="*/ 440361 h 448829"/>
                    <a:gd name="connsiteX4" fmla="*/ 59279 w 76216"/>
                    <a:gd name="connsiteY4" fmla="*/ 448830 h 448829"/>
                    <a:gd name="connsiteX5" fmla="*/ 50811 w 76216"/>
                    <a:gd name="connsiteY5" fmla="*/ 440361 h 448829"/>
                    <a:gd name="connsiteX6" fmla="*/ 55045 w 76216"/>
                    <a:gd name="connsiteY6" fmla="*/ 270992 h 448829"/>
                    <a:gd name="connsiteX7" fmla="*/ 29640 w 76216"/>
                    <a:gd name="connsiteY7" fmla="*/ 105856 h 448829"/>
                    <a:gd name="connsiteX8" fmla="*/ 0 w 76216"/>
                    <a:gd name="connsiteY8" fmla="*/ 16937 h 448829"/>
                    <a:gd name="connsiteX9" fmla="*/ 4234 w 76216"/>
                    <a:gd name="connsiteY9" fmla="*/ 8469 h 448829"/>
                    <a:gd name="connsiteX10" fmla="*/ 16937 w 76216"/>
                    <a:gd name="connsiteY10" fmla="*/ 4234 h 448829"/>
                    <a:gd name="connsiteX11" fmla="*/ 16937 w 76216"/>
                    <a:gd name="connsiteY11" fmla="*/ 4234 h 448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6216" h="448829">
                      <a:moveTo>
                        <a:pt x="16937" y="4234"/>
                      </a:moveTo>
                      <a:cubicBezTo>
                        <a:pt x="38108" y="59279"/>
                        <a:pt x="50811" y="114325"/>
                        <a:pt x="63514" y="169370"/>
                      </a:cubicBezTo>
                      <a:cubicBezTo>
                        <a:pt x="71982" y="224415"/>
                        <a:pt x="76216" y="283694"/>
                        <a:pt x="76216" y="342974"/>
                      </a:cubicBezTo>
                      <a:cubicBezTo>
                        <a:pt x="76216" y="376848"/>
                        <a:pt x="71982" y="406487"/>
                        <a:pt x="67748" y="440361"/>
                      </a:cubicBezTo>
                      <a:cubicBezTo>
                        <a:pt x="67748" y="444596"/>
                        <a:pt x="63514" y="448830"/>
                        <a:pt x="59279" y="448830"/>
                      </a:cubicBezTo>
                      <a:cubicBezTo>
                        <a:pt x="55045" y="448830"/>
                        <a:pt x="50811" y="444596"/>
                        <a:pt x="50811" y="440361"/>
                      </a:cubicBezTo>
                      <a:cubicBezTo>
                        <a:pt x="59279" y="385316"/>
                        <a:pt x="59279" y="326037"/>
                        <a:pt x="55045" y="270992"/>
                      </a:cubicBezTo>
                      <a:cubicBezTo>
                        <a:pt x="50811" y="215946"/>
                        <a:pt x="42342" y="156667"/>
                        <a:pt x="29640" y="105856"/>
                      </a:cubicBezTo>
                      <a:cubicBezTo>
                        <a:pt x="21171" y="76216"/>
                        <a:pt x="12703" y="46577"/>
                        <a:pt x="0" y="16937"/>
                      </a:cubicBezTo>
                      <a:cubicBezTo>
                        <a:pt x="0" y="12703"/>
                        <a:pt x="0" y="8469"/>
                        <a:pt x="4234" y="8469"/>
                      </a:cubicBezTo>
                      <a:cubicBezTo>
                        <a:pt x="12703" y="-4234"/>
                        <a:pt x="16937" y="0"/>
                        <a:pt x="16937" y="4234"/>
                      </a:cubicBezTo>
                      <a:lnTo>
                        <a:pt x="16937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C4484670-B74E-1D8F-6519-AF1FE6D99994}"/>
                    </a:ext>
                  </a:extLst>
                </p:cNvPr>
                <p:cNvSpPr/>
                <p:nvPr/>
              </p:nvSpPr>
              <p:spPr>
                <a:xfrm>
                  <a:off x="6922705" y="4994932"/>
                  <a:ext cx="194775" cy="84684"/>
                </a:xfrm>
                <a:custGeom>
                  <a:avLst/>
                  <a:gdLst>
                    <a:gd name="connsiteX0" fmla="*/ 182072 w 194775"/>
                    <a:gd name="connsiteY0" fmla="*/ 63514 h 84684"/>
                    <a:gd name="connsiteX1" fmla="*/ 165136 w 194775"/>
                    <a:gd name="connsiteY1" fmla="*/ 16937 h 84684"/>
                    <a:gd name="connsiteX2" fmla="*/ 182072 w 194775"/>
                    <a:gd name="connsiteY2" fmla="*/ 16937 h 84684"/>
                    <a:gd name="connsiteX3" fmla="*/ 182072 w 194775"/>
                    <a:gd name="connsiteY3" fmla="*/ 63514 h 84684"/>
                    <a:gd name="connsiteX4" fmla="*/ 173604 w 194775"/>
                    <a:gd name="connsiteY4" fmla="*/ 80451 h 84684"/>
                    <a:gd name="connsiteX5" fmla="*/ 152433 w 194775"/>
                    <a:gd name="connsiteY5" fmla="*/ 84685 h 84684"/>
                    <a:gd name="connsiteX6" fmla="*/ 59279 w 194775"/>
                    <a:gd name="connsiteY6" fmla="*/ 80451 h 84684"/>
                    <a:gd name="connsiteX7" fmla="*/ 8469 w 194775"/>
                    <a:gd name="connsiteY7" fmla="*/ 80451 h 84684"/>
                    <a:gd name="connsiteX8" fmla="*/ 0 w 194775"/>
                    <a:gd name="connsiteY8" fmla="*/ 71982 h 84684"/>
                    <a:gd name="connsiteX9" fmla="*/ 8469 w 194775"/>
                    <a:gd name="connsiteY9" fmla="*/ 63514 h 84684"/>
                    <a:gd name="connsiteX10" fmla="*/ 93153 w 194775"/>
                    <a:gd name="connsiteY10" fmla="*/ 63514 h 84684"/>
                    <a:gd name="connsiteX11" fmla="*/ 135496 w 194775"/>
                    <a:gd name="connsiteY11" fmla="*/ 63514 h 84684"/>
                    <a:gd name="connsiteX12" fmla="*/ 156667 w 194775"/>
                    <a:gd name="connsiteY12" fmla="*/ 63514 h 84684"/>
                    <a:gd name="connsiteX13" fmla="*/ 160901 w 194775"/>
                    <a:gd name="connsiteY13" fmla="*/ 63514 h 84684"/>
                    <a:gd name="connsiteX14" fmla="*/ 160901 w 194775"/>
                    <a:gd name="connsiteY14" fmla="*/ 63514 h 84684"/>
                    <a:gd name="connsiteX15" fmla="*/ 160901 w 194775"/>
                    <a:gd name="connsiteY15" fmla="*/ 63514 h 84684"/>
                    <a:gd name="connsiteX16" fmla="*/ 160901 w 194775"/>
                    <a:gd name="connsiteY16" fmla="*/ 59279 h 84684"/>
                    <a:gd name="connsiteX17" fmla="*/ 165136 w 194775"/>
                    <a:gd name="connsiteY17" fmla="*/ 8469 h 84684"/>
                    <a:gd name="connsiteX18" fmla="*/ 173604 w 194775"/>
                    <a:gd name="connsiteY18" fmla="*/ 0 h 84684"/>
                    <a:gd name="connsiteX19" fmla="*/ 182072 w 194775"/>
                    <a:gd name="connsiteY19" fmla="*/ 4234 h 84684"/>
                    <a:gd name="connsiteX20" fmla="*/ 194775 w 194775"/>
                    <a:gd name="connsiteY20" fmla="*/ 50811 h 84684"/>
                    <a:gd name="connsiteX21" fmla="*/ 190541 w 194775"/>
                    <a:gd name="connsiteY21" fmla="*/ 63514 h 84684"/>
                    <a:gd name="connsiteX22" fmla="*/ 182072 w 194775"/>
                    <a:gd name="connsiteY22" fmla="*/ 63514 h 84684"/>
                    <a:gd name="connsiteX23" fmla="*/ 182072 w 194775"/>
                    <a:gd name="connsiteY23" fmla="*/ 63514 h 84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4775" h="84684">
                      <a:moveTo>
                        <a:pt x="182072" y="63514"/>
                      </a:moveTo>
                      <a:cubicBezTo>
                        <a:pt x="173604" y="46577"/>
                        <a:pt x="169370" y="33874"/>
                        <a:pt x="165136" y="16937"/>
                      </a:cubicBezTo>
                      <a:cubicBezTo>
                        <a:pt x="169370" y="16937"/>
                        <a:pt x="173604" y="16937"/>
                        <a:pt x="182072" y="16937"/>
                      </a:cubicBezTo>
                      <a:cubicBezTo>
                        <a:pt x="182072" y="29640"/>
                        <a:pt x="182072" y="46577"/>
                        <a:pt x="182072" y="63514"/>
                      </a:cubicBezTo>
                      <a:cubicBezTo>
                        <a:pt x="177838" y="67748"/>
                        <a:pt x="177838" y="76216"/>
                        <a:pt x="173604" y="80451"/>
                      </a:cubicBezTo>
                      <a:cubicBezTo>
                        <a:pt x="169370" y="84685"/>
                        <a:pt x="160901" y="84685"/>
                        <a:pt x="152433" y="84685"/>
                      </a:cubicBezTo>
                      <a:cubicBezTo>
                        <a:pt x="122793" y="84685"/>
                        <a:pt x="88919" y="80451"/>
                        <a:pt x="59279" y="80451"/>
                      </a:cubicBezTo>
                      <a:cubicBezTo>
                        <a:pt x="42342" y="80451"/>
                        <a:pt x="25405" y="80451"/>
                        <a:pt x="8469" y="80451"/>
                      </a:cubicBezTo>
                      <a:cubicBezTo>
                        <a:pt x="4234" y="80451"/>
                        <a:pt x="0" y="76216"/>
                        <a:pt x="0" y="71982"/>
                      </a:cubicBezTo>
                      <a:cubicBezTo>
                        <a:pt x="0" y="67748"/>
                        <a:pt x="4234" y="63514"/>
                        <a:pt x="8469" y="63514"/>
                      </a:cubicBezTo>
                      <a:cubicBezTo>
                        <a:pt x="38108" y="63514"/>
                        <a:pt x="67748" y="63514"/>
                        <a:pt x="93153" y="63514"/>
                      </a:cubicBezTo>
                      <a:cubicBezTo>
                        <a:pt x="105856" y="63514"/>
                        <a:pt x="122793" y="63514"/>
                        <a:pt x="135496" y="63514"/>
                      </a:cubicBezTo>
                      <a:cubicBezTo>
                        <a:pt x="143964" y="63514"/>
                        <a:pt x="148199" y="63514"/>
                        <a:pt x="156667" y="63514"/>
                      </a:cubicBezTo>
                      <a:cubicBezTo>
                        <a:pt x="156667" y="63514"/>
                        <a:pt x="160901" y="63514"/>
                        <a:pt x="160901" y="63514"/>
                      </a:cubicBezTo>
                      <a:cubicBezTo>
                        <a:pt x="160901" y="63514"/>
                        <a:pt x="160901" y="63514"/>
                        <a:pt x="160901" y="63514"/>
                      </a:cubicBezTo>
                      <a:cubicBezTo>
                        <a:pt x="160901" y="63514"/>
                        <a:pt x="160901" y="63514"/>
                        <a:pt x="160901" y="63514"/>
                      </a:cubicBezTo>
                      <a:cubicBezTo>
                        <a:pt x="160901" y="63514"/>
                        <a:pt x="160901" y="59279"/>
                        <a:pt x="160901" y="59279"/>
                      </a:cubicBezTo>
                      <a:cubicBezTo>
                        <a:pt x="160901" y="42342"/>
                        <a:pt x="165136" y="25405"/>
                        <a:pt x="165136" y="8469"/>
                      </a:cubicBezTo>
                      <a:cubicBezTo>
                        <a:pt x="165136" y="4234"/>
                        <a:pt x="169370" y="0"/>
                        <a:pt x="173604" y="0"/>
                      </a:cubicBezTo>
                      <a:cubicBezTo>
                        <a:pt x="177838" y="0"/>
                        <a:pt x="182072" y="0"/>
                        <a:pt x="182072" y="4234"/>
                      </a:cubicBezTo>
                      <a:cubicBezTo>
                        <a:pt x="186307" y="21171"/>
                        <a:pt x="190541" y="33874"/>
                        <a:pt x="194775" y="50811"/>
                      </a:cubicBezTo>
                      <a:cubicBezTo>
                        <a:pt x="194775" y="55045"/>
                        <a:pt x="194775" y="59279"/>
                        <a:pt x="190541" y="63514"/>
                      </a:cubicBezTo>
                      <a:cubicBezTo>
                        <a:pt x="190541" y="67748"/>
                        <a:pt x="186307" y="67748"/>
                        <a:pt x="182072" y="63514"/>
                      </a:cubicBezTo>
                      <a:lnTo>
                        <a:pt x="182072" y="6351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55739DD9-14CC-E1EE-6B4A-C0D67F5754AF}"/>
                    </a:ext>
                  </a:extLst>
                </p:cNvPr>
                <p:cNvSpPr/>
                <p:nvPr/>
              </p:nvSpPr>
              <p:spPr>
                <a:xfrm>
                  <a:off x="6895545" y="5035521"/>
                  <a:ext cx="22925" cy="58552"/>
                </a:xfrm>
                <a:custGeom>
                  <a:avLst/>
                  <a:gdLst>
                    <a:gd name="connsiteX0" fmla="*/ 22925 w 22925"/>
                    <a:gd name="connsiteY0" fmla="*/ 10222 h 58552"/>
                    <a:gd name="connsiteX1" fmla="*/ 14457 w 22925"/>
                    <a:gd name="connsiteY1" fmla="*/ 52565 h 58552"/>
                    <a:gd name="connsiteX2" fmla="*/ 5988 w 22925"/>
                    <a:gd name="connsiteY2" fmla="*/ 56799 h 58552"/>
                    <a:gd name="connsiteX3" fmla="*/ 1754 w 22925"/>
                    <a:gd name="connsiteY3" fmla="*/ 48331 h 58552"/>
                    <a:gd name="connsiteX4" fmla="*/ 10222 w 22925"/>
                    <a:gd name="connsiteY4" fmla="*/ 5988 h 58552"/>
                    <a:gd name="connsiteX5" fmla="*/ 18691 w 22925"/>
                    <a:gd name="connsiteY5" fmla="*/ 1754 h 58552"/>
                    <a:gd name="connsiteX6" fmla="*/ 22925 w 22925"/>
                    <a:gd name="connsiteY6" fmla="*/ 10222 h 58552"/>
                    <a:gd name="connsiteX7" fmla="*/ 22925 w 22925"/>
                    <a:gd name="connsiteY7" fmla="*/ 10222 h 58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25" h="58552">
                      <a:moveTo>
                        <a:pt x="22925" y="10222"/>
                      </a:moveTo>
                      <a:cubicBezTo>
                        <a:pt x="18691" y="22925"/>
                        <a:pt x="14457" y="35628"/>
                        <a:pt x="14457" y="52565"/>
                      </a:cubicBezTo>
                      <a:cubicBezTo>
                        <a:pt x="14457" y="56799"/>
                        <a:pt x="10222" y="61033"/>
                        <a:pt x="5988" y="56799"/>
                      </a:cubicBezTo>
                      <a:cubicBezTo>
                        <a:pt x="1754" y="56799"/>
                        <a:pt x="-2480" y="52565"/>
                        <a:pt x="1754" y="48331"/>
                      </a:cubicBezTo>
                      <a:cubicBezTo>
                        <a:pt x="5988" y="35628"/>
                        <a:pt x="10222" y="22925"/>
                        <a:pt x="10222" y="5988"/>
                      </a:cubicBezTo>
                      <a:cubicBezTo>
                        <a:pt x="10222" y="1754"/>
                        <a:pt x="14457" y="-2480"/>
                        <a:pt x="18691" y="1754"/>
                      </a:cubicBezTo>
                      <a:cubicBezTo>
                        <a:pt x="18691" y="1754"/>
                        <a:pt x="22925" y="5988"/>
                        <a:pt x="22925" y="10222"/>
                      </a:cubicBezTo>
                      <a:lnTo>
                        <a:pt x="22925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562AD58C-52B4-31A7-64EA-F0936F771787}"/>
                    </a:ext>
                  </a:extLst>
                </p:cNvPr>
                <p:cNvSpPr/>
                <p:nvPr/>
              </p:nvSpPr>
              <p:spPr>
                <a:xfrm>
                  <a:off x="6794089" y="4715472"/>
                  <a:ext cx="65101" cy="368760"/>
                </a:xfrm>
                <a:custGeom>
                  <a:avLst/>
                  <a:gdLst>
                    <a:gd name="connsiteX0" fmla="*/ 65102 w 65101"/>
                    <a:gd name="connsiteY0" fmla="*/ 12703 h 368760"/>
                    <a:gd name="connsiteX1" fmla="*/ 26993 w 65101"/>
                    <a:gd name="connsiteY1" fmla="*/ 143964 h 368760"/>
                    <a:gd name="connsiteX2" fmla="*/ 18525 w 65101"/>
                    <a:gd name="connsiteY2" fmla="*/ 283694 h 368760"/>
                    <a:gd name="connsiteX3" fmla="*/ 31228 w 65101"/>
                    <a:gd name="connsiteY3" fmla="*/ 359911 h 368760"/>
                    <a:gd name="connsiteX4" fmla="*/ 14291 w 65101"/>
                    <a:gd name="connsiteY4" fmla="*/ 364145 h 368760"/>
                    <a:gd name="connsiteX5" fmla="*/ 1588 w 65101"/>
                    <a:gd name="connsiteY5" fmla="*/ 224415 h 368760"/>
                    <a:gd name="connsiteX6" fmla="*/ 26993 w 65101"/>
                    <a:gd name="connsiteY6" fmla="*/ 80451 h 368760"/>
                    <a:gd name="connsiteX7" fmla="*/ 52399 w 65101"/>
                    <a:gd name="connsiteY7" fmla="*/ 4234 h 368760"/>
                    <a:gd name="connsiteX8" fmla="*/ 65102 w 65101"/>
                    <a:gd name="connsiteY8" fmla="*/ 0 h 368760"/>
                    <a:gd name="connsiteX9" fmla="*/ 65102 w 65101"/>
                    <a:gd name="connsiteY9" fmla="*/ 12703 h 368760"/>
                    <a:gd name="connsiteX10" fmla="*/ 65102 w 65101"/>
                    <a:gd name="connsiteY10" fmla="*/ 12703 h 36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101" h="368760">
                      <a:moveTo>
                        <a:pt x="65102" y="12703"/>
                      </a:moveTo>
                      <a:cubicBezTo>
                        <a:pt x="48165" y="55045"/>
                        <a:pt x="35462" y="97388"/>
                        <a:pt x="26993" y="143964"/>
                      </a:cubicBezTo>
                      <a:cubicBezTo>
                        <a:pt x="18525" y="190541"/>
                        <a:pt x="14291" y="237118"/>
                        <a:pt x="18525" y="283694"/>
                      </a:cubicBezTo>
                      <a:cubicBezTo>
                        <a:pt x="18525" y="309100"/>
                        <a:pt x="22759" y="334505"/>
                        <a:pt x="31228" y="359911"/>
                      </a:cubicBezTo>
                      <a:cubicBezTo>
                        <a:pt x="35462" y="368379"/>
                        <a:pt x="18525" y="372613"/>
                        <a:pt x="14291" y="364145"/>
                      </a:cubicBezTo>
                      <a:cubicBezTo>
                        <a:pt x="1588" y="317568"/>
                        <a:pt x="-2646" y="270992"/>
                        <a:pt x="1588" y="224415"/>
                      </a:cubicBezTo>
                      <a:cubicBezTo>
                        <a:pt x="5822" y="177838"/>
                        <a:pt x="10056" y="127027"/>
                        <a:pt x="26993" y="80451"/>
                      </a:cubicBezTo>
                      <a:cubicBezTo>
                        <a:pt x="35462" y="55045"/>
                        <a:pt x="43930" y="29640"/>
                        <a:pt x="52399" y="4234"/>
                      </a:cubicBezTo>
                      <a:cubicBezTo>
                        <a:pt x="52399" y="0"/>
                        <a:pt x="60867" y="0"/>
                        <a:pt x="65102" y="0"/>
                      </a:cubicBezTo>
                      <a:cubicBezTo>
                        <a:pt x="65102" y="4234"/>
                        <a:pt x="65102" y="8469"/>
                        <a:pt x="65102" y="12703"/>
                      </a:cubicBezTo>
                      <a:lnTo>
                        <a:pt x="65102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659565B7-BEBC-B39F-B93B-B0E679BEAA71}"/>
                    </a:ext>
                  </a:extLst>
                </p:cNvPr>
                <p:cNvSpPr/>
                <p:nvPr/>
              </p:nvSpPr>
              <p:spPr>
                <a:xfrm>
                  <a:off x="7166703" y="5815994"/>
                  <a:ext cx="26993" cy="188442"/>
                </a:xfrm>
                <a:custGeom>
                  <a:avLst/>
                  <a:gdLst>
                    <a:gd name="connsiteX0" fmla="*/ 1588 w 26993"/>
                    <a:gd name="connsiteY0" fmla="*/ 178220 h 188442"/>
                    <a:gd name="connsiteX1" fmla="*/ 5822 w 26993"/>
                    <a:gd name="connsiteY1" fmla="*/ 38490 h 188442"/>
                    <a:gd name="connsiteX2" fmla="*/ 1588 w 26993"/>
                    <a:gd name="connsiteY2" fmla="*/ 8850 h 188442"/>
                    <a:gd name="connsiteX3" fmla="*/ 18525 w 26993"/>
                    <a:gd name="connsiteY3" fmla="*/ 4616 h 188442"/>
                    <a:gd name="connsiteX4" fmla="*/ 26993 w 26993"/>
                    <a:gd name="connsiteY4" fmla="*/ 68130 h 188442"/>
                    <a:gd name="connsiteX5" fmla="*/ 26993 w 26993"/>
                    <a:gd name="connsiteY5" fmla="*/ 140112 h 188442"/>
                    <a:gd name="connsiteX6" fmla="*/ 22759 w 26993"/>
                    <a:gd name="connsiteY6" fmla="*/ 182454 h 188442"/>
                    <a:gd name="connsiteX7" fmla="*/ 14291 w 26993"/>
                    <a:gd name="connsiteY7" fmla="*/ 186688 h 188442"/>
                    <a:gd name="connsiteX8" fmla="*/ 1588 w 26993"/>
                    <a:gd name="connsiteY8" fmla="*/ 178220 h 188442"/>
                    <a:gd name="connsiteX9" fmla="*/ 1588 w 26993"/>
                    <a:gd name="connsiteY9" fmla="*/ 178220 h 188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993" h="188442">
                      <a:moveTo>
                        <a:pt x="1588" y="178220"/>
                      </a:moveTo>
                      <a:cubicBezTo>
                        <a:pt x="10056" y="131643"/>
                        <a:pt x="10056" y="85067"/>
                        <a:pt x="5822" y="38490"/>
                      </a:cubicBezTo>
                      <a:cubicBezTo>
                        <a:pt x="5822" y="30021"/>
                        <a:pt x="1588" y="17319"/>
                        <a:pt x="1588" y="8850"/>
                      </a:cubicBezTo>
                      <a:cubicBezTo>
                        <a:pt x="-2646" y="382"/>
                        <a:pt x="14291" y="-3852"/>
                        <a:pt x="18525" y="4616"/>
                      </a:cubicBezTo>
                      <a:cubicBezTo>
                        <a:pt x="22759" y="25787"/>
                        <a:pt x="26993" y="46958"/>
                        <a:pt x="26993" y="68130"/>
                      </a:cubicBezTo>
                      <a:cubicBezTo>
                        <a:pt x="26993" y="93535"/>
                        <a:pt x="26993" y="118941"/>
                        <a:pt x="26993" y="140112"/>
                      </a:cubicBezTo>
                      <a:cubicBezTo>
                        <a:pt x="26993" y="152815"/>
                        <a:pt x="22759" y="169752"/>
                        <a:pt x="22759" y="182454"/>
                      </a:cubicBezTo>
                      <a:cubicBezTo>
                        <a:pt x="22759" y="186688"/>
                        <a:pt x="18525" y="190923"/>
                        <a:pt x="14291" y="186688"/>
                      </a:cubicBezTo>
                      <a:cubicBezTo>
                        <a:pt x="1588" y="186688"/>
                        <a:pt x="-2646" y="182454"/>
                        <a:pt x="1588" y="178220"/>
                      </a:cubicBezTo>
                      <a:lnTo>
                        <a:pt x="1588" y="17822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30881D9B-A15D-3C99-21AE-65FE3260073B}"/>
                    </a:ext>
                  </a:extLst>
                </p:cNvPr>
                <p:cNvSpPr/>
                <p:nvPr/>
              </p:nvSpPr>
              <p:spPr>
                <a:xfrm>
                  <a:off x="7176759" y="5601156"/>
                  <a:ext cx="233735" cy="177111"/>
                </a:xfrm>
                <a:custGeom>
                  <a:avLst/>
                  <a:gdLst>
                    <a:gd name="connsiteX0" fmla="*/ 8469 w 233735"/>
                    <a:gd name="connsiteY0" fmla="*/ 164409 h 177111"/>
                    <a:gd name="connsiteX1" fmla="*/ 101622 w 233735"/>
                    <a:gd name="connsiteY1" fmla="*/ 109364 h 177111"/>
                    <a:gd name="connsiteX2" fmla="*/ 182072 w 233735"/>
                    <a:gd name="connsiteY2" fmla="*/ 41616 h 177111"/>
                    <a:gd name="connsiteX3" fmla="*/ 220181 w 233735"/>
                    <a:gd name="connsiteY3" fmla="*/ 3508 h 177111"/>
                    <a:gd name="connsiteX4" fmla="*/ 232883 w 233735"/>
                    <a:gd name="connsiteY4" fmla="*/ 11976 h 177111"/>
                    <a:gd name="connsiteX5" fmla="*/ 194775 w 233735"/>
                    <a:gd name="connsiteY5" fmla="*/ 50084 h 177111"/>
                    <a:gd name="connsiteX6" fmla="*/ 173604 w 233735"/>
                    <a:gd name="connsiteY6" fmla="*/ 62787 h 177111"/>
                    <a:gd name="connsiteX7" fmla="*/ 152433 w 233735"/>
                    <a:gd name="connsiteY7" fmla="*/ 79724 h 177111"/>
                    <a:gd name="connsiteX8" fmla="*/ 67748 w 233735"/>
                    <a:gd name="connsiteY8" fmla="*/ 147472 h 177111"/>
                    <a:gd name="connsiteX9" fmla="*/ 12703 w 233735"/>
                    <a:gd name="connsiteY9" fmla="*/ 177112 h 177111"/>
                    <a:gd name="connsiteX10" fmla="*/ 0 w 233735"/>
                    <a:gd name="connsiteY10" fmla="*/ 172878 h 177111"/>
                    <a:gd name="connsiteX11" fmla="*/ 8469 w 233735"/>
                    <a:gd name="connsiteY11" fmla="*/ 164409 h 177111"/>
                    <a:gd name="connsiteX12" fmla="*/ 8469 w 233735"/>
                    <a:gd name="connsiteY12" fmla="*/ 164409 h 17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3735" h="177111">
                      <a:moveTo>
                        <a:pt x="8469" y="164409"/>
                      </a:moveTo>
                      <a:cubicBezTo>
                        <a:pt x="42342" y="151706"/>
                        <a:pt x="71982" y="130535"/>
                        <a:pt x="101622" y="109364"/>
                      </a:cubicBezTo>
                      <a:cubicBezTo>
                        <a:pt x="131261" y="88193"/>
                        <a:pt x="152433" y="62787"/>
                        <a:pt x="182072" y="41616"/>
                      </a:cubicBezTo>
                      <a:cubicBezTo>
                        <a:pt x="194775" y="28913"/>
                        <a:pt x="211712" y="20445"/>
                        <a:pt x="220181" y="3508"/>
                      </a:cubicBezTo>
                      <a:cubicBezTo>
                        <a:pt x="224415" y="-4961"/>
                        <a:pt x="237118" y="3508"/>
                        <a:pt x="232883" y="11976"/>
                      </a:cubicBezTo>
                      <a:cubicBezTo>
                        <a:pt x="224415" y="28913"/>
                        <a:pt x="211712" y="41616"/>
                        <a:pt x="194775" y="50084"/>
                      </a:cubicBezTo>
                      <a:cubicBezTo>
                        <a:pt x="186307" y="54319"/>
                        <a:pt x="182072" y="58553"/>
                        <a:pt x="173604" y="62787"/>
                      </a:cubicBezTo>
                      <a:cubicBezTo>
                        <a:pt x="165136" y="67021"/>
                        <a:pt x="160901" y="75490"/>
                        <a:pt x="152433" y="79724"/>
                      </a:cubicBezTo>
                      <a:cubicBezTo>
                        <a:pt x="127027" y="105130"/>
                        <a:pt x="97388" y="130535"/>
                        <a:pt x="67748" y="147472"/>
                      </a:cubicBezTo>
                      <a:cubicBezTo>
                        <a:pt x="50811" y="160175"/>
                        <a:pt x="29640" y="168643"/>
                        <a:pt x="12703" y="177112"/>
                      </a:cubicBezTo>
                      <a:cubicBezTo>
                        <a:pt x="8469" y="177112"/>
                        <a:pt x="4234" y="177112"/>
                        <a:pt x="0" y="172878"/>
                      </a:cubicBezTo>
                      <a:cubicBezTo>
                        <a:pt x="4234" y="168643"/>
                        <a:pt x="4234" y="164409"/>
                        <a:pt x="8469" y="164409"/>
                      </a:cubicBezTo>
                      <a:lnTo>
                        <a:pt x="8469" y="16440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5B795D1D-6F66-5C80-D1A8-7855AE3CA152}"/>
                    </a:ext>
                  </a:extLst>
                </p:cNvPr>
                <p:cNvSpPr/>
                <p:nvPr/>
              </p:nvSpPr>
              <p:spPr>
                <a:xfrm>
                  <a:off x="7339102" y="5476510"/>
                  <a:ext cx="70540" cy="128153"/>
                </a:xfrm>
                <a:custGeom>
                  <a:avLst/>
                  <a:gdLst>
                    <a:gd name="connsiteX0" fmla="*/ 15495 w 70540"/>
                    <a:gd name="connsiteY0" fmla="*/ 1126 h 128153"/>
                    <a:gd name="connsiteX1" fmla="*/ 70541 w 70540"/>
                    <a:gd name="connsiteY1" fmla="*/ 119685 h 128153"/>
                    <a:gd name="connsiteX2" fmla="*/ 62072 w 70540"/>
                    <a:gd name="connsiteY2" fmla="*/ 128154 h 128153"/>
                    <a:gd name="connsiteX3" fmla="*/ 53604 w 70540"/>
                    <a:gd name="connsiteY3" fmla="*/ 119685 h 128153"/>
                    <a:gd name="connsiteX4" fmla="*/ 2793 w 70540"/>
                    <a:gd name="connsiteY4" fmla="*/ 13829 h 128153"/>
                    <a:gd name="connsiteX5" fmla="*/ 15495 w 70540"/>
                    <a:gd name="connsiteY5" fmla="*/ 1126 h 128153"/>
                    <a:gd name="connsiteX6" fmla="*/ 15495 w 70540"/>
                    <a:gd name="connsiteY6" fmla="*/ 1126 h 12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540" h="128153">
                      <a:moveTo>
                        <a:pt x="15495" y="1126"/>
                      </a:moveTo>
                      <a:cubicBezTo>
                        <a:pt x="49369" y="30766"/>
                        <a:pt x="66306" y="73108"/>
                        <a:pt x="70541" y="119685"/>
                      </a:cubicBezTo>
                      <a:cubicBezTo>
                        <a:pt x="70541" y="123919"/>
                        <a:pt x="66306" y="128154"/>
                        <a:pt x="62072" y="128154"/>
                      </a:cubicBezTo>
                      <a:cubicBezTo>
                        <a:pt x="57838" y="128154"/>
                        <a:pt x="53604" y="123919"/>
                        <a:pt x="53604" y="119685"/>
                      </a:cubicBezTo>
                      <a:cubicBezTo>
                        <a:pt x="49369" y="77343"/>
                        <a:pt x="32432" y="39234"/>
                        <a:pt x="2793" y="13829"/>
                      </a:cubicBezTo>
                      <a:cubicBezTo>
                        <a:pt x="-5676" y="5360"/>
                        <a:pt x="7027" y="-3108"/>
                        <a:pt x="15495" y="1126"/>
                      </a:cubicBezTo>
                      <a:lnTo>
                        <a:pt x="15495" y="112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05DF3D88-67A5-AAAA-7E9A-C6973910ADB6}"/>
                    </a:ext>
                  </a:extLst>
                </p:cNvPr>
                <p:cNvSpPr/>
                <p:nvPr/>
              </p:nvSpPr>
              <p:spPr>
                <a:xfrm>
                  <a:off x="7381061" y="5419415"/>
                  <a:ext cx="79392" cy="184521"/>
                </a:xfrm>
                <a:custGeom>
                  <a:avLst/>
                  <a:gdLst>
                    <a:gd name="connsiteX0" fmla="*/ 15878 w 79392"/>
                    <a:gd name="connsiteY0" fmla="*/ 172545 h 184521"/>
                    <a:gd name="connsiteX1" fmla="*/ 45518 w 79392"/>
                    <a:gd name="connsiteY1" fmla="*/ 138671 h 184521"/>
                    <a:gd name="connsiteX2" fmla="*/ 58221 w 79392"/>
                    <a:gd name="connsiteY2" fmla="*/ 121735 h 184521"/>
                    <a:gd name="connsiteX3" fmla="*/ 62455 w 79392"/>
                    <a:gd name="connsiteY3" fmla="*/ 113266 h 184521"/>
                    <a:gd name="connsiteX4" fmla="*/ 66689 w 79392"/>
                    <a:gd name="connsiteY4" fmla="*/ 104798 h 184521"/>
                    <a:gd name="connsiteX5" fmla="*/ 62455 w 79392"/>
                    <a:gd name="connsiteY5" fmla="*/ 87861 h 184521"/>
                    <a:gd name="connsiteX6" fmla="*/ 58221 w 79392"/>
                    <a:gd name="connsiteY6" fmla="*/ 87861 h 184521"/>
                    <a:gd name="connsiteX7" fmla="*/ 53987 w 79392"/>
                    <a:gd name="connsiteY7" fmla="*/ 92095 h 184521"/>
                    <a:gd name="connsiteX8" fmla="*/ 41284 w 79392"/>
                    <a:gd name="connsiteY8" fmla="*/ 96329 h 184521"/>
                    <a:gd name="connsiteX9" fmla="*/ 24347 w 79392"/>
                    <a:gd name="connsiteY9" fmla="*/ 62455 h 184521"/>
                    <a:gd name="connsiteX10" fmla="*/ 3176 w 79392"/>
                    <a:gd name="connsiteY10" fmla="*/ 15878 h 184521"/>
                    <a:gd name="connsiteX11" fmla="*/ 3176 w 79392"/>
                    <a:gd name="connsiteY11" fmla="*/ 3176 h 184521"/>
                    <a:gd name="connsiteX12" fmla="*/ 15878 w 79392"/>
                    <a:gd name="connsiteY12" fmla="*/ 3176 h 184521"/>
                    <a:gd name="connsiteX13" fmla="*/ 41284 w 79392"/>
                    <a:gd name="connsiteY13" fmla="*/ 49752 h 184521"/>
                    <a:gd name="connsiteX14" fmla="*/ 41284 w 79392"/>
                    <a:gd name="connsiteY14" fmla="*/ 70924 h 184521"/>
                    <a:gd name="connsiteX15" fmla="*/ 41284 w 79392"/>
                    <a:gd name="connsiteY15" fmla="*/ 79392 h 184521"/>
                    <a:gd name="connsiteX16" fmla="*/ 41284 w 79392"/>
                    <a:gd name="connsiteY16" fmla="*/ 79392 h 184521"/>
                    <a:gd name="connsiteX17" fmla="*/ 41284 w 79392"/>
                    <a:gd name="connsiteY17" fmla="*/ 79392 h 184521"/>
                    <a:gd name="connsiteX18" fmla="*/ 41284 w 79392"/>
                    <a:gd name="connsiteY18" fmla="*/ 79392 h 184521"/>
                    <a:gd name="connsiteX19" fmla="*/ 41284 w 79392"/>
                    <a:gd name="connsiteY19" fmla="*/ 79392 h 184521"/>
                    <a:gd name="connsiteX20" fmla="*/ 45518 w 79392"/>
                    <a:gd name="connsiteY20" fmla="*/ 79392 h 184521"/>
                    <a:gd name="connsiteX21" fmla="*/ 53987 w 79392"/>
                    <a:gd name="connsiteY21" fmla="*/ 75158 h 184521"/>
                    <a:gd name="connsiteX22" fmla="*/ 66689 w 79392"/>
                    <a:gd name="connsiteY22" fmla="*/ 75158 h 184521"/>
                    <a:gd name="connsiteX23" fmla="*/ 79392 w 79392"/>
                    <a:gd name="connsiteY23" fmla="*/ 100563 h 184521"/>
                    <a:gd name="connsiteX24" fmla="*/ 58221 w 79392"/>
                    <a:gd name="connsiteY24" fmla="*/ 142906 h 184521"/>
                    <a:gd name="connsiteX25" fmla="*/ 24347 w 79392"/>
                    <a:gd name="connsiteY25" fmla="*/ 181014 h 184521"/>
                    <a:gd name="connsiteX26" fmla="*/ 15878 w 79392"/>
                    <a:gd name="connsiteY26" fmla="*/ 172545 h 184521"/>
                    <a:gd name="connsiteX27" fmla="*/ 15878 w 79392"/>
                    <a:gd name="connsiteY27" fmla="*/ 172545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9392" h="184521">
                      <a:moveTo>
                        <a:pt x="15878" y="172545"/>
                      </a:moveTo>
                      <a:cubicBezTo>
                        <a:pt x="24347" y="159843"/>
                        <a:pt x="32815" y="147140"/>
                        <a:pt x="45518" y="138671"/>
                      </a:cubicBezTo>
                      <a:cubicBezTo>
                        <a:pt x="49752" y="134437"/>
                        <a:pt x="53987" y="125969"/>
                        <a:pt x="58221" y="121735"/>
                      </a:cubicBezTo>
                      <a:cubicBezTo>
                        <a:pt x="58221" y="117500"/>
                        <a:pt x="62455" y="117500"/>
                        <a:pt x="62455" y="113266"/>
                      </a:cubicBezTo>
                      <a:cubicBezTo>
                        <a:pt x="62455" y="109032"/>
                        <a:pt x="66689" y="109032"/>
                        <a:pt x="66689" y="104798"/>
                      </a:cubicBezTo>
                      <a:cubicBezTo>
                        <a:pt x="66689" y="100563"/>
                        <a:pt x="70924" y="87861"/>
                        <a:pt x="62455" y="87861"/>
                      </a:cubicBezTo>
                      <a:cubicBezTo>
                        <a:pt x="62455" y="87861"/>
                        <a:pt x="62455" y="87861"/>
                        <a:pt x="58221" y="87861"/>
                      </a:cubicBezTo>
                      <a:cubicBezTo>
                        <a:pt x="58221" y="87861"/>
                        <a:pt x="53987" y="87861"/>
                        <a:pt x="53987" y="92095"/>
                      </a:cubicBezTo>
                      <a:cubicBezTo>
                        <a:pt x="49752" y="92095"/>
                        <a:pt x="45518" y="96329"/>
                        <a:pt x="41284" y="96329"/>
                      </a:cubicBezTo>
                      <a:cubicBezTo>
                        <a:pt x="24347" y="96329"/>
                        <a:pt x="24347" y="75158"/>
                        <a:pt x="24347" y="62455"/>
                      </a:cubicBezTo>
                      <a:cubicBezTo>
                        <a:pt x="24347" y="45518"/>
                        <a:pt x="15878" y="28581"/>
                        <a:pt x="3176" y="15878"/>
                      </a:cubicBezTo>
                      <a:cubicBezTo>
                        <a:pt x="-1059" y="11644"/>
                        <a:pt x="-1059" y="7410"/>
                        <a:pt x="3176" y="3176"/>
                      </a:cubicBezTo>
                      <a:cubicBezTo>
                        <a:pt x="7410" y="-1059"/>
                        <a:pt x="11644" y="-1059"/>
                        <a:pt x="15878" y="3176"/>
                      </a:cubicBezTo>
                      <a:cubicBezTo>
                        <a:pt x="28581" y="15878"/>
                        <a:pt x="37050" y="32815"/>
                        <a:pt x="41284" y="49752"/>
                      </a:cubicBezTo>
                      <a:cubicBezTo>
                        <a:pt x="41284" y="58221"/>
                        <a:pt x="41284" y="66689"/>
                        <a:pt x="41284" y="70924"/>
                      </a:cubicBezTo>
                      <a:cubicBezTo>
                        <a:pt x="41284" y="75158"/>
                        <a:pt x="41284" y="75158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5518" y="79392"/>
                      </a:cubicBezTo>
                      <a:cubicBezTo>
                        <a:pt x="49752" y="79392"/>
                        <a:pt x="53987" y="75158"/>
                        <a:pt x="53987" y="75158"/>
                      </a:cubicBezTo>
                      <a:cubicBezTo>
                        <a:pt x="58221" y="75158"/>
                        <a:pt x="62455" y="75158"/>
                        <a:pt x="66689" y="75158"/>
                      </a:cubicBezTo>
                      <a:cubicBezTo>
                        <a:pt x="75158" y="79392"/>
                        <a:pt x="79392" y="87861"/>
                        <a:pt x="79392" y="100563"/>
                      </a:cubicBezTo>
                      <a:cubicBezTo>
                        <a:pt x="79392" y="117500"/>
                        <a:pt x="66689" y="130203"/>
                        <a:pt x="58221" y="142906"/>
                      </a:cubicBezTo>
                      <a:cubicBezTo>
                        <a:pt x="45518" y="155608"/>
                        <a:pt x="32815" y="168311"/>
                        <a:pt x="24347" y="181014"/>
                      </a:cubicBezTo>
                      <a:cubicBezTo>
                        <a:pt x="20113" y="189482"/>
                        <a:pt x="7410" y="181014"/>
                        <a:pt x="15878" y="172545"/>
                      </a:cubicBezTo>
                      <a:lnTo>
                        <a:pt x="15878" y="17254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58C1B959-BD84-FB5B-7C3B-06DAAC57F68E}"/>
                    </a:ext>
                  </a:extLst>
                </p:cNvPr>
                <p:cNvSpPr/>
                <p:nvPr/>
              </p:nvSpPr>
              <p:spPr>
                <a:xfrm>
                  <a:off x="7275205" y="5515744"/>
                  <a:ext cx="83626" cy="127027"/>
                </a:xfrm>
                <a:custGeom>
                  <a:avLst/>
                  <a:gdLst>
                    <a:gd name="connsiteX0" fmla="*/ 11644 w 83626"/>
                    <a:gd name="connsiteY0" fmla="*/ 4234 h 127027"/>
                    <a:gd name="connsiteX1" fmla="*/ 83626 w 83626"/>
                    <a:gd name="connsiteY1" fmla="*/ 118559 h 127027"/>
                    <a:gd name="connsiteX2" fmla="*/ 79392 w 83626"/>
                    <a:gd name="connsiteY2" fmla="*/ 127027 h 127027"/>
                    <a:gd name="connsiteX3" fmla="*/ 70924 w 83626"/>
                    <a:gd name="connsiteY3" fmla="*/ 122793 h 127027"/>
                    <a:gd name="connsiteX4" fmla="*/ 3176 w 83626"/>
                    <a:gd name="connsiteY4" fmla="*/ 12703 h 127027"/>
                    <a:gd name="connsiteX5" fmla="*/ 3176 w 83626"/>
                    <a:gd name="connsiteY5" fmla="*/ 0 h 127027"/>
                    <a:gd name="connsiteX6" fmla="*/ 11644 w 83626"/>
                    <a:gd name="connsiteY6" fmla="*/ 4234 h 127027"/>
                    <a:gd name="connsiteX7" fmla="*/ 11644 w 83626"/>
                    <a:gd name="connsiteY7" fmla="*/ 4234 h 127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626" h="127027">
                      <a:moveTo>
                        <a:pt x="11644" y="4234"/>
                      </a:moveTo>
                      <a:cubicBezTo>
                        <a:pt x="45518" y="33874"/>
                        <a:pt x="70924" y="76216"/>
                        <a:pt x="83626" y="118559"/>
                      </a:cubicBezTo>
                      <a:cubicBezTo>
                        <a:pt x="83626" y="122793"/>
                        <a:pt x="83626" y="127027"/>
                        <a:pt x="79392" y="127027"/>
                      </a:cubicBezTo>
                      <a:cubicBezTo>
                        <a:pt x="75158" y="127027"/>
                        <a:pt x="70924" y="127027"/>
                        <a:pt x="70924" y="122793"/>
                      </a:cubicBezTo>
                      <a:cubicBezTo>
                        <a:pt x="62455" y="80451"/>
                        <a:pt x="37050" y="42342"/>
                        <a:pt x="3176" y="12703"/>
                      </a:cubicBezTo>
                      <a:cubicBezTo>
                        <a:pt x="-1059" y="8469"/>
                        <a:pt x="-1059" y="4234"/>
                        <a:pt x="3176" y="0"/>
                      </a:cubicBezTo>
                      <a:cubicBezTo>
                        <a:pt x="7410" y="0"/>
                        <a:pt x="11644" y="0"/>
                        <a:pt x="11644" y="4234"/>
                      </a:cubicBezTo>
                      <a:lnTo>
                        <a:pt x="11644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0D7A06B3-4467-4A18-2B49-369E498C948D}"/>
                    </a:ext>
                  </a:extLst>
                </p:cNvPr>
                <p:cNvSpPr/>
                <p:nvPr/>
              </p:nvSpPr>
              <p:spPr>
                <a:xfrm>
                  <a:off x="7326016" y="5550677"/>
                  <a:ext cx="60102" cy="61396"/>
                </a:xfrm>
                <a:custGeom>
                  <a:avLst/>
                  <a:gdLst>
                    <a:gd name="connsiteX0" fmla="*/ 58221 w 60102"/>
                    <a:gd name="connsiteY0" fmla="*/ 15878 h 61396"/>
                    <a:gd name="connsiteX1" fmla="*/ 15878 w 60102"/>
                    <a:gd name="connsiteY1" fmla="*/ 58221 h 61396"/>
                    <a:gd name="connsiteX2" fmla="*/ 3176 w 60102"/>
                    <a:gd name="connsiteY2" fmla="*/ 58221 h 61396"/>
                    <a:gd name="connsiteX3" fmla="*/ 3176 w 60102"/>
                    <a:gd name="connsiteY3" fmla="*/ 45518 h 61396"/>
                    <a:gd name="connsiteX4" fmla="*/ 45518 w 60102"/>
                    <a:gd name="connsiteY4" fmla="*/ 3176 h 61396"/>
                    <a:gd name="connsiteX5" fmla="*/ 58221 w 60102"/>
                    <a:gd name="connsiteY5" fmla="*/ 3176 h 61396"/>
                    <a:gd name="connsiteX6" fmla="*/ 58221 w 60102"/>
                    <a:gd name="connsiteY6" fmla="*/ 15878 h 61396"/>
                    <a:gd name="connsiteX7" fmla="*/ 58221 w 60102"/>
                    <a:gd name="connsiteY7" fmla="*/ 15878 h 6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02" h="61396">
                      <a:moveTo>
                        <a:pt x="58221" y="15878"/>
                      </a:moveTo>
                      <a:cubicBezTo>
                        <a:pt x="45518" y="28581"/>
                        <a:pt x="28581" y="41284"/>
                        <a:pt x="15878" y="58221"/>
                      </a:cubicBezTo>
                      <a:cubicBezTo>
                        <a:pt x="11644" y="62455"/>
                        <a:pt x="7410" y="62455"/>
                        <a:pt x="3176" y="58221"/>
                      </a:cubicBezTo>
                      <a:cubicBezTo>
                        <a:pt x="-1059" y="53987"/>
                        <a:pt x="-1059" y="49752"/>
                        <a:pt x="3176" y="45518"/>
                      </a:cubicBezTo>
                      <a:cubicBezTo>
                        <a:pt x="15878" y="32815"/>
                        <a:pt x="32815" y="20113"/>
                        <a:pt x="45518" y="3176"/>
                      </a:cubicBezTo>
                      <a:cubicBezTo>
                        <a:pt x="49752" y="-1059"/>
                        <a:pt x="53987" y="-1059"/>
                        <a:pt x="58221" y="3176"/>
                      </a:cubicBezTo>
                      <a:cubicBezTo>
                        <a:pt x="58221" y="7410"/>
                        <a:pt x="62455" y="11644"/>
                        <a:pt x="58221" y="15878"/>
                      </a:cubicBezTo>
                      <a:lnTo>
                        <a:pt x="58221" y="1587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9DA93931-47EB-17E6-05DC-9191BA096D9F}"/>
                    </a:ext>
                  </a:extLst>
                </p:cNvPr>
                <p:cNvSpPr/>
                <p:nvPr/>
              </p:nvSpPr>
              <p:spPr>
                <a:xfrm>
                  <a:off x="7317548" y="5512569"/>
                  <a:ext cx="61396" cy="61396"/>
                </a:xfrm>
                <a:custGeom>
                  <a:avLst/>
                  <a:gdLst>
                    <a:gd name="connsiteX0" fmla="*/ 58221 w 61396"/>
                    <a:gd name="connsiteY0" fmla="*/ 15878 h 61396"/>
                    <a:gd name="connsiteX1" fmla="*/ 15878 w 61396"/>
                    <a:gd name="connsiteY1" fmla="*/ 58221 h 61396"/>
                    <a:gd name="connsiteX2" fmla="*/ 3176 w 61396"/>
                    <a:gd name="connsiteY2" fmla="*/ 58221 h 61396"/>
                    <a:gd name="connsiteX3" fmla="*/ 3176 w 61396"/>
                    <a:gd name="connsiteY3" fmla="*/ 45518 h 61396"/>
                    <a:gd name="connsiteX4" fmla="*/ 45518 w 61396"/>
                    <a:gd name="connsiteY4" fmla="*/ 3176 h 61396"/>
                    <a:gd name="connsiteX5" fmla="*/ 58221 w 61396"/>
                    <a:gd name="connsiteY5" fmla="*/ 3176 h 61396"/>
                    <a:gd name="connsiteX6" fmla="*/ 58221 w 61396"/>
                    <a:gd name="connsiteY6" fmla="*/ 15878 h 61396"/>
                    <a:gd name="connsiteX7" fmla="*/ 58221 w 61396"/>
                    <a:gd name="connsiteY7" fmla="*/ 15878 h 6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396" h="61396">
                      <a:moveTo>
                        <a:pt x="58221" y="15878"/>
                      </a:moveTo>
                      <a:cubicBezTo>
                        <a:pt x="45518" y="28581"/>
                        <a:pt x="28581" y="41284"/>
                        <a:pt x="15878" y="58221"/>
                      </a:cubicBezTo>
                      <a:cubicBezTo>
                        <a:pt x="11644" y="62455"/>
                        <a:pt x="7410" y="62455"/>
                        <a:pt x="3176" y="58221"/>
                      </a:cubicBezTo>
                      <a:cubicBezTo>
                        <a:pt x="-1059" y="53987"/>
                        <a:pt x="-1059" y="49752"/>
                        <a:pt x="3176" y="45518"/>
                      </a:cubicBezTo>
                      <a:cubicBezTo>
                        <a:pt x="15878" y="32815"/>
                        <a:pt x="32815" y="20113"/>
                        <a:pt x="45518" y="3176"/>
                      </a:cubicBezTo>
                      <a:cubicBezTo>
                        <a:pt x="49752" y="-1059"/>
                        <a:pt x="53987" y="-1059"/>
                        <a:pt x="58221" y="3176"/>
                      </a:cubicBezTo>
                      <a:cubicBezTo>
                        <a:pt x="62455" y="7410"/>
                        <a:pt x="62455" y="11644"/>
                        <a:pt x="58221" y="15878"/>
                      </a:cubicBezTo>
                      <a:lnTo>
                        <a:pt x="58221" y="1587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5CDC7847-08DA-9CFF-2C4C-AACE75724F59}"/>
                    </a:ext>
                  </a:extLst>
                </p:cNvPr>
                <p:cNvSpPr/>
                <p:nvPr/>
              </p:nvSpPr>
              <p:spPr>
                <a:xfrm>
                  <a:off x="7285096" y="5488585"/>
                  <a:ext cx="61033" cy="50084"/>
                </a:xfrm>
                <a:custGeom>
                  <a:avLst/>
                  <a:gdLst>
                    <a:gd name="connsiteX0" fmla="*/ 56799 w 61033"/>
                    <a:gd name="connsiteY0" fmla="*/ 18691 h 50084"/>
                    <a:gd name="connsiteX1" fmla="*/ 14457 w 61033"/>
                    <a:gd name="connsiteY1" fmla="*/ 48331 h 50084"/>
                    <a:gd name="connsiteX2" fmla="*/ 1754 w 61033"/>
                    <a:gd name="connsiteY2" fmla="*/ 44096 h 50084"/>
                    <a:gd name="connsiteX3" fmla="*/ 5988 w 61033"/>
                    <a:gd name="connsiteY3" fmla="*/ 31394 h 50084"/>
                    <a:gd name="connsiteX4" fmla="*/ 48331 w 61033"/>
                    <a:gd name="connsiteY4" fmla="*/ 1754 h 50084"/>
                    <a:gd name="connsiteX5" fmla="*/ 61033 w 61033"/>
                    <a:gd name="connsiteY5" fmla="*/ 5988 h 50084"/>
                    <a:gd name="connsiteX6" fmla="*/ 56799 w 61033"/>
                    <a:gd name="connsiteY6" fmla="*/ 18691 h 50084"/>
                    <a:gd name="connsiteX7" fmla="*/ 56799 w 61033"/>
                    <a:gd name="connsiteY7" fmla="*/ 18691 h 50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33" h="50084">
                      <a:moveTo>
                        <a:pt x="56799" y="18691"/>
                      </a:moveTo>
                      <a:cubicBezTo>
                        <a:pt x="44096" y="27159"/>
                        <a:pt x="31394" y="39862"/>
                        <a:pt x="14457" y="48331"/>
                      </a:cubicBezTo>
                      <a:cubicBezTo>
                        <a:pt x="10222" y="52565"/>
                        <a:pt x="5988" y="48331"/>
                        <a:pt x="1754" y="44096"/>
                      </a:cubicBezTo>
                      <a:cubicBezTo>
                        <a:pt x="-2480" y="39862"/>
                        <a:pt x="1754" y="35628"/>
                        <a:pt x="5988" y="31394"/>
                      </a:cubicBezTo>
                      <a:cubicBezTo>
                        <a:pt x="18691" y="22925"/>
                        <a:pt x="31394" y="10222"/>
                        <a:pt x="48331" y="1754"/>
                      </a:cubicBezTo>
                      <a:cubicBezTo>
                        <a:pt x="52565" y="-2480"/>
                        <a:pt x="56799" y="1754"/>
                        <a:pt x="61033" y="5988"/>
                      </a:cubicBezTo>
                      <a:cubicBezTo>
                        <a:pt x="61033" y="10222"/>
                        <a:pt x="61033" y="14457"/>
                        <a:pt x="56799" y="18691"/>
                      </a:cubicBezTo>
                      <a:lnTo>
                        <a:pt x="56799" y="1869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57B965D8-CBF0-255F-3E39-A2C0ED1D8CC8}"/>
                    </a:ext>
                  </a:extLst>
                </p:cNvPr>
                <p:cNvSpPr/>
                <p:nvPr/>
              </p:nvSpPr>
              <p:spPr>
                <a:xfrm>
                  <a:off x="6207117" y="5512963"/>
                  <a:ext cx="87533" cy="78997"/>
                </a:xfrm>
                <a:custGeom>
                  <a:avLst/>
                  <a:gdLst>
                    <a:gd name="connsiteX0" fmla="*/ 76216 w 87533"/>
                    <a:gd name="connsiteY0" fmla="*/ 62061 h 78997"/>
                    <a:gd name="connsiteX1" fmla="*/ 59279 w 87533"/>
                    <a:gd name="connsiteY1" fmla="*/ 28187 h 78997"/>
                    <a:gd name="connsiteX2" fmla="*/ 38108 w 87533"/>
                    <a:gd name="connsiteY2" fmla="*/ 11250 h 78997"/>
                    <a:gd name="connsiteX3" fmla="*/ 21171 w 87533"/>
                    <a:gd name="connsiteY3" fmla="*/ 32421 h 78997"/>
                    <a:gd name="connsiteX4" fmla="*/ 16937 w 87533"/>
                    <a:gd name="connsiteY4" fmla="*/ 70529 h 78997"/>
                    <a:gd name="connsiteX5" fmla="*/ 8468 w 87533"/>
                    <a:gd name="connsiteY5" fmla="*/ 78998 h 78997"/>
                    <a:gd name="connsiteX6" fmla="*/ 0 w 87533"/>
                    <a:gd name="connsiteY6" fmla="*/ 70529 h 78997"/>
                    <a:gd name="connsiteX7" fmla="*/ 4234 w 87533"/>
                    <a:gd name="connsiteY7" fmla="*/ 36655 h 78997"/>
                    <a:gd name="connsiteX8" fmla="*/ 16937 w 87533"/>
                    <a:gd name="connsiteY8" fmla="*/ 7016 h 78997"/>
                    <a:gd name="connsiteX9" fmla="*/ 46577 w 87533"/>
                    <a:gd name="connsiteY9" fmla="*/ 2781 h 78997"/>
                    <a:gd name="connsiteX10" fmla="*/ 67748 w 87533"/>
                    <a:gd name="connsiteY10" fmla="*/ 23952 h 78997"/>
                    <a:gd name="connsiteX11" fmla="*/ 84685 w 87533"/>
                    <a:gd name="connsiteY11" fmla="*/ 57826 h 78997"/>
                    <a:gd name="connsiteX12" fmla="*/ 76216 w 87533"/>
                    <a:gd name="connsiteY12" fmla="*/ 62061 h 78997"/>
                    <a:gd name="connsiteX13" fmla="*/ 76216 w 87533"/>
                    <a:gd name="connsiteY13" fmla="*/ 62061 h 7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7533" h="78997">
                      <a:moveTo>
                        <a:pt x="76216" y="62061"/>
                      </a:moveTo>
                      <a:cubicBezTo>
                        <a:pt x="71982" y="49358"/>
                        <a:pt x="63514" y="40889"/>
                        <a:pt x="59279" y="28187"/>
                      </a:cubicBezTo>
                      <a:cubicBezTo>
                        <a:pt x="55045" y="19718"/>
                        <a:pt x="46577" y="11250"/>
                        <a:pt x="38108" y="11250"/>
                      </a:cubicBezTo>
                      <a:cubicBezTo>
                        <a:pt x="29640" y="11250"/>
                        <a:pt x="25405" y="19718"/>
                        <a:pt x="21171" y="32421"/>
                      </a:cubicBezTo>
                      <a:cubicBezTo>
                        <a:pt x="16937" y="45124"/>
                        <a:pt x="16937" y="57826"/>
                        <a:pt x="16937" y="70529"/>
                      </a:cubicBezTo>
                      <a:cubicBezTo>
                        <a:pt x="16937" y="74763"/>
                        <a:pt x="12703" y="78998"/>
                        <a:pt x="8468" y="78998"/>
                      </a:cubicBezTo>
                      <a:cubicBezTo>
                        <a:pt x="4234" y="78998"/>
                        <a:pt x="0" y="74763"/>
                        <a:pt x="0" y="70529"/>
                      </a:cubicBezTo>
                      <a:cubicBezTo>
                        <a:pt x="0" y="57826"/>
                        <a:pt x="0" y="45124"/>
                        <a:pt x="4234" y="36655"/>
                      </a:cubicBezTo>
                      <a:cubicBezTo>
                        <a:pt x="8468" y="28187"/>
                        <a:pt x="8468" y="15484"/>
                        <a:pt x="16937" y="7016"/>
                      </a:cubicBezTo>
                      <a:cubicBezTo>
                        <a:pt x="25405" y="-1453"/>
                        <a:pt x="38108" y="-1453"/>
                        <a:pt x="46577" y="2781"/>
                      </a:cubicBezTo>
                      <a:cubicBezTo>
                        <a:pt x="55045" y="7016"/>
                        <a:pt x="63514" y="15484"/>
                        <a:pt x="67748" y="23952"/>
                      </a:cubicBezTo>
                      <a:cubicBezTo>
                        <a:pt x="76216" y="36655"/>
                        <a:pt x="80451" y="49358"/>
                        <a:pt x="84685" y="57826"/>
                      </a:cubicBezTo>
                      <a:cubicBezTo>
                        <a:pt x="93153" y="62061"/>
                        <a:pt x="80451" y="70529"/>
                        <a:pt x="76216" y="62061"/>
                      </a:cubicBezTo>
                      <a:lnTo>
                        <a:pt x="76216" y="6206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A7BF74B3-5ED7-B02E-A32C-FEB70D7F2D23}"/>
                    </a:ext>
                  </a:extLst>
                </p:cNvPr>
                <p:cNvSpPr/>
                <p:nvPr/>
              </p:nvSpPr>
              <p:spPr>
                <a:xfrm>
                  <a:off x="6202883" y="5600429"/>
                  <a:ext cx="32815" cy="45518"/>
                </a:xfrm>
                <a:custGeom>
                  <a:avLst/>
                  <a:gdLst>
                    <a:gd name="connsiteX0" fmla="*/ 16937 w 32815"/>
                    <a:gd name="connsiteY0" fmla="*/ 8469 h 45518"/>
                    <a:gd name="connsiteX1" fmla="*/ 16937 w 32815"/>
                    <a:gd name="connsiteY1" fmla="*/ 8469 h 45518"/>
                    <a:gd name="connsiteX2" fmla="*/ 16937 w 32815"/>
                    <a:gd name="connsiteY2" fmla="*/ 8469 h 45518"/>
                    <a:gd name="connsiteX3" fmla="*/ 21171 w 32815"/>
                    <a:gd name="connsiteY3" fmla="*/ 16937 h 45518"/>
                    <a:gd name="connsiteX4" fmla="*/ 21171 w 32815"/>
                    <a:gd name="connsiteY4" fmla="*/ 16937 h 45518"/>
                    <a:gd name="connsiteX5" fmla="*/ 25405 w 32815"/>
                    <a:gd name="connsiteY5" fmla="*/ 25406 h 45518"/>
                    <a:gd name="connsiteX6" fmla="*/ 25405 w 32815"/>
                    <a:gd name="connsiteY6" fmla="*/ 25406 h 45518"/>
                    <a:gd name="connsiteX7" fmla="*/ 29640 w 32815"/>
                    <a:gd name="connsiteY7" fmla="*/ 29640 h 45518"/>
                    <a:gd name="connsiteX8" fmla="*/ 29640 w 32815"/>
                    <a:gd name="connsiteY8" fmla="*/ 42342 h 45518"/>
                    <a:gd name="connsiteX9" fmla="*/ 16937 w 32815"/>
                    <a:gd name="connsiteY9" fmla="*/ 42342 h 45518"/>
                    <a:gd name="connsiteX10" fmla="*/ 0 w 32815"/>
                    <a:gd name="connsiteY10" fmla="*/ 8469 h 45518"/>
                    <a:gd name="connsiteX11" fmla="*/ 4234 w 32815"/>
                    <a:gd name="connsiteY11" fmla="*/ 4234 h 45518"/>
                    <a:gd name="connsiteX12" fmla="*/ 8468 w 32815"/>
                    <a:gd name="connsiteY12" fmla="*/ 0 h 45518"/>
                    <a:gd name="connsiteX13" fmla="*/ 12703 w 32815"/>
                    <a:gd name="connsiteY13" fmla="*/ 4234 h 45518"/>
                    <a:gd name="connsiteX14" fmla="*/ 16937 w 32815"/>
                    <a:gd name="connsiteY14" fmla="*/ 8469 h 45518"/>
                    <a:gd name="connsiteX15" fmla="*/ 16937 w 32815"/>
                    <a:gd name="connsiteY15" fmla="*/ 8469 h 45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2815" h="45518">
                      <a:moveTo>
                        <a:pt x="16937" y="8469"/>
                      </a:moveTo>
                      <a:cubicBezTo>
                        <a:pt x="16937" y="8469"/>
                        <a:pt x="16937" y="12703"/>
                        <a:pt x="16937" y="8469"/>
                      </a:cubicBezTo>
                      <a:cubicBezTo>
                        <a:pt x="16937" y="12703"/>
                        <a:pt x="16937" y="8469"/>
                        <a:pt x="16937" y="8469"/>
                      </a:cubicBezTo>
                      <a:cubicBezTo>
                        <a:pt x="16937" y="12703"/>
                        <a:pt x="16937" y="12703"/>
                        <a:pt x="21171" y="16937"/>
                      </a:cubicBezTo>
                      <a:cubicBezTo>
                        <a:pt x="21171" y="16937"/>
                        <a:pt x="21171" y="16937"/>
                        <a:pt x="21171" y="16937"/>
                      </a:cubicBezTo>
                      <a:cubicBezTo>
                        <a:pt x="21171" y="21171"/>
                        <a:pt x="25405" y="21171"/>
                        <a:pt x="25405" y="25406"/>
                      </a:cubicBezTo>
                      <a:cubicBezTo>
                        <a:pt x="25405" y="25406"/>
                        <a:pt x="25405" y="25406"/>
                        <a:pt x="25405" y="25406"/>
                      </a:cubicBezTo>
                      <a:cubicBezTo>
                        <a:pt x="25405" y="25406"/>
                        <a:pt x="25405" y="29640"/>
                        <a:pt x="29640" y="29640"/>
                      </a:cubicBezTo>
                      <a:cubicBezTo>
                        <a:pt x="33874" y="33874"/>
                        <a:pt x="33874" y="38108"/>
                        <a:pt x="29640" y="42342"/>
                      </a:cubicBezTo>
                      <a:cubicBezTo>
                        <a:pt x="25405" y="46577"/>
                        <a:pt x="21171" y="46577"/>
                        <a:pt x="16937" y="42342"/>
                      </a:cubicBezTo>
                      <a:cubicBezTo>
                        <a:pt x="4234" y="29640"/>
                        <a:pt x="0" y="21171"/>
                        <a:pt x="0" y="8469"/>
                      </a:cubicBezTo>
                      <a:cubicBezTo>
                        <a:pt x="0" y="8469"/>
                        <a:pt x="0" y="4234"/>
                        <a:pt x="4234" y="4234"/>
                      </a:cubicBezTo>
                      <a:cubicBezTo>
                        <a:pt x="4234" y="4234"/>
                        <a:pt x="8468" y="0"/>
                        <a:pt x="8468" y="0"/>
                      </a:cubicBezTo>
                      <a:cubicBezTo>
                        <a:pt x="8468" y="0"/>
                        <a:pt x="12703" y="0"/>
                        <a:pt x="12703" y="4234"/>
                      </a:cubicBezTo>
                      <a:cubicBezTo>
                        <a:pt x="12703" y="4234"/>
                        <a:pt x="16937" y="8469"/>
                        <a:pt x="16937" y="8469"/>
                      </a:cubicBezTo>
                      <a:lnTo>
                        <a:pt x="16937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DEADB5E5-2E9B-C031-8B57-9E01EAAF5A85}"/>
                    </a:ext>
                  </a:extLst>
                </p:cNvPr>
                <p:cNvSpPr/>
                <p:nvPr/>
              </p:nvSpPr>
              <p:spPr>
                <a:xfrm>
                  <a:off x="6108604" y="5516803"/>
                  <a:ext cx="107834" cy="131956"/>
                </a:xfrm>
                <a:custGeom>
                  <a:avLst/>
                  <a:gdLst>
                    <a:gd name="connsiteX0" fmla="*/ 94280 w 107834"/>
                    <a:gd name="connsiteY0" fmla="*/ 37050 h 131956"/>
                    <a:gd name="connsiteX1" fmla="*/ 77343 w 107834"/>
                    <a:gd name="connsiteY1" fmla="*/ 15878 h 131956"/>
                    <a:gd name="connsiteX2" fmla="*/ 60406 w 107834"/>
                    <a:gd name="connsiteY2" fmla="*/ 15878 h 131956"/>
                    <a:gd name="connsiteX3" fmla="*/ 56171 w 107834"/>
                    <a:gd name="connsiteY3" fmla="*/ 32815 h 131956"/>
                    <a:gd name="connsiteX4" fmla="*/ 60406 w 107834"/>
                    <a:gd name="connsiteY4" fmla="*/ 62455 h 131956"/>
                    <a:gd name="connsiteX5" fmla="*/ 51937 w 107834"/>
                    <a:gd name="connsiteY5" fmla="*/ 70924 h 131956"/>
                    <a:gd name="connsiteX6" fmla="*/ 43469 w 107834"/>
                    <a:gd name="connsiteY6" fmla="*/ 62455 h 131956"/>
                    <a:gd name="connsiteX7" fmla="*/ 39234 w 107834"/>
                    <a:gd name="connsiteY7" fmla="*/ 49752 h 131956"/>
                    <a:gd name="connsiteX8" fmla="*/ 35000 w 107834"/>
                    <a:gd name="connsiteY8" fmla="*/ 45518 h 131956"/>
                    <a:gd name="connsiteX9" fmla="*/ 35000 w 107834"/>
                    <a:gd name="connsiteY9" fmla="*/ 45518 h 131956"/>
                    <a:gd name="connsiteX10" fmla="*/ 35000 w 107834"/>
                    <a:gd name="connsiteY10" fmla="*/ 45518 h 131956"/>
                    <a:gd name="connsiteX11" fmla="*/ 35000 w 107834"/>
                    <a:gd name="connsiteY11" fmla="*/ 45518 h 131956"/>
                    <a:gd name="connsiteX12" fmla="*/ 35000 w 107834"/>
                    <a:gd name="connsiteY12" fmla="*/ 83626 h 131956"/>
                    <a:gd name="connsiteX13" fmla="*/ 30766 w 107834"/>
                    <a:gd name="connsiteY13" fmla="*/ 92095 h 131956"/>
                    <a:gd name="connsiteX14" fmla="*/ 22297 w 107834"/>
                    <a:gd name="connsiteY14" fmla="*/ 87861 h 131956"/>
                    <a:gd name="connsiteX15" fmla="*/ 18063 w 107834"/>
                    <a:gd name="connsiteY15" fmla="*/ 79392 h 131956"/>
                    <a:gd name="connsiteX16" fmla="*/ 18063 w 107834"/>
                    <a:gd name="connsiteY16" fmla="*/ 79392 h 131956"/>
                    <a:gd name="connsiteX17" fmla="*/ 18063 w 107834"/>
                    <a:gd name="connsiteY17" fmla="*/ 79392 h 131956"/>
                    <a:gd name="connsiteX18" fmla="*/ 18063 w 107834"/>
                    <a:gd name="connsiteY18" fmla="*/ 79392 h 131956"/>
                    <a:gd name="connsiteX19" fmla="*/ 18063 w 107834"/>
                    <a:gd name="connsiteY19" fmla="*/ 79392 h 131956"/>
                    <a:gd name="connsiteX20" fmla="*/ 18063 w 107834"/>
                    <a:gd name="connsiteY20" fmla="*/ 79392 h 131956"/>
                    <a:gd name="connsiteX21" fmla="*/ 18063 w 107834"/>
                    <a:gd name="connsiteY21" fmla="*/ 79392 h 131956"/>
                    <a:gd name="connsiteX22" fmla="*/ 18063 w 107834"/>
                    <a:gd name="connsiteY22" fmla="*/ 87861 h 131956"/>
                    <a:gd name="connsiteX23" fmla="*/ 30766 w 107834"/>
                    <a:gd name="connsiteY23" fmla="*/ 117500 h 131956"/>
                    <a:gd name="connsiteX24" fmla="*/ 26532 w 107834"/>
                    <a:gd name="connsiteY24" fmla="*/ 130203 h 131956"/>
                    <a:gd name="connsiteX25" fmla="*/ 13829 w 107834"/>
                    <a:gd name="connsiteY25" fmla="*/ 125969 h 131956"/>
                    <a:gd name="connsiteX26" fmla="*/ 1126 w 107834"/>
                    <a:gd name="connsiteY26" fmla="*/ 75158 h 131956"/>
                    <a:gd name="connsiteX27" fmla="*/ 22297 w 107834"/>
                    <a:gd name="connsiteY27" fmla="*/ 62455 h 131956"/>
                    <a:gd name="connsiteX28" fmla="*/ 39234 w 107834"/>
                    <a:gd name="connsiteY28" fmla="*/ 83626 h 131956"/>
                    <a:gd name="connsiteX29" fmla="*/ 22297 w 107834"/>
                    <a:gd name="connsiteY29" fmla="*/ 87861 h 131956"/>
                    <a:gd name="connsiteX30" fmla="*/ 18063 w 107834"/>
                    <a:gd name="connsiteY30" fmla="*/ 58221 h 131956"/>
                    <a:gd name="connsiteX31" fmla="*/ 26532 w 107834"/>
                    <a:gd name="connsiteY31" fmla="*/ 32815 h 131956"/>
                    <a:gd name="connsiteX32" fmla="*/ 51937 w 107834"/>
                    <a:gd name="connsiteY32" fmla="*/ 41284 h 131956"/>
                    <a:gd name="connsiteX33" fmla="*/ 64640 w 107834"/>
                    <a:gd name="connsiteY33" fmla="*/ 66689 h 131956"/>
                    <a:gd name="connsiteX34" fmla="*/ 47703 w 107834"/>
                    <a:gd name="connsiteY34" fmla="*/ 66689 h 131956"/>
                    <a:gd name="connsiteX35" fmla="*/ 43469 w 107834"/>
                    <a:gd name="connsiteY35" fmla="*/ 28581 h 131956"/>
                    <a:gd name="connsiteX36" fmla="*/ 56171 w 107834"/>
                    <a:gd name="connsiteY36" fmla="*/ 3176 h 131956"/>
                    <a:gd name="connsiteX37" fmla="*/ 85811 w 107834"/>
                    <a:gd name="connsiteY37" fmla="*/ 3176 h 131956"/>
                    <a:gd name="connsiteX38" fmla="*/ 106982 w 107834"/>
                    <a:gd name="connsiteY38" fmla="*/ 28581 h 131956"/>
                    <a:gd name="connsiteX39" fmla="*/ 94280 w 107834"/>
                    <a:gd name="connsiteY39" fmla="*/ 37050 h 131956"/>
                    <a:gd name="connsiteX40" fmla="*/ 94280 w 107834"/>
                    <a:gd name="connsiteY40" fmla="*/ 37050 h 131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834" h="131956">
                      <a:moveTo>
                        <a:pt x="94280" y="37050"/>
                      </a:moveTo>
                      <a:cubicBezTo>
                        <a:pt x="90045" y="28581"/>
                        <a:pt x="85811" y="24347"/>
                        <a:pt x="77343" y="15878"/>
                      </a:cubicBezTo>
                      <a:cubicBezTo>
                        <a:pt x="73108" y="11644"/>
                        <a:pt x="64640" y="11644"/>
                        <a:pt x="60406" y="15878"/>
                      </a:cubicBezTo>
                      <a:cubicBezTo>
                        <a:pt x="56171" y="20113"/>
                        <a:pt x="56171" y="28581"/>
                        <a:pt x="56171" y="32815"/>
                      </a:cubicBezTo>
                      <a:cubicBezTo>
                        <a:pt x="56171" y="41284"/>
                        <a:pt x="56171" y="53987"/>
                        <a:pt x="60406" y="62455"/>
                      </a:cubicBezTo>
                      <a:cubicBezTo>
                        <a:pt x="60406" y="66689"/>
                        <a:pt x="56171" y="70924"/>
                        <a:pt x="51937" y="70924"/>
                      </a:cubicBezTo>
                      <a:cubicBezTo>
                        <a:pt x="47703" y="70924"/>
                        <a:pt x="43469" y="66689"/>
                        <a:pt x="43469" y="62455"/>
                      </a:cubicBezTo>
                      <a:cubicBezTo>
                        <a:pt x="43469" y="58221"/>
                        <a:pt x="39234" y="53987"/>
                        <a:pt x="39234" y="49752"/>
                      </a:cubicBezTo>
                      <a:cubicBezTo>
                        <a:pt x="39234" y="49752"/>
                        <a:pt x="35000" y="45518"/>
                        <a:pt x="35000" y="45518"/>
                      </a:cubicBezTo>
                      <a:cubicBezTo>
                        <a:pt x="35000" y="45518"/>
                        <a:pt x="35000" y="45518"/>
                        <a:pt x="35000" y="45518"/>
                      </a:cubicBezTo>
                      <a:cubicBezTo>
                        <a:pt x="35000" y="45518"/>
                        <a:pt x="35000" y="45518"/>
                        <a:pt x="35000" y="45518"/>
                      </a:cubicBezTo>
                      <a:cubicBezTo>
                        <a:pt x="35000" y="45518"/>
                        <a:pt x="35000" y="45518"/>
                        <a:pt x="35000" y="45518"/>
                      </a:cubicBezTo>
                      <a:cubicBezTo>
                        <a:pt x="30766" y="58221"/>
                        <a:pt x="30766" y="70924"/>
                        <a:pt x="35000" y="83626"/>
                      </a:cubicBezTo>
                      <a:cubicBezTo>
                        <a:pt x="35000" y="87861"/>
                        <a:pt x="35000" y="92095"/>
                        <a:pt x="30766" y="92095"/>
                      </a:cubicBezTo>
                      <a:cubicBezTo>
                        <a:pt x="26532" y="92095"/>
                        <a:pt x="22297" y="92095"/>
                        <a:pt x="22297" y="87861"/>
                      </a:cubicBezTo>
                      <a:cubicBezTo>
                        <a:pt x="22297" y="83626"/>
                        <a:pt x="22297" y="83626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83626"/>
                        <a:pt x="18063" y="87861"/>
                      </a:cubicBezTo>
                      <a:cubicBezTo>
                        <a:pt x="18063" y="100563"/>
                        <a:pt x="22297" y="109032"/>
                        <a:pt x="30766" y="117500"/>
                      </a:cubicBezTo>
                      <a:cubicBezTo>
                        <a:pt x="35000" y="121735"/>
                        <a:pt x="30766" y="125969"/>
                        <a:pt x="26532" y="130203"/>
                      </a:cubicBezTo>
                      <a:cubicBezTo>
                        <a:pt x="22297" y="134437"/>
                        <a:pt x="18063" y="130203"/>
                        <a:pt x="13829" y="125969"/>
                      </a:cubicBezTo>
                      <a:cubicBezTo>
                        <a:pt x="5360" y="113266"/>
                        <a:pt x="-3108" y="92095"/>
                        <a:pt x="1126" y="75158"/>
                      </a:cubicBezTo>
                      <a:cubicBezTo>
                        <a:pt x="1126" y="66689"/>
                        <a:pt x="13829" y="62455"/>
                        <a:pt x="22297" y="62455"/>
                      </a:cubicBezTo>
                      <a:cubicBezTo>
                        <a:pt x="30766" y="66689"/>
                        <a:pt x="35000" y="75158"/>
                        <a:pt x="39234" y="83626"/>
                      </a:cubicBezTo>
                      <a:cubicBezTo>
                        <a:pt x="35000" y="83626"/>
                        <a:pt x="30766" y="87861"/>
                        <a:pt x="22297" y="87861"/>
                      </a:cubicBezTo>
                      <a:cubicBezTo>
                        <a:pt x="18063" y="79392"/>
                        <a:pt x="18063" y="66689"/>
                        <a:pt x="18063" y="58221"/>
                      </a:cubicBezTo>
                      <a:cubicBezTo>
                        <a:pt x="18063" y="49752"/>
                        <a:pt x="18063" y="37050"/>
                        <a:pt x="26532" y="32815"/>
                      </a:cubicBezTo>
                      <a:cubicBezTo>
                        <a:pt x="35000" y="28581"/>
                        <a:pt x="47703" y="32815"/>
                        <a:pt x="51937" y="41284"/>
                      </a:cubicBezTo>
                      <a:cubicBezTo>
                        <a:pt x="56171" y="49752"/>
                        <a:pt x="60406" y="58221"/>
                        <a:pt x="64640" y="66689"/>
                      </a:cubicBezTo>
                      <a:cubicBezTo>
                        <a:pt x="60406" y="66689"/>
                        <a:pt x="56171" y="66689"/>
                        <a:pt x="47703" y="66689"/>
                      </a:cubicBezTo>
                      <a:cubicBezTo>
                        <a:pt x="47703" y="53987"/>
                        <a:pt x="43469" y="41284"/>
                        <a:pt x="43469" y="28581"/>
                      </a:cubicBezTo>
                      <a:cubicBezTo>
                        <a:pt x="43469" y="20113"/>
                        <a:pt x="47703" y="7410"/>
                        <a:pt x="56171" y="3176"/>
                      </a:cubicBezTo>
                      <a:cubicBezTo>
                        <a:pt x="64640" y="-1059"/>
                        <a:pt x="77343" y="-1059"/>
                        <a:pt x="85811" y="3176"/>
                      </a:cubicBezTo>
                      <a:cubicBezTo>
                        <a:pt x="94280" y="7410"/>
                        <a:pt x="102748" y="20113"/>
                        <a:pt x="106982" y="28581"/>
                      </a:cubicBezTo>
                      <a:cubicBezTo>
                        <a:pt x="111217" y="41284"/>
                        <a:pt x="98514" y="45518"/>
                        <a:pt x="94280" y="37050"/>
                      </a:cubicBezTo>
                      <a:lnTo>
                        <a:pt x="94280" y="3705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C9C993BC-BB8B-F49F-B3EA-035BEDDB162C}"/>
                    </a:ext>
                  </a:extLst>
                </p:cNvPr>
                <p:cNvSpPr/>
                <p:nvPr/>
              </p:nvSpPr>
              <p:spPr>
                <a:xfrm>
                  <a:off x="6274865" y="5515744"/>
                  <a:ext cx="86928" cy="50810"/>
                </a:xfrm>
                <a:custGeom>
                  <a:avLst/>
                  <a:gdLst>
                    <a:gd name="connsiteX0" fmla="*/ 76216 w 86928"/>
                    <a:gd name="connsiteY0" fmla="*/ 33874 h 50810"/>
                    <a:gd name="connsiteX1" fmla="*/ 59279 w 86928"/>
                    <a:gd name="connsiteY1" fmla="*/ 21171 h 50810"/>
                    <a:gd name="connsiteX2" fmla="*/ 42342 w 86928"/>
                    <a:gd name="connsiteY2" fmla="*/ 16937 h 50810"/>
                    <a:gd name="connsiteX3" fmla="*/ 16937 w 86928"/>
                    <a:gd name="connsiteY3" fmla="*/ 46577 h 50810"/>
                    <a:gd name="connsiteX4" fmla="*/ 4234 w 86928"/>
                    <a:gd name="connsiteY4" fmla="*/ 50811 h 50810"/>
                    <a:gd name="connsiteX5" fmla="*/ 0 w 86928"/>
                    <a:gd name="connsiteY5" fmla="*/ 38108 h 50810"/>
                    <a:gd name="connsiteX6" fmla="*/ 38108 w 86928"/>
                    <a:gd name="connsiteY6" fmla="*/ 0 h 50810"/>
                    <a:gd name="connsiteX7" fmla="*/ 63514 w 86928"/>
                    <a:gd name="connsiteY7" fmla="*/ 4234 h 50810"/>
                    <a:gd name="connsiteX8" fmla="*/ 80451 w 86928"/>
                    <a:gd name="connsiteY8" fmla="*/ 16937 h 50810"/>
                    <a:gd name="connsiteX9" fmla="*/ 76216 w 86928"/>
                    <a:gd name="connsiteY9" fmla="*/ 33874 h 50810"/>
                    <a:gd name="connsiteX10" fmla="*/ 76216 w 86928"/>
                    <a:gd name="connsiteY10" fmla="*/ 33874 h 50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928" h="50810">
                      <a:moveTo>
                        <a:pt x="76216" y="33874"/>
                      </a:moveTo>
                      <a:cubicBezTo>
                        <a:pt x="71982" y="29640"/>
                        <a:pt x="63514" y="25406"/>
                        <a:pt x="59279" y="21171"/>
                      </a:cubicBezTo>
                      <a:cubicBezTo>
                        <a:pt x="55045" y="16937"/>
                        <a:pt x="50811" y="16937"/>
                        <a:pt x="42342" y="16937"/>
                      </a:cubicBezTo>
                      <a:cubicBezTo>
                        <a:pt x="29640" y="16937"/>
                        <a:pt x="21171" y="33874"/>
                        <a:pt x="16937" y="46577"/>
                      </a:cubicBezTo>
                      <a:cubicBezTo>
                        <a:pt x="16937" y="50811"/>
                        <a:pt x="8468" y="50811"/>
                        <a:pt x="4234" y="50811"/>
                      </a:cubicBezTo>
                      <a:cubicBezTo>
                        <a:pt x="0" y="46577"/>
                        <a:pt x="0" y="42342"/>
                        <a:pt x="0" y="38108"/>
                      </a:cubicBezTo>
                      <a:cubicBezTo>
                        <a:pt x="8468" y="21171"/>
                        <a:pt x="16937" y="4234"/>
                        <a:pt x="38108" y="0"/>
                      </a:cubicBezTo>
                      <a:cubicBezTo>
                        <a:pt x="46577" y="0"/>
                        <a:pt x="55045" y="0"/>
                        <a:pt x="63514" y="4234"/>
                      </a:cubicBezTo>
                      <a:cubicBezTo>
                        <a:pt x="71982" y="8469"/>
                        <a:pt x="76216" y="12703"/>
                        <a:pt x="80451" y="16937"/>
                      </a:cubicBezTo>
                      <a:cubicBezTo>
                        <a:pt x="93153" y="25406"/>
                        <a:pt x="84685" y="38108"/>
                        <a:pt x="76216" y="33874"/>
                      </a:cubicBezTo>
                      <a:lnTo>
                        <a:pt x="76216" y="3387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014642AF-3F83-FBF5-000C-0157DFE5D9C6}"/>
                    </a:ext>
                  </a:extLst>
                </p:cNvPr>
                <p:cNvSpPr/>
                <p:nvPr/>
              </p:nvSpPr>
              <p:spPr>
                <a:xfrm>
                  <a:off x="6232523" y="5718988"/>
                  <a:ext cx="73736" cy="57826"/>
                </a:xfrm>
                <a:custGeom>
                  <a:avLst/>
                  <a:gdLst>
                    <a:gd name="connsiteX0" fmla="*/ 67748 w 73736"/>
                    <a:gd name="connsiteY0" fmla="*/ 55045 h 57826"/>
                    <a:gd name="connsiteX1" fmla="*/ 21171 w 73736"/>
                    <a:gd name="connsiteY1" fmla="*/ 50811 h 57826"/>
                    <a:gd name="connsiteX2" fmla="*/ 0 w 73736"/>
                    <a:gd name="connsiteY2" fmla="*/ 8469 h 57826"/>
                    <a:gd name="connsiteX3" fmla="*/ 8468 w 73736"/>
                    <a:gd name="connsiteY3" fmla="*/ 0 h 57826"/>
                    <a:gd name="connsiteX4" fmla="*/ 16937 w 73736"/>
                    <a:gd name="connsiteY4" fmla="*/ 8469 h 57826"/>
                    <a:gd name="connsiteX5" fmla="*/ 16937 w 73736"/>
                    <a:gd name="connsiteY5" fmla="*/ 16937 h 57826"/>
                    <a:gd name="connsiteX6" fmla="*/ 21171 w 73736"/>
                    <a:gd name="connsiteY6" fmla="*/ 25406 h 57826"/>
                    <a:gd name="connsiteX7" fmla="*/ 25405 w 73736"/>
                    <a:gd name="connsiteY7" fmla="*/ 29640 h 57826"/>
                    <a:gd name="connsiteX8" fmla="*/ 25405 w 73736"/>
                    <a:gd name="connsiteY8" fmla="*/ 29640 h 57826"/>
                    <a:gd name="connsiteX9" fmla="*/ 25405 w 73736"/>
                    <a:gd name="connsiteY9" fmla="*/ 29640 h 57826"/>
                    <a:gd name="connsiteX10" fmla="*/ 29640 w 73736"/>
                    <a:gd name="connsiteY10" fmla="*/ 33874 h 57826"/>
                    <a:gd name="connsiteX11" fmla="*/ 29640 w 73736"/>
                    <a:gd name="connsiteY11" fmla="*/ 33874 h 57826"/>
                    <a:gd name="connsiteX12" fmla="*/ 29640 w 73736"/>
                    <a:gd name="connsiteY12" fmla="*/ 33874 h 57826"/>
                    <a:gd name="connsiteX13" fmla="*/ 38108 w 73736"/>
                    <a:gd name="connsiteY13" fmla="*/ 38108 h 57826"/>
                    <a:gd name="connsiteX14" fmla="*/ 42342 w 73736"/>
                    <a:gd name="connsiteY14" fmla="*/ 38108 h 57826"/>
                    <a:gd name="connsiteX15" fmla="*/ 46577 w 73736"/>
                    <a:gd name="connsiteY15" fmla="*/ 38108 h 57826"/>
                    <a:gd name="connsiteX16" fmla="*/ 46577 w 73736"/>
                    <a:gd name="connsiteY16" fmla="*/ 38108 h 57826"/>
                    <a:gd name="connsiteX17" fmla="*/ 63514 w 73736"/>
                    <a:gd name="connsiteY17" fmla="*/ 38108 h 57826"/>
                    <a:gd name="connsiteX18" fmla="*/ 71982 w 73736"/>
                    <a:gd name="connsiteY18" fmla="*/ 42342 h 57826"/>
                    <a:gd name="connsiteX19" fmla="*/ 67748 w 73736"/>
                    <a:gd name="connsiteY19" fmla="*/ 55045 h 57826"/>
                    <a:gd name="connsiteX20" fmla="*/ 67748 w 73736"/>
                    <a:gd name="connsiteY20" fmla="*/ 55045 h 5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3736" h="57826">
                      <a:moveTo>
                        <a:pt x="67748" y="55045"/>
                      </a:moveTo>
                      <a:cubicBezTo>
                        <a:pt x="55045" y="59279"/>
                        <a:pt x="33874" y="59279"/>
                        <a:pt x="21171" y="50811"/>
                      </a:cubicBezTo>
                      <a:cubicBezTo>
                        <a:pt x="8468" y="42342"/>
                        <a:pt x="0" y="25406"/>
                        <a:pt x="0" y="8469"/>
                      </a:cubicBezTo>
                      <a:cubicBezTo>
                        <a:pt x="0" y="4234"/>
                        <a:pt x="4234" y="0"/>
                        <a:pt x="8468" y="0"/>
                      </a:cubicBezTo>
                      <a:cubicBezTo>
                        <a:pt x="12703" y="0"/>
                        <a:pt x="16937" y="4234"/>
                        <a:pt x="16937" y="8469"/>
                      </a:cubicBezTo>
                      <a:cubicBezTo>
                        <a:pt x="16937" y="12703"/>
                        <a:pt x="16937" y="12703"/>
                        <a:pt x="16937" y="16937"/>
                      </a:cubicBezTo>
                      <a:cubicBezTo>
                        <a:pt x="16937" y="21171"/>
                        <a:pt x="16937" y="21171"/>
                        <a:pt x="21171" y="25406"/>
                      </a:cubicBezTo>
                      <a:cubicBezTo>
                        <a:pt x="21171" y="25406"/>
                        <a:pt x="21171" y="29640"/>
                        <a:pt x="25405" y="29640"/>
                      </a:cubicBezTo>
                      <a:cubicBezTo>
                        <a:pt x="25405" y="29640"/>
                        <a:pt x="25405" y="29640"/>
                        <a:pt x="25405" y="29640"/>
                      </a:cubicBezTo>
                      <a:cubicBezTo>
                        <a:pt x="25405" y="29640"/>
                        <a:pt x="25405" y="29640"/>
                        <a:pt x="25405" y="29640"/>
                      </a:cubicBezTo>
                      <a:cubicBezTo>
                        <a:pt x="25405" y="29640"/>
                        <a:pt x="25405" y="33874"/>
                        <a:pt x="29640" y="33874"/>
                      </a:cubicBezTo>
                      <a:cubicBezTo>
                        <a:pt x="29640" y="33874"/>
                        <a:pt x="29640" y="33874"/>
                        <a:pt x="29640" y="33874"/>
                      </a:cubicBezTo>
                      <a:cubicBezTo>
                        <a:pt x="29640" y="33874"/>
                        <a:pt x="29640" y="33874"/>
                        <a:pt x="29640" y="33874"/>
                      </a:cubicBezTo>
                      <a:cubicBezTo>
                        <a:pt x="33874" y="33874"/>
                        <a:pt x="33874" y="38108"/>
                        <a:pt x="38108" y="38108"/>
                      </a:cubicBezTo>
                      <a:cubicBezTo>
                        <a:pt x="38108" y="38108"/>
                        <a:pt x="42342" y="38108"/>
                        <a:pt x="42342" y="38108"/>
                      </a:cubicBezTo>
                      <a:cubicBezTo>
                        <a:pt x="42342" y="38108"/>
                        <a:pt x="42342" y="38108"/>
                        <a:pt x="46577" y="38108"/>
                      </a:cubicBezTo>
                      <a:cubicBezTo>
                        <a:pt x="46577" y="38108"/>
                        <a:pt x="50811" y="38108"/>
                        <a:pt x="46577" y="38108"/>
                      </a:cubicBezTo>
                      <a:cubicBezTo>
                        <a:pt x="55045" y="38108"/>
                        <a:pt x="59279" y="38108"/>
                        <a:pt x="63514" y="38108"/>
                      </a:cubicBezTo>
                      <a:cubicBezTo>
                        <a:pt x="67748" y="38108"/>
                        <a:pt x="71982" y="38108"/>
                        <a:pt x="71982" y="42342"/>
                      </a:cubicBezTo>
                      <a:cubicBezTo>
                        <a:pt x="76216" y="50811"/>
                        <a:pt x="71982" y="55045"/>
                        <a:pt x="67748" y="55045"/>
                      </a:cubicBezTo>
                      <a:lnTo>
                        <a:pt x="67748" y="5504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5683EDE0-244F-91D4-4456-6D4DA761B729}"/>
                    </a:ext>
                  </a:extLst>
                </p:cNvPr>
                <p:cNvSpPr/>
                <p:nvPr/>
              </p:nvSpPr>
              <p:spPr>
                <a:xfrm>
                  <a:off x="6507749" y="6273674"/>
                  <a:ext cx="21171" cy="101621"/>
                </a:xfrm>
                <a:custGeom>
                  <a:avLst/>
                  <a:gdLst>
                    <a:gd name="connsiteX0" fmla="*/ 21171 w 21171"/>
                    <a:gd name="connsiteY0" fmla="*/ 12703 h 101621"/>
                    <a:gd name="connsiteX1" fmla="*/ 21171 w 21171"/>
                    <a:gd name="connsiteY1" fmla="*/ 12703 h 101621"/>
                    <a:gd name="connsiteX2" fmla="*/ 21171 w 21171"/>
                    <a:gd name="connsiteY2" fmla="*/ 12703 h 101621"/>
                    <a:gd name="connsiteX3" fmla="*/ 16937 w 21171"/>
                    <a:gd name="connsiteY3" fmla="*/ 21171 h 101621"/>
                    <a:gd name="connsiteX4" fmla="*/ 16937 w 21171"/>
                    <a:gd name="connsiteY4" fmla="*/ 25405 h 101621"/>
                    <a:gd name="connsiteX5" fmla="*/ 16937 w 21171"/>
                    <a:gd name="connsiteY5" fmla="*/ 29640 h 101621"/>
                    <a:gd name="connsiteX6" fmla="*/ 16937 w 21171"/>
                    <a:gd name="connsiteY6" fmla="*/ 50811 h 101621"/>
                    <a:gd name="connsiteX7" fmla="*/ 16937 w 21171"/>
                    <a:gd name="connsiteY7" fmla="*/ 93153 h 101621"/>
                    <a:gd name="connsiteX8" fmla="*/ 8468 w 21171"/>
                    <a:gd name="connsiteY8" fmla="*/ 101622 h 101621"/>
                    <a:gd name="connsiteX9" fmla="*/ 0 w 21171"/>
                    <a:gd name="connsiteY9" fmla="*/ 93153 h 101621"/>
                    <a:gd name="connsiteX10" fmla="*/ 0 w 21171"/>
                    <a:gd name="connsiteY10" fmla="*/ 50811 h 101621"/>
                    <a:gd name="connsiteX11" fmla="*/ 8468 w 21171"/>
                    <a:gd name="connsiteY11" fmla="*/ 4234 h 101621"/>
                    <a:gd name="connsiteX12" fmla="*/ 21171 w 21171"/>
                    <a:gd name="connsiteY12" fmla="*/ 0 h 101621"/>
                    <a:gd name="connsiteX13" fmla="*/ 21171 w 21171"/>
                    <a:gd name="connsiteY13" fmla="*/ 12703 h 101621"/>
                    <a:gd name="connsiteX14" fmla="*/ 21171 w 21171"/>
                    <a:gd name="connsiteY14" fmla="*/ 12703 h 101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171" h="101621">
                      <a:moveTo>
                        <a:pt x="21171" y="12703"/>
                      </a:moveTo>
                      <a:cubicBezTo>
                        <a:pt x="21171" y="12703"/>
                        <a:pt x="16937" y="12703"/>
                        <a:pt x="21171" y="12703"/>
                      </a:cubicBezTo>
                      <a:cubicBezTo>
                        <a:pt x="16937" y="12703"/>
                        <a:pt x="16937" y="12703"/>
                        <a:pt x="21171" y="12703"/>
                      </a:cubicBezTo>
                      <a:cubicBezTo>
                        <a:pt x="21171" y="16937"/>
                        <a:pt x="21171" y="16937"/>
                        <a:pt x="16937" y="21171"/>
                      </a:cubicBezTo>
                      <a:cubicBezTo>
                        <a:pt x="16937" y="21171"/>
                        <a:pt x="16937" y="25405"/>
                        <a:pt x="16937" y="25405"/>
                      </a:cubicBezTo>
                      <a:cubicBezTo>
                        <a:pt x="16937" y="25405"/>
                        <a:pt x="16937" y="25405"/>
                        <a:pt x="16937" y="29640"/>
                      </a:cubicBezTo>
                      <a:cubicBezTo>
                        <a:pt x="16937" y="38108"/>
                        <a:pt x="16937" y="46577"/>
                        <a:pt x="16937" y="50811"/>
                      </a:cubicBezTo>
                      <a:cubicBezTo>
                        <a:pt x="16937" y="63514"/>
                        <a:pt x="16937" y="80451"/>
                        <a:pt x="16937" y="93153"/>
                      </a:cubicBezTo>
                      <a:cubicBezTo>
                        <a:pt x="16937" y="97388"/>
                        <a:pt x="12703" y="101622"/>
                        <a:pt x="8468" y="101622"/>
                      </a:cubicBezTo>
                      <a:cubicBezTo>
                        <a:pt x="4234" y="101622"/>
                        <a:pt x="0" y="97388"/>
                        <a:pt x="0" y="93153"/>
                      </a:cubicBezTo>
                      <a:cubicBezTo>
                        <a:pt x="0" y="80451"/>
                        <a:pt x="0" y="63514"/>
                        <a:pt x="0" y="50811"/>
                      </a:cubicBezTo>
                      <a:cubicBezTo>
                        <a:pt x="0" y="38108"/>
                        <a:pt x="0" y="21171"/>
                        <a:pt x="8468" y="4234"/>
                      </a:cubicBezTo>
                      <a:cubicBezTo>
                        <a:pt x="8468" y="0"/>
                        <a:pt x="16937" y="0"/>
                        <a:pt x="21171" y="0"/>
                      </a:cubicBezTo>
                      <a:cubicBezTo>
                        <a:pt x="21171" y="4234"/>
                        <a:pt x="21171" y="8469"/>
                        <a:pt x="21171" y="12703"/>
                      </a:cubicBezTo>
                      <a:lnTo>
                        <a:pt x="21171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E2C47114-C268-5653-5114-6D794616FC13}"/>
                    </a:ext>
                  </a:extLst>
                </p:cNvPr>
                <p:cNvSpPr/>
                <p:nvPr/>
              </p:nvSpPr>
              <p:spPr>
                <a:xfrm>
                  <a:off x="6429778" y="6227097"/>
                  <a:ext cx="145718" cy="247635"/>
                </a:xfrm>
                <a:custGeom>
                  <a:avLst/>
                  <a:gdLst>
                    <a:gd name="connsiteX0" fmla="*/ 44096 w 145718"/>
                    <a:gd name="connsiteY0" fmla="*/ 8469 h 247635"/>
                    <a:gd name="connsiteX1" fmla="*/ 44096 w 145718"/>
                    <a:gd name="connsiteY1" fmla="*/ 8469 h 247635"/>
                    <a:gd name="connsiteX2" fmla="*/ 44096 w 145718"/>
                    <a:gd name="connsiteY2" fmla="*/ 8469 h 247635"/>
                    <a:gd name="connsiteX3" fmla="*/ 44096 w 145718"/>
                    <a:gd name="connsiteY3" fmla="*/ 8469 h 247635"/>
                    <a:gd name="connsiteX4" fmla="*/ 44096 w 145718"/>
                    <a:gd name="connsiteY4" fmla="*/ 8469 h 247635"/>
                    <a:gd name="connsiteX5" fmla="*/ 39862 w 145718"/>
                    <a:gd name="connsiteY5" fmla="*/ 12703 h 247635"/>
                    <a:gd name="connsiteX6" fmla="*/ 39862 w 145718"/>
                    <a:gd name="connsiteY6" fmla="*/ 12703 h 247635"/>
                    <a:gd name="connsiteX7" fmla="*/ 39862 w 145718"/>
                    <a:gd name="connsiteY7" fmla="*/ 16937 h 247635"/>
                    <a:gd name="connsiteX8" fmla="*/ 35628 w 145718"/>
                    <a:gd name="connsiteY8" fmla="*/ 21171 h 247635"/>
                    <a:gd name="connsiteX9" fmla="*/ 35628 w 145718"/>
                    <a:gd name="connsiteY9" fmla="*/ 25406 h 247635"/>
                    <a:gd name="connsiteX10" fmla="*/ 35628 w 145718"/>
                    <a:gd name="connsiteY10" fmla="*/ 25406 h 247635"/>
                    <a:gd name="connsiteX11" fmla="*/ 35628 w 145718"/>
                    <a:gd name="connsiteY11" fmla="*/ 25406 h 247635"/>
                    <a:gd name="connsiteX12" fmla="*/ 31394 w 145718"/>
                    <a:gd name="connsiteY12" fmla="*/ 33874 h 247635"/>
                    <a:gd name="connsiteX13" fmla="*/ 27159 w 145718"/>
                    <a:gd name="connsiteY13" fmla="*/ 50811 h 247635"/>
                    <a:gd name="connsiteX14" fmla="*/ 22925 w 145718"/>
                    <a:gd name="connsiteY14" fmla="*/ 88919 h 247635"/>
                    <a:gd name="connsiteX15" fmla="*/ 22925 w 145718"/>
                    <a:gd name="connsiteY15" fmla="*/ 127027 h 247635"/>
                    <a:gd name="connsiteX16" fmla="*/ 27159 w 145718"/>
                    <a:gd name="connsiteY16" fmla="*/ 160901 h 247635"/>
                    <a:gd name="connsiteX17" fmla="*/ 31394 w 145718"/>
                    <a:gd name="connsiteY17" fmla="*/ 173604 h 247635"/>
                    <a:gd name="connsiteX18" fmla="*/ 31394 w 145718"/>
                    <a:gd name="connsiteY18" fmla="*/ 177838 h 247635"/>
                    <a:gd name="connsiteX19" fmla="*/ 31394 w 145718"/>
                    <a:gd name="connsiteY19" fmla="*/ 182073 h 247635"/>
                    <a:gd name="connsiteX20" fmla="*/ 31394 w 145718"/>
                    <a:gd name="connsiteY20" fmla="*/ 182073 h 247635"/>
                    <a:gd name="connsiteX21" fmla="*/ 31394 w 145718"/>
                    <a:gd name="connsiteY21" fmla="*/ 182073 h 247635"/>
                    <a:gd name="connsiteX22" fmla="*/ 44096 w 145718"/>
                    <a:gd name="connsiteY22" fmla="*/ 207478 h 247635"/>
                    <a:gd name="connsiteX23" fmla="*/ 44096 w 145718"/>
                    <a:gd name="connsiteY23" fmla="*/ 207478 h 247635"/>
                    <a:gd name="connsiteX24" fmla="*/ 48331 w 145718"/>
                    <a:gd name="connsiteY24" fmla="*/ 211712 h 247635"/>
                    <a:gd name="connsiteX25" fmla="*/ 52565 w 145718"/>
                    <a:gd name="connsiteY25" fmla="*/ 215946 h 247635"/>
                    <a:gd name="connsiteX26" fmla="*/ 56799 w 145718"/>
                    <a:gd name="connsiteY26" fmla="*/ 220181 h 247635"/>
                    <a:gd name="connsiteX27" fmla="*/ 56799 w 145718"/>
                    <a:gd name="connsiteY27" fmla="*/ 220181 h 247635"/>
                    <a:gd name="connsiteX28" fmla="*/ 61033 w 145718"/>
                    <a:gd name="connsiteY28" fmla="*/ 224415 h 247635"/>
                    <a:gd name="connsiteX29" fmla="*/ 65268 w 145718"/>
                    <a:gd name="connsiteY29" fmla="*/ 224415 h 247635"/>
                    <a:gd name="connsiteX30" fmla="*/ 65268 w 145718"/>
                    <a:gd name="connsiteY30" fmla="*/ 224415 h 247635"/>
                    <a:gd name="connsiteX31" fmla="*/ 65268 w 145718"/>
                    <a:gd name="connsiteY31" fmla="*/ 224415 h 247635"/>
                    <a:gd name="connsiteX32" fmla="*/ 73736 w 145718"/>
                    <a:gd name="connsiteY32" fmla="*/ 228649 h 247635"/>
                    <a:gd name="connsiteX33" fmla="*/ 77970 w 145718"/>
                    <a:gd name="connsiteY33" fmla="*/ 228649 h 247635"/>
                    <a:gd name="connsiteX34" fmla="*/ 82205 w 145718"/>
                    <a:gd name="connsiteY34" fmla="*/ 228649 h 247635"/>
                    <a:gd name="connsiteX35" fmla="*/ 82205 w 145718"/>
                    <a:gd name="connsiteY35" fmla="*/ 228649 h 247635"/>
                    <a:gd name="connsiteX36" fmla="*/ 90673 w 145718"/>
                    <a:gd name="connsiteY36" fmla="*/ 228649 h 247635"/>
                    <a:gd name="connsiteX37" fmla="*/ 133015 w 145718"/>
                    <a:gd name="connsiteY37" fmla="*/ 215946 h 247635"/>
                    <a:gd name="connsiteX38" fmla="*/ 145718 w 145718"/>
                    <a:gd name="connsiteY38" fmla="*/ 220181 h 247635"/>
                    <a:gd name="connsiteX39" fmla="*/ 141484 w 145718"/>
                    <a:gd name="connsiteY39" fmla="*/ 232883 h 247635"/>
                    <a:gd name="connsiteX40" fmla="*/ 61033 w 145718"/>
                    <a:gd name="connsiteY40" fmla="*/ 241352 h 247635"/>
                    <a:gd name="connsiteX41" fmla="*/ 18691 w 145718"/>
                    <a:gd name="connsiteY41" fmla="*/ 199009 h 247635"/>
                    <a:gd name="connsiteX42" fmla="*/ 1754 w 145718"/>
                    <a:gd name="connsiteY42" fmla="*/ 139730 h 247635"/>
                    <a:gd name="connsiteX43" fmla="*/ 5988 w 145718"/>
                    <a:gd name="connsiteY43" fmla="*/ 59279 h 247635"/>
                    <a:gd name="connsiteX44" fmla="*/ 18691 w 145718"/>
                    <a:gd name="connsiteY44" fmla="*/ 21171 h 247635"/>
                    <a:gd name="connsiteX45" fmla="*/ 39862 w 145718"/>
                    <a:gd name="connsiteY45" fmla="*/ 0 h 247635"/>
                    <a:gd name="connsiteX46" fmla="*/ 48331 w 145718"/>
                    <a:gd name="connsiteY46" fmla="*/ 4234 h 247635"/>
                    <a:gd name="connsiteX47" fmla="*/ 44096 w 145718"/>
                    <a:gd name="connsiteY47" fmla="*/ 8469 h 247635"/>
                    <a:gd name="connsiteX48" fmla="*/ 44096 w 145718"/>
                    <a:gd name="connsiteY48" fmla="*/ 8469 h 24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45718" h="247635">
                      <a:moveTo>
                        <a:pt x="44096" y="8469"/>
                      </a:moveTo>
                      <a:cubicBezTo>
                        <a:pt x="39862" y="8469"/>
                        <a:pt x="44096" y="8469"/>
                        <a:pt x="44096" y="8469"/>
                      </a:cubicBezTo>
                      <a:cubicBezTo>
                        <a:pt x="39862" y="8469"/>
                        <a:pt x="39862" y="8469"/>
                        <a:pt x="44096" y="8469"/>
                      </a:cubicBezTo>
                      <a:cubicBezTo>
                        <a:pt x="39862" y="12703"/>
                        <a:pt x="39862" y="12703"/>
                        <a:pt x="44096" y="8469"/>
                      </a:cubicBezTo>
                      <a:cubicBezTo>
                        <a:pt x="39862" y="12703"/>
                        <a:pt x="39862" y="12703"/>
                        <a:pt x="44096" y="8469"/>
                      </a:cubicBezTo>
                      <a:cubicBezTo>
                        <a:pt x="39862" y="12703"/>
                        <a:pt x="39862" y="12703"/>
                        <a:pt x="39862" y="12703"/>
                      </a:cubicBezTo>
                      <a:cubicBezTo>
                        <a:pt x="39862" y="12703"/>
                        <a:pt x="39862" y="16937"/>
                        <a:pt x="39862" y="12703"/>
                      </a:cubicBezTo>
                      <a:cubicBezTo>
                        <a:pt x="39862" y="12703"/>
                        <a:pt x="39862" y="12703"/>
                        <a:pt x="39862" y="16937"/>
                      </a:cubicBezTo>
                      <a:cubicBezTo>
                        <a:pt x="39862" y="16937"/>
                        <a:pt x="35628" y="21171"/>
                        <a:pt x="35628" y="21171"/>
                      </a:cubicBezTo>
                      <a:cubicBezTo>
                        <a:pt x="35628" y="21171"/>
                        <a:pt x="35628" y="21171"/>
                        <a:pt x="35628" y="25406"/>
                      </a:cubicBezTo>
                      <a:cubicBezTo>
                        <a:pt x="35628" y="25406"/>
                        <a:pt x="35628" y="25406"/>
                        <a:pt x="35628" y="25406"/>
                      </a:cubicBezTo>
                      <a:cubicBezTo>
                        <a:pt x="35628" y="25406"/>
                        <a:pt x="35628" y="25406"/>
                        <a:pt x="35628" y="25406"/>
                      </a:cubicBezTo>
                      <a:cubicBezTo>
                        <a:pt x="35628" y="29640"/>
                        <a:pt x="35628" y="29640"/>
                        <a:pt x="31394" y="33874"/>
                      </a:cubicBezTo>
                      <a:cubicBezTo>
                        <a:pt x="31394" y="38108"/>
                        <a:pt x="27159" y="46577"/>
                        <a:pt x="27159" y="50811"/>
                      </a:cubicBezTo>
                      <a:cubicBezTo>
                        <a:pt x="22925" y="63514"/>
                        <a:pt x="22925" y="76217"/>
                        <a:pt x="22925" y="88919"/>
                      </a:cubicBezTo>
                      <a:cubicBezTo>
                        <a:pt x="22925" y="101622"/>
                        <a:pt x="22925" y="114325"/>
                        <a:pt x="22925" y="127027"/>
                      </a:cubicBezTo>
                      <a:cubicBezTo>
                        <a:pt x="22925" y="139730"/>
                        <a:pt x="27159" y="148199"/>
                        <a:pt x="27159" y="160901"/>
                      </a:cubicBezTo>
                      <a:cubicBezTo>
                        <a:pt x="27159" y="165136"/>
                        <a:pt x="27159" y="169370"/>
                        <a:pt x="31394" y="173604"/>
                      </a:cubicBezTo>
                      <a:cubicBezTo>
                        <a:pt x="31394" y="173604"/>
                        <a:pt x="31394" y="177838"/>
                        <a:pt x="31394" y="177838"/>
                      </a:cubicBezTo>
                      <a:cubicBezTo>
                        <a:pt x="31394" y="177838"/>
                        <a:pt x="31394" y="177838"/>
                        <a:pt x="31394" y="182073"/>
                      </a:cubicBezTo>
                      <a:cubicBezTo>
                        <a:pt x="31394" y="182073"/>
                        <a:pt x="31394" y="182073"/>
                        <a:pt x="31394" y="182073"/>
                      </a:cubicBezTo>
                      <a:cubicBezTo>
                        <a:pt x="31394" y="182073"/>
                        <a:pt x="31394" y="182073"/>
                        <a:pt x="31394" y="182073"/>
                      </a:cubicBezTo>
                      <a:cubicBezTo>
                        <a:pt x="35628" y="190541"/>
                        <a:pt x="39862" y="199009"/>
                        <a:pt x="44096" y="207478"/>
                      </a:cubicBezTo>
                      <a:cubicBezTo>
                        <a:pt x="44096" y="207478"/>
                        <a:pt x="44096" y="207478"/>
                        <a:pt x="44096" y="207478"/>
                      </a:cubicBezTo>
                      <a:cubicBezTo>
                        <a:pt x="44096" y="207478"/>
                        <a:pt x="44096" y="207478"/>
                        <a:pt x="48331" y="211712"/>
                      </a:cubicBezTo>
                      <a:cubicBezTo>
                        <a:pt x="48331" y="211712"/>
                        <a:pt x="52565" y="215946"/>
                        <a:pt x="52565" y="215946"/>
                      </a:cubicBezTo>
                      <a:cubicBezTo>
                        <a:pt x="52565" y="215946"/>
                        <a:pt x="52565" y="215946"/>
                        <a:pt x="56799" y="220181"/>
                      </a:cubicBezTo>
                      <a:cubicBezTo>
                        <a:pt x="56799" y="220181"/>
                        <a:pt x="61033" y="224415"/>
                        <a:pt x="56799" y="220181"/>
                      </a:cubicBezTo>
                      <a:cubicBezTo>
                        <a:pt x="56799" y="220181"/>
                        <a:pt x="61033" y="224415"/>
                        <a:pt x="61033" y="224415"/>
                      </a:cubicBezTo>
                      <a:cubicBezTo>
                        <a:pt x="61033" y="224415"/>
                        <a:pt x="65268" y="224415"/>
                        <a:pt x="65268" y="224415"/>
                      </a:cubicBezTo>
                      <a:cubicBezTo>
                        <a:pt x="65268" y="224415"/>
                        <a:pt x="65268" y="224415"/>
                        <a:pt x="65268" y="224415"/>
                      </a:cubicBezTo>
                      <a:cubicBezTo>
                        <a:pt x="65268" y="224415"/>
                        <a:pt x="69502" y="224415"/>
                        <a:pt x="65268" y="224415"/>
                      </a:cubicBezTo>
                      <a:cubicBezTo>
                        <a:pt x="69502" y="224415"/>
                        <a:pt x="69502" y="224415"/>
                        <a:pt x="73736" y="228649"/>
                      </a:cubicBezTo>
                      <a:cubicBezTo>
                        <a:pt x="73736" y="228649"/>
                        <a:pt x="77970" y="228649"/>
                        <a:pt x="77970" y="228649"/>
                      </a:cubicBezTo>
                      <a:cubicBezTo>
                        <a:pt x="77970" y="228649"/>
                        <a:pt x="77970" y="228649"/>
                        <a:pt x="82205" y="228649"/>
                      </a:cubicBezTo>
                      <a:cubicBezTo>
                        <a:pt x="82205" y="228649"/>
                        <a:pt x="82205" y="228649"/>
                        <a:pt x="82205" y="228649"/>
                      </a:cubicBezTo>
                      <a:cubicBezTo>
                        <a:pt x="86439" y="228649"/>
                        <a:pt x="86439" y="228649"/>
                        <a:pt x="90673" y="228649"/>
                      </a:cubicBezTo>
                      <a:cubicBezTo>
                        <a:pt x="103376" y="228649"/>
                        <a:pt x="120313" y="224415"/>
                        <a:pt x="133015" y="215946"/>
                      </a:cubicBezTo>
                      <a:cubicBezTo>
                        <a:pt x="137250" y="215946"/>
                        <a:pt x="141484" y="215946"/>
                        <a:pt x="145718" y="220181"/>
                      </a:cubicBezTo>
                      <a:cubicBezTo>
                        <a:pt x="145718" y="224415"/>
                        <a:pt x="145718" y="228649"/>
                        <a:pt x="141484" y="232883"/>
                      </a:cubicBezTo>
                      <a:cubicBezTo>
                        <a:pt x="116078" y="245586"/>
                        <a:pt x="86439" y="254055"/>
                        <a:pt x="61033" y="241352"/>
                      </a:cubicBezTo>
                      <a:cubicBezTo>
                        <a:pt x="39862" y="232883"/>
                        <a:pt x="27159" y="215946"/>
                        <a:pt x="18691" y="199009"/>
                      </a:cubicBezTo>
                      <a:cubicBezTo>
                        <a:pt x="10222" y="182073"/>
                        <a:pt x="5988" y="160901"/>
                        <a:pt x="1754" y="139730"/>
                      </a:cubicBezTo>
                      <a:cubicBezTo>
                        <a:pt x="-2480" y="114325"/>
                        <a:pt x="1754" y="84685"/>
                        <a:pt x="5988" y="59279"/>
                      </a:cubicBezTo>
                      <a:cubicBezTo>
                        <a:pt x="10222" y="46577"/>
                        <a:pt x="10222" y="33874"/>
                        <a:pt x="18691" y="21171"/>
                      </a:cubicBezTo>
                      <a:cubicBezTo>
                        <a:pt x="22925" y="12703"/>
                        <a:pt x="31394" y="4234"/>
                        <a:pt x="39862" y="0"/>
                      </a:cubicBezTo>
                      <a:cubicBezTo>
                        <a:pt x="44096" y="0"/>
                        <a:pt x="48331" y="0"/>
                        <a:pt x="48331" y="4234"/>
                      </a:cubicBezTo>
                      <a:cubicBezTo>
                        <a:pt x="48331" y="4234"/>
                        <a:pt x="48331" y="8469"/>
                        <a:pt x="44096" y="8469"/>
                      </a:cubicBezTo>
                      <a:lnTo>
                        <a:pt x="44096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4D43D4AB-9145-D6E2-C213-02D86E87CA68}"/>
                    </a:ext>
                  </a:extLst>
                </p:cNvPr>
                <p:cNvSpPr/>
                <p:nvPr/>
              </p:nvSpPr>
              <p:spPr>
                <a:xfrm>
                  <a:off x="6484824" y="6394713"/>
                  <a:ext cx="59331" cy="18690"/>
                </a:xfrm>
                <a:custGeom>
                  <a:avLst/>
                  <a:gdLst>
                    <a:gd name="connsiteX0" fmla="*/ 56799 w 59331"/>
                    <a:gd name="connsiteY0" fmla="*/ 14457 h 18690"/>
                    <a:gd name="connsiteX1" fmla="*/ 31394 w 59331"/>
                    <a:gd name="connsiteY1" fmla="*/ 18691 h 18690"/>
                    <a:gd name="connsiteX2" fmla="*/ 5988 w 59331"/>
                    <a:gd name="connsiteY2" fmla="*/ 14457 h 18690"/>
                    <a:gd name="connsiteX3" fmla="*/ 1754 w 59331"/>
                    <a:gd name="connsiteY3" fmla="*/ 5988 h 18690"/>
                    <a:gd name="connsiteX4" fmla="*/ 10222 w 59331"/>
                    <a:gd name="connsiteY4" fmla="*/ 1754 h 18690"/>
                    <a:gd name="connsiteX5" fmla="*/ 22925 w 59331"/>
                    <a:gd name="connsiteY5" fmla="*/ 5988 h 18690"/>
                    <a:gd name="connsiteX6" fmla="*/ 27159 w 59331"/>
                    <a:gd name="connsiteY6" fmla="*/ 5988 h 18690"/>
                    <a:gd name="connsiteX7" fmla="*/ 27159 w 59331"/>
                    <a:gd name="connsiteY7" fmla="*/ 5988 h 18690"/>
                    <a:gd name="connsiteX8" fmla="*/ 27159 w 59331"/>
                    <a:gd name="connsiteY8" fmla="*/ 5988 h 18690"/>
                    <a:gd name="connsiteX9" fmla="*/ 27159 w 59331"/>
                    <a:gd name="connsiteY9" fmla="*/ 5988 h 18690"/>
                    <a:gd name="connsiteX10" fmla="*/ 35628 w 59331"/>
                    <a:gd name="connsiteY10" fmla="*/ 5988 h 18690"/>
                    <a:gd name="connsiteX11" fmla="*/ 35628 w 59331"/>
                    <a:gd name="connsiteY11" fmla="*/ 5988 h 18690"/>
                    <a:gd name="connsiteX12" fmla="*/ 35628 w 59331"/>
                    <a:gd name="connsiteY12" fmla="*/ 5988 h 18690"/>
                    <a:gd name="connsiteX13" fmla="*/ 39862 w 59331"/>
                    <a:gd name="connsiteY13" fmla="*/ 5988 h 18690"/>
                    <a:gd name="connsiteX14" fmla="*/ 48331 w 59331"/>
                    <a:gd name="connsiteY14" fmla="*/ 10222 h 18690"/>
                    <a:gd name="connsiteX15" fmla="*/ 56799 w 59331"/>
                    <a:gd name="connsiteY15" fmla="*/ 14457 h 18690"/>
                    <a:gd name="connsiteX16" fmla="*/ 56799 w 59331"/>
                    <a:gd name="connsiteY16" fmla="*/ 14457 h 18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9331" h="18690">
                      <a:moveTo>
                        <a:pt x="56799" y="14457"/>
                      </a:moveTo>
                      <a:cubicBezTo>
                        <a:pt x="48331" y="14457"/>
                        <a:pt x="39862" y="18691"/>
                        <a:pt x="31394" y="18691"/>
                      </a:cubicBezTo>
                      <a:cubicBezTo>
                        <a:pt x="22925" y="18691"/>
                        <a:pt x="14457" y="14457"/>
                        <a:pt x="5988" y="14457"/>
                      </a:cubicBezTo>
                      <a:cubicBezTo>
                        <a:pt x="1754" y="14457"/>
                        <a:pt x="-2480" y="10222"/>
                        <a:pt x="1754" y="5988"/>
                      </a:cubicBezTo>
                      <a:cubicBezTo>
                        <a:pt x="1754" y="1754"/>
                        <a:pt x="5988" y="-2480"/>
                        <a:pt x="10222" y="1754"/>
                      </a:cubicBezTo>
                      <a:cubicBezTo>
                        <a:pt x="14457" y="1754"/>
                        <a:pt x="18691" y="1754"/>
                        <a:pt x="22925" y="5988"/>
                      </a:cubicBezTo>
                      <a:cubicBezTo>
                        <a:pt x="22925" y="5988"/>
                        <a:pt x="27159" y="5988"/>
                        <a:pt x="27159" y="5988"/>
                      </a:cubicBezTo>
                      <a:cubicBezTo>
                        <a:pt x="27159" y="5988"/>
                        <a:pt x="27159" y="5988"/>
                        <a:pt x="27159" y="5988"/>
                      </a:cubicBezTo>
                      <a:cubicBezTo>
                        <a:pt x="27159" y="5988"/>
                        <a:pt x="27159" y="5988"/>
                        <a:pt x="27159" y="5988"/>
                      </a:cubicBezTo>
                      <a:cubicBezTo>
                        <a:pt x="27159" y="5988"/>
                        <a:pt x="27159" y="5988"/>
                        <a:pt x="27159" y="5988"/>
                      </a:cubicBezTo>
                      <a:cubicBezTo>
                        <a:pt x="31394" y="5988"/>
                        <a:pt x="35628" y="5988"/>
                        <a:pt x="35628" y="5988"/>
                      </a:cubicBezTo>
                      <a:cubicBezTo>
                        <a:pt x="35628" y="5988"/>
                        <a:pt x="35628" y="5988"/>
                        <a:pt x="35628" y="5988"/>
                      </a:cubicBezTo>
                      <a:cubicBezTo>
                        <a:pt x="35628" y="5988"/>
                        <a:pt x="35628" y="5988"/>
                        <a:pt x="35628" y="5988"/>
                      </a:cubicBezTo>
                      <a:cubicBezTo>
                        <a:pt x="39862" y="5988"/>
                        <a:pt x="39862" y="5988"/>
                        <a:pt x="39862" y="5988"/>
                      </a:cubicBezTo>
                      <a:cubicBezTo>
                        <a:pt x="44096" y="5988"/>
                        <a:pt x="48331" y="5988"/>
                        <a:pt x="48331" y="10222"/>
                      </a:cubicBezTo>
                      <a:cubicBezTo>
                        <a:pt x="61033" y="10222"/>
                        <a:pt x="61033" y="14457"/>
                        <a:pt x="56799" y="14457"/>
                      </a:cubicBezTo>
                      <a:lnTo>
                        <a:pt x="56799" y="1445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2A0077BE-09A6-9FDD-197E-32B186DB44E9}"/>
                    </a:ext>
                  </a:extLst>
                </p:cNvPr>
                <p:cNvSpPr/>
                <p:nvPr/>
              </p:nvSpPr>
              <p:spPr>
                <a:xfrm>
                  <a:off x="6471093" y="6249067"/>
                  <a:ext cx="28186" cy="147399"/>
                </a:xfrm>
                <a:custGeom>
                  <a:avLst/>
                  <a:gdLst>
                    <a:gd name="connsiteX0" fmla="*/ 19718 w 28186"/>
                    <a:gd name="connsiteY0" fmla="*/ 11904 h 147399"/>
                    <a:gd name="connsiteX1" fmla="*/ 28187 w 28186"/>
                    <a:gd name="connsiteY1" fmla="*/ 138931 h 147399"/>
                    <a:gd name="connsiteX2" fmla="*/ 23953 w 28186"/>
                    <a:gd name="connsiteY2" fmla="*/ 147400 h 147399"/>
                    <a:gd name="connsiteX3" fmla="*/ 15484 w 28186"/>
                    <a:gd name="connsiteY3" fmla="*/ 143166 h 147399"/>
                    <a:gd name="connsiteX4" fmla="*/ 2781 w 28186"/>
                    <a:gd name="connsiteY4" fmla="*/ 75418 h 147399"/>
                    <a:gd name="connsiteX5" fmla="*/ 7016 w 28186"/>
                    <a:gd name="connsiteY5" fmla="*/ 7670 h 147399"/>
                    <a:gd name="connsiteX6" fmla="*/ 19718 w 28186"/>
                    <a:gd name="connsiteY6" fmla="*/ 11904 h 147399"/>
                    <a:gd name="connsiteX7" fmla="*/ 19718 w 28186"/>
                    <a:gd name="connsiteY7" fmla="*/ 11904 h 14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186" h="147399">
                      <a:moveTo>
                        <a:pt x="19718" y="11904"/>
                      </a:moveTo>
                      <a:cubicBezTo>
                        <a:pt x="7016" y="54247"/>
                        <a:pt x="19718" y="96589"/>
                        <a:pt x="28187" y="138931"/>
                      </a:cubicBezTo>
                      <a:cubicBezTo>
                        <a:pt x="28187" y="143166"/>
                        <a:pt x="28187" y="147400"/>
                        <a:pt x="23953" y="147400"/>
                      </a:cubicBezTo>
                      <a:cubicBezTo>
                        <a:pt x="19718" y="147400"/>
                        <a:pt x="15484" y="147400"/>
                        <a:pt x="15484" y="143166"/>
                      </a:cubicBezTo>
                      <a:cubicBezTo>
                        <a:pt x="11250" y="121994"/>
                        <a:pt x="7016" y="96589"/>
                        <a:pt x="2781" y="75418"/>
                      </a:cubicBezTo>
                      <a:cubicBezTo>
                        <a:pt x="-1453" y="54247"/>
                        <a:pt x="-1453" y="28841"/>
                        <a:pt x="7016" y="7670"/>
                      </a:cubicBezTo>
                      <a:cubicBezTo>
                        <a:pt x="7016" y="-5033"/>
                        <a:pt x="23953" y="-799"/>
                        <a:pt x="19718" y="11904"/>
                      </a:cubicBezTo>
                      <a:lnTo>
                        <a:pt x="19718" y="1190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6F4A4E8-776E-6486-7E20-B16A26C0C261}"/>
                    </a:ext>
                  </a:extLst>
                </p:cNvPr>
                <p:cNvSpPr/>
                <p:nvPr/>
              </p:nvSpPr>
              <p:spPr>
                <a:xfrm>
                  <a:off x="7095456" y="6459307"/>
                  <a:ext cx="130122" cy="110037"/>
                </a:xfrm>
                <a:custGeom>
                  <a:avLst/>
                  <a:gdLst>
                    <a:gd name="connsiteX0" fmla="*/ 123645 w 130122"/>
                    <a:gd name="connsiteY0" fmla="*/ 17611 h 110037"/>
                    <a:gd name="connsiteX1" fmla="*/ 30492 w 130122"/>
                    <a:gd name="connsiteY1" fmla="*/ 81125 h 110037"/>
                    <a:gd name="connsiteX2" fmla="*/ 13555 w 130122"/>
                    <a:gd name="connsiteY2" fmla="*/ 106530 h 110037"/>
                    <a:gd name="connsiteX3" fmla="*/ 852 w 130122"/>
                    <a:gd name="connsiteY3" fmla="*/ 98062 h 110037"/>
                    <a:gd name="connsiteX4" fmla="*/ 89771 w 130122"/>
                    <a:gd name="connsiteY4" fmla="*/ 17611 h 110037"/>
                    <a:gd name="connsiteX5" fmla="*/ 119411 w 130122"/>
                    <a:gd name="connsiteY5" fmla="*/ 674 h 110037"/>
                    <a:gd name="connsiteX6" fmla="*/ 123645 w 130122"/>
                    <a:gd name="connsiteY6" fmla="*/ 17611 h 110037"/>
                    <a:gd name="connsiteX7" fmla="*/ 123645 w 130122"/>
                    <a:gd name="connsiteY7" fmla="*/ 17611 h 110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122" h="110037">
                      <a:moveTo>
                        <a:pt x="123645" y="17611"/>
                      </a:moveTo>
                      <a:cubicBezTo>
                        <a:pt x="89771" y="34548"/>
                        <a:pt x="55897" y="55719"/>
                        <a:pt x="30492" y="81125"/>
                      </a:cubicBezTo>
                      <a:cubicBezTo>
                        <a:pt x="22023" y="89593"/>
                        <a:pt x="17789" y="98062"/>
                        <a:pt x="13555" y="106530"/>
                      </a:cubicBezTo>
                      <a:cubicBezTo>
                        <a:pt x="9321" y="114999"/>
                        <a:pt x="-3382" y="106530"/>
                        <a:pt x="852" y="98062"/>
                      </a:cubicBezTo>
                      <a:cubicBezTo>
                        <a:pt x="22023" y="64188"/>
                        <a:pt x="55897" y="38782"/>
                        <a:pt x="89771" y="17611"/>
                      </a:cubicBezTo>
                      <a:cubicBezTo>
                        <a:pt x="98240" y="13377"/>
                        <a:pt x="110943" y="4908"/>
                        <a:pt x="119411" y="674"/>
                      </a:cubicBezTo>
                      <a:cubicBezTo>
                        <a:pt x="127879" y="-3560"/>
                        <a:pt x="136348" y="13377"/>
                        <a:pt x="123645" y="17611"/>
                      </a:cubicBezTo>
                      <a:lnTo>
                        <a:pt x="123645" y="1761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C565F9D6-1E84-866A-3518-6F1B264B809D}"/>
                    </a:ext>
                  </a:extLst>
                </p:cNvPr>
                <p:cNvSpPr/>
                <p:nvPr/>
              </p:nvSpPr>
              <p:spPr>
                <a:xfrm>
                  <a:off x="7092074" y="6558427"/>
                  <a:ext cx="49752" cy="57162"/>
                </a:xfrm>
                <a:custGeom>
                  <a:avLst/>
                  <a:gdLst>
                    <a:gd name="connsiteX0" fmla="*/ 12703 w 49752"/>
                    <a:gd name="connsiteY0" fmla="*/ 3176 h 57162"/>
                    <a:gd name="connsiteX1" fmla="*/ 46577 w 49752"/>
                    <a:gd name="connsiteY1" fmla="*/ 41284 h 57162"/>
                    <a:gd name="connsiteX2" fmla="*/ 46577 w 49752"/>
                    <a:gd name="connsiteY2" fmla="*/ 53986 h 57162"/>
                    <a:gd name="connsiteX3" fmla="*/ 33874 w 49752"/>
                    <a:gd name="connsiteY3" fmla="*/ 53986 h 57162"/>
                    <a:gd name="connsiteX4" fmla="*/ 0 w 49752"/>
                    <a:gd name="connsiteY4" fmla="*/ 15878 h 57162"/>
                    <a:gd name="connsiteX5" fmla="*/ 4234 w 49752"/>
                    <a:gd name="connsiteY5" fmla="*/ 3176 h 57162"/>
                    <a:gd name="connsiteX6" fmla="*/ 12703 w 49752"/>
                    <a:gd name="connsiteY6" fmla="*/ 3176 h 57162"/>
                    <a:gd name="connsiteX7" fmla="*/ 12703 w 49752"/>
                    <a:gd name="connsiteY7" fmla="*/ 3176 h 5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52" h="57162">
                      <a:moveTo>
                        <a:pt x="12703" y="3176"/>
                      </a:moveTo>
                      <a:cubicBezTo>
                        <a:pt x="25405" y="15878"/>
                        <a:pt x="33874" y="28581"/>
                        <a:pt x="46577" y="41284"/>
                      </a:cubicBezTo>
                      <a:cubicBezTo>
                        <a:pt x="50811" y="45518"/>
                        <a:pt x="50811" y="49752"/>
                        <a:pt x="46577" y="53986"/>
                      </a:cubicBezTo>
                      <a:cubicBezTo>
                        <a:pt x="42342" y="58221"/>
                        <a:pt x="38108" y="58221"/>
                        <a:pt x="33874" y="53986"/>
                      </a:cubicBezTo>
                      <a:cubicBezTo>
                        <a:pt x="21171" y="41284"/>
                        <a:pt x="12703" y="28581"/>
                        <a:pt x="0" y="15878"/>
                      </a:cubicBezTo>
                      <a:cubicBezTo>
                        <a:pt x="0" y="7410"/>
                        <a:pt x="0" y="3176"/>
                        <a:pt x="4234" y="3176"/>
                      </a:cubicBezTo>
                      <a:cubicBezTo>
                        <a:pt x="4234" y="-1059"/>
                        <a:pt x="12703" y="-1059"/>
                        <a:pt x="12703" y="3176"/>
                      </a:cubicBezTo>
                      <a:lnTo>
                        <a:pt x="12703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B4D44EA6-95A1-BD1E-5961-7D7E72DB4F59}"/>
                    </a:ext>
                  </a:extLst>
                </p:cNvPr>
                <p:cNvSpPr/>
                <p:nvPr/>
              </p:nvSpPr>
              <p:spPr>
                <a:xfrm>
                  <a:off x="7042322" y="6587008"/>
                  <a:ext cx="100563" cy="93808"/>
                </a:xfrm>
                <a:custGeom>
                  <a:avLst/>
                  <a:gdLst>
                    <a:gd name="connsiteX0" fmla="*/ 92095 w 100563"/>
                    <a:gd name="connsiteY0" fmla="*/ 12703 h 93808"/>
                    <a:gd name="connsiteX1" fmla="*/ 49752 w 100563"/>
                    <a:gd name="connsiteY1" fmla="*/ 67748 h 93808"/>
                    <a:gd name="connsiteX2" fmla="*/ 28581 w 100563"/>
                    <a:gd name="connsiteY2" fmla="*/ 88919 h 93808"/>
                    <a:gd name="connsiteX3" fmla="*/ 3176 w 100563"/>
                    <a:gd name="connsiteY3" fmla="*/ 88919 h 93808"/>
                    <a:gd name="connsiteX4" fmla="*/ 3176 w 100563"/>
                    <a:gd name="connsiteY4" fmla="*/ 76217 h 93808"/>
                    <a:gd name="connsiteX5" fmla="*/ 15878 w 100563"/>
                    <a:gd name="connsiteY5" fmla="*/ 76217 h 93808"/>
                    <a:gd name="connsiteX6" fmla="*/ 15878 w 100563"/>
                    <a:gd name="connsiteY6" fmla="*/ 76217 h 93808"/>
                    <a:gd name="connsiteX7" fmla="*/ 15878 w 100563"/>
                    <a:gd name="connsiteY7" fmla="*/ 76217 h 93808"/>
                    <a:gd name="connsiteX8" fmla="*/ 15878 w 100563"/>
                    <a:gd name="connsiteY8" fmla="*/ 76217 h 93808"/>
                    <a:gd name="connsiteX9" fmla="*/ 15878 w 100563"/>
                    <a:gd name="connsiteY9" fmla="*/ 76217 h 93808"/>
                    <a:gd name="connsiteX10" fmla="*/ 20113 w 100563"/>
                    <a:gd name="connsiteY10" fmla="*/ 76217 h 93808"/>
                    <a:gd name="connsiteX11" fmla="*/ 28581 w 100563"/>
                    <a:gd name="connsiteY11" fmla="*/ 71982 h 93808"/>
                    <a:gd name="connsiteX12" fmla="*/ 49752 w 100563"/>
                    <a:gd name="connsiteY12" fmla="*/ 50811 h 93808"/>
                    <a:gd name="connsiteX13" fmla="*/ 87861 w 100563"/>
                    <a:gd name="connsiteY13" fmla="*/ 4234 h 93808"/>
                    <a:gd name="connsiteX14" fmla="*/ 100563 w 100563"/>
                    <a:gd name="connsiteY14" fmla="*/ 0 h 93808"/>
                    <a:gd name="connsiteX15" fmla="*/ 92095 w 100563"/>
                    <a:gd name="connsiteY15" fmla="*/ 12703 h 93808"/>
                    <a:gd name="connsiteX16" fmla="*/ 92095 w 100563"/>
                    <a:gd name="connsiteY16" fmla="*/ 12703 h 9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0563" h="93808">
                      <a:moveTo>
                        <a:pt x="92095" y="12703"/>
                      </a:moveTo>
                      <a:cubicBezTo>
                        <a:pt x="79392" y="33874"/>
                        <a:pt x="62455" y="50811"/>
                        <a:pt x="49752" y="67748"/>
                      </a:cubicBezTo>
                      <a:cubicBezTo>
                        <a:pt x="41284" y="76217"/>
                        <a:pt x="37050" y="84685"/>
                        <a:pt x="28581" y="88919"/>
                      </a:cubicBezTo>
                      <a:cubicBezTo>
                        <a:pt x="20113" y="93154"/>
                        <a:pt x="7410" y="97388"/>
                        <a:pt x="3176" y="88919"/>
                      </a:cubicBezTo>
                      <a:cubicBezTo>
                        <a:pt x="-1059" y="84685"/>
                        <a:pt x="-1059" y="80451"/>
                        <a:pt x="3176" y="76217"/>
                      </a:cubicBezTo>
                      <a:cubicBezTo>
                        <a:pt x="7410" y="71982"/>
                        <a:pt x="11644" y="71982"/>
                        <a:pt x="15878" y="76217"/>
                      </a:cubicBezTo>
                      <a:cubicBezTo>
                        <a:pt x="15878" y="76217"/>
                        <a:pt x="15878" y="76217"/>
                        <a:pt x="15878" y="76217"/>
                      </a:cubicBezTo>
                      <a:cubicBezTo>
                        <a:pt x="15878" y="76217"/>
                        <a:pt x="15878" y="76217"/>
                        <a:pt x="15878" y="76217"/>
                      </a:cubicBezTo>
                      <a:cubicBezTo>
                        <a:pt x="15878" y="76217"/>
                        <a:pt x="15878" y="76217"/>
                        <a:pt x="15878" y="76217"/>
                      </a:cubicBezTo>
                      <a:cubicBezTo>
                        <a:pt x="15878" y="76217"/>
                        <a:pt x="20113" y="76217"/>
                        <a:pt x="15878" y="76217"/>
                      </a:cubicBezTo>
                      <a:cubicBezTo>
                        <a:pt x="15878" y="76217"/>
                        <a:pt x="15878" y="76217"/>
                        <a:pt x="20113" y="76217"/>
                      </a:cubicBezTo>
                      <a:cubicBezTo>
                        <a:pt x="24347" y="76217"/>
                        <a:pt x="24347" y="71982"/>
                        <a:pt x="28581" y="71982"/>
                      </a:cubicBezTo>
                      <a:cubicBezTo>
                        <a:pt x="37050" y="63514"/>
                        <a:pt x="41284" y="59279"/>
                        <a:pt x="49752" y="50811"/>
                      </a:cubicBezTo>
                      <a:cubicBezTo>
                        <a:pt x="62455" y="33874"/>
                        <a:pt x="75158" y="21171"/>
                        <a:pt x="87861" y="4234"/>
                      </a:cubicBezTo>
                      <a:cubicBezTo>
                        <a:pt x="92095" y="0"/>
                        <a:pt x="96329" y="0"/>
                        <a:pt x="100563" y="0"/>
                      </a:cubicBezTo>
                      <a:cubicBezTo>
                        <a:pt x="92095" y="4234"/>
                        <a:pt x="96329" y="8469"/>
                        <a:pt x="92095" y="12703"/>
                      </a:cubicBezTo>
                      <a:lnTo>
                        <a:pt x="92095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257F740F-5949-186C-7952-2EC9E9A7A47E}"/>
                    </a:ext>
                  </a:extLst>
                </p:cNvPr>
                <p:cNvSpPr/>
                <p:nvPr/>
              </p:nvSpPr>
              <p:spPr>
                <a:xfrm>
                  <a:off x="6825317" y="4918716"/>
                  <a:ext cx="50810" cy="175721"/>
                </a:xfrm>
                <a:custGeom>
                  <a:avLst/>
                  <a:gdLst>
                    <a:gd name="connsiteX0" fmla="*/ 50811 w 50810"/>
                    <a:gd name="connsiteY0" fmla="*/ 8468 h 175721"/>
                    <a:gd name="connsiteX1" fmla="*/ 16937 w 50810"/>
                    <a:gd name="connsiteY1" fmla="*/ 131261 h 175721"/>
                    <a:gd name="connsiteX2" fmla="*/ 16937 w 50810"/>
                    <a:gd name="connsiteY2" fmla="*/ 169370 h 175721"/>
                    <a:gd name="connsiteX3" fmla="*/ 0 w 50810"/>
                    <a:gd name="connsiteY3" fmla="*/ 169370 h 175721"/>
                    <a:gd name="connsiteX4" fmla="*/ 21171 w 50810"/>
                    <a:gd name="connsiteY4" fmla="*/ 38108 h 175721"/>
                    <a:gd name="connsiteX5" fmla="*/ 33874 w 50810"/>
                    <a:gd name="connsiteY5" fmla="*/ 4234 h 175721"/>
                    <a:gd name="connsiteX6" fmla="*/ 46577 w 50810"/>
                    <a:gd name="connsiteY6" fmla="*/ 0 h 175721"/>
                    <a:gd name="connsiteX7" fmla="*/ 50811 w 50810"/>
                    <a:gd name="connsiteY7" fmla="*/ 8468 h 175721"/>
                    <a:gd name="connsiteX8" fmla="*/ 50811 w 50810"/>
                    <a:gd name="connsiteY8" fmla="*/ 8468 h 17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810" h="175721">
                      <a:moveTo>
                        <a:pt x="50811" y="8468"/>
                      </a:moveTo>
                      <a:cubicBezTo>
                        <a:pt x="33874" y="46577"/>
                        <a:pt x="21171" y="88919"/>
                        <a:pt x="16937" y="131261"/>
                      </a:cubicBezTo>
                      <a:cubicBezTo>
                        <a:pt x="16937" y="143964"/>
                        <a:pt x="16937" y="156667"/>
                        <a:pt x="16937" y="169370"/>
                      </a:cubicBezTo>
                      <a:cubicBezTo>
                        <a:pt x="16937" y="177838"/>
                        <a:pt x="0" y="177838"/>
                        <a:pt x="0" y="169370"/>
                      </a:cubicBezTo>
                      <a:cubicBezTo>
                        <a:pt x="0" y="127027"/>
                        <a:pt x="4234" y="80451"/>
                        <a:pt x="21171" y="38108"/>
                      </a:cubicBezTo>
                      <a:cubicBezTo>
                        <a:pt x="25405" y="25405"/>
                        <a:pt x="29640" y="12703"/>
                        <a:pt x="33874" y="4234"/>
                      </a:cubicBezTo>
                      <a:cubicBezTo>
                        <a:pt x="33874" y="0"/>
                        <a:pt x="42342" y="0"/>
                        <a:pt x="46577" y="0"/>
                      </a:cubicBezTo>
                      <a:cubicBezTo>
                        <a:pt x="50811" y="0"/>
                        <a:pt x="50811" y="4234"/>
                        <a:pt x="50811" y="8468"/>
                      </a:cubicBezTo>
                      <a:lnTo>
                        <a:pt x="50811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DEBA6512-AFFF-821B-96B0-9D2C61BF19EF}"/>
                    </a:ext>
                  </a:extLst>
                </p:cNvPr>
                <p:cNvSpPr/>
                <p:nvPr/>
              </p:nvSpPr>
              <p:spPr>
                <a:xfrm>
                  <a:off x="6039369" y="4865662"/>
                  <a:ext cx="451442" cy="640032"/>
                </a:xfrm>
                <a:custGeom>
                  <a:avLst/>
                  <a:gdLst>
                    <a:gd name="connsiteX0" fmla="*/ 91532 w 451442"/>
                    <a:gd name="connsiteY0" fmla="*/ 10712 h 640032"/>
                    <a:gd name="connsiteX1" fmla="*/ 23784 w 451442"/>
                    <a:gd name="connsiteY1" fmla="*/ 188550 h 640032"/>
                    <a:gd name="connsiteX2" fmla="*/ 40721 w 451442"/>
                    <a:gd name="connsiteY2" fmla="*/ 370623 h 640032"/>
                    <a:gd name="connsiteX3" fmla="*/ 121172 w 451442"/>
                    <a:gd name="connsiteY3" fmla="*/ 493416 h 640032"/>
                    <a:gd name="connsiteX4" fmla="*/ 252433 w 451442"/>
                    <a:gd name="connsiteY4" fmla="*/ 590803 h 640032"/>
                    <a:gd name="connsiteX5" fmla="*/ 421803 w 451442"/>
                    <a:gd name="connsiteY5" fmla="*/ 624677 h 640032"/>
                    <a:gd name="connsiteX6" fmla="*/ 442974 w 451442"/>
                    <a:gd name="connsiteY6" fmla="*/ 620443 h 640032"/>
                    <a:gd name="connsiteX7" fmla="*/ 451443 w 451442"/>
                    <a:gd name="connsiteY7" fmla="*/ 628911 h 640032"/>
                    <a:gd name="connsiteX8" fmla="*/ 442974 w 451442"/>
                    <a:gd name="connsiteY8" fmla="*/ 637380 h 640032"/>
                    <a:gd name="connsiteX9" fmla="*/ 265136 w 451442"/>
                    <a:gd name="connsiteY9" fmla="*/ 611975 h 640032"/>
                    <a:gd name="connsiteX10" fmla="*/ 121172 w 451442"/>
                    <a:gd name="connsiteY10" fmla="*/ 518821 h 640032"/>
                    <a:gd name="connsiteX11" fmla="*/ 32252 w 451442"/>
                    <a:gd name="connsiteY11" fmla="*/ 400262 h 640032"/>
                    <a:gd name="connsiteX12" fmla="*/ 2613 w 451442"/>
                    <a:gd name="connsiteY12" fmla="*/ 213956 h 640032"/>
                    <a:gd name="connsiteX13" fmla="*/ 61892 w 451442"/>
                    <a:gd name="connsiteY13" fmla="*/ 27649 h 640032"/>
                    <a:gd name="connsiteX14" fmla="*/ 74595 w 451442"/>
                    <a:gd name="connsiteY14" fmla="*/ 6478 h 640032"/>
                    <a:gd name="connsiteX15" fmla="*/ 91532 w 451442"/>
                    <a:gd name="connsiteY15" fmla="*/ 10712 h 640032"/>
                    <a:gd name="connsiteX16" fmla="*/ 91532 w 451442"/>
                    <a:gd name="connsiteY16" fmla="*/ 10712 h 640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51442" h="640032">
                      <a:moveTo>
                        <a:pt x="91532" y="10712"/>
                      </a:moveTo>
                      <a:cubicBezTo>
                        <a:pt x="57658" y="65757"/>
                        <a:pt x="32252" y="125036"/>
                        <a:pt x="23784" y="188550"/>
                      </a:cubicBezTo>
                      <a:cubicBezTo>
                        <a:pt x="15315" y="247829"/>
                        <a:pt x="19550" y="315577"/>
                        <a:pt x="40721" y="370623"/>
                      </a:cubicBezTo>
                      <a:cubicBezTo>
                        <a:pt x="57658" y="417199"/>
                        <a:pt x="87298" y="459542"/>
                        <a:pt x="121172" y="493416"/>
                      </a:cubicBezTo>
                      <a:cubicBezTo>
                        <a:pt x="159280" y="531524"/>
                        <a:pt x="201622" y="565398"/>
                        <a:pt x="252433" y="590803"/>
                      </a:cubicBezTo>
                      <a:cubicBezTo>
                        <a:pt x="303244" y="616209"/>
                        <a:pt x="362523" y="628911"/>
                        <a:pt x="421803" y="624677"/>
                      </a:cubicBezTo>
                      <a:cubicBezTo>
                        <a:pt x="430271" y="624677"/>
                        <a:pt x="438740" y="624677"/>
                        <a:pt x="442974" y="620443"/>
                      </a:cubicBezTo>
                      <a:cubicBezTo>
                        <a:pt x="447208" y="620443"/>
                        <a:pt x="451443" y="624677"/>
                        <a:pt x="451443" y="628911"/>
                      </a:cubicBezTo>
                      <a:cubicBezTo>
                        <a:pt x="451443" y="633146"/>
                        <a:pt x="447208" y="637380"/>
                        <a:pt x="442974" y="637380"/>
                      </a:cubicBezTo>
                      <a:cubicBezTo>
                        <a:pt x="383695" y="645848"/>
                        <a:pt x="320181" y="633146"/>
                        <a:pt x="265136" y="611975"/>
                      </a:cubicBezTo>
                      <a:cubicBezTo>
                        <a:pt x="214325" y="590803"/>
                        <a:pt x="163514" y="556929"/>
                        <a:pt x="121172" y="518821"/>
                      </a:cubicBezTo>
                      <a:cubicBezTo>
                        <a:pt x="87298" y="484947"/>
                        <a:pt x="53424" y="442605"/>
                        <a:pt x="32252" y="400262"/>
                      </a:cubicBezTo>
                      <a:cubicBezTo>
                        <a:pt x="6847" y="340983"/>
                        <a:pt x="-5856" y="277469"/>
                        <a:pt x="2613" y="213956"/>
                      </a:cubicBezTo>
                      <a:cubicBezTo>
                        <a:pt x="11081" y="146208"/>
                        <a:pt x="32252" y="82694"/>
                        <a:pt x="61892" y="27649"/>
                      </a:cubicBezTo>
                      <a:cubicBezTo>
                        <a:pt x="66126" y="19180"/>
                        <a:pt x="70361" y="14946"/>
                        <a:pt x="74595" y="6478"/>
                      </a:cubicBezTo>
                      <a:cubicBezTo>
                        <a:pt x="87298" y="-6225"/>
                        <a:pt x="100000" y="2243"/>
                        <a:pt x="91532" y="10712"/>
                      </a:cubicBezTo>
                      <a:lnTo>
                        <a:pt x="91532" y="1071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622BFEB-5BA7-A01E-5554-4565AD05D2D7}"/>
                    </a:ext>
                  </a:extLst>
                </p:cNvPr>
                <p:cNvSpPr/>
                <p:nvPr/>
              </p:nvSpPr>
              <p:spPr>
                <a:xfrm>
                  <a:off x="6109730" y="4720765"/>
                  <a:ext cx="42342" cy="83626"/>
                </a:xfrm>
                <a:custGeom>
                  <a:avLst/>
                  <a:gdLst>
                    <a:gd name="connsiteX0" fmla="*/ 42342 w 42342"/>
                    <a:gd name="connsiteY0" fmla="*/ 11644 h 83626"/>
                    <a:gd name="connsiteX1" fmla="*/ 16937 w 42342"/>
                    <a:gd name="connsiteY1" fmla="*/ 75158 h 83626"/>
                    <a:gd name="connsiteX2" fmla="*/ 8468 w 42342"/>
                    <a:gd name="connsiteY2" fmla="*/ 83626 h 83626"/>
                    <a:gd name="connsiteX3" fmla="*/ 0 w 42342"/>
                    <a:gd name="connsiteY3" fmla="*/ 75158 h 83626"/>
                    <a:gd name="connsiteX4" fmla="*/ 29640 w 42342"/>
                    <a:gd name="connsiteY4" fmla="*/ 3176 h 83626"/>
                    <a:gd name="connsiteX5" fmla="*/ 42342 w 42342"/>
                    <a:gd name="connsiteY5" fmla="*/ 3176 h 83626"/>
                    <a:gd name="connsiteX6" fmla="*/ 42342 w 42342"/>
                    <a:gd name="connsiteY6" fmla="*/ 11644 h 83626"/>
                    <a:gd name="connsiteX7" fmla="*/ 42342 w 42342"/>
                    <a:gd name="connsiteY7" fmla="*/ 11644 h 83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42" h="83626">
                      <a:moveTo>
                        <a:pt x="42342" y="11644"/>
                      </a:moveTo>
                      <a:cubicBezTo>
                        <a:pt x="29640" y="28581"/>
                        <a:pt x="16937" y="49752"/>
                        <a:pt x="16937" y="75158"/>
                      </a:cubicBezTo>
                      <a:cubicBezTo>
                        <a:pt x="16937" y="79392"/>
                        <a:pt x="12703" y="83626"/>
                        <a:pt x="8468" y="83626"/>
                      </a:cubicBezTo>
                      <a:cubicBezTo>
                        <a:pt x="4234" y="83626"/>
                        <a:pt x="0" y="79392"/>
                        <a:pt x="0" y="75158"/>
                      </a:cubicBezTo>
                      <a:cubicBezTo>
                        <a:pt x="4234" y="49752"/>
                        <a:pt x="12703" y="24347"/>
                        <a:pt x="29640" y="3176"/>
                      </a:cubicBezTo>
                      <a:cubicBezTo>
                        <a:pt x="33874" y="-1059"/>
                        <a:pt x="38108" y="-1059"/>
                        <a:pt x="42342" y="3176"/>
                      </a:cubicBezTo>
                      <a:cubicBezTo>
                        <a:pt x="42342" y="3176"/>
                        <a:pt x="42342" y="7410"/>
                        <a:pt x="42342" y="11644"/>
                      </a:cubicBezTo>
                      <a:lnTo>
                        <a:pt x="42342" y="1164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716FA1E8-06A9-42C8-87B1-F1E02D4D7726}"/>
                    </a:ext>
                  </a:extLst>
                </p:cNvPr>
                <p:cNvSpPr/>
                <p:nvPr/>
              </p:nvSpPr>
              <p:spPr>
                <a:xfrm>
                  <a:off x="6118198" y="4736644"/>
                  <a:ext cx="44096" cy="59279"/>
                </a:xfrm>
                <a:custGeom>
                  <a:avLst/>
                  <a:gdLst>
                    <a:gd name="connsiteX0" fmla="*/ 42342 w 44096"/>
                    <a:gd name="connsiteY0" fmla="*/ 12703 h 59279"/>
                    <a:gd name="connsiteX1" fmla="*/ 16937 w 44096"/>
                    <a:gd name="connsiteY1" fmla="*/ 55045 h 59279"/>
                    <a:gd name="connsiteX2" fmla="*/ 4234 w 44096"/>
                    <a:gd name="connsiteY2" fmla="*/ 59279 h 59279"/>
                    <a:gd name="connsiteX3" fmla="*/ 0 w 44096"/>
                    <a:gd name="connsiteY3" fmla="*/ 46577 h 59279"/>
                    <a:gd name="connsiteX4" fmla="*/ 25405 w 44096"/>
                    <a:gd name="connsiteY4" fmla="*/ 4234 h 59279"/>
                    <a:gd name="connsiteX5" fmla="*/ 38108 w 44096"/>
                    <a:gd name="connsiteY5" fmla="*/ 0 h 59279"/>
                    <a:gd name="connsiteX6" fmla="*/ 42342 w 44096"/>
                    <a:gd name="connsiteY6" fmla="*/ 12703 h 59279"/>
                    <a:gd name="connsiteX7" fmla="*/ 42342 w 44096"/>
                    <a:gd name="connsiteY7" fmla="*/ 12703 h 59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096" h="59279">
                      <a:moveTo>
                        <a:pt x="42342" y="12703"/>
                      </a:moveTo>
                      <a:cubicBezTo>
                        <a:pt x="33874" y="25405"/>
                        <a:pt x="25405" y="42342"/>
                        <a:pt x="16937" y="55045"/>
                      </a:cubicBezTo>
                      <a:cubicBezTo>
                        <a:pt x="16937" y="59279"/>
                        <a:pt x="8468" y="59279"/>
                        <a:pt x="4234" y="59279"/>
                      </a:cubicBezTo>
                      <a:cubicBezTo>
                        <a:pt x="0" y="55045"/>
                        <a:pt x="0" y="50811"/>
                        <a:pt x="0" y="46577"/>
                      </a:cubicBezTo>
                      <a:cubicBezTo>
                        <a:pt x="8468" y="33874"/>
                        <a:pt x="16937" y="16937"/>
                        <a:pt x="25405" y="4234"/>
                      </a:cubicBezTo>
                      <a:cubicBezTo>
                        <a:pt x="25405" y="0"/>
                        <a:pt x="33874" y="0"/>
                        <a:pt x="38108" y="0"/>
                      </a:cubicBezTo>
                      <a:cubicBezTo>
                        <a:pt x="42342" y="4234"/>
                        <a:pt x="46577" y="8469"/>
                        <a:pt x="42342" y="12703"/>
                      </a:cubicBezTo>
                      <a:lnTo>
                        <a:pt x="42342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4DAC6CF4-4EA1-4D12-75DD-6AA753CB2D08}"/>
                    </a:ext>
                  </a:extLst>
                </p:cNvPr>
                <p:cNvSpPr/>
                <p:nvPr/>
              </p:nvSpPr>
              <p:spPr>
                <a:xfrm>
                  <a:off x="6529646" y="5613931"/>
                  <a:ext cx="197200" cy="317533"/>
                </a:xfrm>
                <a:custGeom>
                  <a:avLst/>
                  <a:gdLst>
                    <a:gd name="connsiteX0" fmla="*/ 189815 w 197200"/>
                    <a:gd name="connsiteY0" fmla="*/ 7670 h 317533"/>
                    <a:gd name="connsiteX1" fmla="*/ 181346 w 197200"/>
                    <a:gd name="connsiteY1" fmla="*/ 168571 h 317533"/>
                    <a:gd name="connsiteX2" fmla="*/ 143238 w 197200"/>
                    <a:gd name="connsiteY2" fmla="*/ 240553 h 317533"/>
                    <a:gd name="connsiteX3" fmla="*/ 88193 w 197200"/>
                    <a:gd name="connsiteY3" fmla="*/ 299833 h 317533"/>
                    <a:gd name="connsiteX4" fmla="*/ 3508 w 197200"/>
                    <a:gd name="connsiteY4" fmla="*/ 308301 h 317533"/>
                    <a:gd name="connsiteX5" fmla="*/ 11976 w 197200"/>
                    <a:gd name="connsiteY5" fmla="*/ 295598 h 317533"/>
                    <a:gd name="connsiteX6" fmla="*/ 79724 w 197200"/>
                    <a:gd name="connsiteY6" fmla="*/ 287130 h 317533"/>
                    <a:gd name="connsiteX7" fmla="*/ 134769 w 197200"/>
                    <a:gd name="connsiteY7" fmla="*/ 236319 h 317533"/>
                    <a:gd name="connsiteX8" fmla="*/ 185580 w 197200"/>
                    <a:gd name="connsiteY8" fmla="*/ 96589 h 317533"/>
                    <a:gd name="connsiteX9" fmla="*/ 177112 w 197200"/>
                    <a:gd name="connsiteY9" fmla="*/ 11904 h 317533"/>
                    <a:gd name="connsiteX10" fmla="*/ 189815 w 197200"/>
                    <a:gd name="connsiteY10" fmla="*/ 7670 h 317533"/>
                    <a:gd name="connsiteX11" fmla="*/ 189815 w 197200"/>
                    <a:gd name="connsiteY11" fmla="*/ 7670 h 31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200" h="317533">
                      <a:moveTo>
                        <a:pt x="189815" y="7670"/>
                      </a:moveTo>
                      <a:cubicBezTo>
                        <a:pt x="202517" y="58481"/>
                        <a:pt x="198283" y="117760"/>
                        <a:pt x="181346" y="168571"/>
                      </a:cubicBezTo>
                      <a:cubicBezTo>
                        <a:pt x="172877" y="193977"/>
                        <a:pt x="160175" y="219382"/>
                        <a:pt x="143238" y="240553"/>
                      </a:cubicBezTo>
                      <a:cubicBezTo>
                        <a:pt x="126301" y="261724"/>
                        <a:pt x="109364" y="282896"/>
                        <a:pt x="88193" y="299833"/>
                      </a:cubicBezTo>
                      <a:cubicBezTo>
                        <a:pt x="62787" y="316770"/>
                        <a:pt x="28913" y="325238"/>
                        <a:pt x="3508" y="308301"/>
                      </a:cubicBezTo>
                      <a:cubicBezTo>
                        <a:pt x="-4961" y="304067"/>
                        <a:pt x="3508" y="291364"/>
                        <a:pt x="11976" y="295598"/>
                      </a:cubicBezTo>
                      <a:cubicBezTo>
                        <a:pt x="33147" y="308301"/>
                        <a:pt x="58553" y="299833"/>
                        <a:pt x="79724" y="287130"/>
                      </a:cubicBezTo>
                      <a:cubicBezTo>
                        <a:pt x="100895" y="274427"/>
                        <a:pt x="117832" y="257490"/>
                        <a:pt x="134769" y="236319"/>
                      </a:cubicBezTo>
                      <a:cubicBezTo>
                        <a:pt x="164409" y="193977"/>
                        <a:pt x="181346" y="147400"/>
                        <a:pt x="185580" y="96589"/>
                      </a:cubicBezTo>
                      <a:cubicBezTo>
                        <a:pt x="189815" y="66949"/>
                        <a:pt x="185580" y="41544"/>
                        <a:pt x="177112" y="11904"/>
                      </a:cubicBezTo>
                      <a:cubicBezTo>
                        <a:pt x="172877" y="-799"/>
                        <a:pt x="185580" y="-5033"/>
                        <a:pt x="189815" y="7670"/>
                      </a:cubicBezTo>
                      <a:lnTo>
                        <a:pt x="189815" y="767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671AD65A-8B0A-62EB-85FB-DB6166585B7B}"/>
                    </a:ext>
                  </a:extLst>
                </p:cNvPr>
                <p:cNvSpPr/>
                <p:nvPr/>
              </p:nvSpPr>
              <p:spPr>
                <a:xfrm>
                  <a:off x="6512709" y="5618165"/>
                  <a:ext cx="251210" cy="335374"/>
                </a:xfrm>
                <a:custGeom>
                  <a:avLst/>
                  <a:gdLst>
                    <a:gd name="connsiteX0" fmla="*/ 244860 w 251210"/>
                    <a:gd name="connsiteY0" fmla="*/ 7670 h 335374"/>
                    <a:gd name="connsiteX1" fmla="*/ 244860 w 251210"/>
                    <a:gd name="connsiteY1" fmla="*/ 109292 h 335374"/>
                    <a:gd name="connsiteX2" fmla="*/ 215220 w 251210"/>
                    <a:gd name="connsiteY2" fmla="*/ 202445 h 335374"/>
                    <a:gd name="connsiteX3" fmla="*/ 168643 w 251210"/>
                    <a:gd name="connsiteY3" fmla="*/ 282896 h 335374"/>
                    <a:gd name="connsiteX4" fmla="*/ 96661 w 251210"/>
                    <a:gd name="connsiteY4" fmla="*/ 329472 h 335374"/>
                    <a:gd name="connsiteX5" fmla="*/ 3508 w 251210"/>
                    <a:gd name="connsiteY5" fmla="*/ 325238 h 335374"/>
                    <a:gd name="connsiteX6" fmla="*/ 11976 w 251210"/>
                    <a:gd name="connsiteY6" fmla="*/ 312535 h 335374"/>
                    <a:gd name="connsiteX7" fmla="*/ 147472 w 251210"/>
                    <a:gd name="connsiteY7" fmla="*/ 278661 h 335374"/>
                    <a:gd name="connsiteX8" fmla="*/ 189814 w 251210"/>
                    <a:gd name="connsiteY8" fmla="*/ 206679 h 335374"/>
                    <a:gd name="connsiteX9" fmla="*/ 219454 w 251210"/>
                    <a:gd name="connsiteY9" fmla="*/ 117760 h 335374"/>
                    <a:gd name="connsiteX10" fmla="*/ 223688 w 251210"/>
                    <a:gd name="connsiteY10" fmla="*/ 11904 h 335374"/>
                    <a:gd name="connsiteX11" fmla="*/ 244860 w 251210"/>
                    <a:gd name="connsiteY11" fmla="*/ 7670 h 335374"/>
                    <a:gd name="connsiteX12" fmla="*/ 244860 w 251210"/>
                    <a:gd name="connsiteY12" fmla="*/ 7670 h 335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1210" h="335374">
                      <a:moveTo>
                        <a:pt x="244860" y="7670"/>
                      </a:moveTo>
                      <a:cubicBezTo>
                        <a:pt x="253328" y="41544"/>
                        <a:pt x="253328" y="75418"/>
                        <a:pt x="244860" y="109292"/>
                      </a:cubicBezTo>
                      <a:cubicBezTo>
                        <a:pt x="236391" y="143166"/>
                        <a:pt x="227923" y="172805"/>
                        <a:pt x="215220" y="202445"/>
                      </a:cubicBezTo>
                      <a:cubicBezTo>
                        <a:pt x="202517" y="232085"/>
                        <a:pt x="189814" y="257490"/>
                        <a:pt x="168643" y="282896"/>
                      </a:cubicBezTo>
                      <a:cubicBezTo>
                        <a:pt x="151706" y="304067"/>
                        <a:pt x="126301" y="321004"/>
                        <a:pt x="96661" y="329472"/>
                      </a:cubicBezTo>
                      <a:cubicBezTo>
                        <a:pt x="67021" y="337941"/>
                        <a:pt x="33147" y="337941"/>
                        <a:pt x="3508" y="325238"/>
                      </a:cubicBezTo>
                      <a:cubicBezTo>
                        <a:pt x="-4961" y="321004"/>
                        <a:pt x="3508" y="308301"/>
                        <a:pt x="11976" y="312535"/>
                      </a:cubicBezTo>
                      <a:cubicBezTo>
                        <a:pt x="58553" y="337941"/>
                        <a:pt x="117832" y="312535"/>
                        <a:pt x="147472" y="278661"/>
                      </a:cubicBezTo>
                      <a:cubicBezTo>
                        <a:pt x="168643" y="257490"/>
                        <a:pt x="181346" y="232085"/>
                        <a:pt x="189814" y="206679"/>
                      </a:cubicBezTo>
                      <a:cubicBezTo>
                        <a:pt x="202517" y="177040"/>
                        <a:pt x="210986" y="147400"/>
                        <a:pt x="219454" y="117760"/>
                      </a:cubicBezTo>
                      <a:cubicBezTo>
                        <a:pt x="227923" y="83886"/>
                        <a:pt x="232157" y="45778"/>
                        <a:pt x="223688" y="11904"/>
                      </a:cubicBezTo>
                      <a:cubicBezTo>
                        <a:pt x="227923" y="-799"/>
                        <a:pt x="244860" y="-5033"/>
                        <a:pt x="244860" y="7670"/>
                      </a:cubicBezTo>
                      <a:lnTo>
                        <a:pt x="244860" y="767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7EFAE563-A1AB-CB9C-F7C0-B57AF5FC076B}"/>
                    </a:ext>
                  </a:extLst>
                </p:cNvPr>
                <p:cNvSpPr/>
                <p:nvPr/>
              </p:nvSpPr>
              <p:spPr>
                <a:xfrm>
                  <a:off x="6380066" y="5824844"/>
                  <a:ext cx="93808" cy="223182"/>
                </a:xfrm>
                <a:custGeom>
                  <a:avLst/>
                  <a:gdLst>
                    <a:gd name="connsiteX0" fmla="*/ 68403 w 93808"/>
                    <a:gd name="connsiteY0" fmla="*/ 21171 h 223182"/>
                    <a:gd name="connsiteX1" fmla="*/ 42998 w 93808"/>
                    <a:gd name="connsiteY1" fmla="*/ 59279 h 223182"/>
                    <a:gd name="connsiteX2" fmla="*/ 26060 w 93808"/>
                    <a:gd name="connsiteY2" fmla="*/ 101622 h 223182"/>
                    <a:gd name="connsiteX3" fmla="*/ 42998 w 93808"/>
                    <a:gd name="connsiteY3" fmla="*/ 199009 h 223182"/>
                    <a:gd name="connsiteX4" fmla="*/ 85340 w 93808"/>
                    <a:gd name="connsiteY4" fmla="*/ 207478 h 223182"/>
                    <a:gd name="connsiteX5" fmla="*/ 93808 w 93808"/>
                    <a:gd name="connsiteY5" fmla="*/ 211712 h 223182"/>
                    <a:gd name="connsiteX6" fmla="*/ 89574 w 93808"/>
                    <a:gd name="connsiteY6" fmla="*/ 220181 h 223182"/>
                    <a:gd name="connsiteX7" fmla="*/ 4889 w 93808"/>
                    <a:gd name="connsiteY7" fmla="*/ 169370 h 223182"/>
                    <a:gd name="connsiteX8" fmla="*/ 4889 w 93808"/>
                    <a:gd name="connsiteY8" fmla="*/ 105856 h 223182"/>
                    <a:gd name="connsiteX9" fmla="*/ 21826 w 93808"/>
                    <a:gd name="connsiteY9" fmla="*/ 50811 h 223182"/>
                    <a:gd name="connsiteX10" fmla="*/ 51466 w 93808"/>
                    <a:gd name="connsiteY10" fmla="*/ 4234 h 223182"/>
                    <a:gd name="connsiteX11" fmla="*/ 64169 w 93808"/>
                    <a:gd name="connsiteY11" fmla="*/ 0 h 223182"/>
                    <a:gd name="connsiteX12" fmla="*/ 68403 w 93808"/>
                    <a:gd name="connsiteY12" fmla="*/ 21171 h 223182"/>
                    <a:gd name="connsiteX13" fmla="*/ 68403 w 93808"/>
                    <a:gd name="connsiteY13" fmla="*/ 21171 h 223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3808" h="223182">
                      <a:moveTo>
                        <a:pt x="68403" y="21171"/>
                      </a:moveTo>
                      <a:cubicBezTo>
                        <a:pt x="59934" y="33874"/>
                        <a:pt x="51466" y="46577"/>
                        <a:pt x="42998" y="59279"/>
                      </a:cubicBezTo>
                      <a:cubicBezTo>
                        <a:pt x="34529" y="71982"/>
                        <a:pt x="30295" y="88919"/>
                        <a:pt x="26060" y="101622"/>
                      </a:cubicBezTo>
                      <a:cubicBezTo>
                        <a:pt x="17592" y="135496"/>
                        <a:pt x="13358" y="177838"/>
                        <a:pt x="42998" y="199009"/>
                      </a:cubicBezTo>
                      <a:cubicBezTo>
                        <a:pt x="55700" y="211712"/>
                        <a:pt x="72637" y="215947"/>
                        <a:pt x="85340" y="207478"/>
                      </a:cubicBezTo>
                      <a:cubicBezTo>
                        <a:pt x="89574" y="207478"/>
                        <a:pt x="93808" y="207478"/>
                        <a:pt x="93808" y="211712"/>
                      </a:cubicBezTo>
                      <a:cubicBezTo>
                        <a:pt x="93808" y="215947"/>
                        <a:pt x="93808" y="220181"/>
                        <a:pt x="89574" y="220181"/>
                      </a:cubicBezTo>
                      <a:cubicBezTo>
                        <a:pt x="51466" y="232883"/>
                        <a:pt x="17592" y="203244"/>
                        <a:pt x="4889" y="169370"/>
                      </a:cubicBezTo>
                      <a:cubicBezTo>
                        <a:pt x="-3579" y="148199"/>
                        <a:pt x="655" y="127027"/>
                        <a:pt x="4889" y="105856"/>
                      </a:cubicBezTo>
                      <a:cubicBezTo>
                        <a:pt x="9124" y="88919"/>
                        <a:pt x="13358" y="67748"/>
                        <a:pt x="21826" y="50811"/>
                      </a:cubicBezTo>
                      <a:cubicBezTo>
                        <a:pt x="30295" y="33874"/>
                        <a:pt x="38763" y="21171"/>
                        <a:pt x="51466" y="4234"/>
                      </a:cubicBezTo>
                      <a:cubicBezTo>
                        <a:pt x="55700" y="0"/>
                        <a:pt x="59934" y="0"/>
                        <a:pt x="64169" y="0"/>
                      </a:cubicBezTo>
                      <a:cubicBezTo>
                        <a:pt x="68403" y="12703"/>
                        <a:pt x="72637" y="21171"/>
                        <a:pt x="68403" y="21171"/>
                      </a:cubicBezTo>
                      <a:lnTo>
                        <a:pt x="68403" y="2117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28A16B64-6124-6CCC-177B-53E2694522C2}"/>
                    </a:ext>
                  </a:extLst>
                </p:cNvPr>
                <p:cNvSpPr/>
                <p:nvPr/>
              </p:nvSpPr>
              <p:spPr>
                <a:xfrm>
                  <a:off x="6521510" y="5541150"/>
                  <a:ext cx="75157" cy="49752"/>
                </a:xfrm>
                <a:custGeom>
                  <a:avLst/>
                  <a:gdLst>
                    <a:gd name="connsiteX0" fmla="*/ 66689 w 75157"/>
                    <a:gd name="connsiteY0" fmla="*/ 25405 h 49752"/>
                    <a:gd name="connsiteX1" fmla="*/ 58221 w 75157"/>
                    <a:gd name="connsiteY1" fmla="*/ 25405 h 49752"/>
                    <a:gd name="connsiteX2" fmla="*/ 53987 w 75157"/>
                    <a:gd name="connsiteY2" fmla="*/ 25405 h 49752"/>
                    <a:gd name="connsiteX3" fmla="*/ 49752 w 75157"/>
                    <a:gd name="connsiteY3" fmla="*/ 25405 h 49752"/>
                    <a:gd name="connsiteX4" fmla="*/ 49752 w 75157"/>
                    <a:gd name="connsiteY4" fmla="*/ 25405 h 49752"/>
                    <a:gd name="connsiteX5" fmla="*/ 41284 w 75157"/>
                    <a:gd name="connsiteY5" fmla="*/ 25405 h 49752"/>
                    <a:gd name="connsiteX6" fmla="*/ 37050 w 75157"/>
                    <a:gd name="connsiteY6" fmla="*/ 25405 h 49752"/>
                    <a:gd name="connsiteX7" fmla="*/ 37050 w 75157"/>
                    <a:gd name="connsiteY7" fmla="*/ 25405 h 49752"/>
                    <a:gd name="connsiteX8" fmla="*/ 32815 w 75157"/>
                    <a:gd name="connsiteY8" fmla="*/ 29640 h 49752"/>
                    <a:gd name="connsiteX9" fmla="*/ 32815 w 75157"/>
                    <a:gd name="connsiteY9" fmla="*/ 29640 h 49752"/>
                    <a:gd name="connsiteX10" fmla="*/ 32815 w 75157"/>
                    <a:gd name="connsiteY10" fmla="*/ 29640 h 49752"/>
                    <a:gd name="connsiteX11" fmla="*/ 28581 w 75157"/>
                    <a:gd name="connsiteY11" fmla="*/ 33874 h 49752"/>
                    <a:gd name="connsiteX12" fmla="*/ 15878 w 75157"/>
                    <a:gd name="connsiteY12" fmla="*/ 46577 h 49752"/>
                    <a:gd name="connsiteX13" fmla="*/ 3176 w 75157"/>
                    <a:gd name="connsiteY13" fmla="*/ 46577 h 49752"/>
                    <a:gd name="connsiteX14" fmla="*/ 3176 w 75157"/>
                    <a:gd name="connsiteY14" fmla="*/ 33874 h 49752"/>
                    <a:gd name="connsiteX15" fmla="*/ 28581 w 75157"/>
                    <a:gd name="connsiteY15" fmla="*/ 8468 h 49752"/>
                    <a:gd name="connsiteX16" fmla="*/ 66689 w 75157"/>
                    <a:gd name="connsiteY16" fmla="*/ 0 h 49752"/>
                    <a:gd name="connsiteX17" fmla="*/ 75158 w 75157"/>
                    <a:gd name="connsiteY17" fmla="*/ 8468 h 49752"/>
                    <a:gd name="connsiteX18" fmla="*/ 66689 w 75157"/>
                    <a:gd name="connsiteY18" fmla="*/ 25405 h 49752"/>
                    <a:gd name="connsiteX19" fmla="*/ 66689 w 75157"/>
                    <a:gd name="connsiteY19" fmla="*/ 25405 h 49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157" h="49752">
                      <a:moveTo>
                        <a:pt x="66689" y="25405"/>
                      </a:moveTo>
                      <a:cubicBezTo>
                        <a:pt x="62455" y="25405"/>
                        <a:pt x="58221" y="25405"/>
                        <a:pt x="58221" y="25405"/>
                      </a:cubicBezTo>
                      <a:cubicBezTo>
                        <a:pt x="58221" y="25405"/>
                        <a:pt x="53987" y="25405"/>
                        <a:pt x="53987" y="25405"/>
                      </a:cubicBezTo>
                      <a:cubicBezTo>
                        <a:pt x="53987" y="25405"/>
                        <a:pt x="53987" y="25405"/>
                        <a:pt x="49752" y="25405"/>
                      </a:cubicBezTo>
                      <a:cubicBezTo>
                        <a:pt x="49752" y="25405"/>
                        <a:pt x="49752" y="25405"/>
                        <a:pt x="49752" y="25405"/>
                      </a:cubicBezTo>
                      <a:cubicBezTo>
                        <a:pt x="45518" y="25405"/>
                        <a:pt x="45518" y="25405"/>
                        <a:pt x="41284" y="25405"/>
                      </a:cubicBezTo>
                      <a:cubicBezTo>
                        <a:pt x="41284" y="25405"/>
                        <a:pt x="37050" y="25405"/>
                        <a:pt x="37050" y="25405"/>
                      </a:cubicBezTo>
                      <a:cubicBezTo>
                        <a:pt x="37050" y="25405"/>
                        <a:pt x="37050" y="25405"/>
                        <a:pt x="37050" y="25405"/>
                      </a:cubicBezTo>
                      <a:cubicBezTo>
                        <a:pt x="37050" y="25405"/>
                        <a:pt x="32815" y="29640"/>
                        <a:pt x="32815" y="29640"/>
                      </a:cubicBezTo>
                      <a:cubicBezTo>
                        <a:pt x="32815" y="29640"/>
                        <a:pt x="32815" y="29640"/>
                        <a:pt x="32815" y="29640"/>
                      </a:cubicBezTo>
                      <a:cubicBezTo>
                        <a:pt x="32815" y="29640"/>
                        <a:pt x="32815" y="29640"/>
                        <a:pt x="32815" y="29640"/>
                      </a:cubicBezTo>
                      <a:cubicBezTo>
                        <a:pt x="32815" y="29640"/>
                        <a:pt x="32815" y="29640"/>
                        <a:pt x="28581" y="33874"/>
                      </a:cubicBezTo>
                      <a:cubicBezTo>
                        <a:pt x="24347" y="38108"/>
                        <a:pt x="20113" y="42342"/>
                        <a:pt x="15878" y="46577"/>
                      </a:cubicBezTo>
                      <a:cubicBezTo>
                        <a:pt x="11644" y="50811"/>
                        <a:pt x="7410" y="50811"/>
                        <a:pt x="3176" y="46577"/>
                      </a:cubicBezTo>
                      <a:cubicBezTo>
                        <a:pt x="-1059" y="42342"/>
                        <a:pt x="-1059" y="38108"/>
                        <a:pt x="3176" y="33874"/>
                      </a:cubicBezTo>
                      <a:cubicBezTo>
                        <a:pt x="11644" y="25405"/>
                        <a:pt x="20113" y="16937"/>
                        <a:pt x="28581" y="8468"/>
                      </a:cubicBezTo>
                      <a:cubicBezTo>
                        <a:pt x="41284" y="4234"/>
                        <a:pt x="53987" y="0"/>
                        <a:pt x="66689" y="0"/>
                      </a:cubicBezTo>
                      <a:cubicBezTo>
                        <a:pt x="70924" y="0"/>
                        <a:pt x="75158" y="4234"/>
                        <a:pt x="75158" y="8468"/>
                      </a:cubicBezTo>
                      <a:cubicBezTo>
                        <a:pt x="75158" y="21171"/>
                        <a:pt x="70924" y="25405"/>
                        <a:pt x="66689" y="25405"/>
                      </a:cubicBezTo>
                      <a:lnTo>
                        <a:pt x="66689" y="2540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51910C3C-BD33-5794-F9C7-EC06885B3022}"/>
                    </a:ext>
                  </a:extLst>
                </p:cNvPr>
                <p:cNvSpPr/>
                <p:nvPr/>
              </p:nvSpPr>
              <p:spPr>
                <a:xfrm>
                  <a:off x="6358895" y="5796263"/>
                  <a:ext cx="51465" cy="109031"/>
                </a:xfrm>
                <a:custGeom>
                  <a:avLst/>
                  <a:gdLst>
                    <a:gd name="connsiteX0" fmla="*/ 51466 w 51465"/>
                    <a:gd name="connsiteY0" fmla="*/ 32815 h 109031"/>
                    <a:gd name="connsiteX1" fmla="*/ 34529 w 51465"/>
                    <a:gd name="connsiteY1" fmla="*/ 58221 h 109031"/>
                    <a:gd name="connsiteX2" fmla="*/ 30295 w 51465"/>
                    <a:gd name="connsiteY2" fmla="*/ 70923 h 109031"/>
                    <a:gd name="connsiteX3" fmla="*/ 30295 w 51465"/>
                    <a:gd name="connsiteY3" fmla="*/ 75158 h 109031"/>
                    <a:gd name="connsiteX4" fmla="*/ 30295 w 51465"/>
                    <a:gd name="connsiteY4" fmla="*/ 79392 h 109031"/>
                    <a:gd name="connsiteX5" fmla="*/ 30295 w 51465"/>
                    <a:gd name="connsiteY5" fmla="*/ 87861 h 109031"/>
                    <a:gd name="connsiteX6" fmla="*/ 30295 w 51465"/>
                    <a:gd name="connsiteY6" fmla="*/ 87861 h 109031"/>
                    <a:gd name="connsiteX7" fmla="*/ 30295 w 51465"/>
                    <a:gd name="connsiteY7" fmla="*/ 87861 h 109031"/>
                    <a:gd name="connsiteX8" fmla="*/ 30295 w 51465"/>
                    <a:gd name="connsiteY8" fmla="*/ 92095 h 109031"/>
                    <a:gd name="connsiteX9" fmla="*/ 30295 w 51465"/>
                    <a:gd name="connsiteY9" fmla="*/ 92095 h 109031"/>
                    <a:gd name="connsiteX10" fmla="*/ 30295 w 51465"/>
                    <a:gd name="connsiteY10" fmla="*/ 92095 h 109031"/>
                    <a:gd name="connsiteX11" fmla="*/ 30295 w 51465"/>
                    <a:gd name="connsiteY11" fmla="*/ 92095 h 109031"/>
                    <a:gd name="connsiteX12" fmla="*/ 30295 w 51465"/>
                    <a:gd name="connsiteY12" fmla="*/ 92095 h 109031"/>
                    <a:gd name="connsiteX13" fmla="*/ 30295 w 51465"/>
                    <a:gd name="connsiteY13" fmla="*/ 92095 h 109031"/>
                    <a:gd name="connsiteX14" fmla="*/ 30295 w 51465"/>
                    <a:gd name="connsiteY14" fmla="*/ 92095 h 109031"/>
                    <a:gd name="connsiteX15" fmla="*/ 30295 w 51465"/>
                    <a:gd name="connsiteY15" fmla="*/ 92095 h 109031"/>
                    <a:gd name="connsiteX16" fmla="*/ 30295 w 51465"/>
                    <a:gd name="connsiteY16" fmla="*/ 92095 h 109031"/>
                    <a:gd name="connsiteX17" fmla="*/ 30295 w 51465"/>
                    <a:gd name="connsiteY17" fmla="*/ 92095 h 109031"/>
                    <a:gd name="connsiteX18" fmla="*/ 30295 w 51465"/>
                    <a:gd name="connsiteY18" fmla="*/ 92095 h 109031"/>
                    <a:gd name="connsiteX19" fmla="*/ 30295 w 51465"/>
                    <a:gd name="connsiteY19" fmla="*/ 92095 h 109031"/>
                    <a:gd name="connsiteX20" fmla="*/ 30295 w 51465"/>
                    <a:gd name="connsiteY20" fmla="*/ 92095 h 109031"/>
                    <a:gd name="connsiteX21" fmla="*/ 30295 w 51465"/>
                    <a:gd name="connsiteY21" fmla="*/ 92095 h 109031"/>
                    <a:gd name="connsiteX22" fmla="*/ 34529 w 51465"/>
                    <a:gd name="connsiteY22" fmla="*/ 92095 h 109031"/>
                    <a:gd name="connsiteX23" fmla="*/ 38763 w 51465"/>
                    <a:gd name="connsiteY23" fmla="*/ 92095 h 109031"/>
                    <a:gd name="connsiteX24" fmla="*/ 47232 w 51465"/>
                    <a:gd name="connsiteY24" fmla="*/ 100563 h 109031"/>
                    <a:gd name="connsiteX25" fmla="*/ 38763 w 51465"/>
                    <a:gd name="connsiteY25" fmla="*/ 109032 h 109031"/>
                    <a:gd name="connsiteX26" fmla="*/ 4889 w 51465"/>
                    <a:gd name="connsiteY26" fmla="*/ 92095 h 109031"/>
                    <a:gd name="connsiteX27" fmla="*/ 4889 w 51465"/>
                    <a:gd name="connsiteY27" fmla="*/ 41284 h 109031"/>
                    <a:gd name="connsiteX28" fmla="*/ 26060 w 51465"/>
                    <a:gd name="connsiteY28" fmla="*/ 3176 h 109031"/>
                    <a:gd name="connsiteX29" fmla="*/ 38763 w 51465"/>
                    <a:gd name="connsiteY29" fmla="*/ 3176 h 109031"/>
                    <a:gd name="connsiteX30" fmla="*/ 51466 w 51465"/>
                    <a:gd name="connsiteY30" fmla="*/ 32815 h 109031"/>
                    <a:gd name="connsiteX31" fmla="*/ 51466 w 51465"/>
                    <a:gd name="connsiteY31" fmla="*/ 32815 h 10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1465" h="109031">
                      <a:moveTo>
                        <a:pt x="51466" y="32815"/>
                      </a:moveTo>
                      <a:cubicBezTo>
                        <a:pt x="42998" y="41284"/>
                        <a:pt x="38763" y="49752"/>
                        <a:pt x="34529" y="58221"/>
                      </a:cubicBezTo>
                      <a:cubicBezTo>
                        <a:pt x="34529" y="62455"/>
                        <a:pt x="30295" y="66689"/>
                        <a:pt x="30295" y="70923"/>
                      </a:cubicBezTo>
                      <a:cubicBezTo>
                        <a:pt x="30295" y="70923"/>
                        <a:pt x="30295" y="75158"/>
                        <a:pt x="30295" y="75158"/>
                      </a:cubicBezTo>
                      <a:cubicBezTo>
                        <a:pt x="30295" y="79392"/>
                        <a:pt x="30295" y="79392"/>
                        <a:pt x="30295" y="79392"/>
                      </a:cubicBezTo>
                      <a:cubicBezTo>
                        <a:pt x="30295" y="83626"/>
                        <a:pt x="30295" y="87861"/>
                        <a:pt x="30295" y="87861"/>
                      </a:cubicBezTo>
                      <a:cubicBezTo>
                        <a:pt x="30295" y="87861"/>
                        <a:pt x="30295" y="87861"/>
                        <a:pt x="30295" y="87861"/>
                      </a:cubicBezTo>
                      <a:cubicBezTo>
                        <a:pt x="30295" y="87861"/>
                        <a:pt x="30295" y="87861"/>
                        <a:pt x="30295" y="87861"/>
                      </a:cubicBezTo>
                      <a:cubicBezTo>
                        <a:pt x="30295" y="87861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4529" y="92095"/>
                        <a:pt x="30295" y="92095"/>
                      </a:cubicBezTo>
                      <a:cubicBezTo>
                        <a:pt x="30295" y="92095"/>
                        <a:pt x="30295" y="92095"/>
                        <a:pt x="34529" y="92095"/>
                      </a:cubicBezTo>
                      <a:cubicBezTo>
                        <a:pt x="34529" y="92095"/>
                        <a:pt x="38763" y="92095"/>
                        <a:pt x="38763" y="92095"/>
                      </a:cubicBezTo>
                      <a:cubicBezTo>
                        <a:pt x="42998" y="92095"/>
                        <a:pt x="47232" y="96329"/>
                        <a:pt x="47232" y="100563"/>
                      </a:cubicBezTo>
                      <a:cubicBezTo>
                        <a:pt x="47232" y="104798"/>
                        <a:pt x="42998" y="109032"/>
                        <a:pt x="38763" y="109032"/>
                      </a:cubicBezTo>
                      <a:cubicBezTo>
                        <a:pt x="26060" y="109032"/>
                        <a:pt x="13358" y="104798"/>
                        <a:pt x="4889" y="92095"/>
                      </a:cubicBezTo>
                      <a:cubicBezTo>
                        <a:pt x="-3579" y="75158"/>
                        <a:pt x="655" y="58221"/>
                        <a:pt x="4889" y="41284"/>
                      </a:cubicBezTo>
                      <a:cubicBezTo>
                        <a:pt x="9124" y="28581"/>
                        <a:pt x="17592" y="15878"/>
                        <a:pt x="26060" y="3176"/>
                      </a:cubicBezTo>
                      <a:cubicBezTo>
                        <a:pt x="30295" y="-1059"/>
                        <a:pt x="34529" y="-1059"/>
                        <a:pt x="38763" y="3176"/>
                      </a:cubicBezTo>
                      <a:cubicBezTo>
                        <a:pt x="51466" y="24347"/>
                        <a:pt x="51466" y="28581"/>
                        <a:pt x="51466" y="32815"/>
                      </a:cubicBezTo>
                      <a:lnTo>
                        <a:pt x="51466" y="3281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BEC685B0-D2CC-80B8-29E5-16D2F1302229}"/>
                    </a:ext>
                  </a:extLst>
                </p:cNvPr>
                <p:cNvSpPr/>
                <p:nvPr/>
              </p:nvSpPr>
              <p:spPr>
                <a:xfrm>
                  <a:off x="7047978" y="5613132"/>
                  <a:ext cx="141483" cy="232883"/>
                </a:xfrm>
                <a:custGeom>
                  <a:avLst/>
                  <a:gdLst>
                    <a:gd name="connsiteX0" fmla="*/ 10222 w 141483"/>
                    <a:gd name="connsiteY0" fmla="*/ 4234 h 232883"/>
                    <a:gd name="connsiteX1" fmla="*/ 69502 w 141483"/>
                    <a:gd name="connsiteY1" fmla="*/ 84685 h 232883"/>
                    <a:gd name="connsiteX2" fmla="*/ 116078 w 141483"/>
                    <a:gd name="connsiteY2" fmla="*/ 165136 h 232883"/>
                    <a:gd name="connsiteX3" fmla="*/ 141484 w 141483"/>
                    <a:gd name="connsiteY3" fmla="*/ 224415 h 232883"/>
                    <a:gd name="connsiteX4" fmla="*/ 137250 w 141483"/>
                    <a:gd name="connsiteY4" fmla="*/ 232883 h 232883"/>
                    <a:gd name="connsiteX5" fmla="*/ 128781 w 141483"/>
                    <a:gd name="connsiteY5" fmla="*/ 228649 h 232883"/>
                    <a:gd name="connsiteX6" fmla="*/ 86439 w 141483"/>
                    <a:gd name="connsiteY6" fmla="*/ 135496 h 232883"/>
                    <a:gd name="connsiteX7" fmla="*/ 35628 w 141483"/>
                    <a:gd name="connsiteY7" fmla="*/ 59279 h 232883"/>
                    <a:gd name="connsiteX8" fmla="*/ 1754 w 141483"/>
                    <a:gd name="connsiteY8" fmla="*/ 12703 h 232883"/>
                    <a:gd name="connsiteX9" fmla="*/ 5988 w 141483"/>
                    <a:gd name="connsiteY9" fmla="*/ 0 h 232883"/>
                    <a:gd name="connsiteX10" fmla="*/ 10222 w 141483"/>
                    <a:gd name="connsiteY10" fmla="*/ 4234 h 232883"/>
                    <a:gd name="connsiteX11" fmla="*/ 10222 w 141483"/>
                    <a:gd name="connsiteY11" fmla="*/ 4234 h 232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483" h="232883">
                      <a:moveTo>
                        <a:pt x="10222" y="4234"/>
                      </a:moveTo>
                      <a:cubicBezTo>
                        <a:pt x="31394" y="29640"/>
                        <a:pt x="52565" y="55045"/>
                        <a:pt x="69502" y="84685"/>
                      </a:cubicBezTo>
                      <a:cubicBezTo>
                        <a:pt x="86439" y="110090"/>
                        <a:pt x="103376" y="135496"/>
                        <a:pt x="116078" y="165136"/>
                      </a:cubicBezTo>
                      <a:cubicBezTo>
                        <a:pt x="124547" y="182073"/>
                        <a:pt x="133015" y="203244"/>
                        <a:pt x="141484" y="224415"/>
                      </a:cubicBezTo>
                      <a:cubicBezTo>
                        <a:pt x="141484" y="228649"/>
                        <a:pt x="141484" y="232883"/>
                        <a:pt x="137250" y="232883"/>
                      </a:cubicBezTo>
                      <a:cubicBezTo>
                        <a:pt x="133015" y="232883"/>
                        <a:pt x="128781" y="232883"/>
                        <a:pt x="128781" y="228649"/>
                      </a:cubicBezTo>
                      <a:cubicBezTo>
                        <a:pt x="116078" y="194775"/>
                        <a:pt x="103376" y="165136"/>
                        <a:pt x="86439" y="135496"/>
                      </a:cubicBezTo>
                      <a:cubicBezTo>
                        <a:pt x="69502" y="110090"/>
                        <a:pt x="52565" y="84685"/>
                        <a:pt x="35628" y="59279"/>
                      </a:cubicBezTo>
                      <a:cubicBezTo>
                        <a:pt x="22925" y="42342"/>
                        <a:pt x="10222" y="29640"/>
                        <a:pt x="1754" y="12703"/>
                      </a:cubicBezTo>
                      <a:cubicBezTo>
                        <a:pt x="-2480" y="8469"/>
                        <a:pt x="1754" y="4234"/>
                        <a:pt x="5988" y="0"/>
                      </a:cubicBezTo>
                      <a:cubicBezTo>
                        <a:pt x="1754" y="0"/>
                        <a:pt x="5988" y="0"/>
                        <a:pt x="10222" y="4234"/>
                      </a:cubicBezTo>
                      <a:lnTo>
                        <a:pt x="10222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E76007D4-E370-7952-4722-C9832E5049B0}"/>
                    </a:ext>
                  </a:extLst>
                </p:cNvPr>
                <p:cNvSpPr/>
                <p:nvPr/>
              </p:nvSpPr>
              <p:spPr>
                <a:xfrm>
                  <a:off x="7068110" y="5605390"/>
                  <a:ext cx="143624" cy="307314"/>
                </a:xfrm>
                <a:custGeom>
                  <a:avLst/>
                  <a:gdLst>
                    <a:gd name="connsiteX0" fmla="*/ 15495 w 143624"/>
                    <a:gd name="connsiteY0" fmla="*/ 3508 h 307314"/>
                    <a:gd name="connsiteX1" fmla="*/ 91712 w 143624"/>
                    <a:gd name="connsiteY1" fmla="*/ 109364 h 307314"/>
                    <a:gd name="connsiteX2" fmla="*/ 121352 w 143624"/>
                    <a:gd name="connsiteY2" fmla="*/ 168643 h 307314"/>
                    <a:gd name="connsiteX3" fmla="*/ 142523 w 143624"/>
                    <a:gd name="connsiteY3" fmla="*/ 236391 h 307314"/>
                    <a:gd name="connsiteX4" fmla="*/ 125586 w 143624"/>
                    <a:gd name="connsiteY4" fmla="*/ 304139 h 307314"/>
                    <a:gd name="connsiteX5" fmla="*/ 112883 w 143624"/>
                    <a:gd name="connsiteY5" fmla="*/ 304139 h 307314"/>
                    <a:gd name="connsiteX6" fmla="*/ 112883 w 143624"/>
                    <a:gd name="connsiteY6" fmla="*/ 291436 h 307314"/>
                    <a:gd name="connsiteX7" fmla="*/ 125586 w 143624"/>
                    <a:gd name="connsiteY7" fmla="*/ 240625 h 307314"/>
                    <a:gd name="connsiteX8" fmla="*/ 108649 w 143624"/>
                    <a:gd name="connsiteY8" fmla="*/ 177112 h 307314"/>
                    <a:gd name="connsiteX9" fmla="*/ 45135 w 143624"/>
                    <a:gd name="connsiteY9" fmla="*/ 67021 h 307314"/>
                    <a:gd name="connsiteX10" fmla="*/ 2793 w 143624"/>
                    <a:gd name="connsiteY10" fmla="*/ 11976 h 307314"/>
                    <a:gd name="connsiteX11" fmla="*/ 15495 w 143624"/>
                    <a:gd name="connsiteY11" fmla="*/ 3508 h 307314"/>
                    <a:gd name="connsiteX12" fmla="*/ 15495 w 143624"/>
                    <a:gd name="connsiteY12" fmla="*/ 3508 h 307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3624" h="307314">
                      <a:moveTo>
                        <a:pt x="15495" y="3508"/>
                      </a:moveTo>
                      <a:cubicBezTo>
                        <a:pt x="45135" y="37382"/>
                        <a:pt x="70541" y="71256"/>
                        <a:pt x="91712" y="109364"/>
                      </a:cubicBezTo>
                      <a:cubicBezTo>
                        <a:pt x="104415" y="126301"/>
                        <a:pt x="112883" y="147472"/>
                        <a:pt x="121352" y="168643"/>
                      </a:cubicBezTo>
                      <a:cubicBezTo>
                        <a:pt x="129820" y="189815"/>
                        <a:pt x="138289" y="210986"/>
                        <a:pt x="142523" y="236391"/>
                      </a:cubicBezTo>
                      <a:cubicBezTo>
                        <a:pt x="146757" y="261797"/>
                        <a:pt x="138289" y="287202"/>
                        <a:pt x="125586" y="304139"/>
                      </a:cubicBezTo>
                      <a:cubicBezTo>
                        <a:pt x="121352" y="308373"/>
                        <a:pt x="117117" y="308373"/>
                        <a:pt x="112883" y="304139"/>
                      </a:cubicBezTo>
                      <a:cubicBezTo>
                        <a:pt x="108649" y="299905"/>
                        <a:pt x="108649" y="295671"/>
                        <a:pt x="112883" y="291436"/>
                      </a:cubicBezTo>
                      <a:cubicBezTo>
                        <a:pt x="125586" y="278734"/>
                        <a:pt x="129820" y="257562"/>
                        <a:pt x="125586" y="240625"/>
                      </a:cubicBezTo>
                      <a:cubicBezTo>
                        <a:pt x="125586" y="219454"/>
                        <a:pt x="117117" y="198283"/>
                        <a:pt x="108649" y="177112"/>
                      </a:cubicBezTo>
                      <a:cubicBezTo>
                        <a:pt x="91712" y="139004"/>
                        <a:pt x="70541" y="100895"/>
                        <a:pt x="45135" y="67021"/>
                      </a:cubicBezTo>
                      <a:cubicBezTo>
                        <a:pt x="32433" y="50084"/>
                        <a:pt x="15495" y="28913"/>
                        <a:pt x="2793" y="11976"/>
                      </a:cubicBezTo>
                      <a:cubicBezTo>
                        <a:pt x="-5676" y="3508"/>
                        <a:pt x="7027" y="-4961"/>
                        <a:pt x="15495" y="3508"/>
                      </a:cubicBezTo>
                      <a:lnTo>
                        <a:pt x="15495" y="350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87FB110E-CAA4-F539-0888-A613B7B8B464}"/>
                    </a:ext>
                  </a:extLst>
                </p:cNvPr>
                <p:cNvSpPr/>
                <p:nvPr/>
              </p:nvSpPr>
              <p:spPr>
                <a:xfrm>
                  <a:off x="6812614" y="5620759"/>
                  <a:ext cx="215219" cy="43183"/>
                </a:xfrm>
                <a:custGeom>
                  <a:avLst/>
                  <a:gdLst>
                    <a:gd name="connsiteX0" fmla="*/ 211712 w 215219"/>
                    <a:gd name="connsiteY0" fmla="*/ 17778 h 43183"/>
                    <a:gd name="connsiteX1" fmla="*/ 127027 w 215219"/>
                    <a:gd name="connsiteY1" fmla="*/ 43183 h 43183"/>
                    <a:gd name="connsiteX2" fmla="*/ 42342 w 215219"/>
                    <a:gd name="connsiteY2" fmla="*/ 34715 h 43183"/>
                    <a:gd name="connsiteX3" fmla="*/ 4234 w 215219"/>
                    <a:gd name="connsiteY3" fmla="*/ 22012 h 43183"/>
                    <a:gd name="connsiteX4" fmla="*/ 0 w 215219"/>
                    <a:gd name="connsiteY4" fmla="*/ 9310 h 43183"/>
                    <a:gd name="connsiteX5" fmla="*/ 12703 w 215219"/>
                    <a:gd name="connsiteY5" fmla="*/ 5075 h 43183"/>
                    <a:gd name="connsiteX6" fmla="*/ 16937 w 215219"/>
                    <a:gd name="connsiteY6" fmla="*/ 5075 h 43183"/>
                    <a:gd name="connsiteX7" fmla="*/ 21171 w 215219"/>
                    <a:gd name="connsiteY7" fmla="*/ 5075 h 43183"/>
                    <a:gd name="connsiteX8" fmla="*/ 29640 w 215219"/>
                    <a:gd name="connsiteY8" fmla="*/ 9310 h 43183"/>
                    <a:gd name="connsiteX9" fmla="*/ 46577 w 215219"/>
                    <a:gd name="connsiteY9" fmla="*/ 13544 h 43183"/>
                    <a:gd name="connsiteX10" fmla="*/ 80451 w 215219"/>
                    <a:gd name="connsiteY10" fmla="*/ 22012 h 43183"/>
                    <a:gd name="connsiteX11" fmla="*/ 160901 w 215219"/>
                    <a:gd name="connsiteY11" fmla="*/ 17778 h 43183"/>
                    <a:gd name="connsiteX12" fmla="*/ 203244 w 215219"/>
                    <a:gd name="connsiteY12" fmla="*/ 841 h 43183"/>
                    <a:gd name="connsiteX13" fmla="*/ 211712 w 215219"/>
                    <a:gd name="connsiteY13" fmla="*/ 17778 h 43183"/>
                    <a:gd name="connsiteX14" fmla="*/ 211712 w 215219"/>
                    <a:gd name="connsiteY14" fmla="*/ 17778 h 43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5219" h="43183">
                      <a:moveTo>
                        <a:pt x="211712" y="17778"/>
                      </a:moveTo>
                      <a:cubicBezTo>
                        <a:pt x="186307" y="34715"/>
                        <a:pt x="156667" y="38949"/>
                        <a:pt x="127027" y="43183"/>
                      </a:cubicBezTo>
                      <a:cubicBezTo>
                        <a:pt x="97388" y="43183"/>
                        <a:pt x="71982" y="43183"/>
                        <a:pt x="42342" y="34715"/>
                      </a:cubicBezTo>
                      <a:cubicBezTo>
                        <a:pt x="29640" y="30481"/>
                        <a:pt x="16937" y="26247"/>
                        <a:pt x="4234" y="22012"/>
                      </a:cubicBezTo>
                      <a:cubicBezTo>
                        <a:pt x="0" y="22012"/>
                        <a:pt x="0" y="13544"/>
                        <a:pt x="0" y="9310"/>
                      </a:cubicBezTo>
                      <a:cubicBezTo>
                        <a:pt x="4234" y="5075"/>
                        <a:pt x="8469" y="5075"/>
                        <a:pt x="12703" y="5075"/>
                      </a:cubicBezTo>
                      <a:cubicBezTo>
                        <a:pt x="12703" y="5075"/>
                        <a:pt x="16937" y="5075"/>
                        <a:pt x="16937" y="5075"/>
                      </a:cubicBezTo>
                      <a:cubicBezTo>
                        <a:pt x="16937" y="5075"/>
                        <a:pt x="16937" y="5075"/>
                        <a:pt x="21171" y="5075"/>
                      </a:cubicBezTo>
                      <a:cubicBezTo>
                        <a:pt x="25405" y="5075"/>
                        <a:pt x="25405" y="5075"/>
                        <a:pt x="29640" y="9310"/>
                      </a:cubicBezTo>
                      <a:cubicBezTo>
                        <a:pt x="33874" y="9310"/>
                        <a:pt x="42342" y="13544"/>
                        <a:pt x="46577" y="13544"/>
                      </a:cubicBezTo>
                      <a:cubicBezTo>
                        <a:pt x="59279" y="17778"/>
                        <a:pt x="71982" y="17778"/>
                        <a:pt x="80451" y="22012"/>
                      </a:cubicBezTo>
                      <a:cubicBezTo>
                        <a:pt x="105856" y="26247"/>
                        <a:pt x="135496" y="26247"/>
                        <a:pt x="160901" y="17778"/>
                      </a:cubicBezTo>
                      <a:cubicBezTo>
                        <a:pt x="173604" y="13544"/>
                        <a:pt x="190541" y="9310"/>
                        <a:pt x="203244" y="841"/>
                      </a:cubicBezTo>
                      <a:cubicBezTo>
                        <a:pt x="211712" y="-3393"/>
                        <a:pt x="220181" y="9310"/>
                        <a:pt x="211712" y="17778"/>
                      </a:cubicBezTo>
                      <a:lnTo>
                        <a:pt x="211712" y="1777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F1DD24A2-42A9-48AC-6D6A-2E205F6D46F7}"/>
                    </a:ext>
                  </a:extLst>
                </p:cNvPr>
                <p:cNvSpPr/>
                <p:nvPr/>
              </p:nvSpPr>
              <p:spPr>
                <a:xfrm>
                  <a:off x="6770272" y="5616711"/>
                  <a:ext cx="288749" cy="93808"/>
                </a:xfrm>
                <a:custGeom>
                  <a:avLst/>
                  <a:gdLst>
                    <a:gd name="connsiteX0" fmla="*/ 287929 w 288749"/>
                    <a:gd name="connsiteY0" fmla="*/ 4889 h 93808"/>
                    <a:gd name="connsiteX1" fmla="*/ 262523 w 288749"/>
                    <a:gd name="connsiteY1" fmla="*/ 64169 h 93808"/>
                    <a:gd name="connsiteX2" fmla="*/ 190541 w 288749"/>
                    <a:gd name="connsiteY2" fmla="*/ 89574 h 93808"/>
                    <a:gd name="connsiteX3" fmla="*/ 110090 w 288749"/>
                    <a:gd name="connsiteY3" fmla="*/ 93808 h 93808"/>
                    <a:gd name="connsiteX4" fmla="*/ 42342 w 288749"/>
                    <a:gd name="connsiteY4" fmla="*/ 72637 h 93808"/>
                    <a:gd name="connsiteX5" fmla="*/ 0 w 288749"/>
                    <a:gd name="connsiteY5" fmla="*/ 13358 h 93808"/>
                    <a:gd name="connsiteX6" fmla="*/ 4234 w 288749"/>
                    <a:gd name="connsiteY6" fmla="*/ 4889 h 93808"/>
                    <a:gd name="connsiteX7" fmla="*/ 12703 w 288749"/>
                    <a:gd name="connsiteY7" fmla="*/ 9124 h 93808"/>
                    <a:gd name="connsiteX8" fmla="*/ 42342 w 288749"/>
                    <a:gd name="connsiteY8" fmla="*/ 55700 h 93808"/>
                    <a:gd name="connsiteX9" fmla="*/ 97388 w 288749"/>
                    <a:gd name="connsiteY9" fmla="*/ 76871 h 93808"/>
                    <a:gd name="connsiteX10" fmla="*/ 169370 w 288749"/>
                    <a:gd name="connsiteY10" fmla="*/ 76871 h 93808"/>
                    <a:gd name="connsiteX11" fmla="*/ 232883 w 288749"/>
                    <a:gd name="connsiteY11" fmla="*/ 64169 h 93808"/>
                    <a:gd name="connsiteX12" fmla="*/ 262523 w 288749"/>
                    <a:gd name="connsiteY12" fmla="*/ 13358 h 93808"/>
                    <a:gd name="connsiteX13" fmla="*/ 266757 w 288749"/>
                    <a:gd name="connsiteY13" fmla="*/ 4889 h 93808"/>
                    <a:gd name="connsiteX14" fmla="*/ 287929 w 288749"/>
                    <a:gd name="connsiteY14" fmla="*/ 4889 h 93808"/>
                    <a:gd name="connsiteX15" fmla="*/ 287929 w 288749"/>
                    <a:gd name="connsiteY15" fmla="*/ 4889 h 9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8749" h="93808">
                      <a:moveTo>
                        <a:pt x="287929" y="4889"/>
                      </a:moveTo>
                      <a:cubicBezTo>
                        <a:pt x="292163" y="26060"/>
                        <a:pt x="279460" y="51466"/>
                        <a:pt x="262523" y="64169"/>
                      </a:cubicBezTo>
                      <a:cubicBezTo>
                        <a:pt x="241352" y="81106"/>
                        <a:pt x="215946" y="85340"/>
                        <a:pt x="190541" y="89574"/>
                      </a:cubicBezTo>
                      <a:cubicBezTo>
                        <a:pt x="165135" y="93808"/>
                        <a:pt x="139730" y="93808"/>
                        <a:pt x="110090" y="93808"/>
                      </a:cubicBezTo>
                      <a:cubicBezTo>
                        <a:pt x="84685" y="93808"/>
                        <a:pt x="63514" y="85340"/>
                        <a:pt x="42342" y="72637"/>
                      </a:cubicBezTo>
                      <a:cubicBezTo>
                        <a:pt x="21171" y="59934"/>
                        <a:pt x="4234" y="38763"/>
                        <a:pt x="0" y="13358"/>
                      </a:cubicBezTo>
                      <a:cubicBezTo>
                        <a:pt x="0" y="9124"/>
                        <a:pt x="0" y="4889"/>
                        <a:pt x="4234" y="4889"/>
                      </a:cubicBezTo>
                      <a:cubicBezTo>
                        <a:pt x="8469" y="4889"/>
                        <a:pt x="12703" y="4889"/>
                        <a:pt x="12703" y="9124"/>
                      </a:cubicBezTo>
                      <a:cubicBezTo>
                        <a:pt x="16937" y="26060"/>
                        <a:pt x="25405" y="42998"/>
                        <a:pt x="42342" y="55700"/>
                      </a:cubicBezTo>
                      <a:cubicBezTo>
                        <a:pt x="59279" y="68403"/>
                        <a:pt x="80451" y="76871"/>
                        <a:pt x="97388" y="76871"/>
                      </a:cubicBezTo>
                      <a:cubicBezTo>
                        <a:pt x="122793" y="81106"/>
                        <a:pt x="148199" y="76871"/>
                        <a:pt x="169370" y="76871"/>
                      </a:cubicBezTo>
                      <a:cubicBezTo>
                        <a:pt x="190541" y="76871"/>
                        <a:pt x="215946" y="72637"/>
                        <a:pt x="232883" y="64169"/>
                      </a:cubicBezTo>
                      <a:cubicBezTo>
                        <a:pt x="249820" y="55700"/>
                        <a:pt x="266757" y="34529"/>
                        <a:pt x="262523" y="13358"/>
                      </a:cubicBezTo>
                      <a:cubicBezTo>
                        <a:pt x="262523" y="9124"/>
                        <a:pt x="262523" y="4889"/>
                        <a:pt x="266757" y="4889"/>
                      </a:cubicBezTo>
                      <a:cubicBezTo>
                        <a:pt x="279460" y="-3579"/>
                        <a:pt x="287929" y="655"/>
                        <a:pt x="287929" y="4889"/>
                      </a:cubicBezTo>
                      <a:lnTo>
                        <a:pt x="287929" y="488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66161F3F-0A49-26C0-D9C6-548F87BF71A6}"/>
                    </a:ext>
                  </a:extLst>
                </p:cNvPr>
                <p:cNvSpPr/>
                <p:nvPr/>
              </p:nvSpPr>
              <p:spPr>
                <a:xfrm>
                  <a:off x="6986218" y="5630069"/>
                  <a:ext cx="33873" cy="55045"/>
                </a:xfrm>
                <a:custGeom>
                  <a:avLst/>
                  <a:gdLst>
                    <a:gd name="connsiteX0" fmla="*/ 16937 w 33873"/>
                    <a:gd name="connsiteY0" fmla="*/ 4234 h 55045"/>
                    <a:gd name="connsiteX1" fmla="*/ 33874 w 33873"/>
                    <a:gd name="connsiteY1" fmla="*/ 42342 h 55045"/>
                    <a:gd name="connsiteX2" fmla="*/ 29640 w 33873"/>
                    <a:gd name="connsiteY2" fmla="*/ 55045 h 55045"/>
                    <a:gd name="connsiteX3" fmla="*/ 16937 w 33873"/>
                    <a:gd name="connsiteY3" fmla="*/ 50811 h 55045"/>
                    <a:gd name="connsiteX4" fmla="*/ 0 w 33873"/>
                    <a:gd name="connsiteY4" fmla="*/ 12703 h 55045"/>
                    <a:gd name="connsiteX5" fmla="*/ 4234 w 33873"/>
                    <a:gd name="connsiteY5" fmla="*/ 0 h 55045"/>
                    <a:gd name="connsiteX6" fmla="*/ 16937 w 33873"/>
                    <a:gd name="connsiteY6" fmla="*/ 4234 h 55045"/>
                    <a:gd name="connsiteX7" fmla="*/ 16937 w 33873"/>
                    <a:gd name="connsiteY7" fmla="*/ 4234 h 5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873" h="55045">
                      <a:moveTo>
                        <a:pt x="16937" y="4234"/>
                      </a:moveTo>
                      <a:cubicBezTo>
                        <a:pt x="21171" y="16937"/>
                        <a:pt x="29640" y="29640"/>
                        <a:pt x="33874" y="42342"/>
                      </a:cubicBezTo>
                      <a:cubicBezTo>
                        <a:pt x="33874" y="46577"/>
                        <a:pt x="33874" y="50811"/>
                        <a:pt x="29640" y="55045"/>
                      </a:cubicBezTo>
                      <a:cubicBezTo>
                        <a:pt x="25405" y="55045"/>
                        <a:pt x="21171" y="55045"/>
                        <a:pt x="16937" y="50811"/>
                      </a:cubicBezTo>
                      <a:cubicBezTo>
                        <a:pt x="12703" y="38108"/>
                        <a:pt x="4234" y="25405"/>
                        <a:pt x="0" y="12703"/>
                      </a:cubicBezTo>
                      <a:cubicBezTo>
                        <a:pt x="0" y="8469"/>
                        <a:pt x="0" y="4234"/>
                        <a:pt x="4234" y="0"/>
                      </a:cubicBezTo>
                      <a:cubicBezTo>
                        <a:pt x="12703" y="0"/>
                        <a:pt x="16937" y="0"/>
                        <a:pt x="16937" y="4234"/>
                      </a:cubicBezTo>
                      <a:lnTo>
                        <a:pt x="16937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3FD2205F-5A8A-C09F-C05C-09C4414F4619}"/>
                    </a:ext>
                  </a:extLst>
                </p:cNvPr>
                <p:cNvSpPr/>
                <p:nvPr/>
              </p:nvSpPr>
              <p:spPr>
                <a:xfrm>
                  <a:off x="6944934" y="5648065"/>
                  <a:ext cx="32815" cy="41283"/>
                </a:xfrm>
                <a:custGeom>
                  <a:avLst/>
                  <a:gdLst>
                    <a:gd name="connsiteX0" fmla="*/ 11644 w 32815"/>
                    <a:gd name="connsiteY0" fmla="*/ 3176 h 41283"/>
                    <a:gd name="connsiteX1" fmla="*/ 24347 w 32815"/>
                    <a:gd name="connsiteY1" fmla="*/ 15878 h 41283"/>
                    <a:gd name="connsiteX2" fmla="*/ 32815 w 32815"/>
                    <a:gd name="connsiteY2" fmla="*/ 32815 h 41283"/>
                    <a:gd name="connsiteX3" fmla="*/ 28581 w 32815"/>
                    <a:gd name="connsiteY3" fmla="*/ 41284 h 41283"/>
                    <a:gd name="connsiteX4" fmla="*/ 20113 w 32815"/>
                    <a:gd name="connsiteY4" fmla="*/ 37050 h 41283"/>
                    <a:gd name="connsiteX5" fmla="*/ 15878 w 32815"/>
                    <a:gd name="connsiteY5" fmla="*/ 28581 h 41283"/>
                    <a:gd name="connsiteX6" fmla="*/ 15878 w 32815"/>
                    <a:gd name="connsiteY6" fmla="*/ 28581 h 41283"/>
                    <a:gd name="connsiteX7" fmla="*/ 15878 w 32815"/>
                    <a:gd name="connsiteY7" fmla="*/ 28581 h 41283"/>
                    <a:gd name="connsiteX8" fmla="*/ 15878 w 32815"/>
                    <a:gd name="connsiteY8" fmla="*/ 28581 h 41283"/>
                    <a:gd name="connsiteX9" fmla="*/ 15878 w 32815"/>
                    <a:gd name="connsiteY9" fmla="*/ 28581 h 41283"/>
                    <a:gd name="connsiteX10" fmla="*/ 15878 w 32815"/>
                    <a:gd name="connsiteY10" fmla="*/ 28581 h 41283"/>
                    <a:gd name="connsiteX11" fmla="*/ 3176 w 32815"/>
                    <a:gd name="connsiteY11" fmla="*/ 15878 h 41283"/>
                    <a:gd name="connsiteX12" fmla="*/ 3176 w 32815"/>
                    <a:gd name="connsiteY12" fmla="*/ 3176 h 41283"/>
                    <a:gd name="connsiteX13" fmla="*/ 11644 w 32815"/>
                    <a:gd name="connsiteY13" fmla="*/ 3176 h 41283"/>
                    <a:gd name="connsiteX14" fmla="*/ 11644 w 32815"/>
                    <a:gd name="connsiteY14" fmla="*/ 3176 h 41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2815" h="41283">
                      <a:moveTo>
                        <a:pt x="11644" y="3176"/>
                      </a:moveTo>
                      <a:cubicBezTo>
                        <a:pt x="15878" y="7410"/>
                        <a:pt x="20113" y="11644"/>
                        <a:pt x="24347" y="15878"/>
                      </a:cubicBezTo>
                      <a:cubicBezTo>
                        <a:pt x="28581" y="20113"/>
                        <a:pt x="28581" y="28581"/>
                        <a:pt x="32815" y="32815"/>
                      </a:cubicBezTo>
                      <a:cubicBezTo>
                        <a:pt x="32815" y="37050"/>
                        <a:pt x="32815" y="41284"/>
                        <a:pt x="28581" y="41284"/>
                      </a:cubicBezTo>
                      <a:cubicBezTo>
                        <a:pt x="24347" y="41284"/>
                        <a:pt x="20113" y="41284"/>
                        <a:pt x="20113" y="37050"/>
                      </a:cubicBezTo>
                      <a:cubicBezTo>
                        <a:pt x="20113" y="32815"/>
                        <a:pt x="20113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1644" y="24347"/>
                        <a:pt x="7410" y="20113"/>
                        <a:pt x="3176" y="15878"/>
                      </a:cubicBezTo>
                      <a:cubicBezTo>
                        <a:pt x="-1059" y="11644"/>
                        <a:pt x="-1059" y="7410"/>
                        <a:pt x="3176" y="3176"/>
                      </a:cubicBezTo>
                      <a:cubicBezTo>
                        <a:pt x="3176" y="-1059"/>
                        <a:pt x="7410" y="-1059"/>
                        <a:pt x="11644" y="3176"/>
                      </a:cubicBezTo>
                      <a:lnTo>
                        <a:pt x="11644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5199196-9B96-551E-5DE0-CD1085D1468A}"/>
                    </a:ext>
                  </a:extLst>
                </p:cNvPr>
                <p:cNvSpPr/>
                <p:nvPr/>
              </p:nvSpPr>
              <p:spPr>
                <a:xfrm>
                  <a:off x="6901533" y="5642772"/>
                  <a:ext cx="25405" cy="67747"/>
                </a:xfrm>
                <a:custGeom>
                  <a:avLst/>
                  <a:gdLst>
                    <a:gd name="connsiteX0" fmla="*/ 16937 w 25405"/>
                    <a:gd name="connsiteY0" fmla="*/ 8469 h 67747"/>
                    <a:gd name="connsiteX1" fmla="*/ 25405 w 25405"/>
                    <a:gd name="connsiteY1" fmla="*/ 33874 h 67747"/>
                    <a:gd name="connsiteX2" fmla="*/ 25405 w 25405"/>
                    <a:gd name="connsiteY2" fmla="*/ 59279 h 67747"/>
                    <a:gd name="connsiteX3" fmla="*/ 16937 w 25405"/>
                    <a:gd name="connsiteY3" fmla="*/ 67748 h 67747"/>
                    <a:gd name="connsiteX4" fmla="*/ 8469 w 25405"/>
                    <a:gd name="connsiteY4" fmla="*/ 59279 h 67747"/>
                    <a:gd name="connsiteX5" fmla="*/ 8469 w 25405"/>
                    <a:gd name="connsiteY5" fmla="*/ 46577 h 67747"/>
                    <a:gd name="connsiteX6" fmla="*/ 8469 w 25405"/>
                    <a:gd name="connsiteY6" fmla="*/ 42342 h 67747"/>
                    <a:gd name="connsiteX7" fmla="*/ 8469 w 25405"/>
                    <a:gd name="connsiteY7" fmla="*/ 42342 h 67747"/>
                    <a:gd name="connsiteX8" fmla="*/ 8469 w 25405"/>
                    <a:gd name="connsiteY8" fmla="*/ 42342 h 67747"/>
                    <a:gd name="connsiteX9" fmla="*/ 8469 w 25405"/>
                    <a:gd name="connsiteY9" fmla="*/ 38108 h 67747"/>
                    <a:gd name="connsiteX10" fmla="*/ 8469 w 25405"/>
                    <a:gd name="connsiteY10" fmla="*/ 33874 h 67747"/>
                    <a:gd name="connsiteX11" fmla="*/ 4234 w 25405"/>
                    <a:gd name="connsiteY11" fmla="*/ 25406 h 67747"/>
                    <a:gd name="connsiteX12" fmla="*/ 4234 w 25405"/>
                    <a:gd name="connsiteY12" fmla="*/ 21171 h 67747"/>
                    <a:gd name="connsiteX13" fmla="*/ 4234 w 25405"/>
                    <a:gd name="connsiteY13" fmla="*/ 21171 h 67747"/>
                    <a:gd name="connsiteX14" fmla="*/ 4234 w 25405"/>
                    <a:gd name="connsiteY14" fmla="*/ 21171 h 67747"/>
                    <a:gd name="connsiteX15" fmla="*/ 0 w 25405"/>
                    <a:gd name="connsiteY15" fmla="*/ 12703 h 67747"/>
                    <a:gd name="connsiteX16" fmla="*/ 4234 w 25405"/>
                    <a:gd name="connsiteY16" fmla="*/ 0 h 67747"/>
                    <a:gd name="connsiteX17" fmla="*/ 16937 w 25405"/>
                    <a:gd name="connsiteY17" fmla="*/ 8469 h 67747"/>
                    <a:gd name="connsiteX18" fmla="*/ 16937 w 25405"/>
                    <a:gd name="connsiteY18" fmla="*/ 8469 h 6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405" h="67747">
                      <a:moveTo>
                        <a:pt x="16937" y="8469"/>
                      </a:moveTo>
                      <a:cubicBezTo>
                        <a:pt x="21171" y="16937"/>
                        <a:pt x="25405" y="25406"/>
                        <a:pt x="25405" y="33874"/>
                      </a:cubicBezTo>
                      <a:cubicBezTo>
                        <a:pt x="25405" y="42342"/>
                        <a:pt x="25405" y="50811"/>
                        <a:pt x="25405" y="59279"/>
                      </a:cubicBezTo>
                      <a:cubicBezTo>
                        <a:pt x="25405" y="63514"/>
                        <a:pt x="21171" y="67748"/>
                        <a:pt x="16937" y="67748"/>
                      </a:cubicBezTo>
                      <a:cubicBezTo>
                        <a:pt x="12703" y="67748"/>
                        <a:pt x="8469" y="63514"/>
                        <a:pt x="8469" y="59279"/>
                      </a:cubicBezTo>
                      <a:cubicBezTo>
                        <a:pt x="8469" y="55045"/>
                        <a:pt x="8469" y="50811"/>
                        <a:pt x="8469" y="46577"/>
                      </a:cubicBezTo>
                      <a:cubicBezTo>
                        <a:pt x="8469" y="46577"/>
                        <a:pt x="8469" y="46577"/>
                        <a:pt x="8469" y="42342"/>
                      </a:cubicBezTo>
                      <a:cubicBezTo>
                        <a:pt x="8469" y="42342"/>
                        <a:pt x="8469" y="42342"/>
                        <a:pt x="8469" y="42342"/>
                      </a:cubicBezTo>
                      <a:cubicBezTo>
                        <a:pt x="8469" y="42342"/>
                        <a:pt x="8469" y="42342"/>
                        <a:pt x="8469" y="42342"/>
                      </a:cubicBezTo>
                      <a:cubicBezTo>
                        <a:pt x="8469" y="42342"/>
                        <a:pt x="8469" y="42342"/>
                        <a:pt x="8469" y="38108"/>
                      </a:cubicBezTo>
                      <a:cubicBezTo>
                        <a:pt x="8469" y="38108"/>
                        <a:pt x="8469" y="38108"/>
                        <a:pt x="8469" y="33874"/>
                      </a:cubicBezTo>
                      <a:cubicBezTo>
                        <a:pt x="8469" y="29640"/>
                        <a:pt x="8469" y="29640"/>
                        <a:pt x="4234" y="25406"/>
                      </a:cubicBezTo>
                      <a:cubicBezTo>
                        <a:pt x="4234" y="25406"/>
                        <a:pt x="4234" y="25406"/>
                        <a:pt x="4234" y="21171"/>
                      </a:cubicBezTo>
                      <a:cubicBezTo>
                        <a:pt x="4234" y="21171"/>
                        <a:pt x="4234" y="21171"/>
                        <a:pt x="4234" y="21171"/>
                      </a:cubicBezTo>
                      <a:cubicBezTo>
                        <a:pt x="4234" y="21171"/>
                        <a:pt x="4234" y="21171"/>
                        <a:pt x="4234" y="21171"/>
                      </a:cubicBezTo>
                      <a:cubicBezTo>
                        <a:pt x="4234" y="16937"/>
                        <a:pt x="4234" y="16937"/>
                        <a:pt x="0" y="12703"/>
                      </a:cubicBezTo>
                      <a:cubicBezTo>
                        <a:pt x="0" y="8469"/>
                        <a:pt x="0" y="4234"/>
                        <a:pt x="4234" y="0"/>
                      </a:cubicBezTo>
                      <a:cubicBezTo>
                        <a:pt x="8469" y="4234"/>
                        <a:pt x="12703" y="4234"/>
                        <a:pt x="16937" y="8469"/>
                      </a:cubicBezTo>
                      <a:lnTo>
                        <a:pt x="16937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C66018BC-3259-6FF7-C690-C093564E8F59}"/>
                    </a:ext>
                  </a:extLst>
                </p:cNvPr>
                <p:cNvSpPr/>
                <p:nvPr/>
              </p:nvSpPr>
              <p:spPr>
                <a:xfrm>
                  <a:off x="6863425" y="5650585"/>
                  <a:ext cx="21171" cy="51465"/>
                </a:xfrm>
                <a:custGeom>
                  <a:avLst/>
                  <a:gdLst>
                    <a:gd name="connsiteX0" fmla="*/ 16937 w 21171"/>
                    <a:gd name="connsiteY0" fmla="*/ 4889 h 51465"/>
                    <a:gd name="connsiteX1" fmla="*/ 21171 w 21171"/>
                    <a:gd name="connsiteY1" fmla="*/ 21826 h 51465"/>
                    <a:gd name="connsiteX2" fmla="*/ 21171 w 21171"/>
                    <a:gd name="connsiteY2" fmla="*/ 42997 h 51465"/>
                    <a:gd name="connsiteX3" fmla="*/ 12703 w 21171"/>
                    <a:gd name="connsiteY3" fmla="*/ 51466 h 51465"/>
                    <a:gd name="connsiteX4" fmla="*/ 4234 w 21171"/>
                    <a:gd name="connsiteY4" fmla="*/ 42997 h 51465"/>
                    <a:gd name="connsiteX5" fmla="*/ 4234 w 21171"/>
                    <a:gd name="connsiteY5" fmla="*/ 34529 h 51465"/>
                    <a:gd name="connsiteX6" fmla="*/ 4234 w 21171"/>
                    <a:gd name="connsiteY6" fmla="*/ 30295 h 51465"/>
                    <a:gd name="connsiteX7" fmla="*/ 4234 w 21171"/>
                    <a:gd name="connsiteY7" fmla="*/ 30295 h 51465"/>
                    <a:gd name="connsiteX8" fmla="*/ 4234 w 21171"/>
                    <a:gd name="connsiteY8" fmla="*/ 30295 h 51465"/>
                    <a:gd name="connsiteX9" fmla="*/ 4234 w 21171"/>
                    <a:gd name="connsiteY9" fmla="*/ 30295 h 51465"/>
                    <a:gd name="connsiteX10" fmla="*/ 0 w 21171"/>
                    <a:gd name="connsiteY10" fmla="*/ 13358 h 51465"/>
                    <a:gd name="connsiteX11" fmla="*/ 4234 w 21171"/>
                    <a:gd name="connsiteY11" fmla="*/ 4889 h 51465"/>
                    <a:gd name="connsiteX12" fmla="*/ 16937 w 21171"/>
                    <a:gd name="connsiteY12" fmla="*/ 4889 h 51465"/>
                    <a:gd name="connsiteX13" fmla="*/ 16937 w 21171"/>
                    <a:gd name="connsiteY13" fmla="*/ 4889 h 5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171" h="51465">
                      <a:moveTo>
                        <a:pt x="16937" y="4889"/>
                      </a:moveTo>
                      <a:cubicBezTo>
                        <a:pt x="16937" y="9124"/>
                        <a:pt x="21171" y="17592"/>
                        <a:pt x="21171" y="21826"/>
                      </a:cubicBezTo>
                      <a:cubicBezTo>
                        <a:pt x="21171" y="30295"/>
                        <a:pt x="21171" y="34529"/>
                        <a:pt x="21171" y="42997"/>
                      </a:cubicBezTo>
                      <a:cubicBezTo>
                        <a:pt x="21171" y="47232"/>
                        <a:pt x="16937" y="51466"/>
                        <a:pt x="12703" y="51466"/>
                      </a:cubicBezTo>
                      <a:cubicBezTo>
                        <a:pt x="8468" y="51466"/>
                        <a:pt x="4234" y="47232"/>
                        <a:pt x="4234" y="42997"/>
                      </a:cubicBezTo>
                      <a:cubicBezTo>
                        <a:pt x="4234" y="38763"/>
                        <a:pt x="4234" y="38763"/>
                        <a:pt x="4234" y="34529"/>
                      </a:cubicBezTo>
                      <a:cubicBezTo>
                        <a:pt x="4234" y="34529"/>
                        <a:pt x="4234" y="30295"/>
                        <a:pt x="4234" y="30295"/>
                      </a:cubicBezTo>
                      <a:cubicBezTo>
                        <a:pt x="4234" y="30295"/>
                        <a:pt x="4234" y="30295"/>
                        <a:pt x="4234" y="30295"/>
                      </a:cubicBezTo>
                      <a:cubicBezTo>
                        <a:pt x="4234" y="30295"/>
                        <a:pt x="4234" y="30295"/>
                        <a:pt x="4234" y="30295"/>
                      </a:cubicBezTo>
                      <a:cubicBezTo>
                        <a:pt x="4234" y="30295"/>
                        <a:pt x="4234" y="30295"/>
                        <a:pt x="4234" y="30295"/>
                      </a:cubicBezTo>
                      <a:cubicBezTo>
                        <a:pt x="4234" y="26060"/>
                        <a:pt x="0" y="17592"/>
                        <a:pt x="0" y="13358"/>
                      </a:cubicBezTo>
                      <a:cubicBezTo>
                        <a:pt x="0" y="9124"/>
                        <a:pt x="0" y="4889"/>
                        <a:pt x="4234" y="4889"/>
                      </a:cubicBezTo>
                      <a:cubicBezTo>
                        <a:pt x="12703" y="-3579"/>
                        <a:pt x="16937" y="655"/>
                        <a:pt x="16937" y="4889"/>
                      </a:cubicBezTo>
                      <a:lnTo>
                        <a:pt x="16937" y="488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494E8F3-EB48-DC53-AD36-30AA653C8B61}"/>
                    </a:ext>
                  </a:extLst>
                </p:cNvPr>
                <p:cNvSpPr/>
                <p:nvPr/>
              </p:nvSpPr>
              <p:spPr>
                <a:xfrm>
                  <a:off x="6825317" y="5641018"/>
                  <a:ext cx="22925" cy="50084"/>
                </a:xfrm>
                <a:custGeom>
                  <a:avLst/>
                  <a:gdLst>
                    <a:gd name="connsiteX0" fmla="*/ 21171 w 22925"/>
                    <a:gd name="connsiteY0" fmla="*/ 10222 h 50084"/>
                    <a:gd name="connsiteX1" fmla="*/ 12703 w 22925"/>
                    <a:gd name="connsiteY1" fmla="*/ 44096 h 50084"/>
                    <a:gd name="connsiteX2" fmla="*/ 4234 w 22925"/>
                    <a:gd name="connsiteY2" fmla="*/ 48331 h 50084"/>
                    <a:gd name="connsiteX3" fmla="*/ 0 w 22925"/>
                    <a:gd name="connsiteY3" fmla="*/ 39862 h 50084"/>
                    <a:gd name="connsiteX4" fmla="*/ 8468 w 22925"/>
                    <a:gd name="connsiteY4" fmla="*/ 5988 h 50084"/>
                    <a:gd name="connsiteX5" fmla="*/ 16937 w 22925"/>
                    <a:gd name="connsiteY5" fmla="*/ 1754 h 50084"/>
                    <a:gd name="connsiteX6" fmla="*/ 21171 w 22925"/>
                    <a:gd name="connsiteY6" fmla="*/ 10222 h 50084"/>
                    <a:gd name="connsiteX7" fmla="*/ 21171 w 22925"/>
                    <a:gd name="connsiteY7" fmla="*/ 10222 h 50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25" h="50084">
                      <a:moveTo>
                        <a:pt x="21171" y="10222"/>
                      </a:moveTo>
                      <a:cubicBezTo>
                        <a:pt x="16937" y="22925"/>
                        <a:pt x="12703" y="31394"/>
                        <a:pt x="12703" y="44096"/>
                      </a:cubicBezTo>
                      <a:cubicBezTo>
                        <a:pt x="12703" y="48331"/>
                        <a:pt x="8468" y="52565"/>
                        <a:pt x="4234" y="48331"/>
                      </a:cubicBezTo>
                      <a:cubicBezTo>
                        <a:pt x="0" y="48331"/>
                        <a:pt x="0" y="44096"/>
                        <a:pt x="0" y="39862"/>
                      </a:cubicBezTo>
                      <a:cubicBezTo>
                        <a:pt x="4234" y="27159"/>
                        <a:pt x="8468" y="18691"/>
                        <a:pt x="8468" y="5988"/>
                      </a:cubicBezTo>
                      <a:cubicBezTo>
                        <a:pt x="8468" y="1754"/>
                        <a:pt x="12703" y="-2480"/>
                        <a:pt x="16937" y="1754"/>
                      </a:cubicBezTo>
                      <a:cubicBezTo>
                        <a:pt x="21171" y="1754"/>
                        <a:pt x="25405" y="5988"/>
                        <a:pt x="21171" y="10222"/>
                      </a:cubicBezTo>
                      <a:lnTo>
                        <a:pt x="21171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D82B5A64-ADFA-03C2-BBBF-4C1FBBAC739E}"/>
                    </a:ext>
                  </a:extLst>
                </p:cNvPr>
                <p:cNvSpPr/>
                <p:nvPr/>
              </p:nvSpPr>
              <p:spPr>
                <a:xfrm>
                  <a:off x="6134283" y="4307397"/>
                  <a:ext cx="1375992" cy="920298"/>
                </a:xfrm>
                <a:custGeom>
                  <a:avLst/>
                  <a:gdLst>
                    <a:gd name="connsiteX0" fmla="*/ 1258423 w 1375992"/>
                    <a:gd name="connsiteY0" fmla="*/ 907716 h 920298"/>
                    <a:gd name="connsiteX1" fmla="*/ 1347342 w 1375992"/>
                    <a:gd name="connsiteY1" fmla="*/ 729878 h 920298"/>
                    <a:gd name="connsiteX2" fmla="*/ 1343107 w 1375992"/>
                    <a:gd name="connsiteY2" fmla="*/ 539337 h 920298"/>
                    <a:gd name="connsiteX3" fmla="*/ 1271125 w 1375992"/>
                    <a:gd name="connsiteY3" fmla="*/ 357264 h 920298"/>
                    <a:gd name="connsiteX4" fmla="*/ 1148332 w 1375992"/>
                    <a:gd name="connsiteY4" fmla="*/ 200597 h 920298"/>
                    <a:gd name="connsiteX5" fmla="*/ 983197 w 1375992"/>
                    <a:gd name="connsiteY5" fmla="*/ 86273 h 920298"/>
                    <a:gd name="connsiteX6" fmla="*/ 775719 w 1375992"/>
                    <a:gd name="connsiteY6" fmla="*/ 22759 h 920298"/>
                    <a:gd name="connsiteX7" fmla="*/ 555538 w 1375992"/>
                    <a:gd name="connsiteY7" fmla="*/ 22759 h 920298"/>
                    <a:gd name="connsiteX8" fmla="*/ 348060 w 1375992"/>
                    <a:gd name="connsiteY8" fmla="*/ 82038 h 920298"/>
                    <a:gd name="connsiteX9" fmla="*/ 170222 w 1375992"/>
                    <a:gd name="connsiteY9" fmla="*/ 209066 h 920298"/>
                    <a:gd name="connsiteX10" fmla="*/ 43195 w 1375992"/>
                    <a:gd name="connsiteY10" fmla="*/ 386904 h 920298"/>
                    <a:gd name="connsiteX11" fmla="*/ 13555 w 1375992"/>
                    <a:gd name="connsiteY11" fmla="*/ 437715 h 920298"/>
                    <a:gd name="connsiteX12" fmla="*/ 852 w 1375992"/>
                    <a:gd name="connsiteY12" fmla="*/ 429246 h 920298"/>
                    <a:gd name="connsiteX13" fmla="*/ 123645 w 1375992"/>
                    <a:gd name="connsiteY13" fmla="*/ 238705 h 920298"/>
                    <a:gd name="connsiteX14" fmla="*/ 297249 w 1375992"/>
                    <a:gd name="connsiteY14" fmla="*/ 90507 h 920298"/>
                    <a:gd name="connsiteX15" fmla="*/ 504727 w 1375992"/>
                    <a:gd name="connsiteY15" fmla="*/ 14291 h 920298"/>
                    <a:gd name="connsiteX16" fmla="*/ 729142 w 1375992"/>
                    <a:gd name="connsiteY16" fmla="*/ 1588 h 920298"/>
                    <a:gd name="connsiteX17" fmla="*/ 945089 w 1375992"/>
                    <a:gd name="connsiteY17" fmla="*/ 52399 h 920298"/>
                    <a:gd name="connsiteX18" fmla="*/ 1127161 w 1375992"/>
                    <a:gd name="connsiteY18" fmla="*/ 158255 h 920298"/>
                    <a:gd name="connsiteX19" fmla="*/ 1262657 w 1375992"/>
                    <a:gd name="connsiteY19" fmla="*/ 306453 h 920298"/>
                    <a:gd name="connsiteX20" fmla="*/ 1351576 w 1375992"/>
                    <a:gd name="connsiteY20" fmla="*/ 488526 h 920298"/>
                    <a:gd name="connsiteX21" fmla="*/ 1372747 w 1375992"/>
                    <a:gd name="connsiteY21" fmla="*/ 683301 h 920298"/>
                    <a:gd name="connsiteX22" fmla="*/ 1304999 w 1375992"/>
                    <a:gd name="connsiteY22" fmla="*/ 869608 h 920298"/>
                    <a:gd name="connsiteX23" fmla="*/ 1271125 w 1375992"/>
                    <a:gd name="connsiteY23" fmla="*/ 911950 h 920298"/>
                    <a:gd name="connsiteX24" fmla="*/ 1258423 w 1375992"/>
                    <a:gd name="connsiteY24" fmla="*/ 907716 h 920298"/>
                    <a:gd name="connsiteX25" fmla="*/ 1258423 w 1375992"/>
                    <a:gd name="connsiteY25" fmla="*/ 907716 h 92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75992" h="920298">
                      <a:moveTo>
                        <a:pt x="1258423" y="907716"/>
                      </a:moveTo>
                      <a:cubicBezTo>
                        <a:pt x="1300765" y="856905"/>
                        <a:pt x="1334639" y="797626"/>
                        <a:pt x="1347342" y="729878"/>
                      </a:cubicBezTo>
                      <a:cubicBezTo>
                        <a:pt x="1360044" y="666364"/>
                        <a:pt x="1360044" y="602850"/>
                        <a:pt x="1343107" y="539337"/>
                      </a:cubicBezTo>
                      <a:cubicBezTo>
                        <a:pt x="1330405" y="475823"/>
                        <a:pt x="1300765" y="412309"/>
                        <a:pt x="1271125" y="357264"/>
                      </a:cubicBezTo>
                      <a:cubicBezTo>
                        <a:pt x="1237251" y="302219"/>
                        <a:pt x="1194909" y="247174"/>
                        <a:pt x="1148332" y="200597"/>
                      </a:cubicBezTo>
                      <a:cubicBezTo>
                        <a:pt x="1101756" y="154021"/>
                        <a:pt x="1046710" y="115912"/>
                        <a:pt x="983197" y="86273"/>
                      </a:cubicBezTo>
                      <a:cubicBezTo>
                        <a:pt x="919683" y="56633"/>
                        <a:pt x="847701" y="35462"/>
                        <a:pt x="775719" y="22759"/>
                      </a:cubicBezTo>
                      <a:cubicBezTo>
                        <a:pt x="703737" y="10056"/>
                        <a:pt x="631754" y="10056"/>
                        <a:pt x="555538" y="22759"/>
                      </a:cubicBezTo>
                      <a:cubicBezTo>
                        <a:pt x="483556" y="31228"/>
                        <a:pt x="411574" y="52399"/>
                        <a:pt x="348060" y="82038"/>
                      </a:cubicBezTo>
                      <a:cubicBezTo>
                        <a:pt x="280312" y="111678"/>
                        <a:pt x="221033" y="154021"/>
                        <a:pt x="170222" y="209066"/>
                      </a:cubicBezTo>
                      <a:cubicBezTo>
                        <a:pt x="119411" y="264111"/>
                        <a:pt x="81303" y="323390"/>
                        <a:pt x="43195" y="386904"/>
                      </a:cubicBezTo>
                      <a:cubicBezTo>
                        <a:pt x="34726" y="403841"/>
                        <a:pt x="26258" y="420778"/>
                        <a:pt x="13555" y="437715"/>
                      </a:cubicBezTo>
                      <a:cubicBezTo>
                        <a:pt x="9321" y="446183"/>
                        <a:pt x="-3382" y="437715"/>
                        <a:pt x="852" y="429246"/>
                      </a:cubicBezTo>
                      <a:cubicBezTo>
                        <a:pt x="38960" y="361498"/>
                        <a:pt x="77069" y="297985"/>
                        <a:pt x="123645" y="238705"/>
                      </a:cubicBezTo>
                      <a:cubicBezTo>
                        <a:pt x="170222" y="179426"/>
                        <a:pt x="229501" y="128615"/>
                        <a:pt x="297249" y="90507"/>
                      </a:cubicBezTo>
                      <a:cubicBezTo>
                        <a:pt x="360763" y="52399"/>
                        <a:pt x="432745" y="31228"/>
                        <a:pt x="504727" y="14291"/>
                      </a:cubicBezTo>
                      <a:cubicBezTo>
                        <a:pt x="576709" y="1588"/>
                        <a:pt x="652926" y="-2646"/>
                        <a:pt x="729142" y="1588"/>
                      </a:cubicBezTo>
                      <a:cubicBezTo>
                        <a:pt x="801124" y="5822"/>
                        <a:pt x="877341" y="22759"/>
                        <a:pt x="945089" y="52399"/>
                      </a:cubicBezTo>
                      <a:cubicBezTo>
                        <a:pt x="1008602" y="77804"/>
                        <a:pt x="1072116" y="115912"/>
                        <a:pt x="1127161" y="158255"/>
                      </a:cubicBezTo>
                      <a:cubicBezTo>
                        <a:pt x="1177972" y="200597"/>
                        <a:pt x="1224549" y="251408"/>
                        <a:pt x="1262657" y="306453"/>
                      </a:cubicBezTo>
                      <a:cubicBezTo>
                        <a:pt x="1300765" y="361498"/>
                        <a:pt x="1330405" y="425012"/>
                        <a:pt x="1351576" y="488526"/>
                      </a:cubicBezTo>
                      <a:cubicBezTo>
                        <a:pt x="1372747" y="552039"/>
                        <a:pt x="1381216" y="619787"/>
                        <a:pt x="1372747" y="683301"/>
                      </a:cubicBezTo>
                      <a:cubicBezTo>
                        <a:pt x="1364279" y="751049"/>
                        <a:pt x="1343107" y="814563"/>
                        <a:pt x="1304999" y="869608"/>
                      </a:cubicBezTo>
                      <a:cubicBezTo>
                        <a:pt x="1296531" y="882310"/>
                        <a:pt x="1283828" y="899247"/>
                        <a:pt x="1271125" y="911950"/>
                      </a:cubicBezTo>
                      <a:cubicBezTo>
                        <a:pt x="1262657" y="928887"/>
                        <a:pt x="1254188" y="916184"/>
                        <a:pt x="1258423" y="907716"/>
                      </a:cubicBezTo>
                      <a:lnTo>
                        <a:pt x="1258423" y="90771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3CC3B6A9-C4CB-B2B4-8110-FB7A3C70AA11}"/>
                    </a:ext>
                  </a:extLst>
                </p:cNvPr>
                <p:cNvSpPr/>
                <p:nvPr/>
              </p:nvSpPr>
              <p:spPr>
                <a:xfrm>
                  <a:off x="5646330" y="4619167"/>
                  <a:ext cx="485837" cy="388467"/>
                </a:xfrm>
                <a:custGeom>
                  <a:avLst/>
                  <a:gdLst>
                    <a:gd name="connsiteX0" fmla="*/ 476103 w 485837"/>
                    <a:gd name="connsiteY0" fmla="*/ 138647 h 388467"/>
                    <a:gd name="connsiteX1" fmla="*/ 361778 w 485837"/>
                    <a:gd name="connsiteY1" fmla="*/ 45494 h 388467"/>
                    <a:gd name="connsiteX2" fmla="*/ 217814 w 485837"/>
                    <a:gd name="connsiteY2" fmla="*/ 28557 h 388467"/>
                    <a:gd name="connsiteX3" fmla="*/ 90786 w 485837"/>
                    <a:gd name="connsiteY3" fmla="*/ 92071 h 388467"/>
                    <a:gd name="connsiteX4" fmla="*/ 18804 w 485837"/>
                    <a:gd name="connsiteY4" fmla="*/ 223332 h 388467"/>
                    <a:gd name="connsiteX5" fmla="*/ 27273 w 485837"/>
                    <a:gd name="connsiteY5" fmla="*/ 299549 h 388467"/>
                    <a:gd name="connsiteX6" fmla="*/ 69615 w 485837"/>
                    <a:gd name="connsiteY6" fmla="*/ 350360 h 388467"/>
                    <a:gd name="connsiteX7" fmla="*/ 205111 w 485837"/>
                    <a:gd name="connsiteY7" fmla="*/ 379999 h 388467"/>
                    <a:gd name="connsiteX8" fmla="*/ 366012 w 485837"/>
                    <a:gd name="connsiteY8" fmla="*/ 316486 h 388467"/>
                    <a:gd name="connsiteX9" fmla="*/ 471868 w 485837"/>
                    <a:gd name="connsiteY9" fmla="*/ 210630 h 388467"/>
                    <a:gd name="connsiteX10" fmla="*/ 454931 w 485837"/>
                    <a:gd name="connsiteY10" fmla="*/ 138647 h 388467"/>
                    <a:gd name="connsiteX11" fmla="*/ 429526 w 485837"/>
                    <a:gd name="connsiteY11" fmla="*/ 109008 h 388467"/>
                    <a:gd name="connsiteX12" fmla="*/ 395652 w 485837"/>
                    <a:gd name="connsiteY12" fmla="*/ 87837 h 388467"/>
                    <a:gd name="connsiteX13" fmla="*/ 357544 w 485837"/>
                    <a:gd name="connsiteY13" fmla="*/ 96305 h 388467"/>
                    <a:gd name="connsiteX14" fmla="*/ 323670 w 485837"/>
                    <a:gd name="connsiteY14" fmla="*/ 121711 h 388467"/>
                    <a:gd name="connsiteX15" fmla="*/ 255922 w 485837"/>
                    <a:gd name="connsiteY15" fmla="*/ 176756 h 388467"/>
                    <a:gd name="connsiteX16" fmla="*/ 226282 w 485837"/>
                    <a:gd name="connsiteY16" fmla="*/ 206395 h 388467"/>
                    <a:gd name="connsiteX17" fmla="*/ 213580 w 485837"/>
                    <a:gd name="connsiteY17" fmla="*/ 206395 h 388467"/>
                    <a:gd name="connsiteX18" fmla="*/ 213580 w 485837"/>
                    <a:gd name="connsiteY18" fmla="*/ 193693 h 388467"/>
                    <a:gd name="connsiteX19" fmla="*/ 277093 w 485837"/>
                    <a:gd name="connsiteY19" fmla="*/ 130179 h 388467"/>
                    <a:gd name="connsiteX20" fmla="*/ 315201 w 485837"/>
                    <a:gd name="connsiteY20" fmla="*/ 100539 h 388467"/>
                    <a:gd name="connsiteX21" fmla="*/ 353310 w 485837"/>
                    <a:gd name="connsiteY21" fmla="*/ 75134 h 388467"/>
                    <a:gd name="connsiteX22" fmla="*/ 395652 w 485837"/>
                    <a:gd name="connsiteY22" fmla="*/ 70900 h 388467"/>
                    <a:gd name="connsiteX23" fmla="*/ 433760 w 485837"/>
                    <a:gd name="connsiteY23" fmla="*/ 92071 h 388467"/>
                    <a:gd name="connsiteX24" fmla="*/ 480337 w 485837"/>
                    <a:gd name="connsiteY24" fmla="*/ 159819 h 388467"/>
                    <a:gd name="connsiteX25" fmla="*/ 467634 w 485837"/>
                    <a:gd name="connsiteY25" fmla="*/ 244504 h 388467"/>
                    <a:gd name="connsiteX26" fmla="*/ 408355 w 485837"/>
                    <a:gd name="connsiteY26" fmla="*/ 299549 h 388467"/>
                    <a:gd name="connsiteX27" fmla="*/ 332138 w 485837"/>
                    <a:gd name="connsiteY27" fmla="*/ 341891 h 388467"/>
                    <a:gd name="connsiteX28" fmla="*/ 247453 w 485837"/>
                    <a:gd name="connsiteY28" fmla="*/ 375765 h 388467"/>
                    <a:gd name="connsiteX29" fmla="*/ 162769 w 485837"/>
                    <a:gd name="connsiteY29" fmla="*/ 388468 h 388467"/>
                    <a:gd name="connsiteX30" fmla="*/ 90786 w 485837"/>
                    <a:gd name="connsiteY30" fmla="*/ 371531 h 388467"/>
                    <a:gd name="connsiteX31" fmla="*/ 31507 w 485837"/>
                    <a:gd name="connsiteY31" fmla="*/ 329188 h 388467"/>
                    <a:gd name="connsiteX32" fmla="*/ 1867 w 485837"/>
                    <a:gd name="connsiteY32" fmla="*/ 257206 h 388467"/>
                    <a:gd name="connsiteX33" fmla="*/ 48444 w 485837"/>
                    <a:gd name="connsiteY33" fmla="*/ 104774 h 388467"/>
                    <a:gd name="connsiteX34" fmla="*/ 171237 w 485837"/>
                    <a:gd name="connsiteY34" fmla="*/ 15854 h 388467"/>
                    <a:gd name="connsiteX35" fmla="*/ 323670 w 485837"/>
                    <a:gd name="connsiteY35" fmla="*/ 7386 h 388467"/>
                    <a:gd name="connsiteX36" fmla="*/ 454931 w 485837"/>
                    <a:gd name="connsiteY36" fmla="*/ 87837 h 388467"/>
                    <a:gd name="connsiteX37" fmla="*/ 480337 w 485837"/>
                    <a:gd name="connsiteY37" fmla="*/ 117476 h 388467"/>
                    <a:gd name="connsiteX38" fmla="*/ 476103 w 485837"/>
                    <a:gd name="connsiteY38" fmla="*/ 138647 h 388467"/>
                    <a:gd name="connsiteX39" fmla="*/ 476103 w 485837"/>
                    <a:gd name="connsiteY39" fmla="*/ 138647 h 38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85837" h="388467">
                      <a:moveTo>
                        <a:pt x="476103" y="138647"/>
                      </a:moveTo>
                      <a:cubicBezTo>
                        <a:pt x="450697" y="96305"/>
                        <a:pt x="408355" y="66665"/>
                        <a:pt x="361778" y="45494"/>
                      </a:cubicBezTo>
                      <a:cubicBezTo>
                        <a:pt x="315201" y="28557"/>
                        <a:pt x="268625" y="20089"/>
                        <a:pt x="217814" y="28557"/>
                      </a:cubicBezTo>
                      <a:cubicBezTo>
                        <a:pt x="171237" y="37026"/>
                        <a:pt x="124660" y="62431"/>
                        <a:pt x="90786" y="92071"/>
                      </a:cubicBezTo>
                      <a:cubicBezTo>
                        <a:pt x="52678" y="125945"/>
                        <a:pt x="27273" y="172521"/>
                        <a:pt x="18804" y="223332"/>
                      </a:cubicBezTo>
                      <a:cubicBezTo>
                        <a:pt x="14570" y="248738"/>
                        <a:pt x="18804" y="274143"/>
                        <a:pt x="27273" y="299549"/>
                      </a:cubicBezTo>
                      <a:cubicBezTo>
                        <a:pt x="35741" y="320720"/>
                        <a:pt x="52678" y="337657"/>
                        <a:pt x="69615" y="350360"/>
                      </a:cubicBezTo>
                      <a:cubicBezTo>
                        <a:pt x="107723" y="379999"/>
                        <a:pt x="158534" y="388468"/>
                        <a:pt x="205111" y="379999"/>
                      </a:cubicBezTo>
                      <a:cubicBezTo>
                        <a:pt x="264390" y="371531"/>
                        <a:pt x="315201" y="346125"/>
                        <a:pt x="366012" y="316486"/>
                      </a:cubicBezTo>
                      <a:cubicBezTo>
                        <a:pt x="408355" y="295315"/>
                        <a:pt x="459166" y="261441"/>
                        <a:pt x="471868" y="210630"/>
                      </a:cubicBezTo>
                      <a:cubicBezTo>
                        <a:pt x="476103" y="185224"/>
                        <a:pt x="467634" y="159819"/>
                        <a:pt x="454931" y="138647"/>
                      </a:cubicBezTo>
                      <a:cubicBezTo>
                        <a:pt x="446463" y="130179"/>
                        <a:pt x="437994" y="117476"/>
                        <a:pt x="429526" y="109008"/>
                      </a:cubicBezTo>
                      <a:cubicBezTo>
                        <a:pt x="421057" y="100539"/>
                        <a:pt x="408355" y="92071"/>
                        <a:pt x="395652" y="87837"/>
                      </a:cubicBezTo>
                      <a:cubicBezTo>
                        <a:pt x="382949" y="83602"/>
                        <a:pt x="370247" y="87837"/>
                        <a:pt x="357544" y="96305"/>
                      </a:cubicBezTo>
                      <a:cubicBezTo>
                        <a:pt x="344841" y="104774"/>
                        <a:pt x="332138" y="113242"/>
                        <a:pt x="323670" y="121711"/>
                      </a:cubicBezTo>
                      <a:cubicBezTo>
                        <a:pt x="298264" y="138647"/>
                        <a:pt x="277093" y="155584"/>
                        <a:pt x="255922" y="176756"/>
                      </a:cubicBezTo>
                      <a:cubicBezTo>
                        <a:pt x="247453" y="185224"/>
                        <a:pt x="234751" y="197927"/>
                        <a:pt x="226282" y="206395"/>
                      </a:cubicBezTo>
                      <a:cubicBezTo>
                        <a:pt x="222048" y="210630"/>
                        <a:pt x="217814" y="210630"/>
                        <a:pt x="213580" y="206395"/>
                      </a:cubicBezTo>
                      <a:cubicBezTo>
                        <a:pt x="209345" y="202161"/>
                        <a:pt x="209345" y="197927"/>
                        <a:pt x="213580" y="193693"/>
                      </a:cubicBezTo>
                      <a:cubicBezTo>
                        <a:pt x="234751" y="172521"/>
                        <a:pt x="255922" y="151350"/>
                        <a:pt x="277093" y="130179"/>
                      </a:cubicBezTo>
                      <a:cubicBezTo>
                        <a:pt x="289796" y="121711"/>
                        <a:pt x="302499" y="109008"/>
                        <a:pt x="315201" y="100539"/>
                      </a:cubicBezTo>
                      <a:cubicBezTo>
                        <a:pt x="327904" y="92071"/>
                        <a:pt x="340607" y="83602"/>
                        <a:pt x="353310" y="75134"/>
                      </a:cubicBezTo>
                      <a:cubicBezTo>
                        <a:pt x="366012" y="66665"/>
                        <a:pt x="382949" y="66665"/>
                        <a:pt x="395652" y="70900"/>
                      </a:cubicBezTo>
                      <a:cubicBezTo>
                        <a:pt x="408355" y="75134"/>
                        <a:pt x="421057" y="83602"/>
                        <a:pt x="433760" y="92071"/>
                      </a:cubicBezTo>
                      <a:cubicBezTo>
                        <a:pt x="454931" y="109008"/>
                        <a:pt x="471868" y="134413"/>
                        <a:pt x="480337" y="159819"/>
                      </a:cubicBezTo>
                      <a:cubicBezTo>
                        <a:pt x="488805" y="189458"/>
                        <a:pt x="484571" y="219098"/>
                        <a:pt x="467634" y="244504"/>
                      </a:cubicBezTo>
                      <a:cubicBezTo>
                        <a:pt x="454931" y="265675"/>
                        <a:pt x="433760" y="286846"/>
                        <a:pt x="408355" y="299549"/>
                      </a:cubicBezTo>
                      <a:cubicBezTo>
                        <a:pt x="382949" y="316486"/>
                        <a:pt x="357544" y="329188"/>
                        <a:pt x="332138" y="341891"/>
                      </a:cubicBezTo>
                      <a:cubicBezTo>
                        <a:pt x="302499" y="354594"/>
                        <a:pt x="277093" y="367297"/>
                        <a:pt x="247453" y="375765"/>
                      </a:cubicBezTo>
                      <a:cubicBezTo>
                        <a:pt x="217814" y="384234"/>
                        <a:pt x="188174" y="388468"/>
                        <a:pt x="162769" y="388468"/>
                      </a:cubicBezTo>
                      <a:cubicBezTo>
                        <a:pt x="137363" y="388468"/>
                        <a:pt x="111958" y="384234"/>
                        <a:pt x="90786" y="371531"/>
                      </a:cubicBezTo>
                      <a:cubicBezTo>
                        <a:pt x="69615" y="363062"/>
                        <a:pt x="48444" y="346125"/>
                        <a:pt x="31507" y="329188"/>
                      </a:cubicBezTo>
                      <a:cubicBezTo>
                        <a:pt x="14570" y="308017"/>
                        <a:pt x="1867" y="282612"/>
                        <a:pt x="1867" y="257206"/>
                      </a:cubicBezTo>
                      <a:cubicBezTo>
                        <a:pt x="-6601" y="202161"/>
                        <a:pt x="14570" y="147116"/>
                        <a:pt x="48444" y="104774"/>
                      </a:cubicBezTo>
                      <a:cubicBezTo>
                        <a:pt x="78084" y="62431"/>
                        <a:pt x="124660" y="32791"/>
                        <a:pt x="171237" y="15854"/>
                      </a:cubicBezTo>
                      <a:cubicBezTo>
                        <a:pt x="222048" y="-1083"/>
                        <a:pt x="272859" y="-5317"/>
                        <a:pt x="323670" y="7386"/>
                      </a:cubicBezTo>
                      <a:cubicBezTo>
                        <a:pt x="374481" y="20089"/>
                        <a:pt x="421057" y="49728"/>
                        <a:pt x="454931" y="87837"/>
                      </a:cubicBezTo>
                      <a:cubicBezTo>
                        <a:pt x="463400" y="96305"/>
                        <a:pt x="471868" y="109008"/>
                        <a:pt x="480337" y="117476"/>
                      </a:cubicBezTo>
                      <a:cubicBezTo>
                        <a:pt x="493040" y="142882"/>
                        <a:pt x="480337" y="147116"/>
                        <a:pt x="476103" y="138647"/>
                      </a:cubicBezTo>
                      <a:lnTo>
                        <a:pt x="476103" y="13864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08098F53-6A0C-E11B-FFEF-D28AB6114107}"/>
                    </a:ext>
                  </a:extLst>
                </p:cNvPr>
                <p:cNvSpPr/>
                <p:nvPr/>
              </p:nvSpPr>
              <p:spPr>
                <a:xfrm>
                  <a:off x="5900498" y="4698535"/>
                  <a:ext cx="96661" cy="29639"/>
                </a:xfrm>
                <a:custGeom>
                  <a:avLst/>
                  <a:gdLst>
                    <a:gd name="connsiteX0" fmla="*/ 86439 w 96661"/>
                    <a:gd name="connsiteY0" fmla="*/ 29640 h 29639"/>
                    <a:gd name="connsiteX1" fmla="*/ 5988 w 96661"/>
                    <a:gd name="connsiteY1" fmla="*/ 12703 h 29639"/>
                    <a:gd name="connsiteX2" fmla="*/ 1754 w 96661"/>
                    <a:gd name="connsiteY2" fmla="*/ 4234 h 29639"/>
                    <a:gd name="connsiteX3" fmla="*/ 10222 w 96661"/>
                    <a:gd name="connsiteY3" fmla="*/ 0 h 29639"/>
                    <a:gd name="connsiteX4" fmla="*/ 90673 w 96661"/>
                    <a:gd name="connsiteY4" fmla="*/ 16937 h 29639"/>
                    <a:gd name="connsiteX5" fmla="*/ 94907 w 96661"/>
                    <a:gd name="connsiteY5" fmla="*/ 25405 h 29639"/>
                    <a:gd name="connsiteX6" fmla="*/ 86439 w 96661"/>
                    <a:gd name="connsiteY6" fmla="*/ 29640 h 29639"/>
                    <a:gd name="connsiteX7" fmla="*/ 86439 w 96661"/>
                    <a:gd name="connsiteY7" fmla="*/ 29640 h 29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661" h="29639">
                      <a:moveTo>
                        <a:pt x="86439" y="29640"/>
                      </a:moveTo>
                      <a:cubicBezTo>
                        <a:pt x="61033" y="25405"/>
                        <a:pt x="31394" y="16937"/>
                        <a:pt x="5988" y="12703"/>
                      </a:cubicBezTo>
                      <a:cubicBezTo>
                        <a:pt x="1754" y="12703"/>
                        <a:pt x="-2480" y="8469"/>
                        <a:pt x="1754" y="4234"/>
                      </a:cubicBezTo>
                      <a:cubicBezTo>
                        <a:pt x="1754" y="0"/>
                        <a:pt x="5988" y="0"/>
                        <a:pt x="10222" y="0"/>
                      </a:cubicBezTo>
                      <a:cubicBezTo>
                        <a:pt x="35628" y="4234"/>
                        <a:pt x="65268" y="12703"/>
                        <a:pt x="90673" y="16937"/>
                      </a:cubicBezTo>
                      <a:cubicBezTo>
                        <a:pt x="94907" y="16937"/>
                        <a:pt x="99141" y="21171"/>
                        <a:pt x="94907" y="25405"/>
                      </a:cubicBezTo>
                      <a:cubicBezTo>
                        <a:pt x="94907" y="29640"/>
                        <a:pt x="90673" y="29640"/>
                        <a:pt x="86439" y="29640"/>
                      </a:cubicBezTo>
                      <a:lnTo>
                        <a:pt x="86439" y="2964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DE9F9667-06C3-62F4-DC32-C0CF670709CD}"/>
                    </a:ext>
                  </a:extLst>
                </p:cNvPr>
                <p:cNvSpPr/>
                <p:nvPr/>
              </p:nvSpPr>
              <p:spPr>
                <a:xfrm>
                  <a:off x="7103023" y="4671248"/>
                  <a:ext cx="106551" cy="411544"/>
                </a:xfrm>
                <a:custGeom>
                  <a:avLst/>
                  <a:gdLst>
                    <a:gd name="connsiteX0" fmla="*/ 5988 w 106551"/>
                    <a:gd name="connsiteY0" fmla="*/ 1882 h 411544"/>
                    <a:gd name="connsiteX1" fmla="*/ 73736 w 106551"/>
                    <a:gd name="connsiteY1" fmla="*/ 154315 h 411544"/>
                    <a:gd name="connsiteX2" fmla="*/ 103376 w 106551"/>
                    <a:gd name="connsiteY2" fmla="*/ 315216 h 411544"/>
                    <a:gd name="connsiteX3" fmla="*/ 103376 w 106551"/>
                    <a:gd name="connsiteY3" fmla="*/ 408369 h 411544"/>
                    <a:gd name="connsiteX4" fmla="*/ 99141 w 106551"/>
                    <a:gd name="connsiteY4" fmla="*/ 408369 h 411544"/>
                    <a:gd name="connsiteX5" fmla="*/ 90673 w 106551"/>
                    <a:gd name="connsiteY5" fmla="*/ 243234 h 411544"/>
                    <a:gd name="connsiteX6" fmla="*/ 44096 w 106551"/>
                    <a:gd name="connsiteY6" fmla="*/ 86567 h 411544"/>
                    <a:gd name="connsiteX7" fmla="*/ 1754 w 106551"/>
                    <a:gd name="connsiteY7" fmla="*/ 1882 h 411544"/>
                    <a:gd name="connsiteX8" fmla="*/ 5988 w 106551"/>
                    <a:gd name="connsiteY8" fmla="*/ 1882 h 411544"/>
                    <a:gd name="connsiteX9" fmla="*/ 5988 w 106551"/>
                    <a:gd name="connsiteY9" fmla="*/ 1882 h 411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51" h="411544">
                      <a:moveTo>
                        <a:pt x="5988" y="1882"/>
                      </a:moveTo>
                      <a:cubicBezTo>
                        <a:pt x="35628" y="48459"/>
                        <a:pt x="56799" y="99270"/>
                        <a:pt x="73736" y="154315"/>
                      </a:cubicBezTo>
                      <a:cubicBezTo>
                        <a:pt x="90673" y="209360"/>
                        <a:pt x="99141" y="260171"/>
                        <a:pt x="103376" y="315216"/>
                      </a:cubicBezTo>
                      <a:cubicBezTo>
                        <a:pt x="107610" y="344856"/>
                        <a:pt x="107610" y="378730"/>
                        <a:pt x="103376" y="408369"/>
                      </a:cubicBezTo>
                      <a:cubicBezTo>
                        <a:pt x="103376" y="412603"/>
                        <a:pt x="94907" y="412603"/>
                        <a:pt x="99141" y="408369"/>
                      </a:cubicBezTo>
                      <a:cubicBezTo>
                        <a:pt x="103376" y="353324"/>
                        <a:pt x="99141" y="298279"/>
                        <a:pt x="90673" y="243234"/>
                      </a:cubicBezTo>
                      <a:cubicBezTo>
                        <a:pt x="82205" y="188189"/>
                        <a:pt x="65268" y="137378"/>
                        <a:pt x="44096" y="86567"/>
                      </a:cubicBezTo>
                      <a:cubicBezTo>
                        <a:pt x="31394" y="56927"/>
                        <a:pt x="18691" y="31522"/>
                        <a:pt x="1754" y="1882"/>
                      </a:cubicBezTo>
                      <a:cubicBezTo>
                        <a:pt x="-2480" y="1882"/>
                        <a:pt x="1754" y="-2352"/>
                        <a:pt x="5988" y="1882"/>
                      </a:cubicBezTo>
                      <a:lnTo>
                        <a:pt x="5988" y="18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9C486690-2325-7357-2857-6C2F6D39E0A1}"/>
                    </a:ext>
                  </a:extLst>
                </p:cNvPr>
                <p:cNvSpPr/>
                <p:nvPr/>
              </p:nvSpPr>
              <p:spPr>
                <a:xfrm>
                  <a:off x="7401174" y="4637502"/>
                  <a:ext cx="191642" cy="573376"/>
                </a:xfrm>
                <a:custGeom>
                  <a:avLst/>
                  <a:gdLst>
                    <a:gd name="connsiteX0" fmla="*/ 12703 w 191642"/>
                    <a:gd name="connsiteY0" fmla="*/ 1754 h 573376"/>
                    <a:gd name="connsiteX1" fmla="*/ 84685 w 191642"/>
                    <a:gd name="connsiteY1" fmla="*/ 124547 h 573376"/>
                    <a:gd name="connsiteX2" fmla="*/ 152433 w 191642"/>
                    <a:gd name="connsiteY2" fmla="*/ 243106 h 573376"/>
                    <a:gd name="connsiteX3" fmla="*/ 190541 w 191642"/>
                    <a:gd name="connsiteY3" fmla="*/ 370133 h 573376"/>
                    <a:gd name="connsiteX4" fmla="*/ 173604 w 191642"/>
                    <a:gd name="connsiteY4" fmla="*/ 480223 h 573376"/>
                    <a:gd name="connsiteX5" fmla="*/ 105856 w 191642"/>
                    <a:gd name="connsiteY5" fmla="*/ 564908 h 573376"/>
                    <a:gd name="connsiteX6" fmla="*/ 93153 w 191642"/>
                    <a:gd name="connsiteY6" fmla="*/ 573377 h 573376"/>
                    <a:gd name="connsiteX7" fmla="*/ 88919 w 191642"/>
                    <a:gd name="connsiteY7" fmla="*/ 569142 h 573376"/>
                    <a:gd name="connsiteX8" fmla="*/ 160901 w 191642"/>
                    <a:gd name="connsiteY8" fmla="*/ 492926 h 573376"/>
                    <a:gd name="connsiteX9" fmla="*/ 182072 w 191642"/>
                    <a:gd name="connsiteY9" fmla="*/ 387070 h 573376"/>
                    <a:gd name="connsiteX10" fmla="*/ 148199 w 191642"/>
                    <a:gd name="connsiteY10" fmla="*/ 260043 h 573376"/>
                    <a:gd name="connsiteX11" fmla="*/ 80451 w 191642"/>
                    <a:gd name="connsiteY11" fmla="*/ 141484 h 573376"/>
                    <a:gd name="connsiteX12" fmla="*/ 8469 w 191642"/>
                    <a:gd name="connsiteY12" fmla="*/ 22925 h 573376"/>
                    <a:gd name="connsiteX13" fmla="*/ 0 w 191642"/>
                    <a:gd name="connsiteY13" fmla="*/ 5988 h 573376"/>
                    <a:gd name="connsiteX14" fmla="*/ 12703 w 191642"/>
                    <a:gd name="connsiteY14" fmla="*/ 1754 h 573376"/>
                    <a:gd name="connsiteX15" fmla="*/ 12703 w 191642"/>
                    <a:gd name="connsiteY15" fmla="*/ 1754 h 57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1642" h="573376">
                      <a:moveTo>
                        <a:pt x="12703" y="1754"/>
                      </a:moveTo>
                      <a:cubicBezTo>
                        <a:pt x="33874" y="44096"/>
                        <a:pt x="59279" y="82204"/>
                        <a:pt x="84685" y="124547"/>
                      </a:cubicBezTo>
                      <a:cubicBezTo>
                        <a:pt x="110090" y="162655"/>
                        <a:pt x="135496" y="204998"/>
                        <a:pt x="152433" y="243106"/>
                      </a:cubicBezTo>
                      <a:cubicBezTo>
                        <a:pt x="169370" y="285448"/>
                        <a:pt x="186307" y="327791"/>
                        <a:pt x="190541" y="370133"/>
                      </a:cubicBezTo>
                      <a:cubicBezTo>
                        <a:pt x="194775" y="408241"/>
                        <a:pt x="186307" y="446349"/>
                        <a:pt x="173604" y="480223"/>
                      </a:cubicBezTo>
                      <a:cubicBezTo>
                        <a:pt x="160901" y="514097"/>
                        <a:pt x="135496" y="543737"/>
                        <a:pt x="105856" y="564908"/>
                      </a:cubicBezTo>
                      <a:cubicBezTo>
                        <a:pt x="101622" y="569142"/>
                        <a:pt x="97388" y="569142"/>
                        <a:pt x="93153" y="573377"/>
                      </a:cubicBezTo>
                      <a:cubicBezTo>
                        <a:pt x="88919" y="573377"/>
                        <a:pt x="84685" y="569142"/>
                        <a:pt x="88919" y="569142"/>
                      </a:cubicBezTo>
                      <a:cubicBezTo>
                        <a:pt x="122793" y="552205"/>
                        <a:pt x="143964" y="522566"/>
                        <a:pt x="160901" y="492926"/>
                      </a:cubicBezTo>
                      <a:cubicBezTo>
                        <a:pt x="177838" y="459052"/>
                        <a:pt x="186307" y="420944"/>
                        <a:pt x="182072" y="387070"/>
                      </a:cubicBezTo>
                      <a:cubicBezTo>
                        <a:pt x="182072" y="340493"/>
                        <a:pt x="169370" y="298151"/>
                        <a:pt x="148199" y="260043"/>
                      </a:cubicBezTo>
                      <a:cubicBezTo>
                        <a:pt x="131262" y="217700"/>
                        <a:pt x="105856" y="179592"/>
                        <a:pt x="80451" y="141484"/>
                      </a:cubicBezTo>
                      <a:cubicBezTo>
                        <a:pt x="55045" y="103376"/>
                        <a:pt x="29640" y="65268"/>
                        <a:pt x="8469" y="22925"/>
                      </a:cubicBezTo>
                      <a:cubicBezTo>
                        <a:pt x="4234" y="18691"/>
                        <a:pt x="4234" y="14457"/>
                        <a:pt x="0" y="5988"/>
                      </a:cubicBezTo>
                      <a:cubicBezTo>
                        <a:pt x="4234" y="1754"/>
                        <a:pt x="12703" y="-2480"/>
                        <a:pt x="12703" y="1754"/>
                      </a:cubicBezTo>
                      <a:lnTo>
                        <a:pt x="12703" y="175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CF6BC018-C58A-FF42-2191-AD6C8BC271F8}"/>
                    </a:ext>
                  </a:extLst>
                </p:cNvPr>
                <p:cNvSpPr/>
                <p:nvPr/>
              </p:nvSpPr>
              <p:spPr>
                <a:xfrm>
                  <a:off x="7138651" y="4660427"/>
                  <a:ext cx="88919" cy="367320"/>
                </a:xfrm>
                <a:custGeom>
                  <a:avLst/>
                  <a:gdLst>
                    <a:gd name="connsiteX0" fmla="*/ 8469 w 88919"/>
                    <a:gd name="connsiteY0" fmla="*/ 4234 h 367320"/>
                    <a:gd name="connsiteX1" fmla="*/ 67748 w 88919"/>
                    <a:gd name="connsiteY1" fmla="*/ 127027 h 367320"/>
                    <a:gd name="connsiteX2" fmla="*/ 88919 w 88919"/>
                    <a:gd name="connsiteY2" fmla="*/ 275226 h 367320"/>
                    <a:gd name="connsiteX3" fmla="*/ 88919 w 88919"/>
                    <a:gd name="connsiteY3" fmla="*/ 364145 h 367320"/>
                    <a:gd name="connsiteX4" fmla="*/ 84685 w 88919"/>
                    <a:gd name="connsiteY4" fmla="*/ 364145 h 367320"/>
                    <a:gd name="connsiteX5" fmla="*/ 76217 w 88919"/>
                    <a:gd name="connsiteY5" fmla="*/ 207478 h 367320"/>
                    <a:gd name="connsiteX6" fmla="*/ 38108 w 88919"/>
                    <a:gd name="connsiteY6" fmla="*/ 67748 h 367320"/>
                    <a:gd name="connsiteX7" fmla="*/ 0 w 88919"/>
                    <a:gd name="connsiteY7" fmla="*/ 0 h 367320"/>
                    <a:gd name="connsiteX8" fmla="*/ 8469 w 88919"/>
                    <a:gd name="connsiteY8" fmla="*/ 4234 h 367320"/>
                    <a:gd name="connsiteX9" fmla="*/ 8469 w 88919"/>
                    <a:gd name="connsiteY9" fmla="*/ 4234 h 36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919" h="367320">
                      <a:moveTo>
                        <a:pt x="8469" y="4234"/>
                      </a:moveTo>
                      <a:cubicBezTo>
                        <a:pt x="38108" y="42342"/>
                        <a:pt x="55045" y="84685"/>
                        <a:pt x="67748" y="127027"/>
                      </a:cubicBezTo>
                      <a:cubicBezTo>
                        <a:pt x="80451" y="173604"/>
                        <a:pt x="88919" y="224415"/>
                        <a:pt x="88919" y="275226"/>
                      </a:cubicBezTo>
                      <a:cubicBezTo>
                        <a:pt x="88919" y="304865"/>
                        <a:pt x="88919" y="334505"/>
                        <a:pt x="88919" y="364145"/>
                      </a:cubicBezTo>
                      <a:cubicBezTo>
                        <a:pt x="88919" y="368379"/>
                        <a:pt x="84685" y="368379"/>
                        <a:pt x="84685" y="364145"/>
                      </a:cubicBezTo>
                      <a:cubicBezTo>
                        <a:pt x="84685" y="313334"/>
                        <a:pt x="84685" y="258289"/>
                        <a:pt x="76217" y="207478"/>
                      </a:cubicBezTo>
                      <a:cubicBezTo>
                        <a:pt x="71982" y="160901"/>
                        <a:pt x="59279" y="114325"/>
                        <a:pt x="38108" y="67748"/>
                      </a:cubicBezTo>
                      <a:cubicBezTo>
                        <a:pt x="29640" y="42342"/>
                        <a:pt x="12703" y="21171"/>
                        <a:pt x="0" y="0"/>
                      </a:cubicBezTo>
                      <a:cubicBezTo>
                        <a:pt x="0" y="4234"/>
                        <a:pt x="4234" y="0"/>
                        <a:pt x="8469" y="4234"/>
                      </a:cubicBezTo>
                      <a:lnTo>
                        <a:pt x="8469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1C670F30-310D-522A-6A7C-51814F71F034}"/>
                    </a:ext>
                  </a:extLst>
                </p:cNvPr>
                <p:cNvSpPr/>
                <p:nvPr/>
              </p:nvSpPr>
              <p:spPr>
                <a:xfrm>
                  <a:off x="6743339" y="4698535"/>
                  <a:ext cx="58326" cy="367320"/>
                </a:xfrm>
                <a:custGeom>
                  <a:avLst/>
                  <a:gdLst>
                    <a:gd name="connsiteX0" fmla="*/ 56572 w 58326"/>
                    <a:gd name="connsiteY0" fmla="*/ 8469 h 367320"/>
                    <a:gd name="connsiteX1" fmla="*/ 9996 w 58326"/>
                    <a:gd name="connsiteY1" fmla="*/ 131262 h 367320"/>
                    <a:gd name="connsiteX2" fmla="*/ 14230 w 58326"/>
                    <a:gd name="connsiteY2" fmla="*/ 279460 h 367320"/>
                    <a:gd name="connsiteX3" fmla="*/ 31167 w 58326"/>
                    <a:gd name="connsiteY3" fmla="*/ 364145 h 367320"/>
                    <a:gd name="connsiteX4" fmla="*/ 26933 w 58326"/>
                    <a:gd name="connsiteY4" fmla="*/ 364145 h 367320"/>
                    <a:gd name="connsiteX5" fmla="*/ 1527 w 58326"/>
                    <a:gd name="connsiteY5" fmla="*/ 207478 h 367320"/>
                    <a:gd name="connsiteX6" fmla="*/ 18464 w 58326"/>
                    <a:gd name="connsiteY6" fmla="*/ 67748 h 367320"/>
                    <a:gd name="connsiteX7" fmla="*/ 52338 w 58326"/>
                    <a:gd name="connsiteY7" fmla="*/ 0 h 367320"/>
                    <a:gd name="connsiteX8" fmla="*/ 56572 w 58326"/>
                    <a:gd name="connsiteY8" fmla="*/ 8469 h 367320"/>
                    <a:gd name="connsiteX9" fmla="*/ 56572 w 58326"/>
                    <a:gd name="connsiteY9" fmla="*/ 8469 h 36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326" h="367320">
                      <a:moveTo>
                        <a:pt x="56572" y="8469"/>
                      </a:moveTo>
                      <a:cubicBezTo>
                        <a:pt x="31167" y="46577"/>
                        <a:pt x="14230" y="88919"/>
                        <a:pt x="9996" y="131262"/>
                      </a:cubicBezTo>
                      <a:cubicBezTo>
                        <a:pt x="1527" y="182072"/>
                        <a:pt x="5761" y="228649"/>
                        <a:pt x="14230" y="279460"/>
                      </a:cubicBezTo>
                      <a:cubicBezTo>
                        <a:pt x="18464" y="309100"/>
                        <a:pt x="22698" y="334505"/>
                        <a:pt x="31167" y="364145"/>
                      </a:cubicBezTo>
                      <a:cubicBezTo>
                        <a:pt x="31167" y="368379"/>
                        <a:pt x="26933" y="368379"/>
                        <a:pt x="26933" y="364145"/>
                      </a:cubicBezTo>
                      <a:cubicBezTo>
                        <a:pt x="18464" y="313334"/>
                        <a:pt x="5761" y="262523"/>
                        <a:pt x="1527" y="207478"/>
                      </a:cubicBezTo>
                      <a:cubicBezTo>
                        <a:pt x="-2707" y="160901"/>
                        <a:pt x="1527" y="114325"/>
                        <a:pt x="18464" y="67748"/>
                      </a:cubicBezTo>
                      <a:cubicBezTo>
                        <a:pt x="26933" y="42342"/>
                        <a:pt x="39635" y="21171"/>
                        <a:pt x="52338" y="0"/>
                      </a:cubicBezTo>
                      <a:cubicBezTo>
                        <a:pt x="56572" y="4234"/>
                        <a:pt x="60807" y="4234"/>
                        <a:pt x="56572" y="8469"/>
                      </a:cubicBezTo>
                      <a:lnTo>
                        <a:pt x="56572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33FD5B1D-59E6-04C5-0783-C56D6AC35285}"/>
                    </a:ext>
                  </a:extLst>
                </p:cNvPr>
                <p:cNvSpPr/>
                <p:nvPr/>
              </p:nvSpPr>
              <p:spPr>
                <a:xfrm>
                  <a:off x="5747639" y="4558805"/>
                  <a:ext cx="395964" cy="182072"/>
                </a:xfrm>
                <a:custGeom>
                  <a:avLst/>
                  <a:gdLst>
                    <a:gd name="connsiteX0" fmla="*/ 383262 w 395964"/>
                    <a:gd name="connsiteY0" fmla="*/ 177838 h 182072"/>
                    <a:gd name="connsiteX1" fmla="*/ 256235 w 395964"/>
                    <a:gd name="connsiteY1" fmla="*/ 38108 h 182072"/>
                    <a:gd name="connsiteX2" fmla="*/ 163081 w 395964"/>
                    <a:gd name="connsiteY2" fmla="*/ 8468 h 182072"/>
                    <a:gd name="connsiteX3" fmla="*/ 57225 w 395964"/>
                    <a:gd name="connsiteY3" fmla="*/ 25405 h 182072"/>
                    <a:gd name="connsiteX4" fmla="*/ 6414 w 395964"/>
                    <a:gd name="connsiteY4" fmla="*/ 118559 h 182072"/>
                    <a:gd name="connsiteX5" fmla="*/ 2180 w 395964"/>
                    <a:gd name="connsiteY5" fmla="*/ 118559 h 182072"/>
                    <a:gd name="connsiteX6" fmla="*/ 40288 w 395964"/>
                    <a:gd name="connsiteY6" fmla="*/ 29640 h 182072"/>
                    <a:gd name="connsiteX7" fmla="*/ 150378 w 395964"/>
                    <a:gd name="connsiteY7" fmla="*/ 0 h 182072"/>
                    <a:gd name="connsiteX8" fmla="*/ 247766 w 395964"/>
                    <a:gd name="connsiteY8" fmla="*/ 25405 h 182072"/>
                    <a:gd name="connsiteX9" fmla="*/ 332451 w 395964"/>
                    <a:gd name="connsiteY9" fmla="*/ 84685 h 182072"/>
                    <a:gd name="connsiteX10" fmla="*/ 391730 w 395964"/>
                    <a:gd name="connsiteY10" fmla="*/ 169370 h 182072"/>
                    <a:gd name="connsiteX11" fmla="*/ 395965 w 395964"/>
                    <a:gd name="connsiteY11" fmla="*/ 182072 h 182072"/>
                    <a:gd name="connsiteX12" fmla="*/ 383262 w 395964"/>
                    <a:gd name="connsiteY12" fmla="*/ 177838 h 182072"/>
                    <a:gd name="connsiteX13" fmla="*/ 383262 w 395964"/>
                    <a:gd name="connsiteY13" fmla="*/ 177838 h 182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95964" h="182072">
                      <a:moveTo>
                        <a:pt x="383262" y="177838"/>
                      </a:moveTo>
                      <a:cubicBezTo>
                        <a:pt x="357856" y="118559"/>
                        <a:pt x="311280" y="67748"/>
                        <a:pt x="256235" y="38108"/>
                      </a:cubicBezTo>
                      <a:cubicBezTo>
                        <a:pt x="226595" y="21171"/>
                        <a:pt x="196955" y="12703"/>
                        <a:pt x="163081" y="8468"/>
                      </a:cubicBezTo>
                      <a:cubicBezTo>
                        <a:pt x="129207" y="4234"/>
                        <a:pt x="86865" y="4234"/>
                        <a:pt x="57225" y="25405"/>
                      </a:cubicBezTo>
                      <a:cubicBezTo>
                        <a:pt x="23351" y="42342"/>
                        <a:pt x="-2054" y="80451"/>
                        <a:pt x="6414" y="118559"/>
                      </a:cubicBezTo>
                      <a:cubicBezTo>
                        <a:pt x="6414" y="122793"/>
                        <a:pt x="2180" y="122793"/>
                        <a:pt x="2180" y="118559"/>
                      </a:cubicBezTo>
                      <a:cubicBezTo>
                        <a:pt x="-6289" y="84685"/>
                        <a:pt x="10648" y="50811"/>
                        <a:pt x="40288" y="29640"/>
                      </a:cubicBezTo>
                      <a:cubicBezTo>
                        <a:pt x="69928" y="4234"/>
                        <a:pt x="112270" y="0"/>
                        <a:pt x="150378" y="0"/>
                      </a:cubicBezTo>
                      <a:cubicBezTo>
                        <a:pt x="184252" y="0"/>
                        <a:pt x="218126" y="12703"/>
                        <a:pt x="247766" y="25405"/>
                      </a:cubicBezTo>
                      <a:cubicBezTo>
                        <a:pt x="277406" y="38108"/>
                        <a:pt x="307045" y="59279"/>
                        <a:pt x="332451" y="84685"/>
                      </a:cubicBezTo>
                      <a:cubicBezTo>
                        <a:pt x="357856" y="110090"/>
                        <a:pt x="374793" y="135496"/>
                        <a:pt x="391730" y="169370"/>
                      </a:cubicBezTo>
                      <a:cubicBezTo>
                        <a:pt x="391730" y="173604"/>
                        <a:pt x="395965" y="177838"/>
                        <a:pt x="395965" y="182072"/>
                      </a:cubicBezTo>
                      <a:cubicBezTo>
                        <a:pt x="391730" y="182072"/>
                        <a:pt x="387496" y="182072"/>
                        <a:pt x="383262" y="177838"/>
                      </a:cubicBezTo>
                      <a:lnTo>
                        <a:pt x="383262" y="17783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04B9BBF2-108A-1380-B6BC-F0802CAD0D1F}"/>
                    </a:ext>
                  </a:extLst>
                </p:cNvPr>
                <p:cNvSpPr/>
                <p:nvPr/>
              </p:nvSpPr>
              <p:spPr>
                <a:xfrm>
                  <a:off x="5752299" y="4849086"/>
                  <a:ext cx="347903" cy="179720"/>
                </a:xfrm>
                <a:custGeom>
                  <a:avLst/>
                  <a:gdLst>
                    <a:gd name="connsiteX0" fmla="*/ 344728 w 347903"/>
                    <a:gd name="connsiteY0" fmla="*/ 1882 h 179720"/>
                    <a:gd name="connsiteX1" fmla="*/ 344728 w 347903"/>
                    <a:gd name="connsiteY1" fmla="*/ 48459 h 179720"/>
                    <a:gd name="connsiteX2" fmla="*/ 332025 w 347903"/>
                    <a:gd name="connsiteY2" fmla="*/ 90801 h 179720"/>
                    <a:gd name="connsiteX3" fmla="*/ 285448 w 347903"/>
                    <a:gd name="connsiteY3" fmla="*/ 158549 h 179720"/>
                    <a:gd name="connsiteX4" fmla="*/ 200763 w 347903"/>
                    <a:gd name="connsiteY4" fmla="*/ 179720 h 179720"/>
                    <a:gd name="connsiteX5" fmla="*/ 103376 w 347903"/>
                    <a:gd name="connsiteY5" fmla="*/ 171252 h 179720"/>
                    <a:gd name="connsiteX6" fmla="*/ 1754 w 347903"/>
                    <a:gd name="connsiteY6" fmla="*/ 133143 h 179720"/>
                    <a:gd name="connsiteX7" fmla="*/ 5988 w 347903"/>
                    <a:gd name="connsiteY7" fmla="*/ 128909 h 179720"/>
                    <a:gd name="connsiteX8" fmla="*/ 188061 w 347903"/>
                    <a:gd name="connsiteY8" fmla="*/ 175486 h 179720"/>
                    <a:gd name="connsiteX9" fmla="*/ 272745 w 347903"/>
                    <a:gd name="connsiteY9" fmla="*/ 158549 h 179720"/>
                    <a:gd name="connsiteX10" fmla="*/ 323556 w 347903"/>
                    <a:gd name="connsiteY10" fmla="*/ 95035 h 179720"/>
                    <a:gd name="connsiteX11" fmla="*/ 340493 w 347903"/>
                    <a:gd name="connsiteY11" fmla="*/ 52693 h 179720"/>
                    <a:gd name="connsiteX12" fmla="*/ 344728 w 347903"/>
                    <a:gd name="connsiteY12" fmla="*/ 1882 h 179720"/>
                    <a:gd name="connsiteX13" fmla="*/ 344728 w 347903"/>
                    <a:gd name="connsiteY13" fmla="*/ 1882 h 179720"/>
                    <a:gd name="connsiteX14" fmla="*/ 344728 w 347903"/>
                    <a:gd name="connsiteY14" fmla="*/ 1882 h 179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47903" h="179720">
                      <a:moveTo>
                        <a:pt x="344728" y="1882"/>
                      </a:moveTo>
                      <a:cubicBezTo>
                        <a:pt x="348962" y="18819"/>
                        <a:pt x="348962" y="31522"/>
                        <a:pt x="344728" y="48459"/>
                      </a:cubicBezTo>
                      <a:cubicBezTo>
                        <a:pt x="340493" y="61161"/>
                        <a:pt x="336259" y="78098"/>
                        <a:pt x="332025" y="90801"/>
                      </a:cubicBezTo>
                      <a:cubicBezTo>
                        <a:pt x="323556" y="116206"/>
                        <a:pt x="310854" y="141612"/>
                        <a:pt x="285448" y="158549"/>
                      </a:cubicBezTo>
                      <a:cubicBezTo>
                        <a:pt x="260043" y="175486"/>
                        <a:pt x="230403" y="179720"/>
                        <a:pt x="200763" y="179720"/>
                      </a:cubicBezTo>
                      <a:cubicBezTo>
                        <a:pt x="166889" y="179720"/>
                        <a:pt x="137250" y="175486"/>
                        <a:pt x="103376" y="171252"/>
                      </a:cubicBezTo>
                      <a:cubicBezTo>
                        <a:pt x="69502" y="162783"/>
                        <a:pt x="31394" y="150080"/>
                        <a:pt x="1754" y="133143"/>
                      </a:cubicBezTo>
                      <a:cubicBezTo>
                        <a:pt x="-2480" y="133143"/>
                        <a:pt x="1754" y="124675"/>
                        <a:pt x="5988" y="128909"/>
                      </a:cubicBezTo>
                      <a:cubicBezTo>
                        <a:pt x="61033" y="158549"/>
                        <a:pt x="124547" y="175486"/>
                        <a:pt x="188061" y="175486"/>
                      </a:cubicBezTo>
                      <a:cubicBezTo>
                        <a:pt x="217700" y="175486"/>
                        <a:pt x="247340" y="175486"/>
                        <a:pt x="272745" y="158549"/>
                      </a:cubicBezTo>
                      <a:cubicBezTo>
                        <a:pt x="298151" y="145846"/>
                        <a:pt x="310854" y="120441"/>
                        <a:pt x="323556" y="95035"/>
                      </a:cubicBezTo>
                      <a:cubicBezTo>
                        <a:pt x="327791" y="82333"/>
                        <a:pt x="336259" y="65396"/>
                        <a:pt x="340493" y="52693"/>
                      </a:cubicBezTo>
                      <a:cubicBezTo>
                        <a:pt x="344728" y="35756"/>
                        <a:pt x="348962" y="18819"/>
                        <a:pt x="344728" y="1882"/>
                      </a:cubicBezTo>
                      <a:cubicBezTo>
                        <a:pt x="336259" y="1882"/>
                        <a:pt x="340493" y="-2352"/>
                        <a:pt x="344728" y="1882"/>
                      </a:cubicBezTo>
                      <a:lnTo>
                        <a:pt x="344728" y="18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6C0B5B6C-FF39-C9D7-A20C-95E35C116E52}"/>
                    </a:ext>
                  </a:extLst>
                </p:cNvPr>
                <p:cNvSpPr/>
                <p:nvPr/>
              </p:nvSpPr>
              <p:spPr>
                <a:xfrm>
                  <a:off x="6131960" y="4787455"/>
                  <a:ext cx="290045" cy="12702"/>
                </a:xfrm>
                <a:custGeom>
                  <a:avLst/>
                  <a:gdLst>
                    <a:gd name="connsiteX0" fmla="*/ 286870 w 290045"/>
                    <a:gd name="connsiteY0" fmla="*/ 8468 h 12702"/>
                    <a:gd name="connsiteX1" fmla="*/ 66689 w 290045"/>
                    <a:gd name="connsiteY1" fmla="*/ 8468 h 12702"/>
                    <a:gd name="connsiteX2" fmla="*/ 3176 w 290045"/>
                    <a:gd name="connsiteY2" fmla="*/ 12703 h 12702"/>
                    <a:gd name="connsiteX3" fmla="*/ 3176 w 290045"/>
                    <a:gd name="connsiteY3" fmla="*/ 8468 h 12702"/>
                    <a:gd name="connsiteX4" fmla="*/ 223356 w 290045"/>
                    <a:gd name="connsiteY4" fmla="*/ 0 h 12702"/>
                    <a:gd name="connsiteX5" fmla="*/ 286870 w 290045"/>
                    <a:gd name="connsiteY5" fmla="*/ 4234 h 12702"/>
                    <a:gd name="connsiteX6" fmla="*/ 286870 w 290045"/>
                    <a:gd name="connsiteY6" fmla="*/ 8468 h 12702"/>
                    <a:gd name="connsiteX7" fmla="*/ 286870 w 290045"/>
                    <a:gd name="connsiteY7" fmla="*/ 8468 h 1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0045" h="12702">
                      <a:moveTo>
                        <a:pt x="286870" y="8468"/>
                      </a:moveTo>
                      <a:cubicBezTo>
                        <a:pt x="214888" y="4234"/>
                        <a:pt x="142906" y="4234"/>
                        <a:pt x="66689" y="8468"/>
                      </a:cubicBezTo>
                      <a:cubicBezTo>
                        <a:pt x="45518" y="8468"/>
                        <a:pt x="24347" y="12703"/>
                        <a:pt x="3176" y="12703"/>
                      </a:cubicBezTo>
                      <a:cubicBezTo>
                        <a:pt x="-1059" y="12703"/>
                        <a:pt x="-1059" y="8468"/>
                        <a:pt x="3176" y="8468"/>
                      </a:cubicBezTo>
                      <a:cubicBezTo>
                        <a:pt x="75158" y="0"/>
                        <a:pt x="147140" y="0"/>
                        <a:pt x="223356" y="0"/>
                      </a:cubicBezTo>
                      <a:cubicBezTo>
                        <a:pt x="244528" y="0"/>
                        <a:pt x="265699" y="0"/>
                        <a:pt x="286870" y="4234"/>
                      </a:cubicBezTo>
                      <a:cubicBezTo>
                        <a:pt x="291104" y="0"/>
                        <a:pt x="291104" y="8468"/>
                        <a:pt x="286870" y="8468"/>
                      </a:cubicBezTo>
                      <a:lnTo>
                        <a:pt x="286870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0C352E44-50BB-B237-1BA4-6BCE3448C4FD}"/>
                    </a:ext>
                  </a:extLst>
                </p:cNvPr>
                <p:cNvSpPr/>
                <p:nvPr/>
              </p:nvSpPr>
              <p:spPr>
                <a:xfrm>
                  <a:off x="6137616" y="4681598"/>
                  <a:ext cx="208173" cy="68933"/>
                </a:xfrm>
                <a:custGeom>
                  <a:avLst/>
                  <a:gdLst>
                    <a:gd name="connsiteX0" fmla="*/ 204998 w 208173"/>
                    <a:gd name="connsiteY0" fmla="*/ 8468 h 68933"/>
                    <a:gd name="connsiteX1" fmla="*/ 48331 w 208173"/>
                    <a:gd name="connsiteY1" fmla="*/ 46577 h 68933"/>
                    <a:gd name="connsiteX2" fmla="*/ 5988 w 208173"/>
                    <a:gd name="connsiteY2" fmla="*/ 67748 h 68933"/>
                    <a:gd name="connsiteX3" fmla="*/ 1754 w 208173"/>
                    <a:gd name="connsiteY3" fmla="*/ 63514 h 68933"/>
                    <a:gd name="connsiteX4" fmla="*/ 158421 w 208173"/>
                    <a:gd name="connsiteY4" fmla="*/ 4234 h 68933"/>
                    <a:gd name="connsiteX5" fmla="*/ 204998 w 208173"/>
                    <a:gd name="connsiteY5" fmla="*/ 0 h 68933"/>
                    <a:gd name="connsiteX6" fmla="*/ 204998 w 208173"/>
                    <a:gd name="connsiteY6" fmla="*/ 8468 h 68933"/>
                    <a:gd name="connsiteX7" fmla="*/ 204998 w 208173"/>
                    <a:gd name="connsiteY7" fmla="*/ 8468 h 68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173" h="68933">
                      <a:moveTo>
                        <a:pt x="204998" y="8468"/>
                      </a:moveTo>
                      <a:cubicBezTo>
                        <a:pt x="149952" y="12703"/>
                        <a:pt x="94907" y="25405"/>
                        <a:pt x="48331" y="46577"/>
                      </a:cubicBezTo>
                      <a:cubicBezTo>
                        <a:pt x="35628" y="55045"/>
                        <a:pt x="18691" y="59279"/>
                        <a:pt x="5988" y="67748"/>
                      </a:cubicBezTo>
                      <a:cubicBezTo>
                        <a:pt x="1754" y="71982"/>
                        <a:pt x="-2480" y="63514"/>
                        <a:pt x="1754" y="63514"/>
                      </a:cubicBezTo>
                      <a:cubicBezTo>
                        <a:pt x="48331" y="33874"/>
                        <a:pt x="103376" y="12703"/>
                        <a:pt x="158421" y="4234"/>
                      </a:cubicBezTo>
                      <a:cubicBezTo>
                        <a:pt x="175358" y="0"/>
                        <a:pt x="188061" y="0"/>
                        <a:pt x="204998" y="0"/>
                      </a:cubicBezTo>
                      <a:cubicBezTo>
                        <a:pt x="209232" y="4234"/>
                        <a:pt x="209232" y="8468"/>
                        <a:pt x="204998" y="8468"/>
                      </a:cubicBezTo>
                      <a:lnTo>
                        <a:pt x="204998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D1B5C0D7-AF68-C45D-643E-77669D249571}"/>
                    </a:ext>
                  </a:extLst>
                </p:cNvPr>
                <p:cNvSpPr/>
                <p:nvPr/>
              </p:nvSpPr>
              <p:spPr>
                <a:xfrm>
                  <a:off x="6936860" y="4608961"/>
                  <a:ext cx="91700" cy="444192"/>
                </a:xfrm>
                <a:custGeom>
                  <a:avLst/>
                  <a:gdLst>
                    <a:gd name="connsiteX0" fmla="*/ 91700 w 91700"/>
                    <a:gd name="connsiteY0" fmla="*/ 4889 h 444192"/>
                    <a:gd name="connsiteX1" fmla="*/ 32421 w 91700"/>
                    <a:gd name="connsiteY1" fmla="*/ 170025 h 444192"/>
                    <a:gd name="connsiteX2" fmla="*/ 7016 w 91700"/>
                    <a:gd name="connsiteY2" fmla="*/ 343629 h 444192"/>
                    <a:gd name="connsiteX3" fmla="*/ 7016 w 91700"/>
                    <a:gd name="connsiteY3" fmla="*/ 441016 h 444192"/>
                    <a:gd name="connsiteX4" fmla="*/ 2781 w 91700"/>
                    <a:gd name="connsiteY4" fmla="*/ 441016 h 444192"/>
                    <a:gd name="connsiteX5" fmla="*/ 7016 w 91700"/>
                    <a:gd name="connsiteY5" fmla="*/ 263178 h 444192"/>
                    <a:gd name="connsiteX6" fmla="*/ 49358 w 91700"/>
                    <a:gd name="connsiteY6" fmla="*/ 93808 h 444192"/>
                    <a:gd name="connsiteX7" fmla="*/ 87466 w 91700"/>
                    <a:gd name="connsiteY7" fmla="*/ 4889 h 444192"/>
                    <a:gd name="connsiteX8" fmla="*/ 91700 w 91700"/>
                    <a:gd name="connsiteY8" fmla="*/ 4889 h 444192"/>
                    <a:gd name="connsiteX9" fmla="*/ 91700 w 91700"/>
                    <a:gd name="connsiteY9" fmla="*/ 4889 h 444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1700" h="444192">
                      <a:moveTo>
                        <a:pt x="91700" y="4889"/>
                      </a:moveTo>
                      <a:cubicBezTo>
                        <a:pt x="66295" y="55700"/>
                        <a:pt x="45124" y="110745"/>
                        <a:pt x="32421" y="170025"/>
                      </a:cubicBezTo>
                      <a:cubicBezTo>
                        <a:pt x="19718" y="225070"/>
                        <a:pt x="11250" y="284349"/>
                        <a:pt x="7016" y="343629"/>
                      </a:cubicBezTo>
                      <a:cubicBezTo>
                        <a:pt x="7016" y="377503"/>
                        <a:pt x="7016" y="407142"/>
                        <a:pt x="7016" y="441016"/>
                      </a:cubicBezTo>
                      <a:cubicBezTo>
                        <a:pt x="7016" y="445251"/>
                        <a:pt x="2781" y="445251"/>
                        <a:pt x="2781" y="441016"/>
                      </a:cubicBezTo>
                      <a:cubicBezTo>
                        <a:pt x="-1453" y="381737"/>
                        <a:pt x="-1453" y="322458"/>
                        <a:pt x="7016" y="263178"/>
                      </a:cubicBezTo>
                      <a:cubicBezTo>
                        <a:pt x="15484" y="203899"/>
                        <a:pt x="28187" y="148854"/>
                        <a:pt x="49358" y="93808"/>
                      </a:cubicBezTo>
                      <a:cubicBezTo>
                        <a:pt x="62061" y="64169"/>
                        <a:pt x="74763" y="34529"/>
                        <a:pt x="87466" y="4889"/>
                      </a:cubicBezTo>
                      <a:cubicBezTo>
                        <a:pt x="87466" y="-3579"/>
                        <a:pt x="91700" y="655"/>
                        <a:pt x="91700" y="4889"/>
                      </a:cubicBezTo>
                      <a:lnTo>
                        <a:pt x="91700" y="488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BE57AEAD-61B7-6C77-3691-D45F43CE3537}"/>
                    </a:ext>
                  </a:extLst>
                </p:cNvPr>
                <p:cNvSpPr/>
                <p:nvPr/>
              </p:nvSpPr>
              <p:spPr>
                <a:xfrm>
                  <a:off x="6974968" y="4691125"/>
                  <a:ext cx="53592" cy="362027"/>
                </a:xfrm>
                <a:custGeom>
                  <a:avLst/>
                  <a:gdLst>
                    <a:gd name="connsiteX0" fmla="*/ 53592 w 53592"/>
                    <a:gd name="connsiteY0" fmla="*/ 3176 h 362027"/>
                    <a:gd name="connsiteX1" fmla="*/ 15484 w 53592"/>
                    <a:gd name="connsiteY1" fmla="*/ 138672 h 362027"/>
                    <a:gd name="connsiteX2" fmla="*/ 2781 w 53592"/>
                    <a:gd name="connsiteY2" fmla="*/ 278402 h 362027"/>
                    <a:gd name="connsiteX3" fmla="*/ 11250 w 53592"/>
                    <a:gd name="connsiteY3" fmla="*/ 358852 h 362027"/>
                    <a:gd name="connsiteX4" fmla="*/ 7015 w 53592"/>
                    <a:gd name="connsiteY4" fmla="*/ 358852 h 362027"/>
                    <a:gd name="connsiteX5" fmla="*/ 2781 w 53592"/>
                    <a:gd name="connsiteY5" fmla="*/ 219122 h 362027"/>
                    <a:gd name="connsiteX6" fmla="*/ 28187 w 53592"/>
                    <a:gd name="connsiteY6" fmla="*/ 79392 h 362027"/>
                    <a:gd name="connsiteX7" fmla="*/ 53592 w 53592"/>
                    <a:gd name="connsiteY7" fmla="*/ 3176 h 362027"/>
                    <a:gd name="connsiteX8" fmla="*/ 53592 w 53592"/>
                    <a:gd name="connsiteY8" fmla="*/ 3176 h 362027"/>
                    <a:gd name="connsiteX9" fmla="*/ 53592 w 53592"/>
                    <a:gd name="connsiteY9" fmla="*/ 3176 h 362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92" h="362027">
                      <a:moveTo>
                        <a:pt x="53592" y="3176"/>
                      </a:moveTo>
                      <a:cubicBezTo>
                        <a:pt x="36655" y="45518"/>
                        <a:pt x="23952" y="92095"/>
                        <a:pt x="15484" y="138672"/>
                      </a:cubicBezTo>
                      <a:cubicBezTo>
                        <a:pt x="7015" y="185248"/>
                        <a:pt x="2781" y="231825"/>
                        <a:pt x="2781" y="278402"/>
                      </a:cubicBezTo>
                      <a:cubicBezTo>
                        <a:pt x="2781" y="303807"/>
                        <a:pt x="7015" y="333447"/>
                        <a:pt x="11250" y="358852"/>
                      </a:cubicBezTo>
                      <a:cubicBezTo>
                        <a:pt x="11250" y="363086"/>
                        <a:pt x="7015" y="363086"/>
                        <a:pt x="7015" y="358852"/>
                      </a:cubicBezTo>
                      <a:cubicBezTo>
                        <a:pt x="-1453" y="312276"/>
                        <a:pt x="-1453" y="265699"/>
                        <a:pt x="2781" y="219122"/>
                      </a:cubicBezTo>
                      <a:cubicBezTo>
                        <a:pt x="7015" y="172545"/>
                        <a:pt x="15484" y="125969"/>
                        <a:pt x="28187" y="79392"/>
                      </a:cubicBezTo>
                      <a:cubicBezTo>
                        <a:pt x="36655" y="53987"/>
                        <a:pt x="45124" y="28581"/>
                        <a:pt x="53592" y="3176"/>
                      </a:cubicBezTo>
                      <a:cubicBezTo>
                        <a:pt x="49358" y="-1059"/>
                        <a:pt x="53592" y="-1059"/>
                        <a:pt x="53592" y="3176"/>
                      </a:cubicBezTo>
                      <a:lnTo>
                        <a:pt x="53592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608406F0-428F-6B18-C101-BAD256D415EC}"/>
                    </a:ext>
                  </a:extLst>
                </p:cNvPr>
                <p:cNvSpPr/>
                <p:nvPr/>
              </p:nvSpPr>
              <p:spPr>
                <a:xfrm>
                  <a:off x="7424826" y="4741936"/>
                  <a:ext cx="79445" cy="521507"/>
                </a:xfrm>
                <a:custGeom>
                  <a:avLst/>
                  <a:gdLst>
                    <a:gd name="connsiteX0" fmla="*/ 31394 w 79445"/>
                    <a:gd name="connsiteY0" fmla="*/ 3176 h 521507"/>
                    <a:gd name="connsiteX1" fmla="*/ 77970 w 79445"/>
                    <a:gd name="connsiteY1" fmla="*/ 227591 h 521507"/>
                    <a:gd name="connsiteX2" fmla="*/ 56799 w 79445"/>
                    <a:gd name="connsiteY2" fmla="*/ 426600 h 521507"/>
                    <a:gd name="connsiteX3" fmla="*/ 5988 w 79445"/>
                    <a:gd name="connsiteY3" fmla="*/ 519753 h 521507"/>
                    <a:gd name="connsiteX4" fmla="*/ 1754 w 79445"/>
                    <a:gd name="connsiteY4" fmla="*/ 515519 h 521507"/>
                    <a:gd name="connsiteX5" fmla="*/ 73736 w 79445"/>
                    <a:gd name="connsiteY5" fmla="*/ 337681 h 521507"/>
                    <a:gd name="connsiteX6" fmla="*/ 61033 w 79445"/>
                    <a:gd name="connsiteY6" fmla="*/ 125969 h 521507"/>
                    <a:gd name="connsiteX7" fmla="*/ 31394 w 79445"/>
                    <a:gd name="connsiteY7" fmla="*/ 3176 h 521507"/>
                    <a:gd name="connsiteX8" fmla="*/ 31394 w 79445"/>
                    <a:gd name="connsiteY8" fmla="*/ 3176 h 521507"/>
                    <a:gd name="connsiteX9" fmla="*/ 31394 w 79445"/>
                    <a:gd name="connsiteY9" fmla="*/ 3176 h 521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445" h="521507">
                      <a:moveTo>
                        <a:pt x="31394" y="3176"/>
                      </a:moveTo>
                      <a:cubicBezTo>
                        <a:pt x="52565" y="79392"/>
                        <a:pt x="69502" y="151374"/>
                        <a:pt x="77970" y="227591"/>
                      </a:cubicBezTo>
                      <a:cubicBezTo>
                        <a:pt x="82204" y="295338"/>
                        <a:pt x="77970" y="363086"/>
                        <a:pt x="56799" y="426600"/>
                      </a:cubicBezTo>
                      <a:cubicBezTo>
                        <a:pt x="44096" y="460474"/>
                        <a:pt x="27159" y="494348"/>
                        <a:pt x="5988" y="519753"/>
                      </a:cubicBezTo>
                      <a:cubicBezTo>
                        <a:pt x="1754" y="523988"/>
                        <a:pt x="-2480" y="519753"/>
                        <a:pt x="1754" y="515519"/>
                      </a:cubicBezTo>
                      <a:cubicBezTo>
                        <a:pt x="44096" y="464708"/>
                        <a:pt x="65268" y="401195"/>
                        <a:pt x="73736" y="337681"/>
                      </a:cubicBezTo>
                      <a:cubicBezTo>
                        <a:pt x="82204" y="265699"/>
                        <a:pt x="73736" y="193717"/>
                        <a:pt x="61033" y="125969"/>
                      </a:cubicBezTo>
                      <a:cubicBezTo>
                        <a:pt x="52565" y="83626"/>
                        <a:pt x="39862" y="41284"/>
                        <a:pt x="31394" y="3176"/>
                      </a:cubicBezTo>
                      <a:cubicBezTo>
                        <a:pt x="22925" y="-1059"/>
                        <a:pt x="31394" y="-1059"/>
                        <a:pt x="31394" y="3176"/>
                      </a:cubicBezTo>
                      <a:lnTo>
                        <a:pt x="31394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80D66EA5-D043-6F5B-0571-0C4258ADBB00}"/>
                    </a:ext>
                  </a:extLst>
                </p:cNvPr>
                <p:cNvSpPr/>
                <p:nvPr/>
              </p:nvSpPr>
              <p:spPr>
                <a:xfrm>
                  <a:off x="6157033" y="4790837"/>
                  <a:ext cx="639798" cy="196009"/>
                </a:xfrm>
                <a:custGeom>
                  <a:avLst/>
                  <a:gdLst>
                    <a:gd name="connsiteX0" fmla="*/ 638644 w 639798"/>
                    <a:gd name="connsiteY0" fmla="*/ 140582 h 196009"/>
                    <a:gd name="connsiteX1" fmla="*/ 532788 w 639798"/>
                    <a:gd name="connsiteY1" fmla="*/ 191393 h 196009"/>
                    <a:gd name="connsiteX2" fmla="*/ 405761 w 639798"/>
                    <a:gd name="connsiteY2" fmla="*/ 187159 h 196009"/>
                    <a:gd name="connsiteX3" fmla="*/ 274499 w 639798"/>
                    <a:gd name="connsiteY3" fmla="*/ 144816 h 196009"/>
                    <a:gd name="connsiteX4" fmla="*/ 143238 w 639798"/>
                    <a:gd name="connsiteY4" fmla="*/ 85537 h 196009"/>
                    <a:gd name="connsiteX5" fmla="*/ 20445 w 639798"/>
                    <a:gd name="connsiteY5" fmla="*/ 22023 h 196009"/>
                    <a:gd name="connsiteX6" fmla="*/ 3508 w 639798"/>
                    <a:gd name="connsiteY6" fmla="*/ 13555 h 196009"/>
                    <a:gd name="connsiteX7" fmla="*/ 11976 w 639798"/>
                    <a:gd name="connsiteY7" fmla="*/ 852 h 196009"/>
                    <a:gd name="connsiteX8" fmla="*/ 134769 w 639798"/>
                    <a:gd name="connsiteY8" fmla="*/ 64366 h 196009"/>
                    <a:gd name="connsiteX9" fmla="*/ 261797 w 639798"/>
                    <a:gd name="connsiteY9" fmla="*/ 123645 h 196009"/>
                    <a:gd name="connsiteX10" fmla="*/ 388824 w 639798"/>
                    <a:gd name="connsiteY10" fmla="*/ 170222 h 196009"/>
                    <a:gd name="connsiteX11" fmla="*/ 515851 w 639798"/>
                    <a:gd name="connsiteY11" fmla="*/ 182925 h 196009"/>
                    <a:gd name="connsiteX12" fmla="*/ 621707 w 639798"/>
                    <a:gd name="connsiteY12" fmla="*/ 144816 h 196009"/>
                    <a:gd name="connsiteX13" fmla="*/ 630176 w 639798"/>
                    <a:gd name="connsiteY13" fmla="*/ 136348 h 196009"/>
                    <a:gd name="connsiteX14" fmla="*/ 638644 w 639798"/>
                    <a:gd name="connsiteY14" fmla="*/ 140582 h 196009"/>
                    <a:gd name="connsiteX15" fmla="*/ 638644 w 639798"/>
                    <a:gd name="connsiteY15" fmla="*/ 140582 h 196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39798" h="196009">
                      <a:moveTo>
                        <a:pt x="638644" y="140582"/>
                      </a:moveTo>
                      <a:cubicBezTo>
                        <a:pt x="609005" y="165988"/>
                        <a:pt x="570896" y="182925"/>
                        <a:pt x="532788" y="191393"/>
                      </a:cubicBezTo>
                      <a:cubicBezTo>
                        <a:pt x="490446" y="199862"/>
                        <a:pt x="448103" y="195627"/>
                        <a:pt x="405761" y="187159"/>
                      </a:cubicBezTo>
                      <a:cubicBezTo>
                        <a:pt x="359184" y="178690"/>
                        <a:pt x="316842" y="161753"/>
                        <a:pt x="274499" y="144816"/>
                      </a:cubicBezTo>
                      <a:cubicBezTo>
                        <a:pt x="232157" y="127880"/>
                        <a:pt x="185580" y="106708"/>
                        <a:pt x="143238" y="85537"/>
                      </a:cubicBezTo>
                      <a:cubicBezTo>
                        <a:pt x="100895" y="64366"/>
                        <a:pt x="58553" y="43195"/>
                        <a:pt x="20445" y="22023"/>
                      </a:cubicBezTo>
                      <a:cubicBezTo>
                        <a:pt x="16210" y="17789"/>
                        <a:pt x="11976" y="17789"/>
                        <a:pt x="3508" y="13555"/>
                      </a:cubicBezTo>
                      <a:cubicBezTo>
                        <a:pt x="-4961" y="9321"/>
                        <a:pt x="3508" y="-3382"/>
                        <a:pt x="11976" y="852"/>
                      </a:cubicBezTo>
                      <a:cubicBezTo>
                        <a:pt x="50084" y="22023"/>
                        <a:pt x="92427" y="47429"/>
                        <a:pt x="134769" y="64366"/>
                      </a:cubicBezTo>
                      <a:cubicBezTo>
                        <a:pt x="177112" y="85537"/>
                        <a:pt x="219454" y="102474"/>
                        <a:pt x="261797" y="123645"/>
                      </a:cubicBezTo>
                      <a:cubicBezTo>
                        <a:pt x="304139" y="140582"/>
                        <a:pt x="346482" y="157519"/>
                        <a:pt x="388824" y="170222"/>
                      </a:cubicBezTo>
                      <a:cubicBezTo>
                        <a:pt x="431166" y="182925"/>
                        <a:pt x="473509" y="187159"/>
                        <a:pt x="515851" y="182925"/>
                      </a:cubicBezTo>
                      <a:cubicBezTo>
                        <a:pt x="553959" y="178690"/>
                        <a:pt x="592068" y="165988"/>
                        <a:pt x="621707" y="144816"/>
                      </a:cubicBezTo>
                      <a:cubicBezTo>
                        <a:pt x="625942" y="140582"/>
                        <a:pt x="630176" y="140582"/>
                        <a:pt x="630176" y="136348"/>
                      </a:cubicBezTo>
                      <a:cubicBezTo>
                        <a:pt x="634410" y="123645"/>
                        <a:pt x="642879" y="136348"/>
                        <a:pt x="638644" y="140582"/>
                      </a:cubicBezTo>
                      <a:lnTo>
                        <a:pt x="638644" y="1405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64672047-FE56-EBF9-2F06-7330D6D6516F}"/>
                    </a:ext>
                  </a:extLst>
                </p:cNvPr>
                <p:cNvSpPr/>
                <p:nvPr/>
              </p:nvSpPr>
              <p:spPr>
                <a:xfrm>
                  <a:off x="6146084" y="4806872"/>
                  <a:ext cx="603016" cy="198160"/>
                </a:xfrm>
                <a:custGeom>
                  <a:avLst/>
                  <a:gdLst>
                    <a:gd name="connsiteX0" fmla="*/ 598782 w 603016"/>
                    <a:gd name="connsiteY0" fmla="*/ 183826 h 198160"/>
                    <a:gd name="connsiteX1" fmla="*/ 353196 w 603016"/>
                    <a:gd name="connsiteY1" fmla="*/ 183826 h 198160"/>
                    <a:gd name="connsiteX2" fmla="*/ 124547 w 603016"/>
                    <a:gd name="connsiteY2" fmla="*/ 82204 h 198160"/>
                    <a:gd name="connsiteX3" fmla="*/ 1754 w 603016"/>
                    <a:gd name="connsiteY3" fmla="*/ 5988 h 198160"/>
                    <a:gd name="connsiteX4" fmla="*/ 5988 w 603016"/>
                    <a:gd name="connsiteY4" fmla="*/ 1754 h 198160"/>
                    <a:gd name="connsiteX5" fmla="*/ 221935 w 603016"/>
                    <a:gd name="connsiteY5" fmla="*/ 128781 h 198160"/>
                    <a:gd name="connsiteX6" fmla="*/ 463286 w 603016"/>
                    <a:gd name="connsiteY6" fmla="*/ 196529 h 198160"/>
                    <a:gd name="connsiteX7" fmla="*/ 603016 w 603016"/>
                    <a:gd name="connsiteY7" fmla="*/ 179592 h 198160"/>
                    <a:gd name="connsiteX8" fmla="*/ 598782 w 603016"/>
                    <a:gd name="connsiteY8" fmla="*/ 183826 h 198160"/>
                    <a:gd name="connsiteX9" fmla="*/ 598782 w 603016"/>
                    <a:gd name="connsiteY9" fmla="*/ 183826 h 198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3016" h="198160">
                      <a:moveTo>
                        <a:pt x="598782" y="183826"/>
                      </a:moveTo>
                      <a:cubicBezTo>
                        <a:pt x="518332" y="204998"/>
                        <a:pt x="433647" y="200763"/>
                        <a:pt x="353196" y="183826"/>
                      </a:cubicBezTo>
                      <a:cubicBezTo>
                        <a:pt x="272745" y="162655"/>
                        <a:pt x="196529" y="124547"/>
                        <a:pt x="124547" y="82204"/>
                      </a:cubicBezTo>
                      <a:cubicBezTo>
                        <a:pt x="82205" y="56799"/>
                        <a:pt x="44096" y="31394"/>
                        <a:pt x="1754" y="5988"/>
                      </a:cubicBezTo>
                      <a:cubicBezTo>
                        <a:pt x="-2480" y="1754"/>
                        <a:pt x="1754" y="-2480"/>
                        <a:pt x="5988" y="1754"/>
                      </a:cubicBezTo>
                      <a:cubicBezTo>
                        <a:pt x="77970" y="48331"/>
                        <a:pt x="145718" y="94907"/>
                        <a:pt x="221935" y="128781"/>
                      </a:cubicBezTo>
                      <a:cubicBezTo>
                        <a:pt x="298151" y="162655"/>
                        <a:pt x="378602" y="192295"/>
                        <a:pt x="463286" y="196529"/>
                      </a:cubicBezTo>
                      <a:cubicBezTo>
                        <a:pt x="509863" y="200763"/>
                        <a:pt x="556440" y="196529"/>
                        <a:pt x="603016" y="179592"/>
                      </a:cubicBezTo>
                      <a:cubicBezTo>
                        <a:pt x="598782" y="175358"/>
                        <a:pt x="603016" y="183826"/>
                        <a:pt x="598782" y="183826"/>
                      </a:cubicBezTo>
                      <a:lnTo>
                        <a:pt x="598782" y="18382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4DB3E3EA-D8A2-C944-3255-D0224312C80A}"/>
                    </a:ext>
                  </a:extLst>
                </p:cNvPr>
                <p:cNvSpPr/>
                <p:nvPr/>
              </p:nvSpPr>
              <p:spPr>
                <a:xfrm>
                  <a:off x="6112778" y="4823681"/>
                  <a:ext cx="134201" cy="244987"/>
                </a:xfrm>
                <a:custGeom>
                  <a:avLst/>
                  <a:gdLst>
                    <a:gd name="connsiteX0" fmla="*/ 5420 w 134201"/>
                    <a:gd name="connsiteY0" fmla="*/ 1882 h 244987"/>
                    <a:gd name="connsiteX1" fmla="*/ 94339 w 134201"/>
                    <a:gd name="connsiteY1" fmla="*/ 192423 h 244987"/>
                    <a:gd name="connsiteX2" fmla="*/ 132447 w 134201"/>
                    <a:gd name="connsiteY2" fmla="*/ 239000 h 244987"/>
                    <a:gd name="connsiteX3" fmla="*/ 128213 w 134201"/>
                    <a:gd name="connsiteY3" fmla="*/ 243234 h 244987"/>
                    <a:gd name="connsiteX4" fmla="*/ 18123 w 134201"/>
                    <a:gd name="connsiteY4" fmla="*/ 61161 h 244987"/>
                    <a:gd name="connsiteX5" fmla="*/ 1186 w 134201"/>
                    <a:gd name="connsiteY5" fmla="*/ 1882 h 244987"/>
                    <a:gd name="connsiteX6" fmla="*/ 5420 w 134201"/>
                    <a:gd name="connsiteY6" fmla="*/ 1882 h 244987"/>
                    <a:gd name="connsiteX7" fmla="*/ 5420 w 134201"/>
                    <a:gd name="connsiteY7" fmla="*/ 1882 h 244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4201" h="244987">
                      <a:moveTo>
                        <a:pt x="5420" y="1882"/>
                      </a:moveTo>
                      <a:cubicBezTo>
                        <a:pt x="22357" y="69630"/>
                        <a:pt x="51997" y="137378"/>
                        <a:pt x="94339" y="192423"/>
                      </a:cubicBezTo>
                      <a:cubicBezTo>
                        <a:pt x="107042" y="209360"/>
                        <a:pt x="119744" y="226297"/>
                        <a:pt x="132447" y="239000"/>
                      </a:cubicBezTo>
                      <a:cubicBezTo>
                        <a:pt x="136681" y="243234"/>
                        <a:pt x="132447" y="247468"/>
                        <a:pt x="128213" y="243234"/>
                      </a:cubicBezTo>
                      <a:cubicBezTo>
                        <a:pt x="81636" y="188189"/>
                        <a:pt x="43528" y="128909"/>
                        <a:pt x="18123" y="61161"/>
                      </a:cubicBezTo>
                      <a:cubicBezTo>
                        <a:pt x="9654" y="44224"/>
                        <a:pt x="5420" y="23053"/>
                        <a:pt x="1186" y="1882"/>
                      </a:cubicBezTo>
                      <a:cubicBezTo>
                        <a:pt x="-3049" y="1882"/>
                        <a:pt x="5420" y="-2352"/>
                        <a:pt x="5420" y="1882"/>
                      </a:cubicBezTo>
                      <a:lnTo>
                        <a:pt x="5420" y="18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4BFC30C0-AA0F-DEA0-BB05-65E0F8D25320}"/>
                    </a:ext>
                  </a:extLst>
                </p:cNvPr>
                <p:cNvSpPr/>
                <p:nvPr/>
              </p:nvSpPr>
              <p:spPr>
                <a:xfrm>
                  <a:off x="6121247" y="4885901"/>
                  <a:ext cx="51996" cy="140425"/>
                </a:xfrm>
                <a:custGeom>
                  <a:avLst/>
                  <a:gdLst>
                    <a:gd name="connsiteX0" fmla="*/ 5420 w 51996"/>
                    <a:gd name="connsiteY0" fmla="*/ 3176 h 140425"/>
                    <a:gd name="connsiteX1" fmla="*/ 51997 w 51996"/>
                    <a:gd name="connsiteY1" fmla="*/ 134437 h 140425"/>
                    <a:gd name="connsiteX2" fmla="*/ 47762 w 51996"/>
                    <a:gd name="connsiteY2" fmla="*/ 138672 h 140425"/>
                    <a:gd name="connsiteX3" fmla="*/ 1186 w 51996"/>
                    <a:gd name="connsiteY3" fmla="*/ 3176 h 140425"/>
                    <a:gd name="connsiteX4" fmla="*/ 5420 w 51996"/>
                    <a:gd name="connsiteY4" fmla="*/ 3176 h 140425"/>
                    <a:gd name="connsiteX5" fmla="*/ 5420 w 51996"/>
                    <a:gd name="connsiteY5" fmla="*/ 3176 h 140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996" h="140425">
                      <a:moveTo>
                        <a:pt x="5420" y="3176"/>
                      </a:moveTo>
                      <a:cubicBezTo>
                        <a:pt x="9654" y="49752"/>
                        <a:pt x="26591" y="96329"/>
                        <a:pt x="51997" y="134437"/>
                      </a:cubicBezTo>
                      <a:cubicBezTo>
                        <a:pt x="51997" y="138672"/>
                        <a:pt x="47762" y="142906"/>
                        <a:pt x="47762" y="138672"/>
                      </a:cubicBezTo>
                      <a:cubicBezTo>
                        <a:pt x="22357" y="96329"/>
                        <a:pt x="5420" y="49752"/>
                        <a:pt x="1186" y="3176"/>
                      </a:cubicBezTo>
                      <a:cubicBezTo>
                        <a:pt x="-3049" y="-1059"/>
                        <a:pt x="5420" y="-1059"/>
                        <a:pt x="5420" y="3176"/>
                      </a:cubicBezTo>
                      <a:lnTo>
                        <a:pt x="5420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A94B6BF9-9528-3644-9808-8B1FFC9B1900}"/>
                    </a:ext>
                  </a:extLst>
                </p:cNvPr>
                <p:cNvSpPr/>
                <p:nvPr/>
              </p:nvSpPr>
              <p:spPr>
                <a:xfrm>
                  <a:off x="5882139" y="4732409"/>
                  <a:ext cx="98210" cy="21171"/>
                </a:xfrm>
                <a:custGeom>
                  <a:avLst/>
                  <a:gdLst>
                    <a:gd name="connsiteX0" fmla="*/ 96329 w 98210"/>
                    <a:gd name="connsiteY0" fmla="*/ 4234 h 21171"/>
                    <a:gd name="connsiteX1" fmla="*/ 3176 w 98210"/>
                    <a:gd name="connsiteY1" fmla="*/ 21171 h 21171"/>
                    <a:gd name="connsiteX2" fmla="*/ 3176 w 98210"/>
                    <a:gd name="connsiteY2" fmla="*/ 16937 h 21171"/>
                    <a:gd name="connsiteX3" fmla="*/ 96329 w 98210"/>
                    <a:gd name="connsiteY3" fmla="*/ 0 h 21171"/>
                    <a:gd name="connsiteX4" fmla="*/ 96329 w 98210"/>
                    <a:gd name="connsiteY4" fmla="*/ 4234 h 21171"/>
                    <a:gd name="connsiteX5" fmla="*/ 96329 w 98210"/>
                    <a:gd name="connsiteY5" fmla="*/ 4234 h 21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210" h="21171">
                      <a:moveTo>
                        <a:pt x="96329" y="4234"/>
                      </a:moveTo>
                      <a:cubicBezTo>
                        <a:pt x="66689" y="8469"/>
                        <a:pt x="32815" y="16937"/>
                        <a:pt x="3176" y="21171"/>
                      </a:cubicBezTo>
                      <a:cubicBezTo>
                        <a:pt x="-1059" y="21171"/>
                        <a:pt x="-1059" y="16937"/>
                        <a:pt x="3176" y="16937"/>
                      </a:cubicBezTo>
                      <a:cubicBezTo>
                        <a:pt x="32815" y="12703"/>
                        <a:pt x="66689" y="4234"/>
                        <a:pt x="96329" y="0"/>
                      </a:cubicBezTo>
                      <a:cubicBezTo>
                        <a:pt x="96329" y="0"/>
                        <a:pt x="100563" y="4234"/>
                        <a:pt x="96329" y="4234"/>
                      </a:cubicBezTo>
                      <a:lnTo>
                        <a:pt x="96329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FED54BA8-D07D-8B1D-134C-683E2718B276}"/>
                  </a:ext>
                </a:extLst>
              </p:cNvPr>
              <p:cNvSpPr/>
              <p:nvPr/>
            </p:nvSpPr>
            <p:spPr>
              <a:xfrm>
                <a:off x="6930711" y="5105023"/>
                <a:ext cx="110551" cy="152432"/>
              </a:xfrm>
              <a:custGeom>
                <a:avLst/>
                <a:gdLst>
                  <a:gd name="connsiteX0" fmla="*/ 55507 w 110551"/>
                  <a:gd name="connsiteY0" fmla="*/ 0 h 152432"/>
                  <a:gd name="connsiteX1" fmla="*/ 110552 w 110551"/>
                  <a:gd name="connsiteY1" fmla="*/ 76217 h 152432"/>
                  <a:gd name="connsiteX2" fmla="*/ 55507 w 110551"/>
                  <a:gd name="connsiteY2" fmla="*/ 152433 h 152432"/>
                  <a:gd name="connsiteX3" fmla="*/ 462 w 110551"/>
                  <a:gd name="connsiteY3" fmla="*/ 76217 h 152432"/>
                  <a:gd name="connsiteX4" fmla="*/ 55507 w 110551"/>
                  <a:gd name="connsiteY4" fmla="*/ 0 h 152432"/>
                  <a:gd name="connsiteX5" fmla="*/ 4696 w 110551"/>
                  <a:gd name="connsiteY5" fmla="*/ 67748 h 152432"/>
                  <a:gd name="connsiteX6" fmla="*/ 4696 w 110551"/>
                  <a:gd name="connsiteY6" fmla="*/ 67748 h 152432"/>
                  <a:gd name="connsiteX7" fmla="*/ 13164 w 110551"/>
                  <a:gd name="connsiteY7" fmla="*/ 71982 h 152432"/>
                  <a:gd name="connsiteX8" fmla="*/ 17399 w 110551"/>
                  <a:gd name="connsiteY8" fmla="*/ 71982 h 152432"/>
                  <a:gd name="connsiteX9" fmla="*/ 21633 w 110551"/>
                  <a:gd name="connsiteY9" fmla="*/ 71982 h 152432"/>
                  <a:gd name="connsiteX10" fmla="*/ 25867 w 110551"/>
                  <a:gd name="connsiteY10" fmla="*/ 71982 h 152432"/>
                  <a:gd name="connsiteX11" fmla="*/ 30101 w 110551"/>
                  <a:gd name="connsiteY11" fmla="*/ 67748 h 152432"/>
                  <a:gd name="connsiteX12" fmla="*/ 30101 w 110551"/>
                  <a:gd name="connsiteY12" fmla="*/ 63514 h 152432"/>
                  <a:gd name="connsiteX13" fmla="*/ 30101 w 110551"/>
                  <a:gd name="connsiteY13" fmla="*/ 59279 h 152432"/>
                  <a:gd name="connsiteX14" fmla="*/ 25867 w 110551"/>
                  <a:gd name="connsiteY14" fmla="*/ 55045 h 152432"/>
                  <a:gd name="connsiteX15" fmla="*/ 21633 w 110551"/>
                  <a:gd name="connsiteY15" fmla="*/ 50811 h 152432"/>
                  <a:gd name="connsiteX16" fmla="*/ 17399 w 110551"/>
                  <a:gd name="connsiteY16" fmla="*/ 50811 h 152432"/>
                  <a:gd name="connsiteX17" fmla="*/ 13164 w 110551"/>
                  <a:gd name="connsiteY17" fmla="*/ 50811 h 152432"/>
                  <a:gd name="connsiteX18" fmla="*/ 8930 w 110551"/>
                  <a:gd name="connsiteY18" fmla="*/ 50811 h 152432"/>
                  <a:gd name="connsiteX19" fmla="*/ 4696 w 110551"/>
                  <a:gd name="connsiteY19" fmla="*/ 50811 h 152432"/>
                  <a:gd name="connsiteX20" fmla="*/ 462 w 110551"/>
                  <a:gd name="connsiteY20" fmla="*/ 55045 h 152432"/>
                  <a:gd name="connsiteX21" fmla="*/ 462 w 110551"/>
                  <a:gd name="connsiteY21" fmla="*/ 59279 h 152432"/>
                  <a:gd name="connsiteX22" fmla="*/ 4696 w 110551"/>
                  <a:gd name="connsiteY22" fmla="*/ 67748 h 152432"/>
                  <a:gd name="connsiteX23" fmla="*/ 4696 w 110551"/>
                  <a:gd name="connsiteY23" fmla="*/ 67748 h 15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551" h="152432">
                    <a:moveTo>
                      <a:pt x="55507" y="0"/>
                    </a:moveTo>
                    <a:cubicBezTo>
                      <a:pt x="85147" y="0"/>
                      <a:pt x="110552" y="33874"/>
                      <a:pt x="110552" y="76217"/>
                    </a:cubicBezTo>
                    <a:cubicBezTo>
                      <a:pt x="110552" y="118559"/>
                      <a:pt x="85147" y="152433"/>
                      <a:pt x="55507" y="152433"/>
                    </a:cubicBezTo>
                    <a:cubicBezTo>
                      <a:pt x="25867" y="152433"/>
                      <a:pt x="462" y="118559"/>
                      <a:pt x="462" y="76217"/>
                    </a:cubicBezTo>
                    <a:cubicBezTo>
                      <a:pt x="-3773" y="33874"/>
                      <a:pt x="21633" y="0"/>
                      <a:pt x="55507" y="0"/>
                    </a:cubicBezTo>
                    <a:close/>
                    <a:moveTo>
                      <a:pt x="4696" y="67748"/>
                    </a:moveTo>
                    <a:cubicBezTo>
                      <a:pt x="8930" y="67748"/>
                      <a:pt x="8930" y="67748"/>
                      <a:pt x="4696" y="67748"/>
                    </a:cubicBezTo>
                    <a:cubicBezTo>
                      <a:pt x="8930" y="71982"/>
                      <a:pt x="13164" y="71982"/>
                      <a:pt x="13164" y="71982"/>
                    </a:cubicBezTo>
                    <a:lnTo>
                      <a:pt x="17399" y="71982"/>
                    </a:lnTo>
                    <a:cubicBezTo>
                      <a:pt x="21633" y="71982"/>
                      <a:pt x="21633" y="71982"/>
                      <a:pt x="21633" y="71982"/>
                    </a:cubicBezTo>
                    <a:cubicBezTo>
                      <a:pt x="21633" y="71982"/>
                      <a:pt x="21633" y="71982"/>
                      <a:pt x="25867" y="71982"/>
                    </a:cubicBezTo>
                    <a:cubicBezTo>
                      <a:pt x="25867" y="71982"/>
                      <a:pt x="30101" y="67748"/>
                      <a:pt x="30101" y="67748"/>
                    </a:cubicBezTo>
                    <a:cubicBezTo>
                      <a:pt x="30101" y="67748"/>
                      <a:pt x="30101" y="63514"/>
                      <a:pt x="30101" y="63514"/>
                    </a:cubicBezTo>
                    <a:cubicBezTo>
                      <a:pt x="30101" y="63514"/>
                      <a:pt x="30101" y="59279"/>
                      <a:pt x="30101" y="59279"/>
                    </a:cubicBezTo>
                    <a:cubicBezTo>
                      <a:pt x="30101" y="59279"/>
                      <a:pt x="30101" y="55045"/>
                      <a:pt x="25867" y="55045"/>
                    </a:cubicBezTo>
                    <a:cubicBezTo>
                      <a:pt x="25867" y="55045"/>
                      <a:pt x="21633" y="55045"/>
                      <a:pt x="21633" y="50811"/>
                    </a:cubicBezTo>
                    <a:cubicBezTo>
                      <a:pt x="21633" y="50811"/>
                      <a:pt x="17399" y="50811"/>
                      <a:pt x="17399" y="50811"/>
                    </a:cubicBezTo>
                    <a:lnTo>
                      <a:pt x="13164" y="50811"/>
                    </a:lnTo>
                    <a:cubicBezTo>
                      <a:pt x="8930" y="50811"/>
                      <a:pt x="8930" y="50811"/>
                      <a:pt x="8930" y="50811"/>
                    </a:cubicBezTo>
                    <a:lnTo>
                      <a:pt x="4696" y="50811"/>
                    </a:lnTo>
                    <a:cubicBezTo>
                      <a:pt x="4696" y="50811"/>
                      <a:pt x="462" y="55045"/>
                      <a:pt x="462" y="55045"/>
                    </a:cubicBezTo>
                    <a:cubicBezTo>
                      <a:pt x="462" y="55045"/>
                      <a:pt x="462" y="59279"/>
                      <a:pt x="462" y="59279"/>
                    </a:cubicBezTo>
                    <a:cubicBezTo>
                      <a:pt x="462" y="59279"/>
                      <a:pt x="4696" y="59279"/>
                      <a:pt x="4696" y="67748"/>
                    </a:cubicBezTo>
                    <a:cubicBezTo>
                      <a:pt x="4696" y="63514"/>
                      <a:pt x="4696" y="63514"/>
                      <a:pt x="4696" y="67748"/>
                    </a:cubicBez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4230535D-7E73-DFF6-CD85-68F1E7A10F6E}"/>
                  </a:ext>
                </a:extLst>
              </p:cNvPr>
              <p:cNvSpPr/>
              <p:nvPr/>
            </p:nvSpPr>
            <p:spPr>
              <a:xfrm>
                <a:off x="7210633" y="5105023"/>
                <a:ext cx="110090" cy="152432"/>
              </a:xfrm>
              <a:custGeom>
                <a:avLst/>
                <a:gdLst>
                  <a:gd name="connsiteX0" fmla="*/ 55045 w 110090"/>
                  <a:gd name="connsiteY0" fmla="*/ 0 h 152432"/>
                  <a:gd name="connsiteX1" fmla="*/ 110090 w 110090"/>
                  <a:gd name="connsiteY1" fmla="*/ 76217 h 152432"/>
                  <a:gd name="connsiteX2" fmla="*/ 55045 w 110090"/>
                  <a:gd name="connsiteY2" fmla="*/ 152433 h 152432"/>
                  <a:gd name="connsiteX3" fmla="*/ 0 w 110090"/>
                  <a:gd name="connsiteY3" fmla="*/ 76217 h 152432"/>
                  <a:gd name="connsiteX4" fmla="*/ 55045 w 110090"/>
                  <a:gd name="connsiteY4" fmla="*/ 0 h 152432"/>
                  <a:gd name="connsiteX5" fmla="*/ 88919 w 110090"/>
                  <a:gd name="connsiteY5" fmla="*/ 76217 h 152432"/>
                  <a:gd name="connsiteX6" fmla="*/ 88919 w 110090"/>
                  <a:gd name="connsiteY6" fmla="*/ 42342 h 152432"/>
                  <a:gd name="connsiteX7" fmla="*/ 88919 w 110090"/>
                  <a:gd name="connsiteY7" fmla="*/ 76217 h 15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90" h="152432">
                    <a:moveTo>
                      <a:pt x="55045" y="0"/>
                    </a:moveTo>
                    <a:cubicBezTo>
                      <a:pt x="84685" y="0"/>
                      <a:pt x="110090" y="33874"/>
                      <a:pt x="110090" y="76217"/>
                    </a:cubicBezTo>
                    <a:cubicBezTo>
                      <a:pt x="110090" y="118559"/>
                      <a:pt x="84685" y="152433"/>
                      <a:pt x="55045" y="152433"/>
                    </a:cubicBezTo>
                    <a:cubicBezTo>
                      <a:pt x="25406" y="152433"/>
                      <a:pt x="0" y="118559"/>
                      <a:pt x="0" y="76217"/>
                    </a:cubicBezTo>
                    <a:cubicBezTo>
                      <a:pt x="0" y="33874"/>
                      <a:pt x="25406" y="0"/>
                      <a:pt x="55045" y="0"/>
                    </a:cubicBezTo>
                    <a:close/>
                    <a:moveTo>
                      <a:pt x="88919" y="76217"/>
                    </a:moveTo>
                    <a:cubicBezTo>
                      <a:pt x="110090" y="76217"/>
                      <a:pt x="110090" y="42342"/>
                      <a:pt x="88919" y="42342"/>
                    </a:cubicBezTo>
                    <a:cubicBezTo>
                      <a:pt x="67748" y="42342"/>
                      <a:pt x="67748" y="76217"/>
                      <a:pt x="88919" y="76217"/>
                    </a:cubicBez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FA4F0F35-F3F9-20BB-43FC-E89892B4A124}"/>
                  </a:ext>
                </a:extLst>
              </p:cNvPr>
              <p:cNvSpPr/>
              <p:nvPr/>
            </p:nvSpPr>
            <p:spPr>
              <a:xfrm>
                <a:off x="7039381" y="5210879"/>
                <a:ext cx="160302" cy="253256"/>
              </a:xfrm>
              <a:custGeom>
                <a:avLst/>
                <a:gdLst>
                  <a:gd name="connsiteX0" fmla="*/ 158549 w 160302"/>
                  <a:gd name="connsiteY0" fmla="*/ 12703 h 253256"/>
                  <a:gd name="connsiteX1" fmla="*/ 154315 w 160302"/>
                  <a:gd name="connsiteY1" fmla="*/ 25406 h 253256"/>
                  <a:gd name="connsiteX2" fmla="*/ 145846 w 160302"/>
                  <a:gd name="connsiteY2" fmla="*/ 25406 h 253256"/>
                  <a:gd name="connsiteX3" fmla="*/ 124675 w 160302"/>
                  <a:gd name="connsiteY3" fmla="*/ 25406 h 253256"/>
                  <a:gd name="connsiteX4" fmla="*/ 61161 w 160302"/>
                  <a:gd name="connsiteY4" fmla="*/ 25406 h 253256"/>
                  <a:gd name="connsiteX5" fmla="*/ 39990 w 160302"/>
                  <a:gd name="connsiteY5" fmla="*/ 25406 h 253256"/>
                  <a:gd name="connsiteX6" fmla="*/ 39990 w 160302"/>
                  <a:gd name="connsiteY6" fmla="*/ 25406 h 253256"/>
                  <a:gd name="connsiteX7" fmla="*/ 39990 w 160302"/>
                  <a:gd name="connsiteY7" fmla="*/ 25406 h 253256"/>
                  <a:gd name="connsiteX8" fmla="*/ 39990 w 160302"/>
                  <a:gd name="connsiteY8" fmla="*/ 25406 h 253256"/>
                  <a:gd name="connsiteX9" fmla="*/ 35756 w 160302"/>
                  <a:gd name="connsiteY9" fmla="*/ 25406 h 253256"/>
                  <a:gd name="connsiteX10" fmla="*/ 35756 w 160302"/>
                  <a:gd name="connsiteY10" fmla="*/ 25406 h 253256"/>
                  <a:gd name="connsiteX11" fmla="*/ 35756 w 160302"/>
                  <a:gd name="connsiteY11" fmla="*/ 25406 h 253256"/>
                  <a:gd name="connsiteX12" fmla="*/ 35756 w 160302"/>
                  <a:gd name="connsiteY12" fmla="*/ 29640 h 253256"/>
                  <a:gd name="connsiteX13" fmla="*/ 35756 w 160302"/>
                  <a:gd name="connsiteY13" fmla="*/ 29640 h 253256"/>
                  <a:gd name="connsiteX14" fmla="*/ 35756 w 160302"/>
                  <a:gd name="connsiteY14" fmla="*/ 29640 h 253256"/>
                  <a:gd name="connsiteX15" fmla="*/ 35756 w 160302"/>
                  <a:gd name="connsiteY15" fmla="*/ 29640 h 253256"/>
                  <a:gd name="connsiteX16" fmla="*/ 27287 w 160302"/>
                  <a:gd name="connsiteY16" fmla="*/ 67748 h 253256"/>
                  <a:gd name="connsiteX17" fmla="*/ 27287 w 160302"/>
                  <a:gd name="connsiteY17" fmla="*/ 105856 h 253256"/>
                  <a:gd name="connsiteX18" fmla="*/ 27287 w 160302"/>
                  <a:gd name="connsiteY18" fmla="*/ 131262 h 253256"/>
                  <a:gd name="connsiteX19" fmla="*/ 27287 w 160302"/>
                  <a:gd name="connsiteY19" fmla="*/ 139730 h 253256"/>
                  <a:gd name="connsiteX20" fmla="*/ 27287 w 160302"/>
                  <a:gd name="connsiteY20" fmla="*/ 139730 h 253256"/>
                  <a:gd name="connsiteX21" fmla="*/ 27287 w 160302"/>
                  <a:gd name="connsiteY21" fmla="*/ 139730 h 253256"/>
                  <a:gd name="connsiteX22" fmla="*/ 27287 w 160302"/>
                  <a:gd name="connsiteY22" fmla="*/ 143964 h 253256"/>
                  <a:gd name="connsiteX23" fmla="*/ 31522 w 160302"/>
                  <a:gd name="connsiteY23" fmla="*/ 160901 h 253256"/>
                  <a:gd name="connsiteX24" fmla="*/ 39990 w 160302"/>
                  <a:gd name="connsiteY24" fmla="*/ 194775 h 253256"/>
                  <a:gd name="connsiteX25" fmla="*/ 39990 w 160302"/>
                  <a:gd name="connsiteY25" fmla="*/ 199009 h 253256"/>
                  <a:gd name="connsiteX26" fmla="*/ 39990 w 160302"/>
                  <a:gd name="connsiteY26" fmla="*/ 199009 h 253256"/>
                  <a:gd name="connsiteX27" fmla="*/ 39990 w 160302"/>
                  <a:gd name="connsiteY27" fmla="*/ 199009 h 253256"/>
                  <a:gd name="connsiteX28" fmla="*/ 44224 w 160302"/>
                  <a:gd name="connsiteY28" fmla="*/ 207478 h 253256"/>
                  <a:gd name="connsiteX29" fmla="*/ 52693 w 160302"/>
                  <a:gd name="connsiteY29" fmla="*/ 220181 h 253256"/>
                  <a:gd name="connsiteX30" fmla="*/ 52693 w 160302"/>
                  <a:gd name="connsiteY30" fmla="*/ 220181 h 253256"/>
                  <a:gd name="connsiteX31" fmla="*/ 52693 w 160302"/>
                  <a:gd name="connsiteY31" fmla="*/ 220181 h 253256"/>
                  <a:gd name="connsiteX32" fmla="*/ 52693 w 160302"/>
                  <a:gd name="connsiteY32" fmla="*/ 224415 h 253256"/>
                  <a:gd name="connsiteX33" fmla="*/ 56927 w 160302"/>
                  <a:gd name="connsiteY33" fmla="*/ 228649 h 253256"/>
                  <a:gd name="connsiteX34" fmla="*/ 61161 w 160302"/>
                  <a:gd name="connsiteY34" fmla="*/ 232883 h 253256"/>
                  <a:gd name="connsiteX35" fmla="*/ 61161 w 160302"/>
                  <a:gd name="connsiteY35" fmla="*/ 232883 h 253256"/>
                  <a:gd name="connsiteX36" fmla="*/ 61161 w 160302"/>
                  <a:gd name="connsiteY36" fmla="*/ 232883 h 253256"/>
                  <a:gd name="connsiteX37" fmla="*/ 69630 w 160302"/>
                  <a:gd name="connsiteY37" fmla="*/ 237118 h 253256"/>
                  <a:gd name="connsiteX38" fmla="*/ 73864 w 160302"/>
                  <a:gd name="connsiteY38" fmla="*/ 237118 h 253256"/>
                  <a:gd name="connsiteX39" fmla="*/ 78098 w 160302"/>
                  <a:gd name="connsiteY39" fmla="*/ 237118 h 253256"/>
                  <a:gd name="connsiteX40" fmla="*/ 86567 w 160302"/>
                  <a:gd name="connsiteY40" fmla="*/ 237118 h 253256"/>
                  <a:gd name="connsiteX41" fmla="*/ 86567 w 160302"/>
                  <a:gd name="connsiteY41" fmla="*/ 237118 h 253256"/>
                  <a:gd name="connsiteX42" fmla="*/ 86567 w 160302"/>
                  <a:gd name="connsiteY42" fmla="*/ 237118 h 253256"/>
                  <a:gd name="connsiteX43" fmla="*/ 90801 w 160302"/>
                  <a:gd name="connsiteY43" fmla="*/ 237118 h 253256"/>
                  <a:gd name="connsiteX44" fmla="*/ 99269 w 160302"/>
                  <a:gd name="connsiteY44" fmla="*/ 237118 h 253256"/>
                  <a:gd name="connsiteX45" fmla="*/ 111972 w 160302"/>
                  <a:gd name="connsiteY45" fmla="*/ 232883 h 253256"/>
                  <a:gd name="connsiteX46" fmla="*/ 116206 w 160302"/>
                  <a:gd name="connsiteY46" fmla="*/ 228649 h 253256"/>
                  <a:gd name="connsiteX47" fmla="*/ 116206 w 160302"/>
                  <a:gd name="connsiteY47" fmla="*/ 228649 h 253256"/>
                  <a:gd name="connsiteX48" fmla="*/ 116206 w 160302"/>
                  <a:gd name="connsiteY48" fmla="*/ 228649 h 253256"/>
                  <a:gd name="connsiteX49" fmla="*/ 120441 w 160302"/>
                  <a:gd name="connsiteY49" fmla="*/ 224415 h 253256"/>
                  <a:gd name="connsiteX50" fmla="*/ 120441 w 160302"/>
                  <a:gd name="connsiteY50" fmla="*/ 224415 h 253256"/>
                  <a:gd name="connsiteX51" fmla="*/ 120441 w 160302"/>
                  <a:gd name="connsiteY51" fmla="*/ 224415 h 253256"/>
                  <a:gd name="connsiteX52" fmla="*/ 124675 w 160302"/>
                  <a:gd name="connsiteY52" fmla="*/ 215947 h 253256"/>
                  <a:gd name="connsiteX53" fmla="*/ 128909 w 160302"/>
                  <a:gd name="connsiteY53" fmla="*/ 207478 h 253256"/>
                  <a:gd name="connsiteX54" fmla="*/ 133144 w 160302"/>
                  <a:gd name="connsiteY54" fmla="*/ 190541 h 253256"/>
                  <a:gd name="connsiteX55" fmla="*/ 133144 w 160302"/>
                  <a:gd name="connsiteY55" fmla="*/ 182073 h 253256"/>
                  <a:gd name="connsiteX56" fmla="*/ 133144 w 160302"/>
                  <a:gd name="connsiteY56" fmla="*/ 177838 h 253256"/>
                  <a:gd name="connsiteX57" fmla="*/ 133144 w 160302"/>
                  <a:gd name="connsiteY57" fmla="*/ 173604 h 253256"/>
                  <a:gd name="connsiteX58" fmla="*/ 133144 w 160302"/>
                  <a:gd name="connsiteY58" fmla="*/ 173604 h 253256"/>
                  <a:gd name="connsiteX59" fmla="*/ 133144 w 160302"/>
                  <a:gd name="connsiteY59" fmla="*/ 156667 h 253256"/>
                  <a:gd name="connsiteX60" fmla="*/ 137378 w 160302"/>
                  <a:gd name="connsiteY60" fmla="*/ 118559 h 253256"/>
                  <a:gd name="connsiteX61" fmla="*/ 133144 w 160302"/>
                  <a:gd name="connsiteY61" fmla="*/ 25406 h 253256"/>
                  <a:gd name="connsiteX62" fmla="*/ 133144 w 160302"/>
                  <a:gd name="connsiteY62" fmla="*/ 8469 h 253256"/>
                  <a:gd name="connsiteX63" fmla="*/ 141612 w 160302"/>
                  <a:gd name="connsiteY63" fmla="*/ 0 h 253256"/>
                  <a:gd name="connsiteX64" fmla="*/ 150080 w 160302"/>
                  <a:gd name="connsiteY64" fmla="*/ 8469 h 253256"/>
                  <a:gd name="connsiteX65" fmla="*/ 154315 w 160302"/>
                  <a:gd name="connsiteY65" fmla="*/ 97388 h 253256"/>
                  <a:gd name="connsiteX66" fmla="*/ 154315 w 160302"/>
                  <a:gd name="connsiteY66" fmla="*/ 139730 h 253256"/>
                  <a:gd name="connsiteX67" fmla="*/ 150080 w 160302"/>
                  <a:gd name="connsiteY67" fmla="*/ 177838 h 253256"/>
                  <a:gd name="connsiteX68" fmla="*/ 120441 w 160302"/>
                  <a:gd name="connsiteY68" fmla="*/ 245586 h 253256"/>
                  <a:gd name="connsiteX69" fmla="*/ 52693 w 160302"/>
                  <a:gd name="connsiteY69" fmla="*/ 241352 h 253256"/>
                  <a:gd name="connsiteX70" fmla="*/ 14585 w 160302"/>
                  <a:gd name="connsiteY70" fmla="*/ 186307 h 253256"/>
                  <a:gd name="connsiteX71" fmla="*/ 1882 w 160302"/>
                  <a:gd name="connsiteY71" fmla="*/ 122793 h 253256"/>
                  <a:gd name="connsiteX72" fmla="*/ 1882 w 160302"/>
                  <a:gd name="connsiteY72" fmla="*/ 55045 h 253256"/>
                  <a:gd name="connsiteX73" fmla="*/ 14585 w 160302"/>
                  <a:gd name="connsiteY73" fmla="*/ 12703 h 253256"/>
                  <a:gd name="connsiteX74" fmla="*/ 23053 w 160302"/>
                  <a:gd name="connsiteY74" fmla="*/ 4234 h 253256"/>
                  <a:gd name="connsiteX75" fmla="*/ 31522 w 160302"/>
                  <a:gd name="connsiteY75" fmla="*/ 4234 h 253256"/>
                  <a:gd name="connsiteX76" fmla="*/ 86567 w 160302"/>
                  <a:gd name="connsiteY76" fmla="*/ 0 h 253256"/>
                  <a:gd name="connsiteX77" fmla="*/ 137378 w 160302"/>
                  <a:gd name="connsiteY77" fmla="*/ 0 h 253256"/>
                  <a:gd name="connsiteX78" fmla="*/ 137378 w 160302"/>
                  <a:gd name="connsiteY78" fmla="*/ 0 h 253256"/>
                  <a:gd name="connsiteX79" fmla="*/ 137378 w 160302"/>
                  <a:gd name="connsiteY79" fmla="*/ 0 h 253256"/>
                  <a:gd name="connsiteX80" fmla="*/ 137378 w 160302"/>
                  <a:gd name="connsiteY80" fmla="*/ 0 h 253256"/>
                  <a:gd name="connsiteX81" fmla="*/ 133144 w 160302"/>
                  <a:gd name="connsiteY81" fmla="*/ 4234 h 253256"/>
                  <a:gd name="connsiteX82" fmla="*/ 133144 w 160302"/>
                  <a:gd name="connsiteY82" fmla="*/ 8469 h 253256"/>
                  <a:gd name="connsiteX83" fmla="*/ 137378 w 160302"/>
                  <a:gd name="connsiteY83" fmla="*/ 12703 h 253256"/>
                  <a:gd name="connsiteX84" fmla="*/ 137378 w 160302"/>
                  <a:gd name="connsiteY84" fmla="*/ 0 h 253256"/>
                  <a:gd name="connsiteX85" fmla="*/ 158549 w 160302"/>
                  <a:gd name="connsiteY85" fmla="*/ 12703 h 253256"/>
                  <a:gd name="connsiteX86" fmla="*/ 158549 w 160302"/>
                  <a:gd name="connsiteY86" fmla="*/ 12703 h 253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302" h="253256">
                    <a:moveTo>
                      <a:pt x="158549" y="12703"/>
                    </a:moveTo>
                    <a:cubicBezTo>
                      <a:pt x="162783" y="16937"/>
                      <a:pt x="158549" y="25406"/>
                      <a:pt x="154315" y="25406"/>
                    </a:cubicBezTo>
                    <a:cubicBezTo>
                      <a:pt x="150080" y="25406"/>
                      <a:pt x="150080" y="25406"/>
                      <a:pt x="145846" y="25406"/>
                    </a:cubicBezTo>
                    <a:cubicBezTo>
                      <a:pt x="137378" y="25406"/>
                      <a:pt x="133144" y="25406"/>
                      <a:pt x="124675" y="25406"/>
                    </a:cubicBezTo>
                    <a:cubicBezTo>
                      <a:pt x="103504" y="25406"/>
                      <a:pt x="82333" y="25406"/>
                      <a:pt x="61161" y="25406"/>
                    </a:cubicBezTo>
                    <a:cubicBezTo>
                      <a:pt x="52693" y="25406"/>
                      <a:pt x="44224" y="25406"/>
                      <a:pt x="39990" y="25406"/>
                    </a:cubicBezTo>
                    <a:cubicBezTo>
                      <a:pt x="39990" y="25406"/>
                      <a:pt x="39990" y="25406"/>
                      <a:pt x="39990" y="25406"/>
                    </a:cubicBezTo>
                    <a:cubicBezTo>
                      <a:pt x="39990" y="25406"/>
                      <a:pt x="39990" y="25406"/>
                      <a:pt x="39990" y="25406"/>
                    </a:cubicBezTo>
                    <a:cubicBezTo>
                      <a:pt x="39990" y="25406"/>
                      <a:pt x="39990" y="25406"/>
                      <a:pt x="39990" y="25406"/>
                    </a:cubicBezTo>
                    <a:cubicBezTo>
                      <a:pt x="39990" y="25406"/>
                      <a:pt x="39990" y="25406"/>
                      <a:pt x="35756" y="25406"/>
                    </a:cubicBezTo>
                    <a:cubicBezTo>
                      <a:pt x="35756" y="25406"/>
                      <a:pt x="35756" y="25406"/>
                      <a:pt x="35756" y="25406"/>
                    </a:cubicBezTo>
                    <a:cubicBezTo>
                      <a:pt x="35756" y="25406"/>
                      <a:pt x="39990" y="21171"/>
                      <a:pt x="35756" y="25406"/>
                    </a:cubicBezTo>
                    <a:cubicBezTo>
                      <a:pt x="35756" y="25406"/>
                      <a:pt x="35756" y="25406"/>
                      <a:pt x="35756" y="29640"/>
                    </a:cubicBezTo>
                    <a:cubicBezTo>
                      <a:pt x="35756" y="29640"/>
                      <a:pt x="35756" y="29640"/>
                      <a:pt x="35756" y="29640"/>
                    </a:cubicBezTo>
                    <a:cubicBezTo>
                      <a:pt x="35756" y="29640"/>
                      <a:pt x="35756" y="29640"/>
                      <a:pt x="35756" y="29640"/>
                    </a:cubicBezTo>
                    <a:cubicBezTo>
                      <a:pt x="35756" y="29640"/>
                      <a:pt x="35756" y="29640"/>
                      <a:pt x="35756" y="29640"/>
                    </a:cubicBezTo>
                    <a:cubicBezTo>
                      <a:pt x="31522" y="42342"/>
                      <a:pt x="27287" y="55045"/>
                      <a:pt x="27287" y="67748"/>
                    </a:cubicBezTo>
                    <a:cubicBezTo>
                      <a:pt x="27287" y="80451"/>
                      <a:pt x="27287" y="93153"/>
                      <a:pt x="27287" y="105856"/>
                    </a:cubicBezTo>
                    <a:cubicBezTo>
                      <a:pt x="27287" y="114325"/>
                      <a:pt x="27287" y="122793"/>
                      <a:pt x="27287" y="131262"/>
                    </a:cubicBezTo>
                    <a:cubicBezTo>
                      <a:pt x="27287" y="135496"/>
                      <a:pt x="27287" y="135496"/>
                      <a:pt x="27287" y="139730"/>
                    </a:cubicBezTo>
                    <a:cubicBezTo>
                      <a:pt x="27287" y="143964"/>
                      <a:pt x="27287" y="139730"/>
                      <a:pt x="27287" y="139730"/>
                    </a:cubicBezTo>
                    <a:cubicBezTo>
                      <a:pt x="27287" y="139730"/>
                      <a:pt x="27287" y="139730"/>
                      <a:pt x="27287" y="139730"/>
                    </a:cubicBezTo>
                    <a:cubicBezTo>
                      <a:pt x="27287" y="139730"/>
                      <a:pt x="27287" y="143964"/>
                      <a:pt x="27287" y="143964"/>
                    </a:cubicBezTo>
                    <a:cubicBezTo>
                      <a:pt x="27287" y="148199"/>
                      <a:pt x="27287" y="152433"/>
                      <a:pt x="31522" y="160901"/>
                    </a:cubicBezTo>
                    <a:cubicBezTo>
                      <a:pt x="35756" y="173604"/>
                      <a:pt x="35756" y="182073"/>
                      <a:pt x="39990" y="194775"/>
                    </a:cubicBezTo>
                    <a:cubicBezTo>
                      <a:pt x="39990" y="194775"/>
                      <a:pt x="39990" y="199009"/>
                      <a:pt x="39990" y="199009"/>
                    </a:cubicBezTo>
                    <a:cubicBezTo>
                      <a:pt x="39990" y="199009"/>
                      <a:pt x="39990" y="203244"/>
                      <a:pt x="39990" y="199009"/>
                    </a:cubicBezTo>
                    <a:cubicBezTo>
                      <a:pt x="39990" y="199009"/>
                      <a:pt x="39990" y="199009"/>
                      <a:pt x="39990" y="199009"/>
                    </a:cubicBezTo>
                    <a:cubicBezTo>
                      <a:pt x="39990" y="203244"/>
                      <a:pt x="44224" y="203244"/>
                      <a:pt x="44224" y="207478"/>
                    </a:cubicBezTo>
                    <a:cubicBezTo>
                      <a:pt x="48459" y="211712"/>
                      <a:pt x="48459" y="215947"/>
                      <a:pt x="52693" y="220181"/>
                    </a:cubicBezTo>
                    <a:cubicBezTo>
                      <a:pt x="52693" y="220181"/>
                      <a:pt x="52693" y="220181"/>
                      <a:pt x="52693" y="220181"/>
                    </a:cubicBezTo>
                    <a:cubicBezTo>
                      <a:pt x="52693" y="220181"/>
                      <a:pt x="52693" y="220181"/>
                      <a:pt x="52693" y="220181"/>
                    </a:cubicBezTo>
                    <a:cubicBezTo>
                      <a:pt x="52693" y="220181"/>
                      <a:pt x="52693" y="220181"/>
                      <a:pt x="52693" y="224415"/>
                    </a:cubicBezTo>
                    <a:cubicBezTo>
                      <a:pt x="52693" y="224415"/>
                      <a:pt x="56927" y="228649"/>
                      <a:pt x="56927" y="228649"/>
                    </a:cubicBezTo>
                    <a:cubicBezTo>
                      <a:pt x="56927" y="228649"/>
                      <a:pt x="56927" y="228649"/>
                      <a:pt x="61161" y="232883"/>
                    </a:cubicBezTo>
                    <a:cubicBezTo>
                      <a:pt x="61161" y="232883"/>
                      <a:pt x="61161" y="232883"/>
                      <a:pt x="61161" y="232883"/>
                    </a:cubicBezTo>
                    <a:cubicBezTo>
                      <a:pt x="61161" y="232883"/>
                      <a:pt x="61161" y="232883"/>
                      <a:pt x="61161" y="232883"/>
                    </a:cubicBezTo>
                    <a:cubicBezTo>
                      <a:pt x="65396" y="232883"/>
                      <a:pt x="65396" y="237118"/>
                      <a:pt x="69630" y="237118"/>
                    </a:cubicBezTo>
                    <a:cubicBezTo>
                      <a:pt x="69630" y="237118"/>
                      <a:pt x="69630" y="237118"/>
                      <a:pt x="73864" y="237118"/>
                    </a:cubicBezTo>
                    <a:cubicBezTo>
                      <a:pt x="73864" y="237118"/>
                      <a:pt x="73864" y="237118"/>
                      <a:pt x="78098" y="237118"/>
                    </a:cubicBezTo>
                    <a:cubicBezTo>
                      <a:pt x="82333" y="237118"/>
                      <a:pt x="82333" y="237118"/>
                      <a:pt x="86567" y="237118"/>
                    </a:cubicBezTo>
                    <a:cubicBezTo>
                      <a:pt x="86567" y="237118"/>
                      <a:pt x="86567" y="237118"/>
                      <a:pt x="86567" y="237118"/>
                    </a:cubicBezTo>
                    <a:cubicBezTo>
                      <a:pt x="86567" y="237118"/>
                      <a:pt x="86567" y="237118"/>
                      <a:pt x="86567" y="237118"/>
                    </a:cubicBezTo>
                    <a:cubicBezTo>
                      <a:pt x="86567" y="237118"/>
                      <a:pt x="90801" y="237118"/>
                      <a:pt x="90801" y="237118"/>
                    </a:cubicBezTo>
                    <a:cubicBezTo>
                      <a:pt x="95035" y="237118"/>
                      <a:pt x="95035" y="237118"/>
                      <a:pt x="99269" y="237118"/>
                    </a:cubicBezTo>
                    <a:cubicBezTo>
                      <a:pt x="103504" y="237118"/>
                      <a:pt x="107738" y="237118"/>
                      <a:pt x="111972" y="232883"/>
                    </a:cubicBezTo>
                    <a:cubicBezTo>
                      <a:pt x="111972" y="232883"/>
                      <a:pt x="116206" y="232883"/>
                      <a:pt x="116206" y="228649"/>
                    </a:cubicBezTo>
                    <a:cubicBezTo>
                      <a:pt x="116206" y="228649"/>
                      <a:pt x="116206" y="228649"/>
                      <a:pt x="116206" y="228649"/>
                    </a:cubicBezTo>
                    <a:cubicBezTo>
                      <a:pt x="116206" y="228649"/>
                      <a:pt x="116206" y="228649"/>
                      <a:pt x="116206" y="228649"/>
                    </a:cubicBezTo>
                    <a:cubicBezTo>
                      <a:pt x="116206" y="228649"/>
                      <a:pt x="116206" y="228649"/>
                      <a:pt x="120441" y="224415"/>
                    </a:cubicBezTo>
                    <a:cubicBezTo>
                      <a:pt x="120441" y="224415"/>
                      <a:pt x="120441" y="224415"/>
                      <a:pt x="120441" y="224415"/>
                    </a:cubicBezTo>
                    <a:cubicBezTo>
                      <a:pt x="120441" y="224415"/>
                      <a:pt x="120441" y="224415"/>
                      <a:pt x="120441" y="224415"/>
                    </a:cubicBezTo>
                    <a:cubicBezTo>
                      <a:pt x="120441" y="220181"/>
                      <a:pt x="124675" y="220181"/>
                      <a:pt x="124675" y="215947"/>
                    </a:cubicBezTo>
                    <a:cubicBezTo>
                      <a:pt x="124675" y="211712"/>
                      <a:pt x="128909" y="211712"/>
                      <a:pt x="128909" y="207478"/>
                    </a:cubicBezTo>
                    <a:cubicBezTo>
                      <a:pt x="133144" y="203244"/>
                      <a:pt x="133144" y="194775"/>
                      <a:pt x="133144" y="190541"/>
                    </a:cubicBezTo>
                    <a:cubicBezTo>
                      <a:pt x="133144" y="186307"/>
                      <a:pt x="133144" y="186307"/>
                      <a:pt x="133144" y="182073"/>
                    </a:cubicBezTo>
                    <a:cubicBezTo>
                      <a:pt x="133144" y="182073"/>
                      <a:pt x="133144" y="177838"/>
                      <a:pt x="133144" y="177838"/>
                    </a:cubicBezTo>
                    <a:cubicBezTo>
                      <a:pt x="133144" y="177838"/>
                      <a:pt x="133144" y="177838"/>
                      <a:pt x="133144" y="173604"/>
                    </a:cubicBezTo>
                    <a:cubicBezTo>
                      <a:pt x="133144" y="173604"/>
                      <a:pt x="133144" y="169370"/>
                      <a:pt x="133144" y="173604"/>
                    </a:cubicBezTo>
                    <a:cubicBezTo>
                      <a:pt x="133144" y="169370"/>
                      <a:pt x="133144" y="160901"/>
                      <a:pt x="133144" y="156667"/>
                    </a:cubicBezTo>
                    <a:cubicBezTo>
                      <a:pt x="133144" y="143964"/>
                      <a:pt x="137378" y="131262"/>
                      <a:pt x="137378" y="118559"/>
                    </a:cubicBezTo>
                    <a:cubicBezTo>
                      <a:pt x="137378" y="88919"/>
                      <a:pt x="137378" y="55045"/>
                      <a:pt x="133144" y="25406"/>
                    </a:cubicBezTo>
                    <a:cubicBezTo>
                      <a:pt x="133144" y="21171"/>
                      <a:pt x="133144" y="12703"/>
                      <a:pt x="133144" y="8469"/>
                    </a:cubicBezTo>
                    <a:cubicBezTo>
                      <a:pt x="133144" y="4234"/>
                      <a:pt x="137378" y="0"/>
                      <a:pt x="141612" y="0"/>
                    </a:cubicBezTo>
                    <a:cubicBezTo>
                      <a:pt x="145846" y="0"/>
                      <a:pt x="150080" y="4234"/>
                      <a:pt x="150080" y="8469"/>
                    </a:cubicBezTo>
                    <a:cubicBezTo>
                      <a:pt x="150080" y="38108"/>
                      <a:pt x="154315" y="67748"/>
                      <a:pt x="154315" y="97388"/>
                    </a:cubicBezTo>
                    <a:cubicBezTo>
                      <a:pt x="154315" y="110090"/>
                      <a:pt x="154315" y="127027"/>
                      <a:pt x="154315" y="139730"/>
                    </a:cubicBezTo>
                    <a:cubicBezTo>
                      <a:pt x="154315" y="152433"/>
                      <a:pt x="150080" y="165136"/>
                      <a:pt x="150080" y="177838"/>
                    </a:cubicBezTo>
                    <a:cubicBezTo>
                      <a:pt x="145846" y="203244"/>
                      <a:pt x="141612" y="228649"/>
                      <a:pt x="120441" y="245586"/>
                    </a:cubicBezTo>
                    <a:cubicBezTo>
                      <a:pt x="99269" y="258289"/>
                      <a:pt x="73864" y="254055"/>
                      <a:pt x="52693" y="241352"/>
                    </a:cubicBezTo>
                    <a:cubicBezTo>
                      <a:pt x="35756" y="228649"/>
                      <a:pt x="23053" y="207478"/>
                      <a:pt x="14585" y="186307"/>
                    </a:cubicBezTo>
                    <a:cubicBezTo>
                      <a:pt x="6116" y="165136"/>
                      <a:pt x="6116" y="143964"/>
                      <a:pt x="1882" y="122793"/>
                    </a:cubicBezTo>
                    <a:cubicBezTo>
                      <a:pt x="1882" y="101622"/>
                      <a:pt x="-2352" y="76217"/>
                      <a:pt x="1882" y="55045"/>
                    </a:cubicBezTo>
                    <a:cubicBezTo>
                      <a:pt x="1882" y="42342"/>
                      <a:pt x="6116" y="25406"/>
                      <a:pt x="14585" y="12703"/>
                    </a:cubicBezTo>
                    <a:cubicBezTo>
                      <a:pt x="18819" y="8469"/>
                      <a:pt x="18819" y="8469"/>
                      <a:pt x="23053" y="4234"/>
                    </a:cubicBezTo>
                    <a:cubicBezTo>
                      <a:pt x="27287" y="4234"/>
                      <a:pt x="27287" y="4234"/>
                      <a:pt x="31522" y="4234"/>
                    </a:cubicBezTo>
                    <a:cubicBezTo>
                      <a:pt x="48459" y="4234"/>
                      <a:pt x="69630" y="4234"/>
                      <a:pt x="86567" y="0"/>
                    </a:cubicBezTo>
                    <a:cubicBezTo>
                      <a:pt x="103504" y="0"/>
                      <a:pt x="120441" y="0"/>
                      <a:pt x="137378" y="0"/>
                    </a:cubicBezTo>
                    <a:cubicBezTo>
                      <a:pt x="137378" y="0"/>
                      <a:pt x="137378" y="0"/>
                      <a:pt x="137378" y="0"/>
                    </a:cubicBezTo>
                    <a:cubicBezTo>
                      <a:pt x="137378" y="0"/>
                      <a:pt x="133144" y="0"/>
                      <a:pt x="137378" y="0"/>
                    </a:cubicBezTo>
                    <a:cubicBezTo>
                      <a:pt x="137378" y="0"/>
                      <a:pt x="137378" y="0"/>
                      <a:pt x="137378" y="0"/>
                    </a:cubicBezTo>
                    <a:cubicBezTo>
                      <a:pt x="137378" y="0"/>
                      <a:pt x="133144" y="0"/>
                      <a:pt x="133144" y="4234"/>
                    </a:cubicBezTo>
                    <a:cubicBezTo>
                      <a:pt x="133144" y="4234"/>
                      <a:pt x="133144" y="8469"/>
                      <a:pt x="133144" y="8469"/>
                    </a:cubicBezTo>
                    <a:cubicBezTo>
                      <a:pt x="133144" y="8469"/>
                      <a:pt x="133144" y="12703"/>
                      <a:pt x="137378" y="12703"/>
                    </a:cubicBezTo>
                    <a:cubicBezTo>
                      <a:pt x="133144" y="8469"/>
                      <a:pt x="133144" y="4234"/>
                      <a:pt x="137378" y="0"/>
                    </a:cubicBezTo>
                    <a:cubicBezTo>
                      <a:pt x="150080" y="8469"/>
                      <a:pt x="154315" y="8469"/>
                      <a:pt x="158549" y="12703"/>
                    </a:cubicBezTo>
                    <a:lnTo>
                      <a:pt x="158549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2221EAEF-F85A-983B-F84E-E30AC19FB040}"/>
                  </a:ext>
                </a:extLst>
              </p:cNvPr>
              <p:cNvSpPr/>
              <p:nvPr/>
            </p:nvSpPr>
            <p:spPr>
              <a:xfrm>
                <a:off x="6900865" y="4983288"/>
                <a:ext cx="169720" cy="71188"/>
              </a:xfrm>
              <a:custGeom>
                <a:avLst/>
                <a:gdLst>
                  <a:gd name="connsiteX0" fmla="*/ 144633 w 169720"/>
                  <a:gd name="connsiteY0" fmla="*/ 62455 h 71188"/>
                  <a:gd name="connsiteX1" fmla="*/ 21840 w 169720"/>
                  <a:gd name="connsiteY1" fmla="*/ 66689 h 71188"/>
                  <a:gd name="connsiteX2" fmla="*/ 668 w 169720"/>
                  <a:gd name="connsiteY2" fmla="*/ 49752 h 71188"/>
                  <a:gd name="connsiteX3" fmla="*/ 165804 w 169720"/>
                  <a:gd name="connsiteY3" fmla="*/ 45518 h 71188"/>
                  <a:gd name="connsiteX4" fmla="*/ 144633 w 169720"/>
                  <a:gd name="connsiteY4" fmla="*/ 62455 h 71188"/>
                  <a:gd name="connsiteX5" fmla="*/ 144633 w 169720"/>
                  <a:gd name="connsiteY5" fmla="*/ 62455 h 7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20" h="71188">
                    <a:moveTo>
                      <a:pt x="144633" y="62455"/>
                    </a:moveTo>
                    <a:cubicBezTo>
                      <a:pt x="114993" y="20113"/>
                      <a:pt x="51479" y="28581"/>
                      <a:pt x="21840" y="66689"/>
                    </a:cubicBezTo>
                    <a:cubicBezTo>
                      <a:pt x="13371" y="79392"/>
                      <a:pt x="-3566" y="62455"/>
                      <a:pt x="668" y="49752"/>
                    </a:cubicBezTo>
                    <a:cubicBezTo>
                      <a:pt x="34542" y="-17996"/>
                      <a:pt x="127696" y="-13761"/>
                      <a:pt x="165804" y="45518"/>
                    </a:cubicBezTo>
                    <a:cubicBezTo>
                      <a:pt x="178507" y="66689"/>
                      <a:pt x="157335" y="79392"/>
                      <a:pt x="144633" y="62455"/>
                    </a:cubicBezTo>
                    <a:lnTo>
                      <a:pt x="144633" y="6245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8993AB62-246B-8EDB-9543-632EF923E844}"/>
                  </a:ext>
                </a:extLst>
              </p:cNvPr>
              <p:cNvSpPr/>
              <p:nvPr/>
            </p:nvSpPr>
            <p:spPr>
              <a:xfrm>
                <a:off x="7189462" y="4990237"/>
                <a:ext cx="149914" cy="82961"/>
              </a:xfrm>
              <a:custGeom>
                <a:avLst/>
                <a:gdLst>
                  <a:gd name="connsiteX0" fmla="*/ 127027 w 149914"/>
                  <a:gd name="connsiteY0" fmla="*/ 63975 h 82961"/>
                  <a:gd name="connsiteX1" fmla="*/ 67748 w 149914"/>
                  <a:gd name="connsiteY1" fmla="*/ 30101 h 82961"/>
                  <a:gd name="connsiteX2" fmla="*/ 25406 w 149914"/>
                  <a:gd name="connsiteY2" fmla="*/ 76678 h 82961"/>
                  <a:gd name="connsiteX3" fmla="*/ 0 w 149914"/>
                  <a:gd name="connsiteY3" fmla="*/ 68210 h 82961"/>
                  <a:gd name="connsiteX4" fmla="*/ 63514 w 149914"/>
                  <a:gd name="connsiteY4" fmla="*/ 462 h 82961"/>
                  <a:gd name="connsiteX5" fmla="*/ 148199 w 149914"/>
                  <a:gd name="connsiteY5" fmla="*/ 55507 h 82961"/>
                  <a:gd name="connsiteX6" fmla="*/ 127027 w 149914"/>
                  <a:gd name="connsiteY6" fmla="*/ 63975 h 82961"/>
                  <a:gd name="connsiteX7" fmla="*/ 127027 w 149914"/>
                  <a:gd name="connsiteY7" fmla="*/ 63975 h 8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914" h="82961">
                    <a:moveTo>
                      <a:pt x="127027" y="63975"/>
                    </a:moveTo>
                    <a:cubicBezTo>
                      <a:pt x="118559" y="42804"/>
                      <a:pt x="93153" y="21633"/>
                      <a:pt x="67748" y="30101"/>
                    </a:cubicBezTo>
                    <a:cubicBezTo>
                      <a:pt x="46577" y="38570"/>
                      <a:pt x="38108" y="59741"/>
                      <a:pt x="25406" y="76678"/>
                    </a:cubicBezTo>
                    <a:cubicBezTo>
                      <a:pt x="16937" y="89381"/>
                      <a:pt x="0" y="80912"/>
                      <a:pt x="0" y="68210"/>
                    </a:cubicBezTo>
                    <a:cubicBezTo>
                      <a:pt x="8469" y="38570"/>
                      <a:pt x="29640" y="4696"/>
                      <a:pt x="63514" y="462"/>
                    </a:cubicBezTo>
                    <a:cubicBezTo>
                      <a:pt x="101622" y="-3773"/>
                      <a:pt x="135496" y="21633"/>
                      <a:pt x="148199" y="55507"/>
                    </a:cubicBezTo>
                    <a:cubicBezTo>
                      <a:pt x="156667" y="68210"/>
                      <a:pt x="131262" y="76678"/>
                      <a:pt x="127027" y="63975"/>
                    </a:cubicBezTo>
                    <a:lnTo>
                      <a:pt x="127027" y="6397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4865807-8E4B-61B0-CB67-50F4C182FBE8}"/>
                  </a:ext>
                </a:extLst>
              </p:cNvPr>
              <p:cNvSpPr/>
              <p:nvPr/>
            </p:nvSpPr>
            <p:spPr>
              <a:xfrm>
                <a:off x="6473875" y="5038001"/>
                <a:ext cx="293316" cy="113598"/>
              </a:xfrm>
              <a:custGeom>
                <a:avLst/>
                <a:gdLst>
                  <a:gd name="connsiteX0" fmla="*/ 292163 w 293316"/>
                  <a:gd name="connsiteY0" fmla="*/ 11976 h 113598"/>
                  <a:gd name="connsiteX1" fmla="*/ 194775 w 293316"/>
                  <a:gd name="connsiteY1" fmla="*/ 83958 h 113598"/>
                  <a:gd name="connsiteX2" fmla="*/ 76216 w 293316"/>
                  <a:gd name="connsiteY2" fmla="*/ 113598 h 113598"/>
                  <a:gd name="connsiteX3" fmla="*/ 8469 w 293316"/>
                  <a:gd name="connsiteY3" fmla="*/ 113598 h 113598"/>
                  <a:gd name="connsiteX4" fmla="*/ 0 w 293316"/>
                  <a:gd name="connsiteY4" fmla="*/ 105130 h 113598"/>
                  <a:gd name="connsiteX5" fmla="*/ 8469 w 293316"/>
                  <a:gd name="connsiteY5" fmla="*/ 96661 h 113598"/>
                  <a:gd name="connsiteX6" fmla="*/ 127027 w 293316"/>
                  <a:gd name="connsiteY6" fmla="*/ 92427 h 113598"/>
                  <a:gd name="connsiteX7" fmla="*/ 232883 w 293316"/>
                  <a:gd name="connsiteY7" fmla="*/ 45850 h 113598"/>
                  <a:gd name="connsiteX8" fmla="*/ 283694 w 293316"/>
                  <a:gd name="connsiteY8" fmla="*/ 3508 h 113598"/>
                  <a:gd name="connsiteX9" fmla="*/ 292163 w 293316"/>
                  <a:gd name="connsiteY9" fmla="*/ 11976 h 113598"/>
                  <a:gd name="connsiteX10" fmla="*/ 292163 w 293316"/>
                  <a:gd name="connsiteY10" fmla="*/ 11976 h 113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316" h="113598">
                    <a:moveTo>
                      <a:pt x="292163" y="11976"/>
                    </a:moveTo>
                    <a:cubicBezTo>
                      <a:pt x="262523" y="41616"/>
                      <a:pt x="228649" y="67021"/>
                      <a:pt x="194775" y="83958"/>
                    </a:cubicBezTo>
                    <a:cubicBezTo>
                      <a:pt x="156667" y="100895"/>
                      <a:pt x="118559" y="113598"/>
                      <a:pt x="76216" y="113598"/>
                    </a:cubicBezTo>
                    <a:cubicBezTo>
                      <a:pt x="55045" y="113598"/>
                      <a:pt x="29640" y="113598"/>
                      <a:pt x="8469" y="113598"/>
                    </a:cubicBezTo>
                    <a:cubicBezTo>
                      <a:pt x="4234" y="113598"/>
                      <a:pt x="0" y="109364"/>
                      <a:pt x="0" y="105130"/>
                    </a:cubicBezTo>
                    <a:cubicBezTo>
                      <a:pt x="0" y="100895"/>
                      <a:pt x="4234" y="96661"/>
                      <a:pt x="8469" y="96661"/>
                    </a:cubicBezTo>
                    <a:cubicBezTo>
                      <a:pt x="46577" y="100895"/>
                      <a:pt x="88919" y="100895"/>
                      <a:pt x="127027" y="92427"/>
                    </a:cubicBezTo>
                    <a:cubicBezTo>
                      <a:pt x="165135" y="83958"/>
                      <a:pt x="203244" y="67021"/>
                      <a:pt x="232883" y="45850"/>
                    </a:cubicBezTo>
                    <a:cubicBezTo>
                      <a:pt x="249820" y="33147"/>
                      <a:pt x="266757" y="20445"/>
                      <a:pt x="283694" y="3508"/>
                    </a:cubicBezTo>
                    <a:cubicBezTo>
                      <a:pt x="287929" y="-4961"/>
                      <a:pt x="296397" y="3508"/>
                      <a:pt x="292163" y="11976"/>
                    </a:cubicBezTo>
                    <a:lnTo>
                      <a:pt x="292163" y="119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0B48133C-3882-B64C-9442-A6915CCFDC81}"/>
                  </a:ext>
                </a:extLst>
              </p:cNvPr>
              <p:cNvSpPr/>
              <p:nvPr/>
            </p:nvSpPr>
            <p:spPr>
              <a:xfrm>
                <a:off x="6545857" y="5147365"/>
                <a:ext cx="122793" cy="55045"/>
              </a:xfrm>
              <a:custGeom>
                <a:avLst/>
                <a:gdLst>
                  <a:gd name="connsiteX0" fmla="*/ 118559 w 122793"/>
                  <a:gd name="connsiteY0" fmla="*/ 12703 h 55045"/>
                  <a:gd name="connsiteX1" fmla="*/ 8468 w 122793"/>
                  <a:gd name="connsiteY1" fmla="*/ 55045 h 55045"/>
                  <a:gd name="connsiteX2" fmla="*/ 0 w 122793"/>
                  <a:gd name="connsiteY2" fmla="*/ 50811 h 55045"/>
                  <a:gd name="connsiteX3" fmla="*/ 4234 w 122793"/>
                  <a:gd name="connsiteY3" fmla="*/ 42342 h 55045"/>
                  <a:gd name="connsiteX4" fmla="*/ 114325 w 122793"/>
                  <a:gd name="connsiteY4" fmla="*/ 0 h 55045"/>
                  <a:gd name="connsiteX5" fmla="*/ 122793 w 122793"/>
                  <a:gd name="connsiteY5" fmla="*/ 4234 h 55045"/>
                  <a:gd name="connsiteX6" fmla="*/ 118559 w 122793"/>
                  <a:gd name="connsiteY6" fmla="*/ 12703 h 55045"/>
                  <a:gd name="connsiteX7" fmla="*/ 118559 w 122793"/>
                  <a:gd name="connsiteY7" fmla="*/ 12703 h 55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93" h="55045">
                    <a:moveTo>
                      <a:pt x="118559" y="12703"/>
                    </a:moveTo>
                    <a:cubicBezTo>
                      <a:pt x="80451" y="25406"/>
                      <a:pt x="46577" y="42342"/>
                      <a:pt x="8468" y="55045"/>
                    </a:cubicBezTo>
                    <a:cubicBezTo>
                      <a:pt x="4234" y="55045"/>
                      <a:pt x="0" y="55045"/>
                      <a:pt x="0" y="50811"/>
                    </a:cubicBezTo>
                    <a:cubicBezTo>
                      <a:pt x="0" y="46577"/>
                      <a:pt x="0" y="42342"/>
                      <a:pt x="4234" y="42342"/>
                    </a:cubicBezTo>
                    <a:cubicBezTo>
                      <a:pt x="42342" y="29640"/>
                      <a:pt x="76216" y="12703"/>
                      <a:pt x="114325" y="0"/>
                    </a:cubicBezTo>
                    <a:cubicBezTo>
                      <a:pt x="118559" y="0"/>
                      <a:pt x="122793" y="0"/>
                      <a:pt x="122793" y="4234"/>
                    </a:cubicBezTo>
                    <a:cubicBezTo>
                      <a:pt x="122793" y="8469"/>
                      <a:pt x="118559" y="12703"/>
                      <a:pt x="118559" y="12703"/>
                    </a:cubicBezTo>
                    <a:lnTo>
                      <a:pt x="118559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58683D3-0D8D-C45E-B065-367C8C0BD361}"/>
                  </a:ext>
                </a:extLst>
              </p:cNvPr>
              <p:cNvSpPr/>
              <p:nvPr/>
            </p:nvSpPr>
            <p:spPr>
              <a:xfrm>
                <a:off x="6554325" y="5210879"/>
                <a:ext cx="117117" cy="377973"/>
              </a:xfrm>
              <a:custGeom>
                <a:avLst/>
                <a:gdLst>
                  <a:gd name="connsiteX0" fmla="*/ 50811 w 117117"/>
                  <a:gd name="connsiteY0" fmla="*/ 12703 h 377973"/>
                  <a:gd name="connsiteX1" fmla="*/ 21171 w 117117"/>
                  <a:gd name="connsiteY1" fmla="*/ 165136 h 377973"/>
                  <a:gd name="connsiteX2" fmla="*/ 63514 w 117117"/>
                  <a:gd name="connsiteY2" fmla="*/ 300631 h 377973"/>
                  <a:gd name="connsiteX3" fmla="*/ 114325 w 117117"/>
                  <a:gd name="connsiteY3" fmla="*/ 364145 h 377973"/>
                  <a:gd name="connsiteX4" fmla="*/ 101622 w 117117"/>
                  <a:gd name="connsiteY4" fmla="*/ 376848 h 377973"/>
                  <a:gd name="connsiteX5" fmla="*/ 16937 w 117117"/>
                  <a:gd name="connsiteY5" fmla="*/ 249820 h 377973"/>
                  <a:gd name="connsiteX6" fmla="*/ 4234 w 117117"/>
                  <a:gd name="connsiteY6" fmla="*/ 93153 h 377973"/>
                  <a:gd name="connsiteX7" fmla="*/ 33874 w 117117"/>
                  <a:gd name="connsiteY7" fmla="*/ 4234 h 377973"/>
                  <a:gd name="connsiteX8" fmla="*/ 46577 w 117117"/>
                  <a:gd name="connsiteY8" fmla="*/ 0 h 377973"/>
                  <a:gd name="connsiteX9" fmla="*/ 50811 w 117117"/>
                  <a:gd name="connsiteY9" fmla="*/ 12703 h 377973"/>
                  <a:gd name="connsiteX10" fmla="*/ 50811 w 117117"/>
                  <a:gd name="connsiteY10" fmla="*/ 12703 h 37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117" h="377973">
                    <a:moveTo>
                      <a:pt x="50811" y="12703"/>
                    </a:moveTo>
                    <a:cubicBezTo>
                      <a:pt x="29640" y="59279"/>
                      <a:pt x="16937" y="110090"/>
                      <a:pt x="21171" y="165136"/>
                    </a:cubicBezTo>
                    <a:cubicBezTo>
                      <a:pt x="25405" y="211712"/>
                      <a:pt x="38108" y="262523"/>
                      <a:pt x="63514" y="300631"/>
                    </a:cubicBezTo>
                    <a:cubicBezTo>
                      <a:pt x="76216" y="321803"/>
                      <a:pt x="93153" y="342974"/>
                      <a:pt x="114325" y="364145"/>
                    </a:cubicBezTo>
                    <a:cubicBezTo>
                      <a:pt x="122793" y="372614"/>
                      <a:pt x="110090" y="381082"/>
                      <a:pt x="101622" y="376848"/>
                    </a:cubicBezTo>
                    <a:cubicBezTo>
                      <a:pt x="63514" y="342974"/>
                      <a:pt x="33874" y="300631"/>
                      <a:pt x="16937" y="249820"/>
                    </a:cubicBezTo>
                    <a:cubicBezTo>
                      <a:pt x="0" y="199009"/>
                      <a:pt x="-4234" y="143964"/>
                      <a:pt x="4234" y="93153"/>
                    </a:cubicBezTo>
                    <a:cubicBezTo>
                      <a:pt x="8468" y="63514"/>
                      <a:pt x="21171" y="33874"/>
                      <a:pt x="33874" y="4234"/>
                    </a:cubicBezTo>
                    <a:cubicBezTo>
                      <a:pt x="33874" y="0"/>
                      <a:pt x="42342" y="0"/>
                      <a:pt x="46577" y="0"/>
                    </a:cubicBezTo>
                    <a:cubicBezTo>
                      <a:pt x="50811" y="4234"/>
                      <a:pt x="50811" y="8469"/>
                      <a:pt x="50811" y="12703"/>
                    </a:cubicBezTo>
                    <a:lnTo>
                      <a:pt x="50811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A6043E29-4748-A38E-CFC3-D9A6CFD294B3}"/>
                  </a:ext>
                </a:extLst>
              </p:cNvPr>
              <p:cNvSpPr/>
              <p:nvPr/>
            </p:nvSpPr>
            <p:spPr>
              <a:xfrm>
                <a:off x="6586717" y="5255702"/>
                <a:ext cx="48058" cy="289682"/>
              </a:xfrm>
              <a:custGeom>
                <a:avLst/>
                <a:gdLst>
                  <a:gd name="connsiteX0" fmla="*/ 35356 w 48058"/>
                  <a:gd name="connsiteY0" fmla="*/ 10222 h 289682"/>
                  <a:gd name="connsiteX1" fmla="*/ 26887 w 48058"/>
                  <a:gd name="connsiteY1" fmla="*/ 221935 h 289682"/>
                  <a:gd name="connsiteX2" fmla="*/ 48059 w 48058"/>
                  <a:gd name="connsiteY2" fmla="*/ 276980 h 289682"/>
                  <a:gd name="connsiteX3" fmla="*/ 43824 w 48058"/>
                  <a:gd name="connsiteY3" fmla="*/ 289682 h 289682"/>
                  <a:gd name="connsiteX4" fmla="*/ 31122 w 48058"/>
                  <a:gd name="connsiteY4" fmla="*/ 285448 h 289682"/>
                  <a:gd name="connsiteX5" fmla="*/ 5716 w 48058"/>
                  <a:gd name="connsiteY5" fmla="*/ 65268 h 289682"/>
                  <a:gd name="connsiteX6" fmla="*/ 22653 w 48058"/>
                  <a:gd name="connsiteY6" fmla="*/ 5988 h 289682"/>
                  <a:gd name="connsiteX7" fmla="*/ 31122 w 48058"/>
                  <a:gd name="connsiteY7" fmla="*/ 1754 h 289682"/>
                  <a:gd name="connsiteX8" fmla="*/ 35356 w 48058"/>
                  <a:gd name="connsiteY8" fmla="*/ 10222 h 289682"/>
                  <a:gd name="connsiteX9" fmla="*/ 35356 w 48058"/>
                  <a:gd name="connsiteY9" fmla="*/ 10222 h 2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058" h="289682">
                    <a:moveTo>
                      <a:pt x="35356" y="10222"/>
                    </a:moveTo>
                    <a:cubicBezTo>
                      <a:pt x="9950" y="77970"/>
                      <a:pt x="5716" y="149952"/>
                      <a:pt x="26887" y="221935"/>
                    </a:cubicBezTo>
                    <a:cubicBezTo>
                      <a:pt x="31122" y="243106"/>
                      <a:pt x="39590" y="260043"/>
                      <a:pt x="48059" y="276980"/>
                    </a:cubicBezTo>
                    <a:cubicBezTo>
                      <a:pt x="48059" y="281214"/>
                      <a:pt x="48059" y="285448"/>
                      <a:pt x="43824" y="289682"/>
                    </a:cubicBezTo>
                    <a:cubicBezTo>
                      <a:pt x="39590" y="289682"/>
                      <a:pt x="35356" y="289682"/>
                      <a:pt x="31122" y="285448"/>
                    </a:cubicBezTo>
                    <a:cubicBezTo>
                      <a:pt x="1482" y="217700"/>
                      <a:pt x="-6987" y="141484"/>
                      <a:pt x="5716" y="65268"/>
                    </a:cubicBezTo>
                    <a:cubicBezTo>
                      <a:pt x="9950" y="44096"/>
                      <a:pt x="14185" y="22925"/>
                      <a:pt x="22653" y="5988"/>
                    </a:cubicBezTo>
                    <a:cubicBezTo>
                      <a:pt x="22653" y="1754"/>
                      <a:pt x="26887" y="-2480"/>
                      <a:pt x="31122" y="1754"/>
                    </a:cubicBezTo>
                    <a:cubicBezTo>
                      <a:pt x="31122" y="1754"/>
                      <a:pt x="35356" y="5988"/>
                      <a:pt x="35356" y="10222"/>
                    </a:cubicBezTo>
                    <a:lnTo>
                      <a:pt x="35356" y="1022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AB08A4D-A689-30B8-4FDC-AA799EFACB56}"/>
                  </a:ext>
                </a:extLst>
              </p:cNvPr>
              <p:cNvSpPr/>
              <p:nvPr/>
            </p:nvSpPr>
            <p:spPr>
              <a:xfrm>
                <a:off x="7369780" y="5215113"/>
                <a:ext cx="237169" cy="245586"/>
              </a:xfrm>
              <a:custGeom>
                <a:avLst/>
                <a:gdLst>
                  <a:gd name="connsiteX0" fmla="*/ 14457 w 237169"/>
                  <a:gd name="connsiteY0" fmla="*/ 0 h 245586"/>
                  <a:gd name="connsiteX1" fmla="*/ 154187 w 237169"/>
                  <a:gd name="connsiteY1" fmla="*/ 59279 h 245586"/>
                  <a:gd name="connsiteX2" fmla="*/ 234637 w 237169"/>
                  <a:gd name="connsiteY2" fmla="*/ 165135 h 245586"/>
                  <a:gd name="connsiteX3" fmla="*/ 226169 w 237169"/>
                  <a:gd name="connsiteY3" fmla="*/ 241352 h 245586"/>
                  <a:gd name="connsiteX4" fmla="*/ 213466 w 237169"/>
                  <a:gd name="connsiteY4" fmla="*/ 245586 h 245586"/>
                  <a:gd name="connsiteX5" fmla="*/ 209232 w 237169"/>
                  <a:gd name="connsiteY5" fmla="*/ 232883 h 245586"/>
                  <a:gd name="connsiteX6" fmla="*/ 192295 w 237169"/>
                  <a:gd name="connsiteY6" fmla="*/ 118559 h 245586"/>
                  <a:gd name="connsiteX7" fmla="*/ 86439 w 237169"/>
                  <a:gd name="connsiteY7" fmla="*/ 46577 h 245586"/>
                  <a:gd name="connsiteX8" fmla="*/ 5988 w 237169"/>
                  <a:gd name="connsiteY8" fmla="*/ 16937 h 245586"/>
                  <a:gd name="connsiteX9" fmla="*/ 1754 w 237169"/>
                  <a:gd name="connsiteY9" fmla="*/ 8469 h 245586"/>
                  <a:gd name="connsiteX10" fmla="*/ 14457 w 237169"/>
                  <a:gd name="connsiteY10" fmla="*/ 0 h 245586"/>
                  <a:gd name="connsiteX11" fmla="*/ 14457 w 237169"/>
                  <a:gd name="connsiteY11" fmla="*/ 0 h 24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169" h="245586">
                    <a:moveTo>
                      <a:pt x="14457" y="0"/>
                    </a:moveTo>
                    <a:cubicBezTo>
                      <a:pt x="61033" y="16937"/>
                      <a:pt x="111844" y="33874"/>
                      <a:pt x="154187" y="59279"/>
                    </a:cubicBezTo>
                    <a:cubicBezTo>
                      <a:pt x="192295" y="84685"/>
                      <a:pt x="226169" y="118559"/>
                      <a:pt x="234637" y="165135"/>
                    </a:cubicBezTo>
                    <a:cubicBezTo>
                      <a:pt x="238872" y="190541"/>
                      <a:pt x="238872" y="215946"/>
                      <a:pt x="226169" y="241352"/>
                    </a:cubicBezTo>
                    <a:cubicBezTo>
                      <a:pt x="226169" y="245586"/>
                      <a:pt x="217700" y="245586"/>
                      <a:pt x="213466" y="245586"/>
                    </a:cubicBezTo>
                    <a:cubicBezTo>
                      <a:pt x="209232" y="241352"/>
                      <a:pt x="209232" y="237118"/>
                      <a:pt x="209232" y="232883"/>
                    </a:cubicBezTo>
                    <a:cubicBezTo>
                      <a:pt x="226169" y="194775"/>
                      <a:pt x="217700" y="148199"/>
                      <a:pt x="192295" y="118559"/>
                    </a:cubicBezTo>
                    <a:cubicBezTo>
                      <a:pt x="166889" y="84685"/>
                      <a:pt x="124547" y="63514"/>
                      <a:pt x="86439" y="46577"/>
                    </a:cubicBezTo>
                    <a:cubicBezTo>
                      <a:pt x="61033" y="38108"/>
                      <a:pt x="35628" y="25405"/>
                      <a:pt x="5988" y="16937"/>
                    </a:cubicBezTo>
                    <a:cubicBezTo>
                      <a:pt x="1754" y="16937"/>
                      <a:pt x="-2480" y="12703"/>
                      <a:pt x="1754" y="8469"/>
                    </a:cubicBezTo>
                    <a:cubicBezTo>
                      <a:pt x="5988" y="4234"/>
                      <a:pt x="10222" y="0"/>
                      <a:pt x="14457" y="0"/>
                    </a:cubicBezTo>
                    <a:lnTo>
                      <a:pt x="14457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9D0657EB-CB66-9718-7DFB-43B15E8BBF99}"/>
                  </a:ext>
                </a:extLst>
              </p:cNvPr>
              <p:cNvSpPr/>
              <p:nvPr/>
            </p:nvSpPr>
            <p:spPr>
              <a:xfrm>
                <a:off x="7396768" y="5256776"/>
                <a:ext cx="217705" cy="187368"/>
              </a:xfrm>
              <a:custGeom>
                <a:avLst/>
                <a:gdLst>
                  <a:gd name="connsiteX0" fmla="*/ 12874 w 217705"/>
                  <a:gd name="connsiteY0" fmla="*/ 680 h 187368"/>
                  <a:gd name="connsiteX1" fmla="*/ 118730 w 217705"/>
                  <a:gd name="connsiteY1" fmla="*/ 43022 h 187368"/>
                  <a:gd name="connsiteX2" fmla="*/ 165307 w 217705"/>
                  <a:gd name="connsiteY2" fmla="*/ 76896 h 187368"/>
                  <a:gd name="connsiteX3" fmla="*/ 203415 w 217705"/>
                  <a:gd name="connsiteY3" fmla="*/ 119238 h 187368"/>
                  <a:gd name="connsiteX4" fmla="*/ 216118 w 217705"/>
                  <a:gd name="connsiteY4" fmla="*/ 182752 h 187368"/>
                  <a:gd name="connsiteX5" fmla="*/ 199181 w 217705"/>
                  <a:gd name="connsiteY5" fmla="*/ 178518 h 187368"/>
                  <a:gd name="connsiteX6" fmla="*/ 152604 w 217705"/>
                  <a:gd name="connsiteY6" fmla="*/ 89599 h 187368"/>
                  <a:gd name="connsiteX7" fmla="*/ 63685 w 217705"/>
                  <a:gd name="connsiteY7" fmla="*/ 30319 h 187368"/>
                  <a:gd name="connsiteX8" fmla="*/ 4406 w 217705"/>
                  <a:gd name="connsiteY8" fmla="*/ 13382 h 187368"/>
                  <a:gd name="connsiteX9" fmla="*/ 12874 w 217705"/>
                  <a:gd name="connsiteY9" fmla="*/ 680 h 187368"/>
                  <a:gd name="connsiteX10" fmla="*/ 12874 w 217705"/>
                  <a:gd name="connsiteY10" fmla="*/ 680 h 18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705" h="187368">
                    <a:moveTo>
                      <a:pt x="12874" y="680"/>
                    </a:moveTo>
                    <a:cubicBezTo>
                      <a:pt x="50983" y="9148"/>
                      <a:pt x="84856" y="26085"/>
                      <a:pt x="118730" y="43022"/>
                    </a:cubicBezTo>
                    <a:cubicBezTo>
                      <a:pt x="135667" y="51491"/>
                      <a:pt x="148370" y="64193"/>
                      <a:pt x="165307" y="76896"/>
                    </a:cubicBezTo>
                    <a:cubicBezTo>
                      <a:pt x="178010" y="89599"/>
                      <a:pt x="194947" y="102301"/>
                      <a:pt x="203415" y="119238"/>
                    </a:cubicBezTo>
                    <a:cubicBezTo>
                      <a:pt x="216118" y="136175"/>
                      <a:pt x="220352" y="157347"/>
                      <a:pt x="216118" y="182752"/>
                    </a:cubicBezTo>
                    <a:cubicBezTo>
                      <a:pt x="211884" y="191221"/>
                      <a:pt x="199181" y="186986"/>
                      <a:pt x="199181" y="178518"/>
                    </a:cubicBezTo>
                    <a:cubicBezTo>
                      <a:pt x="207649" y="144644"/>
                      <a:pt x="178010" y="110770"/>
                      <a:pt x="152604" y="89599"/>
                    </a:cubicBezTo>
                    <a:cubicBezTo>
                      <a:pt x="127199" y="64193"/>
                      <a:pt x="97559" y="47256"/>
                      <a:pt x="63685" y="30319"/>
                    </a:cubicBezTo>
                    <a:cubicBezTo>
                      <a:pt x="46748" y="21851"/>
                      <a:pt x="25577" y="17616"/>
                      <a:pt x="4406" y="13382"/>
                    </a:cubicBezTo>
                    <a:cubicBezTo>
                      <a:pt x="-4063" y="13382"/>
                      <a:pt x="172" y="-3555"/>
                      <a:pt x="12874" y="680"/>
                    </a:cubicBezTo>
                    <a:lnTo>
                      <a:pt x="12874" y="68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6A1360E-C397-0D7D-C342-114225B589A2}"/>
                </a:ext>
              </a:extLst>
            </p:cNvPr>
            <p:cNvSpPr/>
            <p:nvPr/>
          </p:nvSpPr>
          <p:spPr>
            <a:xfrm>
              <a:off x="6960813" y="5976609"/>
              <a:ext cx="248761" cy="114993"/>
            </a:xfrm>
            <a:custGeom>
              <a:avLst/>
              <a:gdLst>
                <a:gd name="connsiteX0" fmla="*/ 228649 w 248761"/>
                <a:gd name="connsiteY0" fmla="*/ 51479 h 114993"/>
                <a:gd name="connsiteX1" fmla="*/ 228649 w 248761"/>
                <a:gd name="connsiteY1" fmla="*/ 30308 h 114993"/>
                <a:gd name="connsiteX2" fmla="*/ 224415 w 248761"/>
                <a:gd name="connsiteY2" fmla="*/ 26074 h 114993"/>
                <a:gd name="connsiteX3" fmla="*/ 220181 w 248761"/>
                <a:gd name="connsiteY3" fmla="*/ 21840 h 114993"/>
                <a:gd name="connsiteX4" fmla="*/ 220181 w 248761"/>
                <a:gd name="connsiteY4" fmla="*/ 21840 h 114993"/>
                <a:gd name="connsiteX5" fmla="*/ 215946 w 248761"/>
                <a:gd name="connsiteY5" fmla="*/ 26074 h 114993"/>
                <a:gd name="connsiteX6" fmla="*/ 173604 w 248761"/>
                <a:gd name="connsiteY6" fmla="*/ 64182 h 114993"/>
                <a:gd name="connsiteX7" fmla="*/ 71982 w 248761"/>
                <a:gd name="connsiteY7" fmla="*/ 110759 h 114993"/>
                <a:gd name="connsiteX8" fmla="*/ 8469 w 248761"/>
                <a:gd name="connsiteY8" fmla="*/ 114993 h 114993"/>
                <a:gd name="connsiteX9" fmla="*/ 0 w 248761"/>
                <a:gd name="connsiteY9" fmla="*/ 106525 h 114993"/>
                <a:gd name="connsiteX10" fmla="*/ 8469 w 248761"/>
                <a:gd name="connsiteY10" fmla="*/ 98056 h 114993"/>
                <a:gd name="connsiteX11" fmla="*/ 122793 w 248761"/>
                <a:gd name="connsiteY11" fmla="*/ 76885 h 114993"/>
                <a:gd name="connsiteX12" fmla="*/ 173604 w 248761"/>
                <a:gd name="connsiteY12" fmla="*/ 47245 h 114993"/>
                <a:gd name="connsiteX13" fmla="*/ 194775 w 248761"/>
                <a:gd name="connsiteY13" fmla="*/ 26074 h 114993"/>
                <a:gd name="connsiteX14" fmla="*/ 203244 w 248761"/>
                <a:gd name="connsiteY14" fmla="*/ 13371 h 114993"/>
                <a:gd name="connsiteX15" fmla="*/ 215946 w 248761"/>
                <a:gd name="connsiteY15" fmla="*/ 668 h 114993"/>
                <a:gd name="connsiteX16" fmla="*/ 245586 w 248761"/>
                <a:gd name="connsiteY16" fmla="*/ 21840 h 114993"/>
                <a:gd name="connsiteX17" fmla="*/ 245586 w 248761"/>
                <a:gd name="connsiteY17" fmla="*/ 55714 h 114993"/>
                <a:gd name="connsiteX18" fmla="*/ 232883 w 248761"/>
                <a:gd name="connsiteY18" fmla="*/ 59948 h 114993"/>
                <a:gd name="connsiteX19" fmla="*/ 228649 w 248761"/>
                <a:gd name="connsiteY19" fmla="*/ 51479 h 114993"/>
                <a:gd name="connsiteX20" fmla="*/ 228649 w 248761"/>
                <a:gd name="connsiteY20" fmla="*/ 51479 h 11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8761" h="114993">
                  <a:moveTo>
                    <a:pt x="228649" y="51479"/>
                  </a:moveTo>
                  <a:cubicBezTo>
                    <a:pt x="232883" y="43011"/>
                    <a:pt x="232883" y="34542"/>
                    <a:pt x="228649" y="30308"/>
                  </a:cubicBezTo>
                  <a:cubicBezTo>
                    <a:pt x="228649" y="30308"/>
                    <a:pt x="228649" y="26074"/>
                    <a:pt x="224415" y="26074"/>
                  </a:cubicBezTo>
                  <a:cubicBezTo>
                    <a:pt x="224415" y="26074"/>
                    <a:pt x="220181" y="21840"/>
                    <a:pt x="220181" y="21840"/>
                  </a:cubicBezTo>
                  <a:cubicBezTo>
                    <a:pt x="220181" y="21840"/>
                    <a:pt x="220181" y="21840"/>
                    <a:pt x="220181" y="21840"/>
                  </a:cubicBezTo>
                  <a:cubicBezTo>
                    <a:pt x="220181" y="21840"/>
                    <a:pt x="215946" y="26074"/>
                    <a:pt x="215946" y="26074"/>
                  </a:cubicBezTo>
                  <a:cubicBezTo>
                    <a:pt x="203244" y="43011"/>
                    <a:pt x="190541" y="55714"/>
                    <a:pt x="173604" y="64182"/>
                  </a:cubicBezTo>
                  <a:cubicBezTo>
                    <a:pt x="143964" y="85353"/>
                    <a:pt x="105856" y="102290"/>
                    <a:pt x="71982" y="110759"/>
                  </a:cubicBezTo>
                  <a:cubicBezTo>
                    <a:pt x="50811" y="114993"/>
                    <a:pt x="29640" y="114993"/>
                    <a:pt x="8469" y="114993"/>
                  </a:cubicBezTo>
                  <a:cubicBezTo>
                    <a:pt x="4234" y="114993"/>
                    <a:pt x="0" y="110759"/>
                    <a:pt x="0" y="106525"/>
                  </a:cubicBezTo>
                  <a:cubicBezTo>
                    <a:pt x="0" y="102290"/>
                    <a:pt x="4234" y="98056"/>
                    <a:pt x="8469" y="98056"/>
                  </a:cubicBezTo>
                  <a:cubicBezTo>
                    <a:pt x="46577" y="102290"/>
                    <a:pt x="88919" y="93822"/>
                    <a:pt x="122793" y="76885"/>
                  </a:cubicBezTo>
                  <a:cubicBezTo>
                    <a:pt x="139730" y="68416"/>
                    <a:pt x="156667" y="59948"/>
                    <a:pt x="173604" y="47245"/>
                  </a:cubicBezTo>
                  <a:cubicBezTo>
                    <a:pt x="182073" y="43011"/>
                    <a:pt x="190541" y="34542"/>
                    <a:pt x="194775" y="26074"/>
                  </a:cubicBezTo>
                  <a:cubicBezTo>
                    <a:pt x="199009" y="21840"/>
                    <a:pt x="203244" y="17605"/>
                    <a:pt x="203244" y="13371"/>
                  </a:cubicBezTo>
                  <a:cubicBezTo>
                    <a:pt x="207478" y="9137"/>
                    <a:pt x="207478" y="4903"/>
                    <a:pt x="215946" y="668"/>
                  </a:cubicBezTo>
                  <a:cubicBezTo>
                    <a:pt x="228649" y="-3566"/>
                    <a:pt x="241352" y="13371"/>
                    <a:pt x="245586" y="21840"/>
                  </a:cubicBezTo>
                  <a:cubicBezTo>
                    <a:pt x="249820" y="34542"/>
                    <a:pt x="249820" y="47245"/>
                    <a:pt x="245586" y="55714"/>
                  </a:cubicBezTo>
                  <a:cubicBezTo>
                    <a:pt x="245586" y="59948"/>
                    <a:pt x="237118" y="59948"/>
                    <a:pt x="232883" y="59948"/>
                  </a:cubicBezTo>
                  <a:cubicBezTo>
                    <a:pt x="228649" y="59948"/>
                    <a:pt x="228649" y="55714"/>
                    <a:pt x="228649" y="51479"/>
                  </a:cubicBezTo>
                  <a:lnTo>
                    <a:pt x="228649" y="51479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92E1EB13-EC27-1E64-1E60-A7EA9BDC3B92}"/>
                </a:ext>
              </a:extLst>
            </p:cNvPr>
            <p:cNvSpPr/>
            <p:nvPr/>
          </p:nvSpPr>
          <p:spPr>
            <a:xfrm>
              <a:off x="6503514" y="5964574"/>
              <a:ext cx="50810" cy="33873"/>
            </a:xfrm>
            <a:custGeom>
              <a:avLst/>
              <a:gdLst>
                <a:gd name="connsiteX0" fmla="*/ 38108 w 50810"/>
                <a:gd name="connsiteY0" fmla="*/ 33874 h 33873"/>
                <a:gd name="connsiteX1" fmla="*/ 4234 w 50810"/>
                <a:gd name="connsiteY1" fmla="*/ 16937 h 33873"/>
                <a:gd name="connsiteX2" fmla="*/ 0 w 50810"/>
                <a:gd name="connsiteY2" fmla="*/ 4234 h 33873"/>
                <a:gd name="connsiteX3" fmla="*/ 12703 w 50810"/>
                <a:gd name="connsiteY3" fmla="*/ 0 h 33873"/>
                <a:gd name="connsiteX4" fmla="*/ 46577 w 50810"/>
                <a:gd name="connsiteY4" fmla="*/ 16937 h 33873"/>
                <a:gd name="connsiteX5" fmla="*/ 50811 w 50810"/>
                <a:gd name="connsiteY5" fmla="*/ 29640 h 33873"/>
                <a:gd name="connsiteX6" fmla="*/ 38108 w 50810"/>
                <a:gd name="connsiteY6" fmla="*/ 33874 h 33873"/>
                <a:gd name="connsiteX7" fmla="*/ 38108 w 50810"/>
                <a:gd name="connsiteY7" fmla="*/ 33874 h 3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10" h="33873">
                  <a:moveTo>
                    <a:pt x="38108" y="33874"/>
                  </a:moveTo>
                  <a:cubicBezTo>
                    <a:pt x="25405" y="29640"/>
                    <a:pt x="16937" y="21171"/>
                    <a:pt x="4234" y="16937"/>
                  </a:cubicBezTo>
                  <a:cubicBezTo>
                    <a:pt x="0" y="12703"/>
                    <a:pt x="0" y="8468"/>
                    <a:pt x="0" y="4234"/>
                  </a:cubicBezTo>
                  <a:cubicBezTo>
                    <a:pt x="4234" y="0"/>
                    <a:pt x="8468" y="0"/>
                    <a:pt x="12703" y="0"/>
                  </a:cubicBezTo>
                  <a:cubicBezTo>
                    <a:pt x="21171" y="8468"/>
                    <a:pt x="33874" y="12703"/>
                    <a:pt x="46577" y="16937"/>
                  </a:cubicBezTo>
                  <a:cubicBezTo>
                    <a:pt x="50811" y="16937"/>
                    <a:pt x="50811" y="25405"/>
                    <a:pt x="50811" y="29640"/>
                  </a:cubicBezTo>
                  <a:cubicBezTo>
                    <a:pt x="46577" y="33874"/>
                    <a:pt x="42342" y="33874"/>
                    <a:pt x="38108" y="33874"/>
                  </a:cubicBezTo>
                  <a:lnTo>
                    <a:pt x="38108" y="33874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E7D9FC21-27DB-C00C-63B7-42BE4FC07694}"/>
                </a:ext>
              </a:extLst>
            </p:cNvPr>
            <p:cNvSpPr/>
            <p:nvPr/>
          </p:nvSpPr>
          <p:spPr>
            <a:xfrm>
              <a:off x="6461172" y="5956106"/>
              <a:ext cx="59279" cy="105856"/>
            </a:xfrm>
            <a:custGeom>
              <a:avLst/>
              <a:gdLst>
                <a:gd name="connsiteX0" fmla="*/ 50811 w 59279"/>
                <a:gd name="connsiteY0" fmla="*/ 16937 h 105856"/>
                <a:gd name="connsiteX1" fmla="*/ 29640 w 59279"/>
                <a:gd name="connsiteY1" fmla="*/ 29640 h 105856"/>
                <a:gd name="connsiteX2" fmla="*/ 21171 w 59279"/>
                <a:gd name="connsiteY2" fmla="*/ 42342 h 105856"/>
                <a:gd name="connsiteX3" fmla="*/ 16937 w 59279"/>
                <a:gd name="connsiteY3" fmla="*/ 55045 h 105856"/>
                <a:gd name="connsiteX4" fmla="*/ 38108 w 59279"/>
                <a:gd name="connsiteY4" fmla="*/ 88919 h 105856"/>
                <a:gd name="connsiteX5" fmla="*/ 33874 w 59279"/>
                <a:gd name="connsiteY5" fmla="*/ 105856 h 105856"/>
                <a:gd name="connsiteX6" fmla="*/ 0 w 59279"/>
                <a:gd name="connsiteY6" fmla="*/ 55045 h 105856"/>
                <a:gd name="connsiteX7" fmla="*/ 8468 w 59279"/>
                <a:gd name="connsiteY7" fmla="*/ 38108 h 105856"/>
                <a:gd name="connsiteX8" fmla="*/ 16937 w 59279"/>
                <a:gd name="connsiteY8" fmla="*/ 21171 h 105856"/>
                <a:gd name="connsiteX9" fmla="*/ 50811 w 59279"/>
                <a:gd name="connsiteY9" fmla="*/ 0 h 105856"/>
                <a:gd name="connsiteX10" fmla="*/ 59279 w 59279"/>
                <a:gd name="connsiteY10" fmla="*/ 8469 h 105856"/>
                <a:gd name="connsiteX11" fmla="*/ 50811 w 59279"/>
                <a:gd name="connsiteY11" fmla="*/ 16937 h 105856"/>
                <a:gd name="connsiteX12" fmla="*/ 50811 w 59279"/>
                <a:gd name="connsiteY12" fmla="*/ 16937 h 10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279" h="105856">
                  <a:moveTo>
                    <a:pt x="50811" y="16937"/>
                  </a:moveTo>
                  <a:cubicBezTo>
                    <a:pt x="42342" y="16937"/>
                    <a:pt x="33874" y="25405"/>
                    <a:pt x="29640" y="29640"/>
                  </a:cubicBezTo>
                  <a:cubicBezTo>
                    <a:pt x="25405" y="33874"/>
                    <a:pt x="25405" y="38108"/>
                    <a:pt x="21171" y="42342"/>
                  </a:cubicBezTo>
                  <a:cubicBezTo>
                    <a:pt x="16937" y="46577"/>
                    <a:pt x="16937" y="50811"/>
                    <a:pt x="16937" y="55045"/>
                  </a:cubicBezTo>
                  <a:cubicBezTo>
                    <a:pt x="12703" y="67748"/>
                    <a:pt x="25405" y="84685"/>
                    <a:pt x="38108" y="88919"/>
                  </a:cubicBezTo>
                  <a:cubicBezTo>
                    <a:pt x="46577" y="93153"/>
                    <a:pt x="42342" y="105856"/>
                    <a:pt x="33874" y="105856"/>
                  </a:cubicBezTo>
                  <a:cubicBezTo>
                    <a:pt x="12703" y="101622"/>
                    <a:pt x="0" y="76216"/>
                    <a:pt x="0" y="55045"/>
                  </a:cubicBezTo>
                  <a:cubicBezTo>
                    <a:pt x="0" y="50811"/>
                    <a:pt x="4234" y="42342"/>
                    <a:pt x="8468" y="38108"/>
                  </a:cubicBezTo>
                  <a:cubicBezTo>
                    <a:pt x="12703" y="33874"/>
                    <a:pt x="12703" y="25405"/>
                    <a:pt x="16937" y="21171"/>
                  </a:cubicBezTo>
                  <a:cubicBezTo>
                    <a:pt x="25405" y="8469"/>
                    <a:pt x="33874" y="0"/>
                    <a:pt x="50811" y="0"/>
                  </a:cubicBezTo>
                  <a:cubicBezTo>
                    <a:pt x="55045" y="0"/>
                    <a:pt x="59279" y="4234"/>
                    <a:pt x="59279" y="8469"/>
                  </a:cubicBezTo>
                  <a:cubicBezTo>
                    <a:pt x="59279" y="12703"/>
                    <a:pt x="55045" y="16937"/>
                    <a:pt x="50811" y="16937"/>
                  </a:cubicBezTo>
                  <a:lnTo>
                    <a:pt x="50811" y="16937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5C69A33E-3F3B-5ED1-2EB3-B4D013E8182E}"/>
                </a:ext>
              </a:extLst>
            </p:cNvPr>
            <p:cNvSpPr/>
            <p:nvPr/>
          </p:nvSpPr>
          <p:spPr>
            <a:xfrm>
              <a:off x="6537388" y="6023854"/>
              <a:ext cx="21171" cy="38108"/>
            </a:xfrm>
            <a:custGeom>
              <a:avLst/>
              <a:gdLst>
                <a:gd name="connsiteX0" fmla="*/ 21171 w 21171"/>
                <a:gd name="connsiteY0" fmla="*/ 8469 h 38108"/>
                <a:gd name="connsiteX1" fmla="*/ 12703 w 21171"/>
                <a:gd name="connsiteY1" fmla="*/ 33874 h 38108"/>
                <a:gd name="connsiteX2" fmla="*/ 8469 w 21171"/>
                <a:gd name="connsiteY2" fmla="*/ 38108 h 38108"/>
                <a:gd name="connsiteX3" fmla="*/ 4234 w 21171"/>
                <a:gd name="connsiteY3" fmla="*/ 38108 h 38108"/>
                <a:gd name="connsiteX4" fmla="*/ 0 w 21171"/>
                <a:gd name="connsiteY4" fmla="*/ 33874 h 38108"/>
                <a:gd name="connsiteX5" fmla="*/ 0 w 21171"/>
                <a:gd name="connsiteY5" fmla="*/ 29640 h 38108"/>
                <a:gd name="connsiteX6" fmla="*/ 8469 w 21171"/>
                <a:gd name="connsiteY6" fmla="*/ 4234 h 38108"/>
                <a:gd name="connsiteX7" fmla="*/ 12703 w 21171"/>
                <a:gd name="connsiteY7" fmla="*/ 0 h 38108"/>
                <a:gd name="connsiteX8" fmla="*/ 16937 w 21171"/>
                <a:gd name="connsiteY8" fmla="*/ 0 h 38108"/>
                <a:gd name="connsiteX9" fmla="*/ 21171 w 21171"/>
                <a:gd name="connsiteY9" fmla="*/ 4234 h 38108"/>
                <a:gd name="connsiteX10" fmla="*/ 21171 w 21171"/>
                <a:gd name="connsiteY10" fmla="*/ 8469 h 38108"/>
                <a:gd name="connsiteX11" fmla="*/ 21171 w 21171"/>
                <a:gd name="connsiteY11" fmla="*/ 8469 h 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171" h="38108">
                  <a:moveTo>
                    <a:pt x="21171" y="8469"/>
                  </a:moveTo>
                  <a:cubicBezTo>
                    <a:pt x="16937" y="16937"/>
                    <a:pt x="12703" y="25406"/>
                    <a:pt x="12703" y="33874"/>
                  </a:cubicBezTo>
                  <a:cubicBezTo>
                    <a:pt x="12703" y="33874"/>
                    <a:pt x="12703" y="38108"/>
                    <a:pt x="8469" y="38108"/>
                  </a:cubicBezTo>
                  <a:cubicBezTo>
                    <a:pt x="8469" y="38108"/>
                    <a:pt x="4234" y="38108"/>
                    <a:pt x="4234" y="38108"/>
                  </a:cubicBezTo>
                  <a:cubicBezTo>
                    <a:pt x="4234" y="38108"/>
                    <a:pt x="0" y="38108"/>
                    <a:pt x="0" y="33874"/>
                  </a:cubicBezTo>
                  <a:cubicBezTo>
                    <a:pt x="0" y="33874"/>
                    <a:pt x="0" y="29640"/>
                    <a:pt x="0" y="29640"/>
                  </a:cubicBezTo>
                  <a:cubicBezTo>
                    <a:pt x="4234" y="21171"/>
                    <a:pt x="8469" y="12703"/>
                    <a:pt x="8469" y="4234"/>
                  </a:cubicBezTo>
                  <a:cubicBezTo>
                    <a:pt x="8469" y="4234"/>
                    <a:pt x="8469" y="0"/>
                    <a:pt x="12703" y="0"/>
                  </a:cubicBezTo>
                  <a:cubicBezTo>
                    <a:pt x="12703" y="0"/>
                    <a:pt x="16937" y="0"/>
                    <a:pt x="16937" y="0"/>
                  </a:cubicBezTo>
                  <a:cubicBezTo>
                    <a:pt x="16937" y="0"/>
                    <a:pt x="21171" y="0"/>
                    <a:pt x="21171" y="4234"/>
                  </a:cubicBezTo>
                  <a:cubicBezTo>
                    <a:pt x="21171" y="4234"/>
                    <a:pt x="21171" y="4234"/>
                    <a:pt x="21171" y="8469"/>
                  </a:cubicBezTo>
                  <a:lnTo>
                    <a:pt x="21171" y="8469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C63D7E9-E8F9-AD08-9DDB-D9D83406BE55}"/>
                </a:ext>
              </a:extLst>
            </p:cNvPr>
            <p:cNvSpPr/>
            <p:nvPr/>
          </p:nvSpPr>
          <p:spPr>
            <a:xfrm>
              <a:off x="6505995" y="6017865"/>
              <a:ext cx="22925" cy="41615"/>
            </a:xfrm>
            <a:custGeom>
              <a:avLst/>
              <a:gdLst>
                <a:gd name="connsiteX0" fmla="*/ 22925 w 22925"/>
                <a:gd name="connsiteY0" fmla="*/ 10222 h 41615"/>
                <a:gd name="connsiteX1" fmla="*/ 14457 w 22925"/>
                <a:gd name="connsiteY1" fmla="*/ 35628 h 41615"/>
                <a:gd name="connsiteX2" fmla="*/ 5988 w 22925"/>
                <a:gd name="connsiteY2" fmla="*/ 39862 h 41615"/>
                <a:gd name="connsiteX3" fmla="*/ 1754 w 22925"/>
                <a:gd name="connsiteY3" fmla="*/ 31394 h 41615"/>
                <a:gd name="connsiteX4" fmla="*/ 10222 w 22925"/>
                <a:gd name="connsiteY4" fmla="*/ 5988 h 41615"/>
                <a:gd name="connsiteX5" fmla="*/ 18691 w 22925"/>
                <a:gd name="connsiteY5" fmla="*/ 1754 h 41615"/>
                <a:gd name="connsiteX6" fmla="*/ 22925 w 22925"/>
                <a:gd name="connsiteY6" fmla="*/ 10222 h 41615"/>
                <a:gd name="connsiteX7" fmla="*/ 22925 w 22925"/>
                <a:gd name="connsiteY7" fmla="*/ 10222 h 4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25" h="41615">
                  <a:moveTo>
                    <a:pt x="22925" y="10222"/>
                  </a:moveTo>
                  <a:cubicBezTo>
                    <a:pt x="18691" y="18691"/>
                    <a:pt x="18691" y="27159"/>
                    <a:pt x="14457" y="35628"/>
                  </a:cubicBezTo>
                  <a:cubicBezTo>
                    <a:pt x="14457" y="39862"/>
                    <a:pt x="10222" y="44096"/>
                    <a:pt x="5988" y="39862"/>
                  </a:cubicBezTo>
                  <a:cubicBezTo>
                    <a:pt x="1754" y="39862"/>
                    <a:pt x="-2480" y="35628"/>
                    <a:pt x="1754" y="31394"/>
                  </a:cubicBezTo>
                  <a:cubicBezTo>
                    <a:pt x="5988" y="22925"/>
                    <a:pt x="5988" y="14457"/>
                    <a:pt x="10222" y="5988"/>
                  </a:cubicBezTo>
                  <a:cubicBezTo>
                    <a:pt x="10222" y="1754"/>
                    <a:pt x="14457" y="-2480"/>
                    <a:pt x="18691" y="1754"/>
                  </a:cubicBezTo>
                  <a:cubicBezTo>
                    <a:pt x="22925" y="1754"/>
                    <a:pt x="22925" y="5988"/>
                    <a:pt x="22925" y="10222"/>
                  </a:cubicBezTo>
                  <a:lnTo>
                    <a:pt x="22925" y="10222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0A1A69D-3B24-D21A-247B-5B66A4E2375F}"/>
                </a:ext>
              </a:extLst>
            </p:cNvPr>
            <p:cNvSpPr/>
            <p:nvPr/>
          </p:nvSpPr>
          <p:spPr>
            <a:xfrm>
              <a:off x="6931173" y="6112773"/>
              <a:ext cx="21171" cy="55045"/>
            </a:xfrm>
            <a:custGeom>
              <a:avLst/>
              <a:gdLst>
                <a:gd name="connsiteX0" fmla="*/ 21171 w 21171"/>
                <a:gd name="connsiteY0" fmla="*/ 8468 h 55045"/>
                <a:gd name="connsiteX1" fmla="*/ 16937 w 21171"/>
                <a:gd name="connsiteY1" fmla="*/ 46577 h 55045"/>
                <a:gd name="connsiteX2" fmla="*/ 8468 w 21171"/>
                <a:gd name="connsiteY2" fmla="*/ 55045 h 55045"/>
                <a:gd name="connsiteX3" fmla="*/ 0 w 21171"/>
                <a:gd name="connsiteY3" fmla="*/ 46577 h 55045"/>
                <a:gd name="connsiteX4" fmla="*/ 4234 w 21171"/>
                <a:gd name="connsiteY4" fmla="*/ 8468 h 55045"/>
                <a:gd name="connsiteX5" fmla="*/ 12703 w 21171"/>
                <a:gd name="connsiteY5" fmla="*/ 0 h 55045"/>
                <a:gd name="connsiteX6" fmla="*/ 21171 w 21171"/>
                <a:gd name="connsiteY6" fmla="*/ 8468 h 55045"/>
                <a:gd name="connsiteX7" fmla="*/ 21171 w 21171"/>
                <a:gd name="connsiteY7" fmla="*/ 8468 h 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71" h="55045">
                  <a:moveTo>
                    <a:pt x="21171" y="8468"/>
                  </a:moveTo>
                  <a:cubicBezTo>
                    <a:pt x="21171" y="21171"/>
                    <a:pt x="16937" y="33874"/>
                    <a:pt x="16937" y="46577"/>
                  </a:cubicBezTo>
                  <a:cubicBezTo>
                    <a:pt x="16937" y="50811"/>
                    <a:pt x="12703" y="55045"/>
                    <a:pt x="8468" y="55045"/>
                  </a:cubicBezTo>
                  <a:cubicBezTo>
                    <a:pt x="4234" y="55045"/>
                    <a:pt x="0" y="50811"/>
                    <a:pt x="0" y="46577"/>
                  </a:cubicBezTo>
                  <a:cubicBezTo>
                    <a:pt x="0" y="33874"/>
                    <a:pt x="4234" y="21171"/>
                    <a:pt x="4234" y="8468"/>
                  </a:cubicBezTo>
                  <a:cubicBezTo>
                    <a:pt x="4234" y="4234"/>
                    <a:pt x="8468" y="0"/>
                    <a:pt x="12703" y="0"/>
                  </a:cubicBezTo>
                  <a:cubicBezTo>
                    <a:pt x="16937" y="4234"/>
                    <a:pt x="21171" y="4234"/>
                    <a:pt x="21171" y="8468"/>
                  </a:cubicBezTo>
                  <a:lnTo>
                    <a:pt x="21171" y="8468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CE71849E-2008-6974-E407-621251460B7E}"/>
                </a:ext>
              </a:extLst>
            </p:cNvPr>
            <p:cNvSpPr/>
            <p:nvPr/>
          </p:nvSpPr>
          <p:spPr>
            <a:xfrm>
              <a:off x="6905768" y="6111019"/>
              <a:ext cx="16936" cy="48330"/>
            </a:xfrm>
            <a:custGeom>
              <a:avLst/>
              <a:gdLst>
                <a:gd name="connsiteX0" fmla="*/ 16937 w 16936"/>
                <a:gd name="connsiteY0" fmla="*/ 10222 h 48330"/>
                <a:gd name="connsiteX1" fmla="*/ 16937 w 16936"/>
                <a:gd name="connsiteY1" fmla="*/ 18691 h 48330"/>
                <a:gd name="connsiteX2" fmla="*/ 16937 w 16936"/>
                <a:gd name="connsiteY2" fmla="*/ 18691 h 48330"/>
                <a:gd name="connsiteX3" fmla="*/ 16937 w 16936"/>
                <a:gd name="connsiteY3" fmla="*/ 18691 h 48330"/>
                <a:gd name="connsiteX4" fmla="*/ 16937 w 16936"/>
                <a:gd name="connsiteY4" fmla="*/ 22925 h 48330"/>
                <a:gd name="connsiteX5" fmla="*/ 16937 w 16936"/>
                <a:gd name="connsiteY5" fmla="*/ 39862 h 48330"/>
                <a:gd name="connsiteX6" fmla="*/ 8468 w 16936"/>
                <a:gd name="connsiteY6" fmla="*/ 48331 h 48330"/>
                <a:gd name="connsiteX7" fmla="*/ 0 w 16936"/>
                <a:gd name="connsiteY7" fmla="*/ 39862 h 48330"/>
                <a:gd name="connsiteX8" fmla="*/ 4234 w 16936"/>
                <a:gd name="connsiteY8" fmla="*/ 5988 h 48330"/>
                <a:gd name="connsiteX9" fmla="*/ 12703 w 16936"/>
                <a:gd name="connsiteY9" fmla="*/ 1754 h 48330"/>
                <a:gd name="connsiteX10" fmla="*/ 16937 w 16936"/>
                <a:gd name="connsiteY10" fmla="*/ 10222 h 48330"/>
                <a:gd name="connsiteX11" fmla="*/ 16937 w 16936"/>
                <a:gd name="connsiteY11" fmla="*/ 10222 h 4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36" h="48330">
                  <a:moveTo>
                    <a:pt x="16937" y="10222"/>
                  </a:moveTo>
                  <a:cubicBezTo>
                    <a:pt x="16937" y="14457"/>
                    <a:pt x="16937" y="14457"/>
                    <a:pt x="16937" y="18691"/>
                  </a:cubicBezTo>
                  <a:cubicBezTo>
                    <a:pt x="16937" y="18691"/>
                    <a:pt x="16937" y="18691"/>
                    <a:pt x="16937" y="18691"/>
                  </a:cubicBezTo>
                  <a:cubicBezTo>
                    <a:pt x="16937" y="22925"/>
                    <a:pt x="16937" y="18691"/>
                    <a:pt x="16937" y="18691"/>
                  </a:cubicBezTo>
                  <a:cubicBezTo>
                    <a:pt x="16937" y="18691"/>
                    <a:pt x="16937" y="22925"/>
                    <a:pt x="16937" y="22925"/>
                  </a:cubicBezTo>
                  <a:cubicBezTo>
                    <a:pt x="16937" y="27159"/>
                    <a:pt x="16937" y="35628"/>
                    <a:pt x="16937" y="39862"/>
                  </a:cubicBezTo>
                  <a:cubicBezTo>
                    <a:pt x="16937" y="44096"/>
                    <a:pt x="12703" y="48331"/>
                    <a:pt x="8468" y="48331"/>
                  </a:cubicBezTo>
                  <a:cubicBezTo>
                    <a:pt x="4234" y="48331"/>
                    <a:pt x="0" y="44096"/>
                    <a:pt x="0" y="39862"/>
                  </a:cubicBezTo>
                  <a:cubicBezTo>
                    <a:pt x="0" y="27159"/>
                    <a:pt x="0" y="14457"/>
                    <a:pt x="4234" y="5988"/>
                  </a:cubicBezTo>
                  <a:cubicBezTo>
                    <a:pt x="4234" y="1754"/>
                    <a:pt x="8468" y="-2480"/>
                    <a:pt x="12703" y="1754"/>
                  </a:cubicBezTo>
                  <a:cubicBezTo>
                    <a:pt x="12703" y="5988"/>
                    <a:pt x="16937" y="5988"/>
                    <a:pt x="16937" y="10222"/>
                  </a:cubicBezTo>
                  <a:lnTo>
                    <a:pt x="16937" y="10222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E0D5825E-2806-1AFF-2D65-CDCE94A2F221}"/>
                </a:ext>
              </a:extLst>
            </p:cNvPr>
            <p:cNvSpPr/>
            <p:nvPr/>
          </p:nvSpPr>
          <p:spPr>
            <a:xfrm>
              <a:off x="7125948" y="6070430"/>
              <a:ext cx="21171" cy="50810"/>
            </a:xfrm>
            <a:custGeom>
              <a:avLst/>
              <a:gdLst>
                <a:gd name="connsiteX0" fmla="*/ 12703 w 21171"/>
                <a:gd name="connsiteY0" fmla="*/ 8468 h 50810"/>
                <a:gd name="connsiteX1" fmla="*/ 21171 w 21171"/>
                <a:gd name="connsiteY1" fmla="*/ 42342 h 50810"/>
                <a:gd name="connsiteX2" fmla="*/ 12703 w 21171"/>
                <a:gd name="connsiteY2" fmla="*/ 50811 h 50810"/>
                <a:gd name="connsiteX3" fmla="*/ 4234 w 21171"/>
                <a:gd name="connsiteY3" fmla="*/ 42342 h 50810"/>
                <a:gd name="connsiteX4" fmla="*/ 4234 w 21171"/>
                <a:gd name="connsiteY4" fmla="*/ 33874 h 50810"/>
                <a:gd name="connsiteX5" fmla="*/ 4234 w 21171"/>
                <a:gd name="connsiteY5" fmla="*/ 33874 h 50810"/>
                <a:gd name="connsiteX6" fmla="*/ 4234 w 21171"/>
                <a:gd name="connsiteY6" fmla="*/ 29640 h 50810"/>
                <a:gd name="connsiteX7" fmla="*/ 4234 w 21171"/>
                <a:gd name="connsiteY7" fmla="*/ 25405 h 50810"/>
                <a:gd name="connsiteX8" fmla="*/ 0 w 21171"/>
                <a:gd name="connsiteY8" fmla="*/ 16937 h 50810"/>
                <a:gd name="connsiteX9" fmla="*/ 0 w 21171"/>
                <a:gd name="connsiteY9" fmla="*/ 12703 h 50810"/>
                <a:gd name="connsiteX10" fmla="*/ 0 w 21171"/>
                <a:gd name="connsiteY10" fmla="*/ 12703 h 50810"/>
                <a:gd name="connsiteX11" fmla="*/ 0 w 21171"/>
                <a:gd name="connsiteY11" fmla="*/ 12703 h 50810"/>
                <a:gd name="connsiteX12" fmla="*/ 4234 w 21171"/>
                <a:gd name="connsiteY12" fmla="*/ 0 h 50810"/>
                <a:gd name="connsiteX13" fmla="*/ 12703 w 21171"/>
                <a:gd name="connsiteY13" fmla="*/ 8468 h 50810"/>
                <a:gd name="connsiteX14" fmla="*/ 12703 w 21171"/>
                <a:gd name="connsiteY14" fmla="*/ 8468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71" h="50810">
                  <a:moveTo>
                    <a:pt x="12703" y="8468"/>
                  </a:moveTo>
                  <a:cubicBezTo>
                    <a:pt x="16937" y="21171"/>
                    <a:pt x="21171" y="29640"/>
                    <a:pt x="21171" y="42342"/>
                  </a:cubicBezTo>
                  <a:cubicBezTo>
                    <a:pt x="21171" y="46577"/>
                    <a:pt x="16937" y="50811"/>
                    <a:pt x="12703" y="50811"/>
                  </a:cubicBezTo>
                  <a:cubicBezTo>
                    <a:pt x="8469" y="50811"/>
                    <a:pt x="4234" y="46577"/>
                    <a:pt x="4234" y="42342"/>
                  </a:cubicBezTo>
                  <a:cubicBezTo>
                    <a:pt x="4234" y="38108"/>
                    <a:pt x="4234" y="38108"/>
                    <a:pt x="4234" y="33874"/>
                  </a:cubicBezTo>
                  <a:cubicBezTo>
                    <a:pt x="4234" y="33874"/>
                    <a:pt x="4234" y="33874"/>
                    <a:pt x="4234" y="33874"/>
                  </a:cubicBezTo>
                  <a:cubicBezTo>
                    <a:pt x="4234" y="33874"/>
                    <a:pt x="4234" y="33874"/>
                    <a:pt x="4234" y="29640"/>
                  </a:cubicBezTo>
                  <a:cubicBezTo>
                    <a:pt x="4234" y="29640"/>
                    <a:pt x="4234" y="25405"/>
                    <a:pt x="4234" y="25405"/>
                  </a:cubicBezTo>
                  <a:cubicBezTo>
                    <a:pt x="4234" y="21171"/>
                    <a:pt x="4234" y="21171"/>
                    <a:pt x="0" y="16937"/>
                  </a:cubicBezTo>
                  <a:cubicBezTo>
                    <a:pt x="0" y="16937"/>
                    <a:pt x="0" y="12703"/>
                    <a:pt x="0" y="12703"/>
                  </a:cubicBezTo>
                  <a:cubicBezTo>
                    <a:pt x="0" y="12703"/>
                    <a:pt x="0" y="12703"/>
                    <a:pt x="0" y="12703"/>
                  </a:cubicBezTo>
                  <a:cubicBezTo>
                    <a:pt x="0" y="12703"/>
                    <a:pt x="0" y="12703"/>
                    <a:pt x="0" y="12703"/>
                  </a:cubicBezTo>
                  <a:cubicBezTo>
                    <a:pt x="0" y="8468"/>
                    <a:pt x="0" y="4234"/>
                    <a:pt x="4234" y="0"/>
                  </a:cubicBezTo>
                  <a:cubicBezTo>
                    <a:pt x="4234" y="0"/>
                    <a:pt x="8469" y="4234"/>
                    <a:pt x="12703" y="8468"/>
                  </a:cubicBezTo>
                  <a:lnTo>
                    <a:pt x="12703" y="8468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627EA39-E239-DCA4-75EB-DB79B145FBFB}"/>
                </a:ext>
              </a:extLst>
            </p:cNvPr>
            <p:cNvSpPr/>
            <p:nvPr/>
          </p:nvSpPr>
          <p:spPr>
            <a:xfrm>
              <a:off x="7098789" y="6083133"/>
              <a:ext cx="22925" cy="46576"/>
            </a:xfrm>
            <a:custGeom>
              <a:avLst/>
              <a:gdLst>
                <a:gd name="connsiteX0" fmla="*/ 10222 w 22925"/>
                <a:gd name="connsiteY0" fmla="*/ 8469 h 46576"/>
                <a:gd name="connsiteX1" fmla="*/ 22925 w 22925"/>
                <a:gd name="connsiteY1" fmla="*/ 38108 h 46576"/>
                <a:gd name="connsiteX2" fmla="*/ 22925 w 22925"/>
                <a:gd name="connsiteY2" fmla="*/ 42342 h 46576"/>
                <a:gd name="connsiteX3" fmla="*/ 18691 w 22925"/>
                <a:gd name="connsiteY3" fmla="*/ 46577 h 46576"/>
                <a:gd name="connsiteX4" fmla="*/ 10222 w 22925"/>
                <a:gd name="connsiteY4" fmla="*/ 42342 h 46576"/>
                <a:gd name="connsiteX5" fmla="*/ 5988 w 22925"/>
                <a:gd name="connsiteY5" fmla="*/ 25405 h 46576"/>
                <a:gd name="connsiteX6" fmla="*/ 5988 w 22925"/>
                <a:gd name="connsiteY6" fmla="*/ 25405 h 46576"/>
                <a:gd name="connsiteX7" fmla="*/ 1754 w 22925"/>
                <a:gd name="connsiteY7" fmla="*/ 12703 h 46576"/>
                <a:gd name="connsiteX8" fmla="*/ 5988 w 22925"/>
                <a:gd name="connsiteY8" fmla="*/ 0 h 46576"/>
                <a:gd name="connsiteX9" fmla="*/ 10222 w 22925"/>
                <a:gd name="connsiteY9" fmla="*/ 8469 h 46576"/>
                <a:gd name="connsiteX10" fmla="*/ 10222 w 22925"/>
                <a:gd name="connsiteY10" fmla="*/ 8469 h 4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25" h="46576">
                  <a:moveTo>
                    <a:pt x="10222" y="8469"/>
                  </a:moveTo>
                  <a:cubicBezTo>
                    <a:pt x="14457" y="16937"/>
                    <a:pt x="18691" y="25405"/>
                    <a:pt x="22925" y="38108"/>
                  </a:cubicBezTo>
                  <a:cubicBezTo>
                    <a:pt x="22925" y="38108"/>
                    <a:pt x="22925" y="42342"/>
                    <a:pt x="22925" y="42342"/>
                  </a:cubicBezTo>
                  <a:cubicBezTo>
                    <a:pt x="22925" y="42342"/>
                    <a:pt x="18691" y="46577"/>
                    <a:pt x="18691" y="46577"/>
                  </a:cubicBezTo>
                  <a:cubicBezTo>
                    <a:pt x="14457" y="46577"/>
                    <a:pt x="10222" y="46577"/>
                    <a:pt x="10222" y="42342"/>
                  </a:cubicBezTo>
                  <a:cubicBezTo>
                    <a:pt x="10222" y="38108"/>
                    <a:pt x="5988" y="33874"/>
                    <a:pt x="5988" y="25405"/>
                  </a:cubicBezTo>
                  <a:cubicBezTo>
                    <a:pt x="5988" y="25405"/>
                    <a:pt x="5988" y="25405"/>
                    <a:pt x="5988" y="25405"/>
                  </a:cubicBezTo>
                  <a:cubicBezTo>
                    <a:pt x="5988" y="21171"/>
                    <a:pt x="1754" y="16937"/>
                    <a:pt x="1754" y="12703"/>
                  </a:cubicBezTo>
                  <a:cubicBezTo>
                    <a:pt x="-2480" y="8469"/>
                    <a:pt x="1754" y="4234"/>
                    <a:pt x="5988" y="0"/>
                  </a:cubicBezTo>
                  <a:cubicBezTo>
                    <a:pt x="1754" y="4234"/>
                    <a:pt x="5988" y="4234"/>
                    <a:pt x="10222" y="8469"/>
                  </a:cubicBezTo>
                  <a:lnTo>
                    <a:pt x="10222" y="8469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CB8A42AC-AE96-3B40-4558-CAD5B8087019}"/>
                </a:ext>
              </a:extLst>
            </p:cNvPr>
            <p:cNvSpPr/>
            <p:nvPr/>
          </p:nvSpPr>
          <p:spPr>
            <a:xfrm>
              <a:off x="6688067" y="6072911"/>
              <a:ext cx="24678" cy="45850"/>
            </a:xfrm>
            <a:custGeom>
              <a:avLst/>
              <a:gdLst>
                <a:gd name="connsiteX0" fmla="*/ 22925 w 24678"/>
                <a:gd name="connsiteY0" fmla="*/ 10222 h 45850"/>
                <a:gd name="connsiteX1" fmla="*/ 14457 w 24678"/>
                <a:gd name="connsiteY1" fmla="*/ 39862 h 45850"/>
                <a:gd name="connsiteX2" fmla="*/ 5988 w 24678"/>
                <a:gd name="connsiteY2" fmla="*/ 44096 h 45850"/>
                <a:gd name="connsiteX3" fmla="*/ 1754 w 24678"/>
                <a:gd name="connsiteY3" fmla="*/ 35628 h 45850"/>
                <a:gd name="connsiteX4" fmla="*/ 10222 w 24678"/>
                <a:gd name="connsiteY4" fmla="*/ 5988 h 45850"/>
                <a:gd name="connsiteX5" fmla="*/ 18691 w 24678"/>
                <a:gd name="connsiteY5" fmla="*/ 1754 h 45850"/>
                <a:gd name="connsiteX6" fmla="*/ 22925 w 24678"/>
                <a:gd name="connsiteY6" fmla="*/ 10222 h 45850"/>
                <a:gd name="connsiteX7" fmla="*/ 22925 w 24678"/>
                <a:gd name="connsiteY7" fmla="*/ 10222 h 4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78" h="45850">
                  <a:moveTo>
                    <a:pt x="22925" y="10222"/>
                  </a:moveTo>
                  <a:cubicBezTo>
                    <a:pt x="18691" y="18691"/>
                    <a:pt x="18691" y="31394"/>
                    <a:pt x="14457" y="39862"/>
                  </a:cubicBezTo>
                  <a:cubicBezTo>
                    <a:pt x="14457" y="44096"/>
                    <a:pt x="10222" y="48330"/>
                    <a:pt x="5988" y="44096"/>
                  </a:cubicBezTo>
                  <a:cubicBezTo>
                    <a:pt x="1754" y="44096"/>
                    <a:pt x="-2480" y="39862"/>
                    <a:pt x="1754" y="35628"/>
                  </a:cubicBezTo>
                  <a:cubicBezTo>
                    <a:pt x="5988" y="27159"/>
                    <a:pt x="5988" y="14457"/>
                    <a:pt x="10222" y="5988"/>
                  </a:cubicBezTo>
                  <a:cubicBezTo>
                    <a:pt x="10222" y="1754"/>
                    <a:pt x="14457" y="-2480"/>
                    <a:pt x="18691" y="1754"/>
                  </a:cubicBezTo>
                  <a:cubicBezTo>
                    <a:pt x="22925" y="1754"/>
                    <a:pt x="27159" y="5988"/>
                    <a:pt x="22925" y="10222"/>
                  </a:cubicBezTo>
                  <a:lnTo>
                    <a:pt x="22925" y="10222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F52B581-307E-A54A-E3BB-BACD0781C00E}"/>
                </a:ext>
              </a:extLst>
            </p:cNvPr>
            <p:cNvSpPr/>
            <p:nvPr/>
          </p:nvSpPr>
          <p:spPr>
            <a:xfrm>
              <a:off x="6660181" y="6070430"/>
              <a:ext cx="25405" cy="42342"/>
            </a:xfrm>
            <a:custGeom>
              <a:avLst/>
              <a:gdLst>
                <a:gd name="connsiteX0" fmla="*/ 25405 w 25405"/>
                <a:gd name="connsiteY0" fmla="*/ 12703 h 42342"/>
                <a:gd name="connsiteX1" fmla="*/ 25405 w 25405"/>
                <a:gd name="connsiteY1" fmla="*/ 12703 h 42342"/>
                <a:gd name="connsiteX2" fmla="*/ 25405 w 25405"/>
                <a:gd name="connsiteY2" fmla="*/ 12703 h 42342"/>
                <a:gd name="connsiteX3" fmla="*/ 25405 w 25405"/>
                <a:gd name="connsiteY3" fmla="*/ 12703 h 42342"/>
                <a:gd name="connsiteX4" fmla="*/ 21171 w 25405"/>
                <a:gd name="connsiteY4" fmla="*/ 16937 h 42342"/>
                <a:gd name="connsiteX5" fmla="*/ 16937 w 25405"/>
                <a:gd name="connsiteY5" fmla="*/ 25405 h 42342"/>
                <a:gd name="connsiteX6" fmla="*/ 12703 w 25405"/>
                <a:gd name="connsiteY6" fmla="*/ 38108 h 42342"/>
                <a:gd name="connsiteX7" fmla="*/ 8469 w 25405"/>
                <a:gd name="connsiteY7" fmla="*/ 42342 h 42342"/>
                <a:gd name="connsiteX8" fmla="*/ 4234 w 25405"/>
                <a:gd name="connsiteY8" fmla="*/ 42342 h 42342"/>
                <a:gd name="connsiteX9" fmla="*/ 0 w 25405"/>
                <a:gd name="connsiteY9" fmla="*/ 33874 h 42342"/>
                <a:gd name="connsiteX10" fmla="*/ 8469 w 25405"/>
                <a:gd name="connsiteY10" fmla="*/ 4234 h 42342"/>
                <a:gd name="connsiteX11" fmla="*/ 21171 w 25405"/>
                <a:gd name="connsiteY11" fmla="*/ 0 h 42342"/>
                <a:gd name="connsiteX12" fmla="*/ 25405 w 25405"/>
                <a:gd name="connsiteY12" fmla="*/ 12703 h 42342"/>
                <a:gd name="connsiteX13" fmla="*/ 25405 w 25405"/>
                <a:gd name="connsiteY13" fmla="*/ 12703 h 4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05" h="42342">
                  <a:moveTo>
                    <a:pt x="25405" y="12703"/>
                  </a:moveTo>
                  <a:cubicBezTo>
                    <a:pt x="25405" y="12703"/>
                    <a:pt x="25405" y="12703"/>
                    <a:pt x="25405" y="12703"/>
                  </a:cubicBezTo>
                  <a:cubicBezTo>
                    <a:pt x="21171" y="16937"/>
                    <a:pt x="21171" y="16937"/>
                    <a:pt x="25405" y="12703"/>
                  </a:cubicBezTo>
                  <a:cubicBezTo>
                    <a:pt x="21171" y="16937"/>
                    <a:pt x="21171" y="16937"/>
                    <a:pt x="25405" y="12703"/>
                  </a:cubicBezTo>
                  <a:cubicBezTo>
                    <a:pt x="25405" y="16937"/>
                    <a:pt x="21171" y="16937"/>
                    <a:pt x="21171" y="16937"/>
                  </a:cubicBezTo>
                  <a:cubicBezTo>
                    <a:pt x="21171" y="21171"/>
                    <a:pt x="21171" y="21171"/>
                    <a:pt x="16937" y="25405"/>
                  </a:cubicBezTo>
                  <a:cubicBezTo>
                    <a:pt x="16937" y="29640"/>
                    <a:pt x="12703" y="33874"/>
                    <a:pt x="12703" y="38108"/>
                  </a:cubicBezTo>
                  <a:cubicBezTo>
                    <a:pt x="12703" y="38108"/>
                    <a:pt x="12703" y="42342"/>
                    <a:pt x="8469" y="42342"/>
                  </a:cubicBezTo>
                  <a:cubicBezTo>
                    <a:pt x="8469" y="42342"/>
                    <a:pt x="4234" y="42342"/>
                    <a:pt x="4234" y="42342"/>
                  </a:cubicBezTo>
                  <a:cubicBezTo>
                    <a:pt x="0" y="42342"/>
                    <a:pt x="0" y="38108"/>
                    <a:pt x="0" y="33874"/>
                  </a:cubicBezTo>
                  <a:cubicBezTo>
                    <a:pt x="0" y="21171"/>
                    <a:pt x="4234" y="12703"/>
                    <a:pt x="8469" y="4234"/>
                  </a:cubicBezTo>
                  <a:cubicBezTo>
                    <a:pt x="8469" y="0"/>
                    <a:pt x="16937" y="0"/>
                    <a:pt x="21171" y="0"/>
                  </a:cubicBezTo>
                  <a:cubicBezTo>
                    <a:pt x="25405" y="4234"/>
                    <a:pt x="25405" y="8468"/>
                    <a:pt x="25405" y="12703"/>
                  </a:cubicBezTo>
                  <a:lnTo>
                    <a:pt x="25405" y="12703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B26662EA-2C85-7A40-19E5-F81D13725E56}"/>
                </a:ext>
              </a:extLst>
            </p:cNvPr>
            <p:cNvSpPr/>
            <p:nvPr/>
          </p:nvSpPr>
          <p:spPr>
            <a:xfrm>
              <a:off x="5909119" y="6113212"/>
              <a:ext cx="168232" cy="153661"/>
            </a:xfrm>
            <a:custGeom>
              <a:avLst/>
              <a:gdLst>
                <a:gd name="connsiteX0" fmla="*/ 5836 w 168232"/>
                <a:gd name="connsiteY0" fmla="*/ 84245 h 153661"/>
                <a:gd name="connsiteX1" fmla="*/ 22773 w 168232"/>
                <a:gd name="connsiteY1" fmla="*/ 71543 h 153661"/>
                <a:gd name="connsiteX2" fmla="*/ 35476 w 168232"/>
                <a:gd name="connsiteY2" fmla="*/ 12263 h 153661"/>
                <a:gd name="connsiteX3" fmla="*/ 111692 w 168232"/>
                <a:gd name="connsiteY3" fmla="*/ 20732 h 153661"/>
                <a:gd name="connsiteX4" fmla="*/ 128629 w 168232"/>
                <a:gd name="connsiteY4" fmla="*/ 20732 h 153661"/>
                <a:gd name="connsiteX5" fmla="*/ 145566 w 168232"/>
                <a:gd name="connsiteY5" fmla="*/ 24966 h 153661"/>
                <a:gd name="connsiteX6" fmla="*/ 145566 w 168232"/>
                <a:gd name="connsiteY6" fmla="*/ 143525 h 153661"/>
                <a:gd name="connsiteX7" fmla="*/ 90521 w 168232"/>
                <a:gd name="connsiteY7" fmla="*/ 143525 h 153661"/>
                <a:gd name="connsiteX8" fmla="*/ 27007 w 168232"/>
                <a:gd name="connsiteY8" fmla="*/ 147759 h 153661"/>
                <a:gd name="connsiteX9" fmla="*/ 5836 w 168232"/>
                <a:gd name="connsiteY9" fmla="*/ 84245 h 153661"/>
                <a:gd name="connsiteX10" fmla="*/ 115926 w 168232"/>
                <a:gd name="connsiteY10" fmla="*/ 130822 h 153661"/>
                <a:gd name="connsiteX11" fmla="*/ 137098 w 168232"/>
                <a:gd name="connsiteY11" fmla="*/ 113885 h 153661"/>
                <a:gd name="connsiteX12" fmla="*/ 141332 w 168232"/>
                <a:gd name="connsiteY12" fmla="*/ 92714 h 153661"/>
                <a:gd name="connsiteX13" fmla="*/ 141332 w 168232"/>
                <a:gd name="connsiteY13" fmla="*/ 96948 h 153661"/>
                <a:gd name="connsiteX14" fmla="*/ 107458 w 168232"/>
                <a:gd name="connsiteY14" fmla="*/ 126588 h 153661"/>
                <a:gd name="connsiteX15" fmla="*/ 107458 w 168232"/>
                <a:gd name="connsiteY15" fmla="*/ 126588 h 153661"/>
                <a:gd name="connsiteX16" fmla="*/ 115926 w 168232"/>
                <a:gd name="connsiteY16" fmla="*/ 130822 h 153661"/>
                <a:gd name="connsiteX17" fmla="*/ 98989 w 168232"/>
                <a:gd name="connsiteY17" fmla="*/ 84245 h 153661"/>
                <a:gd name="connsiteX18" fmla="*/ 98989 w 168232"/>
                <a:gd name="connsiteY18" fmla="*/ 71543 h 153661"/>
                <a:gd name="connsiteX19" fmla="*/ 98989 w 168232"/>
                <a:gd name="connsiteY19" fmla="*/ 84245 h 153661"/>
                <a:gd name="connsiteX20" fmla="*/ 77818 w 168232"/>
                <a:gd name="connsiteY20" fmla="*/ 33435 h 153661"/>
                <a:gd name="connsiteX21" fmla="*/ 82052 w 168232"/>
                <a:gd name="connsiteY21" fmla="*/ 29200 h 153661"/>
                <a:gd name="connsiteX22" fmla="*/ 52413 w 168232"/>
                <a:gd name="connsiteY22" fmla="*/ 33435 h 153661"/>
                <a:gd name="connsiteX23" fmla="*/ 48178 w 168232"/>
                <a:gd name="connsiteY23" fmla="*/ 58840 h 153661"/>
                <a:gd name="connsiteX24" fmla="*/ 69350 w 168232"/>
                <a:gd name="connsiteY24" fmla="*/ 33435 h 153661"/>
                <a:gd name="connsiteX25" fmla="*/ 77818 w 168232"/>
                <a:gd name="connsiteY25" fmla="*/ 33435 h 153661"/>
                <a:gd name="connsiteX26" fmla="*/ 35476 w 168232"/>
                <a:gd name="connsiteY26" fmla="*/ 122354 h 153661"/>
                <a:gd name="connsiteX27" fmla="*/ 65115 w 168232"/>
                <a:gd name="connsiteY27" fmla="*/ 126588 h 153661"/>
                <a:gd name="connsiteX28" fmla="*/ 73584 w 168232"/>
                <a:gd name="connsiteY28" fmla="*/ 122354 h 153661"/>
                <a:gd name="connsiteX29" fmla="*/ 73584 w 168232"/>
                <a:gd name="connsiteY29" fmla="*/ 118119 h 153661"/>
                <a:gd name="connsiteX30" fmla="*/ 65115 w 168232"/>
                <a:gd name="connsiteY30" fmla="*/ 105417 h 153661"/>
                <a:gd name="connsiteX31" fmla="*/ 60881 w 168232"/>
                <a:gd name="connsiteY31" fmla="*/ 105417 h 153661"/>
                <a:gd name="connsiteX32" fmla="*/ 56647 w 168232"/>
                <a:gd name="connsiteY32" fmla="*/ 105417 h 153661"/>
                <a:gd name="connsiteX33" fmla="*/ 48178 w 168232"/>
                <a:gd name="connsiteY33" fmla="*/ 101182 h 153661"/>
                <a:gd name="connsiteX34" fmla="*/ 39710 w 168232"/>
                <a:gd name="connsiteY34" fmla="*/ 105417 h 153661"/>
                <a:gd name="connsiteX35" fmla="*/ 35476 w 168232"/>
                <a:gd name="connsiteY35" fmla="*/ 122354 h 1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8232" h="153661">
                  <a:moveTo>
                    <a:pt x="5836" y="84245"/>
                  </a:moveTo>
                  <a:cubicBezTo>
                    <a:pt x="10070" y="80011"/>
                    <a:pt x="14305" y="75777"/>
                    <a:pt x="22773" y="71543"/>
                  </a:cubicBezTo>
                  <a:cubicBezTo>
                    <a:pt x="14305" y="50371"/>
                    <a:pt x="18539" y="29200"/>
                    <a:pt x="35476" y="12263"/>
                  </a:cubicBezTo>
                  <a:cubicBezTo>
                    <a:pt x="56647" y="-8908"/>
                    <a:pt x="90521" y="-439"/>
                    <a:pt x="111692" y="20732"/>
                  </a:cubicBezTo>
                  <a:cubicBezTo>
                    <a:pt x="115926" y="20732"/>
                    <a:pt x="124395" y="20732"/>
                    <a:pt x="128629" y="20732"/>
                  </a:cubicBezTo>
                  <a:cubicBezTo>
                    <a:pt x="137098" y="16497"/>
                    <a:pt x="141332" y="20732"/>
                    <a:pt x="145566" y="24966"/>
                  </a:cubicBezTo>
                  <a:cubicBezTo>
                    <a:pt x="166737" y="58840"/>
                    <a:pt x="183674" y="113885"/>
                    <a:pt x="145566" y="143525"/>
                  </a:cubicBezTo>
                  <a:cubicBezTo>
                    <a:pt x="128629" y="156227"/>
                    <a:pt x="103224" y="156227"/>
                    <a:pt x="90521" y="143525"/>
                  </a:cubicBezTo>
                  <a:cubicBezTo>
                    <a:pt x="73584" y="156227"/>
                    <a:pt x="43944" y="156227"/>
                    <a:pt x="27007" y="147759"/>
                  </a:cubicBezTo>
                  <a:cubicBezTo>
                    <a:pt x="1602" y="139291"/>
                    <a:pt x="-6867" y="105417"/>
                    <a:pt x="5836" y="84245"/>
                  </a:cubicBezTo>
                  <a:close/>
                  <a:moveTo>
                    <a:pt x="115926" y="130822"/>
                  </a:moveTo>
                  <a:cubicBezTo>
                    <a:pt x="124395" y="130822"/>
                    <a:pt x="132863" y="122354"/>
                    <a:pt x="137098" y="113885"/>
                  </a:cubicBezTo>
                  <a:cubicBezTo>
                    <a:pt x="141332" y="105417"/>
                    <a:pt x="141332" y="96948"/>
                    <a:pt x="141332" y="92714"/>
                  </a:cubicBezTo>
                  <a:cubicBezTo>
                    <a:pt x="141332" y="92714"/>
                    <a:pt x="141332" y="96948"/>
                    <a:pt x="141332" y="96948"/>
                  </a:cubicBezTo>
                  <a:cubicBezTo>
                    <a:pt x="137098" y="109651"/>
                    <a:pt x="124395" y="122354"/>
                    <a:pt x="107458" y="126588"/>
                  </a:cubicBezTo>
                  <a:cubicBezTo>
                    <a:pt x="107458" y="126588"/>
                    <a:pt x="107458" y="126588"/>
                    <a:pt x="107458" y="126588"/>
                  </a:cubicBezTo>
                  <a:cubicBezTo>
                    <a:pt x="111692" y="126588"/>
                    <a:pt x="111692" y="126588"/>
                    <a:pt x="115926" y="130822"/>
                  </a:cubicBezTo>
                  <a:close/>
                  <a:moveTo>
                    <a:pt x="98989" y="84245"/>
                  </a:moveTo>
                  <a:cubicBezTo>
                    <a:pt x="103224" y="80011"/>
                    <a:pt x="103224" y="75777"/>
                    <a:pt x="98989" y="71543"/>
                  </a:cubicBezTo>
                  <a:cubicBezTo>
                    <a:pt x="94755" y="75777"/>
                    <a:pt x="90521" y="84245"/>
                    <a:pt x="98989" y="84245"/>
                  </a:cubicBezTo>
                  <a:close/>
                  <a:moveTo>
                    <a:pt x="77818" y="33435"/>
                  </a:moveTo>
                  <a:cubicBezTo>
                    <a:pt x="77818" y="33435"/>
                    <a:pt x="82052" y="29200"/>
                    <a:pt x="82052" y="29200"/>
                  </a:cubicBezTo>
                  <a:cubicBezTo>
                    <a:pt x="73584" y="24966"/>
                    <a:pt x="60881" y="24966"/>
                    <a:pt x="52413" y="33435"/>
                  </a:cubicBezTo>
                  <a:cubicBezTo>
                    <a:pt x="43944" y="41903"/>
                    <a:pt x="43944" y="50371"/>
                    <a:pt x="48178" y="58840"/>
                  </a:cubicBezTo>
                  <a:cubicBezTo>
                    <a:pt x="52413" y="50371"/>
                    <a:pt x="60881" y="41903"/>
                    <a:pt x="69350" y="33435"/>
                  </a:cubicBezTo>
                  <a:cubicBezTo>
                    <a:pt x="73584" y="37669"/>
                    <a:pt x="77818" y="33435"/>
                    <a:pt x="77818" y="33435"/>
                  </a:cubicBezTo>
                  <a:close/>
                  <a:moveTo>
                    <a:pt x="35476" y="122354"/>
                  </a:moveTo>
                  <a:cubicBezTo>
                    <a:pt x="43944" y="130822"/>
                    <a:pt x="52413" y="130822"/>
                    <a:pt x="65115" y="126588"/>
                  </a:cubicBezTo>
                  <a:cubicBezTo>
                    <a:pt x="69350" y="126588"/>
                    <a:pt x="69350" y="126588"/>
                    <a:pt x="73584" y="122354"/>
                  </a:cubicBezTo>
                  <a:cubicBezTo>
                    <a:pt x="73584" y="122354"/>
                    <a:pt x="73584" y="118119"/>
                    <a:pt x="73584" y="118119"/>
                  </a:cubicBezTo>
                  <a:cubicBezTo>
                    <a:pt x="69350" y="113885"/>
                    <a:pt x="65115" y="109651"/>
                    <a:pt x="65115" y="105417"/>
                  </a:cubicBezTo>
                  <a:cubicBezTo>
                    <a:pt x="65115" y="105417"/>
                    <a:pt x="60881" y="105417"/>
                    <a:pt x="60881" y="105417"/>
                  </a:cubicBezTo>
                  <a:cubicBezTo>
                    <a:pt x="60881" y="105417"/>
                    <a:pt x="56647" y="105417"/>
                    <a:pt x="56647" y="105417"/>
                  </a:cubicBezTo>
                  <a:cubicBezTo>
                    <a:pt x="52413" y="105417"/>
                    <a:pt x="48178" y="101182"/>
                    <a:pt x="48178" y="101182"/>
                  </a:cubicBezTo>
                  <a:cubicBezTo>
                    <a:pt x="43944" y="101182"/>
                    <a:pt x="43944" y="101182"/>
                    <a:pt x="39710" y="105417"/>
                  </a:cubicBezTo>
                  <a:cubicBezTo>
                    <a:pt x="27007" y="105417"/>
                    <a:pt x="31242" y="118119"/>
                    <a:pt x="35476" y="12235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CD35441-CD4A-975A-989D-060C87258EF8}"/>
                </a:ext>
              </a:extLst>
            </p:cNvPr>
            <p:cNvSpPr/>
            <p:nvPr/>
          </p:nvSpPr>
          <p:spPr>
            <a:xfrm>
              <a:off x="5922768" y="5985745"/>
              <a:ext cx="20743" cy="26073"/>
            </a:xfrm>
            <a:custGeom>
              <a:avLst/>
              <a:gdLst>
                <a:gd name="connsiteX0" fmla="*/ 4889 w 20743"/>
                <a:gd name="connsiteY0" fmla="*/ 4234 h 26073"/>
                <a:gd name="connsiteX1" fmla="*/ 4889 w 20743"/>
                <a:gd name="connsiteY1" fmla="*/ 4234 h 26073"/>
                <a:gd name="connsiteX2" fmla="*/ 9124 w 20743"/>
                <a:gd name="connsiteY2" fmla="*/ 0 h 26073"/>
                <a:gd name="connsiteX3" fmla="*/ 9124 w 20743"/>
                <a:gd name="connsiteY3" fmla="*/ 0 h 26073"/>
                <a:gd name="connsiteX4" fmla="*/ 9124 w 20743"/>
                <a:gd name="connsiteY4" fmla="*/ 0 h 26073"/>
                <a:gd name="connsiteX5" fmla="*/ 9124 w 20743"/>
                <a:gd name="connsiteY5" fmla="*/ 0 h 26073"/>
                <a:gd name="connsiteX6" fmla="*/ 9124 w 20743"/>
                <a:gd name="connsiteY6" fmla="*/ 0 h 26073"/>
                <a:gd name="connsiteX7" fmla="*/ 9124 w 20743"/>
                <a:gd name="connsiteY7" fmla="*/ 0 h 26073"/>
                <a:gd name="connsiteX8" fmla="*/ 9124 w 20743"/>
                <a:gd name="connsiteY8" fmla="*/ 0 h 26073"/>
                <a:gd name="connsiteX9" fmla="*/ 13358 w 20743"/>
                <a:gd name="connsiteY9" fmla="*/ 0 h 26073"/>
                <a:gd name="connsiteX10" fmla="*/ 13358 w 20743"/>
                <a:gd name="connsiteY10" fmla="*/ 0 h 26073"/>
                <a:gd name="connsiteX11" fmla="*/ 4889 w 20743"/>
                <a:gd name="connsiteY11" fmla="*/ 25405 h 26073"/>
                <a:gd name="connsiteX12" fmla="*/ 4889 w 20743"/>
                <a:gd name="connsiteY12" fmla="*/ 4234 h 2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743" h="26073">
                  <a:moveTo>
                    <a:pt x="4889" y="4234"/>
                  </a:moveTo>
                  <a:cubicBezTo>
                    <a:pt x="4889" y="4234"/>
                    <a:pt x="4889" y="4234"/>
                    <a:pt x="4889" y="4234"/>
                  </a:cubicBezTo>
                  <a:cubicBezTo>
                    <a:pt x="9124" y="4234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13358" y="0"/>
                  </a:cubicBezTo>
                  <a:cubicBezTo>
                    <a:pt x="13358" y="0"/>
                    <a:pt x="13358" y="0"/>
                    <a:pt x="13358" y="0"/>
                  </a:cubicBezTo>
                  <a:cubicBezTo>
                    <a:pt x="26060" y="8468"/>
                    <a:pt x="21826" y="25405"/>
                    <a:pt x="4889" y="25405"/>
                  </a:cubicBezTo>
                  <a:cubicBezTo>
                    <a:pt x="655" y="29640"/>
                    <a:pt x="-3579" y="12703"/>
                    <a:pt x="4889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57B39DDD-3116-63F5-9395-FAAA526C5011}"/>
                </a:ext>
              </a:extLst>
            </p:cNvPr>
            <p:cNvSpPr/>
            <p:nvPr/>
          </p:nvSpPr>
          <p:spPr>
            <a:xfrm>
              <a:off x="6231397" y="6429187"/>
              <a:ext cx="118243" cy="118271"/>
            </a:xfrm>
            <a:custGeom>
              <a:avLst/>
              <a:gdLst>
                <a:gd name="connsiteX0" fmla="*/ 13829 w 118243"/>
                <a:gd name="connsiteY0" fmla="*/ 1154 h 118271"/>
                <a:gd name="connsiteX1" fmla="*/ 115451 w 118243"/>
                <a:gd name="connsiteY1" fmla="*/ 102776 h 118271"/>
                <a:gd name="connsiteX2" fmla="*/ 102748 w 118243"/>
                <a:gd name="connsiteY2" fmla="*/ 115478 h 118271"/>
                <a:gd name="connsiteX3" fmla="*/ 1126 w 118243"/>
                <a:gd name="connsiteY3" fmla="*/ 9622 h 118271"/>
                <a:gd name="connsiteX4" fmla="*/ 13829 w 118243"/>
                <a:gd name="connsiteY4" fmla="*/ 1154 h 11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43" h="118271">
                  <a:moveTo>
                    <a:pt x="13829" y="1154"/>
                  </a:moveTo>
                  <a:cubicBezTo>
                    <a:pt x="47703" y="35028"/>
                    <a:pt x="77343" y="68902"/>
                    <a:pt x="115451" y="102776"/>
                  </a:cubicBezTo>
                  <a:cubicBezTo>
                    <a:pt x="123919" y="111244"/>
                    <a:pt x="111217" y="123947"/>
                    <a:pt x="102748" y="115478"/>
                  </a:cubicBezTo>
                  <a:cubicBezTo>
                    <a:pt x="64640" y="85839"/>
                    <a:pt x="30766" y="51965"/>
                    <a:pt x="1126" y="9622"/>
                  </a:cubicBezTo>
                  <a:cubicBezTo>
                    <a:pt x="-3108" y="5388"/>
                    <a:pt x="5361" y="-3080"/>
                    <a:pt x="13829" y="115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C64B6B45-57A9-3BB6-02EF-0CB4335C15A3}"/>
                </a:ext>
              </a:extLst>
            </p:cNvPr>
            <p:cNvSpPr/>
            <p:nvPr/>
          </p:nvSpPr>
          <p:spPr>
            <a:xfrm>
              <a:off x="6173243" y="6473742"/>
              <a:ext cx="34726" cy="54368"/>
            </a:xfrm>
            <a:custGeom>
              <a:avLst/>
              <a:gdLst>
                <a:gd name="connsiteX0" fmla="*/ 12703 w 34726"/>
                <a:gd name="connsiteY0" fmla="*/ 3176 h 54368"/>
                <a:gd name="connsiteX1" fmla="*/ 33874 w 34726"/>
                <a:gd name="connsiteY1" fmla="*/ 45518 h 54368"/>
                <a:gd name="connsiteX2" fmla="*/ 21171 w 34726"/>
                <a:gd name="connsiteY2" fmla="*/ 49752 h 54368"/>
                <a:gd name="connsiteX3" fmla="*/ 0 w 34726"/>
                <a:gd name="connsiteY3" fmla="*/ 3176 h 54368"/>
                <a:gd name="connsiteX4" fmla="*/ 12703 w 34726"/>
                <a:gd name="connsiteY4" fmla="*/ 3176 h 5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26" h="54368">
                  <a:moveTo>
                    <a:pt x="12703" y="3176"/>
                  </a:moveTo>
                  <a:cubicBezTo>
                    <a:pt x="21171" y="15878"/>
                    <a:pt x="29640" y="32815"/>
                    <a:pt x="33874" y="45518"/>
                  </a:cubicBezTo>
                  <a:cubicBezTo>
                    <a:pt x="38108" y="53986"/>
                    <a:pt x="25405" y="58221"/>
                    <a:pt x="21171" y="49752"/>
                  </a:cubicBezTo>
                  <a:cubicBezTo>
                    <a:pt x="12703" y="32815"/>
                    <a:pt x="8468" y="20113"/>
                    <a:pt x="0" y="3176"/>
                  </a:cubicBezTo>
                  <a:cubicBezTo>
                    <a:pt x="0" y="-1059"/>
                    <a:pt x="8468" y="-1059"/>
                    <a:pt x="12703" y="317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8" name="Graphic 8">
            <a:extLst>
              <a:ext uri="{FF2B5EF4-FFF2-40B4-BE49-F238E27FC236}">
                <a16:creationId xmlns:a16="http://schemas.microsoft.com/office/drawing/2014/main" id="{098E8C5C-2E6E-285C-7FEC-436B95D31FB8}"/>
              </a:ext>
            </a:extLst>
          </p:cNvPr>
          <p:cNvGrpSpPr/>
          <p:nvPr/>
        </p:nvGrpSpPr>
        <p:grpSpPr>
          <a:xfrm>
            <a:off x="8021947" y="3885165"/>
            <a:ext cx="1852481" cy="2067759"/>
            <a:chOff x="7610769" y="3960329"/>
            <a:chExt cx="1852481" cy="206775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B9E20BDF-EEDF-D097-B231-B68710DCDFE0}"/>
                </a:ext>
              </a:extLst>
            </p:cNvPr>
            <p:cNvSpPr/>
            <p:nvPr/>
          </p:nvSpPr>
          <p:spPr>
            <a:xfrm>
              <a:off x="8188743" y="4156171"/>
              <a:ext cx="1027725" cy="1093875"/>
            </a:xfrm>
            <a:custGeom>
              <a:avLst/>
              <a:gdLst>
                <a:gd name="connsiteX0" fmla="*/ 12703 w 1027725"/>
                <a:gd name="connsiteY0" fmla="*/ 508491 h 1093875"/>
                <a:gd name="connsiteX1" fmla="*/ 199009 w 1027725"/>
                <a:gd name="connsiteY1" fmla="*/ 254436 h 1093875"/>
                <a:gd name="connsiteX2" fmla="*/ 461533 w 1027725"/>
                <a:gd name="connsiteY2" fmla="*/ 89301 h 1093875"/>
                <a:gd name="connsiteX3" fmla="*/ 537749 w 1027725"/>
                <a:gd name="connsiteY3" fmla="*/ 46958 h 1093875"/>
                <a:gd name="connsiteX4" fmla="*/ 622434 w 1027725"/>
                <a:gd name="connsiteY4" fmla="*/ 8850 h 1093875"/>
                <a:gd name="connsiteX5" fmla="*/ 715587 w 1027725"/>
                <a:gd name="connsiteY5" fmla="*/ 4616 h 1093875"/>
                <a:gd name="connsiteX6" fmla="*/ 749461 w 1027725"/>
                <a:gd name="connsiteY6" fmla="*/ 21553 h 1093875"/>
                <a:gd name="connsiteX7" fmla="*/ 774866 w 1027725"/>
                <a:gd name="connsiteY7" fmla="*/ 42724 h 1093875"/>
                <a:gd name="connsiteX8" fmla="*/ 800272 w 1027725"/>
                <a:gd name="connsiteY8" fmla="*/ 42724 h 1093875"/>
                <a:gd name="connsiteX9" fmla="*/ 918831 w 1027725"/>
                <a:gd name="connsiteY9" fmla="*/ 309482 h 1093875"/>
                <a:gd name="connsiteX10" fmla="*/ 965407 w 1027725"/>
                <a:gd name="connsiteY10" fmla="*/ 457680 h 1093875"/>
                <a:gd name="connsiteX11" fmla="*/ 986579 w 1027725"/>
                <a:gd name="connsiteY11" fmla="*/ 610113 h 1093875"/>
                <a:gd name="connsiteX12" fmla="*/ 982344 w 1027725"/>
                <a:gd name="connsiteY12" fmla="*/ 694798 h 1093875"/>
                <a:gd name="connsiteX13" fmla="*/ 978110 w 1027725"/>
                <a:gd name="connsiteY13" fmla="*/ 737140 h 1093875"/>
                <a:gd name="connsiteX14" fmla="*/ 978110 w 1027725"/>
                <a:gd name="connsiteY14" fmla="*/ 754077 h 1093875"/>
                <a:gd name="connsiteX15" fmla="*/ 982344 w 1027725"/>
                <a:gd name="connsiteY15" fmla="*/ 758311 h 1093875"/>
                <a:gd name="connsiteX16" fmla="*/ 1024687 w 1027725"/>
                <a:gd name="connsiteY16" fmla="*/ 859933 h 1093875"/>
                <a:gd name="connsiteX17" fmla="*/ 961173 w 1027725"/>
                <a:gd name="connsiteY17" fmla="*/ 931915 h 1093875"/>
                <a:gd name="connsiteX18" fmla="*/ 969642 w 1027725"/>
                <a:gd name="connsiteY18" fmla="*/ 940384 h 1093875"/>
                <a:gd name="connsiteX19" fmla="*/ 973876 w 1027725"/>
                <a:gd name="connsiteY19" fmla="*/ 953087 h 1093875"/>
                <a:gd name="connsiteX20" fmla="*/ 973876 w 1027725"/>
                <a:gd name="connsiteY20" fmla="*/ 970023 h 1093875"/>
                <a:gd name="connsiteX21" fmla="*/ 986579 w 1027725"/>
                <a:gd name="connsiteY21" fmla="*/ 974258 h 1093875"/>
                <a:gd name="connsiteX22" fmla="*/ 995047 w 1027725"/>
                <a:gd name="connsiteY22" fmla="*/ 986961 h 1093875"/>
                <a:gd name="connsiteX23" fmla="*/ 990813 w 1027725"/>
                <a:gd name="connsiteY23" fmla="*/ 999663 h 1093875"/>
                <a:gd name="connsiteX24" fmla="*/ 948471 w 1027725"/>
                <a:gd name="connsiteY24" fmla="*/ 1003898 h 1093875"/>
                <a:gd name="connsiteX25" fmla="*/ 923065 w 1027725"/>
                <a:gd name="connsiteY25" fmla="*/ 995429 h 1093875"/>
                <a:gd name="connsiteX26" fmla="*/ 901894 w 1027725"/>
                <a:gd name="connsiteY26" fmla="*/ 982726 h 1093875"/>
                <a:gd name="connsiteX27" fmla="*/ 872254 w 1027725"/>
                <a:gd name="connsiteY27" fmla="*/ 995429 h 1093875"/>
                <a:gd name="connsiteX28" fmla="*/ 757930 w 1027725"/>
                <a:gd name="connsiteY28" fmla="*/ 1050474 h 1093875"/>
                <a:gd name="connsiteX29" fmla="*/ 630902 w 1027725"/>
                <a:gd name="connsiteY29" fmla="*/ 1084348 h 1093875"/>
                <a:gd name="connsiteX30" fmla="*/ 571623 w 1027725"/>
                <a:gd name="connsiteY30" fmla="*/ 1092817 h 1093875"/>
                <a:gd name="connsiteX31" fmla="*/ 508109 w 1027725"/>
                <a:gd name="connsiteY31" fmla="*/ 1088582 h 1093875"/>
                <a:gd name="connsiteX32" fmla="*/ 436127 w 1027725"/>
                <a:gd name="connsiteY32" fmla="*/ 1058943 h 1093875"/>
                <a:gd name="connsiteX33" fmla="*/ 393784 w 1027725"/>
                <a:gd name="connsiteY33" fmla="*/ 1042006 h 1093875"/>
                <a:gd name="connsiteX34" fmla="*/ 313334 w 1027725"/>
                <a:gd name="connsiteY34" fmla="*/ 1008132 h 1093875"/>
                <a:gd name="connsiteX35" fmla="*/ 275226 w 1027725"/>
                <a:gd name="connsiteY35" fmla="*/ 970023 h 1093875"/>
                <a:gd name="connsiteX36" fmla="*/ 254055 w 1027725"/>
                <a:gd name="connsiteY36" fmla="*/ 948852 h 1093875"/>
                <a:gd name="connsiteX37" fmla="*/ 241352 w 1027725"/>
                <a:gd name="connsiteY37" fmla="*/ 936150 h 1093875"/>
                <a:gd name="connsiteX38" fmla="*/ 224415 w 1027725"/>
                <a:gd name="connsiteY38" fmla="*/ 953087 h 1093875"/>
                <a:gd name="connsiteX39" fmla="*/ 186307 w 1027725"/>
                <a:gd name="connsiteY39" fmla="*/ 970023 h 1093875"/>
                <a:gd name="connsiteX40" fmla="*/ 114324 w 1027725"/>
                <a:gd name="connsiteY40" fmla="*/ 948852 h 1093875"/>
                <a:gd name="connsiteX41" fmla="*/ 67748 w 1027725"/>
                <a:gd name="connsiteY41" fmla="*/ 893807 h 1093875"/>
                <a:gd name="connsiteX42" fmla="*/ 38108 w 1027725"/>
                <a:gd name="connsiteY42" fmla="*/ 817591 h 1093875"/>
                <a:gd name="connsiteX43" fmla="*/ 33874 w 1027725"/>
                <a:gd name="connsiteY43" fmla="*/ 737140 h 1093875"/>
                <a:gd name="connsiteX44" fmla="*/ 16937 w 1027725"/>
                <a:gd name="connsiteY44" fmla="*/ 703266 h 1093875"/>
                <a:gd name="connsiteX45" fmla="*/ 4234 w 1027725"/>
                <a:gd name="connsiteY45" fmla="*/ 660924 h 1093875"/>
                <a:gd name="connsiteX46" fmla="*/ 0 w 1027725"/>
                <a:gd name="connsiteY46" fmla="*/ 580473 h 1093875"/>
                <a:gd name="connsiteX47" fmla="*/ 12703 w 1027725"/>
                <a:gd name="connsiteY47" fmla="*/ 508491 h 109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27725" h="1093875">
                  <a:moveTo>
                    <a:pt x="12703" y="508491"/>
                  </a:moveTo>
                  <a:cubicBezTo>
                    <a:pt x="29640" y="398401"/>
                    <a:pt x="118559" y="322184"/>
                    <a:pt x="199009" y="254436"/>
                  </a:cubicBezTo>
                  <a:cubicBezTo>
                    <a:pt x="279460" y="190923"/>
                    <a:pt x="368379" y="135878"/>
                    <a:pt x="461533" y="89301"/>
                  </a:cubicBezTo>
                  <a:cubicBezTo>
                    <a:pt x="486938" y="76598"/>
                    <a:pt x="512343" y="63895"/>
                    <a:pt x="537749" y="46958"/>
                  </a:cubicBezTo>
                  <a:cubicBezTo>
                    <a:pt x="567389" y="34256"/>
                    <a:pt x="592794" y="17319"/>
                    <a:pt x="622434" y="8850"/>
                  </a:cubicBezTo>
                  <a:cubicBezTo>
                    <a:pt x="652074" y="382"/>
                    <a:pt x="685947" y="-3852"/>
                    <a:pt x="715587" y="4616"/>
                  </a:cubicBezTo>
                  <a:cubicBezTo>
                    <a:pt x="728290" y="8850"/>
                    <a:pt x="740993" y="13085"/>
                    <a:pt x="749461" y="21553"/>
                  </a:cubicBezTo>
                  <a:cubicBezTo>
                    <a:pt x="757930" y="25787"/>
                    <a:pt x="766398" y="34256"/>
                    <a:pt x="774866" y="42724"/>
                  </a:cubicBezTo>
                  <a:cubicBezTo>
                    <a:pt x="779101" y="34256"/>
                    <a:pt x="791803" y="34256"/>
                    <a:pt x="800272" y="42724"/>
                  </a:cubicBezTo>
                  <a:cubicBezTo>
                    <a:pt x="855317" y="123175"/>
                    <a:pt x="884957" y="216328"/>
                    <a:pt x="918831" y="309482"/>
                  </a:cubicBezTo>
                  <a:cubicBezTo>
                    <a:pt x="935768" y="360293"/>
                    <a:pt x="952705" y="406869"/>
                    <a:pt x="965407" y="457680"/>
                  </a:cubicBezTo>
                  <a:cubicBezTo>
                    <a:pt x="978110" y="508491"/>
                    <a:pt x="986579" y="559302"/>
                    <a:pt x="986579" y="610113"/>
                  </a:cubicBezTo>
                  <a:cubicBezTo>
                    <a:pt x="986579" y="639753"/>
                    <a:pt x="986579" y="669392"/>
                    <a:pt x="982344" y="694798"/>
                  </a:cubicBezTo>
                  <a:cubicBezTo>
                    <a:pt x="982344" y="707500"/>
                    <a:pt x="982344" y="724437"/>
                    <a:pt x="978110" y="737140"/>
                  </a:cubicBezTo>
                  <a:cubicBezTo>
                    <a:pt x="978110" y="741374"/>
                    <a:pt x="978110" y="745609"/>
                    <a:pt x="978110" y="754077"/>
                  </a:cubicBezTo>
                  <a:cubicBezTo>
                    <a:pt x="978110" y="754077"/>
                    <a:pt x="982344" y="758311"/>
                    <a:pt x="982344" y="758311"/>
                  </a:cubicBezTo>
                  <a:cubicBezTo>
                    <a:pt x="1007750" y="787951"/>
                    <a:pt x="1037390" y="821825"/>
                    <a:pt x="1024687" y="859933"/>
                  </a:cubicBezTo>
                  <a:cubicBezTo>
                    <a:pt x="1011984" y="893807"/>
                    <a:pt x="986579" y="910744"/>
                    <a:pt x="961173" y="931915"/>
                  </a:cubicBezTo>
                  <a:cubicBezTo>
                    <a:pt x="965407" y="931915"/>
                    <a:pt x="965407" y="936150"/>
                    <a:pt x="969642" y="940384"/>
                  </a:cubicBezTo>
                  <a:cubicBezTo>
                    <a:pt x="969642" y="944618"/>
                    <a:pt x="973876" y="948852"/>
                    <a:pt x="973876" y="953087"/>
                  </a:cubicBezTo>
                  <a:cubicBezTo>
                    <a:pt x="973876" y="957321"/>
                    <a:pt x="969642" y="965789"/>
                    <a:pt x="973876" y="970023"/>
                  </a:cubicBezTo>
                  <a:cubicBezTo>
                    <a:pt x="978110" y="974258"/>
                    <a:pt x="982344" y="974258"/>
                    <a:pt x="986579" y="974258"/>
                  </a:cubicBezTo>
                  <a:cubicBezTo>
                    <a:pt x="990813" y="978492"/>
                    <a:pt x="995047" y="982726"/>
                    <a:pt x="995047" y="986961"/>
                  </a:cubicBezTo>
                  <a:cubicBezTo>
                    <a:pt x="999281" y="991195"/>
                    <a:pt x="995047" y="999663"/>
                    <a:pt x="990813" y="999663"/>
                  </a:cubicBezTo>
                  <a:cubicBezTo>
                    <a:pt x="978110" y="1008132"/>
                    <a:pt x="961173" y="1008132"/>
                    <a:pt x="948471" y="1003898"/>
                  </a:cubicBezTo>
                  <a:cubicBezTo>
                    <a:pt x="940002" y="1003898"/>
                    <a:pt x="931534" y="999663"/>
                    <a:pt x="923065" y="995429"/>
                  </a:cubicBezTo>
                  <a:cubicBezTo>
                    <a:pt x="914597" y="991195"/>
                    <a:pt x="910362" y="982726"/>
                    <a:pt x="901894" y="982726"/>
                  </a:cubicBezTo>
                  <a:cubicBezTo>
                    <a:pt x="893425" y="982726"/>
                    <a:pt x="880722" y="991195"/>
                    <a:pt x="872254" y="995429"/>
                  </a:cubicBezTo>
                  <a:cubicBezTo>
                    <a:pt x="834146" y="1016600"/>
                    <a:pt x="796038" y="1033537"/>
                    <a:pt x="757930" y="1050474"/>
                  </a:cubicBezTo>
                  <a:cubicBezTo>
                    <a:pt x="715587" y="1067411"/>
                    <a:pt x="677479" y="1075880"/>
                    <a:pt x="630902" y="1084348"/>
                  </a:cubicBezTo>
                  <a:cubicBezTo>
                    <a:pt x="609731" y="1088582"/>
                    <a:pt x="588560" y="1092817"/>
                    <a:pt x="571623" y="1092817"/>
                  </a:cubicBezTo>
                  <a:cubicBezTo>
                    <a:pt x="550452" y="1092817"/>
                    <a:pt x="529280" y="1097051"/>
                    <a:pt x="508109" y="1088582"/>
                  </a:cubicBezTo>
                  <a:cubicBezTo>
                    <a:pt x="482704" y="1080114"/>
                    <a:pt x="461533" y="1071645"/>
                    <a:pt x="436127" y="1058943"/>
                  </a:cubicBezTo>
                  <a:cubicBezTo>
                    <a:pt x="423424" y="1054708"/>
                    <a:pt x="406487" y="1050474"/>
                    <a:pt x="393784" y="1042006"/>
                  </a:cubicBezTo>
                  <a:cubicBezTo>
                    <a:pt x="364145" y="1037771"/>
                    <a:pt x="334505" y="1025069"/>
                    <a:pt x="313334" y="1008132"/>
                  </a:cubicBezTo>
                  <a:cubicBezTo>
                    <a:pt x="300631" y="995429"/>
                    <a:pt x="287928" y="982726"/>
                    <a:pt x="275226" y="970023"/>
                  </a:cubicBezTo>
                  <a:cubicBezTo>
                    <a:pt x="266757" y="961555"/>
                    <a:pt x="262523" y="957321"/>
                    <a:pt x="254055" y="948852"/>
                  </a:cubicBezTo>
                  <a:cubicBezTo>
                    <a:pt x="249820" y="944618"/>
                    <a:pt x="245586" y="940384"/>
                    <a:pt x="241352" y="936150"/>
                  </a:cubicBezTo>
                  <a:cubicBezTo>
                    <a:pt x="237118" y="940384"/>
                    <a:pt x="228649" y="944618"/>
                    <a:pt x="224415" y="953087"/>
                  </a:cubicBezTo>
                  <a:cubicBezTo>
                    <a:pt x="215946" y="961555"/>
                    <a:pt x="199009" y="965789"/>
                    <a:pt x="186307" y="970023"/>
                  </a:cubicBezTo>
                  <a:cubicBezTo>
                    <a:pt x="160901" y="974258"/>
                    <a:pt x="135496" y="961555"/>
                    <a:pt x="114324" y="948852"/>
                  </a:cubicBezTo>
                  <a:cubicBezTo>
                    <a:pt x="97388" y="936150"/>
                    <a:pt x="80451" y="914978"/>
                    <a:pt x="67748" y="893807"/>
                  </a:cubicBezTo>
                  <a:cubicBezTo>
                    <a:pt x="55045" y="868402"/>
                    <a:pt x="42342" y="847231"/>
                    <a:pt x="38108" y="817591"/>
                  </a:cubicBezTo>
                  <a:cubicBezTo>
                    <a:pt x="33874" y="792185"/>
                    <a:pt x="42342" y="762546"/>
                    <a:pt x="33874" y="737140"/>
                  </a:cubicBezTo>
                  <a:cubicBezTo>
                    <a:pt x="29640" y="724437"/>
                    <a:pt x="25405" y="715969"/>
                    <a:pt x="16937" y="703266"/>
                  </a:cubicBezTo>
                  <a:cubicBezTo>
                    <a:pt x="8468" y="690563"/>
                    <a:pt x="8468" y="673627"/>
                    <a:pt x="4234" y="660924"/>
                  </a:cubicBezTo>
                  <a:cubicBezTo>
                    <a:pt x="0" y="635518"/>
                    <a:pt x="0" y="605879"/>
                    <a:pt x="0" y="580473"/>
                  </a:cubicBezTo>
                  <a:cubicBezTo>
                    <a:pt x="8468" y="567770"/>
                    <a:pt x="8468" y="538131"/>
                    <a:pt x="12703" y="508491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6EEE0A40-362A-D04B-A162-14E928E5D4A3}"/>
                </a:ext>
              </a:extLst>
            </p:cNvPr>
            <p:cNvSpPr/>
            <p:nvPr/>
          </p:nvSpPr>
          <p:spPr>
            <a:xfrm>
              <a:off x="8679916" y="5583492"/>
              <a:ext cx="304865" cy="283694"/>
            </a:xfrm>
            <a:custGeom>
              <a:avLst/>
              <a:gdLst>
                <a:gd name="connsiteX0" fmla="*/ 16937 w 304865"/>
                <a:gd name="connsiteY0" fmla="*/ 148199 h 283694"/>
                <a:gd name="connsiteX1" fmla="*/ 93153 w 304865"/>
                <a:gd name="connsiteY1" fmla="*/ 55045 h 283694"/>
                <a:gd name="connsiteX2" fmla="*/ 173604 w 304865"/>
                <a:gd name="connsiteY2" fmla="*/ 0 h 283694"/>
                <a:gd name="connsiteX3" fmla="*/ 241352 w 304865"/>
                <a:gd name="connsiteY3" fmla="*/ 50811 h 283694"/>
                <a:gd name="connsiteX4" fmla="*/ 279460 w 304865"/>
                <a:gd name="connsiteY4" fmla="*/ 88919 h 283694"/>
                <a:gd name="connsiteX5" fmla="*/ 304865 w 304865"/>
                <a:gd name="connsiteY5" fmla="*/ 135496 h 283694"/>
                <a:gd name="connsiteX6" fmla="*/ 262523 w 304865"/>
                <a:gd name="connsiteY6" fmla="*/ 148199 h 283694"/>
                <a:gd name="connsiteX7" fmla="*/ 228649 w 304865"/>
                <a:gd name="connsiteY7" fmla="*/ 173604 h 283694"/>
                <a:gd name="connsiteX8" fmla="*/ 199009 w 304865"/>
                <a:gd name="connsiteY8" fmla="*/ 207478 h 283694"/>
                <a:gd name="connsiteX9" fmla="*/ 182073 w 304865"/>
                <a:gd name="connsiteY9" fmla="*/ 249820 h 283694"/>
                <a:gd name="connsiteX10" fmla="*/ 173604 w 304865"/>
                <a:gd name="connsiteY10" fmla="*/ 283694 h 283694"/>
                <a:gd name="connsiteX11" fmla="*/ 173604 w 304865"/>
                <a:gd name="connsiteY11" fmla="*/ 283694 h 283694"/>
                <a:gd name="connsiteX12" fmla="*/ 173604 w 304865"/>
                <a:gd name="connsiteY12" fmla="*/ 279460 h 283694"/>
                <a:gd name="connsiteX13" fmla="*/ 135496 w 304865"/>
                <a:gd name="connsiteY13" fmla="*/ 249820 h 283694"/>
                <a:gd name="connsiteX14" fmla="*/ 101622 w 304865"/>
                <a:gd name="connsiteY14" fmla="*/ 224415 h 283694"/>
                <a:gd name="connsiteX15" fmla="*/ 63514 w 304865"/>
                <a:gd name="connsiteY15" fmla="*/ 215946 h 283694"/>
                <a:gd name="connsiteX16" fmla="*/ 25405 w 304865"/>
                <a:gd name="connsiteY16" fmla="*/ 203244 h 283694"/>
                <a:gd name="connsiteX17" fmla="*/ 0 w 304865"/>
                <a:gd name="connsiteY17" fmla="*/ 190541 h 283694"/>
                <a:gd name="connsiteX18" fmla="*/ 16937 w 304865"/>
                <a:gd name="connsiteY18" fmla="*/ 148199 h 28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65" h="283694">
                  <a:moveTo>
                    <a:pt x="16937" y="148199"/>
                  </a:moveTo>
                  <a:cubicBezTo>
                    <a:pt x="33874" y="110090"/>
                    <a:pt x="63514" y="80451"/>
                    <a:pt x="93153" y="55045"/>
                  </a:cubicBezTo>
                  <a:cubicBezTo>
                    <a:pt x="122793" y="33874"/>
                    <a:pt x="143964" y="16937"/>
                    <a:pt x="173604" y="0"/>
                  </a:cubicBezTo>
                  <a:cubicBezTo>
                    <a:pt x="199009" y="8468"/>
                    <a:pt x="228649" y="33874"/>
                    <a:pt x="241352" y="50811"/>
                  </a:cubicBezTo>
                  <a:cubicBezTo>
                    <a:pt x="254055" y="63514"/>
                    <a:pt x="266757" y="76216"/>
                    <a:pt x="279460" y="88919"/>
                  </a:cubicBezTo>
                  <a:cubicBezTo>
                    <a:pt x="292163" y="105856"/>
                    <a:pt x="300631" y="118559"/>
                    <a:pt x="304865" y="135496"/>
                  </a:cubicBezTo>
                  <a:cubicBezTo>
                    <a:pt x="292163" y="135496"/>
                    <a:pt x="275226" y="139730"/>
                    <a:pt x="262523" y="148199"/>
                  </a:cubicBezTo>
                  <a:cubicBezTo>
                    <a:pt x="249820" y="156667"/>
                    <a:pt x="241352" y="165135"/>
                    <a:pt x="228649" y="173604"/>
                  </a:cubicBezTo>
                  <a:cubicBezTo>
                    <a:pt x="215946" y="182072"/>
                    <a:pt x="207478" y="194775"/>
                    <a:pt x="199009" y="207478"/>
                  </a:cubicBezTo>
                  <a:cubicBezTo>
                    <a:pt x="190541" y="220181"/>
                    <a:pt x="186307" y="232883"/>
                    <a:pt x="182073" y="249820"/>
                  </a:cubicBezTo>
                  <a:cubicBezTo>
                    <a:pt x="177838" y="262523"/>
                    <a:pt x="173604" y="275226"/>
                    <a:pt x="173604" y="283694"/>
                  </a:cubicBezTo>
                  <a:cubicBezTo>
                    <a:pt x="173604" y="283694"/>
                    <a:pt x="173604" y="283694"/>
                    <a:pt x="173604" y="283694"/>
                  </a:cubicBezTo>
                  <a:cubicBezTo>
                    <a:pt x="173604" y="283694"/>
                    <a:pt x="173604" y="279460"/>
                    <a:pt x="173604" y="279460"/>
                  </a:cubicBezTo>
                  <a:cubicBezTo>
                    <a:pt x="160901" y="270991"/>
                    <a:pt x="148199" y="258289"/>
                    <a:pt x="135496" y="249820"/>
                  </a:cubicBezTo>
                  <a:cubicBezTo>
                    <a:pt x="122793" y="241352"/>
                    <a:pt x="114324" y="232883"/>
                    <a:pt x="101622" y="224415"/>
                  </a:cubicBezTo>
                  <a:cubicBezTo>
                    <a:pt x="88919" y="224415"/>
                    <a:pt x="76217" y="215946"/>
                    <a:pt x="63514" y="215946"/>
                  </a:cubicBezTo>
                  <a:cubicBezTo>
                    <a:pt x="50811" y="211712"/>
                    <a:pt x="38108" y="207478"/>
                    <a:pt x="25405" y="203244"/>
                  </a:cubicBezTo>
                  <a:cubicBezTo>
                    <a:pt x="16937" y="199009"/>
                    <a:pt x="8468" y="194775"/>
                    <a:pt x="0" y="190541"/>
                  </a:cubicBezTo>
                  <a:cubicBezTo>
                    <a:pt x="4234" y="177838"/>
                    <a:pt x="8468" y="160901"/>
                    <a:pt x="16937" y="148199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82082D2-3658-62DA-E6F5-8848B68E894E}"/>
                </a:ext>
              </a:extLst>
            </p:cNvPr>
            <p:cNvSpPr/>
            <p:nvPr/>
          </p:nvSpPr>
          <p:spPr>
            <a:xfrm>
              <a:off x="8213514" y="5627952"/>
              <a:ext cx="247347" cy="265719"/>
            </a:xfrm>
            <a:custGeom>
              <a:avLst/>
              <a:gdLst>
                <a:gd name="connsiteX0" fmla="*/ 51446 w 247347"/>
                <a:gd name="connsiteY0" fmla="*/ 6351 h 265719"/>
                <a:gd name="connsiteX1" fmla="*/ 68383 w 247347"/>
                <a:gd name="connsiteY1" fmla="*/ 6351 h 265719"/>
                <a:gd name="connsiteX2" fmla="*/ 119194 w 247347"/>
                <a:gd name="connsiteY2" fmla="*/ 27522 h 265719"/>
                <a:gd name="connsiteX3" fmla="*/ 182708 w 247347"/>
                <a:gd name="connsiteY3" fmla="*/ 69865 h 265719"/>
                <a:gd name="connsiteX4" fmla="*/ 233519 w 247347"/>
                <a:gd name="connsiteY4" fmla="*/ 124910 h 265719"/>
                <a:gd name="connsiteX5" fmla="*/ 246221 w 247347"/>
                <a:gd name="connsiteY5" fmla="*/ 150316 h 265719"/>
                <a:gd name="connsiteX6" fmla="*/ 225050 w 247347"/>
                <a:gd name="connsiteY6" fmla="*/ 192658 h 265719"/>
                <a:gd name="connsiteX7" fmla="*/ 170005 w 247347"/>
                <a:gd name="connsiteY7" fmla="*/ 243469 h 265719"/>
                <a:gd name="connsiteX8" fmla="*/ 93789 w 247347"/>
                <a:gd name="connsiteY8" fmla="*/ 264640 h 265719"/>
                <a:gd name="connsiteX9" fmla="*/ 51446 w 247347"/>
                <a:gd name="connsiteY9" fmla="*/ 251938 h 265719"/>
                <a:gd name="connsiteX10" fmla="*/ 21806 w 247347"/>
                <a:gd name="connsiteY10" fmla="*/ 230766 h 265719"/>
                <a:gd name="connsiteX11" fmla="*/ 635 w 247347"/>
                <a:gd name="connsiteY11" fmla="*/ 167253 h 265719"/>
                <a:gd name="connsiteX12" fmla="*/ 51446 w 247347"/>
                <a:gd name="connsiteY12" fmla="*/ 6351 h 26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7347" h="265719">
                  <a:moveTo>
                    <a:pt x="51446" y="6351"/>
                  </a:moveTo>
                  <a:cubicBezTo>
                    <a:pt x="59915" y="-2117"/>
                    <a:pt x="64149" y="-2117"/>
                    <a:pt x="68383" y="6351"/>
                  </a:cubicBezTo>
                  <a:cubicBezTo>
                    <a:pt x="89554" y="6351"/>
                    <a:pt x="102257" y="19054"/>
                    <a:pt x="119194" y="27522"/>
                  </a:cubicBezTo>
                  <a:cubicBezTo>
                    <a:pt x="144599" y="35991"/>
                    <a:pt x="165771" y="52928"/>
                    <a:pt x="182708" y="69865"/>
                  </a:cubicBezTo>
                  <a:cubicBezTo>
                    <a:pt x="203879" y="86802"/>
                    <a:pt x="216581" y="103739"/>
                    <a:pt x="233519" y="124910"/>
                  </a:cubicBezTo>
                  <a:cubicBezTo>
                    <a:pt x="241987" y="137613"/>
                    <a:pt x="250456" y="137613"/>
                    <a:pt x="246221" y="150316"/>
                  </a:cubicBezTo>
                  <a:cubicBezTo>
                    <a:pt x="246221" y="158784"/>
                    <a:pt x="237753" y="179955"/>
                    <a:pt x="225050" y="192658"/>
                  </a:cubicBezTo>
                  <a:cubicBezTo>
                    <a:pt x="208113" y="209595"/>
                    <a:pt x="191176" y="230766"/>
                    <a:pt x="170005" y="243469"/>
                  </a:cubicBezTo>
                  <a:cubicBezTo>
                    <a:pt x="144599" y="260406"/>
                    <a:pt x="123428" y="268874"/>
                    <a:pt x="93789" y="264640"/>
                  </a:cubicBezTo>
                  <a:cubicBezTo>
                    <a:pt x="81086" y="260406"/>
                    <a:pt x="64149" y="256172"/>
                    <a:pt x="51446" y="251938"/>
                  </a:cubicBezTo>
                  <a:cubicBezTo>
                    <a:pt x="38743" y="247703"/>
                    <a:pt x="30275" y="239235"/>
                    <a:pt x="21806" y="230766"/>
                  </a:cubicBezTo>
                  <a:cubicBezTo>
                    <a:pt x="4869" y="213829"/>
                    <a:pt x="4869" y="188424"/>
                    <a:pt x="635" y="167253"/>
                  </a:cubicBezTo>
                  <a:cubicBezTo>
                    <a:pt x="-3599" y="107973"/>
                    <a:pt x="13338" y="52928"/>
                    <a:pt x="51446" y="6351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2A1BBE4-1D60-BF3C-9BD2-0EBB10F57B10}"/>
                </a:ext>
              </a:extLst>
            </p:cNvPr>
            <p:cNvSpPr/>
            <p:nvPr/>
          </p:nvSpPr>
          <p:spPr>
            <a:xfrm>
              <a:off x="8341005" y="4863086"/>
              <a:ext cx="103547" cy="85269"/>
            </a:xfrm>
            <a:custGeom>
              <a:avLst/>
              <a:gdLst>
                <a:gd name="connsiteX0" fmla="*/ 4406 w 103547"/>
                <a:gd name="connsiteY0" fmla="*/ 13287 h 85269"/>
                <a:gd name="connsiteX1" fmla="*/ 55217 w 103547"/>
                <a:gd name="connsiteY1" fmla="*/ 9053 h 85269"/>
                <a:gd name="connsiteX2" fmla="*/ 101793 w 103547"/>
                <a:gd name="connsiteY2" fmla="*/ 51396 h 85269"/>
                <a:gd name="connsiteX3" fmla="*/ 97559 w 103547"/>
                <a:gd name="connsiteY3" fmla="*/ 68333 h 85269"/>
                <a:gd name="connsiteX4" fmla="*/ 97559 w 103547"/>
                <a:gd name="connsiteY4" fmla="*/ 68333 h 85269"/>
                <a:gd name="connsiteX5" fmla="*/ 76388 w 103547"/>
                <a:gd name="connsiteY5" fmla="*/ 85270 h 85269"/>
                <a:gd name="connsiteX6" fmla="*/ 12874 w 103547"/>
                <a:gd name="connsiteY6" fmla="*/ 64098 h 85269"/>
                <a:gd name="connsiteX7" fmla="*/ 4406 w 103547"/>
                <a:gd name="connsiteY7" fmla="*/ 13287 h 8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547" h="85269">
                  <a:moveTo>
                    <a:pt x="4406" y="13287"/>
                  </a:moveTo>
                  <a:cubicBezTo>
                    <a:pt x="17109" y="-7884"/>
                    <a:pt x="38280" y="585"/>
                    <a:pt x="55217" y="9053"/>
                  </a:cubicBezTo>
                  <a:cubicBezTo>
                    <a:pt x="76388" y="21756"/>
                    <a:pt x="89091" y="34459"/>
                    <a:pt x="101793" y="51396"/>
                  </a:cubicBezTo>
                  <a:cubicBezTo>
                    <a:pt x="106028" y="59864"/>
                    <a:pt x="101793" y="64098"/>
                    <a:pt x="97559" y="68333"/>
                  </a:cubicBezTo>
                  <a:cubicBezTo>
                    <a:pt x="97559" y="68333"/>
                    <a:pt x="97559" y="68333"/>
                    <a:pt x="97559" y="68333"/>
                  </a:cubicBezTo>
                  <a:cubicBezTo>
                    <a:pt x="97559" y="81035"/>
                    <a:pt x="84856" y="85270"/>
                    <a:pt x="76388" y="85270"/>
                  </a:cubicBezTo>
                  <a:cubicBezTo>
                    <a:pt x="55217" y="85270"/>
                    <a:pt x="29811" y="76801"/>
                    <a:pt x="12874" y="64098"/>
                  </a:cubicBezTo>
                  <a:cubicBezTo>
                    <a:pt x="172" y="51396"/>
                    <a:pt x="-4063" y="30224"/>
                    <a:pt x="4406" y="13287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E5CAAA54-22F3-E055-D54D-C9F6CFA3372B}"/>
                </a:ext>
              </a:extLst>
            </p:cNvPr>
            <p:cNvSpPr/>
            <p:nvPr/>
          </p:nvSpPr>
          <p:spPr>
            <a:xfrm>
              <a:off x="8243249" y="5016104"/>
              <a:ext cx="166348" cy="112871"/>
            </a:xfrm>
            <a:custGeom>
              <a:avLst/>
              <a:gdLst>
                <a:gd name="connsiteX0" fmla="*/ 47116 w 166348"/>
                <a:gd name="connsiteY0" fmla="*/ 0 h 112871"/>
                <a:gd name="connsiteX1" fmla="*/ 102161 w 166348"/>
                <a:gd name="connsiteY1" fmla="*/ 50811 h 112871"/>
                <a:gd name="connsiteX2" fmla="*/ 93693 w 166348"/>
                <a:gd name="connsiteY2" fmla="*/ 80451 h 112871"/>
                <a:gd name="connsiteX3" fmla="*/ 114864 w 166348"/>
                <a:gd name="connsiteY3" fmla="*/ 76216 h 112871"/>
                <a:gd name="connsiteX4" fmla="*/ 148738 w 166348"/>
                <a:gd name="connsiteY4" fmla="*/ 21171 h 112871"/>
                <a:gd name="connsiteX5" fmla="*/ 165675 w 166348"/>
                <a:gd name="connsiteY5" fmla="*/ 25405 h 112871"/>
                <a:gd name="connsiteX6" fmla="*/ 114864 w 166348"/>
                <a:gd name="connsiteY6" fmla="*/ 110090 h 112871"/>
                <a:gd name="connsiteX7" fmla="*/ 68287 w 166348"/>
                <a:gd name="connsiteY7" fmla="*/ 105856 h 112871"/>
                <a:gd name="connsiteX8" fmla="*/ 68287 w 166348"/>
                <a:gd name="connsiteY8" fmla="*/ 105856 h 112871"/>
                <a:gd name="connsiteX9" fmla="*/ 55585 w 166348"/>
                <a:gd name="connsiteY9" fmla="*/ 105856 h 112871"/>
                <a:gd name="connsiteX10" fmla="*/ 540 w 166348"/>
                <a:gd name="connsiteY10" fmla="*/ 55045 h 112871"/>
                <a:gd name="connsiteX11" fmla="*/ 47116 w 166348"/>
                <a:gd name="connsiteY11" fmla="*/ 0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348" h="112871">
                  <a:moveTo>
                    <a:pt x="47116" y="0"/>
                  </a:moveTo>
                  <a:cubicBezTo>
                    <a:pt x="76756" y="0"/>
                    <a:pt x="102161" y="21171"/>
                    <a:pt x="102161" y="50811"/>
                  </a:cubicBezTo>
                  <a:cubicBezTo>
                    <a:pt x="102161" y="59279"/>
                    <a:pt x="97927" y="71982"/>
                    <a:pt x="93693" y="80451"/>
                  </a:cubicBezTo>
                  <a:cubicBezTo>
                    <a:pt x="102161" y="80451"/>
                    <a:pt x="110630" y="76216"/>
                    <a:pt x="114864" y="76216"/>
                  </a:cubicBezTo>
                  <a:cubicBezTo>
                    <a:pt x="136035" y="67748"/>
                    <a:pt x="144504" y="42342"/>
                    <a:pt x="148738" y="21171"/>
                  </a:cubicBezTo>
                  <a:cubicBezTo>
                    <a:pt x="152972" y="12703"/>
                    <a:pt x="169909" y="16937"/>
                    <a:pt x="165675" y="25405"/>
                  </a:cubicBezTo>
                  <a:cubicBezTo>
                    <a:pt x="161441" y="59279"/>
                    <a:pt x="148738" y="93153"/>
                    <a:pt x="114864" y="110090"/>
                  </a:cubicBezTo>
                  <a:cubicBezTo>
                    <a:pt x="102161" y="114325"/>
                    <a:pt x="80990" y="114325"/>
                    <a:pt x="68287" y="105856"/>
                  </a:cubicBezTo>
                  <a:cubicBezTo>
                    <a:pt x="68287" y="105856"/>
                    <a:pt x="68287" y="105856"/>
                    <a:pt x="68287" y="105856"/>
                  </a:cubicBezTo>
                  <a:cubicBezTo>
                    <a:pt x="68287" y="105856"/>
                    <a:pt x="59819" y="105856"/>
                    <a:pt x="55585" y="105856"/>
                  </a:cubicBezTo>
                  <a:cubicBezTo>
                    <a:pt x="25945" y="105856"/>
                    <a:pt x="540" y="84685"/>
                    <a:pt x="540" y="55045"/>
                  </a:cubicBezTo>
                  <a:cubicBezTo>
                    <a:pt x="-3695" y="29640"/>
                    <a:pt x="17476" y="0"/>
                    <a:pt x="47116" y="0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0D3FE18-D100-AB06-A391-04734AD46981}"/>
                </a:ext>
              </a:extLst>
            </p:cNvPr>
            <p:cNvSpPr/>
            <p:nvPr/>
          </p:nvSpPr>
          <p:spPr>
            <a:xfrm>
              <a:off x="8683481" y="5666423"/>
              <a:ext cx="300501" cy="204997"/>
            </a:xfrm>
            <a:custGeom>
              <a:avLst/>
              <a:gdLst>
                <a:gd name="connsiteX0" fmla="*/ 21840 w 300501"/>
                <a:gd name="connsiteY0" fmla="*/ 48331 h 204997"/>
                <a:gd name="connsiteX1" fmla="*/ 64182 w 300501"/>
                <a:gd name="connsiteY1" fmla="*/ 1754 h 204997"/>
                <a:gd name="connsiteX2" fmla="*/ 72651 w 300501"/>
                <a:gd name="connsiteY2" fmla="*/ 5988 h 204997"/>
                <a:gd name="connsiteX3" fmla="*/ 85353 w 300501"/>
                <a:gd name="connsiteY3" fmla="*/ 39862 h 204997"/>
                <a:gd name="connsiteX4" fmla="*/ 110759 w 300501"/>
                <a:gd name="connsiteY4" fmla="*/ 65268 h 204997"/>
                <a:gd name="connsiteX5" fmla="*/ 174272 w 300501"/>
                <a:gd name="connsiteY5" fmla="*/ 86439 h 204997"/>
                <a:gd name="connsiteX6" fmla="*/ 229318 w 300501"/>
                <a:gd name="connsiteY6" fmla="*/ 61033 h 204997"/>
                <a:gd name="connsiteX7" fmla="*/ 288597 w 300501"/>
                <a:gd name="connsiteY7" fmla="*/ 44096 h 204997"/>
                <a:gd name="connsiteX8" fmla="*/ 292831 w 300501"/>
                <a:gd name="connsiteY8" fmla="*/ 65268 h 204997"/>
                <a:gd name="connsiteX9" fmla="*/ 225083 w 300501"/>
                <a:gd name="connsiteY9" fmla="*/ 107610 h 204997"/>
                <a:gd name="connsiteX10" fmla="*/ 220849 w 300501"/>
                <a:gd name="connsiteY10" fmla="*/ 111844 h 204997"/>
                <a:gd name="connsiteX11" fmla="*/ 216615 w 300501"/>
                <a:gd name="connsiteY11" fmla="*/ 116078 h 204997"/>
                <a:gd name="connsiteX12" fmla="*/ 195444 w 300501"/>
                <a:gd name="connsiteY12" fmla="*/ 154187 h 204997"/>
                <a:gd name="connsiteX13" fmla="*/ 182741 w 300501"/>
                <a:gd name="connsiteY13" fmla="*/ 175358 h 204997"/>
                <a:gd name="connsiteX14" fmla="*/ 182741 w 300501"/>
                <a:gd name="connsiteY14" fmla="*/ 175358 h 204997"/>
                <a:gd name="connsiteX15" fmla="*/ 182741 w 300501"/>
                <a:gd name="connsiteY15" fmla="*/ 188061 h 204997"/>
                <a:gd name="connsiteX16" fmla="*/ 182741 w 300501"/>
                <a:gd name="connsiteY16" fmla="*/ 200763 h 204997"/>
                <a:gd name="connsiteX17" fmla="*/ 174272 w 300501"/>
                <a:gd name="connsiteY17" fmla="*/ 204998 h 204997"/>
                <a:gd name="connsiteX18" fmla="*/ 161570 w 300501"/>
                <a:gd name="connsiteY18" fmla="*/ 192295 h 204997"/>
                <a:gd name="connsiteX19" fmla="*/ 148867 w 300501"/>
                <a:gd name="connsiteY19" fmla="*/ 183826 h 204997"/>
                <a:gd name="connsiteX20" fmla="*/ 98056 w 300501"/>
                <a:gd name="connsiteY20" fmla="*/ 145718 h 204997"/>
                <a:gd name="connsiteX21" fmla="*/ 21840 w 300501"/>
                <a:gd name="connsiteY21" fmla="*/ 107610 h 204997"/>
                <a:gd name="connsiteX22" fmla="*/ 17605 w 300501"/>
                <a:gd name="connsiteY22" fmla="*/ 111844 h 204997"/>
                <a:gd name="connsiteX23" fmla="*/ 668 w 300501"/>
                <a:gd name="connsiteY23" fmla="*/ 103376 h 204997"/>
                <a:gd name="connsiteX24" fmla="*/ 21840 w 300501"/>
                <a:gd name="connsiteY24" fmla="*/ 48331 h 20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0501" h="204997">
                  <a:moveTo>
                    <a:pt x="21840" y="48331"/>
                  </a:moveTo>
                  <a:cubicBezTo>
                    <a:pt x="34542" y="31393"/>
                    <a:pt x="47245" y="14457"/>
                    <a:pt x="64182" y="1754"/>
                  </a:cubicBezTo>
                  <a:cubicBezTo>
                    <a:pt x="68416" y="-2480"/>
                    <a:pt x="72651" y="1754"/>
                    <a:pt x="72651" y="5988"/>
                  </a:cubicBezTo>
                  <a:cubicBezTo>
                    <a:pt x="72651" y="14457"/>
                    <a:pt x="76885" y="31393"/>
                    <a:pt x="85353" y="39862"/>
                  </a:cubicBezTo>
                  <a:cubicBezTo>
                    <a:pt x="89587" y="48331"/>
                    <a:pt x="98056" y="56799"/>
                    <a:pt x="110759" y="65268"/>
                  </a:cubicBezTo>
                  <a:cubicBezTo>
                    <a:pt x="127696" y="77970"/>
                    <a:pt x="153101" y="90673"/>
                    <a:pt x="174272" y="86439"/>
                  </a:cubicBezTo>
                  <a:cubicBezTo>
                    <a:pt x="195444" y="82204"/>
                    <a:pt x="212381" y="69502"/>
                    <a:pt x="229318" y="61033"/>
                  </a:cubicBezTo>
                  <a:cubicBezTo>
                    <a:pt x="246255" y="52565"/>
                    <a:pt x="267426" y="44096"/>
                    <a:pt x="288597" y="44096"/>
                  </a:cubicBezTo>
                  <a:cubicBezTo>
                    <a:pt x="301300" y="44096"/>
                    <a:pt x="305534" y="61033"/>
                    <a:pt x="292831" y="65268"/>
                  </a:cubicBezTo>
                  <a:cubicBezTo>
                    <a:pt x="267426" y="73736"/>
                    <a:pt x="250489" y="94907"/>
                    <a:pt x="225083" y="107610"/>
                  </a:cubicBezTo>
                  <a:cubicBezTo>
                    <a:pt x="225083" y="107610"/>
                    <a:pt x="220849" y="111844"/>
                    <a:pt x="220849" y="111844"/>
                  </a:cubicBezTo>
                  <a:cubicBezTo>
                    <a:pt x="220849" y="111844"/>
                    <a:pt x="220849" y="116078"/>
                    <a:pt x="216615" y="116078"/>
                  </a:cubicBezTo>
                  <a:cubicBezTo>
                    <a:pt x="208146" y="128781"/>
                    <a:pt x="199678" y="141484"/>
                    <a:pt x="195444" y="154187"/>
                  </a:cubicBezTo>
                  <a:cubicBezTo>
                    <a:pt x="186975" y="158421"/>
                    <a:pt x="186975" y="166889"/>
                    <a:pt x="182741" y="175358"/>
                  </a:cubicBezTo>
                  <a:cubicBezTo>
                    <a:pt x="182741" y="175358"/>
                    <a:pt x="182741" y="175358"/>
                    <a:pt x="182741" y="175358"/>
                  </a:cubicBezTo>
                  <a:cubicBezTo>
                    <a:pt x="182741" y="179592"/>
                    <a:pt x="182741" y="183826"/>
                    <a:pt x="182741" y="188061"/>
                  </a:cubicBezTo>
                  <a:cubicBezTo>
                    <a:pt x="182741" y="192295"/>
                    <a:pt x="182741" y="196529"/>
                    <a:pt x="182741" y="200763"/>
                  </a:cubicBezTo>
                  <a:cubicBezTo>
                    <a:pt x="178507" y="204998"/>
                    <a:pt x="174272" y="204998"/>
                    <a:pt x="174272" y="204998"/>
                  </a:cubicBezTo>
                  <a:cubicBezTo>
                    <a:pt x="165804" y="204998"/>
                    <a:pt x="165804" y="200763"/>
                    <a:pt x="161570" y="192295"/>
                  </a:cubicBezTo>
                  <a:cubicBezTo>
                    <a:pt x="157336" y="192295"/>
                    <a:pt x="153101" y="188061"/>
                    <a:pt x="148867" y="183826"/>
                  </a:cubicBezTo>
                  <a:cubicBezTo>
                    <a:pt x="136164" y="162655"/>
                    <a:pt x="119227" y="154187"/>
                    <a:pt x="98056" y="145718"/>
                  </a:cubicBezTo>
                  <a:cubicBezTo>
                    <a:pt x="72651" y="133015"/>
                    <a:pt x="47245" y="120313"/>
                    <a:pt x="21840" y="107610"/>
                  </a:cubicBezTo>
                  <a:cubicBezTo>
                    <a:pt x="21840" y="107610"/>
                    <a:pt x="17605" y="111844"/>
                    <a:pt x="17605" y="111844"/>
                  </a:cubicBezTo>
                  <a:cubicBezTo>
                    <a:pt x="13371" y="116078"/>
                    <a:pt x="668" y="111844"/>
                    <a:pt x="668" y="103376"/>
                  </a:cubicBezTo>
                  <a:cubicBezTo>
                    <a:pt x="-3566" y="86439"/>
                    <a:pt x="13371" y="65268"/>
                    <a:pt x="21840" y="48331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23E6D0E0-60C0-8A2D-5185-4BEAEC3169A2}"/>
                </a:ext>
              </a:extLst>
            </p:cNvPr>
            <p:cNvSpPr/>
            <p:nvPr/>
          </p:nvSpPr>
          <p:spPr>
            <a:xfrm>
              <a:off x="8220863" y="5671285"/>
              <a:ext cx="238490" cy="205138"/>
            </a:xfrm>
            <a:custGeom>
              <a:avLst/>
              <a:gdLst>
                <a:gd name="connsiteX0" fmla="*/ 5988 w 238490"/>
                <a:gd name="connsiteY0" fmla="*/ 157793 h 205138"/>
                <a:gd name="connsiteX1" fmla="*/ 145718 w 238490"/>
                <a:gd name="connsiteY1" fmla="*/ 149325 h 205138"/>
                <a:gd name="connsiteX2" fmla="*/ 179592 w 238490"/>
                <a:gd name="connsiteY2" fmla="*/ 81577 h 205138"/>
                <a:gd name="connsiteX3" fmla="*/ 145718 w 238490"/>
                <a:gd name="connsiteY3" fmla="*/ 13829 h 205138"/>
                <a:gd name="connsiteX4" fmla="*/ 154187 w 238490"/>
                <a:gd name="connsiteY4" fmla="*/ 1126 h 205138"/>
                <a:gd name="connsiteX5" fmla="*/ 196529 w 238490"/>
                <a:gd name="connsiteY5" fmla="*/ 43469 h 205138"/>
                <a:gd name="connsiteX6" fmla="*/ 209232 w 238490"/>
                <a:gd name="connsiteY6" fmla="*/ 43469 h 205138"/>
                <a:gd name="connsiteX7" fmla="*/ 234637 w 238490"/>
                <a:gd name="connsiteY7" fmla="*/ 115451 h 205138"/>
                <a:gd name="connsiteX8" fmla="*/ 166889 w 238490"/>
                <a:gd name="connsiteY8" fmla="*/ 187433 h 205138"/>
                <a:gd name="connsiteX9" fmla="*/ 10222 w 238490"/>
                <a:gd name="connsiteY9" fmla="*/ 174730 h 205138"/>
                <a:gd name="connsiteX10" fmla="*/ 10222 w 238490"/>
                <a:gd name="connsiteY10" fmla="*/ 170496 h 205138"/>
                <a:gd name="connsiteX11" fmla="*/ 1754 w 238490"/>
                <a:gd name="connsiteY11" fmla="*/ 162027 h 205138"/>
                <a:gd name="connsiteX12" fmla="*/ 5988 w 238490"/>
                <a:gd name="connsiteY12" fmla="*/ 157793 h 2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490" h="205138">
                  <a:moveTo>
                    <a:pt x="5988" y="157793"/>
                  </a:moveTo>
                  <a:cubicBezTo>
                    <a:pt x="48331" y="178964"/>
                    <a:pt x="111844" y="191667"/>
                    <a:pt x="145718" y="149325"/>
                  </a:cubicBezTo>
                  <a:cubicBezTo>
                    <a:pt x="162655" y="132388"/>
                    <a:pt x="175358" y="106982"/>
                    <a:pt x="179592" y="81577"/>
                  </a:cubicBezTo>
                  <a:cubicBezTo>
                    <a:pt x="183826" y="56171"/>
                    <a:pt x="162655" y="30766"/>
                    <a:pt x="145718" y="13829"/>
                  </a:cubicBezTo>
                  <a:cubicBezTo>
                    <a:pt x="137250" y="5360"/>
                    <a:pt x="145718" y="-3108"/>
                    <a:pt x="154187" y="1126"/>
                  </a:cubicBezTo>
                  <a:cubicBezTo>
                    <a:pt x="171124" y="13829"/>
                    <a:pt x="188061" y="26532"/>
                    <a:pt x="196529" y="43469"/>
                  </a:cubicBezTo>
                  <a:cubicBezTo>
                    <a:pt x="200763" y="43469"/>
                    <a:pt x="204998" y="43469"/>
                    <a:pt x="209232" y="43469"/>
                  </a:cubicBezTo>
                  <a:cubicBezTo>
                    <a:pt x="238872" y="56171"/>
                    <a:pt x="243106" y="90045"/>
                    <a:pt x="234637" y="115451"/>
                  </a:cubicBezTo>
                  <a:cubicBezTo>
                    <a:pt x="221935" y="145091"/>
                    <a:pt x="192295" y="170496"/>
                    <a:pt x="166889" y="187433"/>
                  </a:cubicBezTo>
                  <a:cubicBezTo>
                    <a:pt x="120313" y="212838"/>
                    <a:pt x="48331" y="212838"/>
                    <a:pt x="10222" y="174730"/>
                  </a:cubicBezTo>
                  <a:cubicBezTo>
                    <a:pt x="10222" y="174730"/>
                    <a:pt x="10222" y="170496"/>
                    <a:pt x="10222" y="170496"/>
                  </a:cubicBezTo>
                  <a:cubicBezTo>
                    <a:pt x="5988" y="166262"/>
                    <a:pt x="5988" y="166262"/>
                    <a:pt x="1754" y="162027"/>
                  </a:cubicBezTo>
                  <a:cubicBezTo>
                    <a:pt x="-2480" y="162027"/>
                    <a:pt x="1754" y="157793"/>
                    <a:pt x="5988" y="15779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7A66217-1246-C314-9FA1-D3671F1F9A2F}"/>
                </a:ext>
              </a:extLst>
            </p:cNvPr>
            <p:cNvSpPr/>
            <p:nvPr/>
          </p:nvSpPr>
          <p:spPr>
            <a:xfrm>
              <a:off x="8474358" y="4215290"/>
              <a:ext cx="710648" cy="611331"/>
            </a:xfrm>
            <a:custGeom>
              <a:avLst/>
              <a:gdLst>
                <a:gd name="connsiteX0" fmla="*/ 10782 w 710648"/>
                <a:gd name="connsiteY0" fmla="*/ 550993 h 611331"/>
                <a:gd name="connsiteX1" fmla="*/ 57359 w 710648"/>
                <a:gd name="connsiteY1" fmla="*/ 542525 h 611331"/>
                <a:gd name="connsiteX2" fmla="*/ 103935 w 710648"/>
                <a:gd name="connsiteY2" fmla="*/ 538290 h 611331"/>
                <a:gd name="connsiteX3" fmla="*/ 120872 w 710648"/>
                <a:gd name="connsiteY3" fmla="*/ 521353 h 611331"/>
                <a:gd name="connsiteX4" fmla="*/ 142044 w 710648"/>
                <a:gd name="connsiteY4" fmla="*/ 483245 h 611331"/>
                <a:gd name="connsiteX5" fmla="*/ 175918 w 710648"/>
                <a:gd name="connsiteY5" fmla="*/ 479011 h 611331"/>
                <a:gd name="connsiteX6" fmla="*/ 197089 w 710648"/>
                <a:gd name="connsiteY6" fmla="*/ 525588 h 611331"/>
                <a:gd name="connsiteX7" fmla="*/ 230963 w 710648"/>
                <a:gd name="connsiteY7" fmla="*/ 508651 h 611331"/>
                <a:gd name="connsiteX8" fmla="*/ 302945 w 710648"/>
                <a:gd name="connsiteY8" fmla="*/ 428200 h 611331"/>
                <a:gd name="connsiteX9" fmla="*/ 383395 w 710648"/>
                <a:gd name="connsiteY9" fmla="*/ 195317 h 611331"/>
                <a:gd name="connsiteX10" fmla="*/ 404567 w 710648"/>
                <a:gd name="connsiteY10" fmla="*/ 110632 h 611331"/>
                <a:gd name="connsiteX11" fmla="*/ 400332 w 710648"/>
                <a:gd name="connsiteY11" fmla="*/ 85226 h 611331"/>
                <a:gd name="connsiteX12" fmla="*/ 387630 w 710648"/>
                <a:gd name="connsiteY12" fmla="*/ 21713 h 611331"/>
                <a:gd name="connsiteX13" fmla="*/ 417269 w 710648"/>
                <a:gd name="connsiteY13" fmla="*/ 9010 h 611331"/>
                <a:gd name="connsiteX14" fmla="*/ 434207 w 710648"/>
                <a:gd name="connsiteY14" fmla="*/ 47118 h 611331"/>
                <a:gd name="connsiteX15" fmla="*/ 434207 w 710648"/>
                <a:gd name="connsiteY15" fmla="*/ 51352 h 611331"/>
                <a:gd name="connsiteX16" fmla="*/ 442675 w 710648"/>
                <a:gd name="connsiteY16" fmla="*/ 68289 h 611331"/>
                <a:gd name="connsiteX17" fmla="*/ 459612 w 710648"/>
                <a:gd name="connsiteY17" fmla="*/ 131803 h 611331"/>
                <a:gd name="connsiteX18" fmla="*/ 480783 w 710648"/>
                <a:gd name="connsiteY18" fmla="*/ 263065 h 611331"/>
                <a:gd name="connsiteX19" fmla="*/ 485017 w 710648"/>
                <a:gd name="connsiteY19" fmla="*/ 394326 h 611331"/>
                <a:gd name="connsiteX20" fmla="*/ 472315 w 710648"/>
                <a:gd name="connsiteY20" fmla="*/ 512885 h 611331"/>
                <a:gd name="connsiteX21" fmla="*/ 523126 w 710648"/>
                <a:gd name="connsiteY21" fmla="*/ 517119 h 611331"/>
                <a:gd name="connsiteX22" fmla="*/ 540063 w 710648"/>
                <a:gd name="connsiteY22" fmla="*/ 521353 h 611331"/>
                <a:gd name="connsiteX23" fmla="*/ 552765 w 710648"/>
                <a:gd name="connsiteY23" fmla="*/ 521353 h 611331"/>
                <a:gd name="connsiteX24" fmla="*/ 552765 w 710648"/>
                <a:gd name="connsiteY24" fmla="*/ 521353 h 611331"/>
                <a:gd name="connsiteX25" fmla="*/ 569702 w 710648"/>
                <a:gd name="connsiteY25" fmla="*/ 411263 h 611331"/>
                <a:gd name="connsiteX26" fmla="*/ 561234 w 710648"/>
                <a:gd name="connsiteY26" fmla="*/ 191082 h 611331"/>
                <a:gd name="connsiteX27" fmla="*/ 586639 w 710648"/>
                <a:gd name="connsiteY27" fmla="*/ 186848 h 611331"/>
                <a:gd name="connsiteX28" fmla="*/ 620513 w 710648"/>
                <a:gd name="connsiteY28" fmla="*/ 381623 h 611331"/>
                <a:gd name="connsiteX29" fmla="*/ 624747 w 710648"/>
                <a:gd name="connsiteY29" fmla="*/ 436669 h 611331"/>
                <a:gd name="connsiteX30" fmla="*/ 628982 w 710648"/>
                <a:gd name="connsiteY30" fmla="*/ 504416 h 611331"/>
                <a:gd name="connsiteX31" fmla="*/ 628982 w 710648"/>
                <a:gd name="connsiteY31" fmla="*/ 542525 h 611331"/>
                <a:gd name="connsiteX32" fmla="*/ 628982 w 710648"/>
                <a:gd name="connsiteY32" fmla="*/ 559462 h 611331"/>
                <a:gd name="connsiteX33" fmla="*/ 628982 w 710648"/>
                <a:gd name="connsiteY33" fmla="*/ 567930 h 611331"/>
                <a:gd name="connsiteX34" fmla="*/ 633216 w 710648"/>
                <a:gd name="connsiteY34" fmla="*/ 567930 h 611331"/>
                <a:gd name="connsiteX35" fmla="*/ 654387 w 710648"/>
                <a:gd name="connsiteY35" fmla="*/ 572164 h 611331"/>
                <a:gd name="connsiteX36" fmla="*/ 696729 w 710648"/>
                <a:gd name="connsiteY36" fmla="*/ 576399 h 611331"/>
                <a:gd name="connsiteX37" fmla="*/ 692495 w 710648"/>
                <a:gd name="connsiteY37" fmla="*/ 610273 h 611331"/>
                <a:gd name="connsiteX38" fmla="*/ 641685 w 710648"/>
                <a:gd name="connsiteY38" fmla="*/ 610273 h 611331"/>
                <a:gd name="connsiteX39" fmla="*/ 599342 w 710648"/>
                <a:gd name="connsiteY39" fmla="*/ 606038 h 611331"/>
                <a:gd name="connsiteX40" fmla="*/ 586639 w 710648"/>
                <a:gd name="connsiteY40" fmla="*/ 576399 h 611331"/>
                <a:gd name="connsiteX41" fmla="*/ 527360 w 710648"/>
                <a:gd name="connsiteY41" fmla="*/ 576399 h 611331"/>
                <a:gd name="connsiteX42" fmla="*/ 463846 w 710648"/>
                <a:gd name="connsiteY42" fmla="*/ 555227 h 611331"/>
                <a:gd name="connsiteX43" fmla="*/ 459612 w 710648"/>
                <a:gd name="connsiteY43" fmla="*/ 550993 h 611331"/>
                <a:gd name="connsiteX44" fmla="*/ 442675 w 710648"/>
                <a:gd name="connsiteY44" fmla="*/ 555227 h 611331"/>
                <a:gd name="connsiteX45" fmla="*/ 417269 w 710648"/>
                <a:gd name="connsiteY45" fmla="*/ 529822 h 611331"/>
                <a:gd name="connsiteX46" fmla="*/ 425738 w 710648"/>
                <a:gd name="connsiteY46" fmla="*/ 407029 h 611331"/>
                <a:gd name="connsiteX47" fmla="*/ 425738 w 710648"/>
                <a:gd name="connsiteY47" fmla="*/ 292704 h 611331"/>
                <a:gd name="connsiteX48" fmla="*/ 408801 w 710648"/>
                <a:gd name="connsiteY48" fmla="*/ 360452 h 611331"/>
                <a:gd name="connsiteX49" fmla="*/ 345287 w 710648"/>
                <a:gd name="connsiteY49" fmla="*/ 500182 h 611331"/>
                <a:gd name="connsiteX50" fmla="*/ 230963 w 710648"/>
                <a:gd name="connsiteY50" fmla="*/ 589101 h 611331"/>
                <a:gd name="connsiteX51" fmla="*/ 154746 w 710648"/>
                <a:gd name="connsiteY51" fmla="*/ 572164 h 611331"/>
                <a:gd name="connsiteX52" fmla="*/ 150512 w 710648"/>
                <a:gd name="connsiteY52" fmla="*/ 563696 h 611331"/>
                <a:gd name="connsiteX53" fmla="*/ 125107 w 710648"/>
                <a:gd name="connsiteY53" fmla="*/ 593336 h 611331"/>
                <a:gd name="connsiteX54" fmla="*/ 74296 w 710648"/>
                <a:gd name="connsiteY54" fmla="*/ 601804 h 611331"/>
                <a:gd name="connsiteX55" fmla="*/ 15016 w 710648"/>
                <a:gd name="connsiteY55" fmla="*/ 597570 h 611331"/>
                <a:gd name="connsiteX56" fmla="*/ 10782 w 710648"/>
                <a:gd name="connsiteY56" fmla="*/ 550993 h 61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10648" h="611331">
                  <a:moveTo>
                    <a:pt x="10782" y="550993"/>
                  </a:moveTo>
                  <a:cubicBezTo>
                    <a:pt x="27719" y="546759"/>
                    <a:pt x="40422" y="542525"/>
                    <a:pt x="57359" y="542525"/>
                  </a:cubicBezTo>
                  <a:cubicBezTo>
                    <a:pt x="74296" y="542525"/>
                    <a:pt x="86998" y="542525"/>
                    <a:pt x="103935" y="538290"/>
                  </a:cubicBezTo>
                  <a:cubicBezTo>
                    <a:pt x="112404" y="538290"/>
                    <a:pt x="116638" y="529822"/>
                    <a:pt x="120872" y="521353"/>
                  </a:cubicBezTo>
                  <a:cubicBezTo>
                    <a:pt x="129341" y="512885"/>
                    <a:pt x="137809" y="495948"/>
                    <a:pt x="142044" y="483245"/>
                  </a:cubicBezTo>
                  <a:cubicBezTo>
                    <a:pt x="146278" y="466308"/>
                    <a:pt x="171683" y="462074"/>
                    <a:pt x="175918" y="479011"/>
                  </a:cubicBezTo>
                  <a:cubicBezTo>
                    <a:pt x="180152" y="491714"/>
                    <a:pt x="180152" y="521353"/>
                    <a:pt x="197089" y="525588"/>
                  </a:cubicBezTo>
                  <a:cubicBezTo>
                    <a:pt x="205557" y="529822"/>
                    <a:pt x="222494" y="512885"/>
                    <a:pt x="230963" y="508651"/>
                  </a:cubicBezTo>
                  <a:cubicBezTo>
                    <a:pt x="260603" y="487480"/>
                    <a:pt x="286008" y="462074"/>
                    <a:pt x="302945" y="428200"/>
                  </a:cubicBezTo>
                  <a:cubicBezTo>
                    <a:pt x="341053" y="356218"/>
                    <a:pt x="362224" y="271533"/>
                    <a:pt x="383395" y="195317"/>
                  </a:cubicBezTo>
                  <a:cubicBezTo>
                    <a:pt x="391864" y="165677"/>
                    <a:pt x="396098" y="140272"/>
                    <a:pt x="404567" y="110632"/>
                  </a:cubicBezTo>
                  <a:cubicBezTo>
                    <a:pt x="404567" y="102163"/>
                    <a:pt x="400332" y="93695"/>
                    <a:pt x="400332" y="85226"/>
                  </a:cubicBezTo>
                  <a:cubicBezTo>
                    <a:pt x="396098" y="64055"/>
                    <a:pt x="396098" y="42884"/>
                    <a:pt x="387630" y="21713"/>
                  </a:cubicBezTo>
                  <a:cubicBezTo>
                    <a:pt x="383395" y="542"/>
                    <a:pt x="413035" y="-7927"/>
                    <a:pt x="417269" y="9010"/>
                  </a:cubicBezTo>
                  <a:cubicBezTo>
                    <a:pt x="421504" y="21713"/>
                    <a:pt x="425738" y="34415"/>
                    <a:pt x="434207" y="47118"/>
                  </a:cubicBezTo>
                  <a:cubicBezTo>
                    <a:pt x="434207" y="47118"/>
                    <a:pt x="434207" y="51352"/>
                    <a:pt x="434207" y="51352"/>
                  </a:cubicBezTo>
                  <a:cubicBezTo>
                    <a:pt x="438441" y="55587"/>
                    <a:pt x="438441" y="64055"/>
                    <a:pt x="442675" y="68289"/>
                  </a:cubicBezTo>
                  <a:cubicBezTo>
                    <a:pt x="451144" y="89461"/>
                    <a:pt x="455378" y="110632"/>
                    <a:pt x="459612" y="131803"/>
                  </a:cubicBezTo>
                  <a:cubicBezTo>
                    <a:pt x="468080" y="174145"/>
                    <a:pt x="476549" y="216488"/>
                    <a:pt x="480783" y="263065"/>
                  </a:cubicBezTo>
                  <a:cubicBezTo>
                    <a:pt x="485017" y="305407"/>
                    <a:pt x="485017" y="347749"/>
                    <a:pt x="485017" y="394326"/>
                  </a:cubicBezTo>
                  <a:cubicBezTo>
                    <a:pt x="485017" y="432434"/>
                    <a:pt x="480783" y="474777"/>
                    <a:pt x="472315" y="512885"/>
                  </a:cubicBezTo>
                  <a:cubicBezTo>
                    <a:pt x="489251" y="512885"/>
                    <a:pt x="506189" y="517119"/>
                    <a:pt x="523126" y="517119"/>
                  </a:cubicBezTo>
                  <a:cubicBezTo>
                    <a:pt x="527360" y="517119"/>
                    <a:pt x="531594" y="517119"/>
                    <a:pt x="540063" y="521353"/>
                  </a:cubicBezTo>
                  <a:cubicBezTo>
                    <a:pt x="540063" y="521353"/>
                    <a:pt x="548531" y="521353"/>
                    <a:pt x="552765" y="521353"/>
                  </a:cubicBezTo>
                  <a:lnTo>
                    <a:pt x="552765" y="521353"/>
                  </a:lnTo>
                  <a:cubicBezTo>
                    <a:pt x="561234" y="483245"/>
                    <a:pt x="565468" y="449371"/>
                    <a:pt x="569702" y="411263"/>
                  </a:cubicBezTo>
                  <a:cubicBezTo>
                    <a:pt x="573936" y="339281"/>
                    <a:pt x="573936" y="263065"/>
                    <a:pt x="561234" y="191082"/>
                  </a:cubicBezTo>
                  <a:cubicBezTo>
                    <a:pt x="557000" y="178380"/>
                    <a:pt x="582405" y="174145"/>
                    <a:pt x="586639" y="186848"/>
                  </a:cubicBezTo>
                  <a:cubicBezTo>
                    <a:pt x="607810" y="250362"/>
                    <a:pt x="620513" y="318110"/>
                    <a:pt x="620513" y="381623"/>
                  </a:cubicBezTo>
                  <a:cubicBezTo>
                    <a:pt x="624747" y="398560"/>
                    <a:pt x="624747" y="419732"/>
                    <a:pt x="624747" y="436669"/>
                  </a:cubicBezTo>
                  <a:cubicBezTo>
                    <a:pt x="624747" y="457840"/>
                    <a:pt x="628982" y="483245"/>
                    <a:pt x="628982" y="504416"/>
                  </a:cubicBezTo>
                  <a:cubicBezTo>
                    <a:pt x="628982" y="517119"/>
                    <a:pt x="628982" y="529822"/>
                    <a:pt x="628982" y="542525"/>
                  </a:cubicBezTo>
                  <a:cubicBezTo>
                    <a:pt x="628982" y="546759"/>
                    <a:pt x="628982" y="550993"/>
                    <a:pt x="628982" y="559462"/>
                  </a:cubicBezTo>
                  <a:cubicBezTo>
                    <a:pt x="628982" y="559462"/>
                    <a:pt x="628982" y="563696"/>
                    <a:pt x="628982" y="567930"/>
                  </a:cubicBezTo>
                  <a:cubicBezTo>
                    <a:pt x="628982" y="567930"/>
                    <a:pt x="633216" y="567930"/>
                    <a:pt x="633216" y="567930"/>
                  </a:cubicBezTo>
                  <a:cubicBezTo>
                    <a:pt x="641685" y="567930"/>
                    <a:pt x="645919" y="567930"/>
                    <a:pt x="654387" y="572164"/>
                  </a:cubicBezTo>
                  <a:cubicBezTo>
                    <a:pt x="667090" y="572164"/>
                    <a:pt x="679792" y="576399"/>
                    <a:pt x="696729" y="576399"/>
                  </a:cubicBezTo>
                  <a:cubicBezTo>
                    <a:pt x="717901" y="576399"/>
                    <a:pt x="713667" y="610273"/>
                    <a:pt x="692495" y="610273"/>
                  </a:cubicBezTo>
                  <a:cubicBezTo>
                    <a:pt x="675558" y="610273"/>
                    <a:pt x="658621" y="610273"/>
                    <a:pt x="641685" y="610273"/>
                  </a:cubicBezTo>
                  <a:cubicBezTo>
                    <a:pt x="628982" y="610273"/>
                    <a:pt x="607810" y="614507"/>
                    <a:pt x="599342" y="606038"/>
                  </a:cubicBezTo>
                  <a:cubicBezTo>
                    <a:pt x="590873" y="597570"/>
                    <a:pt x="586639" y="589101"/>
                    <a:pt x="586639" y="576399"/>
                  </a:cubicBezTo>
                  <a:cubicBezTo>
                    <a:pt x="569702" y="589101"/>
                    <a:pt x="548531" y="584867"/>
                    <a:pt x="527360" y="576399"/>
                  </a:cubicBezTo>
                  <a:cubicBezTo>
                    <a:pt x="506189" y="572164"/>
                    <a:pt x="485017" y="563696"/>
                    <a:pt x="463846" y="555227"/>
                  </a:cubicBezTo>
                  <a:cubicBezTo>
                    <a:pt x="463846" y="555227"/>
                    <a:pt x="459612" y="555227"/>
                    <a:pt x="459612" y="550993"/>
                  </a:cubicBezTo>
                  <a:cubicBezTo>
                    <a:pt x="455378" y="555227"/>
                    <a:pt x="451144" y="555227"/>
                    <a:pt x="442675" y="555227"/>
                  </a:cubicBezTo>
                  <a:cubicBezTo>
                    <a:pt x="429972" y="555227"/>
                    <a:pt x="417269" y="542525"/>
                    <a:pt x="417269" y="529822"/>
                  </a:cubicBezTo>
                  <a:cubicBezTo>
                    <a:pt x="417269" y="487480"/>
                    <a:pt x="421504" y="445137"/>
                    <a:pt x="425738" y="407029"/>
                  </a:cubicBezTo>
                  <a:cubicBezTo>
                    <a:pt x="425738" y="368921"/>
                    <a:pt x="425738" y="330812"/>
                    <a:pt x="425738" y="292704"/>
                  </a:cubicBezTo>
                  <a:cubicBezTo>
                    <a:pt x="421504" y="313876"/>
                    <a:pt x="417269" y="339281"/>
                    <a:pt x="408801" y="360452"/>
                  </a:cubicBezTo>
                  <a:cubicBezTo>
                    <a:pt x="396098" y="411263"/>
                    <a:pt x="374927" y="457840"/>
                    <a:pt x="345287" y="500182"/>
                  </a:cubicBezTo>
                  <a:cubicBezTo>
                    <a:pt x="315648" y="538290"/>
                    <a:pt x="277539" y="567930"/>
                    <a:pt x="230963" y="589101"/>
                  </a:cubicBezTo>
                  <a:cubicBezTo>
                    <a:pt x="201323" y="601804"/>
                    <a:pt x="171683" y="593336"/>
                    <a:pt x="154746" y="572164"/>
                  </a:cubicBezTo>
                  <a:cubicBezTo>
                    <a:pt x="150512" y="567930"/>
                    <a:pt x="150512" y="567930"/>
                    <a:pt x="150512" y="563696"/>
                  </a:cubicBezTo>
                  <a:cubicBezTo>
                    <a:pt x="146278" y="576399"/>
                    <a:pt x="137809" y="584867"/>
                    <a:pt x="125107" y="593336"/>
                  </a:cubicBezTo>
                  <a:cubicBezTo>
                    <a:pt x="108170" y="601804"/>
                    <a:pt x="91233" y="601804"/>
                    <a:pt x="74296" y="601804"/>
                  </a:cubicBezTo>
                  <a:cubicBezTo>
                    <a:pt x="53125" y="601804"/>
                    <a:pt x="36188" y="601804"/>
                    <a:pt x="15016" y="597570"/>
                  </a:cubicBezTo>
                  <a:cubicBezTo>
                    <a:pt x="-1921" y="580633"/>
                    <a:pt x="-6155" y="555227"/>
                    <a:pt x="10782" y="55099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A09E8BF-8475-7A07-F3FC-66357A928025}"/>
                </a:ext>
              </a:extLst>
            </p:cNvPr>
            <p:cNvSpPr/>
            <p:nvPr/>
          </p:nvSpPr>
          <p:spPr>
            <a:xfrm>
              <a:off x="8882895" y="4838265"/>
              <a:ext cx="93682" cy="46841"/>
            </a:xfrm>
            <a:custGeom>
              <a:avLst/>
              <a:gdLst>
                <a:gd name="connsiteX0" fmla="*/ 4499 w 93682"/>
                <a:gd name="connsiteY0" fmla="*/ 25405 h 46841"/>
                <a:gd name="connsiteX1" fmla="*/ 46841 w 93682"/>
                <a:gd name="connsiteY1" fmla="*/ 0 h 46841"/>
                <a:gd name="connsiteX2" fmla="*/ 89184 w 93682"/>
                <a:gd name="connsiteY2" fmla="*/ 16937 h 46841"/>
                <a:gd name="connsiteX3" fmla="*/ 72247 w 93682"/>
                <a:gd name="connsiteY3" fmla="*/ 38108 h 46841"/>
                <a:gd name="connsiteX4" fmla="*/ 46841 w 93682"/>
                <a:gd name="connsiteY4" fmla="*/ 29640 h 46841"/>
                <a:gd name="connsiteX5" fmla="*/ 21436 w 93682"/>
                <a:gd name="connsiteY5" fmla="*/ 42342 h 46841"/>
                <a:gd name="connsiteX6" fmla="*/ 4499 w 93682"/>
                <a:gd name="connsiteY6" fmla="*/ 25405 h 4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82" h="46841">
                  <a:moveTo>
                    <a:pt x="4499" y="25405"/>
                  </a:moveTo>
                  <a:cubicBezTo>
                    <a:pt x="17201" y="12703"/>
                    <a:pt x="29904" y="4234"/>
                    <a:pt x="46841" y="0"/>
                  </a:cubicBezTo>
                  <a:cubicBezTo>
                    <a:pt x="63778" y="0"/>
                    <a:pt x="76481" y="8469"/>
                    <a:pt x="89184" y="16937"/>
                  </a:cubicBezTo>
                  <a:cubicBezTo>
                    <a:pt x="101886" y="29640"/>
                    <a:pt x="84950" y="46577"/>
                    <a:pt x="72247" y="38108"/>
                  </a:cubicBezTo>
                  <a:cubicBezTo>
                    <a:pt x="63778" y="33874"/>
                    <a:pt x="55310" y="25405"/>
                    <a:pt x="46841" y="29640"/>
                  </a:cubicBezTo>
                  <a:cubicBezTo>
                    <a:pt x="38373" y="33874"/>
                    <a:pt x="29904" y="38108"/>
                    <a:pt x="21436" y="42342"/>
                  </a:cubicBezTo>
                  <a:cubicBezTo>
                    <a:pt x="8733" y="55045"/>
                    <a:pt x="-8204" y="38108"/>
                    <a:pt x="4499" y="25405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2364EEA-23EC-6F5D-4754-6B81B61C5968}"/>
                </a:ext>
              </a:extLst>
            </p:cNvPr>
            <p:cNvSpPr/>
            <p:nvPr/>
          </p:nvSpPr>
          <p:spPr>
            <a:xfrm>
              <a:off x="9120277" y="5128149"/>
              <a:ext cx="72246" cy="44621"/>
            </a:xfrm>
            <a:custGeom>
              <a:avLst/>
              <a:gdLst>
                <a:gd name="connsiteX0" fmla="*/ 16937 w 72246"/>
                <a:gd name="connsiteY0" fmla="*/ 10748 h 44621"/>
                <a:gd name="connsiteX1" fmla="*/ 50811 w 72246"/>
                <a:gd name="connsiteY1" fmla="*/ 2279 h 44621"/>
                <a:gd name="connsiteX2" fmla="*/ 67748 w 72246"/>
                <a:gd name="connsiteY2" fmla="*/ 23451 h 44621"/>
                <a:gd name="connsiteX3" fmla="*/ 29640 w 72246"/>
                <a:gd name="connsiteY3" fmla="*/ 44622 h 44621"/>
                <a:gd name="connsiteX4" fmla="*/ 0 w 72246"/>
                <a:gd name="connsiteY4" fmla="*/ 23451 h 44621"/>
                <a:gd name="connsiteX5" fmla="*/ 16937 w 72246"/>
                <a:gd name="connsiteY5" fmla="*/ 10748 h 4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246" h="44621">
                  <a:moveTo>
                    <a:pt x="16937" y="10748"/>
                  </a:moveTo>
                  <a:cubicBezTo>
                    <a:pt x="29640" y="14982"/>
                    <a:pt x="38108" y="10748"/>
                    <a:pt x="50811" y="2279"/>
                  </a:cubicBezTo>
                  <a:cubicBezTo>
                    <a:pt x="63514" y="-6189"/>
                    <a:pt x="80451" y="10748"/>
                    <a:pt x="67748" y="23451"/>
                  </a:cubicBezTo>
                  <a:cubicBezTo>
                    <a:pt x="55045" y="31919"/>
                    <a:pt x="46577" y="44622"/>
                    <a:pt x="29640" y="44622"/>
                  </a:cubicBezTo>
                  <a:cubicBezTo>
                    <a:pt x="12703" y="44622"/>
                    <a:pt x="0" y="36153"/>
                    <a:pt x="0" y="23451"/>
                  </a:cubicBezTo>
                  <a:cubicBezTo>
                    <a:pt x="0" y="14982"/>
                    <a:pt x="12703" y="10748"/>
                    <a:pt x="16937" y="10748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CF0770A-8888-6A29-AC9D-B1CDD922B858}"/>
                </a:ext>
              </a:extLst>
            </p:cNvPr>
            <p:cNvSpPr/>
            <p:nvPr/>
          </p:nvSpPr>
          <p:spPr>
            <a:xfrm>
              <a:off x="8459735" y="5016830"/>
              <a:ext cx="763015" cy="204178"/>
            </a:xfrm>
            <a:custGeom>
              <a:avLst/>
              <a:gdLst>
                <a:gd name="connsiteX0" fmla="*/ 16937 w 763015"/>
                <a:gd name="connsiteY0" fmla="*/ 28913 h 204178"/>
                <a:gd name="connsiteX1" fmla="*/ 135496 w 763015"/>
                <a:gd name="connsiteY1" fmla="*/ 113598 h 204178"/>
                <a:gd name="connsiteX2" fmla="*/ 279460 w 763015"/>
                <a:gd name="connsiteY2" fmla="*/ 151706 h 204178"/>
                <a:gd name="connsiteX3" fmla="*/ 457298 w 763015"/>
                <a:gd name="connsiteY3" fmla="*/ 143238 h 204178"/>
                <a:gd name="connsiteX4" fmla="*/ 613965 w 763015"/>
                <a:gd name="connsiteY4" fmla="*/ 109364 h 204178"/>
                <a:gd name="connsiteX5" fmla="*/ 749461 w 763015"/>
                <a:gd name="connsiteY5" fmla="*/ 3508 h 204178"/>
                <a:gd name="connsiteX6" fmla="*/ 762164 w 763015"/>
                <a:gd name="connsiteY6" fmla="*/ 11976 h 204178"/>
                <a:gd name="connsiteX7" fmla="*/ 715587 w 763015"/>
                <a:gd name="connsiteY7" fmla="*/ 79724 h 204178"/>
                <a:gd name="connsiteX8" fmla="*/ 647839 w 763015"/>
                <a:gd name="connsiteY8" fmla="*/ 126301 h 204178"/>
                <a:gd name="connsiteX9" fmla="*/ 486938 w 763015"/>
                <a:gd name="connsiteY9" fmla="*/ 177112 h 204178"/>
                <a:gd name="connsiteX10" fmla="*/ 330271 w 763015"/>
                <a:gd name="connsiteY10" fmla="*/ 194049 h 204178"/>
                <a:gd name="connsiteX11" fmla="*/ 330271 w 763015"/>
                <a:gd name="connsiteY11" fmla="*/ 194049 h 204178"/>
                <a:gd name="connsiteX12" fmla="*/ 241352 w 763015"/>
                <a:gd name="connsiteY12" fmla="*/ 202517 h 204178"/>
                <a:gd name="connsiteX13" fmla="*/ 160901 w 763015"/>
                <a:gd name="connsiteY13" fmla="*/ 172877 h 204178"/>
                <a:gd name="connsiteX14" fmla="*/ 160901 w 763015"/>
                <a:gd name="connsiteY14" fmla="*/ 168643 h 204178"/>
                <a:gd name="connsiteX15" fmla="*/ 127027 w 763015"/>
                <a:gd name="connsiteY15" fmla="*/ 155941 h 204178"/>
                <a:gd name="connsiteX16" fmla="*/ 55045 w 763015"/>
                <a:gd name="connsiteY16" fmla="*/ 105130 h 204178"/>
                <a:gd name="connsiteX17" fmla="*/ 0 w 763015"/>
                <a:gd name="connsiteY17" fmla="*/ 37382 h 204178"/>
                <a:gd name="connsiteX18" fmla="*/ 16937 w 763015"/>
                <a:gd name="connsiteY18" fmla="*/ 28913 h 20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3015" h="204178">
                  <a:moveTo>
                    <a:pt x="16937" y="28913"/>
                  </a:moveTo>
                  <a:cubicBezTo>
                    <a:pt x="42342" y="71256"/>
                    <a:pt x="88919" y="96661"/>
                    <a:pt x="135496" y="113598"/>
                  </a:cubicBezTo>
                  <a:cubicBezTo>
                    <a:pt x="182072" y="130535"/>
                    <a:pt x="228649" y="147472"/>
                    <a:pt x="279460" y="151706"/>
                  </a:cubicBezTo>
                  <a:cubicBezTo>
                    <a:pt x="338739" y="155941"/>
                    <a:pt x="398019" y="151706"/>
                    <a:pt x="457298" y="143238"/>
                  </a:cubicBezTo>
                  <a:cubicBezTo>
                    <a:pt x="508109" y="134769"/>
                    <a:pt x="567388" y="126301"/>
                    <a:pt x="613965" y="109364"/>
                  </a:cubicBezTo>
                  <a:cubicBezTo>
                    <a:pt x="669010" y="88193"/>
                    <a:pt x="715587" y="50084"/>
                    <a:pt x="749461" y="3508"/>
                  </a:cubicBezTo>
                  <a:cubicBezTo>
                    <a:pt x="753695" y="-4961"/>
                    <a:pt x="766398" y="3508"/>
                    <a:pt x="762164" y="11976"/>
                  </a:cubicBezTo>
                  <a:cubicBezTo>
                    <a:pt x="749461" y="37382"/>
                    <a:pt x="736758" y="62787"/>
                    <a:pt x="715587" y="79724"/>
                  </a:cubicBezTo>
                  <a:cubicBezTo>
                    <a:pt x="694416" y="96661"/>
                    <a:pt x="673244" y="113598"/>
                    <a:pt x="647839" y="126301"/>
                  </a:cubicBezTo>
                  <a:cubicBezTo>
                    <a:pt x="597028" y="151706"/>
                    <a:pt x="541983" y="164409"/>
                    <a:pt x="486938" y="177112"/>
                  </a:cubicBezTo>
                  <a:cubicBezTo>
                    <a:pt x="436127" y="185580"/>
                    <a:pt x="385316" y="194049"/>
                    <a:pt x="330271" y="194049"/>
                  </a:cubicBezTo>
                  <a:cubicBezTo>
                    <a:pt x="330271" y="194049"/>
                    <a:pt x="330271" y="194049"/>
                    <a:pt x="330271" y="194049"/>
                  </a:cubicBezTo>
                  <a:cubicBezTo>
                    <a:pt x="300631" y="202517"/>
                    <a:pt x="270991" y="206752"/>
                    <a:pt x="241352" y="202517"/>
                  </a:cubicBezTo>
                  <a:cubicBezTo>
                    <a:pt x="211712" y="198283"/>
                    <a:pt x="186306" y="194049"/>
                    <a:pt x="160901" y="172877"/>
                  </a:cubicBezTo>
                  <a:cubicBezTo>
                    <a:pt x="160901" y="172877"/>
                    <a:pt x="160901" y="168643"/>
                    <a:pt x="160901" y="168643"/>
                  </a:cubicBezTo>
                  <a:cubicBezTo>
                    <a:pt x="148199" y="164409"/>
                    <a:pt x="139730" y="160175"/>
                    <a:pt x="127027" y="155941"/>
                  </a:cubicBezTo>
                  <a:cubicBezTo>
                    <a:pt x="101622" y="143238"/>
                    <a:pt x="76216" y="126301"/>
                    <a:pt x="55045" y="105130"/>
                  </a:cubicBezTo>
                  <a:cubicBezTo>
                    <a:pt x="33874" y="83958"/>
                    <a:pt x="16937" y="62787"/>
                    <a:pt x="0" y="37382"/>
                  </a:cubicBezTo>
                  <a:cubicBezTo>
                    <a:pt x="0" y="28913"/>
                    <a:pt x="12703" y="20445"/>
                    <a:pt x="16937" y="2891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B1EC91AF-D6B7-E03E-8895-D32904FB6BA4}"/>
                </a:ext>
              </a:extLst>
            </p:cNvPr>
            <p:cNvSpPr/>
            <p:nvPr/>
          </p:nvSpPr>
          <p:spPr>
            <a:xfrm>
              <a:off x="8584440" y="4781632"/>
              <a:ext cx="50486" cy="88026"/>
            </a:xfrm>
            <a:custGeom>
              <a:avLst/>
              <a:gdLst>
                <a:gd name="connsiteX0" fmla="*/ 6557 w 50486"/>
                <a:gd name="connsiteY0" fmla="*/ 14291 h 88026"/>
                <a:gd name="connsiteX1" fmla="*/ 36196 w 50486"/>
                <a:gd name="connsiteY1" fmla="*/ 1588 h 88026"/>
                <a:gd name="connsiteX2" fmla="*/ 48899 w 50486"/>
                <a:gd name="connsiteY2" fmla="*/ 31228 h 88026"/>
                <a:gd name="connsiteX3" fmla="*/ 36196 w 50486"/>
                <a:gd name="connsiteY3" fmla="*/ 82038 h 88026"/>
                <a:gd name="connsiteX4" fmla="*/ 19259 w 50486"/>
                <a:gd name="connsiteY4" fmla="*/ 86273 h 88026"/>
                <a:gd name="connsiteX5" fmla="*/ 6557 w 50486"/>
                <a:gd name="connsiteY5" fmla="*/ 14291 h 8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86" h="88026">
                  <a:moveTo>
                    <a:pt x="6557" y="14291"/>
                  </a:moveTo>
                  <a:cubicBezTo>
                    <a:pt x="10791" y="1588"/>
                    <a:pt x="27728" y="-2646"/>
                    <a:pt x="36196" y="1588"/>
                  </a:cubicBezTo>
                  <a:cubicBezTo>
                    <a:pt x="48899" y="5822"/>
                    <a:pt x="53133" y="22759"/>
                    <a:pt x="48899" y="31228"/>
                  </a:cubicBezTo>
                  <a:cubicBezTo>
                    <a:pt x="40430" y="48165"/>
                    <a:pt x="44665" y="65101"/>
                    <a:pt x="36196" y="82038"/>
                  </a:cubicBezTo>
                  <a:cubicBezTo>
                    <a:pt x="31962" y="86273"/>
                    <a:pt x="23494" y="90507"/>
                    <a:pt x="19259" y="86273"/>
                  </a:cubicBezTo>
                  <a:cubicBezTo>
                    <a:pt x="-6146" y="77804"/>
                    <a:pt x="-1912" y="39696"/>
                    <a:pt x="6557" y="1429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85ECCF41-0F96-3DFD-19B1-A3EB5287CE2D}"/>
                </a:ext>
              </a:extLst>
            </p:cNvPr>
            <p:cNvSpPr/>
            <p:nvPr/>
          </p:nvSpPr>
          <p:spPr>
            <a:xfrm>
              <a:off x="8618882" y="4877827"/>
              <a:ext cx="35627" cy="42643"/>
            </a:xfrm>
            <a:custGeom>
              <a:avLst/>
              <a:gdLst>
                <a:gd name="connsiteX0" fmla="*/ 5988 w 35627"/>
                <a:gd name="connsiteY0" fmla="*/ 2781 h 42643"/>
                <a:gd name="connsiteX1" fmla="*/ 22925 w 35627"/>
                <a:gd name="connsiteY1" fmla="*/ 7015 h 42643"/>
                <a:gd name="connsiteX2" fmla="*/ 31394 w 35627"/>
                <a:gd name="connsiteY2" fmla="*/ 19718 h 42643"/>
                <a:gd name="connsiteX3" fmla="*/ 35628 w 35627"/>
                <a:gd name="connsiteY3" fmla="*/ 28187 h 42643"/>
                <a:gd name="connsiteX4" fmla="*/ 35628 w 35627"/>
                <a:gd name="connsiteY4" fmla="*/ 36655 h 42643"/>
                <a:gd name="connsiteX5" fmla="*/ 27159 w 35627"/>
                <a:gd name="connsiteY5" fmla="*/ 40889 h 42643"/>
                <a:gd name="connsiteX6" fmla="*/ 18691 w 35627"/>
                <a:gd name="connsiteY6" fmla="*/ 36655 h 42643"/>
                <a:gd name="connsiteX7" fmla="*/ 10223 w 35627"/>
                <a:gd name="connsiteY7" fmla="*/ 28187 h 42643"/>
                <a:gd name="connsiteX8" fmla="*/ 1754 w 35627"/>
                <a:gd name="connsiteY8" fmla="*/ 15484 h 42643"/>
                <a:gd name="connsiteX9" fmla="*/ 5988 w 35627"/>
                <a:gd name="connsiteY9" fmla="*/ 2781 h 4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7" h="42643">
                  <a:moveTo>
                    <a:pt x="5988" y="2781"/>
                  </a:moveTo>
                  <a:cubicBezTo>
                    <a:pt x="10223" y="-1453"/>
                    <a:pt x="18691" y="-1453"/>
                    <a:pt x="22925" y="7015"/>
                  </a:cubicBezTo>
                  <a:cubicBezTo>
                    <a:pt x="27159" y="11250"/>
                    <a:pt x="27159" y="15484"/>
                    <a:pt x="31394" y="19718"/>
                  </a:cubicBezTo>
                  <a:cubicBezTo>
                    <a:pt x="31394" y="23952"/>
                    <a:pt x="35628" y="23952"/>
                    <a:pt x="35628" y="28187"/>
                  </a:cubicBezTo>
                  <a:cubicBezTo>
                    <a:pt x="35628" y="32421"/>
                    <a:pt x="35628" y="32421"/>
                    <a:pt x="35628" y="36655"/>
                  </a:cubicBezTo>
                  <a:cubicBezTo>
                    <a:pt x="35628" y="40889"/>
                    <a:pt x="31394" y="45124"/>
                    <a:pt x="27159" y="40889"/>
                  </a:cubicBezTo>
                  <a:cubicBezTo>
                    <a:pt x="22925" y="40889"/>
                    <a:pt x="22925" y="40889"/>
                    <a:pt x="18691" y="36655"/>
                  </a:cubicBezTo>
                  <a:cubicBezTo>
                    <a:pt x="14457" y="36655"/>
                    <a:pt x="14457" y="32421"/>
                    <a:pt x="10223" y="28187"/>
                  </a:cubicBezTo>
                  <a:lnTo>
                    <a:pt x="1754" y="15484"/>
                  </a:lnTo>
                  <a:cubicBezTo>
                    <a:pt x="-2480" y="15484"/>
                    <a:pt x="1754" y="7015"/>
                    <a:pt x="5988" y="27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DB24CC56-ECC9-5102-DF77-45BC7ED467DA}"/>
                </a:ext>
              </a:extLst>
            </p:cNvPr>
            <p:cNvSpPr/>
            <p:nvPr/>
          </p:nvSpPr>
          <p:spPr>
            <a:xfrm>
              <a:off x="8792652" y="4889076"/>
              <a:ext cx="244600" cy="209110"/>
            </a:xfrm>
            <a:custGeom>
              <a:avLst/>
              <a:gdLst>
                <a:gd name="connsiteX0" fmla="*/ 14291 w 244600"/>
                <a:gd name="connsiteY0" fmla="*/ 55045 h 209110"/>
                <a:gd name="connsiteX1" fmla="*/ 52399 w 244600"/>
                <a:gd name="connsiteY1" fmla="*/ 8469 h 209110"/>
                <a:gd name="connsiteX2" fmla="*/ 86273 w 244600"/>
                <a:gd name="connsiteY2" fmla="*/ 4234 h 209110"/>
                <a:gd name="connsiteX3" fmla="*/ 90507 w 244600"/>
                <a:gd name="connsiteY3" fmla="*/ 4234 h 209110"/>
                <a:gd name="connsiteX4" fmla="*/ 137084 w 244600"/>
                <a:gd name="connsiteY4" fmla="*/ 0 h 209110"/>
                <a:gd name="connsiteX5" fmla="*/ 187895 w 244600"/>
                <a:gd name="connsiteY5" fmla="*/ 8469 h 209110"/>
                <a:gd name="connsiteX6" fmla="*/ 200597 w 244600"/>
                <a:gd name="connsiteY6" fmla="*/ 12703 h 209110"/>
                <a:gd name="connsiteX7" fmla="*/ 209066 w 244600"/>
                <a:gd name="connsiteY7" fmla="*/ 21171 h 209110"/>
                <a:gd name="connsiteX8" fmla="*/ 242940 w 244600"/>
                <a:gd name="connsiteY8" fmla="*/ 71982 h 209110"/>
                <a:gd name="connsiteX9" fmla="*/ 234471 w 244600"/>
                <a:gd name="connsiteY9" fmla="*/ 139730 h 209110"/>
                <a:gd name="connsiteX10" fmla="*/ 196363 w 244600"/>
                <a:gd name="connsiteY10" fmla="*/ 190541 h 209110"/>
                <a:gd name="connsiteX11" fmla="*/ 73570 w 244600"/>
                <a:gd name="connsiteY11" fmla="*/ 199009 h 209110"/>
                <a:gd name="connsiteX12" fmla="*/ 1588 w 244600"/>
                <a:gd name="connsiteY12" fmla="*/ 114325 h 209110"/>
                <a:gd name="connsiteX13" fmla="*/ 14291 w 244600"/>
                <a:gd name="connsiteY13" fmla="*/ 55045 h 20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4600" h="209110">
                  <a:moveTo>
                    <a:pt x="14291" y="55045"/>
                  </a:moveTo>
                  <a:cubicBezTo>
                    <a:pt x="22759" y="38108"/>
                    <a:pt x="31228" y="16937"/>
                    <a:pt x="52399" y="8469"/>
                  </a:cubicBezTo>
                  <a:cubicBezTo>
                    <a:pt x="60867" y="4234"/>
                    <a:pt x="73570" y="4234"/>
                    <a:pt x="86273" y="4234"/>
                  </a:cubicBezTo>
                  <a:cubicBezTo>
                    <a:pt x="86273" y="4234"/>
                    <a:pt x="90507" y="4234"/>
                    <a:pt x="90507" y="4234"/>
                  </a:cubicBezTo>
                  <a:cubicBezTo>
                    <a:pt x="107444" y="0"/>
                    <a:pt x="124381" y="0"/>
                    <a:pt x="137084" y="0"/>
                  </a:cubicBezTo>
                  <a:cubicBezTo>
                    <a:pt x="154021" y="0"/>
                    <a:pt x="170958" y="4234"/>
                    <a:pt x="187895" y="8469"/>
                  </a:cubicBezTo>
                  <a:cubicBezTo>
                    <a:pt x="192129" y="8469"/>
                    <a:pt x="196363" y="8469"/>
                    <a:pt x="200597" y="12703"/>
                  </a:cubicBezTo>
                  <a:cubicBezTo>
                    <a:pt x="204832" y="12703"/>
                    <a:pt x="209066" y="16937"/>
                    <a:pt x="209066" y="21171"/>
                  </a:cubicBezTo>
                  <a:cubicBezTo>
                    <a:pt x="226003" y="33874"/>
                    <a:pt x="238706" y="50811"/>
                    <a:pt x="242940" y="71982"/>
                  </a:cubicBezTo>
                  <a:cubicBezTo>
                    <a:pt x="247174" y="97388"/>
                    <a:pt x="242940" y="118559"/>
                    <a:pt x="234471" y="139730"/>
                  </a:cubicBezTo>
                  <a:cubicBezTo>
                    <a:pt x="226003" y="160901"/>
                    <a:pt x="213300" y="177838"/>
                    <a:pt x="196363" y="190541"/>
                  </a:cubicBezTo>
                  <a:cubicBezTo>
                    <a:pt x="162489" y="215946"/>
                    <a:pt x="111678" y="211712"/>
                    <a:pt x="73570" y="199009"/>
                  </a:cubicBezTo>
                  <a:cubicBezTo>
                    <a:pt x="35462" y="186307"/>
                    <a:pt x="1588" y="160901"/>
                    <a:pt x="1588" y="114325"/>
                  </a:cubicBezTo>
                  <a:cubicBezTo>
                    <a:pt x="-2646" y="93153"/>
                    <a:pt x="1588" y="71982"/>
                    <a:pt x="14291" y="55045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F55A9135-7818-A237-CB09-DBFE3F8116EF}"/>
                </a:ext>
              </a:extLst>
            </p:cNvPr>
            <p:cNvSpPr/>
            <p:nvPr/>
          </p:nvSpPr>
          <p:spPr>
            <a:xfrm>
              <a:off x="8131223" y="5016104"/>
              <a:ext cx="1000217" cy="897659"/>
            </a:xfrm>
            <a:custGeom>
              <a:avLst/>
              <a:gdLst>
                <a:gd name="connsiteX0" fmla="*/ 6709 w 1000217"/>
                <a:gd name="connsiteY0" fmla="*/ 537749 h 897659"/>
                <a:gd name="connsiteX1" fmla="*/ 15178 w 1000217"/>
                <a:gd name="connsiteY1" fmla="*/ 533515 h 897659"/>
                <a:gd name="connsiteX2" fmla="*/ 61754 w 1000217"/>
                <a:gd name="connsiteY2" fmla="*/ 529280 h 897659"/>
                <a:gd name="connsiteX3" fmla="*/ 95628 w 1000217"/>
                <a:gd name="connsiteY3" fmla="*/ 516578 h 897659"/>
                <a:gd name="connsiteX4" fmla="*/ 133736 w 1000217"/>
                <a:gd name="connsiteY4" fmla="*/ 503875 h 897659"/>
                <a:gd name="connsiteX5" fmla="*/ 184547 w 1000217"/>
                <a:gd name="connsiteY5" fmla="*/ 482704 h 897659"/>
                <a:gd name="connsiteX6" fmla="*/ 243827 w 1000217"/>
                <a:gd name="connsiteY6" fmla="*/ 389550 h 897659"/>
                <a:gd name="connsiteX7" fmla="*/ 269232 w 1000217"/>
                <a:gd name="connsiteY7" fmla="*/ 317568 h 897659"/>
                <a:gd name="connsiteX8" fmla="*/ 281935 w 1000217"/>
                <a:gd name="connsiteY8" fmla="*/ 266757 h 897659"/>
                <a:gd name="connsiteX9" fmla="*/ 239592 w 1000217"/>
                <a:gd name="connsiteY9" fmla="*/ 165136 h 897659"/>
                <a:gd name="connsiteX10" fmla="*/ 226890 w 1000217"/>
                <a:gd name="connsiteY10" fmla="*/ 148199 h 897659"/>
                <a:gd name="connsiteX11" fmla="*/ 205718 w 1000217"/>
                <a:gd name="connsiteY11" fmla="*/ 127027 h 897659"/>
                <a:gd name="connsiteX12" fmla="*/ 201484 w 1000217"/>
                <a:gd name="connsiteY12" fmla="*/ 118559 h 897659"/>
                <a:gd name="connsiteX13" fmla="*/ 197250 w 1000217"/>
                <a:gd name="connsiteY13" fmla="*/ 114325 h 897659"/>
                <a:gd name="connsiteX14" fmla="*/ 201484 w 1000217"/>
                <a:gd name="connsiteY14" fmla="*/ 114325 h 897659"/>
                <a:gd name="connsiteX15" fmla="*/ 222655 w 1000217"/>
                <a:gd name="connsiteY15" fmla="*/ 105856 h 897659"/>
                <a:gd name="connsiteX16" fmla="*/ 226890 w 1000217"/>
                <a:gd name="connsiteY16" fmla="*/ 105856 h 897659"/>
                <a:gd name="connsiteX17" fmla="*/ 239592 w 1000217"/>
                <a:gd name="connsiteY17" fmla="*/ 97388 h 897659"/>
                <a:gd name="connsiteX18" fmla="*/ 264998 w 1000217"/>
                <a:gd name="connsiteY18" fmla="*/ 80451 h 897659"/>
                <a:gd name="connsiteX19" fmla="*/ 277700 w 1000217"/>
                <a:gd name="connsiteY19" fmla="*/ 50811 h 897659"/>
                <a:gd name="connsiteX20" fmla="*/ 277700 w 1000217"/>
                <a:gd name="connsiteY20" fmla="*/ 29640 h 897659"/>
                <a:gd name="connsiteX21" fmla="*/ 277700 w 1000217"/>
                <a:gd name="connsiteY21" fmla="*/ 12703 h 897659"/>
                <a:gd name="connsiteX22" fmla="*/ 277700 w 1000217"/>
                <a:gd name="connsiteY22" fmla="*/ 4234 h 897659"/>
                <a:gd name="connsiteX23" fmla="*/ 286169 w 1000217"/>
                <a:gd name="connsiteY23" fmla="*/ 0 h 897659"/>
                <a:gd name="connsiteX24" fmla="*/ 294638 w 1000217"/>
                <a:gd name="connsiteY24" fmla="*/ 0 h 897659"/>
                <a:gd name="connsiteX25" fmla="*/ 298872 w 1000217"/>
                <a:gd name="connsiteY25" fmla="*/ 0 h 897659"/>
                <a:gd name="connsiteX26" fmla="*/ 307340 w 1000217"/>
                <a:gd name="connsiteY26" fmla="*/ 4234 h 897659"/>
                <a:gd name="connsiteX27" fmla="*/ 328512 w 1000217"/>
                <a:gd name="connsiteY27" fmla="*/ 16937 h 897659"/>
                <a:gd name="connsiteX28" fmla="*/ 341214 w 1000217"/>
                <a:gd name="connsiteY28" fmla="*/ 42342 h 897659"/>
                <a:gd name="connsiteX29" fmla="*/ 345448 w 1000217"/>
                <a:gd name="connsiteY29" fmla="*/ 42342 h 897659"/>
                <a:gd name="connsiteX30" fmla="*/ 345448 w 1000217"/>
                <a:gd name="connsiteY30" fmla="*/ 55045 h 897659"/>
                <a:gd name="connsiteX31" fmla="*/ 387791 w 1000217"/>
                <a:gd name="connsiteY31" fmla="*/ 93153 h 897659"/>
                <a:gd name="connsiteX32" fmla="*/ 438602 w 1000217"/>
                <a:gd name="connsiteY32" fmla="*/ 131261 h 897659"/>
                <a:gd name="connsiteX33" fmla="*/ 552926 w 1000217"/>
                <a:gd name="connsiteY33" fmla="*/ 177838 h 897659"/>
                <a:gd name="connsiteX34" fmla="*/ 684188 w 1000217"/>
                <a:gd name="connsiteY34" fmla="*/ 182072 h 897659"/>
                <a:gd name="connsiteX35" fmla="*/ 819684 w 1000217"/>
                <a:gd name="connsiteY35" fmla="*/ 148199 h 897659"/>
                <a:gd name="connsiteX36" fmla="*/ 895900 w 1000217"/>
                <a:gd name="connsiteY36" fmla="*/ 131261 h 897659"/>
                <a:gd name="connsiteX37" fmla="*/ 959414 w 1000217"/>
                <a:gd name="connsiteY37" fmla="*/ 101622 h 897659"/>
                <a:gd name="connsiteX38" fmla="*/ 976351 w 1000217"/>
                <a:gd name="connsiteY38" fmla="*/ 101622 h 897659"/>
                <a:gd name="connsiteX39" fmla="*/ 997522 w 1000217"/>
                <a:gd name="connsiteY39" fmla="*/ 177838 h 897659"/>
                <a:gd name="connsiteX40" fmla="*/ 946711 w 1000217"/>
                <a:gd name="connsiteY40" fmla="*/ 186307 h 897659"/>
                <a:gd name="connsiteX41" fmla="*/ 925540 w 1000217"/>
                <a:gd name="connsiteY41" fmla="*/ 199009 h 897659"/>
                <a:gd name="connsiteX42" fmla="*/ 921306 w 1000217"/>
                <a:gd name="connsiteY42" fmla="*/ 211712 h 897659"/>
                <a:gd name="connsiteX43" fmla="*/ 773107 w 1000217"/>
                <a:gd name="connsiteY43" fmla="*/ 309100 h 897659"/>
                <a:gd name="connsiteX44" fmla="*/ 743467 w 1000217"/>
                <a:gd name="connsiteY44" fmla="*/ 326037 h 897659"/>
                <a:gd name="connsiteX45" fmla="*/ 739233 w 1000217"/>
                <a:gd name="connsiteY45" fmla="*/ 359911 h 897659"/>
                <a:gd name="connsiteX46" fmla="*/ 743467 w 1000217"/>
                <a:gd name="connsiteY46" fmla="*/ 414956 h 897659"/>
                <a:gd name="connsiteX47" fmla="*/ 743467 w 1000217"/>
                <a:gd name="connsiteY47" fmla="*/ 444596 h 897659"/>
                <a:gd name="connsiteX48" fmla="*/ 747701 w 1000217"/>
                <a:gd name="connsiteY48" fmla="*/ 461533 h 897659"/>
                <a:gd name="connsiteX49" fmla="*/ 785810 w 1000217"/>
                <a:gd name="connsiteY49" fmla="*/ 491172 h 897659"/>
                <a:gd name="connsiteX50" fmla="*/ 823918 w 1000217"/>
                <a:gd name="connsiteY50" fmla="*/ 525046 h 897659"/>
                <a:gd name="connsiteX51" fmla="*/ 857792 w 1000217"/>
                <a:gd name="connsiteY51" fmla="*/ 558920 h 897659"/>
                <a:gd name="connsiteX52" fmla="*/ 891666 w 1000217"/>
                <a:gd name="connsiteY52" fmla="*/ 588560 h 897659"/>
                <a:gd name="connsiteX53" fmla="*/ 887432 w 1000217"/>
                <a:gd name="connsiteY53" fmla="*/ 635137 h 897659"/>
                <a:gd name="connsiteX54" fmla="*/ 862026 w 1000217"/>
                <a:gd name="connsiteY54" fmla="*/ 690182 h 897659"/>
                <a:gd name="connsiteX55" fmla="*/ 832386 w 1000217"/>
                <a:gd name="connsiteY55" fmla="*/ 681713 h 897659"/>
                <a:gd name="connsiteX56" fmla="*/ 760404 w 1000217"/>
                <a:gd name="connsiteY56" fmla="*/ 601263 h 897659"/>
                <a:gd name="connsiteX57" fmla="*/ 713828 w 1000217"/>
                <a:gd name="connsiteY57" fmla="*/ 580091 h 897659"/>
                <a:gd name="connsiteX58" fmla="*/ 663017 w 1000217"/>
                <a:gd name="connsiteY58" fmla="*/ 605497 h 897659"/>
                <a:gd name="connsiteX59" fmla="*/ 544458 w 1000217"/>
                <a:gd name="connsiteY59" fmla="*/ 753695 h 897659"/>
                <a:gd name="connsiteX60" fmla="*/ 557161 w 1000217"/>
                <a:gd name="connsiteY60" fmla="*/ 757930 h 897659"/>
                <a:gd name="connsiteX61" fmla="*/ 595269 w 1000217"/>
                <a:gd name="connsiteY61" fmla="*/ 770632 h 897659"/>
                <a:gd name="connsiteX62" fmla="*/ 671485 w 1000217"/>
                <a:gd name="connsiteY62" fmla="*/ 808740 h 897659"/>
                <a:gd name="connsiteX63" fmla="*/ 658782 w 1000217"/>
                <a:gd name="connsiteY63" fmla="*/ 834146 h 897659"/>
                <a:gd name="connsiteX64" fmla="*/ 654548 w 1000217"/>
                <a:gd name="connsiteY64" fmla="*/ 834146 h 897659"/>
                <a:gd name="connsiteX65" fmla="*/ 646080 w 1000217"/>
                <a:gd name="connsiteY65" fmla="*/ 842615 h 897659"/>
                <a:gd name="connsiteX66" fmla="*/ 641845 w 1000217"/>
                <a:gd name="connsiteY66" fmla="*/ 846849 h 897659"/>
                <a:gd name="connsiteX67" fmla="*/ 633377 w 1000217"/>
                <a:gd name="connsiteY67" fmla="*/ 851083 h 897659"/>
                <a:gd name="connsiteX68" fmla="*/ 595269 w 1000217"/>
                <a:gd name="connsiteY68" fmla="*/ 872254 h 897659"/>
                <a:gd name="connsiteX69" fmla="*/ 591035 w 1000217"/>
                <a:gd name="connsiteY69" fmla="*/ 872254 h 897659"/>
                <a:gd name="connsiteX70" fmla="*/ 552926 w 1000217"/>
                <a:gd name="connsiteY70" fmla="*/ 884957 h 897659"/>
                <a:gd name="connsiteX71" fmla="*/ 506350 w 1000217"/>
                <a:gd name="connsiteY71" fmla="*/ 893425 h 897659"/>
                <a:gd name="connsiteX72" fmla="*/ 447070 w 1000217"/>
                <a:gd name="connsiteY72" fmla="*/ 897660 h 897659"/>
                <a:gd name="connsiteX73" fmla="*/ 345448 w 1000217"/>
                <a:gd name="connsiteY73" fmla="*/ 884957 h 897659"/>
                <a:gd name="connsiteX74" fmla="*/ 277700 w 1000217"/>
                <a:gd name="connsiteY74" fmla="*/ 855317 h 897659"/>
                <a:gd name="connsiteX75" fmla="*/ 269232 w 1000217"/>
                <a:gd name="connsiteY75" fmla="*/ 838380 h 897659"/>
                <a:gd name="connsiteX76" fmla="*/ 311575 w 1000217"/>
                <a:gd name="connsiteY76" fmla="*/ 766398 h 897659"/>
                <a:gd name="connsiteX77" fmla="*/ 235358 w 1000217"/>
                <a:gd name="connsiteY77" fmla="*/ 669010 h 897659"/>
                <a:gd name="connsiteX78" fmla="*/ 167610 w 1000217"/>
                <a:gd name="connsiteY78" fmla="*/ 639371 h 897659"/>
                <a:gd name="connsiteX79" fmla="*/ 129502 w 1000217"/>
                <a:gd name="connsiteY79" fmla="*/ 626668 h 897659"/>
                <a:gd name="connsiteX80" fmla="*/ 121034 w 1000217"/>
                <a:gd name="connsiteY80" fmla="*/ 622434 h 897659"/>
                <a:gd name="connsiteX81" fmla="*/ 104097 w 1000217"/>
                <a:gd name="connsiteY81" fmla="*/ 652074 h 897659"/>
                <a:gd name="connsiteX82" fmla="*/ 95628 w 1000217"/>
                <a:gd name="connsiteY82" fmla="*/ 643605 h 897659"/>
                <a:gd name="connsiteX83" fmla="*/ 44817 w 1000217"/>
                <a:gd name="connsiteY83" fmla="*/ 635137 h 897659"/>
                <a:gd name="connsiteX84" fmla="*/ 6709 w 1000217"/>
                <a:gd name="connsiteY84" fmla="*/ 609731 h 897659"/>
                <a:gd name="connsiteX85" fmla="*/ 6709 w 1000217"/>
                <a:gd name="connsiteY85" fmla="*/ 537749 h 89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000217" h="897659">
                  <a:moveTo>
                    <a:pt x="6709" y="537749"/>
                  </a:moveTo>
                  <a:cubicBezTo>
                    <a:pt x="6709" y="533515"/>
                    <a:pt x="10943" y="533515"/>
                    <a:pt x="15178" y="533515"/>
                  </a:cubicBezTo>
                  <a:cubicBezTo>
                    <a:pt x="27880" y="537749"/>
                    <a:pt x="49051" y="533515"/>
                    <a:pt x="61754" y="529280"/>
                  </a:cubicBezTo>
                  <a:cubicBezTo>
                    <a:pt x="74457" y="525046"/>
                    <a:pt x="82925" y="520812"/>
                    <a:pt x="95628" y="516578"/>
                  </a:cubicBezTo>
                  <a:cubicBezTo>
                    <a:pt x="108331" y="512343"/>
                    <a:pt x="121034" y="512343"/>
                    <a:pt x="133736" y="503875"/>
                  </a:cubicBezTo>
                  <a:cubicBezTo>
                    <a:pt x="142205" y="495407"/>
                    <a:pt x="176079" y="486938"/>
                    <a:pt x="184547" y="482704"/>
                  </a:cubicBezTo>
                  <a:cubicBezTo>
                    <a:pt x="222655" y="457298"/>
                    <a:pt x="226890" y="431893"/>
                    <a:pt x="243827" y="389550"/>
                  </a:cubicBezTo>
                  <a:cubicBezTo>
                    <a:pt x="252295" y="368379"/>
                    <a:pt x="260763" y="342974"/>
                    <a:pt x="269232" y="317568"/>
                  </a:cubicBezTo>
                  <a:cubicBezTo>
                    <a:pt x="273466" y="292163"/>
                    <a:pt x="286169" y="287929"/>
                    <a:pt x="281935" y="266757"/>
                  </a:cubicBezTo>
                  <a:cubicBezTo>
                    <a:pt x="277700" y="245586"/>
                    <a:pt x="252295" y="186307"/>
                    <a:pt x="239592" y="165136"/>
                  </a:cubicBezTo>
                  <a:cubicBezTo>
                    <a:pt x="235358" y="156667"/>
                    <a:pt x="231124" y="152433"/>
                    <a:pt x="226890" y="148199"/>
                  </a:cubicBezTo>
                  <a:cubicBezTo>
                    <a:pt x="218421" y="139730"/>
                    <a:pt x="209953" y="139730"/>
                    <a:pt x="205718" y="127027"/>
                  </a:cubicBezTo>
                  <a:cubicBezTo>
                    <a:pt x="205718" y="127027"/>
                    <a:pt x="201484" y="118559"/>
                    <a:pt x="201484" y="118559"/>
                  </a:cubicBezTo>
                  <a:cubicBezTo>
                    <a:pt x="201484" y="118559"/>
                    <a:pt x="197250" y="114325"/>
                    <a:pt x="197250" y="114325"/>
                  </a:cubicBezTo>
                  <a:cubicBezTo>
                    <a:pt x="197250" y="114325"/>
                    <a:pt x="201484" y="114325"/>
                    <a:pt x="201484" y="114325"/>
                  </a:cubicBezTo>
                  <a:cubicBezTo>
                    <a:pt x="205718" y="105856"/>
                    <a:pt x="209953" y="97388"/>
                    <a:pt x="222655" y="105856"/>
                  </a:cubicBezTo>
                  <a:cubicBezTo>
                    <a:pt x="218421" y="101622"/>
                    <a:pt x="226890" y="105856"/>
                    <a:pt x="226890" y="105856"/>
                  </a:cubicBezTo>
                  <a:cubicBezTo>
                    <a:pt x="231124" y="105856"/>
                    <a:pt x="239592" y="101622"/>
                    <a:pt x="239592" y="97388"/>
                  </a:cubicBezTo>
                  <a:cubicBezTo>
                    <a:pt x="248061" y="93153"/>
                    <a:pt x="260763" y="88919"/>
                    <a:pt x="264998" y="80451"/>
                  </a:cubicBezTo>
                  <a:cubicBezTo>
                    <a:pt x="269232" y="71982"/>
                    <a:pt x="273466" y="59279"/>
                    <a:pt x="277700" y="50811"/>
                  </a:cubicBezTo>
                  <a:cubicBezTo>
                    <a:pt x="277700" y="46577"/>
                    <a:pt x="277700" y="38108"/>
                    <a:pt x="277700" y="29640"/>
                  </a:cubicBezTo>
                  <a:cubicBezTo>
                    <a:pt x="277700" y="25405"/>
                    <a:pt x="277700" y="21171"/>
                    <a:pt x="277700" y="12703"/>
                  </a:cubicBezTo>
                  <a:cubicBezTo>
                    <a:pt x="277700" y="8469"/>
                    <a:pt x="273466" y="8469"/>
                    <a:pt x="277700" y="4234"/>
                  </a:cubicBezTo>
                  <a:cubicBezTo>
                    <a:pt x="277700" y="0"/>
                    <a:pt x="281935" y="0"/>
                    <a:pt x="286169" y="0"/>
                  </a:cubicBezTo>
                  <a:cubicBezTo>
                    <a:pt x="290403" y="0"/>
                    <a:pt x="290403" y="0"/>
                    <a:pt x="294638" y="0"/>
                  </a:cubicBezTo>
                  <a:cubicBezTo>
                    <a:pt x="294638" y="0"/>
                    <a:pt x="298872" y="0"/>
                    <a:pt x="298872" y="0"/>
                  </a:cubicBezTo>
                  <a:cubicBezTo>
                    <a:pt x="303106" y="0"/>
                    <a:pt x="307340" y="0"/>
                    <a:pt x="307340" y="4234"/>
                  </a:cubicBezTo>
                  <a:cubicBezTo>
                    <a:pt x="315809" y="8469"/>
                    <a:pt x="320043" y="12703"/>
                    <a:pt x="328512" y="16937"/>
                  </a:cubicBezTo>
                  <a:cubicBezTo>
                    <a:pt x="332746" y="21171"/>
                    <a:pt x="336980" y="33874"/>
                    <a:pt x="341214" y="42342"/>
                  </a:cubicBezTo>
                  <a:cubicBezTo>
                    <a:pt x="341214" y="46577"/>
                    <a:pt x="345448" y="46577"/>
                    <a:pt x="345448" y="42342"/>
                  </a:cubicBezTo>
                  <a:cubicBezTo>
                    <a:pt x="345448" y="42342"/>
                    <a:pt x="345448" y="55045"/>
                    <a:pt x="345448" y="55045"/>
                  </a:cubicBezTo>
                  <a:cubicBezTo>
                    <a:pt x="362385" y="67748"/>
                    <a:pt x="375088" y="76216"/>
                    <a:pt x="387791" y="93153"/>
                  </a:cubicBezTo>
                  <a:cubicBezTo>
                    <a:pt x="404728" y="110090"/>
                    <a:pt x="421665" y="114325"/>
                    <a:pt x="438602" y="131261"/>
                  </a:cubicBezTo>
                  <a:cubicBezTo>
                    <a:pt x="468241" y="160901"/>
                    <a:pt x="510584" y="173604"/>
                    <a:pt x="552926" y="177838"/>
                  </a:cubicBezTo>
                  <a:cubicBezTo>
                    <a:pt x="595269" y="186307"/>
                    <a:pt x="641845" y="190541"/>
                    <a:pt x="684188" y="182072"/>
                  </a:cubicBezTo>
                  <a:cubicBezTo>
                    <a:pt x="730765" y="173604"/>
                    <a:pt x="773107" y="160901"/>
                    <a:pt x="819684" y="148199"/>
                  </a:cubicBezTo>
                  <a:cubicBezTo>
                    <a:pt x="845089" y="143964"/>
                    <a:pt x="870495" y="139730"/>
                    <a:pt x="895900" y="131261"/>
                  </a:cubicBezTo>
                  <a:cubicBezTo>
                    <a:pt x="917071" y="127027"/>
                    <a:pt x="938242" y="110090"/>
                    <a:pt x="959414" y="101622"/>
                  </a:cubicBezTo>
                  <a:cubicBezTo>
                    <a:pt x="963648" y="97388"/>
                    <a:pt x="972116" y="93153"/>
                    <a:pt x="976351" y="101622"/>
                  </a:cubicBezTo>
                  <a:cubicBezTo>
                    <a:pt x="993288" y="122793"/>
                    <a:pt x="1005991" y="152433"/>
                    <a:pt x="997522" y="177838"/>
                  </a:cubicBezTo>
                  <a:cubicBezTo>
                    <a:pt x="993288" y="199009"/>
                    <a:pt x="955179" y="211712"/>
                    <a:pt x="946711" y="186307"/>
                  </a:cubicBezTo>
                  <a:cubicBezTo>
                    <a:pt x="938242" y="190541"/>
                    <a:pt x="934008" y="194775"/>
                    <a:pt x="925540" y="199009"/>
                  </a:cubicBezTo>
                  <a:cubicBezTo>
                    <a:pt x="925540" y="203244"/>
                    <a:pt x="925540" y="207478"/>
                    <a:pt x="921306" y="211712"/>
                  </a:cubicBezTo>
                  <a:cubicBezTo>
                    <a:pt x="874729" y="245586"/>
                    <a:pt x="823918" y="279460"/>
                    <a:pt x="773107" y="309100"/>
                  </a:cubicBezTo>
                  <a:cubicBezTo>
                    <a:pt x="764639" y="313334"/>
                    <a:pt x="751936" y="321802"/>
                    <a:pt x="743467" y="326037"/>
                  </a:cubicBezTo>
                  <a:cubicBezTo>
                    <a:pt x="743467" y="347208"/>
                    <a:pt x="739233" y="351442"/>
                    <a:pt x="739233" y="359911"/>
                  </a:cubicBezTo>
                  <a:cubicBezTo>
                    <a:pt x="743467" y="376848"/>
                    <a:pt x="743467" y="398019"/>
                    <a:pt x="743467" y="414956"/>
                  </a:cubicBezTo>
                  <a:cubicBezTo>
                    <a:pt x="743467" y="423424"/>
                    <a:pt x="743467" y="436127"/>
                    <a:pt x="743467" y="444596"/>
                  </a:cubicBezTo>
                  <a:cubicBezTo>
                    <a:pt x="743467" y="453064"/>
                    <a:pt x="743467" y="457298"/>
                    <a:pt x="747701" y="461533"/>
                  </a:cubicBezTo>
                  <a:cubicBezTo>
                    <a:pt x="760404" y="474235"/>
                    <a:pt x="773107" y="478469"/>
                    <a:pt x="785810" y="491172"/>
                  </a:cubicBezTo>
                  <a:cubicBezTo>
                    <a:pt x="798513" y="503875"/>
                    <a:pt x="811215" y="512343"/>
                    <a:pt x="823918" y="525046"/>
                  </a:cubicBezTo>
                  <a:cubicBezTo>
                    <a:pt x="836621" y="537749"/>
                    <a:pt x="849323" y="546217"/>
                    <a:pt x="857792" y="558920"/>
                  </a:cubicBezTo>
                  <a:cubicBezTo>
                    <a:pt x="870495" y="567389"/>
                    <a:pt x="883197" y="575857"/>
                    <a:pt x="891666" y="588560"/>
                  </a:cubicBezTo>
                  <a:cubicBezTo>
                    <a:pt x="904369" y="605497"/>
                    <a:pt x="895900" y="622434"/>
                    <a:pt x="887432" y="635137"/>
                  </a:cubicBezTo>
                  <a:cubicBezTo>
                    <a:pt x="878963" y="652074"/>
                    <a:pt x="874729" y="673245"/>
                    <a:pt x="862026" y="690182"/>
                  </a:cubicBezTo>
                  <a:cubicBezTo>
                    <a:pt x="853558" y="707119"/>
                    <a:pt x="832386" y="698650"/>
                    <a:pt x="832386" y="681713"/>
                  </a:cubicBezTo>
                  <a:cubicBezTo>
                    <a:pt x="811215" y="652074"/>
                    <a:pt x="790044" y="626668"/>
                    <a:pt x="760404" y="601263"/>
                  </a:cubicBezTo>
                  <a:cubicBezTo>
                    <a:pt x="747701" y="588560"/>
                    <a:pt x="730765" y="575857"/>
                    <a:pt x="713828" y="580091"/>
                  </a:cubicBezTo>
                  <a:cubicBezTo>
                    <a:pt x="696891" y="584326"/>
                    <a:pt x="679954" y="597028"/>
                    <a:pt x="663017" y="605497"/>
                  </a:cubicBezTo>
                  <a:cubicBezTo>
                    <a:pt x="612206" y="643605"/>
                    <a:pt x="569863" y="694416"/>
                    <a:pt x="544458" y="753695"/>
                  </a:cubicBezTo>
                  <a:cubicBezTo>
                    <a:pt x="548692" y="753695"/>
                    <a:pt x="552926" y="753695"/>
                    <a:pt x="557161" y="757930"/>
                  </a:cubicBezTo>
                  <a:cubicBezTo>
                    <a:pt x="569863" y="762164"/>
                    <a:pt x="582566" y="766398"/>
                    <a:pt x="595269" y="770632"/>
                  </a:cubicBezTo>
                  <a:cubicBezTo>
                    <a:pt x="620674" y="779101"/>
                    <a:pt x="646080" y="796038"/>
                    <a:pt x="671485" y="808740"/>
                  </a:cubicBezTo>
                  <a:cubicBezTo>
                    <a:pt x="688422" y="817209"/>
                    <a:pt x="675719" y="842615"/>
                    <a:pt x="658782" y="834146"/>
                  </a:cubicBezTo>
                  <a:cubicBezTo>
                    <a:pt x="658782" y="834146"/>
                    <a:pt x="658782" y="834146"/>
                    <a:pt x="654548" y="834146"/>
                  </a:cubicBezTo>
                  <a:cubicBezTo>
                    <a:pt x="650314" y="838380"/>
                    <a:pt x="650314" y="838380"/>
                    <a:pt x="646080" y="842615"/>
                  </a:cubicBezTo>
                  <a:cubicBezTo>
                    <a:pt x="646080" y="842615"/>
                    <a:pt x="646080" y="842615"/>
                    <a:pt x="641845" y="846849"/>
                  </a:cubicBezTo>
                  <a:cubicBezTo>
                    <a:pt x="637611" y="846849"/>
                    <a:pt x="637611" y="851083"/>
                    <a:pt x="633377" y="851083"/>
                  </a:cubicBezTo>
                  <a:cubicBezTo>
                    <a:pt x="620674" y="859551"/>
                    <a:pt x="607972" y="868020"/>
                    <a:pt x="595269" y="872254"/>
                  </a:cubicBezTo>
                  <a:cubicBezTo>
                    <a:pt x="595269" y="872254"/>
                    <a:pt x="591035" y="872254"/>
                    <a:pt x="591035" y="872254"/>
                  </a:cubicBezTo>
                  <a:cubicBezTo>
                    <a:pt x="578332" y="876488"/>
                    <a:pt x="565629" y="880723"/>
                    <a:pt x="552926" y="884957"/>
                  </a:cubicBezTo>
                  <a:cubicBezTo>
                    <a:pt x="535989" y="889191"/>
                    <a:pt x="523287" y="893425"/>
                    <a:pt x="506350" y="893425"/>
                  </a:cubicBezTo>
                  <a:cubicBezTo>
                    <a:pt x="489413" y="893425"/>
                    <a:pt x="464007" y="897660"/>
                    <a:pt x="447070" y="897660"/>
                  </a:cubicBezTo>
                  <a:cubicBezTo>
                    <a:pt x="413196" y="893425"/>
                    <a:pt x="383557" y="884957"/>
                    <a:pt x="345448" y="884957"/>
                  </a:cubicBezTo>
                  <a:cubicBezTo>
                    <a:pt x="320043" y="880723"/>
                    <a:pt x="294638" y="880723"/>
                    <a:pt x="277700" y="855317"/>
                  </a:cubicBezTo>
                  <a:cubicBezTo>
                    <a:pt x="273466" y="851083"/>
                    <a:pt x="264998" y="842615"/>
                    <a:pt x="269232" y="838380"/>
                  </a:cubicBezTo>
                  <a:cubicBezTo>
                    <a:pt x="286169" y="812975"/>
                    <a:pt x="298872" y="791804"/>
                    <a:pt x="311575" y="766398"/>
                  </a:cubicBezTo>
                  <a:cubicBezTo>
                    <a:pt x="298872" y="724056"/>
                    <a:pt x="273466" y="690182"/>
                    <a:pt x="235358" y="669010"/>
                  </a:cubicBezTo>
                  <a:cubicBezTo>
                    <a:pt x="214187" y="656308"/>
                    <a:pt x="193016" y="647839"/>
                    <a:pt x="167610" y="639371"/>
                  </a:cubicBezTo>
                  <a:cubicBezTo>
                    <a:pt x="154908" y="635137"/>
                    <a:pt x="142205" y="630902"/>
                    <a:pt x="129502" y="626668"/>
                  </a:cubicBezTo>
                  <a:cubicBezTo>
                    <a:pt x="125268" y="626668"/>
                    <a:pt x="125268" y="626668"/>
                    <a:pt x="121034" y="622434"/>
                  </a:cubicBezTo>
                  <a:cubicBezTo>
                    <a:pt x="116799" y="635137"/>
                    <a:pt x="108331" y="643605"/>
                    <a:pt x="104097" y="652074"/>
                  </a:cubicBezTo>
                  <a:cubicBezTo>
                    <a:pt x="99862" y="660542"/>
                    <a:pt x="104097" y="647839"/>
                    <a:pt x="95628" y="643605"/>
                  </a:cubicBezTo>
                  <a:cubicBezTo>
                    <a:pt x="82925" y="635137"/>
                    <a:pt x="57520" y="639371"/>
                    <a:pt x="44817" y="635137"/>
                  </a:cubicBezTo>
                  <a:cubicBezTo>
                    <a:pt x="32114" y="630902"/>
                    <a:pt x="19412" y="622434"/>
                    <a:pt x="6709" y="609731"/>
                  </a:cubicBezTo>
                  <a:cubicBezTo>
                    <a:pt x="2475" y="588560"/>
                    <a:pt x="-5994" y="563154"/>
                    <a:pt x="6709" y="537749"/>
                  </a:cubicBezTo>
                  <a:close/>
                </a:path>
              </a:pathLst>
            </a:custGeom>
            <a:solidFill>
              <a:srgbClr val="C065E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4F468793-9B0C-A349-DD4F-0407A48365C2}"/>
                </a:ext>
              </a:extLst>
            </p:cNvPr>
            <p:cNvSpPr/>
            <p:nvPr/>
          </p:nvSpPr>
          <p:spPr>
            <a:xfrm>
              <a:off x="8332708" y="5016104"/>
              <a:ext cx="266757" cy="361498"/>
            </a:xfrm>
            <a:custGeom>
              <a:avLst/>
              <a:gdLst>
                <a:gd name="connsiteX0" fmla="*/ 262523 w 266757"/>
                <a:gd name="connsiteY0" fmla="*/ 220181 h 361498"/>
                <a:gd name="connsiteX1" fmla="*/ 237118 w 266757"/>
                <a:gd name="connsiteY1" fmla="*/ 292163 h 361498"/>
                <a:gd name="connsiteX2" fmla="*/ 199009 w 266757"/>
                <a:gd name="connsiteY2" fmla="*/ 347208 h 361498"/>
                <a:gd name="connsiteX3" fmla="*/ 143964 w 266757"/>
                <a:gd name="connsiteY3" fmla="*/ 359911 h 361498"/>
                <a:gd name="connsiteX4" fmla="*/ 101622 w 266757"/>
                <a:gd name="connsiteY4" fmla="*/ 334505 h 361498"/>
                <a:gd name="connsiteX5" fmla="*/ 76216 w 266757"/>
                <a:gd name="connsiteY5" fmla="*/ 304866 h 361498"/>
                <a:gd name="connsiteX6" fmla="*/ 84685 w 266757"/>
                <a:gd name="connsiteY6" fmla="*/ 266757 h 361498"/>
                <a:gd name="connsiteX7" fmla="*/ 42343 w 266757"/>
                <a:gd name="connsiteY7" fmla="*/ 165136 h 361498"/>
                <a:gd name="connsiteX8" fmla="*/ 29640 w 266757"/>
                <a:gd name="connsiteY8" fmla="*/ 148199 h 361498"/>
                <a:gd name="connsiteX9" fmla="*/ 8469 w 266757"/>
                <a:gd name="connsiteY9" fmla="*/ 127027 h 361498"/>
                <a:gd name="connsiteX10" fmla="*/ 4234 w 266757"/>
                <a:gd name="connsiteY10" fmla="*/ 118559 h 361498"/>
                <a:gd name="connsiteX11" fmla="*/ 0 w 266757"/>
                <a:gd name="connsiteY11" fmla="*/ 114325 h 361498"/>
                <a:gd name="connsiteX12" fmla="*/ 4234 w 266757"/>
                <a:gd name="connsiteY12" fmla="*/ 114325 h 361498"/>
                <a:gd name="connsiteX13" fmla="*/ 25406 w 266757"/>
                <a:gd name="connsiteY13" fmla="*/ 105856 h 361498"/>
                <a:gd name="connsiteX14" fmla="*/ 29640 w 266757"/>
                <a:gd name="connsiteY14" fmla="*/ 105856 h 361498"/>
                <a:gd name="connsiteX15" fmla="*/ 42343 w 266757"/>
                <a:gd name="connsiteY15" fmla="*/ 97388 h 361498"/>
                <a:gd name="connsiteX16" fmla="*/ 67748 w 266757"/>
                <a:gd name="connsiteY16" fmla="*/ 80451 h 361498"/>
                <a:gd name="connsiteX17" fmla="*/ 80451 w 266757"/>
                <a:gd name="connsiteY17" fmla="*/ 50811 h 361498"/>
                <a:gd name="connsiteX18" fmla="*/ 80451 w 266757"/>
                <a:gd name="connsiteY18" fmla="*/ 29640 h 361498"/>
                <a:gd name="connsiteX19" fmla="*/ 80451 w 266757"/>
                <a:gd name="connsiteY19" fmla="*/ 12703 h 361498"/>
                <a:gd name="connsiteX20" fmla="*/ 80451 w 266757"/>
                <a:gd name="connsiteY20" fmla="*/ 4234 h 361498"/>
                <a:gd name="connsiteX21" fmla="*/ 88919 w 266757"/>
                <a:gd name="connsiteY21" fmla="*/ 0 h 361498"/>
                <a:gd name="connsiteX22" fmla="*/ 97388 w 266757"/>
                <a:gd name="connsiteY22" fmla="*/ 0 h 361498"/>
                <a:gd name="connsiteX23" fmla="*/ 101622 w 266757"/>
                <a:gd name="connsiteY23" fmla="*/ 0 h 361498"/>
                <a:gd name="connsiteX24" fmla="*/ 110090 w 266757"/>
                <a:gd name="connsiteY24" fmla="*/ 4234 h 361498"/>
                <a:gd name="connsiteX25" fmla="*/ 131262 w 266757"/>
                <a:gd name="connsiteY25" fmla="*/ 16937 h 361498"/>
                <a:gd name="connsiteX26" fmla="*/ 143964 w 266757"/>
                <a:gd name="connsiteY26" fmla="*/ 42342 h 361498"/>
                <a:gd name="connsiteX27" fmla="*/ 148199 w 266757"/>
                <a:gd name="connsiteY27" fmla="*/ 42342 h 361498"/>
                <a:gd name="connsiteX28" fmla="*/ 148199 w 266757"/>
                <a:gd name="connsiteY28" fmla="*/ 55045 h 361498"/>
                <a:gd name="connsiteX29" fmla="*/ 190541 w 266757"/>
                <a:gd name="connsiteY29" fmla="*/ 93153 h 361498"/>
                <a:gd name="connsiteX30" fmla="*/ 241352 w 266757"/>
                <a:gd name="connsiteY30" fmla="*/ 131261 h 361498"/>
                <a:gd name="connsiteX31" fmla="*/ 266757 w 266757"/>
                <a:gd name="connsiteY31" fmla="*/ 148199 h 361498"/>
                <a:gd name="connsiteX32" fmla="*/ 262523 w 266757"/>
                <a:gd name="connsiteY32" fmla="*/ 220181 h 36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6757" h="361498">
                  <a:moveTo>
                    <a:pt x="262523" y="220181"/>
                  </a:moveTo>
                  <a:cubicBezTo>
                    <a:pt x="258289" y="245586"/>
                    <a:pt x="249820" y="270992"/>
                    <a:pt x="237118" y="292163"/>
                  </a:cubicBezTo>
                  <a:cubicBezTo>
                    <a:pt x="228649" y="313334"/>
                    <a:pt x="215947" y="334505"/>
                    <a:pt x="199009" y="347208"/>
                  </a:cubicBezTo>
                  <a:cubicBezTo>
                    <a:pt x="182072" y="359911"/>
                    <a:pt x="160901" y="364145"/>
                    <a:pt x="143964" y="359911"/>
                  </a:cubicBezTo>
                  <a:cubicBezTo>
                    <a:pt x="127027" y="355677"/>
                    <a:pt x="114325" y="347208"/>
                    <a:pt x="101622" y="334505"/>
                  </a:cubicBezTo>
                  <a:cubicBezTo>
                    <a:pt x="93153" y="326037"/>
                    <a:pt x="84685" y="317568"/>
                    <a:pt x="76216" y="304866"/>
                  </a:cubicBezTo>
                  <a:cubicBezTo>
                    <a:pt x="80451" y="292163"/>
                    <a:pt x="88919" y="283694"/>
                    <a:pt x="84685" y="266757"/>
                  </a:cubicBezTo>
                  <a:cubicBezTo>
                    <a:pt x="80451" y="245586"/>
                    <a:pt x="55045" y="186307"/>
                    <a:pt x="42343" y="165136"/>
                  </a:cubicBezTo>
                  <a:cubicBezTo>
                    <a:pt x="38108" y="156667"/>
                    <a:pt x="33874" y="152433"/>
                    <a:pt x="29640" y="148199"/>
                  </a:cubicBezTo>
                  <a:cubicBezTo>
                    <a:pt x="21171" y="139730"/>
                    <a:pt x="12703" y="139730"/>
                    <a:pt x="8469" y="127027"/>
                  </a:cubicBezTo>
                  <a:cubicBezTo>
                    <a:pt x="8469" y="127027"/>
                    <a:pt x="4234" y="118559"/>
                    <a:pt x="4234" y="118559"/>
                  </a:cubicBezTo>
                  <a:cubicBezTo>
                    <a:pt x="4234" y="118559"/>
                    <a:pt x="0" y="114325"/>
                    <a:pt x="0" y="114325"/>
                  </a:cubicBezTo>
                  <a:cubicBezTo>
                    <a:pt x="0" y="114325"/>
                    <a:pt x="4234" y="114325"/>
                    <a:pt x="4234" y="114325"/>
                  </a:cubicBezTo>
                  <a:cubicBezTo>
                    <a:pt x="8469" y="105856"/>
                    <a:pt x="12703" y="97388"/>
                    <a:pt x="25406" y="105856"/>
                  </a:cubicBezTo>
                  <a:cubicBezTo>
                    <a:pt x="21171" y="101622"/>
                    <a:pt x="29640" y="105856"/>
                    <a:pt x="29640" y="105856"/>
                  </a:cubicBezTo>
                  <a:cubicBezTo>
                    <a:pt x="33874" y="105856"/>
                    <a:pt x="42343" y="101622"/>
                    <a:pt x="42343" y="97388"/>
                  </a:cubicBezTo>
                  <a:cubicBezTo>
                    <a:pt x="50811" y="93153"/>
                    <a:pt x="63514" y="88919"/>
                    <a:pt x="67748" y="80451"/>
                  </a:cubicBezTo>
                  <a:cubicBezTo>
                    <a:pt x="71982" y="71982"/>
                    <a:pt x="76216" y="59279"/>
                    <a:pt x="80451" y="50811"/>
                  </a:cubicBezTo>
                  <a:cubicBezTo>
                    <a:pt x="80451" y="46577"/>
                    <a:pt x="80451" y="38108"/>
                    <a:pt x="80451" y="29640"/>
                  </a:cubicBezTo>
                  <a:cubicBezTo>
                    <a:pt x="80451" y="25405"/>
                    <a:pt x="80451" y="21171"/>
                    <a:pt x="80451" y="12703"/>
                  </a:cubicBezTo>
                  <a:cubicBezTo>
                    <a:pt x="80451" y="8469"/>
                    <a:pt x="76216" y="8469"/>
                    <a:pt x="80451" y="4234"/>
                  </a:cubicBezTo>
                  <a:cubicBezTo>
                    <a:pt x="80451" y="0"/>
                    <a:pt x="84685" y="0"/>
                    <a:pt x="88919" y="0"/>
                  </a:cubicBezTo>
                  <a:cubicBezTo>
                    <a:pt x="93153" y="0"/>
                    <a:pt x="93153" y="0"/>
                    <a:pt x="97388" y="0"/>
                  </a:cubicBezTo>
                  <a:cubicBezTo>
                    <a:pt x="97388" y="0"/>
                    <a:pt x="101622" y="0"/>
                    <a:pt x="101622" y="0"/>
                  </a:cubicBezTo>
                  <a:cubicBezTo>
                    <a:pt x="105856" y="0"/>
                    <a:pt x="110090" y="0"/>
                    <a:pt x="110090" y="4234"/>
                  </a:cubicBezTo>
                  <a:cubicBezTo>
                    <a:pt x="118559" y="8469"/>
                    <a:pt x="122793" y="12703"/>
                    <a:pt x="131262" y="16937"/>
                  </a:cubicBezTo>
                  <a:cubicBezTo>
                    <a:pt x="135496" y="21171"/>
                    <a:pt x="139730" y="33874"/>
                    <a:pt x="143964" y="42342"/>
                  </a:cubicBezTo>
                  <a:cubicBezTo>
                    <a:pt x="143964" y="46577"/>
                    <a:pt x="148199" y="46577"/>
                    <a:pt x="148199" y="42342"/>
                  </a:cubicBezTo>
                  <a:cubicBezTo>
                    <a:pt x="148199" y="42342"/>
                    <a:pt x="148199" y="55045"/>
                    <a:pt x="148199" y="55045"/>
                  </a:cubicBezTo>
                  <a:cubicBezTo>
                    <a:pt x="165135" y="67748"/>
                    <a:pt x="177838" y="76216"/>
                    <a:pt x="190541" y="93153"/>
                  </a:cubicBezTo>
                  <a:cubicBezTo>
                    <a:pt x="207478" y="110090"/>
                    <a:pt x="224415" y="114325"/>
                    <a:pt x="241352" y="131261"/>
                  </a:cubicBezTo>
                  <a:cubicBezTo>
                    <a:pt x="249820" y="139730"/>
                    <a:pt x="258289" y="143964"/>
                    <a:pt x="266757" y="148199"/>
                  </a:cubicBezTo>
                  <a:cubicBezTo>
                    <a:pt x="266757" y="177838"/>
                    <a:pt x="266757" y="199009"/>
                    <a:pt x="262523" y="2201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FD69A40-42EC-CE26-BAE2-AE673FBCEC54}"/>
                </a:ext>
              </a:extLst>
            </p:cNvPr>
            <p:cNvSpPr/>
            <p:nvPr/>
          </p:nvSpPr>
          <p:spPr>
            <a:xfrm>
              <a:off x="8840817" y="5121305"/>
              <a:ext cx="299092" cy="246241"/>
            </a:xfrm>
            <a:custGeom>
              <a:avLst/>
              <a:gdLst>
                <a:gd name="connsiteX0" fmla="*/ 42342 w 299092"/>
                <a:gd name="connsiteY0" fmla="*/ 233538 h 246241"/>
                <a:gd name="connsiteX1" fmla="*/ 29640 w 299092"/>
                <a:gd name="connsiteY1" fmla="*/ 246241 h 246241"/>
                <a:gd name="connsiteX2" fmla="*/ 29640 w 299092"/>
                <a:gd name="connsiteY2" fmla="*/ 220836 h 246241"/>
                <a:gd name="connsiteX3" fmla="*/ 29640 w 299092"/>
                <a:gd name="connsiteY3" fmla="*/ 178493 h 246241"/>
                <a:gd name="connsiteX4" fmla="*/ 21171 w 299092"/>
                <a:gd name="connsiteY4" fmla="*/ 136151 h 246241"/>
                <a:gd name="connsiteX5" fmla="*/ 0 w 299092"/>
                <a:gd name="connsiteY5" fmla="*/ 81106 h 246241"/>
                <a:gd name="connsiteX6" fmla="*/ 118559 w 299092"/>
                <a:gd name="connsiteY6" fmla="*/ 51466 h 246241"/>
                <a:gd name="connsiteX7" fmla="*/ 194775 w 299092"/>
                <a:gd name="connsiteY7" fmla="*/ 34529 h 246241"/>
                <a:gd name="connsiteX8" fmla="*/ 258289 w 299092"/>
                <a:gd name="connsiteY8" fmla="*/ 4889 h 246241"/>
                <a:gd name="connsiteX9" fmla="*/ 275226 w 299092"/>
                <a:gd name="connsiteY9" fmla="*/ 4889 h 246241"/>
                <a:gd name="connsiteX10" fmla="*/ 296397 w 299092"/>
                <a:gd name="connsiteY10" fmla="*/ 81106 h 246241"/>
                <a:gd name="connsiteX11" fmla="*/ 245586 w 299092"/>
                <a:gd name="connsiteY11" fmla="*/ 89574 h 246241"/>
                <a:gd name="connsiteX12" fmla="*/ 224415 w 299092"/>
                <a:gd name="connsiteY12" fmla="*/ 102277 h 246241"/>
                <a:gd name="connsiteX13" fmla="*/ 220181 w 299092"/>
                <a:gd name="connsiteY13" fmla="*/ 114980 h 246241"/>
                <a:gd name="connsiteX14" fmla="*/ 71982 w 299092"/>
                <a:gd name="connsiteY14" fmla="*/ 212367 h 246241"/>
                <a:gd name="connsiteX15" fmla="*/ 42342 w 299092"/>
                <a:gd name="connsiteY15" fmla="*/ 233538 h 2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092" h="246241">
                  <a:moveTo>
                    <a:pt x="42342" y="233538"/>
                  </a:moveTo>
                  <a:cubicBezTo>
                    <a:pt x="38108" y="237773"/>
                    <a:pt x="33874" y="242007"/>
                    <a:pt x="29640" y="246241"/>
                  </a:cubicBezTo>
                  <a:cubicBezTo>
                    <a:pt x="29640" y="237773"/>
                    <a:pt x="29640" y="229304"/>
                    <a:pt x="29640" y="220836"/>
                  </a:cubicBezTo>
                  <a:cubicBezTo>
                    <a:pt x="29640" y="208133"/>
                    <a:pt x="29640" y="195430"/>
                    <a:pt x="29640" y="178493"/>
                  </a:cubicBezTo>
                  <a:cubicBezTo>
                    <a:pt x="29640" y="165791"/>
                    <a:pt x="25405" y="148854"/>
                    <a:pt x="21171" y="136151"/>
                  </a:cubicBezTo>
                  <a:cubicBezTo>
                    <a:pt x="16937" y="119214"/>
                    <a:pt x="8468" y="98043"/>
                    <a:pt x="0" y="81106"/>
                  </a:cubicBezTo>
                  <a:cubicBezTo>
                    <a:pt x="38108" y="72637"/>
                    <a:pt x="76216" y="59935"/>
                    <a:pt x="118559" y="51466"/>
                  </a:cubicBezTo>
                  <a:cubicBezTo>
                    <a:pt x="143964" y="47232"/>
                    <a:pt x="169370" y="42997"/>
                    <a:pt x="194775" y="34529"/>
                  </a:cubicBezTo>
                  <a:cubicBezTo>
                    <a:pt x="215946" y="30295"/>
                    <a:pt x="237118" y="13358"/>
                    <a:pt x="258289" y="4889"/>
                  </a:cubicBezTo>
                  <a:cubicBezTo>
                    <a:pt x="262523" y="655"/>
                    <a:pt x="270991" y="-3579"/>
                    <a:pt x="275226" y="4889"/>
                  </a:cubicBezTo>
                  <a:cubicBezTo>
                    <a:pt x="292163" y="26060"/>
                    <a:pt x="304865" y="55700"/>
                    <a:pt x="296397" y="81106"/>
                  </a:cubicBezTo>
                  <a:cubicBezTo>
                    <a:pt x="292163" y="102277"/>
                    <a:pt x="254055" y="114980"/>
                    <a:pt x="245586" y="89574"/>
                  </a:cubicBezTo>
                  <a:cubicBezTo>
                    <a:pt x="237118" y="93808"/>
                    <a:pt x="232883" y="98043"/>
                    <a:pt x="224415" y="102277"/>
                  </a:cubicBezTo>
                  <a:cubicBezTo>
                    <a:pt x="224415" y="106511"/>
                    <a:pt x="224415" y="110745"/>
                    <a:pt x="220181" y="114980"/>
                  </a:cubicBezTo>
                  <a:cubicBezTo>
                    <a:pt x="173604" y="148854"/>
                    <a:pt x="122793" y="182727"/>
                    <a:pt x="71982" y="212367"/>
                  </a:cubicBezTo>
                  <a:cubicBezTo>
                    <a:pt x="63514" y="225070"/>
                    <a:pt x="55045" y="229304"/>
                    <a:pt x="42342" y="23353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D23431F-9FEC-78A0-A63C-91275FAE1C3D}"/>
                </a:ext>
              </a:extLst>
            </p:cNvPr>
            <p:cNvSpPr/>
            <p:nvPr/>
          </p:nvSpPr>
          <p:spPr>
            <a:xfrm>
              <a:off x="8630558" y="5189708"/>
              <a:ext cx="190841" cy="81552"/>
            </a:xfrm>
            <a:custGeom>
              <a:avLst/>
              <a:gdLst>
                <a:gd name="connsiteX0" fmla="*/ 2781 w 190841"/>
                <a:gd name="connsiteY0" fmla="*/ 4234 h 81552"/>
                <a:gd name="connsiteX1" fmla="*/ 2781 w 190841"/>
                <a:gd name="connsiteY1" fmla="*/ 4234 h 81552"/>
                <a:gd name="connsiteX2" fmla="*/ 2781 w 190841"/>
                <a:gd name="connsiteY2" fmla="*/ 4234 h 81552"/>
                <a:gd name="connsiteX3" fmla="*/ 2781 w 190841"/>
                <a:gd name="connsiteY3" fmla="*/ 0 h 81552"/>
                <a:gd name="connsiteX4" fmla="*/ 2781 w 190841"/>
                <a:gd name="connsiteY4" fmla="*/ 0 h 81552"/>
                <a:gd name="connsiteX5" fmla="*/ 62061 w 190841"/>
                <a:gd name="connsiteY5" fmla="*/ 16937 h 81552"/>
                <a:gd name="connsiteX6" fmla="*/ 172151 w 190841"/>
                <a:gd name="connsiteY6" fmla="*/ 25406 h 81552"/>
                <a:gd name="connsiteX7" fmla="*/ 176385 w 190841"/>
                <a:gd name="connsiteY7" fmla="*/ 21171 h 81552"/>
                <a:gd name="connsiteX8" fmla="*/ 184854 w 190841"/>
                <a:gd name="connsiteY8" fmla="*/ 21171 h 81552"/>
                <a:gd name="connsiteX9" fmla="*/ 184854 w 190841"/>
                <a:gd name="connsiteY9" fmla="*/ 21171 h 81552"/>
                <a:gd name="connsiteX10" fmla="*/ 184854 w 190841"/>
                <a:gd name="connsiteY10" fmla="*/ 21171 h 81552"/>
                <a:gd name="connsiteX11" fmla="*/ 189088 w 190841"/>
                <a:gd name="connsiteY11" fmla="*/ 25406 h 81552"/>
                <a:gd name="connsiteX12" fmla="*/ 184854 w 190841"/>
                <a:gd name="connsiteY12" fmla="*/ 63514 h 81552"/>
                <a:gd name="connsiteX13" fmla="*/ 146746 w 190841"/>
                <a:gd name="connsiteY13" fmla="*/ 80451 h 81552"/>
                <a:gd name="connsiteX14" fmla="*/ 142511 w 190841"/>
                <a:gd name="connsiteY14" fmla="*/ 76217 h 81552"/>
                <a:gd name="connsiteX15" fmla="*/ 129809 w 190841"/>
                <a:gd name="connsiteY15" fmla="*/ 71982 h 81552"/>
                <a:gd name="connsiteX16" fmla="*/ 117106 w 190841"/>
                <a:gd name="connsiteY16" fmla="*/ 50811 h 81552"/>
                <a:gd name="connsiteX17" fmla="*/ 66295 w 190841"/>
                <a:gd name="connsiteY17" fmla="*/ 76217 h 81552"/>
                <a:gd name="connsiteX18" fmla="*/ 49358 w 190841"/>
                <a:gd name="connsiteY18" fmla="*/ 67748 h 81552"/>
                <a:gd name="connsiteX19" fmla="*/ 49358 w 190841"/>
                <a:gd name="connsiteY19" fmla="*/ 67748 h 81552"/>
                <a:gd name="connsiteX20" fmla="*/ 23952 w 190841"/>
                <a:gd name="connsiteY20" fmla="*/ 55045 h 81552"/>
                <a:gd name="connsiteX21" fmla="*/ 23952 w 190841"/>
                <a:gd name="connsiteY21" fmla="*/ 50811 h 81552"/>
                <a:gd name="connsiteX22" fmla="*/ 7015 w 190841"/>
                <a:gd name="connsiteY22" fmla="*/ 25406 h 81552"/>
                <a:gd name="connsiteX23" fmla="*/ 2781 w 190841"/>
                <a:gd name="connsiteY23" fmla="*/ 4234 h 8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0841" h="81552">
                  <a:moveTo>
                    <a:pt x="2781" y="4234"/>
                  </a:moveTo>
                  <a:cubicBezTo>
                    <a:pt x="2781" y="4234"/>
                    <a:pt x="2781" y="4234"/>
                    <a:pt x="2781" y="4234"/>
                  </a:cubicBezTo>
                  <a:cubicBezTo>
                    <a:pt x="2781" y="0"/>
                    <a:pt x="2781" y="0"/>
                    <a:pt x="2781" y="4234"/>
                  </a:cubicBezTo>
                  <a:cubicBezTo>
                    <a:pt x="2781" y="0"/>
                    <a:pt x="2781" y="0"/>
                    <a:pt x="2781" y="0"/>
                  </a:cubicBezTo>
                  <a:cubicBezTo>
                    <a:pt x="2781" y="0"/>
                    <a:pt x="2781" y="0"/>
                    <a:pt x="2781" y="0"/>
                  </a:cubicBezTo>
                  <a:cubicBezTo>
                    <a:pt x="19718" y="8469"/>
                    <a:pt x="40889" y="12703"/>
                    <a:pt x="62061" y="16937"/>
                  </a:cubicBezTo>
                  <a:cubicBezTo>
                    <a:pt x="100169" y="21171"/>
                    <a:pt x="134043" y="29640"/>
                    <a:pt x="172151" y="25406"/>
                  </a:cubicBezTo>
                  <a:cubicBezTo>
                    <a:pt x="172151" y="25406"/>
                    <a:pt x="176385" y="25406"/>
                    <a:pt x="176385" y="21171"/>
                  </a:cubicBezTo>
                  <a:cubicBezTo>
                    <a:pt x="180619" y="21171"/>
                    <a:pt x="180619" y="21171"/>
                    <a:pt x="184854" y="21171"/>
                  </a:cubicBezTo>
                  <a:cubicBezTo>
                    <a:pt x="184854" y="21171"/>
                    <a:pt x="184854" y="21171"/>
                    <a:pt x="184854" y="21171"/>
                  </a:cubicBezTo>
                  <a:cubicBezTo>
                    <a:pt x="184854" y="21171"/>
                    <a:pt x="184854" y="21171"/>
                    <a:pt x="184854" y="21171"/>
                  </a:cubicBezTo>
                  <a:cubicBezTo>
                    <a:pt x="184854" y="21171"/>
                    <a:pt x="189088" y="25406"/>
                    <a:pt x="189088" y="25406"/>
                  </a:cubicBezTo>
                  <a:cubicBezTo>
                    <a:pt x="193322" y="38108"/>
                    <a:pt x="189088" y="50811"/>
                    <a:pt x="184854" y="63514"/>
                  </a:cubicBezTo>
                  <a:cubicBezTo>
                    <a:pt x="176385" y="76217"/>
                    <a:pt x="159448" y="84685"/>
                    <a:pt x="146746" y="80451"/>
                  </a:cubicBezTo>
                  <a:cubicBezTo>
                    <a:pt x="142511" y="80451"/>
                    <a:pt x="142511" y="76217"/>
                    <a:pt x="142511" y="76217"/>
                  </a:cubicBezTo>
                  <a:cubicBezTo>
                    <a:pt x="138277" y="76217"/>
                    <a:pt x="134043" y="76217"/>
                    <a:pt x="129809" y="71982"/>
                  </a:cubicBezTo>
                  <a:cubicBezTo>
                    <a:pt x="125574" y="67748"/>
                    <a:pt x="121340" y="59279"/>
                    <a:pt x="117106" y="50811"/>
                  </a:cubicBezTo>
                  <a:cubicBezTo>
                    <a:pt x="104403" y="67748"/>
                    <a:pt x="87466" y="84685"/>
                    <a:pt x="66295" y="76217"/>
                  </a:cubicBezTo>
                  <a:cubicBezTo>
                    <a:pt x="62061" y="76217"/>
                    <a:pt x="53592" y="71982"/>
                    <a:pt x="49358" y="67748"/>
                  </a:cubicBezTo>
                  <a:cubicBezTo>
                    <a:pt x="49358" y="67748"/>
                    <a:pt x="49358" y="67748"/>
                    <a:pt x="49358" y="67748"/>
                  </a:cubicBezTo>
                  <a:cubicBezTo>
                    <a:pt x="40889" y="67748"/>
                    <a:pt x="32421" y="59279"/>
                    <a:pt x="23952" y="55045"/>
                  </a:cubicBezTo>
                  <a:cubicBezTo>
                    <a:pt x="23952" y="55045"/>
                    <a:pt x="23952" y="50811"/>
                    <a:pt x="23952" y="50811"/>
                  </a:cubicBezTo>
                  <a:cubicBezTo>
                    <a:pt x="19718" y="42342"/>
                    <a:pt x="11250" y="33874"/>
                    <a:pt x="7015" y="25406"/>
                  </a:cubicBezTo>
                  <a:cubicBezTo>
                    <a:pt x="-1453" y="25406"/>
                    <a:pt x="-1453" y="16937"/>
                    <a:pt x="2781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52AAA7CF-E0F3-EDF9-B237-0D4D7962697C}"/>
                </a:ext>
              </a:extLst>
            </p:cNvPr>
            <p:cNvSpPr/>
            <p:nvPr/>
          </p:nvSpPr>
          <p:spPr>
            <a:xfrm>
              <a:off x="8780510" y="5293619"/>
              <a:ext cx="64541" cy="71742"/>
            </a:xfrm>
            <a:custGeom>
              <a:avLst/>
              <a:gdLst>
                <a:gd name="connsiteX0" fmla="*/ 17965 w 64541"/>
                <a:gd name="connsiteY0" fmla="*/ 1945 h 71742"/>
                <a:gd name="connsiteX1" fmla="*/ 51838 w 64541"/>
                <a:gd name="connsiteY1" fmla="*/ 18882 h 71742"/>
                <a:gd name="connsiteX2" fmla="*/ 56072 w 64541"/>
                <a:gd name="connsiteY2" fmla="*/ 27350 h 71742"/>
                <a:gd name="connsiteX3" fmla="*/ 60307 w 64541"/>
                <a:gd name="connsiteY3" fmla="*/ 31584 h 71742"/>
                <a:gd name="connsiteX4" fmla="*/ 64541 w 64541"/>
                <a:gd name="connsiteY4" fmla="*/ 56990 h 71742"/>
                <a:gd name="connsiteX5" fmla="*/ 39136 w 64541"/>
                <a:gd name="connsiteY5" fmla="*/ 65458 h 71742"/>
                <a:gd name="connsiteX6" fmla="*/ 5262 w 64541"/>
                <a:gd name="connsiteY6" fmla="*/ 27350 h 71742"/>
                <a:gd name="connsiteX7" fmla="*/ 17965 w 64541"/>
                <a:gd name="connsiteY7" fmla="*/ 1945 h 7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41" h="71742">
                  <a:moveTo>
                    <a:pt x="17965" y="1945"/>
                  </a:moveTo>
                  <a:cubicBezTo>
                    <a:pt x="30667" y="6179"/>
                    <a:pt x="39136" y="14647"/>
                    <a:pt x="51838" y="18882"/>
                  </a:cubicBezTo>
                  <a:cubicBezTo>
                    <a:pt x="56072" y="18882"/>
                    <a:pt x="56072" y="23116"/>
                    <a:pt x="56072" y="27350"/>
                  </a:cubicBezTo>
                  <a:cubicBezTo>
                    <a:pt x="56072" y="27350"/>
                    <a:pt x="56072" y="31584"/>
                    <a:pt x="60307" y="31584"/>
                  </a:cubicBezTo>
                  <a:cubicBezTo>
                    <a:pt x="60307" y="40053"/>
                    <a:pt x="64541" y="48521"/>
                    <a:pt x="64541" y="56990"/>
                  </a:cubicBezTo>
                  <a:cubicBezTo>
                    <a:pt x="64541" y="69693"/>
                    <a:pt x="47604" y="78161"/>
                    <a:pt x="39136" y="65458"/>
                  </a:cubicBezTo>
                  <a:cubicBezTo>
                    <a:pt x="30667" y="52756"/>
                    <a:pt x="17965" y="35819"/>
                    <a:pt x="5262" y="27350"/>
                  </a:cubicBezTo>
                  <a:cubicBezTo>
                    <a:pt x="-7441" y="14647"/>
                    <a:pt x="5262" y="-6524"/>
                    <a:pt x="17965" y="1945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12C7B85-ACDC-B03F-0358-E02E068A1087}"/>
                </a:ext>
              </a:extLst>
            </p:cNvPr>
            <p:cNvSpPr/>
            <p:nvPr/>
          </p:nvSpPr>
          <p:spPr>
            <a:xfrm>
              <a:off x="8731785" y="5308266"/>
              <a:ext cx="32815" cy="59279"/>
            </a:xfrm>
            <a:custGeom>
              <a:avLst/>
              <a:gdLst>
                <a:gd name="connsiteX0" fmla="*/ 3176 w 32815"/>
                <a:gd name="connsiteY0" fmla="*/ 46577 h 59279"/>
                <a:gd name="connsiteX1" fmla="*/ 3176 w 32815"/>
                <a:gd name="connsiteY1" fmla="*/ 12703 h 59279"/>
                <a:gd name="connsiteX2" fmla="*/ 28581 w 32815"/>
                <a:gd name="connsiteY2" fmla="*/ 12703 h 59279"/>
                <a:gd name="connsiteX3" fmla="*/ 32815 w 32815"/>
                <a:gd name="connsiteY3" fmla="*/ 46577 h 59279"/>
                <a:gd name="connsiteX4" fmla="*/ 28581 w 32815"/>
                <a:gd name="connsiteY4" fmla="*/ 55045 h 59279"/>
                <a:gd name="connsiteX5" fmla="*/ 28581 w 32815"/>
                <a:gd name="connsiteY5" fmla="*/ 55045 h 59279"/>
                <a:gd name="connsiteX6" fmla="*/ 20113 w 32815"/>
                <a:gd name="connsiteY6" fmla="*/ 59279 h 59279"/>
                <a:gd name="connsiteX7" fmla="*/ 7410 w 32815"/>
                <a:gd name="connsiteY7" fmla="*/ 55045 h 59279"/>
                <a:gd name="connsiteX8" fmla="*/ 3176 w 32815"/>
                <a:gd name="connsiteY8" fmla="*/ 46577 h 59279"/>
                <a:gd name="connsiteX9" fmla="*/ 3176 w 32815"/>
                <a:gd name="connsiteY9" fmla="*/ 46577 h 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15" h="59279">
                  <a:moveTo>
                    <a:pt x="3176" y="46577"/>
                  </a:moveTo>
                  <a:cubicBezTo>
                    <a:pt x="-1059" y="33874"/>
                    <a:pt x="3176" y="25405"/>
                    <a:pt x="3176" y="12703"/>
                  </a:cubicBezTo>
                  <a:cubicBezTo>
                    <a:pt x="3176" y="-4234"/>
                    <a:pt x="24347" y="-4234"/>
                    <a:pt x="28581" y="12703"/>
                  </a:cubicBezTo>
                  <a:cubicBezTo>
                    <a:pt x="28581" y="25405"/>
                    <a:pt x="32815" y="38108"/>
                    <a:pt x="32815" y="46577"/>
                  </a:cubicBezTo>
                  <a:cubicBezTo>
                    <a:pt x="32815" y="50811"/>
                    <a:pt x="32815" y="50811"/>
                    <a:pt x="28581" y="55045"/>
                  </a:cubicBezTo>
                  <a:cubicBezTo>
                    <a:pt x="28581" y="55045"/>
                    <a:pt x="28581" y="55045"/>
                    <a:pt x="28581" y="55045"/>
                  </a:cubicBezTo>
                  <a:cubicBezTo>
                    <a:pt x="28581" y="59279"/>
                    <a:pt x="24347" y="59279"/>
                    <a:pt x="20113" y="59279"/>
                  </a:cubicBezTo>
                  <a:cubicBezTo>
                    <a:pt x="15878" y="59279"/>
                    <a:pt x="11644" y="59279"/>
                    <a:pt x="7410" y="55045"/>
                  </a:cubicBezTo>
                  <a:cubicBezTo>
                    <a:pt x="3176" y="55045"/>
                    <a:pt x="-1059" y="50811"/>
                    <a:pt x="3176" y="46577"/>
                  </a:cubicBezTo>
                  <a:cubicBezTo>
                    <a:pt x="-1059" y="46577"/>
                    <a:pt x="-1059" y="46577"/>
                    <a:pt x="3176" y="46577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2720B15F-4204-7A59-342A-B6B33720859E}"/>
                </a:ext>
              </a:extLst>
            </p:cNvPr>
            <p:cNvSpPr/>
            <p:nvPr/>
          </p:nvSpPr>
          <p:spPr>
            <a:xfrm>
              <a:off x="8608992" y="5282596"/>
              <a:ext cx="108714" cy="84949"/>
            </a:xfrm>
            <a:custGeom>
              <a:avLst/>
              <a:gdLst>
                <a:gd name="connsiteX0" fmla="*/ 3176 w 108714"/>
                <a:gd name="connsiteY0" fmla="*/ 59544 h 84949"/>
                <a:gd name="connsiteX1" fmla="*/ 3176 w 108714"/>
                <a:gd name="connsiteY1" fmla="*/ 59544 h 84949"/>
                <a:gd name="connsiteX2" fmla="*/ 7410 w 108714"/>
                <a:gd name="connsiteY2" fmla="*/ 46841 h 84949"/>
                <a:gd name="connsiteX3" fmla="*/ 32815 w 108714"/>
                <a:gd name="connsiteY3" fmla="*/ 34139 h 84949"/>
                <a:gd name="connsiteX4" fmla="*/ 62455 w 108714"/>
                <a:gd name="connsiteY4" fmla="*/ 21436 h 84949"/>
                <a:gd name="connsiteX5" fmla="*/ 83626 w 108714"/>
                <a:gd name="connsiteY5" fmla="*/ 4499 h 84949"/>
                <a:gd name="connsiteX6" fmla="*/ 104798 w 108714"/>
                <a:gd name="connsiteY6" fmla="*/ 21436 h 84949"/>
                <a:gd name="connsiteX7" fmla="*/ 58221 w 108714"/>
                <a:gd name="connsiteY7" fmla="*/ 68013 h 84949"/>
                <a:gd name="connsiteX8" fmla="*/ 45518 w 108714"/>
                <a:gd name="connsiteY8" fmla="*/ 84949 h 84949"/>
                <a:gd name="connsiteX9" fmla="*/ 3176 w 108714"/>
                <a:gd name="connsiteY9" fmla="*/ 72247 h 84949"/>
                <a:gd name="connsiteX10" fmla="*/ 3176 w 108714"/>
                <a:gd name="connsiteY10" fmla="*/ 59544 h 8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714" h="84949">
                  <a:moveTo>
                    <a:pt x="3176" y="59544"/>
                  </a:moveTo>
                  <a:cubicBezTo>
                    <a:pt x="3176" y="59544"/>
                    <a:pt x="3176" y="59544"/>
                    <a:pt x="3176" y="59544"/>
                  </a:cubicBezTo>
                  <a:cubicBezTo>
                    <a:pt x="3176" y="55310"/>
                    <a:pt x="3176" y="46841"/>
                    <a:pt x="7410" y="46841"/>
                  </a:cubicBezTo>
                  <a:cubicBezTo>
                    <a:pt x="15878" y="38373"/>
                    <a:pt x="24347" y="38373"/>
                    <a:pt x="32815" y="34139"/>
                  </a:cubicBezTo>
                  <a:cubicBezTo>
                    <a:pt x="41284" y="29904"/>
                    <a:pt x="53986" y="25670"/>
                    <a:pt x="62455" y="21436"/>
                  </a:cubicBezTo>
                  <a:cubicBezTo>
                    <a:pt x="70923" y="12967"/>
                    <a:pt x="75158" y="8733"/>
                    <a:pt x="83626" y="4499"/>
                  </a:cubicBezTo>
                  <a:cubicBezTo>
                    <a:pt x="96329" y="-8204"/>
                    <a:pt x="117500" y="8733"/>
                    <a:pt x="104798" y="21436"/>
                  </a:cubicBezTo>
                  <a:cubicBezTo>
                    <a:pt x="87861" y="38373"/>
                    <a:pt x="75158" y="55310"/>
                    <a:pt x="58221" y="68013"/>
                  </a:cubicBezTo>
                  <a:cubicBezTo>
                    <a:pt x="58221" y="76481"/>
                    <a:pt x="53986" y="84949"/>
                    <a:pt x="45518" y="84949"/>
                  </a:cubicBezTo>
                  <a:cubicBezTo>
                    <a:pt x="32815" y="80715"/>
                    <a:pt x="15878" y="80715"/>
                    <a:pt x="3176" y="72247"/>
                  </a:cubicBezTo>
                  <a:cubicBezTo>
                    <a:pt x="-1059" y="68013"/>
                    <a:pt x="-1059" y="63778"/>
                    <a:pt x="3176" y="5954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4C494C4-0F86-297D-93C3-91777462F13F}"/>
                </a:ext>
              </a:extLst>
            </p:cNvPr>
            <p:cNvSpPr/>
            <p:nvPr/>
          </p:nvSpPr>
          <p:spPr>
            <a:xfrm>
              <a:off x="8607934" y="5230389"/>
              <a:ext cx="274427" cy="201824"/>
            </a:xfrm>
            <a:custGeom>
              <a:avLst/>
              <a:gdLst>
                <a:gd name="connsiteX0" fmla="*/ 4234 w 274427"/>
                <a:gd name="connsiteY0" fmla="*/ 77878 h 201824"/>
                <a:gd name="connsiteX1" fmla="*/ 4234 w 274427"/>
                <a:gd name="connsiteY1" fmla="*/ 65175 h 201824"/>
                <a:gd name="connsiteX2" fmla="*/ 8468 w 274427"/>
                <a:gd name="connsiteY2" fmla="*/ 44004 h 201824"/>
                <a:gd name="connsiteX3" fmla="*/ 12703 w 274427"/>
                <a:gd name="connsiteY3" fmla="*/ 22832 h 201824"/>
                <a:gd name="connsiteX4" fmla="*/ 12703 w 274427"/>
                <a:gd name="connsiteY4" fmla="*/ 10130 h 201824"/>
                <a:gd name="connsiteX5" fmla="*/ 12703 w 274427"/>
                <a:gd name="connsiteY5" fmla="*/ 10130 h 201824"/>
                <a:gd name="connsiteX6" fmla="*/ 33874 w 274427"/>
                <a:gd name="connsiteY6" fmla="*/ 1661 h 201824"/>
                <a:gd name="connsiteX7" fmla="*/ 50811 w 274427"/>
                <a:gd name="connsiteY7" fmla="*/ 18598 h 201824"/>
                <a:gd name="connsiteX8" fmla="*/ 67748 w 274427"/>
                <a:gd name="connsiteY8" fmla="*/ 35535 h 201824"/>
                <a:gd name="connsiteX9" fmla="*/ 76216 w 274427"/>
                <a:gd name="connsiteY9" fmla="*/ 35535 h 201824"/>
                <a:gd name="connsiteX10" fmla="*/ 97387 w 274427"/>
                <a:gd name="connsiteY10" fmla="*/ 31301 h 201824"/>
                <a:gd name="connsiteX11" fmla="*/ 105856 w 274427"/>
                <a:gd name="connsiteY11" fmla="*/ 31301 h 201824"/>
                <a:gd name="connsiteX12" fmla="*/ 131261 w 274427"/>
                <a:gd name="connsiteY12" fmla="*/ 22832 h 201824"/>
                <a:gd name="connsiteX13" fmla="*/ 143964 w 274427"/>
                <a:gd name="connsiteY13" fmla="*/ 39769 h 201824"/>
                <a:gd name="connsiteX14" fmla="*/ 148199 w 274427"/>
                <a:gd name="connsiteY14" fmla="*/ 44004 h 201824"/>
                <a:gd name="connsiteX15" fmla="*/ 160901 w 274427"/>
                <a:gd name="connsiteY15" fmla="*/ 39769 h 201824"/>
                <a:gd name="connsiteX16" fmla="*/ 177838 w 274427"/>
                <a:gd name="connsiteY16" fmla="*/ 44004 h 201824"/>
                <a:gd name="connsiteX17" fmla="*/ 203243 w 274427"/>
                <a:gd name="connsiteY17" fmla="*/ 35535 h 201824"/>
                <a:gd name="connsiteX18" fmla="*/ 262523 w 274427"/>
                <a:gd name="connsiteY18" fmla="*/ 18598 h 201824"/>
                <a:gd name="connsiteX19" fmla="*/ 266757 w 274427"/>
                <a:gd name="connsiteY19" fmla="*/ 39769 h 201824"/>
                <a:gd name="connsiteX20" fmla="*/ 262523 w 274427"/>
                <a:gd name="connsiteY20" fmla="*/ 90580 h 201824"/>
                <a:gd name="connsiteX21" fmla="*/ 241352 w 274427"/>
                <a:gd name="connsiteY21" fmla="*/ 99049 h 201824"/>
                <a:gd name="connsiteX22" fmla="*/ 169370 w 274427"/>
                <a:gd name="connsiteY22" fmla="*/ 73643 h 201824"/>
                <a:gd name="connsiteX23" fmla="*/ 177838 w 274427"/>
                <a:gd name="connsiteY23" fmla="*/ 94814 h 201824"/>
                <a:gd name="connsiteX24" fmla="*/ 190541 w 274427"/>
                <a:gd name="connsiteY24" fmla="*/ 124454 h 201824"/>
                <a:gd name="connsiteX25" fmla="*/ 228649 w 274427"/>
                <a:gd name="connsiteY25" fmla="*/ 171031 h 201824"/>
                <a:gd name="connsiteX26" fmla="*/ 228649 w 274427"/>
                <a:gd name="connsiteY26" fmla="*/ 192202 h 201824"/>
                <a:gd name="connsiteX27" fmla="*/ 182072 w 274427"/>
                <a:gd name="connsiteY27" fmla="*/ 200671 h 201824"/>
                <a:gd name="connsiteX28" fmla="*/ 152433 w 274427"/>
                <a:gd name="connsiteY28" fmla="*/ 162562 h 201824"/>
                <a:gd name="connsiteX29" fmla="*/ 139730 w 274427"/>
                <a:gd name="connsiteY29" fmla="*/ 69409 h 201824"/>
                <a:gd name="connsiteX30" fmla="*/ 139730 w 274427"/>
                <a:gd name="connsiteY30" fmla="*/ 69409 h 201824"/>
                <a:gd name="connsiteX31" fmla="*/ 139730 w 274427"/>
                <a:gd name="connsiteY31" fmla="*/ 69409 h 201824"/>
                <a:gd name="connsiteX32" fmla="*/ 127027 w 274427"/>
                <a:gd name="connsiteY32" fmla="*/ 124454 h 201824"/>
                <a:gd name="connsiteX33" fmla="*/ 110090 w 274427"/>
                <a:gd name="connsiteY33" fmla="*/ 179499 h 201824"/>
                <a:gd name="connsiteX34" fmla="*/ 84685 w 274427"/>
                <a:gd name="connsiteY34" fmla="*/ 187968 h 201824"/>
                <a:gd name="connsiteX35" fmla="*/ 63514 w 274427"/>
                <a:gd name="connsiteY35" fmla="*/ 175265 h 201824"/>
                <a:gd name="connsiteX36" fmla="*/ 55045 w 274427"/>
                <a:gd name="connsiteY36" fmla="*/ 166797 h 201824"/>
                <a:gd name="connsiteX37" fmla="*/ 46577 w 274427"/>
                <a:gd name="connsiteY37" fmla="*/ 154094 h 201824"/>
                <a:gd name="connsiteX38" fmla="*/ 63514 w 274427"/>
                <a:gd name="connsiteY38" fmla="*/ 124454 h 201824"/>
                <a:gd name="connsiteX39" fmla="*/ 80450 w 274427"/>
                <a:gd name="connsiteY39" fmla="*/ 94814 h 201824"/>
                <a:gd name="connsiteX40" fmla="*/ 97387 w 274427"/>
                <a:gd name="connsiteY40" fmla="*/ 69409 h 201824"/>
                <a:gd name="connsiteX41" fmla="*/ 71982 w 274427"/>
                <a:gd name="connsiteY41" fmla="*/ 73643 h 201824"/>
                <a:gd name="connsiteX42" fmla="*/ 50811 w 274427"/>
                <a:gd name="connsiteY42" fmla="*/ 77878 h 201824"/>
                <a:gd name="connsiteX43" fmla="*/ 16937 w 274427"/>
                <a:gd name="connsiteY43" fmla="*/ 94814 h 201824"/>
                <a:gd name="connsiteX44" fmla="*/ 0 w 274427"/>
                <a:gd name="connsiteY44" fmla="*/ 82112 h 201824"/>
                <a:gd name="connsiteX45" fmla="*/ 4234 w 274427"/>
                <a:gd name="connsiteY45" fmla="*/ 77878 h 20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74427" h="201824">
                  <a:moveTo>
                    <a:pt x="4234" y="77878"/>
                  </a:moveTo>
                  <a:cubicBezTo>
                    <a:pt x="4234" y="73643"/>
                    <a:pt x="4234" y="69409"/>
                    <a:pt x="4234" y="65175"/>
                  </a:cubicBezTo>
                  <a:cubicBezTo>
                    <a:pt x="4234" y="56706"/>
                    <a:pt x="4234" y="52472"/>
                    <a:pt x="8468" y="44004"/>
                  </a:cubicBezTo>
                  <a:cubicBezTo>
                    <a:pt x="8468" y="35535"/>
                    <a:pt x="12703" y="27067"/>
                    <a:pt x="12703" y="22832"/>
                  </a:cubicBezTo>
                  <a:cubicBezTo>
                    <a:pt x="12703" y="18598"/>
                    <a:pt x="12703" y="14364"/>
                    <a:pt x="12703" y="10130"/>
                  </a:cubicBezTo>
                  <a:cubicBezTo>
                    <a:pt x="12703" y="10130"/>
                    <a:pt x="12703" y="10130"/>
                    <a:pt x="12703" y="10130"/>
                  </a:cubicBezTo>
                  <a:cubicBezTo>
                    <a:pt x="12703" y="1661"/>
                    <a:pt x="25405" y="-2573"/>
                    <a:pt x="33874" y="1661"/>
                  </a:cubicBezTo>
                  <a:cubicBezTo>
                    <a:pt x="42342" y="5895"/>
                    <a:pt x="46577" y="14364"/>
                    <a:pt x="50811" y="18598"/>
                  </a:cubicBezTo>
                  <a:cubicBezTo>
                    <a:pt x="55045" y="22832"/>
                    <a:pt x="63514" y="27067"/>
                    <a:pt x="67748" y="35535"/>
                  </a:cubicBezTo>
                  <a:cubicBezTo>
                    <a:pt x="71982" y="35535"/>
                    <a:pt x="76216" y="35535"/>
                    <a:pt x="76216" y="35535"/>
                  </a:cubicBezTo>
                  <a:cubicBezTo>
                    <a:pt x="84685" y="35535"/>
                    <a:pt x="93153" y="35535"/>
                    <a:pt x="97387" y="31301"/>
                  </a:cubicBezTo>
                  <a:cubicBezTo>
                    <a:pt x="101622" y="31301"/>
                    <a:pt x="101622" y="27067"/>
                    <a:pt x="105856" y="31301"/>
                  </a:cubicBezTo>
                  <a:cubicBezTo>
                    <a:pt x="110090" y="22832"/>
                    <a:pt x="122793" y="18598"/>
                    <a:pt x="131261" y="22832"/>
                  </a:cubicBezTo>
                  <a:cubicBezTo>
                    <a:pt x="139730" y="27067"/>
                    <a:pt x="143964" y="31301"/>
                    <a:pt x="143964" y="39769"/>
                  </a:cubicBezTo>
                  <a:cubicBezTo>
                    <a:pt x="143964" y="39769"/>
                    <a:pt x="148199" y="39769"/>
                    <a:pt x="148199" y="44004"/>
                  </a:cubicBezTo>
                  <a:cubicBezTo>
                    <a:pt x="152433" y="39769"/>
                    <a:pt x="156667" y="39769"/>
                    <a:pt x="160901" y="39769"/>
                  </a:cubicBezTo>
                  <a:cubicBezTo>
                    <a:pt x="165135" y="39769"/>
                    <a:pt x="173604" y="44004"/>
                    <a:pt x="177838" y="44004"/>
                  </a:cubicBezTo>
                  <a:cubicBezTo>
                    <a:pt x="186306" y="39769"/>
                    <a:pt x="199009" y="35535"/>
                    <a:pt x="203243" y="35535"/>
                  </a:cubicBezTo>
                  <a:cubicBezTo>
                    <a:pt x="224415" y="27067"/>
                    <a:pt x="241352" y="22832"/>
                    <a:pt x="262523" y="18598"/>
                  </a:cubicBezTo>
                  <a:cubicBezTo>
                    <a:pt x="275226" y="18598"/>
                    <a:pt x="279460" y="35535"/>
                    <a:pt x="266757" y="39769"/>
                  </a:cubicBezTo>
                  <a:cubicBezTo>
                    <a:pt x="266757" y="56706"/>
                    <a:pt x="266757" y="73643"/>
                    <a:pt x="262523" y="90580"/>
                  </a:cubicBezTo>
                  <a:cubicBezTo>
                    <a:pt x="262523" y="99049"/>
                    <a:pt x="249820" y="103283"/>
                    <a:pt x="241352" y="99049"/>
                  </a:cubicBezTo>
                  <a:cubicBezTo>
                    <a:pt x="224415" y="82112"/>
                    <a:pt x="194775" y="77878"/>
                    <a:pt x="169370" y="73643"/>
                  </a:cubicBezTo>
                  <a:cubicBezTo>
                    <a:pt x="173604" y="82112"/>
                    <a:pt x="173604" y="86346"/>
                    <a:pt x="177838" y="94814"/>
                  </a:cubicBezTo>
                  <a:cubicBezTo>
                    <a:pt x="182072" y="103283"/>
                    <a:pt x="186306" y="115986"/>
                    <a:pt x="190541" y="124454"/>
                  </a:cubicBezTo>
                  <a:cubicBezTo>
                    <a:pt x="199009" y="141391"/>
                    <a:pt x="207478" y="166797"/>
                    <a:pt x="228649" y="171031"/>
                  </a:cubicBezTo>
                  <a:cubicBezTo>
                    <a:pt x="237118" y="175265"/>
                    <a:pt x="237118" y="187968"/>
                    <a:pt x="228649" y="192202"/>
                  </a:cubicBezTo>
                  <a:cubicBezTo>
                    <a:pt x="215946" y="196436"/>
                    <a:pt x="194775" y="204905"/>
                    <a:pt x="182072" y="200671"/>
                  </a:cubicBezTo>
                  <a:cubicBezTo>
                    <a:pt x="169370" y="196436"/>
                    <a:pt x="156667" y="175265"/>
                    <a:pt x="152433" y="162562"/>
                  </a:cubicBezTo>
                  <a:cubicBezTo>
                    <a:pt x="135496" y="132923"/>
                    <a:pt x="122793" y="99049"/>
                    <a:pt x="139730" y="69409"/>
                  </a:cubicBezTo>
                  <a:cubicBezTo>
                    <a:pt x="139730" y="69409"/>
                    <a:pt x="139730" y="69409"/>
                    <a:pt x="139730" y="69409"/>
                  </a:cubicBezTo>
                  <a:cubicBezTo>
                    <a:pt x="139730" y="69409"/>
                    <a:pt x="139730" y="69409"/>
                    <a:pt x="139730" y="69409"/>
                  </a:cubicBezTo>
                  <a:cubicBezTo>
                    <a:pt x="135496" y="86346"/>
                    <a:pt x="131261" y="107517"/>
                    <a:pt x="127027" y="124454"/>
                  </a:cubicBezTo>
                  <a:cubicBezTo>
                    <a:pt x="122793" y="141391"/>
                    <a:pt x="114324" y="162562"/>
                    <a:pt x="110090" y="179499"/>
                  </a:cubicBezTo>
                  <a:cubicBezTo>
                    <a:pt x="105856" y="192202"/>
                    <a:pt x="93153" y="196436"/>
                    <a:pt x="84685" y="187968"/>
                  </a:cubicBezTo>
                  <a:cubicBezTo>
                    <a:pt x="76216" y="179499"/>
                    <a:pt x="71982" y="179499"/>
                    <a:pt x="63514" y="175265"/>
                  </a:cubicBezTo>
                  <a:cubicBezTo>
                    <a:pt x="59279" y="175265"/>
                    <a:pt x="59279" y="171031"/>
                    <a:pt x="55045" y="166797"/>
                  </a:cubicBezTo>
                  <a:cubicBezTo>
                    <a:pt x="46577" y="166797"/>
                    <a:pt x="42342" y="158328"/>
                    <a:pt x="46577" y="154094"/>
                  </a:cubicBezTo>
                  <a:cubicBezTo>
                    <a:pt x="50811" y="145625"/>
                    <a:pt x="55045" y="137157"/>
                    <a:pt x="63514" y="124454"/>
                  </a:cubicBezTo>
                  <a:cubicBezTo>
                    <a:pt x="71982" y="115986"/>
                    <a:pt x="76216" y="107517"/>
                    <a:pt x="80450" y="94814"/>
                  </a:cubicBezTo>
                  <a:cubicBezTo>
                    <a:pt x="84685" y="86346"/>
                    <a:pt x="93153" y="77878"/>
                    <a:pt x="97387" y="69409"/>
                  </a:cubicBezTo>
                  <a:cubicBezTo>
                    <a:pt x="88919" y="73643"/>
                    <a:pt x="80450" y="73643"/>
                    <a:pt x="71982" y="73643"/>
                  </a:cubicBezTo>
                  <a:cubicBezTo>
                    <a:pt x="63514" y="73643"/>
                    <a:pt x="55045" y="77878"/>
                    <a:pt x="50811" y="77878"/>
                  </a:cubicBezTo>
                  <a:cubicBezTo>
                    <a:pt x="38108" y="82112"/>
                    <a:pt x="29640" y="90580"/>
                    <a:pt x="16937" y="94814"/>
                  </a:cubicBezTo>
                  <a:cubicBezTo>
                    <a:pt x="8468" y="99049"/>
                    <a:pt x="0" y="94814"/>
                    <a:pt x="0" y="82112"/>
                  </a:cubicBezTo>
                  <a:cubicBezTo>
                    <a:pt x="4234" y="77878"/>
                    <a:pt x="4234" y="77878"/>
                    <a:pt x="4234" y="77878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AC5BE338-3395-51E0-EC11-855D4522709F}"/>
                </a:ext>
              </a:extLst>
            </p:cNvPr>
            <p:cNvSpPr/>
            <p:nvPr/>
          </p:nvSpPr>
          <p:spPr>
            <a:xfrm>
              <a:off x="8718024" y="5259936"/>
              <a:ext cx="169751" cy="158420"/>
            </a:xfrm>
            <a:custGeom>
              <a:avLst/>
              <a:gdLst>
                <a:gd name="connsiteX0" fmla="*/ 12703 w 169751"/>
                <a:gd name="connsiteY0" fmla="*/ 1754 h 158420"/>
                <a:gd name="connsiteX1" fmla="*/ 38108 w 169751"/>
                <a:gd name="connsiteY1" fmla="*/ 10222 h 158420"/>
                <a:gd name="connsiteX2" fmla="*/ 59279 w 169751"/>
                <a:gd name="connsiteY2" fmla="*/ 14457 h 158420"/>
                <a:gd name="connsiteX3" fmla="*/ 76216 w 169751"/>
                <a:gd name="connsiteY3" fmla="*/ 18691 h 158420"/>
                <a:gd name="connsiteX4" fmla="*/ 105856 w 169751"/>
                <a:gd name="connsiteY4" fmla="*/ 31394 h 158420"/>
                <a:gd name="connsiteX5" fmla="*/ 165136 w 169751"/>
                <a:gd name="connsiteY5" fmla="*/ 52565 h 158420"/>
                <a:gd name="connsiteX6" fmla="*/ 160901 w 169751"/>
                <a:gd name="connsiteY6" fmla="*/ 65268 h 158420"/>
                <a:gd name="connsiteX7" fmla="*/ 101622 w 169751"/>
                <a:gd name="connsiteY7" fmla="*/ 48331 h 158420"/>
                <a:gd name="connsiteX8" fmla="*/ 71982 w 169751"/>
                <a:gd name="connsiteY8" fmla="*/ 35628 h 158420"/>
                <a:gd name="connsiteX9" fmla="*/ 63514 w 169751"/>
                <a:gd name="connsiteY9" fmla="*/ 31394 h 158420"/>
                <a:gd name="connsiteX10" fmla="*/ 59279 w 169751"/>
                <a:gd name="connsiteY10" fmla="*/ 35628 h 158420"/>
                <a:gd name="connsiteX11" fmla="*/ 67748 w 169751"/>
                <a:gd name="connsiteY11" fmla="*/ 99141 h 158420"/>
                <a:gd name="connsiteX12" fmla="*/ 76216 w 169751"/>
                <a:gd name="connsiteY12" fmla="*/ 124547 h 158420"/>
                <a:gd name="connsiteX13" fmla="*/ 80451 w 169751"/>
                <a:gd name="connsiteY13" fmla="*/ 149952 h 158420"/>
                <a:gd name="connsiteX14" fmla="*/ 67748 w 169751"/>
                <a:gd name="connsiteY14" fmla="*/ 158421 h 158420"/>
                <a:gd name="connsiteX15" fmla="*/ 50811 w 169751"/>
                <a:gd name="connsiteY15" fmla="*/ 120313 h 158420"/>
                <a:gd name="connsiteX16" fmla="*/ 38108 w 169751"/>
                <a:gd name="connsiteY16" fmla="*/ 77970 h 158420"/>
                <a:gd name="connsiteX17" fmla="*/ 46577 w 169751"/>
                <a:gd name="connsiteY17" fmla="*/ 27159 h 158420"/>
                <a:gd name="connsiteX18" fmla="*/ 46577 w 169751"/>
                <a:gd name="connsiteY18" fmla="*/ 27159 h 158420"/>
                <a:gd name="connsiteX19" fmla="*/ 0 w 169751"/>
                <a:gd name="connsiteY19" fmla="*/ 5988 h 158420"/>
                <a:gd name="connsiteX20" fmla="*/ 12703 w 169751"/>
                <a:gd name="connsiteY20" fmla="*/ 1754 h 1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9751" h="158420">
                  <a:moveTo>
                    <a:pt x="12703" y="1754"/>
                  </a:moveTo>
                  <a:cubicBezTo>
                    <a:pt x="16937" y="5988"/>
                    <a:pt x="33874" y="14457"/>
                    <a:pt x="38108" y="10222"/>
                  </a:cubicBezTo>
                  <a:cubicBezTo>
                    <a:pt x="46577" y="1754"/>
                    <a:pt x="55045" y="10222"/>
                    <a:pt x="59279" y="14457"/>
                  </a:cubicBezTo>
                  <a:cubicBezTo>
                    <a:pt x="63514" y="14457"/>
                    <a:pt x="67748" y="18691"/>
                    <a:pt x="76216" y="18691"/>
                  </a:cubicBezTo>
                  <a:cubicBezTo>
                    <a:pt x="84685" y="22925"/>
                    <a:pt x="97387" y="27159"/>
                    <a:pt x="105856" y="31394"/>
                  </a:cubicBezTo>
                  <a:cubicBezTo>
                    <a:pt x="127027" y="39862"/>
                    <a:pt x="143964" y="48331"/>
                    <a:pt x="165136" y="52565"/>
                  </a:cubicBezTo>
                  <a:cubicBezTo>
                    <a:pt x="173604" y="56799"/>
                    <a:pt x="169370" y="65268"/>
                    <a:pt x="160901" y="65268"/>
                  </a:cubicBezTo>
                  <a:cubicBezTo>
                    <a:pt x="139730" y="61033"/>
                    <a:pt x="122793" y="56799"/>
                    <a:pt x="101622" y="48331"/>
                  </a:cubicBezTo>
                  <a:cubicBezTo>
                    <a:pt x="93153" y="44096"/>
                    <a:pt x="80451" y="39862"/>
                    <a:pt x="71982" y="35628"/>
                  </a:cubicBezTo>
                  <a:cubicBezTo>
                    <a:pt x="67748" y="35628"/>
                    <a:pt x="67748" y="35628"/>
                    <a:pt x="63514" y="31394"/>
                  </a:cubicBezTo>
                  <a:cubicBezTo>
                    <a:pt x="63514" y="31394"/>
                    <a:pt x="59279" y="35628"/>
                    <a:pt x="59279" y="35628"/>
                  </a:cubicBezTo>
                  <a:cubicBezTo>
                    <a:pt x="50811" y="35628"/>
                    <a:pt x="63514" y="90673"/>
                    <a:pt x="67748" y="99141"/>
                  </a:cubicBezTo>
                  <a:cubicBezTo>
                    <a:pt x="71982" y="107610"/>
                    <a:pt x="71982" y="116078"/>
                    <a:pt x="76216" y="124547"/>
                  </a:cubicBezTo>
                  <a:cubicBezTo>
                    <a:pt x="80451" y="133015"/>
                    <a:pt x="84685" y="141484"/>
                    <a:pt x="80451" y="149952"/>
                  </a:cubicBezTo>
                  <a:cubicBezTo>
                    <a:pt x="76216" y="158421"/>
                    <a:pt x="71982" y="158421"/>
                    <a:pt x="67748" y="158421"/>
                  </a:cubicBezTo>
                  <a:cubicBezTo>
                    <a:pt x="55045" y="154187"/>
                    <a:pt x="55045" y="133015"/>
                    <a:pt x="50811" y="120313"/>
                  </a:cubicBezTo>
                  <a:cubicBezTo>
                    <a:pt x="46577" y="107610"/>
                    <a:pt x="42342" y="90673"/>
                    <a:pt x="38108" y="77970"/>
                  </a:cubicBezTo>
                  <a:cubicBezTo>
                    <a:pt x="33874" y="61033"/>
                    <a:pt x="29640" y="35628"/>
                    <a:pt x="46577" y="27159"/>
                  </a:cubicBezTo>
                  <a:cubicBezTo>
                    <a:pt x="46577" y="27159"/>
                    <a:pt x="46577" y="27159"/>
                    <a:pt x="46577" y="27159"/>
                  </a:cubicBezTo>
                  <a:cubicBezTo>
                    <a:pt x="29640" y="35628"/>
                    <a:pt x="0" y="31394"/>
                    <a:pt x="0" y="5988"/>
                  </a:cubicBezTo>
                  <a:cubicBezTo>
                    <a:pt x="0" y="1754"/>
                    <a:pt x="8468" y="-2480"/>
                    <a:pt x="12703" y="1754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1812F711-F7CB-5E31-275E-E3E6FADC5374}"/>
                </a:ext>
              </a:extLst>
            </p:cNvPr>
            <p:cNvSpPr/>
            <p:nvPr/>
          </p:nvSpPr>
          <p:spPr>
            <a:xfrm>
              <a:off x="8701901" y="5289576"/>
              <a:ext cx="42586" cy="121536"/>
            </a:xfrm>
            <a:custGeom>
              <a:avLst/>
              <a:gdLst>
                <a:gd name="connsiteX0" fmla="*/ 7654 w 42586"/>
                <a:gd name="connsiteY0" fmla="*/ 86439 h 121536"/>
                <a:gd name="connsiteX1" fmla="*/ 20357 w 42586"/>
                <a:gd name="connsiteY1" fmla="*/ 18691 h 121536"/>
                <a:gd name="connsiteX2" fmla="*/ 16123 w 42586"/>
                <a:gd name="connsiteY2" fmla="*/ 1754 h 121536"/>
                <a:gd name="connsiteX3" fmla="*/ 37294 w 42586"/>
                <a:gd name="connsiteY3" fmla="*/ 5988 h 121536"/>
                <a:gd name="connsiteX4" fmla="*/ 41528 w 42586"/>
                <a:gd name="connsiteY4" fmla="*/ 35628 h 121536"/>
                <a:gd name="connsiteX5" fmla="*/ 20357 w 42586"/>
                <a:gd name="connsiteY5" fmla="*/ 116078 h 121536"/>
                <a:gd name="connsiteX6" fmla="*/ 11888 w 42586"/>
                <a:gd name="connsiteY6" fmla="*/ 120313 h 121536"/>
                <a:gd name="connsiteX7" fmla="*/ 7654 w 42586"/>
                <a:gd name="connsiteY7" fmla="*/ 86439 h 12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586" h="121536">
                  <a:moveTo>
                    <a:pt x="7654" y="86439"/>
                  </a:moveTo>
                  <a:cubicBezTo>
                    <a:pt x="7654" y="77970"/>
                    <a:pt x="20357" y="18691"/>
                    <a:pt x="20357" y="18691"/>
                  </a:cubicBezTo>
                  <a:cubicBezTo>
                    <a:pt x="11888" y="18691"/>
                    <a:pt x="7654" y="5988"/>
                    <a:pt x="16123" y="1754"/>
                  </a:cubicBezTo>
                  <a:cubicBezTo>
                    <a:pt x="24591" y="-2480"/>
                    <a:pt x="33060" y="1754"/>
                    <a:pt x="37294" y="5988"/>
                  </a:cubicBezTo>
                  <a:cubicBezTo>
                    <a:pt x="45762" y="14457"/>
                    <a:pt x="41528" y="27159"/>
                    <a:pt x="41528" y="35628"/>
                  </a:cubicBezTo>
                  <a:cubicBezTo>
                    <a:pt x="37294" y="65268"/>
                    <a:pt x="33060" y="90673"/>
                    <a:pt x="20357" y="116078"/>
                  </a:cubicBezTo>
                  <a:cubicBezTo>
                    <a:pt x="20357" y="120313"/>
                    <a:pt x="16123" y="120313"/>
                    <a:pt x="11888" y="120313"/>
                  </a:cubicBezTo>
                  <a:cubicBezTo>
                    <a:pt x="-9283" y="128781"/>
                    <a:pt x="3420" y="90673"/>
                    <a:pt x="7654" y="86439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7F552102-9B5C-0CDE-6985-718067182E88}"/>
                </a:ext>
              </a:extLst>
            </p:cNvPr>
            <p:cNvSpPr/>
            <p:nvPr/>
          </p:nvSpPr>
          <p:spPr>
            <a:xfrm>
              <a:off x="8616402" y="5265924"/>
              <a:ext cx="107523" cy="51651"/>
            </a:xfrm>
            <a:custGeom>
              <a:avLst/>
              <a:gdLst>
                <a:gd name="connsiteX0" fmla="*/ 4234 w 107523"/>
                <a:gd name="connsiteY0" fmla="*/ 33874 h 51651"/>
                <a:gd name="connsiteX1" fmla="*/ 50811 w 107523"/>
                <a:gd name="connsiteY1" fmla="*/ 12703 h 51651"/>
                <a:gd name="connsiteX2" fmla="*/ 97388 w 107523"/>
                <a:gd name="connsiteY2" fmla="*/ 0 h 51651"/>
                <a:gd name="connsiteX3" fmla="*/ 101622 w 107523"/>
                <a:gd name="connsiteY3" fmla="*/ 16937 h 51651"/>
                <a:gd name="connsiteX4" fmla="*/ 59279 w 107523"/>
                <a:gd name="connsiteY4" fmla="*/ 38108 h 51651"/>
                <a:gd name="connsiteX5" fmla="*/ 16937 w 107523"/>
                <a:gd name="connsiteY5" fmla="*/ 50811 h 51651"/>
                <a:gd name="connsiteX6" fmla="*/ 4234 w 107523"/>
                <a:gd name="connsiteY6" fmla="*/ 33874 h 5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523" h="51651">
                  <a:moveTo>
                    <a:pt x="4234" y="33874"/>
                  </a:moveTo>
                  <a:cubicBezTo>
                    <a:pt x="16937" y="21171"/>
                    <a:pt x="33874" y="16937"/>
                    <a:pt x="50811" y="12703"/>
                  </a:cubicBezTo>
                  <a:cubicBezTo>
                    <a:pt x="67748" y="8468"/>
                    <a:pt x="80451" y="4234"/>
                    <a:pt x="97388" y="0"/>
                  </a:cubicBezTo>
                  <a:cubicBezTo>
                    <a:pt x="110090" y="0"/>
                    <a:pt x="110090" y="12703"/>
                    <a:pt x="101622" y="16937"/>
                  </a:cubicBezTo>
                  <a:cubicBezTo>
                    <a:pt x="84685" y="21171"/>
                    <a:pt x="71982" y="29640"/>
                    <a:pt x="59279" y="38108"/>
                  </a:cubicBezTo>
                  <a:cubicBezTo>
                    <a:pt x="46577" y="42342"/>
                    <a:pt x="29640" y="50811"/>
                    <a:pt x="16937" y="50811"/>
                  </a:cubicBezTo>
                  <a:cubicBezTo>
                    <a:pt x="0" y="55045"/>
                    <a:pt x="-4234" y="42342"/>
                    <a:pt x="4234" y="33874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BC32D8AF-4E49-41E8-3023-5AF77BA50DB4}"/>
                </a:ext>
              </a:extLst>
            </p:cNvPr>
            <p:cNvSpPr/>
            <p:nvPr/>
          </p:nvSpPr>
          <p:spPr>
            <a:xfrm>
              <a:off x="8350703" y="5038074"/>
              <a:ext cx="82023" cy="117760"/>
            </a:xfrm>
            <a:custGeom>
              <a:avLst/>
              <a:gdLst>
                <a:gd name="connsiteX0" fmla="*/ 3176 w 82023"/>
                <a:gd name="connsiteY0" fmla="*/ 105057 h 117760"/>
                <a:gd name="connsiteX1" fmla="*/ 24347 w 82023"/>
                <a:gd name="connsiteY1" fmla="*/ 96589 h 117760"/>
                <a:gd name="connsiteX2" fmla="*/ 49752 w 82023"/>
                <a:gd name="connsiteY2" fmla="*/ 79652 h 117760"/>
                <a:gd name="connsiteX3" fmla="*/ 58221 w 82023"/>
                <a:gd name="connsiteY3" fmla="*/ 11904 h 117760"/>
                <a:gd name="connsiteX4" fmla="*/ 75158 w 82023"/>
                <a:gd name="connsiteY4" fmla="*/ 7670 h 117760"/>
                <a:gd name="connsiteX5" fmla="*/ 11644 w 82023"/>
                <a:gd name="connsiteY5" fmla="*/ 117760 h 117760"/>
                <a:gd name="connsiteX6" fmla="*/ 3176 w 82023"/>
                <a:gd name="connsiteY6" fmla="*/ 113526 h 117760"/>
                <a:gd name="connsiteX7" fmla="*/ 3176 w 82023"/>
                <a:gd name="connsiteY7" fmla="*/ 113526 h 117760"/>
                <a:gd name="connsiteX8" fmla="*/ 3176 w 82023"/>
                <a:gd name="connsiteY8" fmla="*/ 105057 h 11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23" h="117760">
                  <a:moveTo>
                    <a:pt x="3176" y="105057"/>
                  </a:moveTo>
                  <a:cubicBezTo>
                    <a:pt x="7410" y="96589"/>
                    <a:pt x="15878" y="96589"/>
                    <a:pt x="24347" y="96589"/>
                  </a:cubicBezTo>
                  <a:cubicBezTo>
                    <a:pt x="32815" y="92355"/>
                    <a:pt x="41284" y="88120"/>
                    <a:pt x="49752" y="79652"/>
                  </a:cubicBezTo>
                  <a:cubicBezTo>
                    <a:pt x="66689" y="62715"/>
                    <a:pt x="66689" y="37310"/>
                    <a:pt x="58221" y="11904"/>
                  </a:cubicBezTo>
                  <a:cubicBezTo>
                    <a:pt x="53987" y="-799"/>
                    <a:pt x="70924" y="-5033"/>
                    <a:pt x="75158" y="7670"/>
                  </a:cubicBezTo>
                  <a:cubicBezTo>
                    <a:pt x="96329" y="58481"/>
                    <a:pt x="66689" y="109292"/>
                    <a:pt x="11644" y="117760"/>
                  </a:cubicBezTo>
                  <a:cubicBezTo>
                    <a:pt x="7410" y="117760"/>
                    <a:pt x="3176" y="117760"/>
                    <a:pt x="3176" y="113526"/>
                  </a:cubicBezTo>
                  <a:cubicBezTo>
                    <a:pt x="3176" y="113526"/>
                    <a:pt x="3176" y="113526"/>
                    <a:pt x="3176" y="113526"/>
                  </a:cubicBezTo>
                  <a:cubicBezTo>
                    <a:pt x="-1059" y="109292"/>
                    <a:pt x="-1059" y="105057"/>
                    <a:pt x="3176" y="105057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3F0188E7-3350-A94A-08CB-B9015FF343B0}"/>
                </a:ext>
              </a:extLst>
            </p:cNvPr>
            <p:cNvSpPr/>
            <p:nvPr/>
          </p:nvSpPr>
          <p:spPr>
            <a:xfrm>
              <a:off x="8375323" y="5114933"/>
              <a:ext cx="212291" cy="261081"/>
            </a:xfrm>
            <a:custGeom>
              <a:avLst/>
              <a:gdLst>
                <a:gd name="connsiteX0" fmla="*/ 20898 w 212291"/>
                <a:gd name="connsiteY0" fmla="*/ 62072 h 261081"/>
                <a:gd name="connsiteX1" fmla="*/ 25133 w 212291"/>
                <a:gd name="connsiteY1" fmla="*/ 66306 h 261081"/>
                <a:gd name="connsiteX2" fmla="*/ 63241 w 212291"/>
                <a:gd name="connsiteY2" fmla="*/ 40901 h 261081"/>
                <a:gd name="connsiteX3" fmla="*/ 71709 w 212291"/>
                <a:gd name="connsiteY3" fmla="*/ 36667 h 261081"/>
                <a:gd name="connsiteX4" fmla="*/ 92880 w 212291"/>
                <a:gd name="connsiteY4" fmla="*/ 2793 h 261081"/>
                <a:gd name="connsiteX5" fmla="*/ 109817 w 212291"/>
                <a:gd name="connsiteY5" fmla="*/ 15495 h 261081"/>
                <a:gd name="connsiteX6" fmla="*/ 114052 w 212291"/>
                <a:gd name="connsiteY6" fmla="*/ 138288 h 261081"/>
                <a:gd name="connsiteX7" fmla="*/ 147926 w 212291"/>
                <a:gd name="connsiteY7" fmla="*/ 184865 h 261081"/>
                <a:gd name="connsiteX8" fmla="*/ 177565 w 212291"/>
                <a:gd name="connsiteY8" fmla="*/ 184865 h 261081"/>
                <a:gd name="connsiteX9" fmla="*/ 198737 w 212291"/>
                <a:gd name="connsiteY9" fmla="*/ 159460 h 261081"/>
                <a:gd name="connsiteX10" fmla="*/ 211439 w 212291"/>
                <a:gd name="connsiteY10" fmla="*/ 167928 h 261081"/>
                <a:gd name="connsiteX11" fmla="*/ 169097 w 212291"/>
                <a:gd name="connsiteY11" fmla="*/ 227208 h 261081"/>
                <a:gd name="connsiteX12" fmla="*/ 164862 w 212291"/>
                <a:gd name="connsiteY12" fmla="*/ 239910 h 261081"/>
                <a:gd name="connsiteX13" fmla="*/ 118286 w 212291"/>
                <a:gd name="connsiteY13" fmla="*/ 261082 h 261081"/>
                <a:gd name="connsiteX14" fmla="*/ 67475 w 212291"/>
                <a:gd name="connsiteY14" fmla="*/ 244145 h 261081"/>
                <a:gd name="connsiteX15" fmla="*/ 33601 w 212291"/>
                <a:gd name="connsiteY15" fmla="*/ 206036 h 261081"/>
                <a:gd name="connsiteX16" fmla="*/ 42070 w 212291"/>
                <a:gd name="connsiteY16" fmla="*/ 176397 h 261081"/>
                <a:gd name="connsiteX17" fmla="*/ 42070 w 212291"/>
                <a:gd name="connsiteY17" fmla="*/ 176397 h 261081"/>
                <a:gd name="connsiteX18" fmla="*/ 37835 w 212291"/>
                <a:gd name="connsiteY18" fmla="*/ 163694 h 261081"/>
                <a:gd name="connsiteX19" fmla="*/ 29367 w 212291"/>
                <a:gd name="connsiteY19" fmla="*/ 129820 h 261081"/>
                <a:gd name="connsiteX20" fmla="*/ 12430 w 212291"/>
                <a:gd name="connsiteY20" fmla="*/ 91712 h 261081"/>
                <a:gd name="connsiteX21" fmla="*/ 8196 w 212291"/>
                <a:gd name="connsiteY21" fmla="*/ 79009 h 261081"/>
                <a:gd name="connsiteX22" fmla="*/ 3961 w 212291"/>
                <a:gd name="connsiteY22" fmla="*/ 66306 h 261081"/>
                <a:gd name="connsiteX23" fmla="*/ 20898 w 212291"/>
                <a:gd name="connsiteY23" fmla="*/ 62072 h 26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291" h="261081">
                  <a:moveTo>
                    <a:pt x="20898" y="62072"/>
                  </a:moveTo>
                  <a:cubicBezTo>
                    <a:pt x="20898" y="62072"/>
                    <a:pt x="25133" y="66306"/>
                    <a:pt x="25133" y="66306"/>
                  </a:cubicBezTo>
                  <a:cubicBezTo>
                    <a:pt x="42070" y="62072"/>
                    <a:pt x="50538" y="53604"/>
                    <a:pt x="63241" y="40901"/>
                  </a:cubicBezTo>
                  <a:cubicBezTo>
                    <a:pt x="67475" y="36667"/>
                    <a:pt x="67475" y="36667"/>
                    <a:pt x="71709" y="36667"/>
                  </a:cubicBezTo>
                  <a:cubicBezTo>
                    <a:pt x="75943" y="23964"/>
                    <a:pt x="80178" y="11261"/>
                    <a:pt x="92880" y="2793"/>
                  </a:cubicBezTo>
                  <a:cubicBezTo>
                    <a:pt x="101349" y="-5676"/>
                    <a:pt x="118286" y="7027"/>
                    <a:pt x="109817" y="15495"/>
                  </a:cubicBezTo>
                  <a:cubicBezTo>
                    <a:pt x="84412" y="53604"/>
                    <a:pt x="101349" y="100180"/>
                    <a:pt x="114052" y="138288"/>
                  </a:cubicBezTo>
                  <a:cubicBezTo>
                    <a:pt x="118286" y="155225"/>
                    <a:pt x="126755" y="176397"/>
                    <a:pt x="147926" y="184865"/>
                  </a:cubicBezTo>
                  <a:cubicBezTo>
                    <a:pt x="160628" y="189099"/>
                    <a:pt x="169097" y="189099"/>
                    <a:pt x="177565" y="184865"/>
                  </a:cubicBezTo>
                  <a:cubicBezTo>
                    <a:pt x="186034" y="176397"/>
                    <a:pt x="190268" y="167928"/>
                    <a:pt x="198737" y="159460"/>
                  </a:cubicBezTo>
                  <a:cubicBezTo>
                    <a:pt x="202971" y="150991"/>
                    <a:pt x="215674" y="159460"/>
                    <a:pt x="211439" y="167928"/>
                  </a:cubicBezTo>
                  <a:cubicBezTo>
                    <a:pt x="202971" y="193334"/>
                    <a:pt x="186034" y="214505"/>
                    <a:pt x="169097" y="227208"/>
                  </a:cubicBezTo>
                  <a:cubicBezTo>
                    <a:pt x="169097" y="231442"/>
                    <a:pt x="169097" y="235676"/>
                    <a:pt x="164862" y="239910"/>
                  </a:cubicBezTo>
                  <a:cubicBezTo>
                    <a:pt x="152160" y="252613"/>
                    <a:pt x="135223" y="261082"/>
                    <a:pt x="118286" y="261082"/>
                  </a:cubicBezTo>
                  <a:cubicBezTo>
                    <a:pt x="101349" y="261082"/>
                    <a:pt x="84412" y="252613"/>
                    <a:pt x="67475" y="244145"/>
                  </a:cubicBezTo>
                  <a:cubicBezTo>
                    <a:pt x="54772" y="235676"/>
                    <a:pt x="37835" y="222973"/>
                    <a:pt x="33601" y="206036"/>
                  </a:cubicBezTo>
                  <a:cubicBezTo>
                    <a:pt x="29367" y="197568"/>
                    <a:pt x="33601" y="184865"/>
                    <a:pt x="42070" y="176397"/>
                  </a:cubicBezTo>
                  <a:cubicBezTo>
                    <a:pt x="42070" y="176397"/>
                    <a:pt x="42070" y="176397"/>
                    <a:pt x="42070" y="176397"/>
                  </a:cubicBezTo>
                  <a:cubicBezTo>
                    <a:pt x="42070" y="172163"/>
                    <a:pt x="37835" y="167928"/>
                    <a:pt x="37835" y="163694"/>
                  </a:cubicBezTo>
                  <a:cubicBezTo>
                    <a:pt x="33601" y="150991"/>
                    <a:pt x="29367" y="142523"/>
                    <a:pt x="29367" y="129820"/>
                  </a:cubicBezTo>
                  <a:cubicBezTo>
                    <a:pt x="25133" y="117117"/>
                    <a:pt x="20898" y="104415"/>
                    <a:pt x="12430" y="91712"/>
                  </a:cubicBezTo>
                  <a:cubicBezTo>
                    <a:pt x="8196" y="87478"/>
                    <a:pt x="8196" y="83243"/>
                    <a:pt x="8196" y="79009"/>
                  </a:cubicBezTo>
                  <a:cubicBezTo>
                    <a:pt x="8196" y="74775"/>
                    <a:pt x="3961" y="70541"/>
                    <a:pt x="3961" y="66306"/>
                  </a:cubicBezTo>
                  <a:cubicBezTo>
                    <a:pt x="-8741" y="62072"/>
                    <a:pt x="12430" y="49369"/>
                    <a:pt x="20898" y="62072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A77DFB2-2098-926B-CB42-46CE578FFB27}"/>
                </a:ext>
              </a:extLst>
            </p:cNvPr>
            <p:cNvSpPr/>
            <p:nvPr/>
          </p:nvSpPr>
          <p:spPr>
            <a:xfrm>
              <a:off x="8658744" y="5218966"/>
              <a:ext cx="156666" cy="51192"/>
            </a:xfrm>
            <a:custGeom>
              <a:avLst/>
              <a:gdLst>
                <a:gd name="connsiteX0" fmla="*/ 4234 w 156666"/>
                <a:gd name="connsiteY0" fmla="*/ 8850 h 51192"/>
                <a:gd name="connsiteX1" fmla="*/ 71982 w 156666"/>
                <a:gd name="connsiteY1" fmla="*/ 4616 h 51192"/>
                <a:gd name="connsiteX2" fmla="*/ 88919 w 156666"/>
                <a:gd name="connsiteY2" fmla="*/ 8850 h 51192"/>
                <a:gd name="connsiteX3" fmla="*/ 88919 w 156666"/>
                <a:gd name="connsiteY3" fmla="*/ 8850 h 51192"/>
                <a:gd name="connsiteX4" fmla="*/ 114324 w 156666"/>
                <a:gd name="connsiteY4" fmla="*/ 25787 h 51192"/>
                <a:gd name="connsiteX5" fmla="*/ 143964 w 156666"/>
                <a:gd name="connsiteY5" fmla="*/ 8850 h 51192"/>
                <a:gd name="connsiteX6" fmla="*/ 156667 w 156666"/>
                <a:gd name="connsiteY6" fmla="*/ 8850 h 51192"/>
                <a:gd name="connsiteX7" fmla="*/ 118559 w 156666"/>
                <a:gd name="connsiteY7" fmla="*/ 51193 h 51192"/>
                <a:gd name="connsiteX8" fmla="*/ 80451 w 156666"/>
                <a:gd name="connsiteY8" fmla="*/ 25787 h 51192"/>
                <a:gd name="connsiteX9" fmla="*/ 38108 w 156666"/>
                <a:gd name="connsiteY9" fmla="*/ 42724 h 51192"/>
                <a:gd name="connsiteX10" fmla="*/ 0 w 156666"/>
                <a:gd name="connsiteY10" fmla="*/ 8850 h 51192"/>
                <a:gd name="connsiteX11" fmla="*/ 4234 w 156666"/>
                <a:gd name="connsiteY11" fmla="*/ 8850 h 5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666" h="51192">
                  <a:moveTo>
                    <a:pt x="4234" y="8850"/>
                  </a:moveTo>
                  <a:cubicBezTo>
                    <a:pt x="21171" y="25787"/>
                    <a:pt x="55045" y="25787"/>
                    <a:pt x="71982" y="4616"/>
                  </a:cubicBezTo>
                  <a:cubicBezTo>
                    <a:pt x="76217" y="-3852"/>
                    <a:pt x="88919" y="382"/>
                    <a:pt x="88919" y="8850"/>
                  </a:cubicBezTo>
                  <a:cubicBezTo>
                    <a:pt x="88919" y="8850"/>
                    <a:pt x="88919" y="8850"/>
                    <a:pt x="88919" y="8850"/>
                  </a:cubicBezTo>
                  <a:cubicBezTo>
                    <a:pt x="97388" y="13084"/>
                    <a:pt x="105856" y="21553"/>
                    <a:pt x="114324" y="25787"/>
                  </a:cubicBezTo>
                  <a:cubicBezTo>
                    <a:pt x="127027" y="30021"/>
                    <a:pt x="139730" y="21553"/>
                    <a:pt x="143964" y="8850"/>
                  </a:cubicBezTo>
                  <a:cubicBezTo>
                    <a:pt x="143964" y="382"/>
                    <a:pt x="156667" y="382"/>
                    <a:pt x="156667" y="8850"/>
                  </a:cubicBezTo>
                  <a:cubicBezTo>
                    <a:pt x="156667" y="30021"/>
                    <a:pt x="139730" y="51193"/>
                    <a:pt x="118559" y="51193"/>
                  </a:cubicBezTo>
                  <a:cubicBezTo>
                    <a:pt x="105856" y="51193"/>
                    <a:pt x="84685" y="42724"/>
                    <a:pt x="80451" y="25787"/>
                  </a:cubicBezTo>
                  <a:cubicBezTo>
                    <a:pt x="71982" y="38490"/>
                    <a:pt x="55045" y="42724"/>
                    <a:pt x="38108" y="42724"/>
                  </a:cubicBezTo>
                  <a:cubicBezTo>
                    <a:pt x="16937" y="42724"/>
                    <a:pt x="4234" y="25787"/>
                    <a:pt x="0" y="8850"/>
                  </a:cubicBezTo>
                  <a:cubicBezTo>
                    <a:pt x="0" y="8850"/>
                    <a:pt x="4234" y="8850"/>
                    <a:pt x="4234" y="8850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B8C753C1-47A2-4F79-B435-2C2080E68601}"/>
                </a:ext>
              </a:extLst>
            </p:cNvPr>
            <p:cNvSpPr/>
            <p:nvPr/>
          </p:nvSpPr>
          <p:spPr>
            <a:xfrm>
              <a:off x="8781537" y="5302278"/>
              <a:ext cx="58480" cy="31393"/>
            </a:xfrm>
            <a:custGeom>
              <a:avLst/>
              <a:gdLst>
                <a:gd name="connsiteX0" fmla="*/ 4234 w 58480"/>
                <a:gd name="connsiteY0" fmla="*/ 1754 h 31393"/>
                <a:gd name="connsiteX1" fmla="*/ 25405 w 58480"/>
                <a:gd name="connsiteY1" fmla="*/ 5988 h 31393"/>
                <a:gd name="connsiteX2" fmla="*/ 50811 w 58480"/>
                <a:gd name="connsiteY2" fmla="*/ 14457 h 31393"/>
                <a:gd name="connsiteX3" fmla="*/ 46577 w 58480"/>
                <a:gd name="connsiteY3" fmla="*/ 31394 h 31393"/>
                <a:gd name="connsiteX4" fmla="*/ 0 w 58480"/>
                <a:gd name="connsiteY4" fmla="*/ 5988 h 31393"/>
                <a:gd name="connsiteX5" fmla="*/ 4234 w 58480"/>
                <a:gd name="connsiteY5" fmla="*/ 1754 h 31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480" h="31393">
                  <a:moveTo>
                    <a:pt x="4234" y="1754"/>
                  </a:moveTo>
                  <a:cubicBezTo>
                    <a:pt x="8468" y="-2480"/>
                    <a:pt x="21171" y="1754"/>
                    <a:pt x="25405" y="5988"/>
                  </a:cubicBezTo>
                  <a:cubicBezTo>
                    <a:pt x="33874" y="10222"/>
                    <a:pt x="42342" y="14457"/>
                    <a:pt x="50811" y="14457"/>
                  </a:cubicBezTo>
                  <a:cubicBezTo>
                    <a:pt x="63514" y="18691"/>
                    <a:pt x="59279" y="31394"/>
                    <a:pt x="46577" y="31394"/>
                  </a:cubicBezTo>
                  <a:cubicBezTo>
                    <a:pt x="29640" y="31394"/>
                    <a:pt x="4234" y="27159"/>
                    <a:pt x="0" y="5988"/>
                  </a:cubicBezTo>
                  <a:cubicBezTo>
                    <a:pt x="0" y="5988"/>
                    <a:pt x="0" y="1754"/>
                    <a:pt x="4234" y="1754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B7D49E88-017E-A0CA-14BC-4BB06C8D7BB8}"/>
                </a:ext>
              </a:extLst>
            </p:cNvPr>
            <p:cNvSpPr/>
            <p:nvPr/>
          </p:nvSpPr>
          <p:spPr>
            <a:xfrm>
              <a:off x="8734961" y="5319911"/>
              <a:ext cx="25405" cy="46836"/>
            </a:xfrm>
            <a:custGeom>
              <a:avLst/>
              <a:gdLst>
                <a:gd name="connsiteX0" fmla="*/ 0 w 25405"/>
                <a:gd name="connsiteY0" fmla="*/ 34933 h 46836"/>
                <a:gd name="connsiteX1" fmla="*/ 4234 w 25405"/>
                <a:gd name="connsiteY1" fmla="*/ 9527 h 46836"/>
                <a:gd name="connsiteX2" fmla="*/ 25405 w 25405"/>
                <a:gd name="connsiteY2" fmla="*/ 9527 h 46836"/>
                <a:gd name="connsiteX3" fmla="*/ 21171 w 25405"/>
                <a:gd name="connsiteY3" fmla="*/ 39167 h 46836"/>
                <a:gd name="connsiteX4" fmla="*/ 0 w 25405"/>
                <a:gd name="connsiteY4" fmla="*/ 3493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" h="46836">
                  <a:moveTo>
                    <a:pt x="0" y="34933"/>
                  </a:moveTo>
                  <a:cubicBezTo>
                    <a:pt x="0" y="26464"/>
                    <a:pt x="4234" y="17996"/>
                    <a:pt x="4234" y="9527"/>
                  </a:cubicBezTo>
                  <a:cubicBezTo>
                    <a:pt x="4234" y="-3176"/>
                    <a:pt x="21171" y="-3176"/>
                    <a:pt x="25405" y="9527"/>
                  </a:cubicBezTo>
                  <a:cubicBezTo>
                    <a:pt x="25405" y="17996"/>
                    <a:pt x="25405" y="30698"/>
                    <a:pt x="21171" y="39167"/>
                  </a:cubicBezTo>
                  <a:cubicBezTo>
                    <a:pt x="16937" y="51870"/>
                    <a:pt x="0" y="47635"/>
                    <a:pt x="0" y="34933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2AA0C447-424C-2FBE-A3EA-27B9E57E40D7}"/>
                </a:ext>
              </a:extLst>
            </p:cNvPr>
            <p:cNvSpPr/>
            <p:nvPr/>
          </p:nvSpPr>
          <p:spPr>
            <a:xfrm>
              <a:off x="8620636" y="5288991"/>
              <a:ext cx="87477" cy="60232"/>
            </a:xfrm>
            <a:custGeom>
              <a:avLst/>
              <a:gdLst>
                <a:gd name="connsiteX0" fmla="*/ 0 w 87477"/>
                <a:gd name="connsiteY0" fmla="*/ 53149 h 60232"/>
                <a:gd name="connsiteX1" fmla="*/ 29640 w 87477"/>
                <a:gd name="connsiteY1" fmla="*/ 31978 h 60232"/>
                <a:gd name="connsiteX2" fmla="*/ 71982 w 87477"/>
                <a:gd name="connsiteY2" fmla="*/ 2339 h 60232"/>
                <a:gd name="connsiteX3" fmla="*/ 84685 w 87477"/>
                <a:gd name="connsiteY3" fmla="*/ 15041 h 60232"/>
                <a:gd name="connsiteX4" fmla="*/ 42342 w 87477"/>
                <a:gd name="connsiteY4" fmla="*/ 48915 h 60232"/>
                <a:gd name="connsiteX5" fmla="*/ 0 w 87477"/>
                <a:gd name="connsiteY5" fmla="*/ 57384 h 60232"/>
                <a:gd name="connsiteX6" fmla="*/ 0 w 87477"/>
                <a:gd name="connsiteY6" fmla="*/ 53149 h 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77" h="60232">
                  <a:moveTo>
                    <a:pt x="0" y="53149"/>
                  </a:moveTo>
                  <a:cubicBezTo>
                    <a:pt x="4234" y="40447"/>
                    <a:pt x="21171" y="36212"/>
                    <a:pt x="29640" y="31978"/>
                  </a:cubicBezTo>
                  <a:cubicBezTo>
                    <a:pt x="46577" y="23510"/>
                    <a:pt x="59279" y="15041"/>
                    <a:pt x="71982" y="2339"/>
                  </a:cubicBezTo>
                  <a:cubicBezTo>
                    <a:pt x="80451" y="-6130"/>
                    <a:pt x="93154" y="10807"/>
                    <a:pt x="84685" y="15041"/>
                  </a:cubicBezTo>
                  <a:cubicBezTo>
                    <a:pt x="71982" y="27744"/>
                    <a:pt x="55045" y="40447"/>
                    <a:pt x="42342" y="48915"/>
                  </a:cubicBezTo>
                  <a:cubicBezTo>
                    <a:pt x="33874" y="53149"/>
                    <a:pt x="12703" y="65852"/>
                    <a:pt x="0" y="57384"/>
                  </a:cubicBezTo>
                  <a:cubicBezTo>
                    <a:pt x="0" y="57384"/>
                    <a:pt x="0" y="53149"/>
                    <a:pt x="0" y="53149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5786A3E-267C-4FA7-8B02-C3671367CDBF}"/>
                </a:ext>
              </a:extLst>
            </p:cNvPr>
            <p:cNvSpPr/>
            <p:nvPr/>
          </p:nvSpPr>
          <p:spPr>
            <a:xfrm>
              <a:off x="8859636" y="5133989"/>
              <a:ext cx="288354" cy="230984"/>
            </a:xfrm>
            <a:custGeom>
              <a:avLst/>
              <a:gdLst>
                <a:gd name="connsiteX0" fmla="*/ 2353 w 288354"/>
                <a:gd name="connsiteY0" fmla="*/ 203918 h 230984"/>
                <a:gd name="connsiteX1" fmla="*/ 10821 w 288354"/>
                <a:gd name="connsiteY1" fmla="*/ 195449 h 230984"/>
                <a:gd name="connsiteX2" fmla="*/ 15055 w 288354"/>
                <a:gd name="connsiteY2" fmla="*/ 195449 h 230984"/>
                <a:gd name="connsiteX3" fmla="*/ 19289 w 288354"/>
                <a:gd name="connsiteY3" fmla="*/ 195449 h 230984"/>
                <a:gd name="connsiteX4" fmla="*/ 19289 w 288354"/>
                <a:gd name="connsiteY4" fmla="*/ 195449 h 230984"/>
                <a:gd name="connsiteX5" fmla="*/ 23524 w 288354"/>
                <a:gd name="connsiteY5" fmla="*/ 191215 h 230984"/>
                <a:gd name="connsiteX6" fmla="*/ 31992 w 288354"/>
                <a:gd name="connsiteY6" fmla="*/ 174278 h 230984"/>
                <a:gd name="connsiteX7" fmla="*/ 36226 w 288354"/>
                <a:gd name="connsiteY7" fmla="*/ 157341 h 230984"/>
                <a:gd name="connsiteX8" fmla="*/ 129380 w 288354"/>
                <a:gd name="connsiteY8" fmla="*/ 114998 h 230984"/>
                <a:gd name="connsiteX9" fmla="*/ 175956 w 288354"/>
                <a:gd name="connsiteY9" fmla="*/ 85359 h 230984"/>
                <a:gd name="connsiteX10" fmla="*/ 197128 w 288354"/>
                <a:gd name="connsiteY10" fmla="*/ 72656 h 230984"/>
                <a:gd name="connsiteX11" fmla="*/ 197128 w 288354"/>
                <a:gd name="connsiteY11" fmla="*/ 47251 h 230984"/>
                <a:gd name="connsiteX12" fmla="*/ 197128 w 288354"/>
                <a:gd name="connsiteY12" fmla="*/ 38782 h 230984"/>
                <a:gd name="connsiteX13" fmla="*/ 192893 w 288354"/>
                <a:gd name="connsiteY13" fmla="*/ 38782 h 230984"/>
                <a:gd name="connsiteX14" fmla="*/ 192893 w 288354"/>
                <a:gd name="connsiteY14" fmla="*/ 38782 h 230984"/>
                <a:gd name="connsiteX15" fmla="*/ 192893 w 288354"/>
                <a:gd name="connsiteY15" fmla="*/ 38782 h 230984"/>
                <a:gd name="connsiteX16" fmla="*/ 192893 w 288354"/>
                <a:gd name="connsiteY16" fmla="*/ 38782 h 230984"/>
                <a:gd name="connsiteX17" fmla="*/ 192893 w 288354"/>
                <a:gd name="connsiteY17" fmla="*/ 38782 h 230984"/>
                <a:gd name="connsiteX18" fmla="*/ 192893 w 288354"/>
                <a:gd name="connsiteY18" fmla="*/ 38782 h 230984"/>
                <a:gd name="connsiteX19" fmla="*/ 192893 w 288354"/>
                <a:gd name="connsiteY19" fmla="*/ 38782 h 230984"/>
                <a:gd name="connsiteX20" fmla="*/ 188659 w 288354"/>
                <a:gd name="connsiteY20" fmla="*/ 30314 h 230984"/>
                <a:gd name="connsiteX21" fmla="*/ 197128 w 288354"/>
                <a:gd name="connsiteY21" fmla="*/ 26079 h 230984"/>
                <a:gd name="connsiteX22" fmla="*/ 209830 w 288354"/>
                <a:gd name="connsiteY22" fmla="*/ 30314 h 230984"/>
                <a:gd name="connsiteX23" fmla="*/ 209830 w 288354"/>
                <a:gd name="connsiteY23" fmla="*/ 26079 h 230984"/>
                <a:gd name="connsiteX24" fmla="*/ 222533 w 288354"/>
                <a:gd name="connsiteY24" fmla="*/ 17611 h 230984"/>
                <a:gd name="connsiteX25" fmla="*/ 226767 w 288354"/>
                <a:gd name="connsiteY25" fmla="*/ 17611 h 230984"/>
                <a:gd name="connsiteX26" fmla="*/ 243704 w 288354"/>
                <a:gd name="connsiteY26" fmla="*/ 674 h 230984"/>
                <a:gd name="connsiteX27" fmla="*/ 247938 w 288354"/>
                <a:gd name="connsiteY27" fmla="*/ 17611 h 230984"/>
                <a:gd name="connsiteX28" fmla="*/ 239470 w 288354"/>
                <a:gd name="connsiteY28" fmla="*/ 43016 h 230984"/>
                <a:gd name="connsiteX29" fmla="*/ 252173 w 288354"/>
                <a:gd name="connsiteY29" fmla="*/ 64188 h 230984"/>
                <a:gd name="connsiteX30" fmla="*/ 269110 w 288354"/>
                <a:gd name="connsiteY30" fmla="*/ 81125 h 230984"/>
                <a:gd name="connsiteX31" fmla="*/ 286047 w 288354"/>
                <a:gd name="connsiteY31" fmla="*/ 93827 h 230984"/>
                <a:gd name="connsiteX32" fmla="*/ 260641 w 288354"/>
                <a:gd name="connsiteY32" fmla="*/ 102296 h 230984"/>
                <a:gd name="connsiteX33" fmla="*/ 247938 w 288354"/>
                <a:gd name="connsiteY33" fmla="*/ 106530 h 230984"/>
                <a:gd name="connsiteX34" fmla="*/ 239470 w 288354"/>
                <a:gd name="connsiteY34" fmla="*/ 102296 h 230984"/>
                <a:gd name="connsiteX35" fmla="*/ 235236 w 288354"/>
                <a:gd name="connsiteY35" fmla="*/ 102296 h 230984"/>
                <a:gd name="connsiteX36" fmla="*/ 231001 w 288354"/>
                <a:gd name="connsiteY36" fmla="*/ 98061 h 230984"/>
                <a:gd name="connsiteX37" fmla="*/ 231001 w 288354"/>
                <a:gd name="connsiteY37" fmla="*/ 93827 h 230984"/>
                <a:gd name="connsiteX38" fmla="*/ 133614 w 288354"/>
                <a:gd name="connsiteY38" fmla="*/ 157341 h 230984"/>
                <a:gd name="connsiteX39" fmla="*/ 87037 w 288354"/>
                <a:gd name="connsiteY39" fmla="*/ 195449 h 230984"/>
                <a:gd name="connsiteX40" fmla="*/ 40460 w 288354"/>
                <a:gd name="connsiteY40" fmla="*/ 229323 h 230984"/>
                <a:gd name="connsiteX41" fmla="*/ 40460 w 288354"/>
                <a:gd name="connsiteY41" fmla="*/ 229323 h 230984"/>
                <a:gd name="connsiteX42" fmla="*/ 15055 w 288354"/>
                <a:gd name="connsiteY42" fmla="*/ 220855 h 230984"/>
                <a:gd name="connsiteX43" fmla="*/ 2353 w 288354"/>
                <a:gd name="connsiteY43" fmla="*/ 203918 h 2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8354" h="230984">
                  <a:moveTo>
                    <a:pt x="2353" y="203918"/>
                  </a:moveTo>
                  <a:cubicBezTo>
                    <a:pt x="2353" y="199683"/>
                    <a:pt x="6587" y="195449"/>
                    <a:pt x="10821" y="195449"/>
                  </a:cubicBezTo>
                  <a:cubicBezTo>
                    <a:pt x="10821" y="195449"/>
                    <a:pt x="15055" y="195449"/>
                    <a:pt x="15055" y="195449"/>
                  </a:cubicBezTo>
                  <a:cubicBezTo>
                    <a:pt x="15055" y="195449"/>
                    <a:pt x="15055" y="195449"/>
                    <a:pt x="19289" y="195449"/>
                  </a:cubicBezTo>
                  <a:cubicBezTo>
                    <a:pt x="19289" y="195449"/>
                    <a:pt x="19289" y="195449"/>
                    <a:pt x="19289" y="195449"/>
                  </a:cubicBezTo>
                  <a:cubicBezTo>
                    <a:pt x="19289" y="195449"/>
                    <a:pt x="23524" y="191215"/>
                    <a:pt x="23524" y="191215"/>
                  </a:cubicBezTo>
                  <a:cubicBezTo>
                    <a:pt x="27758" y="186981"/>
                    <a:pt x="27758" y="178512"/>
                    <a:pt x="31992" y="174278"/>
                  </a:cubicBezTo>
                  <a:cubicBezTo>
                    <a:pt x="23524" y="170044"/>
                    <a:pt x="27758" y="157341"/>
                    <a:pt x="36226" y="157341"/>
                  </a:cubicBezTo>
                  <a:cubicBezTo>
                    <a:pt x="70100" y="157341"/>
                    <a:pt x="103974" y="131936"/>
                    <a:pt x="129380" y="114998"/>
                  </a:cubicBezTo>
                  <a:cubicBezTo>
                    <a:pt x="146317" y="106530"/>
                    <a:pt x="159019" y="98061"/>
                    <a:pt x="175956" y="85359"/>
                  </a:cubicBezTo>
                  <a:cubicBezTo>
                    <a:pt x="184425" y="81125"/>
                    <a:pt x="188659" y="76890"/>
                    <a:pt x="197128" y="72656"/>
                  </a:cubicBezTo>
                  <a:cubicBezTo>
                    <a:pt x="205596" y="64188"/>
                    <a:pt x="205596" y="59953"/>
                    <a:pt x="197128" y="47251"/>
                  </a:cubicBezTo>
                  <a:cubicBezTo>
                    <a:pt x="197128" y="43016"/>
                    <a:pt x="197128" y="43016"/>
                    <a:pt x="197128" y="38782"/>
                  </a:cubicBezTo>
                  <a:cubicBezTo>
                    <a:pt x="197128" y="38782"/>
                    <a:pt x="197128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88659" y="38782"/>
                    <a:pt x="184425" y="34548"/>
                    <a:pt x="188659" y="30314"/>
                  </a:cubicBezTo>
                  <a:cubicBezTo>
                    <a:pt x="188659" y="26079"/>
                    <a:pt x="192893" y="26079"/>
                    <a:pt x="197128" y="26079"/>
                  </a:cubicBezTo>
                  <a:cubicBezTo>
                    <a:pt x="201362" y="26079"/>
                    <a:pt x="205596" y="30314"/>
                    <a:pt x="209830" y="30314"/>
                  </a:cubicBezTo>
                  <a:cubicBezTo>
                    <a:pt x="209830" y="30314"/>
                    <a:pt x="209830" y="26079"/>
                    <a:pt x="209830" y="26079"/>
                  </a:cubicBezTo>
                  <a:cubicBezTo>
                    <a:pt x="209830" y="21845"/>
                    <a:pt x="218299" y="13377"/>
                    <a:pt x="222533" y="17611"/>
                  </a:cubicBezTo>
                  <a:cubicBezTo>
                    <a:pt x="222533" y="17611"/>
                    <a:pt x="222533" y="17611"/>
                    <a:pt x="226767" y="17611"/>
                  </a:cubicBezTo>
                  <a:cubicBezTo>
                    <a:pt x="231001" y="9142"/>
                    <a:pt x="235236" y="4908"/>
                    <a:pt x="243704" y="674"/>
                  </a:cubicBezTo>
                  <a:cubicBezTo>
                    <a:pt x="252173" y="-3560"/>
                    <a:pt x="256407" y="13377"/>
                    <a:pt x="247938" y="17611"/>
                  </a:cubicBezTo>
                  <a:cubicBezTo>
                    <a:pt x="239470" y="21845"/>
                    <a:pt x="239470" y="34548"/>
                    <a:pt x="239470" y="43016"/>
                  </a:cubicBezTo>
                  <a:cubicBezTo>
                    <a:pt x="243704" y="47251"/>
                    <a:pt x="247938" y="55719"/>
                    <a:pt x="252173" y="64188"/>
                  </a:cubicBezTo>
                  <a:cubicBezTo>
                    <a:pt x="252173" y="68422"/>
                    <a:pt x="260641" y="85359"/>
                    <a:pt x="269110" y="81125"/>
                  </a:cubicBezTo>
                  <a:cubicBezTo>
                    <a:pt x="277578" y="72656"/>
                    <a:pt x="294515" y="85359"/>
                    <a:pt x="286047" y="93827"/>
                  </a:cubicBezTo>
                  <a:cubicBezTo>
                    <a:pt x="277578" y="102296"/>
                    <a:pt x="269110" y="102296"/>
                    <a:pt x="260641" y="102296"/>
                  </a:cubicBezTo>
                  <a:cubicBezTo>
                    <a:pt x="256407" y="106530"/>
                    <a:pt x="252173" y="110764"/>
                    <a:pt x="247938" y="106530"/>
                  </a:cubicBezTo>
                  <a:cubicBezTo>
                    <a:pt x="243704" y="106530"/>
                    <a:pt x="243704" y="106530"/>
                    <a:pt x="239470" y="102296"/>
                  </a:cubicBezTo>
                  <a:cubicBezTo>
                    <a:pt x="239470" y="102296"/>
                    <a:pt x="235236" y="102296"/>
                    <a:pt x="235236" y="102296"/>
                  </a:cubicBezTo>
                  <a:cubicBezTo>
                    <a:pt x="231001" y="102296"/>
                    <a:pt x="231001" y="98061"/>
                    <a:pt x="231001" y="98061"/>
                  </a:cubicBezTo>
                  <a:cubicBezTo>
                    <a:pt x="231001" y="98061"/>
                    <a:pt x="231001" y="93827"/>
                    <a:pt x="231001" y="93827"/>
                  </a:cubicBezTo>
                  <a:cubicBezTo>
                    <a:pt x="201362" y="119233"/>
                    <a:pt x="167488" y="136170"/>
                    <a:pt x="133614" y="157341"/>
                  </a:cubicBezTo>
                  <a:cubicBezTo>
                    <a:pt x="116677" y="170044"/>
                    <a:pt x="99740" y="178512"/>
                    <a:pt x="87037" y="195449"/>
                  </a:cubicBezTo>
                  <a:cubicBezTo>
                    <a:pt x="74335" y="208152"/>
                    <a:pt x="57398" y="229323"/>
                    <a:pt x="40460" y="229323"/>
                  </a:cubicBezTo>
                  <a:cubicBezTo>
                    <a:pt x="40460" y="229323"/>
                    <a:pt x="40460" y="229323"/>
                    <a:pt x="40460" y="229323"/>
                  </a:cubicBezTo>
                  <a:cubicBezTo>
                    <a:pt x="31992" y="233557"/>
                    <a:pt x="19289" y="229323"/>
                    <a:pt x="15055" y="220855"/>
                  </a:cubicBezTo>
                  <a:cubicBezTo>
                    <a:pt x="-1882" y="212386"/>
                    <a:pt x="-1882" y="208152"/>
                    <a:pt x="2353" y="203918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6BC81CE8-17BB-802E-807C-FE612462A8DD}"/>
                </a:ext>
              </a:extLst>
            </p:cNvPr>
            <p:cNvSpPr/>
            <p:nvPr/>
          </p:nvSpPr>
          <p:spPr>
            <a:xfrm>
              <a:off x="8865567" y="5580813"/>
              <a:ext cx="112096" cy="104300"/>
            </a:xfrm>
            <a:custGeom>
              <a:avLst/>
              <a:gdLst>
                <a:gd name="connsiteX0" fmla="*/ 4889 w 112096"/>
                <a:gd name="connsiteY0" fmla="*/ 6913 h 104300"/>
                <a:gd name="connsiteX1" fmla="*/ 81106 w 112096"/>
                <a:gd name="connsiteY1" fmla="*/ 28084 h 104300"/>
                <a:gd name="connsiteX2" fmla="*/ 106511 w 112096"/>
                <a:gd name="connsiteY2" fmla="*/ 100066 h 104300"/>
                <a:gd name="connsiteX3" fmla="*/ 93808 w 112096"/>
                <a:gd name="connsiteY3" fmla="*/ 104301 h 104300"/>
                <a:gd name="connsiteX4" fmla="*/ 72637 w 112096"/>
                <a:gd name="connsiteY4" fmla="*/ 83129 h 104300"/>
                <a:gd name="connsiteX5" fmla="*/ 55700 w 112096"/>
                <a:gd name="connsiteY5" fmla="*/ 61958 h 104300"/>
                <a:gd name="connsiteX6" fmla="*/ 34529 w 112096"/>
                <a:gd name="connsiteY6" fmla="*/ 40787 h 104300"/>
                <a:gd name="connsiteX7" fmla="*/ 4889 w 112096"/>
                <a:gd name="connsiteY7" fmla="*/ 28084 h 104300"/>
                <a:gd name="connsiteX8" fmla="*/ 4889 w 112096"/>
                <a:gd name="connsiteY8" fmla="*/ 6913 h 10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96" h="104300">
                  <a:moveTo>
                    <a:pt x="4889" y="6913"/>
                  </a:moveTo>
                  <a:cubicBezTo>
                    <a:pt x="30295" y="-10024"/>
                    <a:pt x="64169" y="6913"/>
                    <a:pt x="81106" y="28084"/>
                  </a:cubicBezTo>
                  <a:cubicBezTo>
                    <a:pt x="98042" y="45021"/>
                    <a:pt x="123448" y="78895"/>
                    <a:pt x="106511" y="100066"/>
                  </a:cubicBezTo>
                  <a:cubicBezTo>
                    <a:pt x="102277" y="104301"/>
                    <a:pt x="98042" y="104301"/>
                    <a:pt x="93808" y="104301"/>
                  </a:cubicBezTo>
                  <a:cubicBezTo>
                    <a:pt x="85340" y="100066"/>
                    <a:pt x="81106" y="91598"/>
                    <a:pt x="72637" y="83129"/>
                  </a:cubicBezTo>
                  <a:cubicBezTo>
                    <a:pt x="68403" y="74661"/>
                    <a:pt x="64169" y="66193"/>
                    <a:pt x="55700" y="61958"/>
                  </a:cubicBezTo>
                  <a:cubicBezTo>
                    <a:pt x="51466" y="53490"/>
                    <a:pt x="42997" y="49256"/>
                    <a:pt x="34529" y="40787"/>
                  </a:cubicBezTo>
                  <a:cubicBezTo>
                    <a:pt x="26060" y="36553"/>
                    <a:pt x="13358" y="28084"/>
                    <a:pt x="4889" y="28084"/>
                  </a:cubicBezTo>
                  <a:cubicBezTo>
                    <a:pt x="655" y="28084"/>
                    <a:pt x="-3579" y="15382"/>
                    <a:pt x="4889" y="6913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017E89E-68A6-793D-49FB-BE3BC5C86E76}"/>
                </a:ext>
              </a:extLst>
            </p:cNvPr>
            <p:cNvSpPr/>
            <p:nvPr/>
          </p:nvSpPr>
          <p:spPr>
            <a:xfrm>
              <a:off x="8161584" y="5603841"/>
              <a:ext cx="95833" cy="60765"/>
            </a:xfrm>
            <a:custGeom>
              <a:avLst/>
              <a:gdLst>
                <a:gd name="connsiteX0" fmla="*/ 5988 w 95833"/>
                <a:gd name="connsiteY0" fmla="*/ 5057 h 60765"/>
                <a:gd name="connsiteX1" fmla="*/ 90673 w 95833"/>
                <a:gd name="connsiteY1" fmla="*/ 34697 h 60765"/>
                <a:gd name="connsiteX2" fmla="*/ 73736 w 95833"/>
                <a:gd name="connsiteY2" fmla="*/ 60102 h 60765"/>
                <a:gd name="connsiteX3" fmla="*/ 1754 w 95833"/>
                <a:gd name="connsiteY3" fmla="*/ 21994 h 60765"/>
                <a:gd name="connsiteX4" fmla="*/ 5988 w 95833"/>
                <a:gd name="connsiteY4" fmla="*/ 5057 h 6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33" h="60765">
                  <a:moveTo>
                    <a:pt x="5988" y="5057"/>
                  </a:moveTo>
                  <a:cubicBezTo>
                    <a:pt x="35628" y="-11880"/>
                    <a:pt x="69502" y="17760"/>
                    <a:pt x="90673" y="34697"/>
                  </a:cubicBezTo>
                  <a:cubicBezTo>
                    <a:pt x="103376" y="47400"/>
                    <a:pt x="90673" y="64337"/>
                    <a:pt x="73736" y="60102"/>
                  </a:cubicBezTo>
                  <a:cubicBezTo>
                    <a:pt x="48331" y="51634"/>
                    <a:pt x="14457" y="47400"/>
                    <a:pt x="1754" y="21994"/>
                  </a:cubicBezTo>
                  <a:cubicBezTo>
                    <a:pt x="-2480" y="13526"/>
                    <a:pt x="1754" y="9291"/>
                    <a:pt x="5988" y="5057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856EE210-E1CE-CF4F-183A-8D49244CD956}"/>
                </a:ext>
              </a:extLst>
            </p:cNvPr>
            <p:cNvSpPr/>
            <p:nvPr/>
          </p:nvSpPr>
          <p:spPr>
            <a:xfrm>
              <a:off x="8404690" y="5782330"/>
              <a:ext cx="378176" cy="131433"/>
            </a:xfrm>
            <a:custGeom>
              <a:avLst/>
              <a:gdLst>
                <a:gd name="connsiteX0" fmla="*/ 4234 w 378176"/>
                <a:gd name="connsiteY0" fmla="*/ 67919 h 131433"/>
                <a:gd name="connsiteX1" fmla="*/ 8468 w 378176"/>
                <a:gd name="connsiteY1" fmla="*/ 55217 h 131433"/>
                <a:gd name="connsiteX2" fmla="*/ 21171 w 378176"/>
                <a:gd name="connsiteY2" fmla="*/ 50982 h 131433"/>
                <a:gd name="connsiteX3" fmla="*/ 38108 w 378176"/>
                <a:gd name="connsiteY3" fmla="*/ 12874 h 131433"/>
                <a:gd name="connsiteX4" fmla="*/ 46577 w 378176"/>
                <a:gd name="connsiteY4" fmla="*/ 8640 h 131433"/>
                <a:gd name="connsiteX5" fmla="*/ 63514 w 378176"/>
                <a:gd name="connsiteY5" fmla="*/ 50982 h 131433"/>
                <a:gd name="connsiteX6" fmla="*/ 67748 w 378176"/>
                <a:gd name="connsiteY6" fmla="*/ 50982 h 131433"/>
                <a:gd name="connsiteX7" fmla="*/ 80451 w 378176"/>
                <a:gd name="connsiteY7" fmla="*/ 67919 h 131433"/>
                <a:gd name="connsiteX8" fmla="*/ 139730 w 378176"/>
                <a:gd name="connsiteY8" fmla="*/ 80622 h 131433"/>
                <a:gd name="connsiteX9" fmla="*/ 237118 w 378176"/>
                <a:gd name="connsiteY9" fmla="*/ 63685 h 131433"/>
                <a:gd name="connsiteX10" fmla="*/ 258289 w 378176"/>
                <a:gd name="connsiteY10" fmla="*/ 21343 h 131433"/>
                <a:gd name="connsiteX11" fmla="*/ 258289 w 378176"/>
                <a:gd name="connsiteY11" fmla="*/ 17109 h 131433"/>
                <a:gd name="connsiteX12" fmla="*/ 258289 w 378176"/>
                <a:gd name="connsiteY12" fmla="*/ 17109 h 131433"/>
                <a:gd name="connsiteX13" fmla="*/ 266757 w 378176"/>
                <a:gd name="connsiteY13" fmla="*/ 12874 h 131433"/>
                <a:gd name="connsiteX14" fmla="*/ 300631 w 378176"/>
                <a:gd name="connsiteY14" fmla="*/ 4406 h 131433"/>
                <a:gd name="connsiteX15" fmla="*/ 321802 w 378176"/>
                <a:gd name="connsiteY15" fmla="*/ 17109 h 131433"/>
                <a:gd name="connsiteX16" fmla="*/ 330271 w 378176"/>
                <a:gd name="connsiteY16" fmla="*/ 25577 h 131433"/>
                <a:gd name="connsiteX17" fmla="*/ 330271 w 378176"/>
                <a:gd name="connsiteY17" fmla="*/ 25577 h 131433"/>
                <a:gd name="connsiteX18" fmla="*/ 330271 w 378176"/>
                <a:gd name="connsiteY18" fmla="*/ 25577 h 131433"/>
                <a:gd name="connsiteX19" fmla="*/ 355677 w 378176"/>
                <a:gd name="connsiteY19" fmla="*/ 38280 h 131433"/>
                <a:gd name="connsiteX20" fmla="*/ 372614 w 378176"/>
                <a:gd name="connsiteY20" fmla="*/ 55217 h 131433"/>
                <a:gd name="connsiteX21" fmla="*/ 364145 w 378176"/>
                <a:gd name="connsiteY21" fmla="*/ 84856 h 131433"/>
                <a:gd name="connsiteX22" fmla="*/ 326037 w 378176"/>
                <a:gd name="connsiteY22" fmla="*/ 97559 h 131433"/>
                <a:gd name="connsiteX23" fmla="*/ 283694 w 378176"/>
                <a:gd name="connsiteY23" fmla="*/ 110262 h 131433"/>
                <a:gd name="connsiteX24" fmla="*/ 194775 w 378176"/>
                <a:gd name="connsiteY24" fmla="*/ 131433 h 131433"/>
                <a:gd name="connsiteX25" fmla="*/ 182073 w 378176"/>
                <a:gd name="connsiteY25" fmla="*/ 127199 h 131433"/>
                <a:gd name="connsiteX26" fmla="*/ 122793 w 378176"/>
                <a:gd name="connsiteY26" fmla="*/ 127199 h 131433"/>
                <a:gd name="connsiteX27" fmla="*/ 42342 w 378176"/>
                <a:gd name="connsiteY27" fmla="*/ 101793 h 131433"/>
                <a:gd name="connsiteX28" fmla="*/ 38108 w 378176"/>
                <a:gd name="connsiteY28" fmla="*/ 97559 h 131433"/>
                <a:gd name="connsiteX29" fmla="*/ 25405 w 378176"/>
                <a:gd name="connsiteY29" fmla="*/ 101793 h 131433"/>
                <a:gd name="connsiteX30" fmla="*/ 0 w 378176"/>
                <a:gd name="connsiteY30" fmla="*/ 93325 h 131433"/>
                <a:gd name="connsiteX31" fmla="*/ 4234 w 378176"/>
                <a:gd name="connsiteY31" fmla="*/ 67919 h 131433"/>
                <a:gd name="connsiteX32" fmla="*/ 4234 w 378176"/>
                <a:gd name="connsiteY32" fmla="*/ 67919 h 13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8176" h="131433">
                  <a:moveTo>
                    <a:pt x="4234" y="67919"/>
                  </a:moveTo>
                  <a:cubicBezTo>
                    <a:pt x="4234" y="63685"/>
                    <a:pt x="4234" y="59451"/>
                    <a:pt x="8468" y="55217"/>
                  </a:cubicBezTo>
                  <a:cubicBezTo>
                    <a:pt x="12703" y="50982"/>
                    <a:pt x="16937" y="50982"/>
                    <a:pt x="21171" y="50982"/>
                  </a:cubicBezTo>
                  <a:cubicBezTo>
                    <a:pt x="21171" y="38280"/>
                    <a:pt x="29640" y="21343"/>
                    <a:pt x="38108" y="12874"/>
                  </a:cubicBezTo>
                  <a:cubicBezTo>
                    <a:pt x="42342" y="8640"/>
                    <a:pt x="42342" y="8640"/>
                    <a:pt x="46577" y="8640"/>
                  </a:cubicBezTo>
                  <a:cubicBezTo>
                    <a:pt x="55045" y="21343"/>
                    <a:pt x="59279" y="38280"/>
                    <a:pt x="63514" y="50982"/>
                  </a:cubicBezTo>
                  <a:cubicBezTo>
                    <a:pt x="63514" y="50982"/>
                    <a:pt x="63514" y="50982"/>
                    <a:pt x="67748" y="50982"/>
                  </a:cubicBezTo>
                  <a:cubicBezTo>
                    <a:pt x="71982" y="59451"/>
                    <a:pt x="71982" y="63685"/>
                    <a:pt x="80451" y="67919"/>
                  </a:cubicBezTo>
                  <a:cubicBezTo>
                    <a:pt x="97388" y="80622"/>
                    <a:pt x="122793" y="80622"/>
                    <a:pt x="139730" y="80622"/>
                  </a:cubicBezTo>
                  <a:cubicBezTo>
                    <a:pt x="173604" y="80622"/>
                    <a:pt x="207478" y="80622"/>
                    <a:pt x="237118" y="63685"/>
                  </a:cubicBezTo>
                  <a:cubicBezTo>
                    <a:pt x="232883" y="46748"/>
                    <a:pt x="254055" y="34046"/>
                    <a:pt x="258289" y="21343"/>
                  </a:cubicBezTo>
                  <a:cubicBezTo>
                    <a:pt x="258289" y="21343"/>
                    <a:pt x="258289" y="17109"/>
                    <a:pt x="258289" y="17109"/>
                  </a:cubicBezTo>
                  <a:cubicBezTo>
                    <a:pt x="258289" y="17109"/>
                    <a:pt x="258289" y="17109"/>
                    <a:pt x="258289" y="17109"/>
                  </a:cubicBezTo>
                  <a:cubicBezTo>
                    <a:pt x="258289" y="12874"/>
                    <a:pt x="262523" y="12874"/>
                    <a:pt x="266757" y="12874"/>
                  </a:cubicBezTo>
                  <a:cubicBezTo>
                    <a:pt x="275226" y="172"/>
                    <a:pt x="287929" y="-4063"/>
                    <a:pt x="300631" y="4406"/>
                  </a:cubicBezTo>
                  <a:lnTo>
                    <a:pt x="321802" y="17109"/>
                  </a:lnTo>
                  <a:cubicBezTo>
                    <a:pt x="326037" y="17109"/>
                    <a:pt x="326037" y="21343"/>
                    <a:pt x="330271" y="25577"/>
                  </a:cubicBezTo>
                  <a:cubicBezTo>
                    <a:pt x="330271" y="25577"/>
                    <a:pt x="330271" y="25577"/>
                    <a:pt x="330271" y="25577"/>
                  </a:cubicBezTo>
                  <a:cubicBezTo>
                    <a:pt x="330271" y="25577"/>
                    <a:pt x="330271" y="25577"/>
                    <a:pt x="330271" y="25577"/>
                  </a:cubicBezTo>
                  <a:cubicBezTo>
                    <a:pt x="342974" y="25577"/>
                    <a:pt x="351442" y="29811"/>
                    <a:pt x="355677" y="38280"/>
                  </a:cubicBezTo>
                  <a:cubicBezTo>
                    <a:pt x="364145" y="29811"/>
                    <a:pt x="376848" y="46748"/>
                    <a:pt x="372614" y="55217"/>
                  </a:cubicBezTo>
                  <a:cubicBezTo>
                    <a:pt x="381082" y="63685"/>
                    <a:pt x="381082" y="76388"/>
                    <a:pt x="364145" y="84856"/>
                  </a:cubicBezTo>
                  <a:cubicBezTo>
                    <a:pt x="355677" y="93325"/>
                    <a:pt x="338739" y="93325"/>
                    <a:pt x="326037" y="97559"/>
                  </a:cubicBezTo>
                  <a:cubicBezTo>
                    <a:pt x="313334" y="101793"/>
                    <a:pt x="296397" y="106028"/>
                    <a:pt x="283694" y="110262"/>
                  </a:cubicBezTo>
                  <a:cubicBezTo>
                    <a:pt x="254055" y="118730"/>
                    <a:pt x="224415" y="127199"/>
                    <a:pt x="194775" y="131433"/>
                  </a:cubicBezTo>
                  <a:cubicBezTo>
                    <a:pt x="190541" y="131433"/>
                    <a:pt x="186307" y="131433"/>
                    <a:pt x="182073" y="127199"/>
                  </a:cubicBezTo>
                  <a:cubicBezTo>
                    <a:pt x="160901" y="131433"/>
                    <a:pt x="139730" y="127199"/>
                    <a:pt x="122793" y="127199"/>
                  </a:cubicBezTo>
                  <a:cubicBezTo>
                    <a:pt x="97388" y="127199"/>
                    <a:pt x="63514" y="118730"/>
                    <a:pt x="42342" y="101793"/>
                  </a:cubicBezTo>
                  <a:cubicBezTo>
                    <a:pt x="42342" y="101793"/>
                    <a:pt x="38108" y="97559"/>
                    <a:pt x="38108" y="97559"/>
                  </a:cubicBezTo>
                  <a:cubicBezTo>
                    <a:pt x="33874" y="97559"/>
                    <a:pt x="29640" y="101793"/>
                    <a:pt x="25405" y="101793"/>
                  </a:cubicBezTo>
                  <a:cubicBezTo>
                    <a:pt x="16937" y="101793"/>
                    <a:pt x="8468" y="97559"/>
                    <a:pt x="0" y="93325"/>
                  </a:cubicBezTo>
                  <a:cubicBezTo>
                    <a:pt x="8468" y="84856"/>
                    <a:pt x="4234" y="76388"/>
                    <a:pt x="4234" y="67919"/>
                  </a:cubicBezTo>
                  <a:cubicBezTo>
                    <a:pt x="4234" y="72154"/>
                    <a:pt x="4234" y="67919"/>
                    <a:pt x="4234" y="67919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2FB4AB2B-0A1E-509A-D9D6-5B19CA3FB8F7}"/>
                </a:ext>
              </a:extLst>
            </p:cNvPr>
            <p:cNvSpPr/>
            <p:nvPr/>
          </p:nvSpPr>
          <p:spPr>
            <a:xfrm>
              <a:off x="8360068" y="5523392"/>
              <a:ext cx="76254" cy="68209"/>
            </a:xfrm>
            <a:custGeom>
              <a:avLst/>
              <a:gdLst>
                <a:gd name="connsiteX0" fmla="*/ 23451 w 76254"/>
                <a:gd name="connsiteY0" fmla="*/ 821 h 68209"/>
                <a:gd name="connsiteX1" fmla="*/ 48856 w 76254"/>
                <a:gd name="connsiteY1" fmla="*/ 17758 h 68209"/>
                <a:gd name="connsiteX2" fmla="*/ 70027 w 76254"/>
                <a:gd name="connsiteY2" fmla="*/ 38929 h 68209"/>
                <a:gd name="connsiteX3" fmla="*/ 48856 w 76254"/>
                <a:gd name="connsiteY3" fmla="*/ 64334 h 68209"/>
                <a:gd name="connsiteX4" fmla="*/ 23451 w 76254"/>
                <a:gd name="connsiteY4" fmla="*/ 47397 h 68209"/>
                <a:gd name="connsiteX5" fmla="*/ 2279 w 76254"/>
                <a:gd name="connsiteY5" fmla="*/ 26226 h 68209"/>
                <a:gd name="connsiteX6" fmla="*/ 23451 w 76254"/>
                <a:gd name="connsiteY6" fmla="*/ 821 h 6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54" h="68209">
                  <a:moveTo>
                    <a:pt x="23451" y="821"/>
                  </a:moveTo>
                  <a:cubicBezTo>
                    <a:pt x="31919" y="5055"/>
                    <a:pt x="40388" y="9289"/>
                    <a:pt x="48856" y="17758"/>
                  </a:cubicBezTo>
                  <a:cubicBezTo>
                    <a:pt x="57325" y="26226"/>
                    <a:pt x="61559" y="30460"/>
                    <a:pt x="70027" y="38929"/>
                  </a:cubicBezTo>
                  <a:cubicBezTo>
                    <a:pt x="86964" y="55866"/>
                    <a:pt x="65793" y="77037"/>
                    <a:pt x="48856" y="64334"/>
                  </a:cubicBezTo>
                  <a:cubicBezTo>
                    <a:pt x="40388" y="60100"/>
                    <a:pt x="31919" y="51632"/>
                    <a:pt x="23451" y="47397"/>
                  </a:cubicBezTo>
                  <a:cubicBezTo>
                    <a:pt x="14982" y="43163"/>
                    <a:pt x="10748" y="34695"/>
                    <a:pt x="2279" y="26226"/>
                  </a:cubicBezTo>
                  <a:cubicBezTo>
                    <a:pt x="-6189" y="9289"/>
                    <a:pt x="10748" y="-3414"/>
                    <a:pt x="23451" y="821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86C8ABA-6DBA-6745-2F20-B70DEAB8BC15}"/>
                </a:ext>
              </a:extLst>
            </p:cNvPr>
            <p:cNvSpPr/>
            <p:nvPr/>
          </p:nvSpPr>
          <p:spPr>
            <a:xfrm>
              <a:off x="8729906" y="5502569"/>
              <a:ext cx="92361" cy="77842"/>
            </a:xfrm>
            <a:custGeom>
              <a:avLst/>
              <a:gdLst>
                <a:gd name="connsiteX0" fmla="*/ 26226 w 92361"/>
                <a:gd name="connsiteY0" fmla="*/ 25878 h 77842"/>
                <a:gd name="connsiteX1" fmla="*/ 72803 w 92361"/>
                <a:gd name="connsiteY1" fmla="*/ 472 h 77842"/>
                <a:gd name="connsiteX2" fmla="*/ 81271 w 92361"/>
                <a:gd name="connsiteY2" fmla="*/ 30112 h 77842"/>
                <a:gd name="connsiteX3" fmla="*/ 43163 w 92361"/>
                <a:gd name="connsiteY3" fmla="*/ 51283 h 77842"/>
                <a:gd name="connsiteX4" fmla="*/ 13523 w 92361"/>
                <a:gd name="connsiteY4" fmla="*/ 76689 h 77842"/>
                <a:gd name="connsiteX5" fmla="*/ 821 w 92361"/>
                <a:gd name="connsiteY5" fmla="*/ 68220 h 77842"/>
                <a:gd name="connsiteX6" fmla="*/ 26226 w 92361"/>
                <a:gd name="connsiteY6" fmla="*/ 25878 h 7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61" h="77842">
                  <a:moveTo>
                    <a:pt x="26226" y="25878"/>
                  </a:moveTo>
                  <a:cubicBezTo>
                    <a:pt x="38929" y="13175"/>
                    <a:pt x="55866" y="4706"/>
                    <a:pt x="72803" y="472"/>
                  </a:cubicBezTo>
                  <a:cubicBezTo>
                    <a:pt x="89740" y="-3762"/>
                    <a:pt x="102443" y="21643"/>
                    <a:pt x="81271" y="30112"/>
                  </a:cubicBezTo>
                  <a:cubicBezTo>
                    <a:pt x="68569" y="34346"/>
                    <a:pt x="55866" y="42815"/>
                    <a:pt x="43163" y="51283"/>
                  </a:cubicBezTo>
                  <a:cubicBezTo>
                    <a:pt x="30461" y="59752"/>
                    <a:pt x="26226" y="72454"/>
                    <a:pt x="13523" y="76689"/>
                  </a:cubicBezTo>
                  <a:cubicBezTo>
                    <a:pt x="5055" y="80923"/>
                    <a:pt x="821" y="72454"/>
                    <a:pt x="821" y="68220"/>
                  </a:cubicBezTo>
                  <a:cubicBezTo>
                    <a:pt x="-3414" y="51283"/>
                    <a:pt x="9289" y="38581"/>
                    <a:pt x="26226" y="25878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5D01DB78-A73F-A986-66D0-41A9E6B34258}"/>
                </a:ext>
              </a:extLst>
            </p:cNvPr>
            <p:cNvSpPr/>
            <p:nvPr/>
          </p:nvSpPr>
          <p:spPr>
            <a:xfrm>
              <a:off x="8517487" y="5723222"/>
              <a:ext cx="94680" cy="84684"/>
            </a:xfrm>
            <a:custGeom>
              <a:avLst/>
              <a:gdLst>
                <a:gd name="connsiteX0" fmla="*/ 1527 w 94680"/>
                <a:gd name="connsiteY0" fmla="*/ 33874 h 84684"/>
                <a:gd name="connsiteX1" fmla="*/ 22698 w 94680"/>
                <a:gd name="connsiteY1" fmla="*/ 4234 h 84684"/>
                <a:gd name="connsiteX2" fmla="*/ 48104 w 94680"/>
                <a:gd name="connsiteY2" fmla="*/ 0 h 84684"/>
                <a:gd name="connsiteX3" fmla="*/ 56572 w 94680"/>
                <a:gd name="connsiteY3" fmla="*/ 0 h 84684"/>
                <a:gd name="connsiteX4" fmla="*/ 65041 w 94680"/>
                <a:gd name="connsiteY4" fmla="*/ 4234 h 84684"/>
                <a:gd name="connsiteX5" fmla="*/ 73510 w 94680"/>
                <a:gd name="connsiteY5" fmla="*/ 8469 h 84684"/>
                <a:gd name="connsiteX6" fmla="*/ 94681 w 94680"/>
                <a:gd name="connsiteY6" fmla="*/ 38108 h 84684"/>
                <a:gd name="connsiteX7" fmla="*/ 77744 w 94680"/>
                <a:gd name="connsiteY7" fmla="*/ 76216 h 84684"/>
                <a:gd name="connsiteX8" fmla="*/ 43870 w 94680"/>
                <a:gd name="connsiteY8" fmla="*/ 84685 h 84684"/>
                <a:gd name="connsiteX9" fmla="*/ 18464 w 94680"/>
                <a:gd name="connsiteY9" fmla="*/ 71982 h 84684"/>
                <a:gd name="connsiteX10" fmla="*/ 1527 w 94680"/>
                <a:gd name="connsiteY10" fmla="*/ 33874 h 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680" h="84684">
                  <a:moveTo>
                    <a:pt x="1527" y="33874"/>
                  </a:moveTo>
                  <a:cubicBezTo>
                    <a:pt x="1527" y="21171"/>
                    <a:pt x="9996" y="12703"/>
                    <a:pt x="22698" y="4234"/>
                  </a:cubicBezTo>
                  <a:cubicBezTo>
                    <a:pt x="31167" y="0"/>
                    <a:pt x="39635" y="0"/>
                    <a:pt x="48104" y="0"/>
                  </a:cubicBezTo>
                  <a:cubicBezTo>
                    <a:pt x="52338" y="0"/>
                    <a:pt x="52338" y="0"/>
                    <a:pt x="56572" y="0"/>
                  </a:cubicBezTo>
                  <a:cubicBezTo>
                    <a:pt x="60807" y="0"/>
                    <a:pt x="60807" y="0"/>
                    <a:pt x="65041" y="4234"/>
                  </a:cubicBezTo>
                  <a:cubicBezTo>
                    <a:pt x="69275" y="4234"/>
                    <a:pt x="69275" y="4234"/>
                    <a:pt x="73510" y="8469"/>
                  </a:cubicBezTo>
                  <a:cubicBezTo>
                    <a:pt x="86212" y="12703"/>
                    <a:pt x="94681" y="25405"/>
                    <a:pt x="94681" y="38108"/>
                  </a:cubicBezTo>
                  <a:cubicBezTo>
                    <a:pt x="94681" y="50811"/>
                    <a:pt x="86212" y="67748"/>
                    <a:pt x="77744" y="76216"/>
                  </a:cubicBezTo>
                  <a:cubicBezTo>
                    <a:pt x="69275" y="84685"/>
                    <a:pt x="56572" y="84685"/>
                    <a:pt x="43870" y="84685"/>
                  </a:cubicBezTo>
                  <a:cubicBezTo>
                    <a:pt x="35401" y="84685"/>
                    <a:pt x="26933" y="80451"/>
                    <a:pt x="18464" y="71982"/>
                  </a:cubicBezTo>
                  <a:cubicBezTo>
                    <a:pt x="1527" y="63514"/>
                    <a:pt x="-2707" y="50811"/>
                    <a:pt x="1527" y="33874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F7D9642-1E3E-89ED-70D4-2B6816BC85CB}"/>
                </a:ext>
              </a:extLst>
            </p:cNvPr>
            <p:cNvSpPr/>
            <p:nvPr/>
          </p:nvSpPr>
          <p:spPr>
            <a:xfrm>
              <a:off x="8563837" y="5814494"/>
              <a:ext cx="22925" cy="18818"/>
            </a:xfrm>
            <a:custGeom>
              <a:avLst/>
              <a:gdLst>
                <a:gd name="connsiteX0" fmla="*/ 5988 w 22925"/>
                <a:gd name="connsiteY0" fmla="*/ 1882 h 18818"/>
                <a:gd name="connsiteX1" fmla="*/ 5988 w 22925"/>
                <a:gd name="connsiteY1" fmla="*/ 1882 h 18818"/>
                <a:gd name="connsiteX2" fmla="*/ 18691 w 22925"/>
                <a:gd name="connsiteY2" fmla="*/ 1882 h 18818"/>
                <a:gd name="connsiteX3" fmla="*/ 22925 w 22925"/>
                <a:gd name="connsiteY3" fmla="*/ 10350 h 18818"/>
                <a:gd name="connsiteX4" fmla="*/ 18691 w 22925"/>
                <a:gd name="connsiteY4" fmla="*/ 18819 h 18818"/>
                <a:gd name="connsiteX5" fmla="*/ 10222 w 22925"/>
                <a:gd name="connsiteY5" fmla="*/ 18819 h 18818"/>
                <a:gd name="connsiteX6" fmla="*/ 5988 w 22925"/>
                <a:gd name="connsiteY6" fmla="*/ 18819 h 18818"/>
                <a:gd name="connsiteX7" fmla="*/ 1754 w 22925"/>
                <a:gd name="connsiteY7" fmla="*/ 14585 h 18818"/>
                <a:gd name="connsiteX8" fmla="*/ 1754 w 22925"/>
                <a:gd name="connsiteY8" fmla="*/ 10350 h 18818"/>
                <a:gd name="connsiteX9" fmla="*/ 5988 w 22925"/>
                <a:gd name="connsiteY9" fmla="*/ 1882 h 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5" h="18818">
                  <a:moveTo>
                    <a:pt x="5988" y="1882"/>
                  </a:moveTo>
                  <a:cubicBezTo>
                    <a:pt x="5988" y="1882"/>
                    <a:pt x="5988" y="1882"/>
                    <a:pt x="5988" y="1882"/>
                  </a:cubicBezTo>
                  <a:cubicBezTo>
                    <a:pt x="14457" y="-2352"/>
                    <a:pt x="14457" y="1882"/>
                    <a:pt x="18691" y="1882"/>
                  </a:cubicBezTo>
                  <a:cubicBezTo>
                    <a:pt x="22925" y="1882"/>
                    <a:pt x="22925" y="6116"/>
                    <a:pt x="22925" y="10350"/>
                  </a:cubicBezTo>
                  <a:cubicBezTo>
                    <a:pt x="22925" y="14585"/>
                    <a:pt x="22925" y="14585"/>
                    <a:pt x="18691" y="18819"/>
                  </a:cubicBezTo>
                  <a:cubicBezTo>
                    <a:pt x="14457" y="18819"/>
                    <a:pt x="14457" y="18819"/>
                    <a:pt x="10222" y="18819"/>
                  </a:cubicBezTo>
                  <a:cubicBezTo>
                    <a:pt x="10222" y="18819"/>
                    <a:pt x="5988" y="18819"/>
                    <a:pt x="5988" y="18819"/>
                  </a:cubicBezTo>
                  <a:cubicBezTo>
                    <a:pt x="5988" y="18819"/>
                    <a:pt x="1754" y="18819"/>
                    <a:pt x="1754" y="14585"/>
                  </a:cubicBezTo>
                  <a:cubicBezTo>
                    <a:pt x="1754" y="14585"/>
                    <a:pt x="1754" y="10350"/>
                    <a:pt x="1754" y="10350"/>
                  </a:cubicBezTo>
                  <a:cubicBezTo>
                    <a:pt x="-2481" y="6116"/>
                    <a:pt x="1754" y="1882"/>
                    <a:pt x="5988" y="1882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4293EBFB-E776-BC4B-5C63-2953FD279FF1}"/>
                </a:ext>
              </a:extLst>
            </p:cNvPr>
            <p:cNvSpPr/>
            <p:nvPr/>
          </p:nvSpPr>
          <p:spPr>
            <a:xfrm>
              <a:off x="8514780" y="5515744"/>
              <a:ext cx="39234" cy="29639"/>
            </a:xfrm>
            <a:custGeom>
              <a:avLst/>
              <a:gdLst>
                <a:gd name="connsiteX0" fmla="*/ 4234 w 39234"/>
                <a:gd name="connsiteY0" fmla="*/ 8469 h 29639"/>
                <a:gd name="connsiteX1" fmla="*/ 8469 w 39234"/>
                <a:gd name="connsiteY1" fmla="*/ 4234 h 29639"/>
                <a:gd name="connsiteX2" fmla="*/ 16937 w 39234"/>
                <a:gd name="connsiteY2" fmla="*/ 0 h 29639"/>
                <a:gd name="connsiteX3" fmla="*/ 16937 w 39234"/>
                <a:gd name="connsiteY3" fmla="*/ 0 h 29639"/>
                <a:gd name="connsiteX4" fmla="*/ 16937 w 39234"/>
                <a:gd name="connsiteY4" fmla="*/ 0 h 29639"/>
                <a:gd name="connsiteX5" fmla="*/ 16937 w 39234"/>
                <a:gd name="connsiteY5" fmla="*/ 0 h 29639"/>
                <a:gd name="connsiteX6" fmla="*/ 16937 w 39234"/>
                <a:gd name="connsiteY6" fmla="*/ 0 h 29639"/>
                <a:gd name="connsiteX7" fmla="*/ 25405 w 39234"/>
                <a:gd name="connsiteY7" fmla="*/ 0 h 29639"/>
                <a:gd name="connsiteX8" fmla="*/ 25405 w 39234"/>
                <a:gd name="connsiteY8" fmla="*/ 0 h 29639"/>
                <a:gd name="connsiteX9" fmla="*/ 38108 w 39234"/>
                <a:gd name="connsiteY9" fmla="*/ 8469 h 29639"/>
                <a:gd name="connsiteX10" fmla="*/ 25405 w 39234"/>
                <a:gd name="connsiteY10" fmla="*/ 29640 h 29639"/>
                <a:gd name="connsiteX11" fmla="*/ 8469 w 39234"/>
                <a:gd name="connsiteY11" fmla="*/ 29640 h 29639"/>
                <a:gd name="connsiteX12" fmla="*/ 4234 w 39234"/>
                <a:gd name="connsiteY12" fmla="*/ 25406 h 29639"/>
                <a:gd name="connsiteX13" fmla="*/ 0 w 39234"/>
                <a:gd name="connsiteY13" fmla="*/ 16937 h 29639"/>
                <a:gd name="connsiteX14" fmla="*/ 0 w 39234"/>
                <a:gd name="connsiteY14" fmla="*/ 16937 h 29639"/>
                <a:gd name="connsiteX15" fmla="*/ 4234 w 39234"/>
                <a:gd name="connsiteY15" fmla="*/ 8469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234" h="29639">
                  <a:moveTo>
                    <a:pt x="4234" y="8469"/>
                  </a:moveTo>
                  <a:cubicBezTo>
                    <a:pt x="4234" y="4234"/>
                    <a:pt x="8469" y="4234"/>
                    <a:pt x="8469" y="4234"/>
                  </a:cubicBezTo>
                  <a:cubicBezTo>
                    <a:pt x="8469" y="4234"/>
                    <a:pt x="12703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21171" y="0"/>
                    <a:pt x="21171" y="0"/>
                    <a:pt x="25405" y="0"/>
                  </a:cubicBezTo>
                  <a:cubicBezTo>
                    <a:pt x="25405" y="0"/>
                    <a:pt x="25405" y="0"/>
                    <a:pt x="25405" y="0"/>
                  </a:cubicBezTo>
                  <a:cubicBezTo>
                    <a:pt x="29640" y="0"/>
                    <a:pt x="33874" y="4234"/>
                    <a:pt x="38108" y="8469"/>
                  </a:cubicBezTo>
                  <a:cubicBezTo>
                    <a:pt x="42342" y="16937"/>
                    <a:pt x="33874" y="25406"/>
                    <a:pt x="25405" y="29640"/>
                  </a:cubicBezTo>
                  <a:cubicBezTo>
                    <a:pt x="21171" y="29640"/>
                    <a:pt x="16937" y="29640"/>
                    <a:pt x="8469" y="29640"/>
                  </a:cubicBezTo>
                  <a:cubicBezTo>
                    <a:pt x="4234" y="29640"/>
                    <a:pt x="4234" y="29640"/>
                    <a:pt x="4234" y="25406"/>
                  </a:cubicBezTo>
                  <a:cubicBezTo>
                    <a:pt x="0" y="21171"/>
                    <a:pt x="0" y="21171"/>
                    <a:pt x="0" y="16937"/>
                  </a:cubicBezTo>
                  <a:cubicBezTo>
                    <a:pt x="0" y="16937"/>
                    <a:pt x="0" y="16937"/>
                    <a:pt x="0" y="16937"/>
                  </a:cubicBezTo>
                  <a:cubicBezTo>
                    <a:pt x="4234" y="16937"/>
                    <a:pt x="4234" y="12703"/>
                    <a:pt x="4234" y="846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A9B7A2A-B603-1FEB-C8B3-C16E3B6C9BBD}"/>
                </a:ext>
              </a:extLst>
            </p:cNvPr>
            <p:cNvSpPr/>
            <p:nvPr/>
          </p:nvSpPr>
          <p:spPr>
            <a:xfrm>
              <a:off x="8667213" y="5452231"/>
              <a:ext cx="25405" cy="25405"/>
            </a:xfrm>
            <a:custGeom>
              <a:avLst/>
              <a:gdLst>
                <a:gd name="connsiteX0" fmla="*/ 0 w 25405"/>
                <a:gd name="connsiteY0" fmla="*/ 12703 h 25405"/>
                <a:gd name="connsiteX1" fmla="*/ 4235 w 25405"/>
                <a:gd name="connsiteY1" fmla="*/ 4234 h 25405"/>
                <a:gd name="connsiteX2" fmla="*/ 12703 w 25405"/>
                <a:gd name="connsiteY2" fmla="*/ 0 h 25405"/>
                <a:gd name="connsiteX3" fmla="*/ 16937 w 25405"/>
                <a:gd name="connsiteY3" fmla="*/ 0 h 25405"/>
                <a:gd name="connsiteX4" fmla="*/ 21171 w 25405"/>
                <a:gd name="connsiteY4" fmla="*/ 4234 h 25405"/>
                <a:gd name="connsiteX5" fmla="*/ 25406 w 25405"/>
                <a:gd name="connsiteY5" fmla="*/ 12703 h 25405"/>
                <a:gd name="connsiteX6" fmla="*/ 21171 w 25405"/>
                <a:gd name="connsiteY6" fmla="*/ 21171 h 25405"/>
                <a:gd name="connsiteX7" fmla="*/ 12703 w 25405"/>
                <a:gd name="connsiteY7" fmla="*/ 25406 h 25405"/>
                <a:gd name="connsiteX8" fmla="*/ 0 w 25405"/>
                <a:gd name="connsiteY8" fmla="*/ 12703 h 25405"/>
                <a:gd name="connsiteX9" fmla="*/ 0 w 25405"/>
                <a:gd name="connsiteY9" fmla="*/ 12703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05" h="25405">
                  <a:moveTo>
                    <a:pt x="0" y="12703"/>
                  </a:moveTo>
                  <a:cubicBezTo>
                    <a:pt x="0" y="8469"/>
                    <a:pt x="4235" y="8469"/>
                    <a:pt x="4235" y="4234"/>
                  </a:cubicBezTo>
                  <a:cubicBezTo>
                    <a:pt x="4235" y="4234"/>
                    <a:pt x="8469" y="0"/>
                    <a:pt x="12703" y="0"/>
                  </a:cubicBezTo>
                  <a:cubicBezTo>
                    <a:pt x="12703" y="0"/>
                    <a:pt x="16937" y="0"/>
                    <a:pt x="16937" y="0"/>
                  </a:cubicBezTo>
                  <a:cubicBezTo>
                    <a:pt x="16937" y="0"/>
                    <a:pt x="21171" y="4234"/>
                    <a:pt x="21171" y="4234"/>
                  </a:cubicBezTo>
                  <a:cubicBezTo>
                    <a:pt x="25406" y="4234"/>
                    <a:pt x="25406" y="8469"/>
                    <a:pt x="25406" y="12703"/>
                  </a:cubicBezTo>
                  <a:cubicBezTo>
                    <a:pt x="25406" y="16937"/>
                    <a:pt x="25406" y="21171"/>
                    <a:pt x="21171" y="21171"/>
                  </a:cubicBezTo>
                  <a:cubicBezTo>
                    <a:pt x="16937" y="25406"/>
                    <a:pt x="16937" y="25406"/>
                    <a:pt x="12703" y="25406"/>
                  </a:cubicBezTo>
                  <a:cubicBezTo>
                    <a:pt x="4235" y="25406"/>
                    <a:pt x="0" y="21171"/>
                    <a:pt x="0" y="12703"/>
                  </a:cubicBezTo>
                  <a:cubicBezTo>
                    <a:pt x="0" y="16937"/>
                    <a:pt x="0" y="12703"/>
                    <a:pt x="0" y="1270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BA219E8F-D11D-14F4-7403-6098C1C2C785}"/>
                </a:ext>
              </a:extLst>
            </p:cNvPr>
            <p:cNvSpPr/>
            <p:nvPr/>
          </p:nvSpPr>
          <p:spPr>
            <a:xfrm>
              <a:off x="8861988" y="5519979"/>
              <a:ext cx="25405" cy="25405"/>
            </a:xfrm>
            <a:custGeom>
              <a:avLst/>
              <a:gdLst>
                <a:gd name="connsiteX0" fmla="*/ 0 w 25405"/>
                <a:gd name="connsiteY0" fmla="*/ 8468 h 25405"/>
                <a:gd name="connsiteX1" fmla="*/ 0 w 25405"/>
                <a:gd name="connsiteY1" fmla="*/ 8468 h 25405"/>
                <a:gd name="connsiteX2" fmla="*/ 4234 w 25405"/>
                <a:gd name="connsiteY2" fmla="*/ 0 h 25405"/>
                <a:gd name="connsiteX3" fmla="*/ 8468 w 25405"/>
                <a:gd name="connsiteY3" fmla="*/ 0 h 25405"/>
                <a:gd name="connsiteX4" fmla="*/ 12703 w 25405"/>
                <a:gd name="connsiteY4" fmla="*/ 0 h 25405"/>
                <a:gd name="connsiteX5" fmla="*/ 16937 w 25405"/>
                <a:gd name="connsiteY5" fmla="*/ 0 h 25405"/>
                <a:gd name="connsiteX6" fmla="*/ 21171 w 25405"/>
                <a:gd name="connsiteY6" fmla="*/ 0 h 25405"/>
                <a:gd name="connsiteX7" fmla="*/ 21171 w 25405"/>
                <a:gd name="connsiteY7" fmla="*/ 0 h 25405"/>
                <a:gd name="connsiteX8" fmla="*/ 21171 w 25405"/>
                <a:gd name="connsiteY8" fmla="*/ 0 h 25405"/>
                <a:gd name="connsiteX9" fmla="*/ 25405 w 25405"/>
                <a:gd name="connsiteY9" fmla="*/ 4234 h 25405"/>
                <a:gd name="connsiteX10" fmla="*/ 25405 w 25405"/>
                <a:gd name="connsiteY10" fmla="*/ 8468 h 25405"/>
                <a:gd name="connsiteX11" fmla="*/ 25405 w 25405"/>
                <a:gd name="connsiteY11" fmla="*/ 12703 h 25405"/>
                <a:gd name="connsiteX12" fmla="*/ 25405 w 25405"/>
                <a:gd name="connsiteY12" fmla="*/ 16937 h 25405"/>
                <a:gd name="connsiteX13" fmla="*/ 25405 w 25405"/>
                <a:gd name="connsiteY13" fmla="*/ 21171 h 25405"/>
                <a:gd name="connsiteX14" fmla="*/ 21171 w 25405"/>
                <a:gd name="connsiteY14" fmla="*/ 25405 h 25405"/>
                <a:gd name="connsiteX15" fmla="*/ 16937 w 25405"/>
                <a:gd name="connsiteY15" fmla="*/ 25405 h 25405"/>
                <a:gd name="connsiteX16" fmla="*/ 12703 w 25405"/>
                <a:gd name="connsiteY16" fmla="*/ 25405 h 25405"/>
                <a:gd name="connsiteX17" fmla="*/ 8468 w 25405"/>
                <a:gd name="connsiteY17" fmla="*/ 25405 h 25405"/>
                <a:gd name="connsiteX18" fmla="*/ 4234 w 25405"/>
                <a:gd name="connsiteY18" fmla="*/ 25405 h 25405"/>
                <a:gd name="connsiteX19" fmla="*/ 4234 w 25405"/>
                <a:gd name="connsiteY19" fmla="*/ 25405 h 25405"/>
                <a:gd name="connsiteX20" fmla="*/ 0 w 25405"/>
                <a:gd name="connsiteY20" fmla="*/ 21171 h 25405"/>
                <a:gd name="connsiteX21" fmla="*/ 0 w 25405"/>
                <a:gd name="connsiteY21" fmla="*/ 21171 h 25405"/>
                <a:gd name="connsiteX22" fmla="*/ 0 w 25405"/>
                <a:gd name="connsiteY22" fmla="*/ 21171 h 25405"/>
                <a:gd name="connsiteX23" fmla="*/ 0 w 25405"/>
                <a:gd name="connsiteY23" fmla="*/ 16937 h 25405"/>
                <a:gd name="connsiteX24" fmla="*/ 0 w 25405"/>
                <a:gd name="connsiteY24" fmla="*/ 8468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05" h="25405">
                  <a:moveTo>
                    <a:pt x="0" y="8468"/>
                  </a:moveTo>
                  <a:cubicBezTo>
                    <a:pt x="0" y="8468"/>
                    <a:pt x="0" y="8468"/>
                    <a:pt x="0" y="8468"/>
                  </a:cubicBezTo>
                  <a:cubicBezTo>
                    <a:pt x="0" y="4234"/>
                    <a:pt x="0" y="4234"/>
                    <a:pt x="4234" y="0"/>
                  </a:cubicBezTo>
                  <a:cubicBezTo>
                    <a:pt x="4234" y="0"/>
                    <a:pt x="4234" y="0"/>
                    <a:pt x="8468" y="0"/>
                  </a:cubicBezTo>
                  <a:cubicBezTo>
                    <a:pt x="8468" y="0"/>
                    <a:pt x="8468" y="0"/>
                    <a:pt x="12703" y="0"/>
                  </a:cubicBezTo>
                  <a:cubicBezTo>
                    <a:pt x="12703" y="0"/>
                    <a:pt x="16937" y="0"/>
                    <a:pt x="16937" y="0"/>
                  </a:cubicBezTo>
                  <a:cubicBezTo>
                    <a:pt x="16937" y="0"/>
                    <a:pt x="21171" y="0"/>
                    <a:pt x="21171" y="0"/>
                  </a:cubicBezTo>
                  <a:cubicBezTo>
                    <a:pt x="21171" y="0"/>
                    <a:pt x="21171" y="0"/>
                    <a:pt x="21171" y="0"/>
                  </a:cubicBezTo>
                  <a:cubicBezTo>
                    <a:pt x="21171" y="0"/>
                    <a:pt x="21171" y="0"/>
                    <a:pt x="21171" y="0"/>
                  </a:cubicBezTo>
                  <a:cubicBezTo>
                    <a:pt x="21171" y="0"/>
                    <a:pt x="25405" y="0"/>
                    <a:pt x="25405" y="4234"/>
                  </a:cubicBezTo>
                  <a:cubicBezTo>
                    <a:pt x="25405" y="4234"/>
                    <a:pt x="25405" y="4234"/>
                    <a:pt x="25405" y="8468"/>
                  </a:cubicBezTo>
                  <a:cubicBezTo>
                    <a:pt x="25405" y="8468"/>
                    <a:pt x="25405" y="8468"/>
                    <a:pt x="25405" y="12703"/>
                  </a:cubicBezTo>
                  <a:cubicBezTo>
                    <a:pt x="25405" y="12703"/>
                    <a:pt x="25405" y="12703"/>
                    <a:pt x="25405" y="16937"/>
                  </a:cubicBezTo>
                  <a:cubicBezTo>
                    <a:pt x="25405" y="16937"/>
                    <a:pt x="25405" y="16937"/>
                    <a:pt x="25405" y="21171"/>
                  </a:cubicBezTo>
                  <a:cubicBezTo>
                    <a:pt x="25405" y="21171"/>
                    <a:pt x="25405" y="25405"/>
                    <a:pt x="21171" y="25405"/>
                  </a:cubicBezTo>
                  <a:cubicBezTo>
                    <a:pt x="21171" y="25405"/>
                    <a:pt x="21171" y="25405"/>
                    <a:pt x="16937" y="25405"/>
                  </a:cubicBezTo>
                  <a:cubicBezTo>
                    <a:pt x="16937" y="25405"/>
                    <a:pt x="16937" y="25405"/>
                    <a:pt x="12703" y="25405"/>
                  </a:cubicBezTo>
                  <a:cubicBezTo>
                    <a:pt x="12703" y="25405"/>
                    <a:pt x="12703" y="25405"/>
                    <a:pt x="8468" y="25405"/>
                  </a:cubicBezTo>
                  <a:cubicBezTo>
                    <a:pt x="8468" y="25405"/>
                    <a:pt x="4234" y="25405"/>
                    <a:pt x="4234" y="25405"/>
                  </a:cubicBezTo>
                  <a:cubicBezTo>
                    <a:pt x="4234" y="25405"/>
                    <a:pt x="4234" y="25405"/>
                    <a:pt x="4234" y="25405"/>
                  </a:cubicBezTo>
                  <a:cubicBezTo>
                    <a:pt x="4234" y="25405"/>
                    <a:pt x="0" y="25405"/>
                    <a:pt x="0" y="21171"/>
                  </a:cubicBezTo>
                  <a:cubicBezTo>
                    <a:pt x="0" y="21171"/>
                    <a:pt x="0" y="21171"/>
                    <a:pt x="0" y="21171"/>
                  </a:cubicBezTo>
                  <a:cubicBezTo>
                    <a:pt x="0" y="21171"/>
                    <a:pt x="0" y="21171"/>
                    <a:pt x="0" y="21171"/>
                  </a:cubicBezTo>
                  <a:cubicBezTo>
                    <a:pt x="0" y="21171"/>
                    <a:pt x="0" y="21171"/>
                    <a:pt x="0" y="16937"/>
                  </a:cubicBezTo>
                  <a:cubicBezTo>
                    <a:pt x="0" y="12703"/>
                    <a:pt x="0" y="8468"/>
                    <a:pt x="0" y="846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3281C4FB-A7A3-CA04-D8B1-FD4C98C74287}"/>
                </a:ext>
              </a:extLst>
            </p:cNvPr>
            <p:cNvSpPr/>
            <p:nvPr/>
          </p:nvSpPr>
          <p:spPr>
            <a:xfrm>
              <a:off x="8633339" y="5663943"/>
              <a:ext cx="33873" cy="33873"/>
            </a:xfrm>
            <a:custGeom>
              <a:avLst/>
              <a:gdLst>
                <a:gd name="connsiteX0" fmla="*/ 0 w 33873"/>
                <a:gd name="connsiteY0" fmla="*/ 12703 h 33873"/>
                <a:gd name="connsiteX1" fmla="*/ 0 w 33873"/>
                <a:gd name="connsiteY1" fmla="*/ 12703 h 33873"/>
                <a:gd name="connsiteX2" fmla="*/ 4234 w 33873"/>
                <a:gd name="connsiteY2" fmla="*/ 4234 h 33873"/>
                <a:gd name="connsiteX3" fmla="*/ 12703 w 33873"/>
                <a:gd name="connsiteY3" fmla="*/ 0 h 33873"/>
                <a:gd name="connsiteX4" fmla="*/ 12703 w 33873"/>
                <a:gd name="connsiteY4" fmla="*/ 0 h 33873"/>
                <a:gd name="connsiteX5" fmla="*/ 25405 w 33873"/>
                <a:gd name="connsiteY5" fmla="*/ 0 h 33873"/>
                <a:gd name="connsiteX6" fmla="*/ 33874 w 33873"/>
                <a:gd name="connsiteY6" fmla="*/ 8469 h 33873"/>
                <a:gd name="connsiteX7" fmla="*/ 33874 w 33873"/>
                <a:gd name="connsiteY7" fmla="*/ 16937 h 33873"/>
                <a:gd name="connsiteX8" fmla="*/ 29640 w 33873"/>
                <a:gd name="connsiteY8" fmla="*/ 25406 h 33873"/>
                <a:gd name="connsiteX9" fmla="*/ 21171 w 33873"/>
                <a:gd name="connsiteY9" fmla="*/ 33874 h 33873"/>
                <a:gd name="connsiteX10" fmla="*/ 12703 w 33873"/>
                <a:gd name="connsiteY10" fmla="*/ 33874 h 33873"/>
                <a:gd name="connsiteX11" fmla="*/ 8468 w 33873"/>
                <a:gd name="connsiteY11" fmla="*/ 33874 h 33873"/>
                <a:gd name="connsiteX12" fmla="*/ 0 w 33873"/>
                <a:gd name="connsiteY12" fmla="*/ 25406 h 33873"/>
                <a:gd name="connsiteX13" fmla="*/ 0 w 33873"/>
                <a:gd name="connsiteY13" fmla="*/ 12703 h 3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873" h="33873">
                  <a:moveTo>
                    <a:pt x="0" y="12703"/>
                  </a:moveTo>
                  <a:cubicBezTo>
                    <a:pt x="0" y="12703"/>
                    <a:pt x="0" y="8469"/>
                    <a:pt x="0" y="12703"/>
                  </a:cubicBezTo>
                  <a:cubicBezTo>
                    <a:pt x="0" y="8469"/>
                    <a:pt x="4234" y="4234"/>
                    <a:pt x="4234" y="4234"/>
                  </a:cubicBezTo>
                  <a:cubicBezTo>
                    <a:pt x="8468" y="0"/>
                    <a:pt x="8468" y="0"/>
                    <a:pt x="12703" y="0"/>
                  </a:cubicBezTo>
                  <a:cubicBezTo>
                    <a:pt x="12703" y="0"/>
                    <a:pt x="12703" y="0"/>
                    <a:pt x="12703" y="0"/>
                  </a:cubicBezTo>
                  <a:cubicBezTo>
                    <a:pt x="16937" y="0"/>
                    <a:pt x="21171" y="0"/>
                    <a:pt x="25405" y="0"/>
                  </a:cubicBezTo>
                  <a:cubicBezTo>
                    <a:pt x="29640" y="0"/>
                    <a:pt x="33874" y="4234"/>
                    <a:pt x="33874" y="8469"/>
                  </a:cubicBezTo>
                  <a:cubicBezTo>
                    <a:pt x="33874" y="12703"/>
                    <a:pt x="33874" y="12703"/>
                    <a:pt x="33874" y="16937"/>
                  </a:cubicBezTo>
                  <a:cubicBezTo>
                    <a:pt x="33874" y="21171"/>
                    <a:pt x="33874" y="21171"/>
                    <a:pt x="29640" y="25406"/>
                  </a:cubicBezTo>
                  <a:cubicBezTo>
                    <a:pt x="25405" y="29640"/>
                    <a:pt x="25405" y="29640"/>
                    <a:pt x="21171" y="33874"/>
                  </a:cubicBezTo>
                  <a:cubicBezTo>
                    <a:pt x="16937" y="33874"/>
                    <a:pt x="16937" y="33874"/>
                    <a:pt x="12703" y="33874"/>
                  </a:cubicBezTo>
                  <a:cubicBezTo>
                    <a:pt x="12703" y="33874"/>
                    <a:pt x="8468" y="33874"/>
                    <a:pt x="8468" y="33874"/>
                  </a:cubicBezTo>
                  <a:cubicBezTo>
                    <a:pt x="4234" y="29640"/>
                    <a:pt x="0" y="29640"/>
                    <a:pt x="0" y="25406"/>
                  </a:cubicBezTo>
                  <a:cubicBezTo>
                    <a:pt x="0" y="16937"/>
                    <a:pt x="0" y="16937"/>
                    <a:pt x="0" y="1270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EBD2ED6B-A87A-EC7C-2D7C-07910E011467}"/>
                </a:ext>
              </a:extLst>
            </p:cNvPr>
            <p:cNvSpPr/>
            <p:nvPr/>
          </p:nvSpPr>
          <p:spPr>
            <a:xfrm>
              <a:off x="8347763" y="5613132"/>
              <a:ext cx="23052" cy="25405"/>
            </a:xfrm>
            <a:custGeom>
              <a:avLst/>
              <a:gdLst>
                <a:gd name="connsiteX0" fmla="*/ 1882 w 23052"/>
                <a:gd name="connsiteY0" fmla="*/ 4234 h 25405"/>
                <a:gd name="connsiteX1" fmla="*/ 10350 w 23052"/>
                <a:gd name="connsiteY1" fmla="*/ 0 h 25405"/>
                <a:gd name="connsiteX2" fmla="*/ 18819 w 23052"/>
                <a:gd name="connsiteY2" fmla="*/ 4234 h 25405"/>
                <a:gd name="connsiteX3" fmla="*/ 23053 w 23052"/>
                <a:gd name="connsiteY3" fmla="*/ 12703 h 25405"/>
                <a:gd name="connsiteX4" fmla="*/ 23053 w 23052"/>
                <a:gd name="connsiteY4" fmla="*/ 16937 h 25405"/>
                <a:gd name="connsiteX5" fmla="*/ 23053 w 23052"/>
                <a:gd name="connsiteY5" fmla="*/ 21171 h 25405"/>
                <a:gd name="connsiteX6" fmla="*/ 18819 w 23052"/>
                <a:gd name="connsiteY6" fmla="*/ 25406 h 25405"/>
                <a:gd name="connsiteX7" fmla="*/ 14585 w 23052"/>
                <a:gd name="connsiteY7" fmla="*/ 25406 h 25405"/>
                <a:gd name="connsiteX8" fmla="*/ 10350 w 23052"/>
                <a:gd name="connsiteY8" fmla="*/ 25406 h 25405"/>
                <a:gd name="connsiteX9" fmla="*/ 6116 w 23052"/>
                <a:gd name="connsiteY9" fmla="*/ 25406 h 25405"/>
                <a:gd name="connsiteX10" fmla="*/ 1882 w 23052"/>
                <a:gd name="connsiteY10" fmla="*/ 21171 h 25405"/>
                <a:gd name="connsiteX11" fmla="*/ 1882 w 23052"/>
                <a:gd name="connsiteY11" fmla="*/ 4234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52" h="25405">
                  <a:moveTo>
                    <a:pt x="1882" y="4234"/>
                  </a:moveTo>
                  <a:cubicBezTo>
                    <a:pt x="1882" y="0"/>
                    <a:pt x="6116" y="0"/>
                    <a:pt x="10350" y="0"/>
                  </a:cubicBezTo>
                  <a:cubicBezTo>
                    <a:pt x="14585" y="0"/>
                    <a:pt x="18819" y="0"/>
                    <a:pt x="18819" y="4234"/>
                  </a:cubicBezTo>
                  <a:cubicBezTo>
                    <a:pt x="18819" y="4234"/>
                    <a:pt x="23053" y="8469"/>
                    <a:pt x="23053" y="12703"/>
                  </a:cubicBezTo>
                  <a:cubicBezTo>
                    <a:pt x="23053" y="12703"/>
                    <a:pt x="23053" y="12703"/>
                    <a:pt x="23053" y="16937"/>
                  </a:cubicBezTo>
                  <a:cubicBezTo>
                    <a:pt x="23053" y="16937"/>
                    <a:pt x="23053" y="21171"/>
                    <a:pt x="23053" y="21171"/>
                  </a:cubicBezTo>
                  <a:cubicBezTo>
                    <a:pt x="23053" y="25406"/>
                    <a:pt x="18819" y="25406"/>
                    <a:pt x="18819" y="25406"/>
                  </a:cubicBezTo>
                  <a:cubicBezTo>
                    <a:pt x="18819" y="25406"/>
                    <a:pt x="14585" y="25406"/>
                    <a:pt x="14585" y="25406"/>
                  </a:cubicBezTo>
                  <a:cubicBezTo>
                    <a:pt x="14585" y="25406"/>
                    <a:pt x="14585" y="25406"/>
                    <a:pt x="10350" y="25406"/>
                  </a:cubicBezTo>
                  <a:cubicBezTo>
                    <a:pt x="10350" y="25406"/>
                    <a:pt x="6116" y="25406"/>
                    <a:pt x="6116" y="25406"/>
                  </a:cubicBezTo>
                  <a:cubicBezTo>
                    <a:pt x="6116" y="25406"/>
                    <a:pt x="1882" y="21171"/>
                    <a:pt x="1882" y="21171"/>
                  </a:cubicBezTo>
                  <a:cubicBezTo>
                    <a:pt x="1882" y="12703"/>
                    <a:pt x="-2352" y="8469"/>
                    <a:pt x="1882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6178EC77-4A78-7FBE-BF92-27432B2D5DAF}"/>
                </a:ext>
              </a:extLst>
            </p:cNvPr>
            <p:cNvSpPr/>
            <p:nvPr/>
          </p:nvSpPr>
          <p:spPr>
            <a:xfrm>
              <a:off x="8413158" y="5418357"/>
              <a:ext cx="33874" cy="29639"/>
            </a:xfrm>
            <a:custGeom>
              <a:avLst/>
              <a:gdLst>
                <a:gd name="connsiteX0" fmla="*/ 8469 w 33874"/>
                <a:gd name="connsiteY0" fmla="*/ 4234 h 29639"/>
                <a:gd name="connsiteX1" fmla="*/ 21171 w 33874"/>
                <a:gd name="connsiteY1" fmla="*/ 0 h 29639"/>
                <a:gd name="connsiteX2" fmla="*/ 29640 w 33874"/>
                <a:gd name="connsiteY2" fmla="*/ 4234 h 29639"/>
                <a:gd name="connsiteX3" fmla="*/ 33874 w 33874"/>
                <a:gd name="connsiteY3" fmla="*/ 12703 h 29639"/>
                <a:gd name="connsiteX4" fmla="*/ 29640 w 33874"/>
                <a:gd name="connsiteY4" fmla="*/ 25405 h 29639"/>
                <a:gd name="connsiteX5" fmla="*/ 16937 w 33874"/>
                <a:gd name="connsiteY5" fmla="*/ 29640 h 29639"/>
                <a:gd name="connsiteX6" fmla="*/ 8469 w 33874"/>
                <a:gd name="connsiteY6" fmla="*/ 25405 h 29639"/>
                <a:gd name="connsiteX7" fmla="*/ 4235 w 33874"/>
                <a:gd name="connsiteY7" fmla="*/ 21171 h 29639"/>
                <a:gd name="connsiteX8" fmla="*/ 0 w 33874"/>
                <a:gd name="connsiteY8" fmla="*/ 8469 h 29639"/>
                <a:gd name="connsiteX9" fmla="*/ 8469 w 33874"/>
                <a:gd name="connsiteY9" fmla="*/ 4234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4" h="29639">
                  <a:moveTo>
                    <a:pt x="8469" y="4234"/>
                  </a:moveTo>
                  <a:cubicBezTo>
                    <a:pt x="12703" y="0"/>
                    <a:pt x="16937" y="0"/>
                    <a:pt x="21171" y="0"/>
                  </a:cubicBezTo>
                  <a:cubicBezTo>
                    <a:pt x="25406" y="0"/>
                    <a:pt x="25406" y="4234"/>
                    <a:pt x="29640" y="4234"/>
                  </a:cubicBezTo>
                  <a:cubicBezTo>
                    <a:pt x="33874" y="4234"/>
                    <a:pt x="33874" y="8469"/>
                    <a:pt x="33874" y="12703"/>
                  </a:cubicBezTo>
                  <a:cubicBezTo>
                    <a:pt x="33874" y="16937"/>
                    <a:pt x="33874" y="21171"/>
                    <a:pt x="29640" y="25405"/>
                  </a:cubicBezTo>
                  <a:cubicBezTo>
                    <a:pt x="25406" y="29640"/>
                    <a:pt x="21171" y="29640"/>
                    <a:pt x="16937" y="29640"/>
                  </a:cubicBezTo>
                  <a:cubicBezTo>
                    <a:pt x="12703" y="29640"/>
                    <a:pt x="12703" y="29640"/>
                    <a:pt x="8469" y="25405"/>
                  </a:cubicBezTo>
                  <a:cubicBezTo>
                    <a:pt x="8469" y="25405"/>
                    <a:pt x="4235" y="25405"/>
                    <a:pt x="4235" y="21171"/>
                  </a:cubicBezTo>
                  <a:cubicBezTo>
                    <a:pt x="0" y="16937"/>
                    <a:pt x="0" y="12703"/>
                    <a:pt x="0" y="8469"/>
                  </a:cubicBezTo>
                  <a:cubicBezTo>
                    <a:pt x="0" y="12703"/>
                    <a:pt x="4235" y="8469"/>
                    <a:pt x="8469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7FFADD3-A03A-E967-77B0-5EE67C53364D}"/>
                </a:ext>
              </a:extLst>
            </p:cNvPr>
            <p:cNvSpPr/>
            <p:nvPr/>
          </p:nvSpPr>
          <p:spPr>
            <a:xfrm>
              <a:off x="8574059" y="5382601"/>
              <a:ext cx="12702" cy="10350"/>
            </a:xfrm>
            <a:custGeom>
              <a:avLst/>
              <a:gdLst>
                <a:gd name="connsiteX0" fmla="*/ 0 w 12702"/>
                <a:gd name="connsiteY0" fmla="*/ 1882 h 10350"/>
                <a:gd name="connsiteX1" fmla="*/ 4234 w 12702"/>
                <a:gd name="connsiteY1" fmla="*/ 1882 h 10350"/>
                <a:gd name="connsiteX2" fmla="*/ 4234 w 12702"/>
                <a:gd name="connsiteY2" fmla="*/ 1882 h 10350"/>
                <a:gd name="connsiteX3" fmla="*/ 8468 w 12702"/>
                <a:gd name="connsiteY3" fmla="*/ 1882 h 10350"/>
                <a:gd name="connsiteX4" fmla="*/ 12703 w 12702"/>
                <a:gd name="connsiteY4" fmla="*/ 6116 h 10350"/>
                <a:gd name="connsiteX5" fmla="*/ 8468 w 12702"/>
                <a:gd name="connsiteY5" fmla="*/ 10350 h 10350"/>
                <a:gd name="connsiteX6" fmla="*/ 4234 w 12702"/>
                <a:gd name="connsiteY6" fmla="*/ 10350 h 10350"/>
                <a:gd name="connsiteX7" fmla="*/ 4234 w 12702"/>
                <a:gd name="connsiteY7" fmla="*/ 10350 h 10350"/>
                <a:gd name="connsiteX8" fmla="*/ 0 w 12702"/>
                <a:gd name="connsiteY8" fmla="*/ 1882 h 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2" h="10350">
                  <a:moveTo>
                    <a:pt x="0" y="1882"/>
                  </a:moveTo>
                  <a:cubicBezTo>
                    <a:pt x="0" y="1882"/>
                    <a:pt x="4234" y="-2352"/>
                    <a:pt x="4234" y="1882"/>
                  </a:cubicBezTo>
                  <a:cubicBezTo>
                    <a:pt x="4234" y="1882"/>
                    <a:pt x="4234" y="1882"/>
                    <a:pt x="4234" y="1882"/>
                  </a:cubicBezTo>
                  <a:cubicBezTo>
                    <a:pt x="4234" y="1882"/>
                    <a:pt x="8468" y="1882"/>
                    <a:pt x="8468" y="1882"/>
                  </a:cubicBezTo>
                  <a:cubicBezTo>
                    <a:pt x="12703" y="1882"/>
                    <a:pt x="12703" y="6116"/>
                    <a:pt x="12703" y="6116"/>
                  </a:cubicBezTo>
                  <a:cubicBezTo>
                    <a:pt x="12703" y="10350"/>
                    <a:pt x="8468" y="10350"/>
                    <a:pt x="8468" y="10350"/>
                  </a:cubicBezTo>
                  <a:cubicBezTo>
                    <a:pt x="8468" y="10350"/>
                    <a:pt x="4234" y="10350"/>
                    <a:pt x="4234" y="10350"/>
                  </a:cubicBezTo>
                  <a:cubicBezTo>
                    <a:pt x="4234" y="10350"/>
                    <a:pt x="4234" y="10350"/>
                    <a:pt x="4234" y="10350"/>
                  </a:cubicBezTo>
                  <a:cubicBezTo>
                    <a:pt x="0" y="10350"/>
                    <a:pt x="0" y="6116"/>
                    <a:pt x="0" y="1882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7E7B86AF-9965-92B1-4C5D-CA811586133A}"/>
                </a:ext>
              </a:extLst>
            </p:cNvPr>
            <p:cNvSpPr/>
            <p:nvPr/>
          </p:nvSpPr>
          <p:spPr>
            <a:xfrm>
              <a:off x="8795772" y="5447997"/>
              <a:ext cx="23873" cy="25405"/>
            </a:xfrm>
            <a:custGeom>
              <a:avLst/>
              <a:gdLst>
                <a:gd name="connsiteX0" fmla="*/ 11171 w 23873"/>
                <a:gd name="connsiteY0" fmla="*/ 0 h 25405"/>
                <a:gd name="connsiteX1" fmla="*/ 11171 w 23873"/>
                <a:gd name="connsiteY1" fmla="*/ 25405 h 25405"/>
                <a:gd name="connsiteX2" fmla="*/ 11171 w 23873"/>
                <a:gd name="connsiteY2" fmla="*/ 0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3" h="25405">
                  <a:moveTo>
                    <a:pt x="11171" y="0"/>
                  </a:moveTo>
                  <a:cubicBezTo>
                    <a:pt x="28108" y="0"/>
                    <a:pt x="28108" y="25405"/>
                    <a:pt x="11171" y="25405"/>
                  </a:cubicBezTo>
                  <a:cubicBezTo>
                    <a:pt x="-1532" y="25405"/>
                    <a:pt x="-5766" y="0"/>
                    <a:pt x="1117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6" name="Graphic 8">
              <a:extLst>
                <a:ext uri="{FF2B5EF4-FFF2-40B4-BE49-F238E27FC236}">
                  <a16:creationId xmlns:a16="http://schemas.microsoft.com/office/drawing/2014/main" id="{4F712F33-4EAE-B38A-A705-55FA983DD235}"/>
                </a:ext>
              </a:extLst>
            </p:cNvPr>
            <p:cNvGrpSpPr/>
            <p:nvPr/>
          </p:nvGrpSpPr>
          <p:grpSpPr>
            <a:xfrm>
              <a:off x="8692618" y="5820610"/>
              <a:ext cx="29639" cy="25405"/>
              <a:chOff x="8692618" y="5820610"/>
              <a:chExt cx="29639" cy="25405"/>
            </a:xfrm>
            <a:solidFill>
              <a:srgbClr val="FFFFFF"/>
            </a:solidFill>
          </p:grpSpPr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C302C076-7518-9A8A-DCB0-E24E6803DB94}"/>
                  </a:ext>
                </a:extLst>
              </p:cNvPr>
              <p:cNvSpPr/>
              <p:nvPr/>
            </p:nvSpPr>
            <p:spPr>
              <a:xfrm>
                <a:off x="8692618" y="5820610"/>
                <a:ext cx="29639" cy="25405"/>
              </a:xfrm>
              <a:custGeom>
                <a:avLst/>
                <a:gdLst>
                  <a:gd name="connsiteX0" fmla="*/ 0 w 29639"/>
                  <a:gd name="connsiteY0" fmla="*/ 12703 h 25405"/>
                  <a:gd name="connsiteX1" fmla="*/ 0 w 29639"/>
                  <a:gd name="connsiteY1" fmla="*/ 8469 h 25405"/>
                  <a:gd name="connsiteX2" fmla="*/ 0 w 29639"/>
                  <a:gd name="connsiteY2" fmla="*/ 8469 h 25405"/>
                  <a:gd name="connsiteX3" fmla="*/ 0 w 29639"/>
                  <a:gd name="connsiteY3" fmla="*/ 4234 h 25405"/>
                  <a:gd name="connsiteX4" fmla="*/ 0 w 29639"/>
                  <a:gd name="connsiteY4" fmla="*/ 4234 h 25405"/>
                  <a:gd name="connsiteX5" fmla="*/ 4234 w 29639"/>
                  <a:gd name="connsiteY5" fmla="*/ 0 h 25405"/>
                  <a:gd name="connsiteX6" fmla="*/ 8468 w 29639"/>
                  <a:gd name="connsiteY6" fmla="*/ 0 h 25405"/>
                  <a:gd name="connsiteX7" fmla="*/ 12703 w 29639"/>
                  <a:gd name="connsiteY7" fmla="*/ 0 h 25405"/>
                  <a:gd name="connsiteX8" fmla="*/ 21171 w 29639"/>
                  <a:gd name="connsiteY8" fmla="*/ 4234 h 25405"/>
                  <a:gd name="connsiteX9" fmla="*/ 21171 w 29639"/>
                  <a:gd name="connsiteY9" fmla="*/ 4234 h 25405"/>
                  <a:gd name="connsiteX10" fmla="*/ 25405 w 29639"/>
                  <a:gd name="connsiteY10" fmla="*/ 8469 h 25405"/>
                  <a:gd name="connsiteX11" fmla="*/ 25405 w 29639"/>
                  <a:gd name="connsiteY11" fmla="*/ 8469 h 25405"/>
                  <a:gd name="connsiteX12" fmla="*/ 29640 w 29639"/>
                  <a:gd name="connsiteY12" fmla="*/ 16937 h 25405"/>
                  <a:gd name="connsiteX13" fmla="*/ 29640 w 29639"/>
                  <a:gd name="connsiteY13" fmla="*/ 21171 h 25405"/>
                  <a:gd name="connsiteX14" fmla="*/ 25405 w 29639"/>
                  <a:gd name="connsiteY14" fmla="*/ 25405 h 25405"/>
                  <a:gd name="connsiteX15" fmla="*/ 25405 w 29639"/>
                  <a:gd name="connsiteY15" fmla="*/ 25405 h 25405"/>
                  <a:gd name="connsiteX16" fmla="*/ 25405 w 29639"/>
                  <a:gd name="connsiteY16" fmla="*/ 25405 h 25405"/>
                  <a:gd name="connsiteX17" fmla="*/ 25405 w 29639"/>
                  <a:gd name="connsiteY17" fmla="*/ 25405 h 25405"/>
                  <a:gd name="connsiteX18" fmla="*/ 25405 w 29639"/>
                  <a:gd name="connsiteY18" fmla="*/ 25405 h 25405"/>
                  <a:gd name="connsiteX19" fmla="*/ 25405 w 29639"/>
                  <a:gd name="connsiteY19" fmla="*/ 25405 h 25405"/>
                  <a:gd name="connsiteX20" fmla="*/ 21171 w 29639"/>
                  <a:gd name="connsiteY20" fmla="*/ 25405 h 25405"/>
                  <a:gd name="connsiteX21" fmla="*/ 21171 w 29639"/>
                  <a:gd name="connsiteY21" fmla="*/ 25405 h 25405"/>
                  <a:gd name="connsiteX22" fmla="*/ 16937 w 29639"/>
                  <a:gd name="connsiteY22" fmla="*/ 25405 h 25405"/>
                  <a:gd name="connsiteX23" fmla="*/ 16937 w 29639"/>
                  <a:gd name="connsiteY23" fmla="*/ 25405 h 25405"/>
                  <a:gd name="connsiteX24" fmla="*/ 12703 w 29639"/>
                  <a:gd name="connsiteY24" fmla="*/ 25405 h 25405"/>
                  <a:gd name="connsiteX25" fmla="*/ 12703 w 29639"/>
                  <a:gd name="connsiteY25" fmla="*/ 25405 h 25405"/>
                  <a:gd name="connsiteX26" fmla="*/ 12703 w 29639"/>
                  <a:gd name="connsiteY26" fmla="*/ 25405 h 25405"/>
                  <a:gd name="connsiteX27" fmla="*/ 12703 w 29639"/>
                  <a:gd name="connsiteY27" fmla="*/ 25405 h 25405"/>
                  <a:gd name="connsiteX28" fmla="*/ 12703 w 29639"/>
                  <a:gd name="connsiteY28" fmla="*/ 25405 h 25405"/>
                  <a:gd name="connsiteX29" fmla="*/ 8468 w 29639"/>
                  <a:gd name="connsiteY29" fmla="*/ 25405 h 25405"/>
                  <a:gd name="connsiteX30" fmla="*/ 4234 w 29639"/>
                  <a:gd name="connsiteY30" fmla="*/ 21171 h 25405"/>
                  <a:gd name="connsiteX31" fmla="*/ 4234 w 29639"/>
                  <a:gd name="connsiteY31" fmla="*/ 16937 h 25405"/>
                  <a:gd name="connsiteX32" fmla="*/ 0 w 29639"/>
                  <a:gd name="connsiteY32" fmla="*/ 12703 h 25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639" h="25405">
                    <a:moveTo>
                      <a:pt x="0" y="12703"/>
                    </a:moveTo>
                    <a:cubicBezTo>
                      <a:pt x="0" y="12703"/>
                      <a:pt x="0" y="8469"/>
                      <a:pt x="0" y="8469"/>
                    </a:cubicBezTo>
                    <a:cubicBezTo>
                      <a:pt x="0" y="8469"/>
                      <a:pt x="0" y="8469"/>
                      <a:pt x="0" y="8469"/>
                    </a:cubicBezTo>
                    <a:cubicBezTo>
                      <a:pt x="0" y="8469"/>
                      <a:pt x="0" y="8469"/>
                      <a:pt x="0" y="4234"/>
                    </a:cubicBezTo>
                    <a:cubicBezTo>
                      <a:pt x="0" y="4234"/>
                      <a:pt x="0" y="4234"/>
                      <a:pt x="0" y="4234"/>
                    </a:cubicBezTo>
                    <a:cubicBezTo>
                      <a:pt x="0" y="4234"/>
                      <a:pt x="4234" y="0"/>
                      <a:pt x="4234" y="0"/>
                    </a:cubicBezTo>
                    <a:cubicBezTo>
                      <a:pt x="4234" y="0"/>
                      <a:pt x="8468" y="0"/>
                      <a:pt x="8468" y="0"/>
                    </a:cubicBezTo>
                    <a:cubicBezTo>
                      <a:pt x="8468" y="0"/>
                      <a:pt x="12703" y="0"/>
                      <a:pt x="12703" y="0"/>
                    </a:cubicBezTo>
                    <a:cubicBezTo>
                      <a:pt x="16937" y="0"/>
                      <a:pt x="16937" y="0"/>
                      <a:pt x="21171" y="4234"/>
                    </a:cubicBezTo>
                    <a:cubicBezTo>
                      <a:pt x="21171" y="4234"/>
                      <a:pt x="21171" y="4234"/>
                      <a:pt x="21171" y="4234"/>
                    </a:cubicBezTo>
                    <a:cubicBezTo>
                      <a:pt x="21171" y="4234"/>
                      <a:pt x="21171" y="4234"/>
                      <a:pt x="25405" y="8469"/>
                    </a:cubicBezTo>
                    <a:cubicBezTo>
                      <a:pt x="25405" y="8469"/>
                      <a:pt x="25405" y="8469"/>
                      <a:pt x="25405" y="8469"/>
                    </a:cubicBezTo>
                    <a:cubicBezTo>
                      <a:pt x="25405" y="12703"/>
                      <a:pt x="25405" y="12703"/>
                      <a:pt x="29640" y="16937"/>
                    </a:cubicBezTo>
                    <a:cubicBezTo>
                      <a:pt x="29640" y="16937"/>
                      <a:pt x="29640" y="21171"/>
                      <a:pt x="29640" y="21171"/>
                    </a:cubicBezTo>
                    <a:cubicBezTo>
                      <a:pt x="29640" y="21171"/>
                      <a:pt x="29640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1171" y="25405"/>
                    </a:cubicBezTo>
                    <a:cubicBezTo>
                      <a:pt x="21171" y="25405"/>
                      <a:pt x="21171" y="25405"/>
                      <a:pt x="21171" y="25405"/>
                    </a:cubicBezTo>
                    <a:cubicBezTo>
                      <a:pt x="21171" y="25405"/>
                      <a:pt x="16937" y="25405"/>
                      <a:pt x="16937" y="25405"/>
                    </a:cubicBezTo>
                    <a:cubicBezTo>
                      <a:pt x="16937" y="25405"/>
                      <a:pt x="16937" y="25405"/>
                      <a:pt x="16937" y="25405"/>
                    </a:cubicBezTo>
                    <a:cubicBezTo>
                      <a:pt x="16937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8468" y="25405"/>
                    </a:cubicBezTo>
                    <a:cubicBezTo>
                      <a:pt x="8468" y="25405"/>
                      <a:pt x="4234" y="21171"/>
                      <a:pt x="4234" y="21171"/>
                    </a:cubicBezTo>
                    <a:cubicBezTo>
                      <a:pt x="4234" y="21171"/>
                      <a:pt x="4234" y="16937"/>
                      <a:pt x="4234" y="16937"/>
                    </a:cubicBezTo>
                    <a:cubicBezTo>
                      <a:pt x="0" y="16937"/>
                      <a:pt x="0" y="16937"/>
                      <a:pt x="0" y="127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3EE7716-BC63-87CC-2D7C-3CE1161F4401}"/>
                  </a:ext>
                </a:extLst>
              </p:cNvPr>
              <p:cNvSpPr/>
              <p:nvPr/>
            </p:nvSpPr>
            <p:spPr>
              <a:xfrm>
                <a:off x="8696853" y="5846015"/>
                <a:ext cx="42342" cy="42342"/>
              </a:xfrm>
              <a:custGeom>
                <a:avLst/>
                <a:gdLst>
                  <a:gd name="connsiteX0" fmla="*/ 0 w 42342"/>
                  <a:gd name="connsiteY0" fmla="*/ 0 h 42342"/>
                  <a:gd name="connsiteX1" fmla="*/ 0 w 42342"/>
                  <a:gd name="connsiteY1" fmla="*/ 0 h 42342"/>
                  <a:gd name="connsiteX2" fmla="*/ 0 w 42342"/>
                  <a:gd name="connsiteY2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42" h="4234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D7BF0D41-C03F-FA57-C8E5-A06DEBAE75C7}"/>
                  </a:ext>
                </a:extLst>
              </p:cNvPr>
              <p:cNvSpPr/>
              <p:nvPr/>
            </p:nvSpPr>
            <p:spPr>
              <a:xfrm>
                <a:off x="8696853" y="5846015"/>
                <a:ext cx="42342" cy="42342"/>
              </a:xfrm>
              <a:custGeom>
                <a:avLst/>
                <a:gdLst>
                  <a:gd name="connsiteX0" fmla="*/ 0 w 42342"/>
                  <a:gd name="connsiteY0" fmla="*/ 0 h 42342"/>
                  <a:gd name="connsiteX1" fmla="*/ 0 w 42342"/>
                  <a:gd name="connsiteY1" fmla="*/ 0 h 42342"/>
                  <a:gd name="connsiteX2" fmla="*/ 0 w 42342"/>
                  <a:gd name="connsiteY2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42" h="423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170F89F-22DF-5601-E42A-1460E41675F0}"/>
                </a:ext>
              </a:extLst>
            </p:cNvPr>
            <p:cNvSpPr/>
            <p:nvPr/>
          </p:nvSpPr>
          <p:spPr>
            <a:xfrm>
              <a:off x="8990074" y="5625835"/>
              <a:ext cx="26228" cy="25405"/>
            </a:xfrm>
            <a:custGeom>
              <a:avLst/>
              <a:gdLst>
                <a:gd name="connsiteX0" fmla="*/ 3176 w 26228"/>
                <a:gd name="connsiteY0" fmla="*/ 8468 h 25405"/>
                <a:gd name="connsiteX1" fmla="*/ 11644 w 26228"/>
                <a:gd name="connsiteY1" fmla="*/ 0 h 25405"/>
                <a:gd name="connsiteX2" fmla="*/ 24347 w 26228"/>
                <a:gd name="connsiteY2" fmla="*/ 4234 h 25405"/>
                <a:gd name="connsiteX3" fmla="*/ 24347 w 26228"/>
                <a:gd name="connsiteY3" fmla="*/ 12703 h 25405"/>
                <a:gd name="connsiteX4" fmla="*/ 20113 w 26228"/>
                <a:gd name="connsiteY4" fmla="*/ 21171 h 25405"/>
                <a:gd name="connsiteX5" fmla="*/ 20113 w 26228"/>
                <a:gd name="connsiteY5" fmla="*/ 21171 h 25405"/>
                <a:gd name="connsiteX6" fmla="*/ 15878 w 26228"/>
                <a:gd name="connsiteY6" fmla="*/ 25405 h 25405"/>
                <a:gd name="connsiteX7" fmla="*/ 7410 w 26228"/>
                <a:gd name="connsiteY7" fmla="*/ 25405 h 25405"/>
                <a:gd name="connsiteX8" fmla="*/ 7410 w 26228"/>
                <a:gd name="connsiteY8" fmla="*/ 25405 h 25405"/>
                <a:gd name="connsiteX9" fmla="*/ 3176 w 26228"/>
                <a:gd name="connsiteY9" fmla="*/ 21171 h 25405"/>
                <a:gd name="connsiteX10" fmla="*/ 3176 w 26228"/>
                <a:gd name="connsiteY10" fmla="*/ 8468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28" h="25405">
                  <a:moveTo>
                    <a:pt x="3176" y="8468"/>
                  </a:moveTo>
                  <a:cubicBezTo>
                    <a:pt x="3176" y="4234"/>
                    <a:pt x="7410" y="4234"/>
                    <a:pt x="11644" y="0"/>
                  </a:cubicBezTo>
                  <a:cubicBezTo>
                    <a:pt x="15878" y="0"/>
                    <a:pt x="20113" y="0"/>
                    <a:pt x="24347" y="4234"/>
                  </a:cubicBezTo>
                  <a:cubicBezTo>
                    <a:pt x="24347" y="8468"/>
                    <a:pt x="28581" y="8468"/>
                    <a:pt x="24347" y="12703"/>
                  </a:cubicBezTo>
                  <a:cubicBezTo>
                    <a:pt x="24347" y="16937"/>
                    <a:pt x="20113" y="16937"/>
                    <a:pt x="20113" y="21171"/>
                  </a:cubicBezTo>
                  <a:cubicBezTo>
                    <a:pt x="20113" y="21171"/>
                    <a:pt x="20113" y="21171"/>
                    <a:pt x="20113" y="21171"/>
                  </a:cubicBezTo>
                  <a:cubicBezTo>
                    <a:pt x="20113" y="21171"/>
                    <a:pt x="15878" y="21171"/>
                    <a:pt x="15878" y="25405"/>
                  </a:cubicBezTo>
                  <a:cubicBezTo>
                    <a:pt x="11644" y="25405"/>
                    <a:pt x="11644" y="25405"/>
                    <a:pt x="7410" y="25405"/>
                  </a:cubicBezTo>
                  <a:cubicBezTo>
                    <a:pt x="7410" y="25405"/>
                    <a:pt x="7410" y="25405"/>
                    <a:pt x="7410" y="25405"/>
                  </a:cubicBezTo>
                  <a:cubicBezTo>
                    <a:pt x="7410" y="25405"/>
                    <a:pt x="3176" y="21171"/>
                    <a:pt x="3176" y="21171"/>
                  </a:cubicBezTo>
                  <a:cubicBezTo>
                    <a:pt x="-1059" y="12703"/>
                    <a:pt x="-1059" y="8468"/>
                    <a:pt x="3176" y="846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7C74790-51D8-0CA2-42FB-B0EC6F4E5B12}"/>
                </a:ext>
              </a:extLst>
            </p:cNvPr>
            <p:cNvSpPr/>
            <p:nvPr/>
          </p:nvSpPr>
          <p:spPr>
            <a:xfrm>
              <a:off x="8404690" y="5634303"/>
              <a:ext cx="50810" cy="50810"/>
            </a:xfrm>
            <a:custGeom>
              <a:avLst/>
              <a:gdLst>
                <a:gd name="connsiteX0" fmla="*/ 0 w 50810"/>
                <a:gd name="connsiteY0" fmla="*/ 21171 h 50810"/>
                <a:gd name="connsiteX1" fmla="*/ 4234 w 50810"/>
                <a:gd name="connsiteY1" fmla="*/ 8469 h 50810"/>
                <a:gd name="connsiteX2" fmla="*/ 8468 w 50810"/>
                <a:gd name="connsiteY2" fmla="*/ 4234 h 50810"/>
                <a:gd name="connsiteX3" fmla="*/ 21171 w 50810"/>
                <a:gd name="connsiteY3" fmla="*/ 0 h 50810"/>
                <a:gd name="connsiteX4" fmla="*/ 29640 w 50810"/>
                <a:gd name="connsiteY4" fmla="*/ 0 h 50810"/>
                <a:gd name="connsiteX5" fmla="*/ 38108 w 50810"/>
                <a:gd name="connsiteY5" fmla="*/ 4234 h 50810"/>
                <a:gd name="connsiteX6" fmla="*/ 46577 w 50810"/>
                <a:gd name="connsiteY6" fmla="*/ 12703 h 50810"/>
                <a:gd name="connsiteX7" fmla="*/ 50811 w 50810"/>
                <a:gd name="connsiteY7" fmla="*/ 21171 h 50810"/>
                <a:gd name="connsiteX8" fmla="*/ 50811 w 50810"/>
                <a:gd name="connsiteY8" fmla="*/ 29640 h 50810"/>
                <a:gd name="connsiteX9" fmla="*/ 46577 w 50810"/>
                <a:gd name="connsiteY9" fmla="*/ 42342 h 50810"/>
                <a:gd name="connsiteX10" fmla="*/ 42342 w 50810"/>
                <a:gd name="connsiteY10" fmla="*/ 46577 h 50810"/>
                <a:gd name="connsiteX11" fmla="*/ 29640 w 50810"/>
                <a:gd name="connsiteY11" fmla="*/ 50811 h 50810"/>
                <a:gd name="connsiteX12" fmla="*/ 21171 w 50810"/>
                <a:gd name="connsiteY12" fmla="*/ 50811 h 50810"/>
                <a:gd name="connsiteX13" fmla="*/ 12703 w 50810"/>
                <a:gd name="connsiteY13" fmla="*/ 46577 h 50810"/>
                <a:gd name="connsiteX14" fmla="*/ 4234 w 50810"/>
                <a:gd name="connsiteY14" fmla="*/ 38108 h 50810"/>
                <a:gd name="connsiteX15" fmla="*/ 0 w 50810"/>
                <a:gd name="connsiteY15" fmla="*/ 29640 h 50810"/>
                <a:gd name="connsiteX16" fmla="*/ 0 w 50810"/>
                <a:gd name="connsiteY16" fmla="*/ 21171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810" h="50810">
                  <a:moveTo>
                    <a:pt x="0" y="21171"/>
                  </a:moveTo>
                  <a:cubicBezTo>
                    <a:pt x="0" y="16937"/>
                    <a:pt x="4234" y="12703"/>
                    <a:pt x="4234" y="8469"/>
                  </a:cubicBezTo>
                  <a:cubicBezTo>
                    <a:pt x="4234" y="8469"/>
                    <a:pt x="8468" y="4234"/>
                    <a:pt x="8468" y="4234"/>
                  </a:cubicBezTo>
                  <a:cubicBezTo>
                    <a:pt x="12703" y="0"/>
                    <a:pt x="16937" y="0"/>
                    <a:pt x="21171" y="0"/>
                  </a:cubicBezTo>
                  <a:cubicBezTo>
                    <a:pt x="25405" y="0"/>
                    <a:pt x="29640" y="0"/>
                    <a:pt x="29640" y="0"/>
                  </a:cubicBezTo>
                  <a:cubicBezTo>
                    <a:pt x="33874" y="0"/>
                    <a:pt x="38108" y="4234"/>
                    <a:pt x="38108" y="4234"/>
                  </a:cubicBezTo>
                  <a:cubicBezTo>
                    <a:pt x="42342" y="8469"/>
                    <a:pt x="42342" y="8469"/>
                    <a:pt x="46577" y="12703"/>
                  </a:cubicBezTo>
                  <a:cubicBezTo>
                    <a:pt x="46577" y="16937"/>
                    <a:pt x="50811" y="21171"/>
                    <a:pt x="50811" y="21171"/>
                  </a:cubicBezTo>
                  <a:cubicBezTo>
                    <a:pt x="50811" y="25406"/>
                    <a:pt x="50811" y="25406"/>
                    <a:pt x="50811" y="29640"/>
                  </a:cubicBezTo>
                  <a:cubicBezTo>
                    <a:pt x="50811" y="33874"/>
                    <a:pt x="46577" y="38108"/>
                    <a:pt x="46577" y="42342"/>
                  </a:cubicBezTo>
                  <a:cubicBezTo>
                    <a:pt x="46577" y="42342"/>
                    <a:pt x="42342" y="46577"/>
                    <a:pt x="42342" y="46577"/>
                  </a:cubicBezTo>
                  <a:cubicBezTo>
                    <a:pt x="38108" y="50811"/>
                    <a:pt x="33874" y="50811"/>
                    <a:pt x="29640" y="50811"/>
                  </a:cubicBezTo>
                  <a:cubicBezTo>
                    <a:pt x="25405" y="50811"/>
                    <a:pt x="21171" y="50811"/>
                    <a:pt x="21171" y="50811"/>
                  </a:cubicBezTo>
                  <a:cubicBezTo>
                    <a:pt x="16937" y="50811"/>
                    <a:pt x="12703" y="46577"/>
                    <a:pt x="12703" y="46577"/>
                  </a:cubicBezTo>
                  <a:cubicBezTo>
                    <a:pt x="8468" y="42342"/>
                    <a:pt x="8468" y="42342"/>
                    <a:pt x="4234" y="38108"/>
                  </a:cubicBezTo>
                  <a:cubicBezTo>
                    <a:pt x="4234" y="33874"/>
                    <a:pt x="0" y="29640"/>
                    <a:pt x="0" y="29640"/>
                  </a:cubicBezTo>
                  <a:cubicBezTo>
                    <a:pt x="0" y="25406"/>
                    <a:pt x="0" y="25406"/>
                    <a:pt x="0" y="2117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84F9064A-713D-D36A-955F-A917CC2A536B}"/>
                </a:ext>
              </a:extLst>
            </p:cNvPr>
            <p:cNvSpPr/>
            <p:nvPr/>
          </p:nvSpPr>
          <p:spPr>
            <a:xfrm>
              <a:off x="8252257" y="5535254"/>
              <a:ext cx="32815" cy="35534"/>
            </a:xfrm>
            <a:custGeom>
              <a:avLst/>
              <a:gdLst>
                <a:gd name="connsiteX0" fmla="*/ 8468 w 32815"/>
                <a:gd name="connsiteY0" fmla="*/ 1661 h 35534"/>
                <a:gd name="connsiteX1" fmla="*/ 29640 w 32815"/>
                <a:gd name="connsiteY1" fmla="*/ 10130 h 35534"/>
                <a:gd name="connsiteX2" fmla="*/ 29640 w 32815"/>
                <a:gd name="connsiteY2" fmla="*/ 27067 h 35534"/>
                <a:gd name="connsiteX3" fmla="*/ 12703 w 32815"/>
                <a:gd name="connsiteY3" fmla="*/ 35535 h 35534"/>
                <a:gd name="connsiteX4" fmla="*/ 4234 w 32815"/>
                <a:gd name="connsiteY4" fmla="*/ 31301 h 35534"/>
                <a:gd name="connsiteX5" fmla="*/ 0 w 32815"/>
                <a:gd name="connsiteY5" fmla="*/ 22832 h 35534"/>
                <a:gd name="connsiteX6" fmla="*/ 0 w 32815"/>
                <a:gd name="connsiteY6" fmla="*/ 22832 h 35534"/>
                <a:gd name="connsiteX7" fmla="*/ 0 w 32815"/>
                <a:gd name="connsiteY7" fmla="*/ 18598 h 35534"/>
                <a:gd name="connsiteX8" fmla="*/ 8468 w 32815"/>
                <a:gd name="connsiteY8" fmla="*/ 1661 h 3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15" h="35534">
                  <a:moveTo>
                    <a:pt x="8468" y="1661"/>
                  </a:moveTo>
                  <a:cubicBezTo>
                    <a:pt x="16937" y="-2573"/>
                    <a:pt x="25405" y="1661"/>
                    <a:pt x="29640" y="10130"/>
                  </a:cubicBezTo>
                  <a:cubicBezTo>
                    <a:pt x="33874" y="14364"/>
                    <a:pt x="33874" y="22832"/>
                    <a:pt x="29640" y="27067"/>
                  </a:cubicBezTo>
                  <a:cubicBezTo>
                    <a:pt x="25405" y="31301"/>
                    <a:pt x="21171" y="35535"/>
                    <a:pt x="12703" y="35535"/>
                  </a:cubicBezTo>
                  <a:cubicBezTo>
                    <a:pt x="8468" y="35535"/>
                    <a:pt x="4234" y="35535"/>
                    <a:pt x="4234" y="31301"/>
                  </a:cubicBezTo>
                  <a:cubicBezTo>
                    <a:pt x="0" y="27067"/>
                    <a:pt x="0" y="27067"/>
                    <a:pt x="0" y="22832"/>
                  </a:cubicBezTo>
                  <a:cubicBezTo>
                    <a:pt x="0" y="22832"/>
                    <a:pt x="0" y="22832"/>
                    <a:pt x="0" y="22832"/>
                  </a:cubicBezTo>
                  <a:cubicBezTo>
                    <a:pt x="0" y="22832"/>
                    <a:pt x="0" y="18598"/>
                    <a:pt x="0" y="18598"/>
                  </a:cubicBezTo>
                  <a:cubicBezTo>
                    <a:pt x="0" y="10130"/>
                    <a:pt x="4234" y="1661"/>
                    <a:pt x="8468" y="166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473A1E0E-2CD3-FD26-4671-5F4A75EBC4E0}"/>
                </a:ext>
              </a:extLst>
            </p:cNvPr>
            <p:cNvSpPr/>
            <p:nvPr/>
          </p:nvSpPr>
          <p:spPr>
            <a:xfrm>
              <a:off x="8353879" y="5456465"/>
              <a:ext cx="29639" cy="29639"/>
            </a:xfrm>
            <a:custGeom>
              <a:avLst/>
              <a:gdLst>
                <a:gd name="connsiteX0" fmla="*/ 0 w 29639"/>
                <a:gd name="connsiteY0" fmla="*/ 8468 h 29639"/>
                <a:gd name="connsiteX1" fmla="*/ 4234 w 29639"/>
                <a:gd name="connsiteY1" fmla="*/ 4234 h 29639"/>
                <a:gd name="connsiteX2" fmla="*/ 12703 w 29639"/>
                <a:gd name="connsiteY2" fmla="*/ 0 h 29639"/>
                <a:gd name="connsiteX3" fmla="*/ 21171 w 29639"/>
                <a:gd name="connsiteY3" fmla="*/ 4234 h 29639"/>
                <a:gd name="connsiteX4" fmla="*/ 25406 w 29639"/>
                <a:gd name="connsiteY4" fmla="*/ 8468 h 29639"/>
                <a:gd name="connsiteX5" fmla="*/ 29640 w 29639"/>
                <a:gd name="connsiteY5" fmla="*/ 12703 h 29639"/>
                <a:gd name="connsiteX6" fmla="*/ 29640 w 29639"/>
                <a:gd name="connsiteY6" fmla="*/ 16937 h 29639"/>
                <a:gd name="connsiteX7" fmla="*/ 29640 w 29639"/>
                <a:gd name="connsiteY7" fmla="*/ 21171 h 29639"/>
                <a:gd name="connsiteX8" fmla="*/ 25406 w 29639"/>
                <a:gd name="connsiteY8" fmla="*/ 25405 h 29639"/>
                <a:gd name="connsiteX9" fmla="*/ 16937 w 29639"/>
                <a:gd name="connsiteY9" fmla="*/ 29640 h 29639"/>
                <a:gd name="connsiteX10" fmla="*/ 8469 w 29639"/>
                <a:gd name="connsiteY10" fmla="*/ 25405 h 29639"/>
                <a:gd name="connsiteX11" fmla="*/ 4234 w 29639"/>
                <a:gd name="connsiteY11" fmla="*/ 21171 h 29639"/>
                <a:gd name="connsiteX12" fmla="*/ 0 w 29639"/>
                <a:gd name="connsiteY12" fmla="*/ 16937 h 29639"/>
                <a:gd name="connsiteX13" fmla="*/ 0 w 29639"/>
                <a:gd name="connsiteY13" fmla="*/ 12703 h 29639"/>
                <a:gd name="connsiteX14" fmla="*/ 0 w 29639"/>
                <a:gd name="connsiteY14" fmla="*/ 8468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39" h="29639">
                  <a:moveTo>
                    <a:pt x="0" y="8468"/>
                  </a:moveTo>
                  <a:cubicBezTo>
                    <a:pt x="0" y="8468"/>
                    <a:pt x="0" y="4234"/>
                    <a:pt x="4234" y="4234"/>
                  </a:cubicBezTo>
                  <a:cubicBezTo>
                    <a:pt x="8469" y="0"/>
                    <a:pt x="8469" y="0"/>
                    <a:pt x="12703" y="0"/>
                  </a:cubicBezTo>
                  <a:cubicBezTo>
                    <a:pt x="16937" y="0"/>
                    <a:pt x="21171" y="0"/>
                    <a:pt x="21171" y="4234"/>
                  </a:cubicBezTo>
                  <a:cubicBezTo>
                    <a:pt x="21171" y="4234"/>
                    <a:pt x="21171" y="4234"/>
                    <a:pt x="25406" y="8468"/>
                  </a:cubicBezTo>
                  <a:cubicBezTo>
                    <a:pt x="25406" y="8468"/>
                    <a:pt x="29640" y="12703"/>
                    <a:pt x="29640" y="12703"/>
                  </a:cubicBezTo>
                  <a:cubicBezTo>
                    <a:pt x="29640" y="12703"/>
                    <a:pt x="29640" y="16937"/>
                    <a:pt x="29640" y="16937"/>
                  </a:cubicBezTo>
                  <a:cubicBezTo>
                    <a:pt x="29640" y="16937"/>
                    <a:pt x="29640" y="21171"/>
                    <a:pt x="29640" y="21171"/>
                  </a:cubicBezTo>
                  <a:cubicBezTo>
                    <a:pt x="29640" y="21171"/>
                    <a:pt x="29640" y="25405"/>
                    <a:pt x="25406" y="25405"/>
                  </a:cubicBezTo>
                  <a:cubicBezTo>
                    <a:pt x="21171" y="29640"/>
                    <a:pt x="21171" y="29640"/>
                    <a:pt x="16937" y="29640"/>
                  </a:cubicBezTo>
                  <a:cubicBezTo>
                    <a:pt x="12703" y="29640"/>
                    <a:pt x="8469" y="29640"/>
                    <a:pt x="8469" y="25405"/>
                  </a:cubicBezTo>
                  <a:cubicBezTo>
                    <a:pt x="8469" y="25405"/>
                    <a:pt x="8469" y="25405"/>
                    <a:pt x="4234" y="21171"/>
                  </a:cubicBezTo>
                  <a:cubicBezTo>
                    <a:pt x="4234" y="21171"/>
                    <a:pt x="0" y="16937"/>
                    <a:pt x="0" y="16937"/>
                  </a:cubicBezTo>
                  <a:cubicBezTo>
                    <a:pt x="0" y="16937"/>
                    <a:pt x="0" y="12703"/>
                    <a:pt x="0" y="12703"/>
                  </a:cubicBezTo>
                  <a:cubicBezTo>
                    <a:pt x="0" y="12703"/>
                    <a:pt x="0" y="12703"/>
                    <a:pt x="0" y="846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1DAF9086-C81D-E5A0-9963-FFD791FEC4E7}"/>
                </a:ext>
              </a:extLst>
            </p:cNvPr>
            <p:cNvSpPr/>
            <p:nvPr/>
          </p:nvSpPr>
          <p:spPr>
            <a:xfrm>
              <a:off x="8545218" y="5401420"/>
              <a:ext cx="24606" cy="24346"/>
            </a:xfrm>
            <a:custGeom>
              <a:avLst/>
              <a:gdLst>
                <a:gd name="connsiteX0" fmla="*/ 11904 w 24606"/>
                <a:gd name="connsiteY0" fmla="*/ 0 h 24346"/>
                <a:gd name="connsiteX1" fmla="*/ 24607 w 24606"/>
                <a:gd name="connsiteY1" fmla="*/ 8469 h 24346"/>
                <a:gd name="connsiteX2" fmla="*/ 24607 w 24606"/>
                <a:gd name="connsiteY2" fmla="*/ 12703 h 24346"/>
                <a:gd name="connsiteX3" fmla="*/ 24607 w 24606"/>
                <a:gd name="connsiteY3" fmla="*/ 12703 h 24346"/>
                <a:gd name="connsiteX4" fmla="*/ 20373 w 24606"/>
                <a:gd name="connsiteY4" fmla="*/ 21171 h 24346"/>
                <a:gd name="connsiteX5" fmla="*/ 7670 w 24606"/>
                <a:gd name="connsiteY5" fmla="*/ 21171 h 24346"/>
                <a:gd name="connsiteX6" fmla="*/ 11904 w 24606"/>
                <a:gd name="connsiteY6" fmla="*/ 0 h 2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6" h="24346">
                  <a:moveTo>
                    <a:pt x="11904" y="0"/>
                  </a:moveTo>
                  <a:cubicBezTo>
                    <a:pt x="16138" y="0"/>
                    <a:pt x="20373" y="4234"/>
                    <a:pt x="24607" y="8469"/>
                  </a:cubicBezTo>
                  <a:cubicBezTo>
                    <a:pt x="24607" y="12703"/>
                    <a:pt x="24607" y="12703"/>
                    <a:pt x="24607" y="12703"/>
                  </a:cubicBezTo>
                  <a:cubicBezTo>
                    <a:pt x="24607" y="12703"/>
                    <a:pt x="24607" y="12703"/>
                    <a:pt x="24607" y="12703"/>
                  </a:cubicBezTo>
                  <a:cubicBezTo>
                    <a:pt x="24607" y="16937"/>
                    <a:pt x="24607" y="16937"/>
                    <a:pt x="20373" y="21171"/>
                  </a:cubicBezTo>
                  <a:cubicBezTo>
                    <a:pt x="16138" y="25406"/>
                    <a:pt x="11904" y="25406"/>
                    <a:pt x="7670" y="21171"/>
                  </a:cubicBezTo>
                  <a:cubicBezTo>
                    <a:pt x="-5033" y="16937"/>
                    <a:pt x="-798" y="0"/>
                    <a:pt x="11904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425B33FE-EA7A-4ADD-4F0D-5B4C8A92197F}"/>
                </a:ext>
              </a:extLst>
            </p:cNvPr>
            <p:cNvSpPr/>
            <p:nvPr/>
          </p:nvSpPr>
          <p:spPr>
            <a:xfrm>
              <a:off x="8607934" y="5511510"/>
              <a:ext cx="21171" cy="31300"/>
            </a:xfrm>
            <a:custGeom>
              <a:avLst/>
              <a:gdLst>
                <a:gd name="connsiteX0" fmla="*/ 0 w 21171"/>
                <a:gd name="connsiteY0" fmla="*/ 8469 h 31300"/>
                <a:gd name="connsiteX1" fmla="*/ 0 w 21171"/>
                <a:gd name="connsiteY1" fmla="*/ 8469 h 31300"/>
                <a:gd name="connsiteX2" fmla="*/ 8468 w 21171"/>
                <a:gd name="connsiteY2" fmla="*/ 0 h 31300"/>
                <a:gd name="connsiteX3" fmla="*/ 16937 w 21171"/>
                <a:gd name="connsiteY3" fmla="*/ 0 h 31300"/>
                <a:gd name="connsiteX4" fmla="*/ 21171 w 21171"/>
                <a:gd name="connsiteY4" fmla="*/ 8469 h 31300"/>
                <a:gd name="connsiteX5" fmla="*/ 21171 w 21171"/>
                <a:gd name="connsiteY5" fmla="*/ 12703 h 31300"/>
                <a:gd name="connsiteX6" fmla="*/ 21171 w 21171"/>
                <a:gd name="connsiteY6" fmla="*/ 16937 h 31300"/>
                <a:gd name="connsiteX7" fmla="*/ 21171 w 21171"/>
                <a:gd name="connsiteY7" fmla="*/ 25405 h 31300"/>
                <a:gd name="connsiteX8" fmla="*/ 16937 w 21171"/>
                <a:gd name="connsiteY8" fmla="*/ 29640 h 31300"/>
                <a:gd name="connsiteX9" fmla="*/ 0 w 21171"/>
                <a:gd name="connsiteY9" fmla="*/ 21171 h 31300"/>
                <a:gd name="connsiteX10" fmla="*/ 0 w 21171"/>
                <a:gd name="connsiteY10" fmla="*/ 8469 h 3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71" h="31300">
                  <a:moveTo>
                    <a:pt x="0" y="8469"/>
                  </a:moveTo>
                  <a:cubicBezTo>
                    <a:pt x="0" y="4234"/>
                    <a:pt x="0" y="4234"/>
                    <a:pt x="0" y="8469"/>
                  </a:cubicBezTo>
                  <a:cubicBezTo>
                    <a:pt x="4234" y="4234"/>
                    <a:pt x="4234" y="0"/>
                    <a:pt x="8468" y="0"/>
                  </a:cubicBezTo>
                  <a:cubicBezTo>
                    <a:pt x="12703" y="0"/>
                    <a:pt x="12703" y="0"/>
                    <a:pt x="16937" y="0"/>
                  </a:cubicBezTo>
                  <a:cubicBezTo>
                    <a:pt x="21171" y="0"/>
                    <a:pt x="21171" y="4234"/>
                    <a:pt x="21171" y="8469"/>
                  </a:cubicBezTo>
                  <a:cubicBezTo>
                    <a:pt x="21171" y="8469"/>
                    <a:pt x="21171" y="8469"/>
                    <a:pt x="21171" y="12703"/>
                  </a:cubicBezTo>
                  <a:cubicBezTo>
                    <a:pt x="21171" y="12703"/>
                    <a:pt x="21171" y="12703"/>
                    <a:pt x="21171" y="16937"/>
                  </a:cubicBezTo>
                  <a:cubicBezTo>
                    <a:pt x="21171" y="21171"/>
                    <a:pt x="21171" y="21171"/>
                    <a:pt x="21171" y="25405"/>
                  </a:cubicBezTo>
                  <a:cubicBezTo>
                    <a:pt x="21171" y="29640"/>
                    <a:pt x="16937" y="29640"/>
                    <a:pt x="16937" y="29640"/>
                  </a:cubicBezTo>
                  <a:cubicBezTo>
                    <a:pt x="8468" y="33874"/>
                    <a:pt x="0" y="29640"/>
                    <a:pt x="0" y="21171"/>
                  </a:cubicBezTo>
                  <a:cubicBezTo>
                    <a:pt x="0" y="12703"/>
                    <a:pt x="0" y="8469"/>
                    <a:pt x="0" y="846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88B24A75-A008-BEE8-123F-06E8D40417EE}"/>
                </a:ext>
              </a:extLst>
            </p:cNvPr>
            <p:cNvSpPr/>
            <p:nvPr/>
          </p:nvSpPr>
          <p:spPr>
            <a:xfrm>
              <a:off x="8856913" y="5735925"/>
              <a:ext cx="161742" cy="233054"/>
            </a:xfrm>
            <a:custGeom>
              <a:avLst/>
              <a:gdLst>
                <a:gd name="connsiteX0" fmla="*/ 17778 w 161742"/>
                <a:gd name="connsiteY0" fmla="*/ 97388 h 233054"/>
                <a:gd name="connsiteX1" fmla="*/ 47418 w 161742"/>
                <a:gd name="connsiteY1" fmla="*/ 42342 h 233054"/>
                <a:gd name="connsiteX2" fmla="*/ 93995 w 161742"/>
                <a:gd name="connsiteY2" fmla="*/ 4234 h 233054"/>
                <a:gd name="connsiteX3" fmla="*/ 110932 w 161742"/>
                <a:gd name="connsiteY3" fmla="*/ 0 h 233054"/>
                <a:gd name="connsiteX4" fmla="*/ 119400 w 161742"/>
                <a:gd name="connsiteY4" fmla="*/ 0 h 233054"/>
                <a:gd name="connsiteX5" fmla="*/ 127868 w 161742"/>
                <a:gd name="connsiteY5" fmla="*/ 4234 h 233054"/>
                <a:gd name="connsiteX6" fmla="*/ 132103 w 161742"/>
                <a:gd name="connsiteY6" fmla="*/ 12703 h 233054"/>
                <a:gd name="connsiteX7" fmla="*/ 144805 w 161742"/>
                <a:gd name="connsiteY7" fmla="*/ 33874 h 233054"/>
                <a:gd name="connsiteX8" fmla="*/ 144805 w 161742"/>
                <a:gd name="connsiteY8" fmla="*/ 38108 h 233054"/>
                <a:gd name="connsiteX9" fmla="*/ 153274 w 161742"/>
                <a:gd name="connsiteY9" fmla="*/ 50811 h 233054"/>
                <a:gd name="connsiteX10" fmla="*/ 153274 w 161742"/>
                <a:gd name="connsiteY10" fmla="*/ 50811 h 233054"/>
                <a:gd name="connsiteX11" fmla="*/ 161742 w 161742"/>
                <a:gd name="connsiteY11" fmla="*/ 63514 h 233054"/>
                <a:gd name="connsiteX12" fmla="*/ 144805 w 161742"/>
                <a:gd name="connsiteY12" fmla="*/ 97388 h 233054"/>
                <a:gd name="connsiteX13" fmla="*/ 127868 w 161742"/>
                <a:gd name="connsiteY13" fmla="*/ 135496 h 233054"/>
                <a:gd name="connsiteX14" fmla="*/ 115166 w 161742"/>
                <a:gd name="connsiteY14" fmla="*/ 173604 h 233054"/>
                <a:gd name="connsiteX15" fmla="*/ 110932 w 161742"/>
                <a:gd name="connsiteY15" fmla="*/ 220181 h 233054"/>
                <a:gd name="connsiteX16" fmla="*/ 85526 w 161742"/>
                <a:gd name="connsiteY16" fmla="*/ 228649 h 233054"/>
                <a:gd name="connsiteX17" fmla="*/ 38949 w 161742"/>
                <a:gd name="connsiteY17" fmla="*/ 194775 h 233054"/>
                <a:gd name="connsiteX18" fmla="*/ 841 w 161742"/>
                <a:gd name="connsiteY18" fmla="*/ 152433 h 233054"/>
                <a:gd name="connsiteX19" fmla="*/ 17778 w 161742"/>
                <a:gd name="connsiteY19" fmla="*/ 97388 h 23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742" h="233054">
                  <a:moveTo>
                    <a:pt x="17778" y="97388"/>
                  </a:moveTo>
                  <a:cubicBezTo>
                    <a:pt x="26247" y="76216"/>
                    <a:pt x="34715" y="59279"/>
                    <a:pt x="47418" y="42342"/>
                  </a:cubicBezTo>
                  <a:cubicBezTo>
                    <a:pt x="60120" y="25405"/>
                    <a:pt x="77058" y="8469"/>
                    <a:pt x="93995" y="4234"/>
                  </a:cubicBezTo>
                  <a:cubicBezTo>
                    <a:pt x="98229" y="4234"/>
                    <a:pt x="106697" y="0"/>
                    <a:pt x="110932" y="0"/>
                  </a:cubicBezTo>
                  <a:cubicBezTo>
                    <a:pt x="115166" y="0"/>
                    <a:pt x="115166" y="0"/>
                    <a:pt x="119400" y="0"/>
                  </a:cubicBezTo>
                  <a:cubicBezTo>
                    <a:pt x="123634" y="0"/>
                    <a:pt x="127868" y="0"/>
                    <a:pt x="127868" y="4234"/>
                  </a:cubicBezTo>
                  <a:cubicBezTo>
                    <a:pt x="127868" y="8469"/>
                    <a:pt x="132103" y="8469"/>
                    <a:pt x="132103" y="12703"/>
                  </a:cubicBezTo>
                  <a:cubicBezTo>
                    <a:pt x="136337" y="16937"/>
                    <a:pt x="140571" y="25405"/>
                    <a:pt x="144805" y="33874"/>
                  </a:cubicBezTo>
                  <a:cubicBezTo>
                    <a:pt x="144805" y="33874"/>
                    <a:pt x="144805" y="38108"/>
                    <a:pt x="144805" y="38108"/>
                  </a:cubicBezTo>
                  <a:cubicBezTo>
                    <a:pt x="149040" y="42342"/>
                    <a:pt x="149040" y="46577"/>
                    <a:pt x="153274" y="50811"/>
                  </a:cubicBezTo>
                  <a:cubicBezTo>
                    <a:pt x="153274" y="50811"/>
                    <a:pt x="153274" y="50811"/>
                    <a:pt x="153274" y="50811"/>
                  </a:cubicBezTo>
                  <a:cubicBezTo>
                    <a:pt x="157508" y="50811"/>
                    <a:pt x="161742" y="59279"/>
                    <a:pt x="161742" y="63514"/>
                  </a:cubicBezTo>
                  <a:cubicBezTo>
                    <a:pt x="161742" y="76216"/>
                    <a:pt x="153274" y="88919"/>
                    <a:pt x="144805" y="97388"/>
                  </a:cubicBezTo>
                  <a:cubicBezTo>
                    <a:pt x="136337" y="110090"/>
                    <a:pt x="132103" y="122793"/>
                    <a:pt x="127868" y="135496"/>
                  </a:cubicBezTo>
                  <a:cubicBezTo>
                    <a:pt x="123634" y="148199"/>
                    <a:pt x="119400" y="160901"/>
                    <a:pt x="115166" y="173604"/>
                  </a:cubicBezTo>
                  <a:cubicBezTo>
                    <a:pt x="110932" y="190541"/>
                    <a:pt x="106697" y="203244"/>
                    <a:pt x="110932" y="220181"/>
                  </a:cubicBezTo>
                  <a:cubicBezTo>
                    <a:pt x="110932" y="232883"/>
                    <a:pt x="93995" y="237118"/>
                    <a:pt x="85526" y="228649"/>
                  </a:cubicBezTo>
                  <a:cubicBezTo>
                    <a:pt x="72823" y="215946"/>
                    <a:pt x="51652" y="207478"/>
                    <a:pt x="38949" y="194775"/>
                  </a:cubicBezTo>
                  <a:cubicBezTo>
                    <a:pt x="22012" y="186307"/>
                    <a:pt x="9310" y="169370"/>
                    <a:pt x="841" y="152433"/>
                  </a:cubicBezTo>
                  <a:cubicBezTo>
                    <a:pt x="-3393" y="131261"/>
                    <a:pt x="9310" y="114325"/>
                    <a:pt x="17778" y="9738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1F1AFDA9-C317-3009-878A-09ABEBABC57C}"/>
                </a:ext>
              </a:extLst>
            </p:cNvPr>
            <p:cNvSpPr/>
            <p:nvPr/>
          </p:nvSpPr>
          <p:spPr>
            <a:xfrm>
              <a:off x="8151082" y="5648329"/>
              <a:ext cx="101174" cy="200428"/>
            </a:xfrm>
            <a:custGeom>
              <a:avLst/>
              <a:gdLst>
                <a:gd name="connsiteX0" fmla="*/ 3787 w 101174"/>
                <a:gd name="connsiteY0" fmla="*/ 87596 h 200428"/>
                <a:gd name="connsiteX1" fmla="*/ 33427 w 101174"/>
                <a:gd name="connsiteY1" fmla="*/ 19848 h 200428"/>
                <a:gd name="connsiteX2" fmla="*/ 96941 w 101174"/>
                <a:gd name="connsiteY2" fmla="*/ 7145 h 200428"/>
                <a:gd name="connsiteX3" fmla="*/ 101175 w 101174"/>
                <a:gd name="connsiteY3" fmla="*/ 11380 h 200428"/>
                <a:gd name="connsiteX4" fmla="*/ 101175 w 101174"/>
                <a:gd name="connsiteY4" fmla="*/ 11380 h 200428"/>
                <a:gd name="connsiteX5" fmla="*/ 92706 w 101174"/>
                <a:gd name="connsiteY5" fmla="*/ 24082 h 200428"/>
                <a:gd name="connsiteX6" fmla="*/ 88472 w 101174"/>
                <a:gd name="connsiteY6" fmla="*/ 36785 h 200428"/>
                <a:gd name="connsiteX7" fmla="*/ 88472 w 101174"/>
                <a:gd name="connsiteY7" fmla="*/ 36785 h 200428"/>
                <a:gd name="connsiteX8" fmla="*/ 88472 w 101174"/>
                <a:gd name="connsiteY8" fmla="*/ 36785 h 200428"/>
                <a:gd name="connsiteX9" fmla="*/ 88472 w 101174"/>
                <a:gd name="connsiteY9" fmla="*/ 36785 h 200428"/>
                <a:gd name="connsiteX10" fmla="*/ 75769 w 101174"/>
                <a:gd name="connsiteY10" fmla="*/ 66425 h 200428"/>
                <a:gd name="connsiteX11" fmla="*/ 71535 w 101174"/>
                <a:gd name="connsiteY11" fmla="*/ 96064 h 200428"/>
                <a:gd name="connsiteX12" fmla="*/ 67301 w 101174"/>
                <a:gd name="connsiteY12" fmla="*/ 129938 h 200428"/>
                <a:gd name="connsiteX13" fmla="*/ 71535 w 101174"/>
                <a:gd name="connsiteY13" fmla="*/ 134173 h 200428"/>
                <a:gd name="connsiteX14" fmla="*/ 84238 w 101174"/>
                <a:gd name="connsiteY14" fmla="*/ 180749 h 200428"/>
                <a:gd name="connsiteX15" fmla="*/ 63067 w 101174"/>
                <a:gd name="connsiteY15" fmla="*/ 197686 h 200428"/>
                <a:gd name="connsiteX16" fmla="*/ 12256 w 101174"/>
                <a:gd name="connsiteY16" fmla="*/ 155344 h 200428"/>
                <a:gd name="connsiteX17" fmla="*/ 3787 w 101174"/>
                <a:gd name="connsiteY17" fmla="*/ 87596 h 20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74" h="200428">
                  <a:moveTo>
                    <a:pt x="3787" y="87596"/>
                  </a:moveTo>
                  <a:cubicBezTo>
                    <a:pt x="8021" y="62191"/>
                    <a:pt x="16490" y="36785"/>
                    <a:pt x="33427" y="19848"/>
                  </a:cubicBezTo>
                  <a:cubicBezTo>
                    <a:pt x="50364" y="-1323"/>
                    <a:pt x="71535" y="-5557"/>
                    <a:pt x="96941" y="7145"/>
                  </a:cubicBezTo>
                  <a:cubicBezTo>
                    <a:pt x="96941" y="7145"/>
                    <a:pt x="101175" y="11380"/>
                    <a:pt x="101175" y="11380"/>
                  </a:cubicBezTo>
                  <a:cubicBezTo>
                    <a:pt x="101175" y="11380"/>
                    <a:pt x="101175" y="11380"/>
                    <a:pt x="101175" y="11380"/>
                  </a:cubicBezTo>
                  <a:cubicBezTo>
                    <a:pt x="101175" y="15614"/>
                    <a:pt x="96941" y="19848"/>
                    <a:pt x="92706" y="24082"/>
                  </a:cubicBezTo>
                  <a:cubicBezTo>
                    <a:pt x="88472" y="28316"/>
                    <a:pt x="88472" y="32551"/>
                    <a:pt x="88472" y="36785"/>
                  </a:cubicBezTo>
                  <a:cubicBezTo>
                    <a:pt x="88472" y="36785"/>
                    <a:pt x="88472" y="36785"/>
                    <a:pt x="88472" y="36785"/>
                  </a:cubicBezTo>
                  <a:cubicBezTo>
                    <a:pt x="88472" y="36785"/>
                    <a:pt x="88472" y="36785"/>
                    <a:pt x="88472" y="36785"/>
                  </a:cubicBezTo>
                  <a:cubicBezTo>
                    <a:pt x="88472" y="36785"/>
                    <a:pt x="88472" y="36785"/>
                    <a:pt x="88472" y="36785"/>
                  </a:cubicBezTo>
                  <a:cubicBezTo>
                    <a:pt x="84238" y="45253"/>
                    <a:pt x="80004" y="57956"/>
                    <a:pt x="75769" y="66425"/>
                  </a:cubicBezTo>
                  <a:cubicBezTo>
                    <a:pt x="71535" y="74893"/>
                    <a:pt x="71535" y="87596"/>
                    <a:pt x="71535" y="96064"/>
                  </a:cubicBezTo>
                  <a:cubicBezTo>
                    <a:pt x="71535" y="108767"/>
                    <a:pt x="67301" y="117236"/>
                    <a:pt x="67301" y="129938"/>
                  </a:cubicBezTo>
                  <a:cubicBezTo>
                    <a:pt x="67301" y="134173"/>
                    <a:pt x="71535" y="134173"/>
                    <a:pt x="71535" y="134173"/>
                  </a:cubicBezTo>
                  <a:cubicBezTo>
                    <a:pt x="71535" y="151110"/>
                    <a:pt x="75769" y="168047"/>
                    <a:pt x="84238" y="180749"/>
                  </a:cubicBezTo>
                  <a:cubicBezTo>
                    <a:pt x="88472" y="193452"/>
                    <a:pt x="75769" y="206155"/>
                    <a:pt x="63067" y="197686"/>
                  </a:cubicBezTo>
                  <a:cubicBezTo>
                    <a:pt x="41895" y="184983"/>
                    <a:pt x="20724" y="176515"/>
                    <a:pt x="12256" y="155344"/>
                  </a:cubicBezTo>
                  <a:cubicBezTo>
                    <a:pt x="-4681" y="138407"/>
                    <a:pt x="-447" y="113001"/>
                    <a:pt x="3787" y="8759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FE134C72-3D6C-CB8C-2E62-8424C0C66F1F}"/>
                </a:ext>
              </a:extLst>
            </p:cNvPr>
            <p:cNvSpPr/>
            <p:nvPr/>
          </p:nvSpPr>
          <p:spPr>
            <a:xfrm>
              <a:off x="8153768" y="5794363"/>
              <a:ext cx="76235" cy="56439"/>
            </a:xfrm>
            <a:custGeom>
              <a:avLst/>
              <a:gdLst>
                <a:gd name="connsiteX0" fmla="*/ 18038 w 76235"/>
                <a:gd name="connsiteY0" fmla="*/ 841 h 56439"/>
                <a:gd name="connsiteX1" fmla="*/ 43444 w 76235"/>
                <a:gd name="connsiteY1" fmla="*/ 13544 h 56439"/>
                <a:gd name="connsiteX2" fmla="*/ 68849 w 76235"/>
                <a:gd name="connsiteY2" fmla="*/ 30481 h 56439"/>
                <a:gd name="connsiteX3" fmla="*/ 60381 w 76235"/>
                <a:gd name="connsiteY3" fmla="*/ 55886 h 56439"/>
                <a:gd name="connsiteX4" fmla="*/ 26507 w 76235"/>
                <a:gd name="connsiteY4" fmla="*/ 43184 h 56439"/>
                <a:gd name="connsiteX5" fmla="*/ 1101 w 76235"/>
                <a:gd name="connsiteY5" fmla="*/ 17778 h 56439"/>
                <a:gd name="connsiteX6" fmla="*/ 18038 w 76235"/>
                <a:gd name="connsiteY6" fmla="*/ 841 h 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35" h="56439">
                  <a:moveTo>
                    <a:pt x="18038" y="841"/>
                  </a:moveTo>
                  <a:cubicBezTo>
                    <a:pt x="26507" y="5075"/>
                    <a:pt x="34975" y="9309"/>
                    <a:pt x="43444" y="13544"/>
                  </a:cubicBezTo>
                  <a:cubicBezTo>
                    <a:pt x="51912" y="17778"/>
                    <a:pt x="60381" y="22012"/>
                    <a:pt x="68849" y="30481"/>
                  </a:cubicBezTo>
                  <a:cubicBezTo>
                    <a:pt x="81552" y="38949"/>
                    <a:pt x="77318" y="60120"/>
                    <a:pt x="60381" y="55886"/>
                  </a:cubicBezTo>
                  <a:cubicBezTo>
                    <a:pt x="47678" y="51652"/>
                    <a:pt x="34975" y="51652"/>
                    <a:pt x="26507" y="43184"/>
                  </a:cubicBezTo>
                  <a:cubicBezTo>
                    <a:pt x="18038" y="34715"/>
                    <a:pt x="9570" y="26246"/>
                    <a:pt x="1101" y="17778"/>
                  </a:cubicBezTo>
                  <a:cubicBezTo>
                    <a:pt x="-3133" y="9309"/>
                    <a:pt x="5336" y="-3393"/>
                    <a:pt x="18038" y="841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D0DD257-5367-2AC2-66F9-3F317D23C0B6}"/>
                </a:ext>
              </a:extLst>
            </p:cNvPr>
            <p:cNvSpPr/>
            <p:nvPr/>
          </p:nvSpPr>
          <p:spPr>
            <a:xfrm>
              <a:off x="8864561" y="5808706"/>
              <a:ext cx="125128" cy="155868"/>
            </a:xfrm>
            <a:custGeom>
              <a:avLst/>
              <a:gdLst>
                <a:gd name="connsiteX0" fmla="*/ 10129 w 125128"/>
                <a:gd name="connsiteY0" fmla="*/ 7670 h 155868"/>
                <a:gd name="connsiteX1" fmla="*/ 35535 w 125128"/>
                <a:gd name="connsiteY1" fmla="*/ 11904 h 155868"/>
                <a:gd name="connsiteX2" fmla="*/ 65175 w 125128"/>
                <a:gd name="connsiteY2" fmla="*/ 50012 h 155868"/>
                <a:gd name="connsiteX3" fmla="*/ 86346 w 125128"/>
                <a:gd name="connsiteY3" fmla="*/ 66949 h 155868"/>
                <a:gd name="connsiteX4" fmla="*/ 99048 w 125128"/>
                <a:gd name="connsiteY4" fmla="*/ 66949 h 155868"/>
                <a:gd name="connsiteX5" fmla="*/ 107517 w 125128"/>
                <a:gd name="connsiteY5" fmla="*/ 58481 h 155868"/>
                <a:gd name="connsiteX6" fmla="*/ 124454 w 125128"/>
                <a:gd name="connsiteY6" fmla="*/ 66949 h 155868"/>
                <a:gd name="connsiteX7" fmla="*/ 115986 w 125128"/>
                <a:gd name="connsiteY7" fmla="*/ 79652 h 155868"/>
                <a:gd name="connsiteX8" fmla="*/ 115986 w 125128"/>
                <a:gd name="connsiteY8" fmla="*/ 83886 h 155868"/>
                <a:gd name="connsiteX9" fmla="*/ 111751 w 125128"/>
                <a:gd name="connsiteY9" fmla="*/ 109292 h 155868"/>
                <a:gd name="connsiteX10" fmla="*/ 111751 w 125128"/>
                <a:gd name="connsiteY10" fmla="*/ 134697 h 155868"/>
                <a:gd name="connsiteX11" fmla="*/ 90580 w 125128"/>
                <a:gd name="connsiteY11" fmla="*/ 155868 h 155868"/>
                <a:gd name="connsiteX12" fmla="*/ 56706 w 125128"/>
                <a:gd name="connsiteY12" fmla="*/ 130463 h 155868"/>
                <a:gd name="connsiteX13" fmla="*/ 35535 w 125128"/>
                <a:gd name="connsiteY13" fmla="*/ 105057 h 155868"/>
                <a:gd name="connsiteX14" fmla="*/ 31301 w 125128"/>
                <a:gd name="connsiteY14" fmla="*/ 100823 h 155868"/>
                <a:gd name="connsiteX15" fmla="*/ 1661 w 125128"/>
                <a:gd name="connsiteY15" fmla="*/ 58481 h 155868"/>
                <a:gd name="connsiteX16" fmla="*/ 10129 w 125128"/>
                <a:gd name="connsiteY16" fmla="*/ 7670 h 15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128" h="155868">
                  <a:moveTo>
                    <a:pt x="10129" y="7670"/>
                  </a:moveTo>
                  <a:cubicBezTo>
                    <a:pt x="14364" y="-5033"/>
                    <a:pt x="35535" y="-799"/>
                    <a:pt x="35535" y="11904"/>
                  </a:cubicBezTo>
                  <a:cubicBezTo>
                    <a:pt x="35535" y="28841"/>
                    <a:pt x="52472" y="37310"/>
                    <a:pt x="65175" y="50012"/>
                  </a:cubicBezTo>
                  <a:cubicBezTo>
                    <a:pt x="69409" y="54247"/>
                    <a:pt x="77877" y="62715"/>
                    <a:pt x="86346" y="66949"/>
                  </a:cubicBezTo>
                  <a:cubicBezTo>
                    <a:pt x="90580" y="66949"/>
                    <a:pt x="94814" y="66949"/>
                    <a:pt x="99048" y="66949"/>
                  </a:cubicBezTo>
                  <a:cubicBezTo>
                    <a:pt x="103283" y="66949"/>
                    <a:pt x="103283" y="62715"/>
                    <a:pt x="107517" y="58481"/>
                  </a:cubicBezTo>
                  <a:cubicBezTo>
                    <a:pt x="111751" y="50012"/>
                    <a:pt x="128688" y="54247"/>
                    <a:pt x="124454" y="66949"/>
                  </a:cubicBezTo>
                  <a:cubicBezTo>
                    <a:pt x="124454" y="71184"/>
                    <a:pt x="120220" y="75418"/>
                    <a:pt x="115986" y="79652"/>
                  </a:cubicBezTo>
                  <a:cubicBezTo>
                    <a:pt x="115986" y="79652"/>
                    <a:pt x="115986" y="79652"/>
                    <a:pt x="115986" y="83886"/>
                  </a:cubicBezTo>
                  <a:cubicBezTo>
                    <a:pt x="111751" y="92355"/>
                    <a:pt x="111751" y="100823"/>
                    <a:pt x="111751" y="109292"/>
                  </a:cubicBezTo>
                  <a:cubicBezTo>
                    <a:pt x="111751" y="117760"/>
                    <a:pt x="111751" y="126229"/>
                    <a:pt x="111751" y="134697"/>
                  </a:cubicBezTo>
                  <a:cubicBezTo>
                    <a:pt x="111751" y="147400"/>
                    <a:pt x="103283" y="155868"/>
                    <a:pt x="90580" y="155868"/>
                  </a:cubicBezTo>
                  <a:cubicBezTo>
                    <a:pt x="77877" y="151634"/>
                    <a:pt x="65175" y="138931"/>
                    <a:pt x="56706" y="130463"/>
                  </a:cubicBezTo>
                  <a:cubicBezTo>
                    <a:pt x="48238" y="121994"/>
                    <a:pt x="44004" y="113526"/>
                    <a:pt x="35535" y="105057"/>
                  </a:cubicBezTo>
                  <a:cubicBezTo>
                    <a:pt x="35535" y="105057"/>
                    <a:pt x="31301" y="100823"/>
                    <a:pt x="31301" y="100823"/>
                  </a:cubicBezTo>
                  <a:cubicBezTo>
                    <a:pt x="18598" y="88120"/>
                    <a:pt x="5895" y="79652"/>
                    <a:pt x="1661" y="58481"/>
                  </a:cubicBezTo>
                  <a:cubicBezTo>
                    <a:pt x="-2573" y="41544"/>
                    <a:pt x="1661" y="24607"/>
                    <a:pt x="10129" y="7670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740F4B0-C7EB-39CB-2097-A14F4289B113}"/>
                </a:ext>
              </a:extLst>
            </p:cNvPr>
            <p:cNvSpPr/>
            <p:nvPr/>
          </p:nvSpPr>
          <p:spPr>
            <a:xfrm>
              <a:off x="8970196" y="5777166"/>
              <a:ext cx="165564" cy="245148"/>
            </a:xfrm>
            <a:custGeom>
              <a:avLst/>
              <a:gdLst>
                <a:gd name="connsiteX0" fmla="*/ 18819 w 165564"/>
                <a:gd name="connsiteY0" fmla="*/ 73084 h 245148"/>
                <a:gd name="connsiteX1" fmla="*/ 56927 w 165564"/>
                <a:gd name="connsiteY1" fmla="*/ 18038 h 245148"/>
                <a:gd name="connsiteX2" fmla="*/ 107738 w 165564"/>
                <a:gd name="connsiteY2" fmla="*/ 1101 h 245148"/>
                <a:gd name="connsiteX3" fmla="*/ 150081 w 165564"/>
                <a:gd name="connsiteY3" fmla="*/ 22273 h 245148"/>
                <a:gd name="connsiteX4" fmla="*/ 154315 w 165564"/>
                <a:gd name="connsiteY4" fmla="*/ 43444 h 245148"/>
                <a:gd name="connsiteX5" fmla="*/ 158549 w 165564"/>
                <a:gd name="connsiteY5" fmla="*/ 51912 h 245148"/>
                <a:gd name="connsiteX6" fmla="*/ 158549 w 165564"/>
                <a:gd name="connsiteY6" fmla="*/ 51912 h 245148"/>
                <a:gd name="connsiteX7" fmla="*/ 162783 w 165564"/>
                <a:gd name="connsiteY7" fmla="*/ 115426 h 245148"/>
                <a:gd name="connsiteX8" fmla="*/ 137378 w 165564"/>
                <a:gd name="connsiteY8" fmla="*/ 183174 h 245148"/>
                <a:gd name="connsiteX9" fmla="*/ 116206 w 165564"/>
                <a:gd name="connsiteY9" fmla="*/ 221282 h 245148"/>
                <a:gd name="connsiteX10" fmla="*/ 48459 w 165564"/>
                <a:gd name="connsiteY10" fmla="*/ 242453 h 245148"/>
                <a:gd name="connsiteX11" fmla="*/ 6116 w 165564"/>
                <a:gd name="connsiteY11" fmla="*/ 191642 h 245148"/>
                <a:gd name="connsiteX12" fmla="*/ 18819 w 165564"/>
                <a:gd name="connsiteY12" fmla="*/ 73084 h 24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564" h="245148">
                  <a:moveTo>
                    <a:pt x="18819" y="73084"/>
                  </a:moveTo>
                  <a:cubicBezTo>
                    <a:pt x="27287" y="51912"/>
                    <a:pt x="39990" y="30741"/>
                    <a:pt x="56927" y="18038"/>
                  </a:cubicBezTo>
                  <a:cubicBezTo>
                    <a:pt x="69630" y="5336"/>
                    <a:pt x="90801" y="-3133"/>
                    <a:pt x="107738" y="1101"/>
                  </a:cubicBezTo>
                  <a:cubicBezTo>
                    <a:pt x="124675" y="1101"/>
                    <a:pt x="141612" y="9570"/>
                    <a:pt x="150081" y="22273"/>
                  </a:cubicBezTo>
                  <a:cubicBezTo>
                    <a:pt x="154315" y="30741"/>
                    <a:pt x="154315" y="34975"/>
                    <a:pt x="154315" y="43444"/>
                  </a:cubicBezTo>
                  <a:cubicBezTo>
                    <a:pt x="154315" y="47678"/>
                    <a:pt x="154315" y="47678"/>
                    <a:pt x="158549" y="51912"/>
                  </a:cubicBezTo>
                  <a:cubicBezTo>
                    <a:pt x="158549" y="51912"/>
                    <a:pt x="158549" y="51912"/>
                    <a:pt x="158549" y="51912"/>
                  </a:cubicBezTo>
                  <a:cubicBezTo>
                    <a:pt x="167018" y="73084"/>
                    <a:pt x="167018" y="94255"/>
                    <a:pt x="162783" y="115426"/>
                  </a:cubicBezTo>
                  <a:cubicBezTo>
                    <a:pt x="158549" y="136597"/>
                    <a:pt x="150081" y="162003"/>
                    <a:pt x="137378" y="183174"/>
                  </a:cubicBezTo>
                  <a:cubicBezTo>
                    <a:pt x="133143" y="195877"/>
                    <a:pt x="124675" y="212814"/>
                    <a:pt x="116206" y="221282"/>
                  </a:cubicBezTo>
                  <a:cubicBezTo>
                    <a:pt x="99269" y="238219"/>
                    <a:pt x="73864" y="250922"/>
                    <a:pt x="48459" y="242453"/>
                  </a:cubicBezTo>
                  <a:cubicBezTo>
                    <a:pt x="27287" y="233985"/>
                    <a:pt x="10350" y="217048"/>
                    <a:pt x="6116" y="191642"/>
                  </a:cubicBezTo>
                  <a:cubicBezTo>
                    <a:pt x="-6587" y="153534"/>
                    <a:pt x="1882" y="106958"/>
                    <a:pt x="18819" y="73084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65213D24-C984-9D24-F7BC-AF0A07C1532F}"/>
                </a:ext>
              </a:extLst>
            </p:cNvPr>
            <p:cNvSpPr/>
            <p:nvPr/>
          </p:nvSpPr>
          <p:spPr>
            <a:xfrm>
              <a:off x="9010187" y="5807907"/>
              <a:ext cx="125574" cy="214407"/>
            </a:xfrm>
            <a:custGeom>
              <a:avLst/>
              <a:gdLst>
                <a:gd name="connsiteX0" fmla="*/ 0 w 125574"/>
                <a:gd name="connsiteY0" fmla="*/ 207478 h 214407"/>
                <a:gd name="connsiteX1" fmla="*/ 0 w 125574"/>
                <a:gd name="connsiteY1" fmla="*/ 182072 h 214407"/>
                <a:gd name="connsiteX2" fmla="*/ 16937 w 125574"/>
                <a:gd name="connsiteY2" fmla="*/ 101622 h 214407"/>
                <a:gd name="connsiteX3" fmla="*/ 46577 w 125574"/>
                <a:gd name="connsiteY3" fmla="*/ 33874 h 214407"/>
                <a:gd name="connsiteX4" fmla="*/ 93153 w 125574"/>
                <a:gd name="connsiteY4" fmla="*/ 0 h 214407"/>
                <a:gd name="connsiteX5" fmla="*/ 114324 w 125574"/>
                <a:gd name="connsiteY5" fmla="*/ 8469 h 214407"/>
                <a:gd name="connsiteX6" fmla="*/ 118559 w 125574"/>
                <a:gd name="connsiteY6" fmla="*/ 12703 h 214407"/>
                <a:gd name="connsiteX7" fmla="*/ 118559 w 125574"/>
                <a:gd name="connsiteY7" fmla="*/ 21171 h 214407"/>
                <a:gd name="connsiteX8" fmla="*/ 118559 w 125574"/>
                <a:gd name="connsiteY8" fmla="*/ 21171 h 214407"/>
                <a:gd name="connsiteX9" fmla="*/ 122793 w 125574"/>
                <a:gd name="connsiteY9" fmla="*/ 84685 h 214407"/>
                <a:gd name="connsiteX10" fmla="*/ 97387 w 125574"/>
                <a:gd name="connsiteY10" fmla="*/ 152433 h 214407"/>
                <a:gd name="connsiteX11" fmla="*/ 76216 w 125574"/>
                <a:gd name="connsiteY11" fmla="*/ 190541 h 214407"/>
                <a:gd name="connsiteX12" fmla="*/ 8468 w 125574"/>
                <a:gd name="connsiteY12" fmla="*/ 211712 h 214407"/>
                <a:gd name="connsiteX13" fmla="*/ 0 w 125574"/>
                <a:gd name="connsiteY13" fmla="*/ 207478 h 21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574" h="214407">
                  <a:moveTo>
                    <a:pt x="0" y="207478"/>
                  </a:moveTo>
                  <a:cubicBezTo>
                    <a:pt x="0" y="199009"/>
                    <a:pt x="0" y="190541"/>
                    <a:pt x="0" y="182072"/>
                  </a:cubicBezTo>
                  <a:cubicBezTo>
                    <a:pt x="0" y="156667"/>
                    <a:pt x="8468" y="127027"/>
                    <a:pt x="16937" y="101622"/>
                  </a:cubicBezTo>
                  <a:cubicBezTo>
                    <a:pt x="25405" y="80451"/>
                    <a:pt x="33874" y="55045"/>
                    <a:pt x="46577" y="33874"/>
                  </a:cubicBezTo>
                  <a:cubicBezTo>
                    <a:pt x="55045" y="16937"/>
                    <a:pt x="71982" y="0"/>
                    <a:pt x="93153" y="0"/>
                  </a:cubicBezTo>
                  <a:cubicBezTo>
                    <a:pt x="101622" y="0"/>
                    <a:pt x="110090" y="0"/>
                    <a:pt x="114324" y="8469"/>
                  </a:cubicBezTo>
                  <a:cubicBezTo>
                    <a:pt x="114324" y="8469"/>
                    <a:pt x="118559" y="12703"/>
                    <a:pt x="118559" y="12703"/>
                  </a:cubicBezTo>
                  <a:cubicBezTo>
                    <a:pt x="118559" y="16937"/>
                    <a:pt x="118559" y="16937"/>
                    <a:pt x="118559" y="21171"/>
                  </a:cubicBezTo>
                  <a:cubicBezTo>
                    <a:pt x="118559" y="21171"/>
                    <a:pt x="118559" y="21171"/>
                    <a:pt x="118559" y="21171"/>
                  </a:cubicBezTo>
                  <a:cubicBezTo>
                    <a:pt x="127027" y="42342"/>
                    <a:pt x="127027" y="63514"/>
                    <a:pt x="122793" y="84685"/>
                  </a:cubicBezTo>
                  <a:cubicBezTo>
                    <a:pt x="118559" y="105856"/>
                    <a:pt x="110090" y="131261"/>
                    <a:pt x="97387" y="152433"/>
                  </a:cubicBezTo>
                  <a:cubicBezTo>
                    <a:pt x="93153" y="165135"/>
                    <a:pt x="84685" y="182072"/>
                    <a:pt x="76216" y="190541"/>
                  </a:cubicBezTo>
                  <a:cubicBezTo>
                    <a:pt x="59279" y="207478"/>
                    <a:pt x="33874" y="220181"/>
                    <a:pt x="8468" y="211712"/>
                  </a:cubicBezTo>
                  <a:cubicBezTo>
                    <a:pt x="4234" y="211712"/>
                    <a:pt x="0" y="207478"/>
                    <a:pt x="0" y="207478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E990F876-50A0-DC4E-CA08-ABC01EA1B67A}"/>
                </a:ext>
              </a:extLst>
            </p:cNvPr>
            <p:cNvSpPr/>
            <p:nvPr/>
          </p:nvSpPr>
          <p:spPr>
            <a:xfrm>
              <a:off x="8119937" y="5641618"/>
              <a:ext cx="74166" cy="202776"/>
            </a:xfrm>
            <a:custGeom>
              <a:avLst/>
              <a:gdLst>
                <a:gd name="connsiteX0" fmla="*/ 1059 w 74166"/>
                <a:gd name="connsiteY0" fmla="*/ 107010 h 202776"/>
                <a:gd name="connsiteX1" fmla="*/ 17996 w 74166"/>
                <a:gd name="connsiteY1" fmla="*/ 39262 h 202776"/>
                <a:gd name="connsiteX2" fmla="*/ 60338 w 74166"/>
                <a:gd name="connsiteY2" fmla="*/ 1154 h 202776"/>
                <a:gd name="connsiteX3" fmla="*/ 73041 w 74166"/>
                <a:gd name="connsiteY3" fmla="*/ 9622 h 202776"/>
                <a:gd name="connsiteX4" fmla="*/ 39167 w 74166"/>
                <a:gd name="connsiteY4" fmla="*/ 98542 h 202776"/>
                <a:gd name="connsiteX5" fmla="*/ 39167 w 74166"/>
                <a:gd name="connsiteY5" fmla="*/ 153587 h 202776"/>
                <a:gd name="connsiteX6" fmla="*/ 47635 w 74166"/>
                <a:gd name="connsiteY6" fmla="*/ 174758 h 202776"/>
                <a:gd name="connsiteX7" fmla="*/ 64572 w 74166"/>
                <a:gd name="connsiteY7" fmla="*/ 183226 h 202776"/>
                <a:gd name="connsiteX8" fmla="*/ 64572 w 74166"/>
                <a:gd name="connsiteY8" fmla="*/ 200163 h 202776"/>
                <a:gd name="connsiteX9" fmla="*/ 9527 w 74166"/>
                <a:gd name="connsiteY9" fmla="*/ 170524 h 202776"/>
                <a:gd name="connsiteX10" fmla="*/ 5293 w 74166"/>
                <a:gd name="connsiteY10" fmla="*/ 166290 h 202776"/>
                <a:gd name="connsiteX11" fmla="*/ 1059 w 74166"/>
                <a:gd name="connsiteY11" fmla="*/ 107010 h 20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166" h="202776">
                  <a:moveTo>
                    <a:pt x="1059" y="107010"/>
                  </a:moveTo>
                  <a:cubicBezTo>
                    <a:pt x="1059" y="85839"/>
                    <a:pt x="5293" y="60433"/>
                    <a:pt x="17996" y="39262"/>
                  </a:cubicBezTo>
                  <a:cubicBezTo>
                    <a:pt x="26464" y="22325"/>
                    <a:pt x="43401" y="9622"/>
                    <a:pt x="60338" y="1154"/>
                  </a:cubicBezTo>
                  <a:cubicBezTo>
                    <a:pt x="68807" y="-3080"/>
                    <a:pt x="77275" y="5388"/>
                    <a:pt x="73041" y="9622"/>
                  </a:cubicBezTo>
                  <a:cubicBezTo>
                    <a:pt x="47635" y="30794"/>
                    <a:pt x="39167" y="68902"/>
                    <a:pt x="39167" y="98542"/>
                  </a:cubicBezTo>
                  <a:cubicBezTo>
                    <a:pt x="39167" y="115479"/>
                    <a:pt x="34932" y="136650"/>
                    <a:pt x="39167" y="153587"/>
                  </a:cubicBezTo>
                  <a:cubicBezTo>
                    <a:pt x="39167" y="162055"/>
                    <a:pt x="43401" y="166290"/>
                    <a:pt x="47635" y="174758"/>
                  </a:cubicBezTo>
                  <a:cubicBezTo>
                    <a:pt x="51869" y="183226"/>
                    <a:pt x="51869" y="183226"/>
                    <a:pt x="64572" y="183226"/>
                  </a:cubicBezTo>
                  <a:cubicBezTo>
                    <a:pt x="73041" y="183226"/>
                    <a:pt x="73041" y="200163"/>
                    <a:pt x="64572" y="200163"/>
                  </a:cubicBezTo>
                  <a:cubicBezTo>
                    <a:pt x="39167" y="208632"/>
                    <a:pt x="13761" y="195929"/>
                    <a:pt x="9527" y="170524"/>
                  </a:cubicBezTo>
                  <a:cubicBezTo>
                    <a:pt x="9527" y="166290"/>
                    <a:pt x="5293" y="166290"/>
                    <a:pt x="5293" y="166290"/>
                  </a:cubicBezTo>
                  <a:cubicBezTo>
                    <a:pt x="-3176" y="153587"/>
                    <a:pt x="1059" y="128181"/>
                    <a:pt x="1059" y="107010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E81DF6D1-B72D-9F45-9BB1-A46CF72201E7}"/>
                </a:ext>
              </a:extLst>
            </p:cNvPr>
            <p:cNvSpPr/>
            <p:nvPr/>
          </p:nvSpPr>
          <p:spPr>
            <a:xfrm>
              <a:off x="8231864" y="5184724"/>
              <a:ext cx="184470" cy="318317"/>
            </a:xfrm>
            <a:custGeom>
              <a:avLst/>
              <a:gdLst>
                <a:gd name="connsiteX0" fmla="*/ 20393 w 184470"/>
                <a:gd name="connsiteY0" fmla="*/ 123542 h 318317"/>
                <a:gd name="connsiteX1" fmla="*/ 45799 w 184470"/>
                <a:gd name="connsiteY1" fmla="*/ 55794 h 318317"/>
                <a:gd name="connsiteX2" fmla="*/ 66970 w 184470"/>
                <a:gd name="connsiteY2" fmla="*/ 30389 h 318317"/>
                <a:gd name="connsiteX3" fmla="*/ 134718 w 184470"/>
                <a:gd name="connsiteY3" fmla="*/ 4983 h 318317"/>
                <a:gd name="connsiteX4" fmla="*/ 181294 w 184470"/>
                <a:gd name="connsiteY4" fmla="*/ 89668 h 318317"/>
                <a:gd name="connsiteX5" fmla="*/ 181294 w 184470"/>
                <a:gd name="connsiteY5" fmla="*/ 106605 h 318317"/>
                <a:gd name="connsiteX6" fmla="*/ 181294 w 184470"/>
                <a:gd name="connsiteY6" fmla="*/ 132011 h 318317"/>
                <a:gd name="connsiteX7" fmla="*/ 177060 w 184470"/>
                <a:gd name="connsiteY7" fmla="*/ 140479 h 318317"/>
                <a:gd name="connsiteX8" fmla="*/ 160123 w 184470"/>
                <a:gd name="connsiteY8" fmla="*/ 191290 h 318317"/>
                <a:gd name="connsiteX9" fmla="*/ 155889 w 184470"/>
                <a:gd name="connsiteY9" fmla="*/ 199759 h 318317"/>
                <a:gd name="connsiteX10" fmla="*/ 151655 w 184470"/>
                <a:gd name="connsiteY10" fmla="*/ 216695 h 318317"/>
                <a:gd name="connsiteX11" fmla="*/ 126249 w 184470"/>
                <a:gd name="connsiteY11" fmla="*/ 275975 h 318317"/>
                <a:gd name="connsiteX12" fmla="*/ 117781 w 184470"/>
                <a:gd name="connsiteY12" fmla="*/ 297146 h 318317"/>
                <a:gd name="connsiteX13" fmla="*/ 75438 w 184470"/>
                <a:gd name="connsiteY13" fmla="*/ 318317 h 318317"/>
                <a:gd name="connsiteX14" fmla="*/ 28861 w 184470"/>
                <a:gd name="connsiteY14" fmla="*/ 297146 h 318317"/>
                <a:gd name="connsiteX15" fmla="*/ 11925 w 184470"/>
                <a:gd name="connsiteY15" fmla="*/ 275975 h 318317"/>
                <a:gd name="connsiteX16" fmla="*/ 20393 w 184470"/>
                <a:gd name="connsiteY16" fmla="*/ 123542 h 3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470" h="318317">
                  <a:moveTo>
                    <a:pt x="20393" y="123542"/>
                  </a:moveTo>
                  <a:cubicBezTo>
                    <a:pt x="24627" y="102371"/>
                    <a:pt x="33096" y="76965"/>
                    <a:pt x="45799" y="55794"/>
                  </a:cubicBezTo>
                  <a:cubicBezTo>
                    <a:pt x="50033" y="43092"/>
                    <a:pt x="58501" y="34623"/>
                    <a:pt x="66970" y="30389"/>
                  </a:cubicBezTo>
                  <a:cubicBezTo>
                    <a:pt x="83907" y="4983"/>
                    <a:pt x="105078" y="-7719"/>
                    <a:pt x="134718" y="4983"/>
                  </a:cubicBezTo>
                  <a:cubicBezTo>
                    <a:pt x="168592" y="21920"/>
                    <a:pt x="177060" y="55794"/>
                    <a:pt x="181294" y="89668"/>
                  </a:cubicBezTo>
                  <a:cubicBezTo>
                    <a:pt x="181294" y="93903"/>
                    <a:pt x="181294" y="98137"/>
                    <a:pt x="181294" y="106605"/>
                  </a:cubicBezTo>
                  <a:cubicBezTo>
                    <a:pt x="185529" y="115074"/>
                    <a:pt x="185529" y="123542"/>
                    <a:pt x="181294" y="132011"/>
                  </a:cubicBezTo>
                  <a:cubicBezTo>
                    <a:pt x="181294" y="136245"/>
                    <a:pt x="177060" y="140479"/>
                    <a:pt x="177060" y="140479"/>
                  </a:cubicBezTo>
                  <a:cubicBezTo>
                    <a:pt x="172826" y="157416"/>
                    <a:pt x="168592" y="174353"/>
                    <a:pt x="160123" y="191290"/>
                  </a:cubicBezTo>
                  <a:cubicBezTo>
                    <a:pt x="160123" y="195524"/>
                    <a:pt x="155889" y="195524"/>
                    <a:pt x="155889" y="199759"/>
                  </a:cubicBezTo>
                  <a:cubicBezTo>
                    <a:pt x="155889" y="203993"/>
                    <a:pt x="151655" y="212461"/>
                    <a:pt x="151655" y="216695"/>
                  </a:cubicBezTo>
                  <a:cubicBezTo>
                    <a:pt x="143186" y="237867"/>
                    <a:pt x="138952" y="254804"/>
                    <a:pt x="126249" y="275975"/>
                  </a:cubicBezTo>
                  <a:cubicBezTo>
                    <a:pt x="122015" y="284443"/>
                    <a:pt x="122015" y="288678"/>
                    <a:pt x="117781" y="297146"/>
                  </a:cubicBezTo>
                  <a:cubicBezTo>
                    <a:pt x="109312" y="309849"/>
                    <a:pt x="92375" y="318317"/>
                    <a:pt x="75438" y="318317"/>
                  </a:cubicBezTo>
                  <a:cubicBezTo>
                    <a:pt x="58501" y="318317"/>
                    <a:pt x="41564" y="309849"/>
                    <a:pt x="28861" y="297146"/>
                  </a:cubicBezTo>
                  <a:cubicBezTo>
                    <a:pt x="24627" y="292912"/>
                    <a:pt x="16159" y="284443"/>
                    <a:pt x="11925" y="275975"/>
                  </a:cubicBezTo>
                  <a:cubicBezTo>
                    <a:pt x="-13481" y="225164"/>
                    <a:pt x="7690" y="170119"/>
                    <a:pt x="20393" y="123542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AF64A8F0-386D-F827-B266-B84EA74BBBA9}"/>
                </a:ext>
              </a:extLst>
            </p:cNvPr>
            <p:cNvSpPr/>
            <p:nvPr/>
          </p:nvSpPr>
          <p:spPr>
            <a:xfrm>
              <a:off x="8225190" y="5191628"/>
              <a:ext cx="148418" cy="306568"/>
            </a:xfrm>
            <a:custGeom>
              <a:avLst/>
              <a:gdLst>
                <a:gd name="connsiteX0" fmla="*/ 1661 w 148418"/>
                <a:gd name="connsiteY0" fmla="*/ 184386 h 306568"/>
                <a:gd name="connsiteX1" fmla="*/ 56706 w 148418"/>
                <a:gd name="connsiteY1" fmla="*/ 53125 h 306568"/>
                <a:gd name="connsiteX2" fmla="*/ 56706 w 148418"/>
                <a:gd name="connsiteY2" fmla="*/ 44656 h 306568"/>
                <a:gd name="connsiteX3" fmla="*/ 77877 w 148418"/>
                <a:gd name="connsiteY3" fmla="*/ 10782 h 306568"/>
                <a:gd name="connsiteX4" fmla="*/ 145625 w 148418"/>
                <a:gd name="connsiteY4" fmla="*/ 15016 h 306568"/>
                <a:gd name="connsiteX5" fmla="*/ 132923 w 148418"/>
                <a:gd name="connsiteY5" fmla="*/ 27719 h 306568"/>
                <a:gd name="connsiteX6" fmla="*/ 77877 w 148418"/>
                <a:gd name="connsiteY6" fmla="*/ 36188 h 306568"/>
                <a:gd name="connsiteX7" fmla="*/ 73643 w 148418"/>
                <a:gd name="connsiteY7" fmla="*/ 44656 h 306568"/>
                <a:gd name="connsiteX8" fmla="*/ 73643 w 148418"/>
                <a:gd name="connsiteY8" fmla="*/ 57359 h 306568"/>
                <a:gd name="connsiteX9" fmla="*/ 52472 w 148418"/>
                <a:gd name="connsiteY9" fmla="*/ 129341 h 306568"/>
                <a:gd name="connsiteX10" fmla="*/ 39769 w 148418"/>
                <a:gd name="connsiteY10" fmla="*/ 201323 h 306568"/>
                <a:gd name="connsiteX11" fmla="*/ 31301 w 148418"/>
                <a:gd name="connsiteY11" fmla="*/ 239431 h 306568"/>
                <a:gd name="connsiteX12" fmla="*/ 44004 w 148418"/>
                <a:gd name="connsiteY12" fmla="*/ 277539 h 306568"/>
                <a:gd name="connsiteX13" fmla="*/ 56706 w 148418"/>
                <a:gd name="connsiteY13" fmla="*/ 302945 h 306568"/>
                <a:gd name="connsiteX14" fmla="*/ 52472 w 148418"/>
                <a:gd name="connsiteY14" fmla="*/ 298711 h 306568"/>
                <a:gd name="connsiteX15" fmla="*/ 31301 w 148418"/>
                <a:gd name="connsiteY15" fmla="*/ 281774 h 306568"/>
                <a:gd name="connsiteX16" fmla="*/ 10130 w 148418"/>
                <a:gd name="connsiteY16" fmla="*/ 252134 h 306568"/>
                <a:gd name="connsiteX17" fmla="*/ 1661 w 148418"/>
                <a:gd name="connsiteY17" fmla="*/ 184386 h 30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8418" h="306568">
                  <a:moveTo>
                    <a:pt x="1661" y="184386"/>
                  </a:moveTo>
                  <a:cubicBezTo>
                    <a:pt x="10130" y="137809"/>
                    <a:pt x="31301" y="95467"/>
                    <a:pt x="56706" y="53125"/>
                  </a:cubicBezTo>
                  <a:cubicBezTo>
                    <a:pt x="56706" y="48890"/>
                    <a:pt x="56706" y="48890"/>
                    <a:pt x="56706" y="44656"/>
                  </a:cubicBezTo>
                  <a:cubicBezTo>
                    <a:pt x="60941" y="31953"/>
                    <a:pt x="69409" y="19251"/>
                    <a:pt x="77877" y="10782"/>
                  </a:cubicBezTo>
                  <a:cubicBezTo>
                    <a:pt x="99049" y="-6155"/>
                    <a:pt x="128688" y="-1921"/>
                    <a:pt x="145625" y="15016"/>
                  </a:cubicBezTo>
                  <a:cubicBezTo>
                    <a:pt x="154094" y="23485"/>
                    <a:pt x="141391" y="36188"/>
                    <a:pt x="132923" y="27719"/>
                  </a:cubicBezTo>
                  <a:cubicBezTo>
                    <a:pt x="115986" y="10782"/>
                    <a:pt x="90580" y="15016"/>
                    <a:pt x="77877" y="36188"/>
                  </a:cubicBezTo>
                  <a:cubicBezTo>
                    <a:pt x="77877" y="40422"/>
                    <a:pt x="73643" y="40422"/>
                    <a:pt x="73643" y="44656"/>
                  </a:cubicBezTo>
                  <a:cubicBezTo>
                    <a:pt x="73643" y="48890"/>
                    <a:pt x="77877" y="53125"/>
                    <a:pt x="73643" y="57359"/>
                  </a:cubicBezTo>
                  <a:cubicBezTo>
                    <a:pt x="65175" y="82764"/>
                    <a:pt x="56706" y="103935"/>
                    <a:pt x="52472" y="129341"/>
                  </a:cubicBezTo>
                  <a:cubicBezTo>
                    <a:pt x="48238" y="154746"/>
                    <a:pt x="39769" y="175918"/>
                    <a:pt x="39769" y="201323"/>
                  </a:cubicBezTo>
                  <a:cubicBezTo>
                    <a:pt x="39769" y="214026"/>
                    <a:pt x="31301" y="230963"/>
                    <a:pt x="31301" y="239431"/>
                  </a:cubicBezTo>
                  <a:cubicBezTo>
                    <a:pt x="31301" y="252134"/>
                    <a:pt x="35535" y="269071"/>
                    <a:pt x="44004" y="277539"/>
                  </a:cubicBezTo>
                  <a:cubicBezTo>
                    <a:pt x="48238" y="286008"/>
                    <a:pt x="60941" y="290242"/>
                    <a:pt x="56706" y="302945"/>
                  </a:cubicBezTo>
                  <a:cubicBezTo>
                    <a:pt x="56706" y="311413"/>
                    <a:pt x="56706" y="302945"/>
                    <a:pt x="52472" y="298711"/>
                  </a:cubicBezTo>
                  <a:cubicBezTo>
                    <a:pt x="44004" y="298711"/>
                    <a:pt x="35535" y="286008"/>
                    <a:pt x="31301" y="281774"/>
                  </a:cubicBezTo>
                  <a:cubicBezTo>
                    <a:pt x="22832" y="273305"/>
                    <a:pt x="14364" y="264837"/>
                    <a:pt x="10130" y="252134"/>
                  </a:cubicBezTo>
                  <a:cubicBezTo>
                    <a:pt x="1661" y="230963"/>
                    <a:pt x="-2573" y="205557"/>
                    <a:pt x="1661" y="184386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340CAB3-E7E6-CBD5-38F1-7BE029EC3EB2}"/>
                </a:ext>
              </a:extLst>
            </p:cNvPr>
            <p:cNvSpPr/>
            <p:nvPr/>
          </p:nvSpPr>
          <p:spPr>
            <a:xfrm>
              <a:off x="8601945" y="5190766"/>
              <a:ext cx="24589" cy="49752"/>
            </a:xfrm>
            <a:custGeom>
              <a:avLst/>
              <a:gdLst>
                <a:gd name="connsiteX0" fmla="*/ 1754 w 24589"/>
                <a:gd name="connsiteY0" fmla="*/ 37050 h 49752"/>
                <a:gd name="connsiteX1" fmla="*/ 10223 w 24589"/>
                <a:gd name="connsiteY1" fmla="*/ 3176 h 49752"/>
                <a:gd name="connsiteX2" fmla="*/ 10223 w 24589"/>
                <a:gd name="connsiteY2" fmla="*/ 3176 h 49752"/>
                <a:gd name="connsiteX3" fmla="*/ 10223 w 24589"/>
                <a:gd name="connsiteY3" fmla="*/ 3176 h 49752"/>
                <a:gd name="connsiteX4" fmla="*/ 18691 w 24589"/>
                <a:gd name="connsiteY4" fmla="*/ 3176 h 49752"/>
                <a:gd name="connsiteX5" fmla="*/ 14457 w 24589"/>
                <a:gd name="connsiteY5" fmla="*/ 49752 h 49752"/>
                <a:gd name="connsiteX6" fmla="*/ 10223 w 24589"/>
                <a:gd name="connsiteY6" fmla="*/ 49752 h 49752"/>
                <a:gd name="connsiteX7" fmla="*/ 5988 w 24589"/>
                <a:gd name="connsiteY7" fmla="*/ 41284 h 49752"/>
                <a:gd name="connsiteX8" fmla="*/ 1754 w 24589"/>
                <a:gd name="connsiteY8" fmla="*/ 37050 h 4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9" h="49752">
                  <a:moveTo>
                    <a:pt x="1754" y="37050"/>
                  </a:moveTo>
                  <a:cubicBezTo>
                    <a:pt x="5988" y="24347"/>
                    <a:pt x="5988" y="15878"/>
                    <a:pt x="10223" y="3176"/>
                  </a:cubicBezTo>
                  <a:cubicBezTo>
                    <a:pt x="10223" y="3176"/>
                    <a:pt x="10223" y="3176"/>
                    <a:pt x="10223" y="3176"/>
                  </a:cubicBezTo>
                  <a:cubicBezTo>
                    <a:pt x="10223" y="3176"/>
                    <a:pt x="10223" y="3176"/>
                    <a:pt x="10223" y="3176"/>
                  </a:cubicBezTo>
                  <a:cubicBezTo>
                    <a:pt x="10223" y="-1059"/>
                    <a:pt x="18691" y="-1059"/>
                    <a:pt x="18691" y="3176"/>
                  </a:cubicBezTo>
                  <a:cubicBezTo>
                    <a:pt x="22925" y="20113"/>
                    <a:pt x="31394" y="37050"/>
                    <a:pt x="14457" y="49752"/>
                  </a:cubicBezTo>
                  <a:cubicBezTo>
                    <a:pt x="14457" y="49752"/>
                    <a:pt x="10223" y="49752"/>
                    <a:pt x="10223" y="49752"/>
                  </a:cubicBezTo>
                  <a:cubicBezTo>
                    <a:pt x="10223" y="49752"/>
                    <a:pt x="5988" y="45518"/>
                    <a:pt x="5988" y="41284"/>
                  </a:cubicBezTo>
                  <a:cubicBezTo>
                    <a:pt x="1754" y="41284"/>
                    <a:pt x="-2480" y="37050"/>
                    <a:pt x="1754" y="37050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E9A9896B-2082-5381-F6AC-145A93071E51}"/>
                </a:ext>
              </a:extLst>
            </p:cNvPr>
            <p:cNvSpPr/>
            <p:nvPr/>
          </p:nvSpPr>
          <p:spPr>
            <a:xfrm>
              <a:off x="8300760" y="5259573"/>
              <a:ext cx="315642" cy="250235"/>
            </a:xfrm>
            <a:custGeom>
              <a:avLst/>
              <a:gdLst>
                <a:gd name="connsiteX0" fmla="*/ 2308 w 315642"/>
                <a:gd name="connsiteY0" fmla="*/ 188424 h 250235"/>
                <a:gd name="connsiteX1" fmla="*/ 31948 w 315642"/>
                <a:gd name="connsiteY1" fmla="*/ 192658 h 250235"/>
                <a:gd name="connsiteX2" fmla="*/ 108164 w 315642"/>
                <a:gd name="connsiteY2" fmla="*/ 209595 h 250235"/>
                <a:gd name="connsiteX3" fmla="*/ 188615 w 315642"/>
                <a:gd name="connsiteY3" fmla="*/ 184189 h 250235"/>
                <a:gd name="connsiteX4" fmla="*/ 252128 w 315642"/>
                <a:gd name="connsiteY4" fmla="*/ 103739 h 250235"/>
                <a:gd name="connsiteX5" fmla="*/ 277534 w 315642"/>
                <a:gd name="connsiteY5" fmla="*/ 57162 h 250235"/>
                <a:gd name="connsiteX6" fmla="*/ 294471 w 315642"/>
                <a:gd name="connsiteY6" fmla="*/ 6351 h 250235"/>
                <a:gd name="connsiteX7" fmla="*/ 311408 w 315642"/>
                <a:gd name="connsiteY7" fmla="*/ 6351 h 250235"/>
                <a:gd name="connsiteX8" fmla="*/ 315642 w 315642"/>
                <a:gd name="connsiteY8" fmla="*/ 48694 h 250235"/>
                <a:gd name="connsiteX9" fmla="*/ 302939 w 315642"/>
                <a:gd name="connsiteY9" fmla="*/ 95270 h 250235"/>
                <a:gd name="connsiteX10" fmla="*/ 252128 w 315642"/>
                <a:gd name="connsiteY10" fmla="*/ 175721 h 250235"/>
                <a:gd name="connsiteX11" fmla="*/ 180146 w 315642"/>
                <a:gd name="connsiteY11" fmla="*/ 239235 h 250235"/>
                <a:gd name="connsiteX12" fmla="*/ 95462 w 315642"/>
                <a:gd name="connsiteY12" fmla="*/ 247703 h 250235"/>
                <a:gd name="connsiteX13" fmla="*/ 19245 w 315642"/>
                <a:gd name="connsiteY13" fmla="*/ 213829 h 250235"/>
                <a:gd name="connsiteX14" fmla="*/ 2308 w 315642"/>
                <a:gd name="connsiteY14" fmla="*/ 188424 h 25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642" h="250235">
                  <a:moveTo>
                    <a:pt x="2308" y="188424"/>
                  </a:moveTo>
                  <a:cubicBezTo>
                    <a:pt x="10776" y="175721"/>
                    <a:pt x="23479" y="188424"/>
                    <a:pt x="31948" y="192658"/>
                  </a:cubicBezTo>
                  <a:cubicBezTo>
                    <a:pt x="53119" y="209595"/>
                    <a:pt x="82759" y="213829"/>
                    <a:pt x="108164" y="209595"/>
                  </a:cubicBezTo>
                  <a:cubicBezTo>
                    <a:pt x="137804" y="205361"/>
                    <a:pt x="167444" y="201127"/>
                    <a:pt x="188615" y="184189"/>
                  </a:cubicBezTo>
                  <a:cubicBezTo>
                    <a:pt x="214020" y="163018"/>
                    <a:pt x="235191" y="133379"/>
                    <a:pt x="252128" y="103739"/>
                  </a:cubicBezTo>
                  <a:cubicBezTo>
                    <a:pt x="260597" y="86802"/>
                    <a:pt x="269065" y="74099"/>
                    <a:pt x="277534" y="57162"/>
                  </a:cubicBezTo>
                  <a:cubicBezTo>
                    <a:pt x="286002" y="40225"/>
                    <a:pt x="290237" y="23288"/>
                    <a:pt x="294471" y="6351"/>
                  </a:cubicBezTo>
                  <a:cubicBezTo>
                    <a:pt x="294471" y="-2117"/>
                    <a:pt x="311408" y="-2117"/>
                    <a:pt x="311408" y="6351"/>
                  </a:cubicBezTo>
                  <a:cubicBezTo>
                    <a:pt x="315642" y="19054"/>
                    <a:pt x="315642" y="35991"/>
                    <a:pt x="315642" y="48694"/>
                  </a:cubicBezTo>
                  <a:cubicBezTo>
                    <a:pt x="315642" y="65631"/>
                    <a:pt x="307174" y="78333"/>
                    <a:pt x="302939" y="95270"/>
                  </a:cubicBezTo>
                  <a:cubicBezTo>
                    <a:pt x="290237" y="124910"/>
                    <a:pt x="273300" y="150316"/>
                    <a:pt x="252128" y="175721"/>
                  </a:cubicBezTo>
                  <a:cubicBezTo>
                    <a:pt x="230957" y="201127"/>
                    <a:pt x="214020" y="226532"/>
                    <a:pt x="180146" y="239235"/>
                  </a:cubicBezTo>
                  <a:cubicBezTo>
                    <a:pt x="154741" y="251937"/>
                    <a:pt x="120867" y="251937"/>
                    <a:pt x="95462" y="247703"/>
                  </a:cubicBezTo>
                  <a:cubicBezTo>
                    <a:pt x="70056" y="243469"/>
                    <a:pt x="40416" y="230766"/>
                    <a:pt x="19245" y="213829"/>
                  </a:cubicBezTo>
                  <a:cubicBezTo>
                    <a:pt x="10776" y="209595"/>
                    <a:pt x="-6160" y="201127"/>
                    <a:pt x="2308" y="188424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1C50C308-9B8D-0D63-33D5-87934D97C7DD}"/>
                </a:ext>
              </a:extLst>
            </p:cNvPr>
            <p:cNvSpPr/>
            <p:nvPr/>
          </p:nvSpPr>
          <p:spPr>
            <a:xfrm>
              <a:off x="8857754" y="5327777"/>
              <a:ext cx="44875" cy="111751"/>
            </a:xfrm>
            <a:custGeom>
              <a:avLst/>
              <a:gdLst>
                <a:gd name="connsiteX0" fmla="*/ 0 w 44875"/>
                <a:gd name="connsiteY0" fmla="*/ 10130 h 111751"/>
                <a:gd name="connsiteX1" fmla="*/ 16937 w 44875"/>
                <a:gd name="connsiteY1" fmla="*/ 1661 h 111751"/>
                <a:gd name="connsiteX2" fmla="*/ 42342 w 44875"/>
                <a:gd name="connsiteY2" fmla="*/ 56706 h 111751"/>
                <a:gd name="connsiteX3" fmla="*/ 33874 w 44875"/>
                <a:gd name="connsiteY3" fmla="*/ 107517 h 111751"/>
                <a:gd name="connsiteX4" fmla="*/ 21171 w 44875"/>
                <a:gd name="connsiteY4" fmla="*/ 111751 h 111751"/>
                <a:gd name="connsiteX5" fmla="*/ 8469 w 44875"/>
                <a:gd name="connsiteY5" fmla="*/ 99049 h 111751"/>
                <a:gd name="connsiteX6" fmla="*/ 12703 w 44875"/>
                <a:gd name="connsiteY6" fmla="*/ 86346 h 111751"/>
                <a:gd name="connsiteX7" fmla="*/ 12703 w 44875"/>
                <a:gd name="connsiteY7" fmla="*/ 73643 h 111751"/>
                <a:gd name="connsiteX8" fmla="*/ 0 w 44875"/>
                <a:gd name="connsiteY8" fmla="*/ 10130 h 11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75" h="111751">
                  <a:moveTo>
                    <a:pt x="0" y="10130"/>
                  </a:moveTo>
                  <a:cubicBezTo>
                    <a:pt x="0" y="1661"/>
                    <a:pt x="8469" y="-2573"/>
                    <a:pt x="16937" y="1661"/>
                  </a:cubicBezTo>
                  <a:cubicBezTo>
                    <a:pt x="29640" y="18598"/>
                    <a:pt x="38108" y="35535"/>
                    <a:pt x="42342" y="56706"/>
                  </a:cubicBezTo>
                  <a:cubicBezTo>
                    <a:pt x="46577" y="73643"/>
                    <a:pt x="46577" y="90580"/>
                    <a:pt x="33874" y="107517"/>
                  </a:cubicBezTo>
                  <a:cubicBezTo>
                    <a:pt x="29640" y="111751"/>
                    <a:pt x="25406" y="111751"/>
                    <a:pt x="21171" y="111751"/>
                  </a:cubicBezTo>
                  <a:cubicBezTo>
                    <a:pt x="16937" y="111751"/>
                    <a:pt x="12703" y="107517"/>
                    <a:pt x="8469" y="99049"/>
                  </a:cubicBezTo>
                  <a:cubicBezTo>
                    <a:pt x="8469" y="94814"/>
                    <a:pt x="8469" y="90580"/>
                    <a:pt x="12703" y="86346"/>
                  </a:cubicBezTo>
                  <a:cubicBezTo>
                    <a:pt x="12703" y="82112"/>
                    <a:pt x="12703" y="77878"/>
                    <a:pt x="12703" y="73643"/>
                  </a:cubicBezTo>
                  <a:cubicBezTo>
                    <a:pt x="12703" y="56706"/>
                    <a:pt x="4235" y="35535"/>
                    <a:pt x="0" y="10130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B135E470-C327-473D-0352-DBACF050AD8E}"/>
                </a:ext>
              </a:extLst>
            </p:cNvPr>
            <p:cNvSpPr/>
            <p:nvPr/>
          </p:nvSpPr>
          <p:spPr>
            <a:xfrm>
              <a:off x="8304521" y="5268276"/>
              <a:ext cx="303412" cy="222062"/>
            </a:xfrm>
            <a:custGeom>
              <a:avLst/>
              <a:gdLst>
                <a:gd name="connsiteX0" fmla="*/ 2781 w 303412"/>
                <a:gd name="connsiteY0" fmla="*/ 171252 h 222062"/>
                <a:gd name="connsiteX1" fmla="*/ 40889 w 303412"/>
                <a:gd name="connsiteY1" fmla="*/ 188189 h 222062"/>
                <a:gd name="connsiteX2" fmla="*/ 87466 w 303412"/>
                <a:gd name="connsiteY2" fmla="*/ 200891 h 222062"/>
                <a:gd name="connsiteX3" fmla="*/ 95935 w 303412"/>
                <a:gd name="connsiteY3" fmla="*/ 205126 h 222062"/>
                <a:gd name="connsiteX4" fmla="*/ 100169 w 303412"/>
                <a:gd name="connsiteY4" fmla="*/ 205126 h 222062"/>
                <a:gd name="connsiteX5" fmla="*/ 142511 w 303412"/>
                <a:gd name="connsiteY5" fmla="*/ 196657 h 222062"/>
                <a:gd name="connsiteX6" fmla="*/ 214493 w 303412"/>
                <a:gd name="connsiteY6" fmla="*/ 158549 h 222062"/>
                <a:gd name="connsiteX7" fmla="*/ 265304 w 303412"/>
                <a:gd name="connsiteY7" fmla="*/ 90801 h 222062"/>
                <a:gd name="connsiteX8" fmla="*/ 286476 w 303412"/>
                <a:gd name="connsiteY8" fmla="*/ 48458 h 222062"/>
                <a:gd name="connsiteX9" fmla="*/ 299178 w 303412"/>
                <a:gd name="connsiteY9" fmla="*/ 1882 h 222062"/>
                <a:gd name="connsiteX10" fmla="*/ 303413 w 303412"/>
                <a:gd name="connsiteY10" fmla="*/ 1882 h 222062"/>
                <a:gd name="connsiteX11" fmla="*/ 290710 w 303412"/>
                <a:gd name="connsiteY11" fmla="*/ 52693 h 222062"/>
                <a:gd name="connsiteX12" fmla="*/ 278007 w 303412"/>
                <a:gd name="connsiteY12" fmla="*/ 95035 h 222062"/>
                <a:gd name="connsiteX13" fmla="*/ 227196 w 303412"/>
                <a:gd name="connsiteY13" fmla="*/ 171252 h 222062"/>
                <a:gd name="connsiteX14" fmla="*/ 155214 w 303412"/>
                <a:gd name="connsiteY14" fmla="*/ 217828 h 222062"/>
                <a:gd name="connsiteX15" fmla="*/ 108637 w 303412"/>
                <a:gd name="connsiteY15" fmla="*/ 222063 h 222062"/>
                <a:gd name="connsiteX16" fmla="*/ 74764 w 303412"/>
                <a:gd name="connsiteY16" fmla="*/ 213594 h 222062"/>
                <a:gd name="connsiteX17" fmla="*/ 40889 w 303412"/>
                <a:gd name="connsiteY17" fmla="*/ 205126 h 222062"/>
                <a:gd name="connsiteX18" fmla="*/ 7016 w 303412"/>
                <a:gd name="connsiteY18" fmla="*/ 171252 h 222062"/>
                <a:gd name="connsiteX19" fmla="*/ 2781 w 303412"/>
                <a:gd name="connsiteY19" fmla="*/ 171252 h 22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3412" h="222062">
                  <a:moveTo>
                    <a:pt x="2781" y="171252"/>
                  </a:moveTo>
                  <a:cubicBezTo>
                    <a:pt x="15484" y="171252"/>
                    <a:pt x="28187" y="183954"/>
                    <a:pt x="40889" y="188189"/>
                  </a:cubicBezTo>
                  <a:cubicBezTo>
                    <a:pt x="53592" y="196657"/>
                    <a:pt x="70529" y="200891"/>
                    <a:pt x="87466" y="200891"/>
                  </a:cubicBezTo>
                  <a:cubicBezTo>
                    <a:pt x="91701" y="200891"/>
                    <a:pt x="91701" y="205126"/>
                    <a:pt x="95935" y="205126"/>
                  </a:cubicBezTo>
                  <a:cubicBezTo>
                    <a:pt x="95935" y="205126"/>
                    <a:pt x="100169" y="205126"/>
                    <a:pt x="100169" y="205126"/>
                  </a:cubicBezTo>
                  <a:cubicBezTo>
                    <a:pt x="112872" y="205126"/>
                    <a:pt x="129809" y="200891"/>
                    <a:pt x="142511" y="196657"/>
                  </a:cubicBezTo>
                  <a:cubicBezTo>
                    <a:pt x="167917" y="188189"/>
                    <a:pt x="189088" y="175486"/>
                    <a:pt x="214493" y="158549"/>
                  </a:cubicBezTo>
                  <a:cubicBezTo>
                    <a:pt x="235665" y="141612"/>
                    <a:pt x="252602" y="116206"/>
                    <a:pt x="265304" y="90801"/>
                  </a:cubicBezTo>
                  <a:cubicBezTo>
                    <a:pt x="273773" y="78098"/>
                    <a:pt x="278007" y="65396"/>
                    <a:pt x="286476" y="48458"/>
                  </a:cubicBezTo>
                  <a:cubicBezTo>
                    <a:pt x="290710" y="31522"/>
                    <a:pt x="294944" y="14585"/>
                    <a:pt x="299178" y="1882"/>
                  </a:cubicBezTo>
                  <a:cubicBezTo>
                    <a:pt x="299178" y="-2352"/>
                    <a:pt x="303413" y="1882"/>
                    <a:pt x="303413" y="1882"/>
                  </a:cubicBezTo>
                  <a:cubicBezTo>
                    <a:pt x="299178" y="18819"/>
                    <a:pt x="294944" y="35756"/>
                    <a:pt x="290710" y="52693"/>
                  </a:cubicBezTo>
                  <a:cubicBezTo>
                    <a:pt x="286476" y="69630"/>
                    <a:pt x="282242" y="82333"/>
                    <a:pt x="278007" y="95035"/>
                  </a:cubicBezTo>
                  <a:cubicBezTo>
                    <a:pt x="265304" y="124675"/>
                    <a:pt x="248367" y="145846"/>
                    <a:pt x="227196" y="171252"/>
                  </a:cubicBezTo>
                  <a:cubicBezTo>
                    <a:pt x="210259" y="192423"/>
                    <a:pt x="180620" y="209360"/>
                    <a:pt x="155214" y="217828"/>
                  </a:cubicBezTo>
                  <a:cubicBezTo>
                    <a:pt x="138277" y="222063"/>
                    <a:pt x="125574" y="222063"/>
                    <a:pt x="108637" y="222063"/>
                  </a:cubicBezTo>
                  <a:cubicBezTo>
                    <a:pt x="95935" y="222063"/>
                    <a:pt x="83232" y="222063"/>
                    <a:pt x="74764" y="213594"/>
                  </a:cubicBezTo>
                  <a:cubicBezTo>
                    <a:pt x="62061" y="213594"/>
                    <a:pt x="53592" y="209360"/>
                    <a:pt x="40889" y="205126"/>
                  </a:cubicBezTo>
                  <a:cubicBezTo>
                    <a:pt x="28187" y="200891"/>
                    <a:pt x="7016" y="188189"/>
                    <a:pt x="7016" y="171252"/>
                  </a:cubicBezTo>
                  <a:cubicBezTo>
                    <a:pt x="-1453" y="175486"/>
                    <a:pt x="-1453" y="171252"/>
                    <a:pt x="2781" y="171252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F9F7A484-0FFF-8646-C380-CA88EB8ED859}"/>
                </a:ext>
              </a:extLst>
            </p:cNvPr>
            <p:cNvSpPr/>
            <p:nvPr/>
          </p:nvSpPr>
          <p:spPr>
            <a:xfrm>
              <a:off x="8606052" y="5199235"/>
              <a:ext cx="10350" cy="23288"/>
            </a:xfrm>
            <a:custGeom>
              <a:avLst/>
              <a:gdLst>
                <a:gd name="connsiteX0" fmla="*/ 1882 w 10350"/>
                <a:gd name="connsiteY0" fmla="*/ 3176 h 23288"/>
                <a:gd name="connsiteX1" fmla="*/ 10350 w 10350"/>
                <a:gd name="connsiteY1" fmla="*/ 3176 h 23288"/>
                <a:gd name="connsiteX2" fmla="*/ 10350 w 10350"/>
                <a:gd name="connsiteY2" fmla="*/ 11644 h 23288"/>
                <a:gd name="connsiteX3" fmla="*/ 10350 w 10350"/>
                <a:gd name="connsiteY3" fmla="*/ 20113 h 23288"/>
                <a:gd name="connsiteX4" fmla="*/ 1882 w 10350"/>
                <a:gd name="connsiteY4" fmla="*/ 20113 h 23288"/>
                <a:gd name="connsiteX5" fmla="*/ 1882 w 10350"/>
                <a:gd name="connsiteY5" fmla="*/ 3176 h 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0" h="23288">
                  <a:moveTo>
                    <a:pt x="1882" y="3176"/>
                  </a:moveTo>
                  <a:cubicBezTo>
                    <a:pt x="1882" y="-1059"/>
                    <a:pt x="10350" y="-1059"/>
                    <a:pt x="10350" y="3176"/>
                  </a:cubicBezTo>
                  <a:cubicBezTo>
                    <a:pt x="10350" y="7410"/>
                    <a:pt x="10350" y="7410"/>
                    <a:pt x="10350" y="11644"/>
                  </a:cubicBezTo>
                  <a:cubicBezTo>
                    <a:pt x="10350" y="15878"/>
                    <a:pt x="10350" y="15878"/>
                    <a:pt x="10350" y="20113"/>
                  </a:cubicBezTo>
                  <a:cubicBezTo>
                    <a:pt x="10350" y="24347"/>
                    <a:pt x="6116" y="24347"/>
                    <a:pt x="1882" y="20113"/>
                  </a:cubicBezTo>
                  <a:cubicBezTo>
                    <a:pt x="-2353" y="15878"/>
                    <a:pt x="1882" y="7410"/>
                    <a:pt x="1882" y="3176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5FBCA4ED-AC9C-1FF3-ACC6-D2C99468CDF8}"/>
                </a:ext>
              </a:extLst>
            </p:cNvPr>
            <p:cNvSpPr/>
            <p:nvPr/>
          </p:nvSpPr>
          <p:spPr>
            <a:xfrm>
              <a:off x="7704452" y="3960329"/>
              <a:ext cx="1733393" cy="1279131"/>
            </a:xfrm>
            <a:custGeom>
              <a:avLst/>
              <a:gdLst>
                <a:gd name="connsiteX0" fmla="*/ 1588 w 1733393"/>
                <a:gd name="connsiteY0" fmla="*/ 1064244 h 1279131"/>
                <a:gd name="connsiteX1" fmla="*/ 31228 w 1733393"/>
                <a:gd name="connsiteY1" fmla="*/ 945685 h 1279131"/>
                <a:gd name="connsiteX2" fmla="*/ 103210 w 1733393"/>
                <a:gd name="connsiteY2" fmla="*/ 839829 h 1279131"/>
                <a:gd name="connsiteX3" fmla="*/ 149786 w 1733393"/>
                <a:gd name="connsiteY3" fmla="*/ 793252 h 1279131"/>
                <a:gd name="connsiteX4" fmla="*/ 200597 w 1733393"/>
                <a:gd name="connsiteY4" fmla="*/ 767846 h 1279131"/>
                <a:gd name="connsiteX5" fmla="*/ 340327 w 1733393"/>
                <a:gd name="connsiteY5" fmla="*/ 738207 h 1279131"/>
                <a:gd name="connsiteX6" fmla="*/ 331859 w 1733393"/>
                <a:gd name="connsiteY6" fmla="*/ 475684 h 1279131"/>
                <a:gd name="connsiteX7" fmla="*/ 386904 w 1733393"/>
                <a:gd name="connsiteY7" fmla="*/ 331719 h 1279131"/>
                <a:gd name="connsiteX8" fmla="*/ 471589 w 1733393"/>
                <a:gd name="connsiteY8" fmla="*/ 204692 h 1279131"/>
                <a:gd name="connsiteX9" fmla="*/ 615553 w 1733393"/>
                <a:gd name="connsiteY9" fmla="*/ 86133 h 1279131"/>
                <a:gd name="connsiteX10" fmla="*/ 628256 w 1733393"/>
                <a:gd name="connsiteY10" fmla="*/ 77665 h 1279131"/>
                <a:gd name="connsiteX11" fmla="*/ 649427 w 1733393"/>
                <a:gd name="connsiteY11" fmla="*/ 69196 h 1279131"/>
                <a:gd name="connsiteX12" fmla="*/ 734112 w 1733393"/>
                <a:gd name="connsiteY12" fmla="*/ 39557 h 1279131"/>
                <a:gd name="connsiteX13" fmla="*/ 784923 w 1733393"/>
                <a:gd name="connsiteY13" fmla="*/ 22620 h 1279131"/>
                <a:gd name="connsiteX14" fmla="*/ 954293 w 1733393"/>
                <a:gd name="connsiteY14" fmla="*/ 1448 h 1279131"/>
                <a:gd name="connsiteX15" fmla="*/ 1250690 w 1733393"/>
                <a:gd name="connsiteY15" fmla="*/ 64962 h 1279131"/>
                <a:gd name="connsiteX16" fmla="*/ 1390420 w 1733393"/>
                <a:gd name="connsiteY16" fmla="*/ 158115 h 1279131"/>
                <a:gd name="connsiteX17" fmla="*/ 1394654 w 1733393"/>
                <a:gd name="connsiteY17" fmla="*/ 162350 h 1279131"/>
                <a:gd name="connsiteX18" fmla="*/ 1403122 w 1733393"/>
                <a:gd name="connsiteY18" fmla="*/ 166584 h 1279131"/>
                <a:gd name="connsiteX19" fmla="*/ 1517447 w 1733393"/>
                <a:gd name="connsiteY19" fmla="*/ 272440 h 1279131"/>
                <a:gd name="connsiteX20" fmla="*/ 1602132 w 1733393"/>
                <a:gd name="connsiteY20" fmla="*/ 399467 h 1279131"/>
                <a:gd name="connsiteX21" fmla="*/ 1640240 w 1733393"/>
                <a:gd name="connsiteY21" fmla="*/ 700099 h 1279131"/>
                <a:gd name="connsiteX22" fmla="*/ 1564024 w 1733393"/>
                <a:gd name="connsiteY22" fmla="*/ 856765 h 1279131"/>
                <a:gd name="connsiteX23" fmla="*/ 1691051 w 1733393"/>
                <a:gd name="connsiteY23" fmla="*/ 958387 h 1279131"/>
                <a:gd name="connsiteX24" fmla="*/ 1733394 w 1733393"/>
                <a:gd name="connsiteY24" fmla="*/ 1064244 h 1279131"/>
                <a:gd name="connsiteX25" fmla="*/ 1703754 w 1733393"/>
                <a:gd name="connsiteY25" fmla="*/ 1178568 h 1279131"/>
                <a:gd name="connsiteX26" fmla="*/ 1619069 w 1733393"/>
                <a:gd name="connsiteY26" fmla="*/ 1275956 h 1279131"/>
                <a:gd name="connsiteX27" fmla="*/ 1602132 w 1733393"/>
                <a:gd name="connsiteY27" fmla="*/ 1275956 h 1279131"/>
                <a:gd name="connsiteX28" fmla="*/ 1551321 w 1733393"/>
                <a:gd name="connsiteY28" fmla="*/ 1237847 h 1279131"/>
                <a:gd name="connsiteX29" fmla="*/ 1508978 w 1733393"/>
                <a:gd name="connsiteY29" fmla="*/ 1212442 h 1279131"/>
                <a:gd name="connsiteX30" fmla="*/ 1504744 w 1733393"/>
                <a:gd name="connsiteY30" fmla="*/ 1216676 h 1279131"/>
                <a:gd name="connsiteX31" fmla="*/ 1504744 w 1733393"/>
                <a:gd name="connsiteY31" fmla="*/ 1216676 h 1279131"/>
                <a:gd name="connsiteX32" fmla="*/ 1504744 w 1733393"/>
                <a:gd name="connsiteY32" fmla="*/ 1216676 h 1279131"/>
                <a:gd name="connsiteX33" fmla="*/ 1500510 w 1733393"/>
                <a:gd name="connsiteY33" fmla="*/ 1216676 h 1279131"/>
                <a:gd name="connsiteX34" fmla="*/ 1483573 w 1733393"/>
                <a:gd name="connsiteY34" fmla="*/ 1199739 h 1279131"/>
                <a:gd name="connsiteX35" fmla="*/ 1487807 w 1733393"/>
                <a:gd name="connsiteY35" fmla="*/ 1195505 h 1279131"/>
                <a:gd name="connsiteX36" fmla="*/ 1513213 w 1733393"/>
                <a:gd name="connsiteY36" fmla="*/ 1119289 h 1279131"/>
                <a:gd name="connsiteX37" fmla="*/ 1513213 w 1733393"/>
                <a:gd name="connsiteY37" fmla="*/ 1017667 h 1279131"/>
                <a:gd name="connsiteX38" fmla="*/ 1487807 w 1733393"/>
                <a:gd name="connsiteY38" fmla="*/ 975324 h 1279131"/>
                <a:gd name="connsiteX39" fmla="*/ 1462402 w 1733393"/>
                <a:gd name="connsiteY39" fmla="*/ 949919 h 1279131"/>
                <a:gd name="connsiteX40" fmla="*/ 1453933 w 1733393"/>
                <a:gd name="connsiteY40" fmla="*/ 882171 h 1279131"/>
                <a:gd name="connsiteX41" fmla="*/ 1453933 w 1733393"/>
                <a:gd name="connsiteY41" fmla="*/ 877937 h 1279131"/>
                <a:gd name="connsiteX42" fmla="*/ 1453933 w 1733393"/>
                <a:gd name="connsiteY42" fmla="*/ 877937 h 1279131"/>
                <a:gd name="connsiteX43" fmla="*/ 1458168 w 1733393"/>
                <a:gd name="connsiteY43" fmla="*/ 873703 h 1279131"/>
                <a:gd name="connsiteX44" fmla="*/ 1458168 w 1733393"/>
                <a:gd name="connsiteY44" fmla="*/ 839829 h 1279131"/>
                <a:gd name="connsiteX45" fmla="*/ 1458168 w 1733393"/>
                <a:gd name="connsiteY45" fmla="*/ 839829 h 1279131"/>
                <a:gd name="connsiteX46" fmla="*/ 1458168 w 1733393"/>
                <a:gd name="connsiteY46" fmla="*/ 835594 h 1279131"/>
                <a:gd name="connsiteX47" fmla="*/ 1458168 w 1733393"/>
                <a:gd name="connsiteY47" fmla="*/ 831360 h 1279131"/>
                <a:gd name="connsiteX48" fmla="*/ 1449699 w 1733393"/>
                <a:gd name="connsiteY48" fmla="*/ 831360 h 1279131"/>
                <a:gd name="connsiteX49" fmla="*/ 1411591 w 1733393"/>
                <a:gd name="connsiteY49" fmla="*/ 831360 h 1279131"/>
                <a:gd name="connsiteX50" fmla="*/ 1381951 w 1733393"/>
                <a:gd name="connsiteY50" fmla="*/ 801720 h 1279131"/>
                <a:gd name="connsiteX51" fmla="*/ 1386185 w 1733393"/>
                <a:gd name="connsiteY51" fmla="*/ 789018 h 1279131"/>
                <a:gd name="connsiteX52" fmla="*/ 1386185 w 1733393"/>
                <a:gd name="connsiteY52" fmla="*/ 750909 h 1279131"/>
                <a:gd name="connsiteX53" fmla="*/ 1381951 w 1733393"/>
                <a:gd name="connsiteY53" fmla="*/ 700099 h 1279131"/>
                <a:gd name="connsiteX54" fmla="*/ 1365014 w 1733393"/>
                <a:gd name="connsiteY54" fmla="*/ 598477 h 1279131"/>
                <a:gd name="connsiteX55" fmla="*/ 1365014 w 1733393"/>
                <a:gd name="connsiteY55" fmla="*/ 594242 h 1279131"/>
                <a:gd name="connsiteX56" fmla="*/ 1365014 w 1733393"/>
                <a:gd name="connsiteY56" fmla="*/ 619648 h 1279131"/>
                <a:gd name="connsiteX57" fmla="*/ 1343843 w 1733393"/>
                <a:gd name="connsiteY57" fmla="*/ 750909 h 1279131"/>
                <a:gd name="connsiteX58" fmla="*/ 1309969 w 1733393"/>
                <a:gd name="connsiteY58" fmla="*/ 801720 h 1279131"/>
                <a:gd name="connsiteX59" fmla="*/ 1280329 w 1733393"/>
                <a:gd name="connsiteY59" fmla="*/ 801720 h 1279131"/>
                <a:gd name="connsiteX60" fmla="*/ 1242221 w 1733393"/>
                <a:gd name="connsiteY60" fmla="*/ 797486 h 1279131"/>
                <a:gd name="connsiteX61" fmla="*/ 1237987 w 1733393"/>
                <a:gd name="connsiteY61" fmla="*/ 793252 h 1279131"/>
                <a:gd name="connsiteX62" fmla="*/ 1237987 w 1733393"/>
                <a:gd name="connsiteY62" fmla="*/ 776315 h 1279131"/>
                <a:gd name="connsiteX63" fmla="*/ 1246456 w 1733393"/>
                <a:gd name="connsiteY63" fmla="*/ 738207 h 1279131"/>
                <a:gd name="connsiteX64" fmla="*/ 1254924 w 1733393"/>
                <a:gd name="connsiteY64" fmla="*/ 700099 h 1279131"/>
                <a:gd name="connsiteX65" fmla="*/ 1267627 w 1733393"/>
                <a:gd name="connsiteY65" fmla="*/ 619648 h 1279131"/>
                <a:gd name="connsiteX66" fmla="*/ 1254924 w 1733393"/>
                <a:gd name="connsiteY66" fmla="*/ 484152 h 1279131"/>
                <a:gd name="connsiteX67" fmla="*/ 1221050 w 1733393"/>
                <a:gd name="connsiteY67" fmla="*/ 369828 h 1279131"/>
                <a:gd name="connsiteX68" fmla="*/ 1187176 w 1733393"/>
                <a:gd name="connsiteY68" fmla="*/ 272440 h 1279131"/>
                <a:gd name="connsiteX69" fmla="*/ 1182942 w 1733393"/>
                <a:gd name="connsiteY69" fmla="*/ 369828 h 1279131"/>
                <a:gd name="connsiteX70" fmla="*/ 1170239 w 1733393"/>
                <a:gd name="connsiteY70" fmla="*/ 492621 h 1279131"/>
                <a:gd name="connsiteX71" fmla="*/ 1068617 w 1733393"/>
                <a:gd name="connsiteY71" fmla="*/ 721270 h 1279131"/>
                <a:gd name="connsiteX72" fmla="*/ 1026275 w 1733393"/>
                <a:gd name="connsiteY72" fmla="*/ 772081 h 1279131"/>
                <a:gd name="connsiteX73" fmla="*/ 962761 w 1733393"/>
                <a:gd name="connsiteY73" fmla="*/ 793252 h 1279131"/>
                <a:gd name="connsiteX74" fmla="*/ 945824 w 1733393"/>
                <a:gd name="connsiteY74" fmla="*/ 776315 h 1279131"/>
                <a:gd name="connsiteX75" fmla="*/ 941590 w 1733393"/>
                <a:gd name="connsiteY75" fmla="*/ 767846 h 1279131"/>
                <a:gd name="connsiteX76" fmla="*/ 941590 w 1733393"/>
                <a:gd name="connsiteY76" fmla="*/ 750909 h 1279131"/>
                <a:gd name="connsiteX77" fmla="*/ 916184 w 1733393"/>
                <a:gd name="connsiteY77" fmla="*/ 759378 h 1279131"/>
                <a:gd name="connsiteX78" fmla="*/ 911950 w 1733393"/>
                <a:gd name="connsiteY78" fmla="*/ 780549 h 1279131"/>
                <a:gd name="connsiteX79" fmla="*/ 886545 w 1733393"/>
                <a:gd name="connsiteY79" fmla="*/ 822892 h 1279131"/>
                <a:gd name="connsiteX80" fmla="*/ 831499 w 1733393"/>
                <a:gd name="connsiteY80" fmla="*/ 822892 h 1279131"/>
                <a:gd name="connsiteX81" fmla="*/ 793391 w 1733393"/>
                <a:gd name="connsiteY81" fmla="*/ 814423 h 1279131"/>
                <a:gd name="connsiteX82" fmla="*/ 780689 w 1733393"/>
                <a:gd name="connsiteY82" fmla="*/ 818657 h 1279131"/>
                <a:gd name="connsiteX83" fmla="*/ 657896 w 1733393"/>
                <a:gd name="connsiteY83" fmla="*/ 789018 h 1279131"/>
                <a:gd name="connsiteX84" fmla="*/ 624022 w 1733393"/>
                <a:gd name="connsiteY84" fmla="*/ 801720 h 1279131"/>
                <a:gd name="connsiteX85" fmla="*/ 624022 w 1733393"/>
                <a:gd name="connsiteY85" fmla="*/ 805955 h 1279131"/>
                <a:gd name="connsiteX86" fmla="*/ 590148 w 1733393"/>
                <a:gd name="connsiteY86" fmla="*/ 907576 h 1279131"/>
                <a:gd name="connsiteX87" fmla="*/ 598616 w 1733393"/>
                <a:gd name="connsiteY87" fmla="*/ 954153 h 1279131"/>
                <a:gd name="connsiteX88" fmla="*/ 607085 w 1733393"/>
                <a:gd name="connsiteY88" fmla="*/ 975324 h 1279131"/>
                <a:gd name="connsiteX89" fmla="*/ 615553 w 1733393"/>
                <a:gd name="connsiteY89" fmla="*/ 992261 h 1279131"/>
                <a:gd name="connsiteX90" fmla="*/ 611319 w 1733393"/>
                <a:gd name="connsiteY90" fmla="*/ 996496 h 1279131"/>
                <a:gd name="connsiteX91" fmla="*/ 594382 w 1733393"/>
                <a:gd name="connsiteY91" fmla="*/ 988027 h 1279131"/>
                <a:gd name="connsiteX92" fmla="*/ 590148 w 1733393"/>
                <a:gd name="connsiteY92" fmla="*/ 1026135 h 1279131"/>
                <a:gd name="connsiteX93" fmla="*/ 577445 w 1733393"/>
                <a:gd name="connsiteY93" fmla="*/ 1038838 h 1279131"/>
                <a:gd name="connsiteX94" fmla="*/ 577445 w 1733393"/>
                <a:gd name="connsiteY94" fmla="*/ 1068478 h 1279131"/>
                <a:gd name="connsiteX95" fmla="*/ 560508 w 1733393"/>
                <a:gd name="connsiteY95" fmla="*/ 1076946 h 1279131"/>
                <a:gd name="connsiteX96" fmla="*/ 454652 w 1733393"/>
                <a:gd name="connsiteY96" fmla="*/ 1000730 h 1279131"/>
                <a:gd name="connsiteX97" fmla="*/ 399607 w 1733393"/>
                <a:gd name="connsiteY97" fmla="*/ 941450 h 1279131"/>
                <a:gd name="connsiteX98" fmla="*/ 369967 w 1733393"/>
                <a:gd name="connsiteY98" fmla="*/ 848297 h 1279131"/>
                <a:gd name="connsiteX99" fmla="*/ 306453 w 1733393"/>
                <a:gd name="connsiteY99" fmla="*/ 979559 h 1279131"/>
                <a:gd name="connsiteX100" fmla="*/ 327625 w 1733393"/>
                <a:gd name="connsiteY100" fmla="*/ 1170100 h 1279131"/>
                <a:gd name="connsiteX101" fmla="*/ 314922 w 1733393"/>
                <a:gd name="connsiteY101" fmla="*/ 1203974 h 1279131"/>
                <a:gd name="connsiteX102" fmla="*/ 251408 w 1733393"/>
                <a:gd name="connsiteY102" fmla="*/ 1216676 h 1279131"/>
                <a:gd name="connsiteX103" fmla="*/ 187895 w 1733393"/>
                <a:gd name="connsiteY103" fmla="*/ 1225145 h 1279131"/>
                <a:gd name="connsiteX104" fmla="*/ 158255 w 1733393"/>
                <a:gd name="connsiteY104" fmla="*/ 1203974 h 1279131"/>
                <a:gd name="connsiteX105" fmla="*/ 132849 w 1733393"/>
                <a:gd name="connsiteY105" fmla="*/ 1216676 h 1279131"/>
                <a:gd name="connsiteX106" fmla="*/ 48164 w 1733393"/>
                <a:gd name="connsiteY106" fmla="*/ 1208208 h 1279131"/>
                <a:gd name="connsiteX107" fmla="*/ 26993 w 1733393"/>
                <a:gd name="connsiteY107" fmla="*/ 1187036 h 1279131"/>
                <a:gd name="connsiteX108" fmla="*/ 14291 w 1733393"/>
                <a:gd name="connsiteY108" fmla="*/ 1131991 h 1279131"/>
                <a:gd name="connsiteX109" fmla="*/ 1588 w 1733393"/>
                <a:gd name="connsiteY109" fmla="*/ 1064244 h 127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733393" h="1279131">
                  <a:moveTo>
                    <a:pt x="1588" y="1064244"/>
                  </a:moveTo>
                  <a:cubicBezTo>
                    <a:pt x="5822" y="1021901"/>
                    <a:pt x="14291" y="983793"/>
                    <a:pt x="31228" y="945685"/>
                  </a:cubicBezTo>
                  <a:cubicBezTo>
                    <a:pt x="48164" y="907576"/>
                    <a:pt x="73570" y="873703"/>
                    <a:pt x="103210" y="839829"/>
                  </a:cubicBezTo>
                  <a:cubicBezTo>
                    <a:pt x="120147" y="822892"/>
                    <a:pt x="132849" y="810189"/>
                    <a:pt x="149786" y="793252"/>
                  </a:cubicBezTo>
                  <a:cubicBezTo>
                    <a:pt x="166723" y="776315"/>
                    <a:pt x="183660" y="776315"/>
                    <a:pt x="200597" y="767846"/>
                  </a:cubicBezTo>
                  <a:cubicBezTo>
                    <a:pt x="238705" y="746675"/>
                    <a:pt x="297985" y="738207"/>
                    <a:pt x="340327" y="738207"/>
                  </a:cubicBezTo>
                  <a:cubicBezTo>
                    <a:pt x="323390" y="657756"/>
                    <a:pt x="314922" y="556134"/>
                    <a:pt x="331859" y="475684"/>
                  </a:cubicBezTo>
                  <a:cubicBezTo>
                    <a:pt x="340327" y="424873"/>
                    <a:pt x="361499" y="378296"/>
                    <a:pt x="386904" y="331719"/>
                  </a:cubicBezTo>
                  <a:cubicBezTo>
                    <a:pt x="408075" y="285143"/>
                    <a:pt x="433481" y="242800"/>
                    <a:pt x="471589" y="204692"/>
                  </a:cubicBezTo>
                  <a:cubicBezTo>
                    <a:pt x="513931" y="158115"/>
                    <a:pt x="556274" y="111539"/>
                    <a:pt x="615553" y="86133"/>
                  </a:cubicBezTo>
                  <a:cubicBezTo>
                    <a:pt x="619787" y="81899"/>
                    <a:pt x="624022" y="77665"/>
                    <a:pt x="628256" y="77665"/>
                  </a:cubicBezTo>
                  <a:cubicBezTo>
                    <a:pt x="636724" y="73431"/>
                    <a:pt x="645193" y="73431"/>
                    <a:pt x="649427" y="69196"/>
                  </a:cubicBezTo>
                  <a:cubicBezTo>
                    <a:pt x="679067" y="56494"/>
                    <a:pt x="704472" y="48025"/>
                    <a:pt x="734112" y="39557"/>
                  </a:cubicBezTo>
                  <a:cubicBezTo>
                    <a:pt x="751049" y="35322"/>
                    <a:pt x="767986" y="31088"/>
                    <a:pt x="784923" y="22620"/>
                  </a:cubicBezTo>
                  <a:cubicBezTo>
                    <a:pt x="835734" y="5683"/>
                    <a:pt x="899247" y="9917"/>
                    <a:pt x="954293" y="1448"/>
                  </a:cubicBezTo>
                  <a:cubicBezTo>
                    <a:pt x="1060149" y="-7020"/>
                    <a:pt x="1153302" y="22620"/>
                    <a:pt x="1250690" y="64962"/>
                  </a:cubicBezTo>
                  <a:cubicBezTo>
                    <a:pt x="1301500" y="86133"/>
                    <a:pt x="1348077" y="124241"/>
                    <a:pt x="1390420" y="158115"/>
                  </a:cubicBezTo>
                  <a:cubicBezTo>
                    <a:pt x="1390420" y="158115"/>
                    <a:pt x="1390420" y="158115"/>
                    <a:pt x="1394654" y="162350"/>
                  </a:cubicBezTo>
                  <a:cubicBezTo>
                    <a:pt x="1398888" y="162350"/>
                    <a:pt x="1398888" y="162350"/>
                    <a:pt x="1403122" y="166584"/>
                  </a:cubicBezTo>
                  <a:cubicBezTo>
                    <a:pt x="1445465" y="196224"/>
                    <a:pt x="1483573" y="230098"/>
                    <a:pt x="1517447" y="272440"/>
                  </a:cubicBezTo>
                  <a:cubicBezTo>
                    <a:pt x="1547087" y="314782"/>
                    <a:pt x="1576726" y="357125"/>
                    <a:pt x="1602132" y="399467"/>
                  </a:cubicBezTo>
                  <a:cubicBezTo>
                    <a:pt x="1648709" y="492621"/>
                    <a:pt x="1661411" y="602711"/>
                    <a:pt x="1640240" y="700099"/>
                  </a:cubicBezTo>
                  <a:cubicBezTo>
                    <a:pt x="1627537" y="759378"/>
                    <a:pt x="1602132" y="810189"/>
                    <a:pt x="1564024" y="856765"/>
                  </a:cubicBezTo>
                  <a:cubicBezTo>
                    <a:pt x="1614835" y="882171"/>
                    <a:pt x="1657177" y="916045"/>
                    <a:pt x="1691051" y="958387"/>
                  </a:cubicBezTo>
                  <a:cubicBezTo>
                    <a:pt x="1716456" y="988027"/>
                    <a:pt x="1729159" y="1026135"/>
                    <a:pt x="1733394" y="1064244"/>
                  </a:cubicBezTo>
                  <a:cubicBezTo>
                    <a:pt x="1733394" y="1102352"/>
                    <a:pt x="1720691" y="1144694"/>
                    <a:pt x="1703754" y="1178568"/>
                  </a:cubicBezTo>
                  <a:cubicBezTo>
                    <a:pt x="1682582" y="1216676"/>
                    <a:pt x="1652943" y="1250550"/>
                    <a:pt x="1619069" y="1275956"/>
                  </a:cubicBezTo>
                  <a:cubicBezTo>
                    <a:pt x="1614835" y="1280190"/>
                    <a:pt x="1606366" y="1280190"/>
                    <a:pt x="1602132" y="1275956"/>
                  </a:cubicBezTo>
                  <a:cubicBezTo>
                    <a:pt x="1585195" y="1263253"/>
                    <a:pt x="1568258" y="1254784"/>
                    <a:pt x="1551321" y="1237847"/>
                  </a:cubicBezTo>
                  <a:cubicBezTo>
                    <a:pt x="1542853" y="1229379"/>
                    <a:pt x="1525916" y="1199739"/>
                    <a:pt x="1508978" y="1212442"/>
                  </a:cubicBezTo>
                  <a:cubicBezTo>
                    <a:pt x="1508978" y="1212442"/>
                    <a:pt x="1504744" y="1216676"/>
                    <a:pt x="1504744" y="1216676"/>
                  </a:cubicBezTo>
                  <a:cubicBezTo>
                    <a:pt x="1504744" y="1216676"/>
                    <a:pt x="1504744" y="1216676"/>
                    <a:pt x="1504744" y="1216676"/>
                  </a:cubicBezTo>
                  <a:lnTo>
                    <a:pt x="1504744" y="1216676"/>
                  </a:lnTo>
                  <a:cubicBezTo>
                    <a:pt x="1504744" y="1216676"/>
                    <a:pt x="1504744" y="1216676"/>
                    <a:pt x="1500510" y="1216676"/>
                  </a:cubicBezTo>
                  <a:cubicBezTo>
                    <a:pt x="1492041" y="1225145"/>
                    <a:pt x="1475105" y="1208208"/>
                    <a:pt x="1483573" y="1199739"/>
                  </a:cubicBezTo>
                  <a:cubicBezTo>
                    <a:pt x="1483573" y="1199739"/>
                    <a:pt x="1483573" y="1195505"/>
                    <a:pt x="1487807" y="1195505"/>
                  </a:cubicBezTo>
                  <a:cubicBezTo>
                    <a:pt x="1504744" y="1174334"/>
                    <a:pt x="1513213" y="1148928"/>
                    <a:pt x="1513213" y="1119289"/>
                  </a:cubicBezTo>
                  <a:cubicBezTo>
                    <a:pt x="1517447" y="1085415"/>
                    <a:pt x="1521681" y="1051541"/>
                    <a:pt x="1513213" y="1017667"/>
                  </a:cubicBezTo>
                  <a:cubicBezTo>
                    <a:pt x="1508978" y="1000730"/>
                    <a:pt x="1500510" y="988027"/>
                    <a:pt x="1487807" y="975324"/>
                  </a:cubicBezTo>
                  <a:cubicBezTo>
                    <a:pt x="1475105" y="975324"/>
                    <a:pt x="1462402" y="966856"/>
                    <a:pt x="1462402" y="949919"/>
                  </a:cubicBezTo>
                  <a:cubicBezTo>
                    <a:pt x="1458168" y="928748"/>
                    <a:pt x="1458168" y="907576"/>
                    <a:pt x="1453933" y="882171"/>
                  </a:cubicBezTo>
                  <a:cubicBezTo>
                    <a:pt x="1453933" y="882171"/>
                    <a:pt x="1453933" y="882171"/>
                    <a:pt x="1453933" y="877937"/>
                  </a:cubicBezTo>
                  <a:cubicBezTo>
                    <a:pt x="1453933" y="877937"/>
                    <a:pt x="1453933" y="877937"/>
                    <a:pt x="1453933" y="877937"/>
                  </a:cubicBezTo>
                  <a:cubicBezTo>
                    <a:pt x="1453933" y="877937"/>
                    <a:pt x="1458168" y="877937"/>
                    <a:pt x="1458168" y="873703"/>
                  </a:cubicBezTo>
                  <a:cubicBezTo>
                    <a:pt x="1458168" y="865234"/>
                    <a:pt x="1458168" y="852531"/>
                    <a:pt x="1458168" y="839829"/>
                  </a:cubicBezTo>
                  <a:cubicBezTo>
                    <a:pt x="1458168" y="839829"/>
                    <a:pt x="1458168" y="839829"/>
                    <a:pt x="1458168" y="839829"/>
                  </a:cubicBezTo>
                  <a:cubicBezTo>
                    <a:pt x="1458168" y="839829"/>
                    <a:pt x="1458168" y="835594"/>
                    <a:pt x="1458168" y="835594"/>
                  </a:cubicBezTo>
                  <a:cubicBezTo>
                    <a:pt x="1458168" y="831360"/>
                    <a:pt x="1458168" y="831360"/>
                    <a:pt x="1458168" y="831360"/>
                  </a:cubicBezTo>
                  <a:cubicBezTo>
                    <a:pt x="1458168" y="831360"/>
                    <a:pt x="1453933" y="831360"/>
                    <a:pt x="1449699" y="831360"/>
                  </a:cubicBezTo>
                  <a:cubicBezTo>
                    <a:pt x="1436996" y="831360"/>
                    <a:pt x="1424294" y="831360"/>
                    <a:pt x="1411591" y="831360"/>
                  </a:cubicBezTo>
                  <a:cubicBezTo>
                    <a:pt x="1394654" y="831360"/>
                    <a:pt x="1381951" y="818657"/>
                    <a:pt x="1381951" y="801720"/>
                  </a:cubicBezTo>
                  <a:cubicBezTo>
                    <a:pt x="1381951" y="797486"/>
                    <a:pt x="1381951" y="793252"/>
                    <a:pt x="1386185" y="789018"/>
                  </a:cubicBezTo>
                  <a:cubicBezTo>
                    <a:pt x="1386185" y="776315"/>
                    <a:pt x="1386185" y="763612"/>
                    <a:pt x="1386185" y="750909"/>
                  </a:cubicBezTo>
                  <a:cubicBezTo>
                    <a:pt x="1386185" y="733972"/>
                    <a:pt x="1381951" y="717035"/>
                    <a:pt x="1381951" y="700099"/>
                  </a:cubicBezTo>
                  <a:cubicBezTo>
                    <a:pt x="1377717" y="666225"/>
                    <a:pt x="1373483" y="632351"/>
                    <a:pt x="1365014" y="598477"/>
                  </a:cubicBezTo>
                  <a:cubicBezTo>
                    <a:pt x="1365014" y="598477"/>
                    <a:pt x="1365014" y="594242"/>
                    <a:pt x="1365014" y="594242"/>
                  </a:cubicBezTo>
                  <a:cubicBezTo>
                    <a:pt x="1365014" y="602711"/>
                    <a:pt x="1365014" y="611179"/>
                    <a:pt x="1365014" y="619648"/>
                  </a:cubicBezTo>
                  <a:cubicBezTo>
                    <a:pt x="1360780" y="661990"/>
                    <a:pt x="1356546" y="708567"/>
                    <a:pt x="1343843" y="750909"/>
                  </a:cubicBezTo>
                  <a:cubicBezTo>
                    <a:pt x="1339609" y="772081"/>
                    <a:pt x="1335375" y="797486"/>
                    <a:pt x="1309969" y="801720"/>
                  </a:cubicBezTo>
                  <a:cubicBezTo>
                    <a:pt x="1301500" y="801720"/>
                    <a:pt x="1288798" y="801720"/>
                    <a:pt x="1280329" y="801720"/>
                  </a:cubicBezTo>
                  <a:cubicBezTo>
                    <a:pt x="1267627" y="801720"/>
                    <a:pt x="1254924" y="805955"/>
                    <a:pt x="1242221" y="797486"/>
                  </a:cubicBezTo>
                  <a:cubicBezTo>
                    <a:pt x="1237987" y="797486"/>
                    <a:pt x="1237987" y="793252"/>
                    <a:pt x="1237987" y="793252"/>
                  </a:cubicBezTo>
                  <a:cubicBezTo>
                    <a:pt x="1229518" y="793252"/>
                    <a:pt x="1237987" y="789018"/>
                    <a:pt x="1237987" y="776315"/>
                  </a:cubicBezTo>
                  <a:cubicBezTo>
                    <a:pt x="1237987" y="763612"/>
                    <a:pt x="1242221" y="750909"/>
                    <a:pt x="1246456" y="738207"/>
                  </a:cubicBezTo>
                  <a:cubicBezTo>
                    <a:pt x="1250690" y="725504"/>
                    <a:pt x="1250690" y="712801"/>
                    <a:pt x="1254924" y="700099"/>
                  </a:cubicBezTo>
                  <a:cubicBezTo>
                    <a:pt x="1259158" y="674693"/>
                    <a:pt x="1263393" y="645053"/>
                    <a:pt x="1267627" y="619648"/>
                  </a:cubicBezTo>
                  <a:cubicBezTo>
                    <a:pt x="1271861" y="573071"/>
                    <a:pt x="1259158" y="530729"/>
                    <a:pt x="1254924" y="484152"/>
                  </a:cubicBezTo>
                  <a:cubicBezTo>
                    <a:pt x="1250690" y="441810"/>
                    <a:pt x="1233753" y="412170"/>
                    <a:pt x="1221050" y="369828"/>
                  </a:cubicBezTo>
                  <a:cubicBezTo>
                    <a:pt x="1216816" y="352891"/>
                    <a:pt x="1195644" y="289377"/>
                    <a:pt x="1187176" y="272440"/>
                  </a:cubicBezTo>
                  <a:cubicBezTo>
                    <a:pt x="1187176" y="289377"/>
                    <a:pt x="1182942" y="348656"/>
                    <a:pt x="1182942" y="369828"/>
                  </a:cubicBezTo>
                  <a:cubicBezTo>
                    <a:pt x="1178708" y="412170"/>
                    <a:pt x="1178708" y="454512"/>
                    <a:pt x="1170239" y="492621"/>
                  </a:cubicBezTo>
                  <a:cubicBezTo>
                    <a:pt x="1149068" y="573071"/>
                    <a:pt x="1115194" y="653522"/>
                    <a:pt x="1068617" y="721270"/>
                  </a:cubicBezTo>
                  <a:cubicBezTo>
                    <a:pt x="1055915" y="738207"/>
                    <a:pt x="1043212" y="755144"/>
                    <a:pt x="1026275" y="772081"/>
                  </a:cubicBezTo>
                  <a:cubicBezTo>
                    <a:pt x="1013572" y="784783"/>
                    <a:pt x="983932" y="797486"/>
                    <a:pt x="962761" y="793252"/>
                  </a:cubicBezTo>
                  <a:cubicBezTo>
                    <a:pt x="954293" y="789018"/>
                    <a:pt x="945824" y="784783"/>
                    <a:pt x="945824" y="776315"/>
                  </a:cubicBezTo>
                  <a:cubicBezTo>
                    <a:pt x="945824" y="772081"/>
                    <a:pt x="941590" y="772081"/>
                    <a:pt x="941590" y="767846"/>
                  </a:cubicBezTo>
                  <a:cubicBezTo>
                    <a:pt x="941590" y="763612"/>
                    <a:pt x="941590" y="755144"/>
                    <a:pt x="941590" y="750909"/>
                  </a:cubicBezTo>
                  <a:cubicBezTo>
                    <a:pt x="937356" y="759378"/>
                    <a:pt x="924653" y="763612"/>
                    <a:pt x="916184" y="759378"/>
                  </a:cubicBezTo>
                  <a:cubicBezTo>
                    <a:pt x="916184" y="767846"/>
                    <a:pt x="911950" y="772081"/>
                    <a:pt x="911950" y="780549"/>
                  </a:cubicBezTo>
                  <a:cubicBezTo>
                    <a:pt x="907716" y="797486"/>
                    <a:pt x="903482" y="818657"/>
                    <a:pt x="886545" y="822892"/>
                  </a:cubicBezTo>
                  <a:cubicBezTo>
                    <a:pt x="869608" y="827126"/>
                    <a:pt x="848437" y="822892"/>
                    <a:pt x="831499" y="822892"/>
                  </a:cubicBezTo>
                  <a:cubicBezTo>
                    <a:pt x="818797" y="822892"/>
                    <a:pt x="806094" y="818657"/>
                    <a:pt x="793391" y="814423"/>
                  </a:cubicBezTo>
                  <a:cubicBezTo>
                    <a:pt x="793391" y="818657"/>
                    <a:pt x="784923" y="822892"/>
                    <a:pt x="780689" y="818657"/>
                  </a:cubicBezTo>
                  <a:cubicBezTo>
                    <a:pt x="742580" y="801720"/>
                    <a:pt x="700238" y="780549"/>
                    <a:pt x="657896" y="789018"/>
                  </a:cubicBezTo>
                  <a:cubicBezTo>
                    <a:pt x="645193" y="793252"/>
                    <a:pt x="636724" y="797486"/>
                    <a:pt x="624022" y="801720"/>
                  </a:cubicBezTo>
                  <a:cubicBezTo>
                    <a:pt x="624022" y="801720"/>
                    <a:pt x="624022" y="801720"/>
                    <a:pt x="624022" y="805955"/>
                  </a:cubicBezTo>
                  <a:cubicBezTo>
                    <a:pt x="607085" y="835594"/>
                    <a:pt x="590148" y="869468"/>
                    <a:pt x="590148" y="907576"/>
                  </a:cubicBezTo>
                  <a:cubicBezTo>
                    <a:pt x="590148" y="924513"/>
                    <a:pt x="594382" y="937216"/>
                    <a:pt x="598616" y="954153"/>
                  </a:cubicBezTo>
                  <a:cubicBezTo>
                    <a:pt x="602850" y="962622"/>
                    <a:pt x="602850" y="966856"/>
                    <a:pt x="607085" y="975324"/>
                  </a:cubicBezTo>
                  <a:cubicBezTo>
                    <a:pt x="611319" y="983793"/>
                    <a:pt x="615553" y="988027"/>
                    <a:pt x="615553" y="992261"/>
                  </a:cubicBezTo>
                  <a:cubicBezTo>
                    <a:pt x="615553" y="996496"/>
                    <a:pt x="615553" y="996496"/>
                    <a:pt x="611319" y="996496"/>
                  </a:cubicBezTo>
                  <a:cubicBezTo>
                    <a:pt x="602850" y="996496"/>
                    <a:pt x="598616" y="992261"/>
                    <a:pt x="594382" y="988027"/>
                  </a:cubicBezTo>
                  <a:cubicBezTo>
                    <a:pt x="590148" y="1000730"/>
                    <a:pt x="585913" y="1013433"/>
                    <a:pt x="590148" y="1026135"/>
                  </a:cubicBezTo>
                  <a:cubicBezTo>
                    <a:pt x="590148" y="1034604"/>
                    <a:pt x="581679" y="1038838"/>
                    <a:pt x="577445" y="1038838"/>
                  </a:cubicBezTo>
                  <a:cubicBezTo>
                    <a:pt x="577445" y="1038838"/>
                    <a:pt x="577445" y="1068478"/>
                    <a:pt x="577445" y="1068478"/>
                  </a:cubicBezTo>
                  <a:cubicBezTo>
                    <a:pt x="573211" y="1076946"/>
                    <a:pt x="568977" y="1081180"/>
                    <a:pt x="560508" y="1076946"/>
                  </a:cubicBezTo>
                  <a:cubicBezTo>
                    <a:pt x="518166" y="1060009"/>
                    <a:pt x="484292" y="1034604"/>
                    <a:pt x="454652" y="1000730"/>
                  </a:cubicBezTo>
                  <a:cubicBezTo>
                    <a:pt x="429246" y="988027"/>
                    <a:pt x="412309" y="971090"/>
                    <a:pt x="399607" y="941450"/>
                  </a:cubicBezTo>
                  <a:cubicBezTo>
                    <a:pt x="386904" y="911811"/>
                    <a:pt x="374201" y="882171"/>
                    <a:pt x="369967" y="848297"/>
                  </a:cubicBezTo>
                  <a:cubicBezTo>
                    <a:pt x="331859" y="882171"/>
                    <a:pt x="314922" y="932982"/>
                    <a:pt x="306453" y="979559"/>
                  </a:cubicBezTo>
                  <a:cubicBezTo>
                    <a:pt x="293751" y="1043072"/>
                    <a:pt x="297985" y="1115054"/>
                    <a:pt x="327625" y="1170100"/>
                  </a:cubicBezTo>
                  <a:cubicBezTo>
                    <a:pt x="331859" y="1182802"/>
                    <a:pt x="331859" y="1199739"/>
                    <a:pt x="314922" y="1203974"/>
                  </a:cubicBezTo>
                  <a:cubicBezTo>
                    <a:pt x="293751" y="1208208"/>
                    <a:pt x="272579" y="1212442"/>
                    <a:pt x="251408" y="1216676"/>
                  </a:cubicBezTo>
                  <a:cubicBezTo>
                    <a:pt x="230237" y="1220911"/>
                    <a:pt x="209066" y="1225145"/>
                    <a:pt x="187895" y="1225145"/>
                  </a:cubicBezTo>
                  <a:cubicBezTo>
                    <a:pt x="170958" y="1225145"/>
                    <a:pt x="162489" y="1216676"/>
                    <a:pt x="158255" y="1203974"/>
                  </a:cubicBezTo>
                  <a:cubicBezTo>
                    <a:pt x="154021" y="1212442"/>
                    <a:pt x="141318" y="1216676"/>
                    <a:pt x="132849" y="1216676"/>
                  </a:cubicBezTo>
                  <a:cubicBezTo>
                    <a:pt x="103210" y="1216676"/>
                    <a:pt x="77804" y="1212442"/>
                    <a:pt x="48164" y="1208208"/>
                  </a:cubicBezTo>
                  <a:cubicBezTo>
                    <a:pt x="35462" y="1208208"/>
                    <a:pt x="26993" y="1195505"/>
                    <a:pt x="26993" y="1187036"/>
                  </a:cubicBezTo>
                  <a:cubicBezTo>
                    <a:pt x="18525" y="1170100"/>
                    <a:pt x="14291" y="1148928"/>
                    <a:pt x="14291" y="1131991"/>
                  </a:cubicBezTo>
                  <a:cubicBezTo>
                    <a:pt x="1588" y="1110820"/>
                    <a:pt x="-2646" y="1085415"/>
                    <a:pt x="1588" y="1064244"/>
                  </a:cubicBezTo>
                  <a:close/>
                </a:path>
              </a:pathLst>
            </a:custGeom>
            <a:solidFill>
              <a:srgbClr val="A34D3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9FB0033C-B516-AB69-0610-B4938767B15B}"/>
                </a:ext>
              </a:extLst>
            </p:cNvPr>
            <p:cNvSpPr/>
            <p:nvPr/>
          </p:nvSpPr>
          <p:spPr>
            <a:xfrm>
              <a:off x="7794959" y="4266643"/>
              <a:ext cx="1079732" cy="927299"/>
            </a:xfrm>
            <a:custGeom>
              <a:avLst/>
              <a:gdLst>
                <a:gd name="connsiteX0" fmla="*/ 29640 w 1079732"/>
                <a:gd name="connsiteY0" fmla="*/ 910362 h 927299"/>
                <a:gd name="connsiteX1" fmla="*/ 16937 w 1079732"/>
                <a:gd name="connsiteY1" fmla="*/ 910362 h 927299"/>
                <a:gd name="connsiteX2" fmla="*/ 4234 w 1079732"/>
                <a:gd name="connsiteY2" fmla="*/ 851083 h 927299"/>
                <a:gd name="connsiteX3" fmla="*/ 0 w 1079732"/>
                <a:gd name="connsiteY3" fmla="*/ 787569 h 927299"/>
                <a:gd name="connsiteX4" fmla="*/ 8469 w 1079732"/>
                <a:gd name="connsiteY4" fmla="*/ 724056 h 927299"/>
                <a:gd name="connsiteX5" fmla="*/ 59279 w 1079732"/>
                <a:gd name="connsiteY5" fmla="*/ 605497 h 927299"/>
                <a:gd name="connsiteX6" fmla="*/ 148199 w 1079732"/>
                <a:gd name="connsiteY6" fmla="*/ 512343 h 927299"/>
                <a:gd name="connsiteX7" fmla="*/ 266757 w 1079732"/>
                <a:gd name="connsiteY7" fmla="*/ 457298 h 927299"/>
                <a:gd name="connsiteX8" fmla="*/ 270992 w 1079732"/>
                <a:gd name="connsiteY8" fmla="*/ 453064 h 927299"/>
                <a:gd name="connsiteX9" fmla="*/ 258289 w 1079732"/>
                <a:gd name="connsiteY9" fmla="*/ 423424 h 927299"/>
                <a:gd name="connsiteX10" fmla="*/ 241352 w 1079732"/>
                <a:gd name="connsiteY10" fmla="*/ 393785 h 927299"/>
                <a:gd name="connsiteX11" fmla="*/ 237118 w 1079732"/>
                <a:gd name="connsiteY11" fmla="*/ 393785 h 927299"/>
                <a:gd name="connsiteX12" fmla="*/ 241352 w 1079732"/>
                <a:gd name="connsiteY12" fmla="*/ 169370 h 927299"/>
                <a:gd name="connsiteX13" fmla="*/ 287929 w 1079732"/>
                <a:gd name="connsiteY13" fmla="*/ 38108 h 927299"/>
                <a:gd name="connsiteX14" fmla="*/ 270992 w 1079732"/>
                <a:gd name="connsiteY14" fmla="*/ 105856 h 927299"/>
                <a:gd name="connsiteX15" fmla="*/ 262523 w 1079732"/>
                <a:gd name="connsiteY15" fmla="*/ 203244 h 927299"/>
                <a:gd name="connsiteX16" fmla="*/ 296397 w 1079732"/>
                <a:gd name="connsiteY16" fmla="*/ 266757 h 927299"/>
                <a:gd name="connsiteX17" fmla="*/ 376848 w 1079732"/>
                <a:gd name="connsiteY17" fmla="*/ 275226 h 927299"/>
                <a:gd name="connsiteX18" fmla="*/ 376848 w 1079732"/>
                <a:gd name="connsiteY18" fmla="*/ 309100 h 927299"/>
                <a:gd name="connsiteX19" fmla="*/ 423424 w 1079732"/>
                <a:gd name="connsiteY19" fmla="*/ 313334 h 927299"/>
                <a:gd name="connsiteX20" fmla="*/ 457298 w 1079732"/>
                <a:gd name="connsiteY20" fmla="*/ 292163 h 927299"/>
                <a:gd name="connsiteX21" fmla="*/ 470001 w 1079732"/>
                <a:gd name="connsiteY21" fmla="*/ 347208 h 927299"/>
                <a:gd name="connsiteX22" fmla="*/ 503875 w 1079732"/>
                <a:gd name="connsiteY22" fmla="*/ 342974 h 927299"/>
                <a:gd name="connsiteX23" fmla="*/ 546217 w 1079732"/>
                <a:gd name="connsiteY23" fmla="*/ 326037 h 927299"/>
                <a:gd name="connsiteX24" fmla="*/ 584326 w 1079732"/>
                <a:gd name="connsiteY24" fmla="*/ 300631 h 927299"/>
                <a:gd name="connsiteX25" fmla="*/ 626668 w 1079732"/>
                <a:gd name="connsiteY25" fmla="*/ 262523 h 927299"/>
                <a:gd name="connsiteX26" fmla="*/ 707119 w 1079732"/>
                <a:gd name="connsiteY26" fmla="*/ 122793 h 927299"/>
                <a:gd name="connsiteX27" fmla="*/ 728290 w 1079732"/>
                <a:gd name="connsiteY27" fmla="*/ 50811 h 927299"/>
                <a:gd name="connsiteX28" fmla="*/ 757930 w 1079732"/>
                <a:gd name="connsiteY28" fmla="*/ 0 h 927299"/>
                <a:gd name="connsiteX29" fmla="*/ 757930 w 1079732"/>
                <a:gd name="connsiteY29" fmla="*/ 4234 h 927299"/>
                <a:gd name="connsiteX30" fmla="*/ 749461 w 1079732"/>
                <a:gd name="connsiteY30" fmla="*/ 131262 h 927299"/>
                <a:gd name="connsiteX31" fmla="*/ 779101 w 1079732"/>
                <a:gd name="connsiteY31" fmla="*/ 258289 h 927299"/>
                <a:gd name="connsiteX32" fmla="*/ 817209 w 1079732"/>
                <a:gd name="connsiteY32" fmla="*/ 296397 h 927299"/>
                <a:gd name="connsiteX33" fmla="*/ 880723 w 1079732"/>
                <a:gd name="connsiteY33" fmla="*/ 309100 h 927299"/>
                <a:gd name="connsiteX34" fmla="*/ 956939 w 1079732"/>
                <a:gd name="connsiteY34" fmla="*/ 283694 h 927299"/>
                <a:gd name="connsiteX35" fmla="*/ 1016218 w 1079732"/>
                <a:gd name="connsiteY35" fmla="*/ 220181 h 927299"/>
                <a:gd name="connsiteX36" fmla="*/ 1075498 w 1079732"/>
                <a:gd name="connsiteY36" fmla="*/ 93153 h 927299"/>
                <a:gd name="connsiteX37" fmla="*/ 1079732 w 1079732"/>
                <a:gd name="connsiteY37" fmla="*/ 135496 h 927299"/>
                <a:gd name="connsiteX38" fmla="*/ 1071264 w 1079732"/>
                <a:gd name="connsiteY38" fmla="*/ 194775 h 927299"/>
                <a:gd name="connsiteX39" fmla="*/ 969642 w 1079732"/>
                <a:gd name="connsiteY39" fmla="*/ 423424 h 927299"/>
                <a:gd name="connsiteX40" fmla="*/ 927299 w 1079732"/>
                <a:gd name="connsiteY40" fmla="*/ 474235 h 927299"/>
                <a:gd name="connsiteX41" fmla="*/ 863786 w 1079732"/>
                <a:gd name="connsiteY41" fmla="*/ 495406 h 927299"/>
                <a:gd name="connsiteX42" fmla="*/ 846849 w 1079732"/>
                <a:gd name="connsiteY42" fmla="*/ 478470 h 927299"/>
                <a:gd name="connsiteX43" fmla="*/ 842615 w 1079732"/>
                <a:gd name="connsiteY43" fmla="*/ 470001 h 927299"/>
                <a:gd name="connsiteX44" fmla="*/ 842615 w 1079732"/>
                <a:gd name="connsiteY44" fmla="*/ 453064 h 927299"/>
                <a:gd name="connsiteX45" fmla="*/ 817209 w 1079732"/>
                <a:gd name="connsiteY45" fmla="*/ 461533 h 927299"/>
                <a:gd name="connsiteX46" fmla="*/ 812975 w 1079732"/>
                <a:gd name="connsiteY46" fmla="*/ 482704 h 927299"/>
                <a:gd name="connsiteX47" fmla="*/ 787569 w 1079732"/>
                <a:gd name="connsiteY47" fmla="*/ 525046 h 927299"/>
                <a:gd name="connsiteX48" fmla="*/ 732524 w 1079732"/>
                <a:gd name="connsiteY48" fmla="*/ 525046 h 927299"/>
                <a:gd name="connsiteX49" fmla="*/ 694416 w 1079732"/>
                <a:gd name="connsiteY49" fmla="*/ 516578 h 927299"/>
                <a:gd name="connsiteX50" fmla="*/ 681713 w 1079732"/>
                <a:gd name="connsiteY50" fmla="*/ 520812 h 927299"/>
                <a:gd name="connsiteX51" fmla="*/ 558920 w 1079732"/>
                <a:gd name="connsiteY51" fmla="*/ 491172 h 927299"/>
                <a:gd name="connsiteX52" fmla="*/ 525046 w 1079732"/>
                <a:gd name="connsiteY52" fmla="*/ 503875 h 927299"/>
                <a:gd name="connsiteX53" fmla="*/ 525046 w 1079732"/>
                <a:gd name="connsiteY53" fmla="*/ 508109 h 927299"/>
                <a:gd name="connsiteX54" fmla="*/ 491172 w 1079732"/>
                <a:gd name="connsiteY54" fmla="*/ 609731 h 927299"/>
                <a:gd name="connsiteX55" fmla="*/ 499641 w 1079732"/>
                <a:gd name="connsiteY55" fmla="*/ 656308 h 927299"/>
                <a:gd name="connsiteX56" fmla="*/ 508109 w 1079732"/>
                <a:gd name="connsiteY56" fmla="*/ 677479 h 927299"/>
                <a:gd name="connsiteX57" fmla="*/ 516578 w 1079732"/>
                <a:gd name="connsiteY57" fmla="*/ 694416 h 927299"/>
                <a:gd name="connsiteX58" fmla="*/ 512344 w 1079732"/>
                <a:gd name="connsiteY58" fmla="*/ 698650 h 927299"/>
                <a:gd name="connsiteX59" fmla="*/ 495407 w 1079732"/>
                <a:gd name="connsiteY59" fmla="*/ 690182 h 927299"/>
                <a:gd name="connsiteX60" fmla="*/ 491172 w 1079732"/>
                <a:gd name="connsiteY60" fmla="*/ 728290 h 927299"/>
                <a:gd name="connsiteX61" fmla="*/ 478470 w 1079732"/>
                <a:gd name="connsiteY61" fmla="*/ 740993 h 927299"/>
                <a:gd name="connsiteX62" fmla="*/ 478470 w 1079732"/>
                <a:gd name="connsiteY62" fmla="*/ 770632 h 927299"/>
                <a:gd name="connsiteX63" fmla="*/ 461533 w 1079732"/>
                <a:gd name="connsiteY63" fmla="*/ 779101 h 927299"/>
                <a:gd name="connsiteX64" fmla="*/ 355677 w 1079732"/>
                <a:gd name="connsiteY64" fmla="*/ 702884 h 927299"/>
                <a:gd name="connsiteX65" fmla="*/ 300631 w 1079732"/>
                <a:gd name="connsiteY65" fmla="*/ 643605 h 927299"/>
                <a:gd name="connsiteX66" fmla="*/ 270992 w 1079732"/>
                <a:gd name="connsiteY66" fmla="*/ 550452 h 927299"/>
                <a:gd name="connsiteX67" fmla="*/ 207478 w 1079732"/>
                <a:gd name="connsiteY67" fmla="*/ 681713 h 927299"/>
                <a:gd name="connsiteX68" fmla="*/ 228649 w 1079732"/>
                <a:gd name="connsiteY68" fmla="*/ 872254 h 927299"/>
                <a:gd name="connsiteX69" fmla="*/ 215947 w 1079732"/>
                <a:gd name="connsiteY69" fmla="*/ 906128 h 927299"/>
                <a:gd name="connsiteX70" fmla="*/ 152433 w 1079732"/>
                <a:gd name="connsiteY70" fmla="*/ 918831 h 927299"/>
                <a:gd name="connsiteX71" fmla="*/ 88919 w 1079732"/>
                <a:gd name="connsiteY71" fmla="*/ 927299 h 927299"/>
                <a:gd name="connsiteX72" fmla="*/ 59279 w 1079732"/>
                <a:gd name="connsiteY72" fmla="*/ 906128 h 927299"/>
                <a:gd name="connsiteX73" fmla="*/ 29640 w 1079732"/>
                <a:gd name="connsiteY73" fmla="*/ 910362 h 92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079732" h="927299">
                  <a:moveTo>
                    <a:pt x="29640" y="910362"/>
                  </a:moveTo>
                  <a:cubicBezTo>
                    <a:pt x="25406" y="910362"/>
                    <a:pt x="21171" y="910362"/>
                    <a:pt x="16937" y="910362"/>
                  </a:cubicBezTo>
                  <a:cubicBezTo>
                    <a:pt x="12703" y="889191"/>
                    <a:pt x="8469" y="868020"/>
                    <a:pt x="4234" y="851083"/>
                  </a:cubicBezTo>
                  <a:cubicBezTo>
                    <a:pt x="0" y="829912"/>
                    <a:pt x="0" y="808740"/>
                    <a:pt x="0" y="787569"/>
                  </a:cubicBezTo>
                  <a:cubicBezTo>
                    <a:pt x="0" y="766398"/>
                    <a:pt x="4234" y="745227"/>
                    <a:pt x="8469" y="724056"/>
                  </a:cubicBezTo>
                  <a:cubicBezTo>
                    <a:pt x="16937" y="681713"/>
                    <a:pt x="33874" y="643605"/>
                    <a:pt x="59279" y="605497"/>
                  </a:cubicBezTo>
                  <a:cubicBezTo>
                    <a:pt x="84685" y="567389"/>
                    <a:pt x="114325" y="537749"/>
                    <a:pt x="148199" y="512343"/>
                  </a:cubicBezTo>
                  <a:cubicBezTo>
                    <a:pt x="182073" y="482704"/>
                    <a:pt x="224415" y="457298"/>
                    <a:pt x="266757" y="457298"/>
                  </a:cubicBezTo>
                  <a:cubicBezTo>
                    <a:pt x="270992" y="457298"/>
                    <a:pt x="270992" y="453064"/>
                    <a:pt x="270992" y="453064"/>
                  </a:cubicBezTo>
                  <a:cubicBezTo>
                    <a:pt x="270992" y="444596"/>
                    <a:pt x="266757" y="431893"/>
                    <a:pt x="258289" y="423424"/>
                  </a:cubicBezTo>
                  <a:cubicBezTo>
                    <a:pt x="254055" y="414956"/>
                    <a:pt x="249820" y="402253"/>
                    <a:pt x="241352" y="393785"/>
                  </a:cubicBezTo>
                  <a:cubicBezTo>
                    <a:pt x="241352" y="393785"/>
                    <a:pt x="237118" y="393785"/>
                    <a:pt x="237118" y="393785"/>
                  </a:cubicBezTo>
                  <a:cubicBezTo>
                    <a:pt x="224415" y="321802"/>
                    <a:pt x="224415" y="241352"/>
                    <a:pt x="241352" y="169370"/>
                  </a:cubicBezTo>
                  <a:cubicBezTo>
                    <a:pt x="249820" y="122793"/>
                    <a:pt x="266757" y="80451"/>
                    <a:pt x="287929" y="38108"/>
                  </a:cubicBezTo>
                  <a:cubicBezTo>
                    <a:pt x="279460" y="59279"/>
                    <a:pt x="275226" y="80451"/>
                    <a:pt x="270992" y="105856"/>
                  </a:cubicBezTo>
                  <a:cubicBezTo>
                    <a:pt x="266757" y="135496"/>
                    <a:pt x="258289" y="169370"/>
                    <a:pt x="262523" y="203244"/>
                  </a:cubicBezTo>
                  <a:cubicBezTo>
                    <a:pt x="266757" y="228649"/>
                    <a:pt x="275226" y="254055"/>
                    <a:pt x="296397" y="266757"/>
                  </a:cubicBezTo>
                  <a:cubicBezTo>
                    <a:pt x="321803" y="283694"/>
                    <a:pt x="351442" y="283694"/>
                    <a:pt x="376848" y="275226"/>
                  </a:cubicBezTo>
                  <a:cubicBezTo>
                    <a:pt x="372614" y="287929"/>
                    <a:pt x="372614" y="300631"/>
                    <a:pt x="376848" y="309100"/>
                  </a:cubicBezTo>
                  <a:cubicBezTo>
                    <a:pt x="385316" y="326037"/>
                    <a:pt x="410722" y="317568"/>
                    <a:pt x="423424" y="313334"/>
                  </a:cubicBezTo>
                  <a:cubicBezTo>
                    <a:pt x="436127" y="309100"/>
                    <a:pt x="448830" y="300631"/>
                    <a:pt x="457298" y="292163"/>
                  </a:cubicBezTo>
                  <a:cubicBezTo>
                    <a:pt x="448830" y="313334"/>
                    <a:pt x="444596" y="342974"/>
                    <a:pt x="470001" y="347208"/>
                  </a:cubicBezTo>
                  <a:cubicBezTo>
                    <a:pt x="482704" y="351442"/>
                    <a:pt x="495407" y="347208"/>
                    <a:pt x="503875" y="342974"/>
                  </a:cubicBezTo>
                  <a:cubicBezTo>
                    <a:pt x="516578" y="338739"/>
                    <a:pt x="533515" y="330271"/>
                    <a:pt x="546217" y="326037"/>
                  </a:cubicBezTo>
                  <a:cubicBezTo>
                    <a:pt x="558920" y="317568"/>
                    <a:pt x="571623" y="309100"/>
                    <a:pt x="584326" y="300631"/>
                  </a:cubicBezTo>
                  <a:cubicBezTo>
                    <a:pt x="601263" y="287929"/>
                    <a:pt x="613965" y="275226"/>
                    <a:pt x="626668" y="262523"/>
                  </a:cubicBezTo>
                  <a:cubicBezTo>
                    <a:pt x="660542" y="220181"/>
                    <a:pt x="690182" y="173604"/>
                    <a:pt x="707119" y="122793"/>
                  </a:cubicBezTo>
                  <a:cubicBezTo>
                    <a:pt x="715587" y="97388"/>
                    <a:pt x="719821" y="76216"/>
                    <a:pt x="728290" y="50811"/>
                  </a:cubicBezTo>
                  <a:cubicBezTo>
                    <a:pt x="736758" y="33874"/>
                    <a:pt x="745227" y="16937"/>
                    <a:pt x="757930" y="0"/>
                  </a:cubicBezTo>
                  <a:cubicBezTo>
                    <a:pt x="757930" y="0"/>
                    <a:pt x="757930" y="0"/>
                    <a:pt x="757930" y="4234"/>
                  </a:cubicBezTo>
                  <a:cubicBezTo>
                    <a:pt x="753695" y="46577"/>
                    <a:pt x="749461" y="88919"/>
                    <a:pt x="749461" y="131262"/>
                  </a:cubicBezTo>
                  <a:cubicBezTo>
                    <a:pt x="749461" y="173604"/>
                    <a:pt x="753695" y="220181"/>
                    <a:pt x="779101" y="258289"/>
                  </a:cubicBezTo>
                  <a:cubicBezTo>
                    <a:pt x="787569" y="275226"/>
                    <a:pt x="800272" y="287929"/>
                    <a:pt x="817209" y="296397"/>
                  </a:cubicBezTo>
                  <a:cubicBezTo>
                    <a:pt x="838380" y="304866"/>
                    <a:pt x="859552" y="309100"/>
                    <a:pt x="880723" y="309100"/>
                  </a:cubicBezTo>
                  <a:cubicBezTo>
                    <a:pt x="910362" y="309100"/>
                    <a:pt x="935768" y="300631"/>
                    <a:pt x="956939" y="283694"/>
                  </a:cubicBezTo>
                  <a:cubicBezTo>
                    <a:pt x="982345" y="266757"/>
                    <a:pt x="1003516" y="245586"/>
                    <a:pt x="1016218" y="220181"/>
                  </a:cubicBezTo>
                  <a:cubicBezTo>
                    <a:pt x="1041624" y="177838"/>
                    <a:pt x="1062795" y="135496"/>
                    <a:pt x="1075498" y="93153"/>
                  </a:cubicBezTo>
                  <a:cubicBezTo>
                    <a:pt x="1075498" y="105856"/>
                    <a:pt x="1075498" y="122793"/>
                    <a:pt x="1079732" y="135496"/>
                  </a:cubicBezTo>
                  <a:cubicBezTo>
                    <a:pt x="1079732" y="156667"/>
                    <a:pt x="1075498" y="173604"/>
                    <a:pt x="1071264" y="194775"/>
                  </a:cubicBezTo>
                  <a:cubicBezTo>
                    <a:pt x="1050093" y="275226"/>
                    <a:pt x="1016218" y="355676"/>
                    <a:pt x="969642" y="423424"/>
                  </a:cubicBezTo>
                  <a:cubicBezTo>
                    <a:pt x="956939" y="440361"/>
                    <a:pt x="944236" y="457298"/>
                    <a:pt x="927299" y="474235"/>
                  </a:cubicBezTo>
                  <a:cubicBezTo>
                    <a:pt x="914597" y="486938"/>
                    <a:pt x="884957" y="499641"/>
                    <a:pt x="863786" y="495406"/>
                  </a:cubicBezTo>
                  <a:cubicBezTo>
                    <a:pt x="855317" y="491172"/>
                    <a:pt x="846849" y="486938"/>
                    <a:pt x="846849" y="478470"/>
                  </a:cubicBezTo>
                  <a:cubicBezTo>
                    <a:pt x="846849" y="474235"/>
                    <a:pt x="842615" y="474235"/>
                    <a:pt x="842615" y="470001"/>
                  </a:cubicBezTo>
                  <a:cubicBezTo>
                    <a:pt x="842615" y="465767"/>
                    <a:pt x="842615" y="457298"/>
                    <a:pt x="842615" y="453064"/>
                  </a:cubicBezTo>
                  <a:cubicBezTo>
                    <a:pt x="838380" y="461533"/>
                    <a:pt x="825677" y="465767"/>
                    <a:pt x="817209" y="461533"/>
                  </a:cubicBezTo>
                  <a:cubicBezTo>
                    <a:pt x="817209" y="470001"/>
                    <a:pt x="812975" y="474235"/>
                    <a:pt x="812975" y="482704"/>
                  </a:cubicBezTo>
                  <a:cubicBezTo>
                    <a:pt x="808740" y="499641"/>
                    <a:pt x="804506" y="520812"/>
                    <a:pt x="787569" y="525046"/>
                  </a:cubicBezTo>
                  <a:cubicBezTo>
                    <a:pt x="770633" y="529280"/>
                    <a:pt x="749461" y="525046"/>
                    <a:pt x="732524" y="525046"/>
                  </a:cubicBezTo>
                  <a:cubicBezTo>
                    <a:pt x="719821" y="525046"/>
                    <a:pt x="707119" y="520812"/>
                    <a:pt x="694416" y="516578"/>
                  </a:cubicBezTo>
                  <a:cubicBezTo>
                    <a:pt x="694416" y="520812"/>
                    <a:pt x="685948" y="525046"/>
                    <a:pt x="681713" y="520812"/>
                  </a:cubicBezTo>
                  <a:cubicBezTo>
                    <a:pt x="643605" y="503875"/>
                    <a:pt x="601263" y="482704"/>
                    <a:pt x="558920" y="491172"/>
                  </a:cubicBezTo>
                  <a:cubicBezTo>
                    <a:pt x="546217" y="495406"/>
                    <a:pt x="537749" y="499641"/>
                    <a:pt x="525046" y="503875"/>
                  </a:cubicBezTo>
                  <a:cubicBezTo>
                    <a:pt x="525046" y="503875"/>
                    <a:pt x="525046" y="503875"/>
                    <a:pt x="525046" y="508109"/>
                  </a:cubicBezTo>
                  <a:cubicBezTo>
                    <a:pt x="508109" y="537749"/>
                    <a:pt x="491172" y="571623"/>
                    <a:pt x="491172" y="609731"/>
                  </a:cubicBezTo>
                  <a:cubicBezTo>
                    <a:pt x="491172" y="626668"/>
                    <a:pt x="495407" y="639371"/>
                    <a:pt x="499641" y="656308"/>
                  </a:cubicBezTo>
                  <a:cubicBezTo>
                    <a:pt x="503875" y="664776"/>
                    <a:pt x="503875" y="669010"/>
                    <a:pt x="508109" y="677479"/>
                  </a:cubicBezTo>
                  <a:cubicBezTo>
                    <a:pt x="512344" y="685947"/>
                    <a:pt x="516578" y="690182"/>
                    <a:pt x="516578" y="694416"/>
                  </a:cubicBezTo>
                  <a:cubicBezTo>
                    <a:pt x="516578" y="698650"/>
                    <a:pt x="516578" y="698650"/>
                    <a:pt x="512344" y="698650"/>
                  </a:cubicBezTo>
                  <a:cubicBezTo>
                    <a:pt x="503875" y="698650"/>
                    <a:pt x="499641" y="694416"/>
                    <a:pt x="495407" y="690182"/>
                  </a:cubicBezTo>
                  <a:cubicBezTo>
                    <a:pt x="491172" y="702884"/>
                    <a:pt x="486938" y="715587"/>
                    <a:pt x="491172" y="728290"/>
                  </a:cubicBezTo>
                  <a:cubicBezTo>
                    <a:pt x="491172" y="736758"/>
                    <a:pt x="482704" y="740993"/>
                    <a:pt x="478470" y="740993"/>
                  </a:cubicBezTo>
                  <a:cubicBezTo>
                    <a:pt x="478470" y="740993"/>
                    <a:pt x="478470" y="770632"/>
                    <a:pt x="478470" y="770632"/>
                  </a:cubicBezTo>
                  <a:cubicBezTo>
                    <a:pt x="474235" y="779101"/>
                    <a:pt x="470001" y="783335"/>
                    <a:pt x="461533" y="779101"/>
                  </a:cubicBezTo>
                  <a:cubicBezTo>
                    <a:pt x="419190" y="762164"/>
                    <a:pt x="385316" y="736758"/>
                    <a:pt x="355677" y="702884"/>
                  </a:cubicBezTo>
                  <a:cubicBezTo>
                    <a:pt x="330271" y="690182"/>
                    <a:pt x="313334" y="673245"/>
                    <a:pt x="300631" y="643605"/>
                  </a:cubicBezTo>
                  <a:cubicBezTo>
                    <a:pt x="287929" y="613965"/>
                    <a:pt x="275226" y="584326"/>
                    <a:pt x="270992" y="550452"/>
                  </a:cubicBezTo>
                  <a:cubicBezTo>
                    <a:pt x="232883" y="584326"/>
                    <a:pt x="215947" y="635136"/>
                    <a:pt x="207478" y="681713"/>
                  </a:cubicBezTo>
                  <a:cubicBezTo>
                    <a:pt x="194775" y="745227"/>
                    <a:pt x="199009" y="817209"/>
                    <a:pt x="228649" y="872254"/>
                  </a:cubicBezTo>
                  <a:cubicBezTo>
                    <a:pt x="232883" y="884957"/>
                    <a:pt x="232883" y="901894"/>
                    <a:pt x="215947" y="906128"/>
                  </a:cubicBezTo>
                  <a:cubicBezTo>
                    <a:pt x="194775" y="910362"/>
                    <a:pt x="173604" y="914597"/>
                    <a:pt x="152433" y="918831"/>
                  </a:cubicBezTo>
                  <a:cubicBezTo>
                    <a:pt x="131262" y="923065"/>
                    <a:pt x="110090" y="927299"/>
                    <a:pt x="88919" y="927299"/>
                  </a:cubicBezTo>
                  <a:cubicBezTo>
                    <a:pt x="71982" y="927299"/>
                    <a:pt x="63514" y="918831"/>
                    <a:pt x="59279" y="906128"/>
                  </a:cubicBezTo>
                  <a:cubicBezTo>
                    <a:pt x="50811" y="910362"/>
                    <a:pt x="38108" y="914597"/>
                    <a:pt x="29640" y="910362"/>
                  </a:cubicBezTo>
                  <a:close/>
                </a:path>
              </a:pathLst>
            </a:custGeom>
            <a:solidFill>
              <a:srgbClr val="8E3D3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07BC8DA-5DED-4EBD-55B2-274E1A907893}"/>
                </a:ext>
              </a:extLst>
            </p:cNvPr>
            <p:cNvSpPr/>
            <p:nvPr/>
          </p:nvSpPr>
          <p:spPr>
            <a:xfrm>
              <a:off x="8929736" y="4317454"/>
              <a:ext cx="508109" cy="922006"/>
            </a:xfrm>
            <a:custGeom>
              <a:avLst/>
              <a:gdLst>
                <a:gd name="connsiteX0" fmla="*/ 12703 w 508109"/>
                <a:gd name="connsiteY0" fmla="*/ 423424 h 922006"/>
                <a:gd name="connsiteX1" fmla="*/ 21171 w 508109"/>
                <a:gd name="connsiteY1" fmla="*/ 385316 h 922006"/>
                <a:gd name="connsiteX2" fmla="*/ 29640 w 508109"/>
                <a:gd name="connsiteY2" fmla="*/ 347208 h 922006"/>
                <a:gd name="connsiteX3" fmla="*/ 42342 w 508109"/>
                <a:gd name="connsiteY3" fmla="*/ 266757 h 922006"/>
                <a:gd name="connsiteX4" fmla="*/ 29640 w 508109"/>
                <a:gd name="connsiteY4" fmla="*/ 131262 h 922006"/>
                <a:gd name="connsiteX5" fmla="*/ 0 w 508109"/>
                <a:gd name="connsiteY5" fmla="*/ 25405 h 922006"/>
                <a:gd name="connsiteX6" fmla="*/ 4234 w 508109"/>
                <a:gd name="connsiteY6" fmla="*/ 0 h 922006"/>
                <a:gd name="connsiteX7" fmla="*/ 25405 w 508109"/>
                <a:gd name="connsiteY7" fmla="*/ 93153 h 922006"/>
                <a:gd name="connsiteX8" fmla="*/ 46577 w 508109"/>
                <a:gd name="connsiteY8" fmla="*/ 139730 h 922006"/>
                <a:gd name="connsiteX9" fmla="*/ 76216 w 508109"/>
                <a:gd name="connsiteY9" fmla="*/ 165135 h 922006"/>
                <a:gd name="connsiteX10" fmla="*/ 110090 w 508109"/>
                <a:gd name="connsiteY10" fmla="*/ 139730 h 922006"/>
                <a:gd name="connsiteX11" fmla="*/ 114324 w 508109"/>
                <a:gd name="connsiteY11" fmla="*/ 93153 h 922006"/>
                <a:gd name="connsiteX12" fmla="*/ 118559 w 508109"/>
                <a:gd name="connsiteY12" fmla="*/ 105856 h 922006"/>
                <a:gd name="connsiteX13" fmla="*/ 169370 w 508109"/>
                <a:gd name="connsiteY13" fmla="*/ 199009 h 922006"/>
                <a:gd name="connsiteX14" fmla="*/ 207478 w 508109"/>
                <a:gd name="connsiteY14" fmla="*/ 220181 h 922006"/>
                <a:gd name="connsiteX15" fmla="*/ 245586 w 508109"/>
                <a:gd name="connsiteY15" fmla="*/ 207478 h 922006"/>
                <a:gd name="connsiteX16" fmla="*/ 262523 w 508109"/>
                <a:gd name="connsiteY16" fmla="*/ 122793 h 922006"/>
                <a:gd name="connsiteX17" fmla="*/ 262523 w 508109"/>
                <a:gd name="connsiteY17" fmla="*/ 114325 h 922006"/>
                <a:gd name="connsiteX18" fmla="*/ 279460 w 508109"/>
                <a:gd name="connsiteY18" fmla="*/ 148199 h 922006"/>
                <a:gd name="connsiteX19" fmla="*/ 313334 w 508109"/>
                <a:gd name="connsiteY19" fmla="*/ 199009 h 922006"/>
                <a:gd name="connsiteX20" fmla="*/ 351442 w 508109"/>
                <a:gd name="connsiteY20" fmla="*/ 228649 h 922006"/>
                <a:gd name="connsiteX21" fmla="*/ 389550 w 508109"/>
                <a:gd name="connsiteY21" fmla="*/ 224415 h 922006"/>
                <a:gd name="connsiteX22" fmla="*/ 414956 w 508109"/>
                <a:gd name="connsiteY22" fmla="*/ 190541 h 922006"/>
                <a:gd name="connsiteX23" fmla="*/ 419190 w 508109"/>
                <a:gd name="connsiteY23" fmla="*/ 169370 h 922006"/>
                <a:gd name="connsiteX24" fmla="*/ 414956 w 508109"/>
                <a:gd name="connsiteY24" fmla="*/ 342974 h 922006"/>
                <a:gd name="connsiteX25" fmla="*/ 338739 w 508109"/>
                <a:gd name="connsiteY25" fmla="*/ 499641 h 922006"/>
                <a:gd name="connsiteX26" fmla="*/ 465767 w 508109"/>
                <a:gd name="connsiteY26" fmla="*/ 601263 h 922006"/>
                <a:gd name="connsiteX27" fmla="*/ 508109 w 508109"/>
                <a:gd name="connsiteY27" fmla="*/ 707119 h 922006"/>
                <a:gd name="connsiteX28" fmla="*/ 478469 w 508109"/>
                <a:gd name="connsiteY28" fmla="*/ 821443 h 922006"/>
                <a:gd name="connsiteX29" fmla="*/ 393784 w 508109"/>
                <a:gd name="connsiteY29" fmla="*/ 918831 h 922006"/>
                <a:gd name="connsiteX30" fmla="*/ 376848 w 508109"/>
                <a:gd name="connsiteY30" fmla="*/ 918831 h 922006"/>
                <a:gd name="connsiteX31" fmla="*/ 326037 w 508109"/>
                <a:gd name="connsiteY31" fmla="*/ 880723 h 922006"/>
                <a:gd name="connsiteX32" fmla="*/ 283694 w 508109"/>
                <a:gd name="connsiteY32" fmla="*/ 855317 h 922006"/>
                <a:gd name="connsiteX33" fmla="*/ 279460 w 508109"/>
                <a:gd name="connsiteY33" fmla="*/ 859551 h 922006"/>
                <a:gd name="connsiteX34" fmla="*/ 279460 w 508109"/>
                <a:gd name="connsiteY34" fmla="*/ 859551 h 922006"/>
                <a:gd name="connsiteX35" fmla="*/ 279460 w 508109"/>
                <a:gd name="connsiteY35" fmla="*/ 859551 h 922006"/>
                <a:gd name="connsiteX36" fmla="*/ 275226 w 508109"/>
                <a:gd name="connsiteY36" fmla="*/ 859551 h 922006"/>
                <a:gd name="connsiteX37" fmla="*/ 258289 w 508109"/>
                <a:gd name="connsiteY37" fmla="*/ 842615 h 922006"/>
                <a:gd name="connsiteX38" fmla="*/ 262523 w 508109"/>
                <a:gd name="connsiteY38" fmla="*/ 838380 h 922006"/>
                <a:gd name="connsiteX39" fmla="*/ 287928 w 508109"/>
                <a:gd name="connsiteY39" fmla="*/ 762164 h 922006"/>
                <a:gd name="connsiteX40" fmla="*/ 287928 w 508109"/>
                <a:gd name="connsiteY40" fmla="*/ 660542 h 922006"/>
                <a:gd name="connsiteX41" fmla="*/ 262523 w 508109"/>
                <a:gd name="connsiteY41" fmla="*/ 618200 h 922006"/>
                <a:gd name="connsiteX42" fmla="*/ 237118 w 508109"/>
                <a:gd name="connsiteY42" fmla="*/ 592794 h 922006"/>
                <a:gd name="connsiteX43" fmla="*/ 228649 w 508109"/>
                <a:gd name="connsiteY43" fmla="*/ 525046 h 922006"/>
                <a:gd name="connsiteX44" fmla="*/ 228649 w 508109"/>
                <a:gd name="connsiteY44" fmla="*/ 520812 h 922006"/>
                <a:gd name="connsiteX45" fmla="*/ 228649 w 508109"/>
                <a:gd name="connsiteY45" fmla="*/ 520812 h 922006"/>
                <a:gd name="connsiteX46" fmla="*/ 232883 w 508109"/>
                <a:gd name="connsiteY46" fmla="*/ 516578 h 922006"/>
                <a:gd name="connsiteX47" fmla="*/ 232883 w 508109"/>
                <a:gd name="connsiteY47" fmla="*/ 482704 h 922006"/>
                <a:gd name="connsiteX48" fmla="*/ 232883 w 508109"/>
                <a:gd name="connsiteY48" fmla="*/ 482704 h 922006"/>
                <a:gd name="connsiteX49" fmla="*/ 232883 w 508109"/>
                <a:gd name="connsiteY49" fmla="*/ 478469 h 922006"/>
                <a:gd name="connsiteX50" fmla="*/ 232883 w 508109"/>
                <a:gd name="connsiteY50" fmla="*/ 474235 h 922006"/>
                <a:gd name="connsiteX51" fmla="*/ 224415 w 508109"/>
                <a:gd name="connsiteY51" fmla="*/ 474235 h 922006"/>
                <a:gd name="connsiteX52" fmla="*/ 186307 w 508109"/>
                <a:gd name="connsiteY52" fmla="*/ 474235 h 922006"/>
                <a:gd name="connsiteX53" fmla="*/ 156667 w 508109"/>
                <a:gd name="connsiteY53" fmla="*/ 444596 h 922006"/>
                <a:gd name="connsiteX54" fmla="*/ 160901 w 508109"/>
                <a:gd name="connsiteY54" fmla="*/ 431893 h 922006"/>
                <a:gd name="connsiteX55" fmla="*/ 160901 w 508109"/>
                <a:gd name="connsiteY55" fmla="*/ 393785 h 922006"/>
                <a:gd name="connsiteX56" fmla="*/ 156667 w 508109"/>
                <a:gd name="connsiteY56" fmla="*/ 342974 h 922006"/>
                <a:gd name="connsiteX57" fmla="*/ 139730 w 508109"/>
                <a:gd name="connsiteY57" fmla="*/ 241352 h 922006"/>
                <a:gd name="connsiteX58" fmla="*/ 139730 w 508109"/>
                <a:gd name="connsiteY58" fmla="*/ 237118 h 922006"/>
                <a:gd name="connsiteX59" fmla="*/ 139730 w 508109"/>
                <a:gd name="connsiteY59" fmla="*/ 262523 h 922006"/>
                <a:gd name="connsiteX60" fmla="*/ 118559 w 508109"/>
                <a:gd name="connsiteY60" fmla="*/ 393785 h 922006"/>
                <a:gd name="connsiteX61" fmla="*/ 84685 w 508109"/>
                <a:gd name="connsiteY61" fmla="*/ 444596 h 922006"/>
                <a:gd name="connsiteX62" fmla="*/ 55045 w 508109"/>
                <a:gd name="connsiteY62" fmla="*/ 444596 h 922006"/>
                <a:gd name="connsiteX63" fmla="*/ 16937 w 508109"/>
                <a:gd name="connsiteY63" fmla="*/ 440361 h 922006"/>
                <a:gd name="connsiteX64" fmla="*/ 12703 w 508109"/>
                <a:gd name="connsiteY64" fmla="*/ 436127 h 922006"/>
                <a:gd name="connsiteX65" fmla="*/ 12703 w 508109"/>
                <a:gd name="connsiteY65" fmla="*/ 423424 h 92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08109" h="922006">
                  <a:moveTo>
                    <a:pt x="12703" y="423424"/>
                  </a:moveTo>
                  <a:cubicBezTo>
                    <a:pt x="12703" y="410722"/>
                    <a:pt x="16937" y="398019"/>
                    <a:pt x="21171" y="385316"/>
                  </a:cubicBezTo>
                  <a:cubicBezTo>
                    <a:pt x="25405" y="372613"/>
                    <a:pt x="25405" y="359911"/>
                    <a:pt x="29640" y="347208"/>
                  </a:cubicBezTo>
                  <a:cubicBezTo>
                    <a:pt x="33874" y="321803"/>
                    <a:pt x="38108" y="292163"/>
                    <a:pt x="42342" y="266757"/>
                  </a:cubicBezTo>
                  <a:cubicBezTo>
                    <a:pt x="46577" y="220181"/>
                    <a:pt x="33874" y="177838"/>
                    <a:pt x="29640" y="131262"/>
                  </a:cubicBezTo>
                  <a:cubicBezTo>
                    <a:pt x="25405" y="93153"/>
                    <a:pt x="8468" y="63514"/>
                    <a:pt x="0" y="25405"/>
                  </a:cubicBezTo>
                  <a:cubicBezTo>
                    <a:pt x="0" y="16937"/>
                    <a:pt x="0" y="8468"/>
                    <a:pt x="4234" y="0"/>
                  </a:cubicBezTo>
                  <a:cubicBezTo>
                    <a:pt x="12703" y="29640"/>
                    <a:pt x="16937" y="63514"/>
                    <a:pt x="25405" y="93153"/>
                  </a:cubicBezTo>
                  <a:cubicBezTo>
                    <a:pt x="29640" y="110090"/>
                    <a:pt x="38108" y="127027"/>
                    <a:pt x="46577" y="139730"/>
                  </a:cubicBezTo>
                  <a:cubicBezTo>
                    <a:pt x="55045" y="148199"/>
                    <a:pt x="63514" y="160901"/>
                    <a:pt x="76216" y="165135"/>
                  </a:cubicBezTo>
                  <a:cubicBezTo>
                    <a:pt x="93153" y="173604"/>
                    <a:pt x="105856" y="156667"/>
                    <a:pt x="110090" y="139730"/>
                  </a:cubicBezTo>
                  <a:cubicBezTo>
                    <a:pt x="114324" y="122793"/>
                    <a:pt x="114324" y="110090"/>
                    <a:pt x="114324" y="93153"/>
                  </a:cubicBezTo>
                  <a:cubicBezTo>
                    <a:pt x="114324" y="97388"/>
                    <a:pt x="118559" y="101622"/>
                    <a:pt x="118559" y="105856"/>
                  </a:cubicBezTo>
                  <a:cubicBezTo>
                    <a:pt x="131261" y="139730"/>
                    <a:pt x="143964" y="173604"/>
                    <a:pt x="169370" y="199009"/>
                  </a:cubicBezTo>
                  <a:cubicBezTo>
                    <a:pt x="177838" y="207478"/>
                    <a:pt x="190541" y="215946"/>
                    <a:pt x="207478" y="220181"/>
                  </a:cubicBezTo>
                  <a:cubicBezTo>
                    <a:pt x="220181" y="220181"/>
                    <a:pt x="237118" y="220181"/>
                    <a:pt x="245586" y="207478"/>
                  </a:cubicBezTo>
                  <a:cubicBezTo>
                    <a:pt x="270992" y="186307"/>
                    <a:pt x="266757" y="148199"/>
                    <a:pt x="262523" y="122793"/>
                  </a:cubicBezTo>
                  <a:cubicBezTo>
                    <a:pt x="262523" y="118559"/>
                    <a:pt x="262523" y="118559"/>
                    <a:pt x="262523" y="114325"/>
                  </a:cubicBezTo>
                  <a:cubicBezTo>
                    <a:pt x="266757" y="127027"/>
                    <a:pt x="275226" y="139730"/>
                    <a:pt x="279460" y="148199"/>
                  </a:cubicBezTo>
                  <a:cubicBezTo>
                    <a:pt x="287928" y="165135"/>
                    <a:pt x="300631" y="186307"/>
                    <a:pt x="313334" y="199009"/>
                  </a:cubicBezTo>
                  <a:cubicBezTo>
                    <a:pt x="321802" y="211712"/>
                    <a:pt x="334505" y="224415"/>
                    <a:pt x="351442" y="228649"/>
                  </a:cubicBezTo>
                  <a:cubicBezTo>
                    <a:pt x="364145" y="232883"/>
                    <a:pt x="381082" y="232883"/>
                    <a:pt x="389550" y="224415"/>
                  </a:cubicBezTo>
                  <a:cubicBezTo>
                    <a:pt x="402253" y="215946"/>
                    <a:pt x="410721" y="207478"/>
                    <a:pt x="414956" y="190541"/>
                  </a:cubicBezTo>
                  <a:cubicBezTo>
                    <a:pt x="419190" y="182072"/>
                    <a:pt x="419190" y="177838"/>
                    <a:pt x="419190" y="169370"/>
                  </a:cubicBezTo>
                  <a:cubicBezTo>
                    <a:pt x="427659" y="228649"/>
                    <a:pt x="427659" y="287929"/>
                    <a:pt x="414956" y="342974"/>
                  </a:cubicBezTo>
                  <a:cubicBezTo>
                    <a:pt x="402253" y="402253"/>
                    <a:pt x="376848" y="453064"/>
                    <a:pt x="338739" y="499641"/>
                  </a:cubicBezTo>
                  <a:cubicBezTo>
                    <a:pt x="389550" y="525046"/>
                    <a:pt x="431893" y="558920"/>
                    <a:pt x="465767" y="601263"/>
                  </a:cubicBezTo>
                  <a:cubicBezTo>
                    <a:pt x="491172" y="630902"/>
                    <a:pt x="503875" y="669010"/>
                    <a:pt x="508109" y="707119"/>
                  </a:cubicBezTo>
                  <a:cubicBezTo>
                    <a:pt x="508109" y="745227"/>
                    <a:pt x="495406" y="787569"/>
                    <a:pt x="478469" y="821443"/>
                  </a:cubicBezTo>
                  <a:cubicBezTo>
                    <a:pt x="457298" y="859551"/>
                    <a:pt x="427659" y="893425"/>
                    <a:pt x="393784" y="918831"/>
                  </a:cubicBezTo>
                  <a:cubicBezTo>
                    <a:pt x="389550" y="923065"/>
                    <a:pt x="381082" y="923065"/>
                    <a:pt x="376848" y="918831"/>
                  </a:cubicBezTo>
                  <a:cubicBezTo>
                    <a:pt x="359911" y="906128"/>
                    <a:pt x="342974" y="897660"/>
                    <a:pt x="326037" y="880723"/>
                  </a:cubicBezTo>
                  <a:cubicBezTo>
                    <a:pt x="317568" y="872254"/>
                    <a:pt x="300631" y="842615"/>
                    <a:pt x="283694" y="855317"/>
                  </a:cubicBezTo>
                  <a:cubicBezTo>
                    <a:pt x="283694" y="855317"/>
                    <a:pt x="279460" y="859551"/>
                    <a:pt x="279460" y="859551"/>
                  </a:cubicBezTo>
                  <a:cubicBezTo>
                    <a:pt x="279460" y="859551"/>
                    <a:pt x="279460" y="859551"/>
                    <a:pt x="279460" y="859551"/>
                  </a:cubicBezTo>
                  <a:lnTo>
                    <a:pt x="279460" y="859551"/>
                  </a:lnTo>
                  <a:cubicBezTo>
                    <a:pt x="279460" y="859551"/>
                    <a:pt x="279460" y="859551"/>
                    <a:pt x="275226" y="859551"/>
                  </a:cubicBezTo>
                  <a:cubicBezTo>
                    <a:pt x="266757" y="868020"/>
                    <a:pt x="249820" y="851083"/>
                    <a:pt x="258289" y="842615"/>
                  </a:cubicBezTo>
                  <a:cubicBezTo>
                    <a:pt x="258289" y="842615"/>
                    <a:pt x="258289" y="838380"/>
                    <a:pt x="262523" y="838380"/>
                  </a:cubicBezTo>
                  <a:cubicBezTo>
                    <a:pt x="279460" y="817209"/>
                    <a:pt x="287928" y="791804"/>
                    <a:pt x="287928" y="762164"/>
                  </a:cubicBezTo>
                  <a:cubicBezTo>
                    <a:pt x="292163" y="728290"/>
                    <a:pt x="296397" y="694416"/>
                    <a:pt x="287928" y="660542"/>
                  </a:cubicBezTo>
                  <a:cubicBezTo>
                    <a:pt x="283694" y="643605"/>
                    <a:pt x="275226" y="630902"/>
                    <a:pt x="262523" y="618200"/>
                  </a:cubicBezTo>
                  <a:cubicBezTo>
                    <a:pt x="249820" y="618200"/>
                    <a:pt x="237118" y="609731"/>
                    <a:pt x="237118" y="592794"/>
                  </a:cubicBezTo>
                  <a:cubicBezTo>
                    <a:pt x="232883" y="571623"/>
                    <a:pt x="232883" y="550452"/>
                    <a:pt x="228649" y="525046"/>
                  </a:cubicBezTo>
                  <a:cubicBezTo>
                    <a:pt x="228649" y="525046"/>
                    <a:pt x="228649" y="525046"/>
                    <a:pt x="228649" y="520812"/>
                  </a:cubicBezTo>
                  <a:cubicBezTo>
                    <a:pt x="228649" y="520812"/>
                    <a:pt x="228649" y="520812"/>
                    <a:pt x="228649" y="520812"/>
                  </a:cubicBezTo>
                  <a:cubicBezTo>
                    <a:pt x="228649" y="520812"/>
                    <a:pt x="232883" y="520812"/>
                    <a:pt x="232883" y="516578"/>
                  </a:cubicBezTo>
                  <a:cubicBezTo>
                    <a:pt x="232883" y="508109"/>
                    <a:pt x="232883" y="495407"/>
                    <a:pt x="232883" y="482704"/>
                  </a:cubicBezTo>
                  <a:cubicBezTo>
                    <a:pt x="232883" y="482704"/>
                    <a:pt x="232883" y="482704"/>
                    <a:pt x="232883" y="482704"/>
                  </a:cubicBezTo>
                  <a:cubicBezTo>
                    <a:pt x="232883" y="482704"/>
                    <a:pt x="232883" y="478469"/>
                    <a:pt x="232883" y="478469"/>
                  </a:cubicBezTo>
                  <a:cubicBezTo>
                    <a:pt x="232883" y="474235"/>
                    <a:pt x="232883" y="474235"/>
                    <a:pt x="232883" y="474235"/>
                  </a:cubicBezTo>
                  <a:cubicBezTo>
                    <a:pt x="232883" y="474235"/>
                    <a:pt x="228649" y="474235"/>
                    <a:pt x="224415" y="474235"/>
                  </a:cubicBezTo>
                  <a:cubicBezTo>
                    <a:pt x="211712" y="474235"/>
                    <a:pt x="199009" y="474235"/>
                    <a:pt x="186307" y="474235"/>
                  </a:cubicBezTo>
                  <a:cubicBezTo>
                    <a:pt x="169370" y="474235"/>
                    <a:pt x="156667" y="461533"/>
                    <a:pt x="156667" y="444596"/>
                  </a:cubicBezTo>
                  <a:cubicBezTo>
                    <a:pt x="156667" y="440361"/>
                    <a:pt x="156667" y="436127"/>
                    <a:pt x="160901" y="431893"/>
                  </a:cubicBezTo>
                  <a:cubicBezTo>
                    <a:pt x="160901" y="419190"/>
                    <a:pt x="160901" y="406487"/>
                    <a:pt x="160901" y="393785"/>
                  </a:cubicBezTo>
                  <a:cubicBezTo>
                    <a:pt x="160901" y="376848"/>
                    <a:pt x="156667" y="359911"/>
                    <a:pt x="156667" y="342974"/>
                  </a:cubicBezTo>
                  <a:cubicBezTo>
                    <a:pt x="152433" y="309100"/>
                    <a:pt x="148199" y="275226"/>
                    <a:pt x="139730" y="241352"/>
                  </a:cubicBezTo>
                  <a:cubicBezTo>
                    <a:pt x="139730" y="241352"/>
                    <a:pt x="139730" y="237118"/>
                    <a:pt x="139730" y="237118"/>
                  </a:cubicBezTo>
                  <a:cubicBezTo>
                    <a:pt x="139730" y="245586"/>
                    <a:pt x="139730" y="254055"/>
                    <a:pt x="139730" y="262523"/>
                  </a:cubicBezTo>
                  <a:cubicBezTo>
                    <a:pt x="135496" y="304866"/>
                    <a:pt x="131261" y="351442"/>
                    <a:pt x="118559" y="393785"/>
                  </a:cubicBezTo>
                  <a:cubicBezTo>
                    <a:pt x="114324" y="414956"/>
                    <a:pt x="110090" y="440361"/>
                    <a:pt x="84685" y="444596"/>
                  </a:cubicBezTo>
                  <a:cubicBezTo>
                    <a:pt x="76216" y="444596"/>
                    <a:pt x="63514" y="444596"/>
                    <a:pt x="55045" y="444596"/>
                  </a:cubicBezTo>
                  <a:cubicBezTo>
                    <a:pt x="42342" y="444596"/>
                    <a:pt x="29640" y="448830"/>
                    <a:pt x="16937" y="440361"/>
                  </a:cubicBezTo>
                  <a:cubicBezTo>
                    <a:pt x="12703" y="440361"/>
                    <a:pt x="12703" y="436127"/>
                    <a:pt x="12703" y="436127"/>
                  </a:cubicBezTo>
                  <a:cubicBezTo>
                    <a:pt x="0" y="444596"/>
                    <a:pt x="12703" y="440361"/>
                    <a:pt x="12703" y="423424"/>
                  </a:cubicBezTo>
                  <a:close/>
                </a:path>
              </a:pathLst>
            </a:custGeom>
            <a:solidFill>
              <a:srgbClr val="8E3D3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89BF9219-9362-E2B7-CE5B-F7FC2B392956}"/>
                </a:ext>
              </a:extLst>
            </p:cNvPr>
            <p:cNvSpPr/>
            <p:nvPr/>
          </p:nvSpPr>
          <p:spPr>
            <a:xfrm>
              <a:off x="8523249" y="4918716"/>
              <a:ext cx="211712" cy="135495"/>
            </a:xfrm>
            <a:custGeom>
              <a:avLst/>
              <a:gdLst>
                <a:gd name="connsiteX0" fmla="*/ 211712 w 211712"/>
                <a:gd name="connsiteY0" fmla="*/ 67748 h 135495"/>
                <a:gd name="connsiteX1" fmla="*/ 105856 w 211712"/>
                <a:gd name="connsiteY1" fmla="*/ 135496 h 135495"/>
                <a:gd name="connsiteX2" fmla="*/ 0 w 211712"/>
                <a:gd name="connsiteY2" fmla="*/ 67748 h 135495"/>
                <a:gd name="connsiteX3" fmla="*/ 105856 w 211712"/>
                <a:gd name="connsiteY3" fmla="*/ 0 h 135495"/>
                <a:gd name="connsiteX4" fmla="*/ 211712 w 211712"/>
                <a:gd name="connsiteY4" fmla="*/ 67748 h 13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712" h="135495">
                  <a:moveTo>
                    <a:pt x="211712" y="67748"/>
                  </a:moveTo>
                  <a:cubicBezTo>
                    <a:pt x="211712" y="105164"/>
                    <a:pt x="164319" y="135496"/>
                    <a:pt x="105856" y="135496"/>
                  </a:cubicBezTo>
                  <a:cubicBezTo>
                    <a:pt x="47393" y="135496"/>
                    <a:pt x="0" y="105164"/>
                    <a:pt x="0" y="67748"/>
                  </a:cubicBezTo>
                  <a:cubicBezTo>
                    <a:pt x="0" y="30332"/>
                    <a:pt x="47393" y="0"/>
                    <a:pt x="105856" y="0"/>
                  </a:cubicBezTo>
                  <a:cubicBezTo>
                    <a:pt x="164319" y="0"/>
                    <a:pt x="211712" y="30332"/>
                    <a:pt x="211712" y="67748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85CCC932-0208-4C9E-A70E-7DA4B64101B8}"/>
                </a:ext>
              </a:extLst>
            </p:cNvPr>
            <p:cNvSpPr/>
            <p:nvPr/>
          </p:nvSpPr>
          <p:spPr>
            <a:xfrm>
              <a:off x="9073432" y="4889076"/>
              <a:ext cx="148466" cy="131261"/>
            </a:xfrm>
            <a:custGeom>
              <a:avLst/>
              <a:gdLst>
                <a:gd name="connsiteX0" fmla="*/ 97655 w 148466"/>
                <a:gd name="connsiteY0" fmla="*/ 0 h 131261"/>
                <a:gd name="connsiteX1" fmla="*/ 101889 w 148466"/>
                <a:gd name="connsiteY1" fmla="*/ 33874 h 131261"/>
                <a:gd name="connsiteX2" fmla="*/ 118826 w 148466"/>
                <a:gd name="connsiteY2" fmla="*/ 55045 h 131261"/>
                <a:gd name="connsiteX3" fmla="*/ 139998 w 148466"/>
                <a:gd name="connsiteY3" fmla="*/ 76216 h 131261"/>
                <a:gd name="connsiteX4" fmla="*/ 148466 w 148466"/>
                <a:gd name="connsiteY4" fmla="*/ 127027 h 131261"/>
                <a:gd name="connsiteX5" fmla="*/ 106124 w 148466"/>
                <a:gd name="connsiteY5" fmla="*/ 131262 h 131261"/>
                <a:gd name="connsiteX6" fmla="*/ 268 w 148466"/>
                <a:gd name="connsiteY6" fmla="*/ 63514 h 131261"/>
                <a:gd name="connsiteX7" fmla="*/ 97655 w 148466"/>
                <a:gd name="connsiteY7" fmla="*/ 0 h 13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66" h="131261">
                  <a:moveTo>
                    <a:pt x="97655" y="0"/>
                  </a:moveTo>
                  <a:cubicBezTo>
                    <a:pt x="97655" y="12703"/>
                    <a:pt x="97655" y="25405"/>
                    <a:pt x="101889" y="33874"/>
                  </a:cubicBezTo>
                  <a:cubicBezTo>
                    <a:pt x="106124" y="42342"/>
                    <a:pt x="110358" y="50811"/>
                    <a:pt x="118826" y="55045"/>
                  </a:cubicBezTo>
                  <a:cubicBezTo>
                    <a:pt x="127295" y="59279"/>
                    <a:pt x="135763" y="67748"/>
                    <a:pt x="139998" y="76216"/>
                  </a:cubicBezTo>
                  <a:cubicBezTo>
                    <a:pt x="148466" y="93153"/>
                    <a:pt x="148466" y="110090"/>
                    <a:pt x="148466" y="127027"/>
                  </a:cubicBezTo>
                  <a:cubicBezTo>
                    <a:pt x="135763" y="131262"/>
                    <a:pt x="123061" y="131262"/>
                    <a:pt x="106124" y="131262"/>
                  </a:cubicBezTo>
                  <a:cubicBezTo>
                    <a:pt x="46844" y="131262"/>
                    <a:pt x="268" y="101622"/>
                    <a:pt x="268" y="63514"/>
                  </a:cubicBezTo>
                  <a:cubicBezTo>
                    <a:pt x="-3967" y="29640"/>
                    <a:pt x="42610" y="0"/>
                    <a:pt x="97655" y="0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C531565-6A95-27A3-9819-E62667A3A096}"/>
                </a:ext>
              </a:extLst>
            </p:cNvPr>
            <p:cNvSpPr/>
            <p:nvPr/>
          </p:nvSpPr>
          <p:spPr>
            <a:xfrm>
              <a:off x="7726681" y="4700888"/>
              <a:ext cx="338542" cy="400282"/>
            </a:xfrm>
            <a:custGeom>
              <a:avLst/>
              <a:gdLst>
                <a:gd name="connsiteX0" fmla="*/ 42872 w 338542"/>
                <a:gd name="connsiteY0" fmla="*/ 162783 h 400282"/>
                <a:gd name="connsiteX1" fmla="*/ 208007 w 338542"/>
                <a:gd name="connsiteY1" fmla="*/ 18819 h 400282"/>
                <a:gd name="connsiteX2" fmla="*/ 271521 w 338542"/>
                <a:gd name="connsiteY2" fmla="*/ 1882 h 400282"/>
                <a:gd name="connsiteX3" fmla="*/ 305395 w 338542"/>
                <a:gd name="connsiteY3" fmla="*/ 1882 h 400282"/>
                <a:gd name="connsiteX4" fmla="*/ 335035 w 338542"/>
                <a:gd name="connsiteY4" fmla="*/ 14585 h 400282"/>
                <a:gd name="connsiteX5" fmla="*/ 326566 w 338542"/>
                <a:gd name="connsiteY5" fmla="*/ 27287 h 400282"/>
                <a:gd name="connsiteX6" fmla="*/ 284224 w 338542"/>
                <a:gd name="connsiteY6" fmla="*/ 27287 h 400282"/>
                <a:gd name="connsiteX7" fmla="*/ 254584 w 338542"/>
                <a:gd name="connsiteY7" fmla="*/ 35756 h 400282"/>
                <a:gd name="connsiteX8" fmla="*/ 195304 w 338542"/>
                <a:gd name="connsiteY8" fmla="*/ 56927 h 400282"/>
                <a:gd name="connsiteX9" fmla="*/ 93683 w 338542"/>
                <a:gd name="connsiteY9" fmla="*/ 133143 h 400282"/>
                <a:gd name="connsiteX10" fmla="*/ 17466 w 338542"/>
                <a:gd name="connsiteY10" fmla="*/ 391432 h 400282"/>
                <a:gd name="connsiteX11" fmla="*/ 4764 w 338542"/>
                <a:gd name="connsiteY11" fmla="*/ 395667 h 400282"/>
                <a:gd name="connsiteX12" fmla="*/ 42872 w 338542"/>
                <a:gd name="connsiteY12" fmla="*/ 162783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542" h="400282">
                  <a:moveTo>
                    <a:pt x="42872" y="162783"/>
                  </a:moveTo>
                  <a:cubicBezTo>
                    <a:pt x="80980" y="95035"/>
                    <a:pt x="136025" y="48459"/>
                    <a:pt x="208007" y="18819"/>
                  </a:cubicBezTo>
                  <a:cubicBezTo>
                    <a:pt x="229179" y="10350"/>
                    <a:pt x="250350" y="6116"/>
                    <a:pt x="271521" y="1882"/>
                  </a:cubicBezTo>
                  <a:cubicBezTo>
                    <a:pt x="284224" y="1882"/>
                    <a:pt x="292692" y="-2352"/>
                    <a:pt x="305395" y="1882"/>
                  </a:cubicBezTo>
                  <a:cubicBezTo>
                    <a:pt x="313863" y="1882"/>
                    <a:pt x="326566" y="6116"/>
                    <a:pt x="335035" y="14585"/>
                  </a:cubicBezTo>
                  <a:cubicBezTo>
                    <a:pt x="343503" y="18819"/>
                    <a:pt x="335035" y="27287"/>
                    <a:pt x="326566" y="27287"/>
                  </a:cubicBezTo>
                  <a:cubicBezTo>
                    <a:pt x="313863" y="23053"/>
                    <a:pt x="296926" y="27287"/>
                    <a:pt x="284224" y="27287"/>
                  </a:cubicBezTo>
                  <a:cubicBezTo>
                    <a:pt x="275755" y="27287"/>
                    <a:pt x="263052" y="31522"/>
                    <a:pt x="254584" y="35756"/>
                  </a:cubicBezTo>
                  <a:cubicBezTo>
                    <a:pt x="233413" y="39990"/>
                    <a:pt x="212242" y="48459"/>
                    <a:pt x="195304" y="56927"/>
                  </a:cubicBezTo>
                  <a:cubicBezTo>
                    <a:pt x="157196" y="73864"/>
                    <a:pt x="123322" y="103504"/>
                    <a:pt x="93683" y="133143"/>
                  </a:cubicBezTo>
                  <a:cubicBezTo>
                    <a:pt x="30169" y="200891"/>
                    <a:pt x="4764" y="298279"/>
                    <a:pt x="17466" y="391432"/>
                  </a:cubicBezTo>
                  <a:cubicBezTo>
                    <a:pt x="17466" y="399901"/>
                    <a:pt x="8998" y="404135"/>
                    <a:pt x="4764" y="395667"/>
                  </a:cubicBezTo>
                  <a:cubicBezTo>
                    <a:pt x="-7939" y="310982"/>
                    <a:pt x="4764" y="230531"/>
                    <a:pt x="42872" y="162783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34630B89-556E-8136-6FA6-DCD09748DF40}"/>
                </a:ext>
              </a:extLst>
            </p:cNvPr>
            <p:cNvSpPr/>
            <p:nvPr/>
          </p:nvSpPr>
          <p:spPr>
            <a:xfrm>
              <a:off x="8040545" y="3961212"/>
              <a:ext cx="1044416" cy="736265"/>
            </a:xfrm>
            <a:custGeom>
              <a:avLst/>
              <a:gdLst>
                <a:gd name="connsiteX0" fmla="*/ 0 w 1044416"/>
                <a:gd name="connsiteY0" fmla="*/ 576423 h 736265"/>
                <a:gd name="connsiteX1" fmla="*/ 25405 w 1044416"/>
                <a:gd name="connsiteY1" fmla="*/ 419756 h 736265"/>
                <a:gd name="connsiteX2" fmla="*/ 169370 w 1044416"/>
                <a:gd name="connsiteY2" fmla="*/ 165701 h 736265"/>
                <a:gd name="connsiteX3" fmla="*/ 410721 w 1044416"/>
                <a:gd name="connsiteY3" fmla="*/ 21737 h 736265"/>
                <a:gd name="connsiteX4" fmla="*/ 736758 w 1044416"/>
                <a:gd name="connsiteY4" fmla="*/ 13268 h 736265"/>
                <a:gd name="connsiteX5" fmla="*/ 897660 w 1044416"/>
                <a:gd name="connsiteY5" fmla="*/ 64079 h 736265"/>
                <a:gd name="connsiteX6" fmla="*/ 1041624 w 1044416"/>
                <a:gd name="connsiteY6" fmla="*/ 157233 h 736265"/>
                <a:gd name="connsiteX7" fmla="*/ 1028921 w 1044416"/>
                <a:gd name="connsiteY7" fmla="*/ 169935 h 736265"/>
                <a:gd name="connsiteX8" fmla="*/ 766398 w 1044416"/>
                <a:gd name="connsiteY8" fmla="*/ 47142 h 736265"/>
                <a:gd name="connsiteX9" fmla="*/ 461533 w 1044416"/>
                <a:gd name="connsiteY9" fmla="*/ 38674 h 736265"/>
                <a:gd name="connsiteX10" fmla="*/ 194775 w 1044416"/>
                <a:gd name="connsiteY10" fmla="*/ 178404 h 736265"/>
                <a:gd name="connsiteX11" fmla="*/ 194775 w 1044416"/>
                <a:gd name="connsiteY11" fmla="*/ 178404 h 736265"/>
                <a:gd name="connsiteX12" fmla="*/ 224415 w 1044416"/>
                <a:gd name="connsiteY12" fmla="*/ 216512 h 736265"/>
                <a:gd name="connsiteX13" fmla="*/ 215946 w 1044416"/>
                <a:gd name="connsiteY13" fmla="*/ 246152 h 736265"/>
                <a:gd name="connsiteX14" fmla="*/ 224415 w 1044416"/>
                <a:gd name="connsiteY14" fmla="*/ 263089 h 736265"/>
                <a:gd name="connsiteX15" fmla="*/ 203244 w 1044416"/>
                <a:gd name="connsiteY15" fmla="*/ 296963 h 736265"/>
                <a:gd name="connsiteX16" fmla="*/ 182072 w 1044416"/>
                <a:gd name="connsiteY16" fmla="*/ 322368 h 736265"/>
                <a:gd name="connsiteX17" fmla="*/ 173604 w 1044416"/>
                <a:gd name="connsiteY17" fmla="*/ 318134 h 736265"/>
                <a:gd name="connsiteX18" fmla="*/ 173604 w 1044416"/>
                <a:gd name="connsiteY18" fmla="*/ 318134 h 736265"/>
                <a:gd name="connsiteX19" fmla="*/ 173604 w 1044416"/>
                <a:gd name="connsiteY19" fmla="*/ 322368 h 736265"/>
                <a:gd name="connsiteX20" fmla="*/ 127027 w 1044416"/>
                <a:gd name="connsiteY20" fmla="*/ 360476 h 736265"/>
                <a:gd name="connsiteX21" fmla="*/ 88919 w 1044416"/>
                <a:gd name="connsiteY21" fmla="*/ 335071 h 736265"/>
                <a:gd name="connsiteX22" fmla="*/ 88919 w 1044416"/>
                <a:gd name="connsiteY22" fmla="*/ 309665 h 736265"/>
                <a:gd name="connsiteX23" fmla="*/ 50811 w 1044416"/>
                <a:gd name="connsiteY23" fmla="*/ 390116 h 736265"/>
                <a:gd name="connsiteX24" fmla="*/ 8468 w 1044416"/>
                <a:gd name="connsiteY24" fmla="*/ 559486 h 736265"/>
                <a:gd name="connsiteX25" fmla="*/ 8468 w 1044416"/>
                <a:gd name="connsiteY25" fmla="*/ 733090 h 736265"/>
                <a:gd name="connsiteX26" fmla="*/ 4234 w 1044416"/>
                <a:gd name="connsiteY26" fmla="*/ 733090 h 736265"/>
                <a:gd name="connsiteX27" fmla="*/ 0 w 1044416"/>
                <a:gd name="connsiteY27" fmla="*/ 576423 h 7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4416" h="736265">
                  <a:moveTo>
                    <a:pt x="0" y="576423"/>
                  </a:moveTo>
                  <a:cubicBezTo>
                    <a:pt x="4234" y="525612"/>
                    <a:pt x="8468" y="470567"/>
                    <a:pt x="25405" y="419756"/>
                  </a:cubicBezTo>
                  <a:cubicBezTo>
                    <a:pt x="50811" y="326602"/>
                    <a:pt x="101622" y="237683"/>
                    <a:pt x="169370" y="165701"/>
                  </a:cubicBezTo>
                  <a:cubicBezTo>
                    <a:pt x="237118" y="97953"/>
                    <a:pt x="321802" y="47142"/>
                    <a:pt x="410721" y="21737"/>
                  </a:cubicBezTo>
                  <a:cubicBezTo>
                    <a:pt x="516578" y="-7903"/>
                    <a:pt x="630902" y="-3669"/>
                    <a:pt x="736758" y="13268"/>
                  </a:cubicBezTo>
                  <a:cubicBezTo>
                    <a:pt x="791803" y="21737"/>
                    <a:pt x="846849" y="38674"/>
                    <a:pt x="897660" y="64079"/>
                  </a:cubicBezTo>
                  <a:cubicBezTo>
                    <a:pt x="952705" y="89485"/>
                    <a:pt x="999281" y="119124"/>
                    <a:pt x="1041624" y="157233"/>
                  </a:cubicBezTo>
                  <a:cubicBezTo>
                    <a:pt x="1050092" y="165701"/>
                    <a:pt x="1037390" y="178404"/>
                    <a:pt x="1028921" y="169935"/>
                  </a:cubicBezTo>
                  <a:cubicBezTo>
                    <a:pt x="952705" y="110656"/>
                    <a:pt x="859551" y="68314"/>
                    <a:pt x="766398" y="47142"/>
                  </a:cubicBezTo>
                  <a:cubicBezTo>
                    <a:pt x="669010" y="25971"/>
                    <a:pt x="558920" y="17503"/>
                    <a:pt x="461533" y="38674"/>
                  </a:cubicBezTo>
                  <a:cubicBezTo>
                    <a:pt x="355677" y="59845"/>
                    <a:pt x="266757" y="106422"/>
                    <a:pt x="194775" y="178404"/>
                  </a:cubicBezTo>
                  <a:cubicBezTo>
                    <a:pt x="194775" y="178404"/>
                    <a:pt x="194775" y="178404"/>
                    <a:pt x="194775" y="178404"/>
                  </a:cubicBezTo>
                  <a:cubicBezTo>
                    <a:pt x="215946" y="178404"/>
                    <a:pt x="224415" y="199575"/>
                    <a:pt x="224415" y="216512"/>
                  </a:cubicBezTo>
                  <a:cubicBezTo>
                    <a:pt x="224415" y="224981"/>
                    <a:pt x="220181" y="237683"/>
                    <a:pt x="215946" y="246152"/>
                  </a:cubicBezTo>
                  <a:cubicBezTo>
                    <a:pt x="224415" y="246152"/>
                    <a:pt x="228649" y="254620"/>
                    <a:pt x="224415" y="263089"/>
                  </a:cubicBezTo>
                  <a:cubicBezTo>
                    <a:pt x="215946" y="275791"/>
                    <a:pt x="211712" y="288494"/>
                    <a:pt x="203244" y="296963"/>
                  </a:cubicBezTo>
                  <a:cubicBezTo>
                    <a:pt x="199009" y="305431"/>
                    <a:pt x="194775" y="318134"/>
                    <a:pt x="182072" y="322368"/>
                  </a:cubicBezTo>
                  <a:cubicBezTo>
                    <a:pt x="177838" y="322368"/>
                    <a:pt x="173604" y="322368"/>
                    <a:pt x="173604" y="318134"/>
                  </a:cubicBezTo>
                  <a:cubicBezTo>
                    <a:pt x="173604" y="318134"/>
                    <a:pt x="173604" y="318134"/>
                    <a:pt x="173604" y="318134"/>
                  </a:cubicBezTo>
                  <a:cubicBezTo>
                    <a:pt x="173604" y="318134"/>
                    <a:pt x="173604" y="318134"/>
                    <a:pt x="173604" y="322368"/>
                  </a:cubicBezTo>
                  <a:cubicBezTo>
                    <a:pt x="160901" y="335071"/>
                    <a:pt x="143964" y="352008"/>
                    <a:pt x="127027" y="360476"/>
                  </a:cubicBezTo>
                  <a:cubicBezTo>
                    <a:pt x="105856" y="368945"/>
                    <a:pt x="88919" y="356242"/>
                    <a:pt x="88919" y="335071"/>
                  </a:cubicBezTo>
                  <a:cubicBezTo>
                    <a:pt x="88919" y="326602"/>
                    <a:pt x="88919" y="318134"/>
                    <a:pt x="88919" y="309665"/>
                  </a:cubicBezTo>
                  <a:cubicBezTo>
                    <a:pt x="76216" y="335071"/>
                    <a:pt x="59279" y="364711"/>
                    <a:pt x="50811" y="390116"/>
                  </a:cubicBezTo>
                  <a:cubicBezTo>
                    <a:pt x="29640" y="445161"/>
                    <a:pt x="16937" y="500206"/>
                    <a:pt x="8468" y="559486"/>
                  </a:cubicBezTo>
                  <a:cubicBezTo>
                    <a:pt x="0" y="618765"/>
                    <a:pt x="4234" y="673810"/>
                    <a:pt x="8468" y="733090"/>
                  </a:cubicBezTo>
                  <a:cubicBezTo>
                    <a:pt x="8468" y="737324"/>
                    <a:pt x="4234" y="737324"/>
                    <a:pt x="4234" y="733090"/>
                  </a:cubicBezTo>
                  <a:cubicBezTo>
                    <a:pt x="0" y="682279"/>
                    <a:pt x="0" y="627234"/>
                    <a:pt x="0" y="576423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3398FC2-F1DA-A1E3-DCCD-AED086289D94}"/>
                </a:ext>
              </a:extLst>
            </p:cNvPr>
            <p:cNvSpPr/>
            <p:nvPr/>
          </p:nvSpPr>
          <p:spPr>
            <a:xfrm>
              <a:off x="8243789" y="4235863"/>
              <a:ext cx="40416" cy="53704"/>
            </a:xfrm>
            <a:custGeom>
              <a:avLst/>
              <a:gdLst>
                <a:gd name="connsiteX0" fmla="*/ 21171 w 40416"/>
                <a:gd name="connsiteY0" fmla="*/ 5374 h 53704"/>
                <a:gd name="connsiteX1" fmla="*/ 38108 w 40416"/>
                <a:gd name="connsiteY1" fmla="*/ 13842 h 53704"/>
                <a:gd name="connsiteX2" fmla="*/ 25405 w 40416"/>
                <a:gd name="connsiteY2" fmla="*/ 35014 h 53704"/>
                <a:gd name="connsiteX3" fmla="*/ 12703 w 40416"/>
                <a:gd name="connsiteY3" fmla="*/ 51951 h 53704"/>
                <a:gd name="connsiteX4" fmla="*/ 0 w 40416"/>
                <a:gd name="connsiteY4" fmla="*/ 47716 h 53704"/>
                <a:gd name="connsiteX5" fmla="*/ 21171 w 40416"/>
                <a:gd name="connsiteY5" fmla="*/ 5374 h 5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416" h="53704">
                  <a:moveTo>
                    <a:pt x="21171" y="5374"/>
                  </a:moveTo>
                  <a:cubicBezTo>
                    <a:pt x="29640" y="-7329"/>
                    <a:pt x="46577" y="5374"/>
                    <a:pt x="38108" y="13842"/>
                  </a:cubicBezTo>
                  <a:cubicBezTo>
                    <a:pt x="33874" y="22311"/>
                    <a:pt x="29640" y="26545"/>
                    <a:pt x="25405" y="35014"/>
                  </a:cubicBezTo>
                  <a:cubicBezTo>
                    <a:pt x="21171" y="43482"/>
                    <a:pt x="16937" y="47716"/>
                    <a:pt x="12703" y="51951"/>
                  </a:cubicBezTo>
                  <a:cubicBezTo>
                    <a:pt x="8469" y="56185"/>
                    <a:pt x="4234" y="51951"/>
                    <a:pt x="0" y="47716"/>
                  </a:cubicBezTo>
                  <a:cubicBezTo>
                    <a:pt x="0" y="35014"/>
                    <a:pt x="12703" y="18077"/>
                    <a:pt x="21171" y="5374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BA672111-D53C-A26E-AD57-44E22D39257D}"/>
                </a:ext>
              </a:extLst>
            </p:cNvPr>
            <p:cNvSpPr/>
            <p:nvPr/>
          </p:nvSpPr>
          <p:spPr>
            <a:xfrm>
              <a:off x="8281897" y="4260655"/>
              <a:ext cx="22325" cy="29041"/>
            </a:xfrm>
            <a:custGeom>
              <a:avLst/>
              <a:gdLst>
                <a:gd name="connsiteX0" fmla="*/ 0 w 22325"/>
                <a:gd name="connsiteY0" fmla="*/ 27159 h 29041"/>
                <a:gd name="connsiteX1" fmla="*/ 12703 w 22325"/>
                <a:gd name="connsiteY1" fmla="*/ 1754 h 29041"/>
                <a:gd name="connsiteX2" fmla="*/ 21171 w 22325"/>
                <a:gd name="connsiteY2" fmla="*/ 5988 h 29041"/>
                <a:gd name="connsiteX3" fmla="*/ 8469 w 22325"/>
                <a:gd name="connsiteY3" fmla="*/ 27159 h 29041"/>
                <a:gd name="connsiteX4" fmla="*/ 0 w 22325"/>
                <a:gd name="connsiteY4" fmla="*/ 27159 h 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5" h="29041">
                  <a:moveTo>
                    <a:pt x="0" y="27159"/>
                  </a:moveTo>
                  <a:cubicBezTo>
                    <a:pt x="0" y="18691"/>
                    <a:pt x="8469" y="10222"/>
                    <a:pt x="12703" y="1754"/>
                  </a:cubicBezTo>
                  <a:cubicBezTo>
                    <a:pt x="16937" y="-2480"/>
                    <a:pt x="25406" y="1754"/>
                    <a:pt x="21171" y="5988"/>
                  </a:cubicBezTo>
                  <a:cubicBezTo>
                    <a:pt x="16937" y="14457"/>
                    <a:pt x="12703" y="22925"/>
                    <a:pt x="8469" y="27159"/>
                  </a:cubicBezTo>
                  <a:cubicBezTo>
                    <a:pt x="4234" y="31394"/>
                    <a:pt x="0" y="27159"/>
                    <a:pt x="0" y="27159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7C3DA47D-F291-E3A1-0410-7549813E02BF}"/>
                </a:ext>
              </a:extLst>
            </p:cNvPr>
            <p:cNvSpPr/>
            <p:nvPr/>
          </p:nvSpPr>
          <p:spPr>
            <a:xfrm>
              <a:off x="9071946" y="4133627"/>
              <a:ext cx="262227" cy="664049"/>
            </a:xfrm>
            <a:custGeom>
              <a:avLst/>
              <a:gdLst>
                <a:gd name="connsiteX0" fmla="*/ 5988 w 262227"/>
                <a:gd name="connsiteY0" fmla="*/ 1754 h 664049"/>
                <a:gd name="connsiteX1" fmla="*/ 69502 w 262227"/>
                <a:gd name="connsiteY1" fmla="*/ 39862 h 664049"/>
                <a:gd name="connsiteX2" fmla="*/ 124547 w 262227"/>
                <a:gd name="connsiteY2" fmla="*/ 86439 h 664049"/>
                <a:gd name="connsiteX3" fmla="*/ 209232 w 262227"/>
                <a:gd name="connsiteY3" fmla="*/ 204998 h 664049"/>
                <a:gd name="connsiteX4" fmla="*/ 255809 w 262227"/>
                <a:gd name="connsiteY4" fmla="*/ 497160 h 664049"/>
                <a:gd name="connsiteX5" fmla="*/ 196529 w 262227"/>
                <a:gd name="connsiteY5" fmla="*/ 662296 h 664049"/>
                <a:gd name="connsiteX6" fmla="*/ 192295 w 262227"/>
                <a:gd name="connsiteY6" fmla="*/ 658062 h 664049"/>
                <a:gd name="connsiteX7" fmla="*/ 243106 w 262227"/>
                <a:gd name="connsiteY7" fmla="*/ 514097 h 664049"/>
                <a:gd name="connsiteX8" fmla="*/ 243106 w 262227"/>
                <a:gd name="connsiteY8" fmla="*/ 361665 h 664049"/>
                <a:gd name="connsiteX9" fmla="*/ 120313 w 262227"/>
                <a:gd name="connsiteY9" fmla="*/ 111844 h 664049"/>
                <a:gd name="connsiteX10" fmla="*/ 1754 w 262227"/>
                <a:gd name="connsiteY10" fmla="*/ 5988 h 664049"/>
                <a:gd name="connsiteX11" fmla="*/ 5988 w 262227"/>
                <a:gd name="connsiteY11" fmla="*/ 1754 h 66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227" h="664049">
                  <a:moveTo>
                    <a:pt x="5988" y="1754"/>
                  </a:moveTo>
                  <a:cubicBezTo>
                    <a:pt x="27159" y="14457"/>
                    <a:pt x="48331" y="22925"/>
                    <a:pt x="69502" y="39862"/>
                  </a:cubicBezTo>
                  <a:cubicBezTo>
                    <a:pt x="90673" y="52565"/>
                    <a:pt x="107610" y="69502"/>
                    <a:pt x="124547" y="86439"/>
                  </a:cubicBezTo>
                  <a:cubicBezTo>
                    <a:pt x="158421" y="120313"/>
                    <a:pt x="188060" y="162655"/>
                    <a:pt x="209232" y="204998"/>
                  </a:cubicBezTo>
                  <a:cubicBezTo>
                    <a:pt x="255809" y="293917"/>
                    <a:pt x="272745" y="399773"/>
                    <a:pt x="255809" y="497160"/>
                  </a:cubicBezTo>
                  <a:cubicBezTo>
                    <a:pt x="247340" y="556440"/>
                    <a:pt x="230403" y="611485"/>
                    <a:pt x="196529" y="662296"/>
                  </a:cubicBezTo>
                  <a:cubicBezTo>
                    <a:pt x="196529" y="666530"/>
                    <a:pt x="192295" y="662296"/>
                    <a:pt x="192295" y="658062"/>
                  </a:cubicBezTo>
                  <a:cubicBezTo>
                    <a:pt x="213466" y="611485"/>
                    <a:pt x="234637" y="564908"/>
                    <a:pt x="243106" y="514097"/>
                  </a:cubicBezTo>
                  <a:cubicBezTo>
                    <a:pt x="251574" y="463286"/>
                    <a:pt x="251574" y="412475"/>
                    <a:pt x="243106" y="361665"/>
                  </a:cubicBezTo>
                  <a:cubicBezTo>
                    <a:pt x="226169" y="268511"/>
                    <a:pt x="183826" y="183826"/>
                    <a:pt x="120313" y="111844"/>
                  </a:cubicBezTo>
                  <a:cubicBezTo>
                    <a:pt x="86439" y="73736"/>
                    <a:pt x="44096" y="35628"/>
                    <a:pt x="1754" y="5988"/>
                  </a:cubicBezTo>
                  <a:cubicBezTo>
                    <a:pt x="-2481" y="1754"/>
                    <a:pt x="1754" y="-2480"/>
                    <a:pt x="5988" y="1754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8598D61E-EB0E-C82C-2538-49AE91AD59A0}"/>
                </a:ext>
              </a:extLst>
            </p:cNvPr>
            <p:cNvSpPr/>
            <p:nvPr/>
          </p:nvSpPr>
          <p:spPr>
            <a:xfrm>
              <a:off x="8040211" y="4678856"/>
              <a:ext cx="76549" cy="142472"/>
            </a:xfrm>
            <a:custGeom>
              <a:avLst/>
              <a:gdLst>
                <a:gd name="connsiteX0" fmla="*/ 17270 w 76549"/>
                <a:gd name="connsiteY0" fmla="*/ 2742 h 142472"/>
                <a:gd name="connsiteX1" fmla="*/ 17270 w 76549"/>
                <a:gd name="connsiteY1" fmla="*/ 2742 h 142472"/>
                <a:gd name="connsiteX2" fmla="*/ 25739 w 76549"/>
                <a:gd name="connsiteY2" fmla="*/ 2742 h 142472"/>
                <a:gd name="connsiteX3" fmla="*/ 76550 w 76549"/>
                <a:gd name="connsiteY3" fmla="*/ 70490 h 142472"/>
                <a:gd name="connsiteX4" fmla="*/ 29973 w 76549"/>
                <a:gd name="connsiteY4" fmla="*/ 142472 h 142472"/>
                <a:gd name="connsiteX5" fmla="*/ 17270 w 76549"/>
                <a:gd name="connsiteY5" fmla="*/ 129769 h 142472"/>
                <a:gd name="connsiteX6" fmla="*/ 29973 w 76549"/>
                <a:gd name="connsiteY6" fmla="*/ 70490 h 142472"/>
                <a:gd name="connsiteX7" fmla="*/ 4568 w 76549"/>
                <a:gd name="connsiteY7" fmla="*/ 19679 h 142472"/>
                <a:gd name="connsiteX8" fmla="*/ 17270 w 76549"/>
                <a:gd name="connsiteY8" fmla="*/ 2742 h 14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49" h="142472">
                  <a:moveTo>
                    <a:pt x="17270" y="2742"/>
                  </a:moveTo>
                  <a:cubicBezTo>
                    <a:pt x="17270" y="2742"/>
                    <a:pt x="17270" y="2742"/>
                    <a:pt x="17270" y="2742"/>
                  </a:cubicBezTo>
                  <a:cubicBezTo>
                    <a:pt x="21505" y="2742"/>
                    <a:pt x="21505" y="2742"/>
                    <a:pt x="25739" y="2742"/>
                  </a:cubicBezTo>
                  <a:cubicBezTo>
                    <a:pt x="59613" y="-1492"/>
                    <a:pt x="76550" y="45084"/>
                    <a:pt x="76550" y="70490"/>
                  </a:cubicBezTo>
                  <a:cubicBezTo>
                    <a:pt x="76550" y="100130"/>
                    <a:pt x="63847" y="138238"/>
                    <a:pt x="29973" y="142472"/>
                  </a:cubicBezTo>
                  <a:cubicBezTo>
                    <a:pt x="21505" y="142472"/>
                    <a:pt x="13036" y="138238"/>
                    <a:pt x="17270" y="129769"/>
                  </a:cubicBezTo>
                  <a:cubicBezTo>
                    <a:pt x="25739" y="108598"/>
                    <a:pt x="29973" y="91661"/>
                    <a:pt x="29973" y="70490"/>
                  </a:cubicBezTo>
                  <a:cubicBezTo>
                    <a:pt x="25739" y="49319"/>
                    <a:pt x="17270" y="32382"/>
                    <a:pt x="4568" y="19679"/>
                  </a:cubicBezTo>
                  <a:cubicBezTo>
                    <a:pt x="-8135" y="6976"/>
                    <a:pt x="8802" y="-5726"/>
                    <a:pt x="17270" y="2742"/>
                  </a:cubicBezTo>
                  <a:close/>
                </a:path>
              </a:pathLst>
            </a:custGeom>
            <a:solidFill>
              <a:srgbClr val="C065E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1" name="Graphic 8">
              <a:extLst>
                <a:ext uri="{FF2B5EF4-FFF2-40B4-BE49-F238E27FC236}">
                  <a16:creationId xmlns:a16="http://schemas.microsoft.com/office/drawing/2014/main" id="{E90ABB18-83B7-A63F-4657-C022A12EC5F9}"/>
                </a:ext>
              </a:extLst>
            </p:cNvPr>
            <p:cNvGrpSpPr/>
            <p:nvPr/>
          </p:nvGrpSpPr>
          <p:grpSpPr>
            <a:xfrm>
              <a:off x="7666270" y="3961777"/>
              <a:ext cx="1796980" cy="2066310"/>
              <a:chOff x="7666270" y="3961777"/>
              <a:chExt cx="1796980" cy="2066310"/>
            </a:xfrm>
            <a:solidFill>
              <a:srgbClr val="400705"/>
            </a:solidFill>
          </p:grpSpPr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5CC55C6F-FF6E-2B18-C374-62E51F657AB4}"/>
                  </a:ext>
                </a:extLst>
              </p:cNvPr>
              <p:cNvSpPr/>
              <p:nvPr/>
            </p:nvSpPr>
            <p:spPr>
              <a:xfrm>
                <a:off x="7714508" y="4690067"/>
                <a:ext cx="337680" cy="457298"/>
              </a:xfrm>
              <a:custGeom>
                <a:avLst/>
                <a:gdLst>
                  <a:gd name="connsiteX0" fmla="*/ 334505 w 337680"/>
                  <a:gd name="connsiteY0" fmla="*/ 21171 h 457298"/>
                  <a:gd name="connsiteX1" fmla="*/ 215946 w 337680"/>
                  <a:gd name="connsiteY1" fmla="*/ 38108 h 457298"/>
                  <a:gd name="connsiteX2" fmla="*/ 114325 w 337680"/>
                  <a:gd name="connsiteY2" fmla="*/ 97388 h 457298"/>
                  <a:gd name="connsiteX3" fmla="*/ 42342 w 337680"/>
                  <a:gd name="connsiteY3" fmla="*/ 194775 h 457298"/>
                  <a:gd name="connsiteX4" fmla="*/ 16937 w 337680"/>
                  <a:gd name="connsiteY4" fmla="*/ 313334 h 457298"/>
                  <a:gd name="connsiteX5" fmla="*/ 38108 w 337680"/>
                  <a:gd name="connsiteY5" fmla="*/ 436127 h 457298"/>
                  <a:gd name="connsiteX6" fmla="*/ 42342 w 337680"/>
                  <a:gd name="connsiteY6" fmla="*/ 448830 h 457298"/>
                  <a:gd name="connsiteX7" fmla="*/ 38108 w 337680"/>
                  <a:gd name="connsiteY7" fmla="*/ 457298 h 457298"/>
                  <a:gd name="connsiteX8" fmla="*/ 29640 w 337680"/>
                  <a:gd name="connsiteY8" fmla="*/ 453064 h 457298"/>
                  <a:gd name="connsiteX9" fmla="*/ 0 w 337680"/>
                  <a:gd name="connsiteY9" fmla="*/ 326037 h 457298"/>
                  <a:gd name="connsiteX10" fmla="*/ 21171 w 337680"/>
                  <a:gd name="connsiteY10" fmla="*/ 199009 h 457298"/>
                  <a:gd name="connsiteX11" fmla="*/ 88919 w 337680"/>
                  <a:gd name="connsiteY11" fmla="*/ 93153 h 457298"/>
                  <a:gd name="connsiteX12" fmla="*/ 190541 w 337680"/>
                  <a:gd name="connsiteY12" fmla="*/ 25405 h 457298"/>
                  <a:gd name="connsiteX13" fmla="*/ 309100 w 337680"/>
                  <a:gd name="connsiteY13" fmla="*/ 0 h 457298"/>
                  <a:gd name="connsiteX14" fmla="*/ 326037 w 337680"/>
                  <a:gd name="connsiteY14" fmla="*/ 0 h 457298"/>
                  <a:gd name="connsiteX15" fmla="*/ 334505 w 337680"/>
                  <a:gd name="connsiteY15" fmla="*/ 8469 h 457298"/>
                  <a:gd name="connsiteX16" fmla="*/ 334505 w 337680"/>
                  <a:gd name="connsiteY16" fmla="*/ 21171 h 457298"/>
                  <a:gd name="connsiteX17" fmla="*/ 334505 w 337680"/>
                  <a:gd name="connsiteY17" fmla="*/ 21171 h 45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7680" h="457298">
                    <a:moveTo>
                      <a:pt x="334505" y="21171"/>
                    </a:moveTo>
                    <a:cubicBezTo>
                      <a:pt x="296397" y="16937"/>
                      <a:pt x="254055" y="25405"/>
                      <a:pt x="215946" y="38108"/>
                    </a:cubicBezTo>
                    <a:cubicBezTo>
                      <a:pt x="177838" y="50811"/>
                      <a:pt x="143964" y="71982"/>
                      <a:pt x="114325" y="97388"/>
                    </a:cubicBezTo>
                    <a:cubicBezTo>
                      <a:pt x="84685" y="122793"/>
                      <a:pt x="59279" y="156667"/>
                      <a:pt x="42342" y="194775"/>
                    </a:cubicBezTo>
                    <a:cubicBezTo>
                      <a:pt x="25405" y="232883"/>
                      <a:pt x="16937" y="275226"/>
                      <a:pt x="16937" y="313334"/>
                    </a:cubicBezTo>
                    <a:cubicBezTo>
                      <a:pt x="16937" y="355677"/>
                      <a:pt x="25405" y="398019"/>
                      <a:pt x="38108" y="436127"/>
                    </a:cubicBezTo>
                    <a:cubicBezTo>
                      <a:pt x="38108" y="440361"/>
                      <a:pt x="42342" y="444596"/>
                      <a:pt x="42342" y="448830"/>
                    </a:cubicBezTo>
                    <a:cubicBezTo>
                      <a:pt x="42342" y="453064"/>
                      <a:pt x="42342" y="457298"/>
                      <a:pt x="38108" y="457298"/>
                    </a:cubicBezTo>
                    <a:cubicBezTo>
                      <a:pt x="33874" y="457298"/>
                      <a:pt x="29640" y="457298"/>
                      <a:pt x="29640" y="453064"/>
                    </a:cubicBezTo>
                    <a:cubicBezTo>
                      <a:pt x="12703" y="414956"/>
                      <a:pt x="0" y="372613"/>
                      <a:pt x="0" y="326037"/>
                    </a:cubicBezTo>
                    <a:cubicBezTo>
                      <a:pt x="0" y="283694"/>
                      <a:pt x="4234" y="241352"/>
                      <a:pt x="21171" y="199009"/>
                    </a:cubicBezTo>
                    <a:cubicBezTo>
                      <a:pt x="38108" y="160901"/>
                      <a:pt x="59279" y="122793"/>
                      <a:pt x="88919" y="93153"/>
                    </a:cubicBezTo>
                    <a:cubicBezTo>
                      <a:pt x="118559" y="63514"/>
                      <a:pt x="152433" y="42342"/>
                      <a:pt x="190541" y="25405"/>
                    </a:cubicBezTo>
                    <a:cubicBezTo>
                      <a:pt x="228649" y="8469"/>
                      <a:pt x="270991" y="0"/>
                      <a:pt x="309100" y="0"/>
                    </a:cubicBezTo>
                    <a:cubicBezTo>
                      <a:pt x="313334" y="0"/>
                      <a:pt x="317568" y="0"/>
                      <a:pt x="326037" y="0"/>
                    </a:cubicBezTo>
                    <a:cubicBezTo>
                      <a:pt x="330271" y="0"/>
                      <a:pt x="334505" y="4234"/>
                      <a:pt x="334505" y="8469"/>
                    </a:cubicBezTo>
                    <a:cubicBezTo>
                      <a:pt x="338739" y="16937"/>
                      <a:pt x="338739" y="21171"/>
                      <a:pt x="334505" y="21171"/>
                    </a:cubicBezTo>
                    <a:lnTo>
                      <a:pt x="334505" y="2117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AAD28441-7950-FBE9-6CD7-E3767D8731DA}"/>
                  </a:ext>
                </a:extLst>
              </p:cNvPr>
              <p:cNvSpPr/>
              <p:nvPr/>
            </p:nvSpPr>
            <p:spPr>
              <a:xfrm>
                <a:off x="8023608" y="4681598"/>
                <a:ext cx="52564" cy="127879"/>
              </a:xfrm>
              <a:custGeom>
                <a:avLst/>
                <a:gdLst>
                  <a:gd name="connsiteX0" fmla="*/ 16937 w 52564"/>
                  <a:gd name="connsiteY0" fmla="*/ 0 h 127879"/>
                  <a:gd name="connsiteX1" fmla="*/ 46577 w 52564"/>
                  <a:gd name="connsiteY1" fmla="*/ 46577 h 127879"/>
                  <a:gd name="connsiteX2" fmla="*/ 50811 w 52564"/>
                  <a:gd name="connsiteY2" fmla="*/ 105856 h 127879"/>
                  <a:gd name="connsiteX3" fmla="*/ 38108 w 52564"/>
                  <a:gd name="connsiteY3" fmla="*/ 127027 h 127879"/>
                  <a:gd name="connsiteX4" fmla="*/ 29640 w 52564"/>
                  <a:gd name="connsiteY4" fmla="*/ 114325 h 127879"/>
                  <a:gd name="connsiteX5" fmla="*/ 29640 w 52564"/>
                  <a:gd name="connsiteY5" fmla="*/ 114325 h 127879"/>
                  <a:gd name="connsiteX6" fmla="*/ 29640 w 52564"/>
                  <a:gd name="connsiteY6" fmla="*/ 114325 h 127879"/>
                  <a:gd name="connsiteX7" fmla="*/ 29640 w 52564"/>
                  <a:gd name="connsiteY7" fmla="*/ 114325 h 127879"/>
                  <a:gd name="connsiteX8" fmla="*/ 29640 w 52564"/>
                  <a:gd name="connsiteY8" fmla="*/ 114325 h 127879"/>
                  <a:gd name="connsiteX9" fmla="*/ 29640 w 52564"/>
                  <a:gd name="connsiteY9" fmla="*/ 114325 h 127879"/>
                  <a:gd name="connsiteX10" fmla="*/ 29640 w 52564"/>
                  <a:gd name="connsiteY10" fmla="*/ 114325 h 127879"/>
                  <a:gd name="connsiteX11" fmla="*/ 29640 w 52564"/>
                  <a:gd name="connsiteY11" fmla="*/ 110090 h 127879"/>
                  <a:gd name="connsiteX12" fmla="*/ 29640 w 52564"/>
                  <a:gd name="connsiteY12" fmla="*/ 105856 h 127879"/>
                  <a:gd name="connsiteX13" fmla="*/ 29640 w 52564"/>
                  <a:gd name="connsiteY13" fmla="*/ 105856 h 127879"/>
                  <a:gd name="connsiteX14" fmla="*/ 29640 w 52564"/>
                  <a:gd name="connsiteY14" fmla="*/ 105856 h 127879"/>
                  <a:gd name="connsiteX15" fmla="*/ 29640 w 52564"/>
                  <a:gd name="connsiteY15" fmla="*/ 101622 h 127879"/>
                  <a:gd name="connsiteX16" fmla="*/ 29640 w 52564"/>
                  <a:gd name="connsiteY16" fmla="*/ 88919 h 127879"/>
                  <a:gd name="connsiteX17" fmla="*/ 25405 w 52564"/>
                  <a:gd name="connsiteY17" fmla="*/ 63514 h 127879"/>
                  <a:gd name="connsiteX18" fmla="*/ 21171 w 52564"/>
                  <a:gd name="connsiteY18" fmla="*/ 50811 h 127879"/>
                  <a:gd name="connsiteX19" fmla="*/ 16937 w 52564"/>
                  <a:gd name="connsiteY19" fmla="*/ 38108 h 127879"/>
                  <a:gd name="connsiteX20" fmla="*/ 12703 w 52564"/>
                  <a:gd name="connsiteY20" fmla="*/ 33874 h 127879"/>
                  <a:gd name="connsiteX21" fmla="*/ 12703 w 52564"/>
                  <a:gd name="connsiteY21" fmla="*/ 29640 h 127879"/>
                  <a:gd name="connsiteX22" fmla="*/ 12703 w 52564"/>
                  <a:gd name="connsiteY22" fmla="*/ 29640 h 127879"/>
                  <a:gd name="connsiteX23" fmla="*/ 12703 w 52564"/>
                  <a:gd name="connsiteY23" fmla="*/ 29640 h 127879"/>
                  <a:gd name="connsiteX24" fmla="*/ 8469 w 52564"/>
                  <a:gd name="connsiteY24" fmla="*/ 25405 h 127879"/>
                  <a:gd name="connsiteX25" fmla="*/ 4234 w 52564"/>
                  <a:gd name="connsiteY25" fmla="*/ 25405 h 127879"/>
                  <a:gd name="connsiteX26" fmla="*/ 4234 w 52564"/>
                  <a:gd name="connsiteY26" fmla="*/ 25405 h 127879"/>
                  <a:gd name="connsiteX27" fmla="*/ 4234 w 52564"/>
                  <a:gd name="connsiteY27" fmla="*/ 25405 h 127879"/>
                  <a:gd name="connsiteX28" fmla="*/ 0 w 52564"/>
                  <a:gd name="connsiteY28" fmla="*/ 16937 h 127879"/>
                  <a:gd name="connsiteX29" fmla="*/ 16937 w 52564"/>
                  <a:gd name="connsiteY29" fmla="*/ 0 h 127879"/>
                  <a:gd name="connsiteX30" fmla="*/ 16937 w 52564"/>
                  <a:gd name="connsiteY30" fmla="*/ 0 h 127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2564" h="127879">
                    <a:moveTo>
                      <a:pt x="16937" y="0"/>
                    </a:moveTo>
                    <a:cubicBezTo>
                      <a:pt x="33874" y="8468"/>
                      <a:pt x="42342" y="29640"/>
                      <a:pt x="46577" y="46577"/>
                    </a:cubicBezTo>
                    <a:cubicBezTo>
                      <a:pt x="50811" y="63514"/>
                      <a:pt x="55045" y="84685"/>
                      <a:pt x="50811" y="105856"/>
                    </a:cubicBezTo>
                    <a:cubicBezTo>
                      <a:pt x="50811" y="114325"/>
                      <a:pt x="46577" y="122793"/>
                      <a:pt x="38108" y="127027"/>
                    </a:cubicBezTo>
                    <a:cubicBezTo>
                      <a:pt x="29640" y="131262"/>
                      <a:pt x="25405" y="118559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0090"/>
                      <a:pt x="29640" y="114325"/>
                    </a:cubicBezTo>
                    <a:cubicBezTo>
                      <a:pt x="29640" y="114325"/>
                      <a:pt x="29640" y="110090"/>
                      <a:pt x="29640" y="110090"/>
                    </a:cubicBezTo>
                    <a:cubicBezTo>
                      <a:pt x="29640" y="110090"/>
                      <a:pt x="29640" y="105856"/>
                      <a:pt x="29640" y="105856"/>
                    </a:cubicBezTo>
                    <a:cubicBezTo>
                      <a:pt x="29640" y="105856"/>
                      <a:pt x="29640" y="105856"/>
                      <a:pt x="29640" y="105856"/>
                    </a:cubicBezTo>
                    <a:cubicBezTo>
                      <a:pt x="29640" y="105856"/>
                      <a:pt x="29640" y="105856"/>
                      <a:pt x="29640" y="105856"/>
                    </a:cubicBezTo>
                    <a:cubicBezTo>
                      <a:pt x="29640" y="105856"/>
                      <a:pt x="29640" y="101622"/>
                      <a:pt x="29640" y="101622"/>
                    </a:cubicBezTo>
                    <a:cubicBezTo>
                      <a:pt x="29640" y="97388"/>
                      <a:pt x="29640" y="93153"/>
                      <a:pt x="29640" y="88919"/>
                    </a:cubicBezTo>
                    <a:cubicBezTo>
                      <a:pt x="29640" y="80451"/>
                      <a:pt x="29640" y="71982"/>
                      <a:pt x="25405" y="63514"/>
                    </a:cubicBezTo>
                    <a:cubicBezTo>
                      <a:pt x="25405" y="59279"/>
                      <a:pt x="21171" y="55045"/>
                      <a:pt x="21171" y="50811"/>
                    </a:cubicBezTo>
                    <a:cubicBezTo>
                      <a:pt x="21171" y="46577"/>
                      <a:pt x="16937" y="42342"/>
                      <a:pt x="16937" y="38108"/>
                    </a:cubicBezTo>
                    <a:cubicBezTo>
                      <a:pt x="16937" y="38108"/>
                      <a:pt x="12703" y="33874"/>
                      <a:pt x="12703" y="33874"/>
                    </a:cubicBezTo>
                    <a:cubicBezTo>
                      <a:pt x="12703" y="33874"/>
                      <a:pt x="12703" y="33874"/>
                      <a:pt x="12703" y="29640"/>
                    </a:cubicBezTo>
                    <a:cubicBezTo>
                      <a:pt x="12703" y="29640"/>
                      <a:pt x="12703" y="29640"/>
                      <a:pt x="12703" y="29640"/>
                    </a:cubicBezTo>
                    <a:cubicBezTo>
                      <a:pt x="12703" y="29640"/>
                      <a:pt x="12703" y="29640"/>
                      <a:pt x="12703" y="29640"/>
                    </a:cubicBezTo>
                    <a:cubicBezTo>
                      <a:pt x="12703" y="29640"/>
                      <a:pt x="8469" y="25405"/>
                      <a:pt x="8469" y="25405"/>
                    </a:cubicBezTo>
                    <a:cubicBezTo>
                      <a:pt x="8469" y="25405"/>
                      <a:pt x="8469" y="25405"/>
                      <a:pt x="4234" y="25405"/>
                    </a:cubicBezTo>
                    <a:cubicBezTo>
                      <a:pt x="4234" y="25405"/>
                      <a:pt x="4234" y="25405"/>
                      <a:pt x="4234" y="25405"/>
                    </a:cubicBezTo>
                    <a:cubicBezTo>
                      <a:pt x="4234" y="25405"/>
                      <a:pt x="4234" y="25405"/>
                      <a:pt x="4234" y="25405"/>
                    </a:cubicBezTo>
                    <a:cubicBezTo>
                      <a:pt x="0" y="25405"/>
                      <a:pt x="0" y="21171"/>
                      <a:pt x="0" y="16937"/>
                    </a:cubicBezTo>
                    <a:cubicBezTo>
                      <a:pt x="8469" y="0"/>
                      <a:pt x="16937" y="0"/>
                      <a:pt x="16937" y="0"/>
                    </a:cubicBezTo>
                    <a:lnTo>
                      <a:pt x="16937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507A532-EF2D-DBCA-4602-A1EA81CA009E}"/>
                  </a:ext>
                </a:extLst>
              </p:cNvPr>
              <p:cNvSpPr/>
              <p:nvPr/>
            </p:nvSpPr>
            <p:spPr>
              <a:xfrm>
                <a:off x="8032076" y="4676544"/>
                <a:ext cx="88919" cy="147317"/>
              </a:xfrm>
              <a:custGeom>
                <a:avLst/>
                <a:gdLst>
                  <a:gd name="connsiteX0" fmla="*/ 12703 w 88919"/>
                  <a:gd name="connsiteY0" fmla="*/ 821 h 147317"/>
                  <a:gd name="connsiteX1" fmla="*/ 80451 w 88919"/>
                  <a:gd name="connsiteY1" fmla="*/ 26226 h 147317"/>
                  <a:gd name="connsiteX2" fmla="*/ 88919 w 88919"/>
                  <a:gd name="connsiteY2" fmla="*/ 55866 h 147317"/>
                  <a:gd name="connsiteX3" fmla="*/ 88919 w 88919"/>
                  <a:gd name="connsiteY3" fmla="*/ 98208 h 147317"/>
                  <a:gd name="connsiteX4" fmla="*/ 71982 w 88919"/>
                  <a:gd name="connsiteY4" fmla="*/ 136316 h 147317"/>
                  <a:gd name="connsiteX5" fmla="*/ 25405 w 88919"/>
                  <a:gd name="connsiteY5" fmla="*/ 144785 h 147317"/>
                  <a:gd name="connsiteX6" fmla="*/ 29640 w 88919"/>
                  <a:gd name="connsiteY6" fmla="*/ 132082 h 147317"/>
                  <a:gd name="connsiteX7" fmla="*/ 33874 w 88919"/>
                  <a:gd name="connsiteY7" fmla="*/ 132082 h 147317"/>
                  <a:gd name="connsiteX8" fmla="*/ 33874 w 88919"/>
                  <a:gd name="connsiteY8" fmla="*/ 132082 h 147317"/>
                  <a:gd name="connsiteX9" fmla="*/ 33874 w 88919"/>
                  <a:gd name="connsiteY9" fmla="*/ 132082 h 147317"/>
                  <a:gd name="connsiteX10" fmla="*/ 38108 w 88919"/>
                  <a:gd name="connsiteY10" fmla="*/ 132082 h 147317"/>
                  <a:gd name="connsiteX11" fmla="*/ 42342 w 88919"/>
                  <a:gd name="connsiteY11" fmla="*/ 132082 h 147317"/>
                  <a:gd name="connsiteX12" fmla="*/ 46577 w 88919"/>
                  <a:gd name="connsiteY12" fmla="*/ 132082 h 147317"/>
                  <a:gd name="connsiteX13" fmla="*/ 46577 w 88919"/>
                  <a:gd name="connsiteY13" fmla="*/ 132082 h 147317"/>
                  <a:gd name="connsiteX14" fmla="*/ 46577 w 88919"/>
                  <a:gd name="connsiteY14" fmla="*/ 132082 h 147317"/>
                  <a:gd name="connsiteX15" fmla="*/ 50811 w 88919"/>
                  <a:gd name="connsiteY15" fmla="*/ 132082 h 147317"/>
                  <a:gd name="connsiteX16" fmla="*/ 50811 w 88919"/>
                  <a:gd name="connsiteY16" fmla="*/ 132082 h 147317"/>
                  <a:gd name="connsiteX17" fmla="*/ 50811 w 88919"/>
                  <a:gd name="connsiteY17" fmla="*/ 132082 h 147317"/>
                  <a:gd name="connsiteX18" fmla="*/ 50811 w 88919"/>
                  <a:gd name="connsiteY18" fmla="*/ 132082 h 147317"/>
                  <a:gd name="connsiteX19" fmla="*/ 55045 w 88919"/>
                  <a:gd name="connsiteY19" fmla="*/ 132082 h 147317"/>
                  <a:gd name="connsiteX20" fmla="*/ 55045 w 88919"/>
                  <a:gd name="connsiteY20" fmla="*/ 132082 h 147317"/>
                  <a:gd name="connsiteX21" fmla="*/ 55045 w 88919"/>
                  <a:gd name="connsiteY21" fmla="*/ 132082 h 147317"/>
                  <a:gd name="connsiteX22" fmla="*/ 55045 w 88919"/>
                  <a:gd name="connsiteY22" fmla="*/ 132082 h 147317"/>
                  <a:gd name="connsiteX23" fmla="*/ 59279 w 88919"/>
                  <a:gd name="connsiteY23" fmla="*/ 127848 h 147317"/>
                  <a:gd name="connsiteX24" fmla="*/ 59279 w 88919"/>
                  <a:gd name="connsiteY24" fmla="*/ 127848 h 147317"/>
                  <a:gd name="connsiteX25" fmla="*/ 59279 w 88919"/>
                  <a:gd name="connsiteY25" fmla="*/ 127848 h 147317"/>
                  <a:gd name="connsiteX26" fmla="*/ 63514 w 88919"/>
                  <a:gd name="connsiteY26" fmla="*/ 119379 h 147317"/>
                  <a:gd name="connsiteX27" fmla="*/ 63514 w 88919"/>
                  <a:gd name="connsiteY27" fmla="*/ 115145 h 147317"/>
                  <a:gd name="connsiteX28" fmla="*/ 63514 w 88919"/>
                  <a:gd name="connsiteY28" fmla="*/ 115145 h 147317"/>
                  <a:gd name="connsiteX29" fmla="*/ 63514 w 88919"/>
                  <a:gd name="connsiteY29" fmla="*/ 110911 h 147317"/>
                  <a:gd name="connsiteX30" fmla="*/ 67748 w 88919"/>
                  <a:gd name="connsiteY30" fmla="*/ 102442 h 147317"/>
                  <a:gd name="connsiteX31" fmla="*/ 67748 w 88919"/>
                  <a:gd name="connsiteY31" fmla="*/ 98208 h 147317"/>
                  <a:gd name="connsiteX32" fmla="*/ 67748 w 88919"/>
                  <a:gd name="connsiteY32" fmla="*/ 98208 h 147317"/>
                  <a:gd name="connsiteX33" fmla="*/ 67748 w 88919"/>
                  <a:gd name="connsiteY33" fmla="*/ 98208 h 147317"/>
                  <a:gd name="connsiteX34" fmla="*/ 67748 w 88919"/>
                  <a:gd name="connsiteY34" fmla="*/ 98208 h 147317"/>
                  <a:gd name="connsiteX35" fmla="*/ 67748 w 88919"/>
                  <a:gd name="connsiteY35" fmla="*/ 89740 h 147317"/>
                  <a:gd name="connsiteX36" fmla="*/ 67748 w 88919"/>
                  <a:gd name="connsiteY36" fmla="*/ 72803 h 147317"/>
                  <a:gd name="connsiteX37" fmla="*/ 67748 w 88919"/>
                  <a:gd name="connsiteY37" fmla="*/ 68569 h 147317"/>
                  <a:gd name="connsiteX38" fmla="*/ 67748 w 88919"/>
                  <a:gd name="connsiteY38" fmla="*/ 68569 h 147317"/>
                  <a:gd name="connsiteX39" fmla="*/ 67748 w 88919"/>
                  <a:gd name="connsiteY39" fmla="*/ 64334 h 147317"/>
                  <a:gd name="connsiteX40" fmla="*/ 67748 w 88919"/>
                  <a:gd name="connsiteY40" fmla="*/ 55866 h 147317"/>
                  <a:gd name="connsiteX41" fmla="*/ 67748 w 88919"/>
                  <a:gd name="connsiteY41" fmla="*/ 47397 h 147317"/>
                  <a:gd name="connsiteX42" fmla="*/ 67748 w 88919"/>
                  <a:gd name="connsiteY42" fmla="*/ 47397 h 147317"/>
                  <a:gd name="connsiteX43" fmla="*/ 67748 w 88919"/>
                  <a:gd name="connsiteY43" fmla="*/ 47397 h 147317"/>
                  <a:gd name="connsiteX44" fmla="*/ 67748 w 88919"/>
                  <a:gd name="connsiteY44" fmla="*/ 43163 h 147317"/>
                  <a:gd name="connsiteX45" fmla="*/ 67748 w 88919"/>
                  <a:gd name="connsiteY45" fmla="*/ 43163 h 147317"/>
                  <a:gd name="connsiteX46" fmla="*/ 67748 w 88919"/>
                  <a:gd name="connsiteY46" fmla="*/ 43163 h 147317"/>
                  <a:gd name="connsiteX47" fmla="*/ 67748 w 88919"/>
                  <a:gd name="connsiteY47" fmla="*/ 43163 h 147317"/>
                  <a:gd name="connsiteX48" fmla="*/ 67748 w 88919"/>
                  <a:gd name="connsiteY48" fmla="*/ 43163 h 147317"/>
                  <a:gd name="connsiteX49" fmla="*/ 63514 w 88919"/>
                  <a:gd name="connsiteY49" fmla="*/ 34695 h 147317"/>
                  <a:gd name="connsiteX50" fmla="*/ 46577 w 88919"/>
                  <a:gd name="connsiteY50" fmla="*/ 26226 h 147317"/>
                  <a:gd name="connsiteX51" fmla="*/ 8469 w 88919"/>
                  <a:gd name="connsiteY51" fmla="*/ 21992 h 147317"/>
                  <a:gd name="connsiteX52" fmla="*/ 0 w 88919"/>
                  <a:gd name="connsiteY52" fmla="*/ 13523 h 147317"/>
                  <a:gd name="connsiteX53" fmla="*/ 12703 w 88919"/>
                  <a:gd name="connsiteY53" fmla="*/ 821 h 147317"/>
                  <a:gd name="connsiteX54" fmla="*/ 12703 w 88919"/>
                  <a:gd name="connsiteY54" fmla="*/ 821 h 14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8919" h="147317">
                    <a:moveTo>
                      <a:pt x="12703" y="821"/>
                    </a:moveTo>
                    <a:cubicBezTo>
                      <a:pt x="38108" y="-3414"/>
                      <a:pt x="63514" y="9289"/>
                      <a:pt x="80451" y="26226"/>
                    </a:cubicBezTo>
                    <a:cubicBezTo>
                      <a:pt x="88919" y="34695"/>
                      <a:pt x="88919" y="47397"/>
                      <a:pt x="88919" y="55866"/>
                    </a:cubicBezTo>
                    <a:cubicBezTo>
                      <a:pt x="88919" y="68569"/>
                      <a:pt x="88919" y="85506"/>
                      <a:pt x="88919" y="98208"/>
                    </a:cubicBezTo>
                    <a:cubicBezTo>
                      <a:pt x="84685" y="110911"/>
                      <a:pt x="80451" y="123614"/>
                      <a:pt x="71982" y="136316"/>
                    </a:cubicBezTo>
                    <a:cubicBezTo>
                      <a:pt x="59279" y="149019"/>
                      <a:pt x="42342" y="149019"/>
                      <a:pt x="25405" y="144785"/>
                    </a:cubicBezTo>
                    <a:cubicBezTo>
                      <a:pt x="16937" y="140551"/>
                      <a:pt x="21171" y="127848"/>
                      <a:pt x="29640" y="132082"/>
                    </a:cubicBezTo>
                    <a:cubicBezTo>
                      <a:pt x="29640" y="132082"/>
                      <a:pt x="33874" y="132082"/>
                      <a:pt x="33874" y="132082"/>
                    </a:cubicBezTo>
                    <a:cubicBezTo>
                      <a:pt x="33874" y="132082"/>
                      <a:pt x="33874" y="132082"/>
                      <a:pt x="33874" y="132082"/>
                    </a:cubicBezTo>
                    <a:cubicBezTo>
                      <a:pt x="33874" y="132082"/>
                      <a:pt x="33874" y="132082"/>
                      <a:pt x="33874" y="132082"/>
                    </a:cubicBezTo>
                    <a:cubicBezTo>
                      <a:pt x="33874" y="132082"/>
                      <a:pt x="33874" y="132082"/>
                      <a:pt x="38108" y="132082"/>
                    </a:cubicBezTo>
                    <a:cubicBezTo>
                      <a:pt x="38108" y="132082"/>
                      <a:pt x="42342" y="132082"/>
                      <a:pt x="42342" y="132082"/>
                    </a:cubicBezTo>
                    <a:cubicBezTo>
                      <a:pt x="42342" y="132082"/>
                      <a:pt x="42342" y="132082"/>
                      <a:pt x="46577" y="132082"/>
                    </a:cubicBezTo>
                    <a:cubicBezTo>
                      <a:pt x="46577" y="132082"/>
                      <a:pt x="46577" y="132082"/>
                      <a:pt x="46577" y="132082"/>
                    </a:cubicBezTo>
                    <a:cubicBezTo>
                      <a:pt x="46577" y="132082"/>
                      <a:pt x="46577" y="132082"/>
                      <a:pt x="46577" y="132082"/>
                    </a:cubicBezTo>
                    <a:cubicBezTo>
                      <a:pt x="46577" y="132082"/>
                      <a:pt x="50811" y="132082"/>
                      <a:pt x="50811" y="132082"/>
                    </a:cubicBezTo>
                    <a:cubicBezTo>
                      <a:pt x="50811" y="132082"/>
                      <a:pt x="50811" y="132082"/>
                      <a:pt x="50811" y="132082"/>
                    </a:cubicBezTo>
                    <a:cubicBezTo>
                      <a:pt x="50811" y="132082"/>
                      <a:pt x="50811" y="132082"/>
                      <a:pt x="50811" y="132082"/>
                    </a:cubicBezTo>
                    <a:cubicBezTo>
                      <a:pt x="50811" y="132082"/>
                      <a:pt x="50811" y="132082"/>
                      <a:pt x="50811" y="132082"/>
                    </a:cubicBezTo>
                    <a:cubicBezTo>
                      <a:pt x="50811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9279" y="127848"/>
                    </a:cubicBezTo>
                    <a:cubicBezTo>
                      <a:pt x="59279" y="127848"/>
                      <a:pt x="59279" y="127848"/>
                      <a:pt x="59279" y="127848"/>
                    </a:cubicBezTo>
                    <a:cubicBezTo>
                      <a:pt x="59279" y="127848"/>
                      <a:pt x="59279" y="127848"/>
                      <a:pt x="59279" y="127848"/>
                    </a:cubicBezTo>
                    <a:cubicBezTo>
                      <a:pt x="59279" y="123614"/>
                      <a:pt x="63514" y="123614"/>
                      <a:pt x="63514" y="119379"/>
                    </a:cubicBezTo>
                    <a:cubicBezTo>
                      <a:pt x="63514" y="119379"/>
                      <a:pt x="63514" y="119379"/>
                      <a:pt x="63514" y="115145"/>
                    </a:cubicBezTo>
                    <a:cubicBezTo>
                      <a:pt x="63514" y="115145"/>
                      <a:pt x="63514" y="115145"/>
                      <a:pt x="63514" y="115145"/>
                    </a:cubicBezTo>
                    <a:cubicBezTo>
                      <a:pt x="63514" y="115145"/>
                      <a:pt x="63514" y="110911"/>
                      <a:pt x="63514" y="110911"/>
                    </a:cubicBezTo>
                    <a:cubicBezTo>
                      <a:pt x="63514" y="106677"/>
                      <a:pt x="63514" y="106677"/>
                      <a:pt x="67748" y="102442"/>
                    </a:cubicBezTo>
                    <a:cubicBezTo>
                      <a:pt x="67748" y="102442"/>
                      <a:pt x="67748" y="98208"/>
                      <a:pt x="67748" y="98208"/>
                    </a:cubicBezTo>
                    <a:cubicBezTo>
                      <a:pt x="67748" y="98208"/>
                      <a:pt x="67748" y="98208"/>
                      <a:pt x="67748" y="98208"/>
                    </a:cubicBezTo>
                    <a:cubicBezTo>
                      <a:pt x="67748" y="98208"/>
                      <a:pt x="67748" y="98208"/>
                      <a:pt x="67748" y="98208"/>
                    </a:cubicBezTo>
                    <a:cubicBezTo>
                      <a:pt x="67748" y="98208"/>
                      <a:pt x="67748" y="98208"/>
                      <a:pt x="67748" y="98208"/>
                    </a:cubicBezTo>
                    <a:cubicBezTo>
                      <a:pt x="67748" y="93974"/>
                      <a:pt x="67748" y="93974"/>
                      <a:pt x="67748" y="89740"/>
                    </a:cubicBezTo>
                    <a:cubicBezTo>
                      <a:pt x="67748" y="85506"/>
                      <a:pt x="67748" y="77037"/>
                      <a:pt x="67748" y="72803"/>
                    </a:cubicBezTo>
                    <a:cubicBezTo>
                      <a:pt x="67748" y="72803"/>
                      <a:pt x="67748" y="68569"/>
                      <a:pt x="67748" y="68569"/>
                    </a:cubicBezTo>
                    <a:cubicBezTo>
                      <a:pt x="67748" y="68569"/>
                      <a:pt x="67748" y="68569"/>
                      <a:pt x="67748" y="68569"/>
                    </a:cubicBezTo>
                    <a:cubicBezTo>
                      <a:pt x="67748" y="68569"/>
                      <a:pt x="67748" y="68569"/>
                      <a:pt x="67748" y="64334"/>
                    </a:cubicBezTo>
                    <a:cubicBezTo>
                      <a:pt x="67748" y="60100"/>
                      <a:pt x="67748" y="60100"/>
                      <a:pt x="67748" y="55866"/>
                    </a:cubicBezTo>
                    <a:cubicBezTo>
                      <a:pt x="67748" y="51632"/>
                      <a:pt x="67748" y="51632"/>
                      <a:pt x="67748" y="47397"/>
                    </a:cubicBezTo>
                    <a:cubicBezTo>
                      <a:pt x="67748" y="47397"/>
                      <a:pt x="67748" y="47397"/>
                      <a:pt x="67748" y="47397"/>
                    </a:cubicBezTo>
                    <a:cubicBezTo>
                      <a:pt x="67748" y="47397"/>
                      <a:pt x="67748" y="47397"/>
                      <a:pt x="67748" y="47397"/>
                    </a:cubicBezTo>
                    <a:cubicBezTo>
                      <a:pt x="67748" y="47397"/>
                      <a:pt x="67748" y="47397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38929"/>
                      <a:pt x="63514" y="38929"/>
                      <a:pt x="63514" y="34695"/>
                    </a:cubicBezTo>
                    <a:cubicBezTo>
                      <a:pt x="59279" y="30460"/>
                      <a:pt x="55045" y="26226"/>
                      <a:pt x="46577" y="26226"/>
                    </a:cubicBezTo>
                    <a:cubicBezTo>
                      <a:pt x="33874" y="21992"/>
                      <a:pt x="21171" y="17758"/>
                      <a:pt x="8469" y="21992"/>
                    </a:cubicBezTo>
                    <a:cubicBezTo>
                      <a:pt x="4234" y="21992"/>
                      <a:pt x="0" y="17758"/>
                      <a:pt x="0" y="13523"/>
                    </a:cubicBezTo>
                    <a:cubicBezTo>
                      <a:pt x="4234" y="5055"/>
                      <a:pt x="8469" y="821"/>
                      <a:pt x="12703" y="821"/>
                    </a:cubicBezTo>
                    <a:lnTo>
                      <a:pt x="12703" y="82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2CB87CD4-995D-A6A3-8E12-0434699B2A24}"/>
                  </a:ext>
                </a:extLst>
              </p:cNvPr>
              <p:cNvSpPr/>
              <p:nvPr/>
            </p:nvSpPr>
            <p:spPr>
              <a:xfrm>
                <a:off x="7972797" y="4792747"/>
                <a:ext cx="91700" cy="368981"/>
              </a:xfrm>
              <a:custGeom>
                <a:avLst/>
                <a:gdLst>
                  <a:gd name="connsiteX0" fmla="*/ 88919 w 91700"/>
                  <a:gd name="connsiteY0" fmla="*/ 11644 h 368981"/>
                  <a:gd name="connsiteX1" fmla="*/ 25406 w 91700"/>
                  <a:gd name="connsiteY1" fmla="*/ 138671 h 368981"/>
                  <a:gd name="connsiteX2" fmla="*/ 25406 w 91700"/>
                  <a:gd name="connsiteY2" fmla="*/ 282636 h 368981"/>
                  <a:gd name="connsiteX3" fmla="*/ 50811 w 91700"/>
                  <a:gd name="connsiteY3" fmla="*/ 358852 h 368981"/>
                  <a:gd name="connsiteX4" fmla="*/ 38108 w 91700"/>
                  <a:gd name="connsiteY4" fmla="*/ 367321 h 368981"/>
                  <a:gd name="connsiteX5" fmla="*/ 0 w 91700"/>
                  <a:gd name="connsiteY5" fmla="*/ 223356 h 368981"/>
                  <a:gd name="connsiteX6" fmla="*/ 29640 w 91700"/>
                  <a:gd name="connsiteY6" fmla="*/ 75158 h 368981"/>
                  <a:gd name="connsiteX7" fmla="*/ 76216 w 91700"/>
                  <a:gd name="connsiteY7" fmla="*/ 3176 h 368981"/>
                  <a:gd name="connsiteX8" fmla="*/ 84685 w 91700"/>
                  <a:gd name="connsiteY8" fmla="*/ 3176 h 368981"/>
                  <a:gd name="connsiteX9" fmla="*/ 88919 w 91700"/>
                  <a:gd name="connsiteY9" fmla="*/ 11644 h 368981"/>
                  <a:gd name="connsiteX10" fmla="*/ 88919 w 91700"/>
                  <a:gd name="connsiteY10" fmla="*/ 11644 h 36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700" h="368981">
                    <a:moveTo>
                      <a:pt x="88919" y="11644"/>
                    </a:moveTo>
                    <a:cubicBezTo>
                      <a:pt x="59279" y="49752"/>
                      <a:pt x="33874" y="92095"/>
                      <a:pt x="25406" y="138671"/>
                    </a:cubicBezTo>
                    <a:cubicBezTo>
                      <a:pt x="12703" y="185248"/>
                      <a:pt x="12703" y="236059"/>
                      <a:pt x="25406" y="282636"/>
                    </a:cubicBezTo>
                    <a:cubicBezTo>
                      <a:pt x="29640" y="308041"/>
                      <a:pt x="42342" y="333447"/>
                      <a:pt x="50811" y="358852"/>
                    </a:cubicBezTo>
                    <a:cubicBezTo>
                      <a:pt x="55045" y="367321"/>
                      <a:pt x="42342" y="371555"/>
                      <a:pt x="38108" y="367321"/>
                    </a:cubicBezTo>
                    <a:cubicBezTo>
                      <a:pt x="12703" y="320744"/>
                      <a:pt x="4234" y="269933"/>
                      <a:pt x="0" y="223356"/>
                    </a:cubicBezTo>
                    <a:cubicBezTo>
                      <a:pt x="0" y="172545"/>
                      <a:pt x="8469" y="121734"/>
                      <a:pt x="29640" y="75158"/>
                    </a:cubicBezTo>
                    <a:cubicBezTo>
                      <a:pt x="42342" y="49752"/>
                      <a:pt x="55045" y="24347"/>
                      <a:pt x="76216" y="3176"/>
                    </a:cubicBezTo>
                    <a:cubicBezTo>
                      <a:pt x="80451" y="-1059"/>
                      <a:pt x="84685" y="-1059"/>
                      <a:pt x="84685" y="3176"/>
                    </a:cubicBezTo>
                    <a:cubicBezTo>
                      <a:pt x="93153" y="3176"/>
                      <a:pt x="93153" y="7410"/>
                      <a:pt x="88919" y="11644"/>
                    </a:cubicBezTo>
                    <a:lnTo>
                      <a:pt x="88919" y="1164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2404DC58-2BFC-66B0-3324-B8A86C74F783}"/>
                  </a:ext>
                </a:extLst>
              </p:cNvPr>
              <p:cNvSpPr/>
              <p:nvPr/>
            </p:nvSpPr>
            <p:spPr>
              <a:xfrm>
                <a:off x="7873292" y="5151600"/>
                <a:ext cx="143601" cy="33873"/>
              </a:xfrm>
              <a:custGeom>
                <a:avLst/>
                <a:gdLst>
                  <a:gd name="connsiteX0" fmla="*/ 137613 w 143601"/>
                  <a:gd name="connsiteY0" fmla="*/ 12703 h 33873"/>
                  <a:gd name="connsiteX1" fmla="*/ 6351 w 143601"/>
                  <a:gd name="connsiteY1" fmla="*/ 33874 h 33873"/>
                  <a:gd name="connsiteX2" fmla="*/ 6351 w 143601"/>
                  <a:gd name="connsiteY2" fmla="*/ 21171 h 33873"/>
                  <a:gd name="connsiteX3" fmla="*/ 133379 w 143601"/>
                  <a:gd name="connsiteY3" fmla="*/ 0 h 33873"/>
                  <a:gd name="connsiteX4" fmla="*/ 141847 w 143601"/>
                  <a:gd name="connsiteY4" fmla="*/ 4234 h 33873"/>
                  <a:gd name="connsiteX5" fmla="*/ 137613 w 143601"/>
                  <a:gd name="connsiteY5" fmla="*/ 12703 h 33873"/>
                  <a:gd name="connsiteX6" fmla="*/ 137613 w 143601"/>
                  <a:gd name="connsiteY6" fmla="*/ 12703 h 33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601" h="33873">
                    <a:moveTo>
                      <a:pt x="137613" y="12703"/>
                    </a:moveTo>
                    <a:cubicBezTo>
                      <a:pt x="95270" y="25405"/>
                      <a:pt x="52928" y="33874"/>
                      <a:pt x="6351" y="33874"/>
                    </a:cubicBezTo>
                    <a:cubicBezTo>
                      <a:pt x="-2117" y="33874"/>
                      <a:pt x="-2117" y="21171"/>
                      <a:pt x="6351" y="21171"/>
                    </a:cubicBezTo>
                    <a:cubicBezTo>
                      <a:pt x="48694" y="21171"/>
                      <a:pt x="91036" y="12703"/>
                      <a:pt x="133379" y="0"/>
                    </a:cubicBezTo>
                    <a:cubicBezTo>
                      <a:pt x="137613" y="0"/>
                      <a:pt x="141847" y="0"/>
                      <a:pt x="141847" y="4234"/>
                    </a:cubicBezTo>
                    <a:cubicBezTo>
                      <a:pt x="146081" y="8469"/>
                      <a:pt x="141847" y="8469"/>
                      <a:pt x="137613" y="12703"/>
                    </a:cubicBezTo>
                    <a:lnTo>
                      <a:pt x="137613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B74AF0EF-1D78-06F3-52E2-238D8DAFCD84}"/>
                  </a:ext>
                </a:extLst>
              </p:cNvPr>
              <p:cNvSpPr/>
              <p:nvPr/>
            </p:nvSpPr>
            <p:spPr>
              <a:xfrm>
                <a:off x="7844917" y="5108875"/>
                <a:ext cx="26937" cy="64277"/>
              </a:xfrm>
              <a:custGeom>
                <a:avLst/>
                <a:gdLst>
                  <a:gd name="connsiteX0" fmla="*/ 13555 w 26937"/>
                  <a:gd name="connsiteY0" fmla="*/ 4616 h 64277"/>
                  <a:gd name="connsiteX1" fmla="*/ 26258 w 26937"/>
                  <a:gd name="connsiteY1" fmla="*/ 55427 h 64277"/>
                  <a:gd name="connsiteX2" fmla="*/ 13555 w 26937"/>
                  <a:gd name="connsiteY2" fmla="*/ 59661 h 64277"/>
                  <a:gd name="connsiteX3" fmla="*/ 852 w 26937"/>
                  <a:gd name="connsiteY3" fmla="*/ 8850 h 64277"/>
                  <a:gd name="connsiteX4" fmla="*/ 13555 w 26937"/>
                  <a:gd name="connsiteY4" fmla="*/ 4616 h 64277"/>
                  <a:gd name="connsiteX5" fmla="*/ 13555 w 26937"/>
                  <a:gd name="connsiteY5" fmla="*/ 4616 h 64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37" h="64277">
                    <a:moveTo>
                      <a:pt x="13555" y="4616"/>
                    </a:moveTo>
                    <a:cubicBezTo>
                      <a:pt x="17789" y="21553"/>
                      <a:pt x="22023" y="38490"/>
                      <a:pt x="26258" y="55427"/>
                    </a:cubicBezTo>
                    <a:cubicBezTo>
                      <a:pt x="30492" y="63896"/>
                      <a:pt x="13555" y="68130"/>
                      <a:pt x="13555" y="59661"/>
                    </a:cubicBezTo>
                    <a:cubicBezTo>
                      <a:pt x="9321" y="42724"/>
                      <a:pt x="5087" y="25787"/>
                      <a:pt x="852" y="8850"/>
                    </a:cubicBezTo>
                    <a:cubicBezTo>
                      <a:pt x="-3382" y="382"/>
                      <a:pt x="9321" y="-3852"/>
                      <a:pt x="13555" y="4616"/>
                    </a:cubicBezTo>
                    <a:lnTo>
                      <a:pt x="13555" y="46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361B74DC-BEB6-57F9-D39A-E09EE05FC954}"/>
                  </a:ext>
                </a:extLst>
              </p:cNvPr>
              <p:cNvSpPr/>
              <p:nvPr/>
            </p:nvSpPr>
            <p:spPr>
              <a:xfrm>
                <a:off x="7761085" y="5106476"/>
                <a:ext cx="84684" cy="70529"/>
              </a:xfrm>
              <a:custGeom>
                <a:avLst/>
                <a:gdLst>
                  <a:gd name="connsiteX0" fmla="*/ 84685 w 84684"/>
                  <a:gd name="connsiteY0" fmla="*/ 7016 h 70529"/>
                  <a:gd name="connsiteX1" fmla="*/ 80451 w 84684"/>
                  <a:gd name="connsiteY1" fmla="*/ 62061 h 70529"/>
                  <a:gd name="connsiteX2" fmla="*/ 71982 w 84684"/>
                  <a:gd name="connsiteY2" fmla="*/ 70529 h 70529"/>
                  <a:gd name="connsiteX3" fmla="*/ 8469 w 84684"/>
                  <a:gd name="connsiteY3" fmla="*/ 66295 h 70529"/>
                  <a:gd name="connsiteX4" fmla="*/ 0 w 84684"/>
                  <a:gd name="connsiteY4" fmla="*/ 57826 h 70529"/>
                  <a:gd name="connsiteX5" fmla="*/ 8469 w 84684"/>
                  <a:gd name="connsiteY5" fmla="*/ 49358 h 70529"/>
                  <a:gd name="connsiteX6" fmla="*/ 71982 w 84684"/>
                  <a:gd name="connsiteY6" fmla="*/ 53592 h 70529"/>
                  <a:gd name="connsiteX7" fmla="*/ 63514 w 84684"/>
                  <a:gd name="connsiteY7" fmla="*/ 62061 h 70529"/>
                  <a:gd name="connsiteX8" fmla="*/ 67748 w 84684"/>
                  <a:gd name="connsiteY8" fmla="*/ 2781 h 70529"/>
                  <a:gd name="connsiteX9" fmla="*/ 84685 w 84684"/>
                  <a:gd name="connsiteY9" fmla="*/ 7016 h 70529"/>
                  <a:gd name="connsiteX10" fmla="*/ 84685 w 84684"/>
                  <a:gd name="connsiteY10" fmla="*/ 7016 h 7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84" h="70529">
                    <a:moveTo>
                      <a:pt x="84685" y="7016"/>
                    </a:moveTo>
                    <a:cubicBezTo>
                      <a:pt x="80451" y="23953"/>
                      <a:pt x="76216" y="45124"/>
                      <a:pt x="80451" y="62061"/>
                    </a:cubicBezTo>
                    <a:cubicBezTo>
                      <a:pt x="80451" y="66295"/>
                      <a:pt x="80451" y="70529"/>
                      <a:pt x="71982" y="70529"/>
                    </a:cubicBezTo>
                    <a:cubicBezTo>
                      <a:pt x="50811" y="70529"/>
                      <a:pt x="29640" y="66295"/>
                      <a:pt x="8469" y="66295"/>
                    </a:cubicBezTo>
                    <a:cubicBezTo>
                      <a:pt x="4234" y="66295"/>
                      <a:pt x="0" y="62061"/>
                      <a:pt x="0" y="57826"/>
                    </a:cubicBezTo>
                    <a:cubicBezTo>
                      <a:pt x="0" y="53592"/>
                      <a:pt x="4234" y="49358"/>
                      <a:pt x="8469" y="49358"/>
                    </a:cubicBezTo>
                    <a:cubicBezTo>
                      <a:pt x="29640" y="49358"/>
                      <a:pt x="50811" y="53592"/>
                      <a:pt x="71982" y="53592"/>
                    </a:cubicBezTo>
                    <a:cubicBezTo>
                      <a:pt x="67748" y="57826"/>
                      <a:pt x="67748" y="57826"/>
                      <a:pt x="63514" y="62061"/>
                    </a:cubicBezTo>
                    <a:cubicBezTo>
                      <a:pt x="59279" y="40889"/>
                      <a:pt x="63514" y="19718"/>
                      <a:pt x="67748" y="2781"/>
                    </a:cubicBezTo>
                    <a:cubicBezTo>
                      <a:pt x="71982" y="-1453"/>
                      <a:pt x="84685" y="-1453"/>
                      <a:pt x="84685" y="7016"/>
                    </a:cubicBezTo>
                    <a:lnTo>
                      <a:pt x="84685" y="70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9BD0016F-AFA2-7940-2B1E-3F2A8CA0DEDC}"/>
                  </a:ext>
                </a:extLst>
              </p:cNvPr>
              <p:cNvSpPr/>
              <p:nvPr/>
            </p:nvSpPr>
            <p:spPr>
              <a:xfrm>
                <a:off x="7666270" y="4745112"/>
                <a:ext cx="198318" cy="403914"/>
              </a:xfrm>
              <a:custGeom>
                <a:avLst/>
                <a:gdLst>
                  <a:gd name="connsiteX0" fmla="*/ 196436 w 198318"/>
                  <a:gd name="connsiteY0" fmla="*/ 12703 h 403914"/>
                  <a:gd name="connsiteX1" fmla="*/ 196436 w 198318"/>
                  <a:gd name="connsiteY1" fmla="*/ 12703 h 403914"/>
                  <a:gd name="connsiteX2" fmla="*/ 196436 w 198318"/>
                  <a:gd name="connsiteY2" fmla="*/ 12703 h 403914"/>
                  <a:gd name="connsiteX3" fmla="*/ 187968 w 198318"/>
                  <a:gd name="connsiteY3" fmla="*/ 16937 h 403914"/>
                  <a:gd name="connsiteX4" fmla="*/ 179499 w 198318"/>
                  <a:gd name="connsiteY4" fmla="*/ 21171 h 403914"/>
                  <a:gd name="connsiteX5" fmla="*/ 162562 w 198318"/>
                  <a:gd name="connsiteY5" fmla="*/ 33874 h 403914"/>
                  <a:gd name="connsiteX6" fmla="*/ 128688 w 198318"/>
                  <a:gd name="connsiteY6" fmla="*/ 59279 h 403914"/>
                  <a:gd name="connsiteX7" fmla="*/ 69409 w 198318"/>
                  <a:gd name="connsiteY7" fmla="*/ 127027 h 403914"/>
                  <a:gd name="connsiteX8" fmla="*/ 31301 w 198318"/>
                  <a:gd name="connsiteY8" fmla="*/ 211712 h 403914"/>
                  <a:gd name="connsiteX9" fmla="*/ 18598 w 198318"/>
                  <a:gd name="connsiteY9" fmla="*/ 300631 h 403914"/>
                  <a:gd name="connsiteX10" fmla="*/ 39769 w 198318"/>
                  <a:gd name="connsiteY10" fmla="*/ 385316 h 403914"/>
                  <a:gd name="connsiteX11" fmla="*/ 44004 w 198318"/>
                  <a:gd name="connsiteY11" fmla="*/ 393785 h 403914"/>
                  <a:gd name="connsiteX12" fmla="*/ 31301 w 198318"/>
                  <a:gd name="connsiteY12" fmla="*/ 402253 h 403914"/>
                  <a:gd name="connsiteX13" fmla="*/ 1661 w 198318"/>
                  <a:gd name="connsiteY13" fmla="*/ 313334 h 403914"/>
                  <a:gd name="connsiteX14" fmla="*/ 10130 w 198318"/>
                  <a:gd name="connsiteY14" fmla="*/ 220181 h 403914"/>
                  <a:gd name="connsiteX15" fmla="*/ 48238 w 198318"/>
                  <a:gd name="connsiteY15" fmla="*/ 131262 h 403914"/>
                  <a:gd name="connsiteX16" fmla="*/ 107517 w 198318"/>
                  <a:gd name="connsiteY16" fmla="*/ 55045 h 403914"/>
                  <a:gd name="connsiteX17" fmla="*/ 179499 w 198318"/>
                  <a:gd name="connsiteY17" fmla="*/ 4234 h 403914"/>
                  <a:gd name="connsiteX18" fmla="*/ 187968 w 198318"/>
                  <a:gd name="connsiteY18" fmla="*/ 0 h 403914"/>
                  <a:gd name="connsiteX19" fmla="*/ 196436 w 198318"/>
                  <a:gd name="connsiteY19" fmla="*/ 4234 h 403914"/>
                  <a:gd name="connsiteX20" fmla="*/ 196436 w 198318"/>
                  <a:gd name="connsiteY20" fmla="*/ 12703 h 403914"/>
                  <a:gd name="connsiteX21" fmla="*/ 196436 w 198318"/>
                  <a:gd name="connsiteY21" fmla="*/ 12703 h 40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8318" h="403914">
                    <a:moveTo>
                      <a:pt x="196436" y="12703"/>
                    </a:moveTo>
                    <a:cubicBezTo>
                      <a:pt x="196436" y="12703"/>
                      <a:pt x="192202" y="12703"/>
                      <a:pt x="196436" y="12703"/>
                    </a:cubicBezTo>
                    <a:cubicBezTo>
                      <a:pt x="192202" y="12703"/>
                      <a:pt x="192202" y="12703"/>
                      <a:pt x="196436" y="12703"/>
                    </a:cubicBezTo>
                    <a:cubicBezTo>
                      <a:pt x="187968" y="16937"/>
                      <a:pt x="187968" y="16937"/>
                      <a:pt x="187968" y="16937"/>
                    </a:cubicBezTo>
                    <a:cubicBezTo>
                      <a:pt x="183734" y="16937"/>
                      <a:pt x="183734" y="21171"/>
                      <a:pt x="179499" y="21171"/>
                    </a:cubicBezTo>
                    <a:cubicBezTo>
                      <a:pt x="175265" y="25405"/>
                      <a:pt x="166797" y="29640"/>
                      <a:pt x="162562" y="33874"/>
                    </a:cubicBezTo>
                    <a:cubicBezTo>
                      <a:pt x="149860" y="42342"/>
                      <a:pt x="141391" y="50811"/>
                      <a:pt x="128688" y="59279"/>
                    </a:cubicBezTo>
                    <a:cubicBezTo>
                      <a:pt x="107517" y="80451"/>
                      <a:pt x="86346" y="101622"/>
                      <a:pt x="69409" y="127027"/>
                    </a:cubicBezTo>
                    <a:cubicBezTo>
                      <a:pt x="52472" y="152433"/>
                      <a:pt x="39769" y="182072"/>
                      <a:pt x="31301" y="211712"/>
                    </a:cubicBezTo>
                    <a:cubicBezTo>
                      <a:pt x="22832" y="241352"/>
                      <a:pt x="18598" y="270992"/>
                      <a:pt x="18598" y="300631"/>
                    </a:cubicBezTo>
                    <a:cubicBezTo>
                      <a:pt x="18598" y="330271"/>
                      <a:pt x="27067" y="359911"/>
                      <a:pt x="39769" y="385316"/>
                    </a:cubicBezTo>
                    <a:cubicBezTo>
                      <a:pt x="39769" y="389550"/>
                      <a:pt x="44004" y="393785"/>
                      <a:pt x="44004" y="393785"/>
                    </a:cubicBezTo>
                    <a:cubicBezTo>
                      <a:pt x="48238" y="402253"/>
                      <a:pt x="35535" y="406487"/>
                      <a:pt x="31301" y="402253"/>
                    </a:cubicBezTo>
                    <a:cubicBezTo>
                      <a:pt x="14364" y="372613"/>
                      <a:pt x="5895" y="342974"/>
                      <a:pt x="1661" y="313334"/>
                    </a:cubicBezTo>
                    <a:cubicBezTo>
                      <a:pt x="-2573" y="283694"/>
                      <a:pt x="1661" y="249820"/>
                      <a:pt x="10130" y="220181"/>
                    </a:cubicBezTo>
                    <a:cubicBezTo>
                      <a:pt x="18598" y="190541"/>
                      <a:pt x="31301" y="160901"/>
                      <a:pt x="48238" y="131262"/>
                    </a:cubicBezTo>
                    <a:cubicBezTo>
                      <a:pt x="65175" y="105856"/>
                      <a:pt x="86346" y="80451"/>
                      <a:pt x="107517" y="55045"/>
                    </a:cubicBezTo>
                    <a:cubicBezTo>
                      <a:pt x="128688" y="33874"/>
                      <a:pt x="154094" y="16937"/>
                      <a:pt x="179499" y="4234"/>
                    </a:cubicBezTo>
                    <a:cubicBezTo>
                      <a:pt x="183734" y="4234"/>
                      <a:pt x="187968" y="0"/>
                      <a:pt x="187968" y="0"/>
                    </a:cubicBezTo>
                    <a:cubicBezTo>
                      <a:pt x="192202" y="0"/>
                      <a:pt x="196436" y="0"/>
                      <a:pt x="196436" y="4234"/>
                    </a:cubicBezTo>
                    <a:cubicBezTo>
                      <a:pt x="200671" y="8468"/>
                      <a:pt x="196436" y="12703"/>
                      <a:pt x="196436" y="12703"/>
                    </a:cubicBezTo>
                    <a:lnTo>
                      <a:pt x="196436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7154AAFE-19C6-C0AA-4168-175D10D5132F}"/>
                  </a:ext>
                </a:extLst>
              </p:cNvPr>
              <p:cNvSpPr/>
              <p:nvPr/>
            </p:nvSpPr>
            <p:spPr>
              <a:xfrm>
                <a:off x="9154151" y="4791689"/>
                <a:ext cx="25405" cy="148198"/>
              </a:xfrm>
              <a:custGeom>
                <a:avLst/>
                <a:gdLst>
                  <a:gd name="connsiteX0" fmla="*/ 12703 w 25405"/>
                  <a:gd name="connsiteY0" fmla="*/ 4234 h 148198"/>
                  <a:gd name="connsiteX1" fmla="*/ 25406 w 25405"/>
                  <a:gd name="connsiteY1" fmla="*/ 139730 h 148198"/>
                  <a:gd name="connsiteX2" fmla="*/ 21171 w 25405"/>
                  <a:gd name="connsiteY2" fmla="*/ 148199 h 148198"/>
                  <a:gd name="connsiteX3" fmla="*/ 12703 w 25405"/>
                  <a:gd name="connsiteY3" fmla="*/ 143964 h 148198"/>
                  <a:gd name="connsiteX4" fmla="*/ 0 w 25405"/>
                  <a:gd name="connsiteY4" fmla="*/ 8468 h 148198"/>
                  <a:gd name="connsiteX5" fmla="*/ 8469 w 25405"/>
                  <a:gd name="connsiteY5" fmla="*/ 0 h 148198"/>
                  <a:gd name="connsiteX6" fmla="*/ 12703 w 25405"/>
                  <a:gd name="connsiteY6" fmla="*/ 4234 h 148198"/>
                  <a:gd name="connsiteX7" fmla="*/ 12703 w 25405"/>
                  <a:gd name="connsiteY7" fmla="*/ 4234 h 14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05" h="148198">
                    <a:moveTo>
                      <a:pt x="12703" y="4234"/>
                    </a:moveTo>
                    <a:cubicBezTo>
                      <a:pt x="16937" y="50811"/>
                      <a:pt x="21171" y="93153"/>
                      <a:pt x="25406" y="139730"/>
                    </a:cubicBezTo>
                    <a:cubicBezTo>
                      <a:pt x="25406" y="143964"/>
                      <a:pt x="25406" y="148199"/>
                      <a:pt x="21171" y="148199"/>
                    </a:cubicBezTo>
                    <a:cubicBezTo>
                      <a:pt x="16937" y="148199"/>
                      <a:pt x="12703" y="148199"/>
                      <a:pt x="12703" y="143964"/>
                    </a:cubicBezTo>
                    <a:cubicBezTo>
                      <a:pt x="8469" y="97388"/>
                      <a:pt x="0" y="50811"/>
                      <a:pt x="0" y="8468"/>
                    </a:cubicBezTo>
                    <a:cubicBezTo>
                      <a:pt x="0" y="4234"/>
                      <a:pt x="4235" y="0"/>
                      <a:pt x="8469" y="0"/>
                    </a:cubicBezTo>
                    <a:cubicBezTo>
                      <a:pt x="8469" y="0"/>
                      <a:pt x="12703" y="4234"/>
                      <a:pt x="12703" y="4234"/>
                    </a:cubicBezTo>
                    <a:lnTo>
                      <a:pt x="1270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F1D27E9E-A608-3628-2057-CE4402F480EA}"/>
                  </a:ext>
                </a:extLst>
              </p:cNvPr>
              <p:cNvSpPr/>
              <p:nvPr/>
            </p:nvSpPr>
            <p:spPr>
              <a:xfrm>
                <a:off x="8794240" y="4933899"/>
                <a:ext cx="434030" cy="289682"/>
              </a:xfrm>
              <a:custGeom>
                <a:avLst/>
                <a:gdLst>
                  <a:gd name="connsiteX0" fmla="*/ 385316 w 434030"/>
                  <a:gd name="connsiteY0" fmla="*/ 1754 h 289682"/>
                  <a:gd name="connsiteX1" fmla="*/ 431893 w 434030"/>
                  <a:gd name="connsiteY1" fmla="*/ 86439 h 289682"/>
                  <a:gd name="connsiteX2" fmla="*/ 355677 w 434030"/>
                  <a:gd name="connsiteY2" fmla="*/ 179592 h 289682"/>
                  <a:gd name="connsiteX3" fmla="*/ 249820 w 434030"/>
                  <a:gd name="connsiteY3" fmla="*/ 234637 h 289682"/>
                  <a:gd name="connsiteX4" fmla="*/ 135496 w 434030"/>
                  <a:gd name="connsiteY4" fmla="*/ 268511 h 289682"/>
                  <a:gd name="connsiteX5" fmla="*/ 21171 w 434030"/>
                  <a:gd name="connsiteY5" fmla="*/ 289682 h 289682"/>
                  <a:gd name="connsiteX6" fmla="*/ 8469 w 434030"/>
                  <a:gd name="connsiteY6" fmla="*/ 289682 h 289682"/>
                  <a:gd name="connsiteX7" fmla="*/ 0 w 434030"/>
                  <a:gd name="connsiteY7" fmla="*/ 281214 h 289682"/>
                  <a:gd name="connsiteX8" fmla="*/ 8469 w 434030"/>
                  <a:gd name="connsiteY8" fmla="*/ 272745 h 289682"/>
                  <a:gd name="connsiteX9" fmla="*/ 114325 w 434030"/>
                  <a:gd name="connsiteY9" fmla="*/ 255808 h 289682"/>
                  <a:gd name="connsiteX10" fmla="*/ 228649 w 434030"/>
                  <a:gd name="connsiteY10" fmla="*/ 226169 h 289682"/>
                  <a:gd name="connsiteX11" fmla="*/ 330271 w 434030"/>
                  <a:gd name="connsiteY11" fmla="*/ 179592 h 289682"/>
                  <a:gd name="connsiteX12" fmla="*/ 372614 w 434030"/>
                  <a:gd name="connsiteY12" fmla="*/ 149952 h 289682"/>
                  <a:gd name="connsiteX13" fmla="*/ 410722 w 434030"/>
                  <a:gd name="connsiteY13" fmla="*/ 103376 h 289682"/>
                  <a:gd name="connsiteX14" fmla="*/ 419190 w 434030"/>
                  <a:gd name="connsiteY14" fmla="*/ 77970 h 289682"/>
                  <a:gd name="connsiteX15" fmla="*/ 419190 w 434030"/>
                  <a:gd name="connsiteY15" fmla="*/ 52565 h 289682"/>
                  <a:gd name="connsiteX16" fmla="*/ 393785 w 434030"/>
                  <a:gd name="connsiteY16" fmla="*/ 18691 h 289682"/>
                  <a:gd name="connsiteX17" fmla="*/ 381082 w 434030"/>
                  <a:gd name="connsiteY17" fmla="*/ 14457 h 289682"/>
                  <a:gd name="connsiteX18" fmla="*/ 376848 w 434030"/>
                  <a:gd name="connsiteY18" fmla="*/ 5988 h 289682"/>
                  <a:gd name="connsiteX19" fmla="*/ 385316 w 434030"/>
                  <a:gd name="connsiteY19" fmla="*/ 1754 h 289682"/>
                  <a:gd name="connsiteX20" fmla="*/ 385316 w 434030"/>
                  <a:gd name="connsiteY20" fmla="*/ 1754 h 2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34030" h="289682">
                    <a:moveTo>
                      <a:pt x="385316" y="1754"/>
                    </a:moveTo>
                    <a:cubicBezTo>
                      <a:pt x="423424" y="10222"/>
                      <a:pt x="440361" y="52565"/>
                      <a:pt x="431893" y="86439"/>
                    </a:cubicBezTo>
                    <a:cubicBezTo>
                      <a:pt x="423424" y="128781"/>
                      <a:pt x="389551" y="158421"/>
                      <a:pt x="355677" y="179592"/>
                    </a:cubicBezTo>
                    <a:cubicBezTo>
                      <a:pt x="321803" y="200763"/>
                      <a:pt x="287929" y="217700"/>
                      <a:pt x="249820" y="234637"/>
                    </a:cubicBezTo>
                    <a:cubicBezTo>
                      <a:pt x="211712" y="247340"/>
                      <a:pt x="173604" y="260043"/>
                      <a:pt x="135496" y="268511"/>
                    </a:cubicBezTo>
                    <a:cubicBezTo>
                      <a:pt x="97388" y="276980"/>
                      <a:pt x="59279" y="285448"/>
                      <a:pt x="21171" y="289682"/>
                    </a:cubicBezTo>
                    <a:cubicBezTo>
                      <a:pt x="16937" y="289682"/>
                      <a:pt x="12703" y="289682"/>
                      <a:pt x="8469" y="289682"/>
                    </a:cubicBezTo>
                    <a:cubicBezTo>
                      <a:pt x="4235" y="289682"/>
                      <a:pt x="0" y="285448"/>
                      <a:pt x="0" y="281214"/>
                    </a:cubicBezTo>
                    <a:cubicBezTo>
                      <a:pt x="0" y="276980"/>
                      <a:pt x="4235" y="276980"/>
                      <a:pt x="8469" y="272745"/>
                    </a:cubicBezTo>
                    <a:cubicBezTo>
                      <a:pt x="42342" y="268511"/>
                      <a:pt x="80451" y="264277"/>
                      <a:pt x="114325" y="255808"/>
                    </a:cubicBezTo>
                    <a:cubicBezTo>
                      <a:pt x="152433" y="247340"/>
                      <a:pt x="190541" y="238872"/>
                      <a:pt x="228649" y="226169"/>
                    </a:cubicBezTo>
                    <a:cubicBezTo>
                      <a:pt x="262523" y="213466"/>
                      <a:pt x="300632" y="196529"/>
                      <a:pt x="330271" y="179592"/>
                    </a:cubicBezTo>
                    <a:cubicBezTo>
                      <a:pt x="347208" y="171124"/>
                      <a:pt x="359911" y="158421"/>
                      <a:pt x="372614" y="149952"/>
                    </a:cubicBezTo>
                    <a:cubicBezTo>
                      <a:pt x="385316" y="137250"/>
                      <a:pt x="402253" y="124547"/>
                      <a:pt x="410722" y="103376"/>
                    </a:cubicBezTo>
                    <a:cubicBezTo>
                      <a:pt x="414956" y="94907"/>
                      <a:pt x="419190" y="86439"/>
                      <a:pt x="419190" y="77970"/>
                    </a:cubicBezTo>
                    <a:cubicBezTo>
                      <a:pt x="419190" y="69502"/>
                      <a:pt x="419190" y="61033"/>
                      <a:pt x="419190" y="52565"/>
                    </a:cubicBezTo>
                    <a:cubicBezTo>
                      <a:pt x="414956" y="39862"/>
                      <a:pt x="406488" y="22925"/>
                      <a:pt x="393785" y="18691"/>
                    </a:cubicBezTo>
                    <a:cubicBezTo>
                      <a:pt x="389551" y="18691"/>
                      <a:pt x="385316" y="14457"/>
                      <a:pt x="381082" y="14457"/>
                    </a:cubicBezTo>
                    <a:cubicBezTo>
                      <a:pt x="376848" y="14457"/>
                      <a:pt x="376848" y="10222"/>
                      <a:pt x="376848" y="5988"/>
                    </a:cubicBezTo>
                    <a:cubicBezTo>
                      <a:pt x="376848" y="1754"/>
                      <a:pt x="381082" y="-2480"/>
                      <a:pt x="385316" y="1754"/>
                    </a:cubicBezTo>
                    <a:lnTo>
                      <a:pt x="385316" y="175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7F4E7828-B32F-4E10-FBA9-079E72817BA2}"/>
                  </a:ext>
                </a:extLst>
              </p:cNvPr>
              <p:cNvSpPr/>
              <p:nvPr/>
            </p:nvSpPr>
            <p:spPr>
              <a:xfrm>
                <a:off x="7761085" y="4647724"/>
                <a:ext cx="281703" cy="47440"/>
              </a:xfrm>
              <a:custGeom>
                <a:avLst/>
                <a:gdLst>
                  <a:gd name="connsiteX0" fmla="*/ 270992 w 281703"/>
                  <a:gd name="connsiteY0" fmla="*/ 46577 h 47440"/>
                  <a:gd name="connsiteX1" fmla="*/ 169370 w 281703"/>
                  <a:gd name="connsiteY1" fmla="*/ 16937 h 47440"/>
                  <a:gd name="connsiteX2" fmla="*/ 63514 w 281703"/>
                  <a:gd name="connsiteY2" fmla="*/ 16937 h 47440"/>
                  <a:gd name="connsiteX3" fmla="*/ 8469 w 281703"/>
                  <a:gd name="connsiteY3" fmla="*/ 33874 h 47440"/>
                  <a:gd name="connsiteX4" fmla="*/ 0 w 281703"/>
                  <a:gd name="connsiteY4" fmla="*/ 29640 h 47440"/>
                  <a:gd name="connsiteX5" fmla="*/ 4234 w 281703"/>
                  <a:gd name="connsiteY5" fmla="*/ 21171 h 47440"/>
                  <a:gd name="connsiteX6" fmla="*/ 110090 w 281703"/>
                  <a:gd name="connsiteY6" fmla="*/ 0 h 47440"/>
                  <a:gd name="connsiteX7" fmla="*/ 220181 w 281703"/>
                  <a:gd name="connsiteY7" fmla="*/ 16937 h 47440"/>
                  <a:gd name="connsiteX8" fmla="*/ 275226 w 281703"/>
                  <a:gd name="connsiteY8" fmla="*/ 38108 h 47440"/>
                  <a:gd name="connsiteX9" fmla="*/ 270992 w 281703"/>
                  <a:gd name="connsiteY9" fmla="*/ 46577 h 47440"/>
                  <a:gd name="connsiteX10" fmla="*/ 270992 w 281703"/>
                  <a:gd name="connsiteY10" fmla="*/ 46577 h 4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703" h="47440">
                    <a:moveTo>
                      <a:pt x="270992" y="46577"/>
                    </a:moveTo>
                    <a:cubicBezTo>
                      <a:pt x="241352" y="29640"/>
                      <a:pt x="207478" y="21171"/>
                      <a:pt x="169370" y="16937"/>
                    </a:cubicBezTo>
                    <a:cubicBezTo>
                      <a:pt x="135496" y="12703"/>
                      <a:pt x="97388" y="12703"/>
                      <a:pt x="63514" y="16937"/>
                    </a:cubicBezTo>
                    <a:cubicBezTo>
                      <a:pt x="42342" y="21171"/>
                      <a:pt x="25406" y="25405"/>
                      <a:pt x="8469" y="33874"/>
                    </a:cubicBezTo>
                    <a:cubicBezTo>
                      <a:pt x="4234" y="33874"/>
                      <a:pt x="0" y="33874"/>
                      <a:pt x="0" y="29640"/>
                    </a:cubicBezTo>
                    <a:cubicBezTo>
                      <a:pt x="0" y="25405"/>
                      <a:pt x="0" y="21171"/>
                      <a:pt x="4234" y="21171"/>
                    </a:cubicBezTo>
                    <a:cubicBezTo>
                      <a:pt x="38108" y="8469"/>
                      <a:pt x="71982" y="0"/>
                      <a:pt x="110090" y="0"/>
                    </a:cubicBezTo>
                    <a:cubicBezTo>
                      <a:pt x="148199" y="0"/>
                      <a:pt x="186307" y="4234"/>
                      <a:pt x="220181" y="16937"/>
                    </a:cubicBezTo>
                    <a:cubicBezTo>
                      <a:pt x="241352" y="21171"/>
                      <a:pt x="258289" y="29640"/>
                      <a:pt x="275226" y="38108"/>
                    </a:cubicBezTo>
                    <a:cubicBezTo>
                      <a:pt x="287929" y="38108"/>
                      <a:pt x="279460" y="50811"/>
                      <a:pt x="270992" y="46577"/>
                    </a:cubicBezTo>
                    <a:lnTo>
                      <a:pt x="270992" y="4657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7F765B89-19C0-D7D1-A964-92B251519B69}"/>
                  </a:ext>
                </a:extLst>
              </p:cNvPr>
              <p:cNvSpPr/>
              <p:nvPr/>
            </p:nvSpPr>
            <p:spPr>
              <a:xfrm>
                <a:off x="8023608" y="3961777"/>
                <a:ext cx="1083966" cy="724437"/>
              </a:xfrm>
              <a:custGeom>
                <a:avLst/>
                <a:gdLst>
                  <a:gd name="connsiteX0" fmla="*/ 1067029 w 1083966"/>
                  <a:gd name="connsiteY0" fmla="*/ 186307 h 724437"/>
                  <a:gd name="connsiteX1" fmla="*/ 961173 w 1083966"/>
                  <a:gd name="connsiteY1" fmla="*/ 101622 h 724437"/>
                  <a:gd name="connsiteX2" fmla="*/ 829912 w 1083966"/>
                  <a:gd name="connsiteY2" fmla="*/ 46577 h 724437"/>
                  <a:gd name="connsiteX3" fmla="*/ 681713 w 1083966"/>
                  <a:gd name="connsiteY3" fmla="*/ 16937 h 724437"/>
                  <a:gd name="connsiteX4" fmla="*/ 533515 w 1083966"/>
                  <a:gd name="connsiteY4" fmla="*/ 16937 h 724437"/>
                  <a:gd name="connsiteX5" fmla="*/ 389550 w 1083966"/>
                  <a:gd name="connsiteY5" fmla="*/ 50811 h 724437"/>
                  <a:gd name="connsiteX6" fmla="*/ 254055 w 1083966"/>
                  <a:gd name="connsiteY6" fmla="*/ 122793 h 724437"/>
                  <a:gd name="connsiteX7" fmla="*/ 139730 w 1083966"/>
                  <a:gd name="connsiteY7" fmla="*/ 232883 h 724437"/>
                  <a:gd name="connsiteX8" fmla="*/ 59279 w 1083966"/>
                  <a:gd name="connsiteY8" fmla="*/ 368379 h 724437"/>
                  <a:gd name="connsiteX9" fmla="*/ 16937 w 1083966"/>
                  <a:gd name="connsiteY9" fmla="*/ 520812 h 724437"/>
                  <a:gd name="connsiteX10" fmla="*/ 21171 w 1083966"/>
                  <a:gd name="connsiteY10" fmla="*/ 677479 h 724437"/>
                  <a:gd name="connsiteX11" fmla="*/ 29640 w 1083966"/>
                  <a:gd name="connsiteY11" fmla="*/ 715587 h 724437"/>
                  <a:gd name="connsiteX12" fmla="*/ 16937 w 1083966"/>
                  <a:gd name="connsiteY12" fmla="*/ 719821 h 724437"/>
                  <a:gd name="connsiteX13" fmla="*/ 0 w 1083966"/>
                  <a:gd name="connsiteY13" fmla="*/ 558920 h 724437"/>
                  <a:gd name="connsiteX14" fmla="*/ 33874 w 1083966"/>
                  <a:gd name="connsiteY14" fmla="*/ 402253 h 724437"/>
                  <a:gd name="connsiteX15" fmla="*/ 110090 w 1083966"/>
                  <a:gd name="connsiteY15" fmla="*/ 258289 h 724437"/>
                  <a:gd name="connsiteX16" fmla="*/ 220181 w 1083966"/>
                  <a:gd name="connsiteY16" fmla="*/ 139730 h 724437"/>
                  <a:gd name="connsiteX17" fmla="*/ 347208 w 1083966"/>
                  <a:gd name="connsiteY17" fmla="*/ 55045 h 724437"/>
                  <a:gd name="connsiteX18" fmla="*/ 495406 w 1083966"/>
                  <a:gd name="connsiteY18" fmla="*/ 12703 h 724437"/>
                  <a:gd name="connsiteX19" fmla="*/ 652074 w 1083966"/>
                  <a:gd name="connsiteY19" fmla="*/ 0 h 724437"/>
                  <a:gd name="connsiteX20" fmla="*/ 804506 w 1083966"/>
                  <a:gd name="connsiteY20" fmla="*/ 21171 h 724437"/>
                  <a:gd name="connsiteX21" fmla="*/ 944236 w 1083966"/>
                  <a:gd name="connsiteY21" fmla="*/ 71982 h 724437"/>
                  <a:gd name="connsiteX22" fmla="*/ 1058561 w 1083966"/>
                  <a:gd name="connsiteY22" fmla="*/ 152433 h 724437"/>
                  <a:gd name="connsiteX23" fmla="*/ 1083966 w 1083966"/>
                  <a:gd name="connsiteY23" fmla="*/ 177838 h 724437"/>
                  <a:gd name="connsiteX24" fmla="*/ 1067029 w 1083966"/>
                  <a:gd name="connsiteY24" fmla="*/ 186307 h 724437"/>
                  <a:gd name="connsiteX25" fmla="*/ 1067029 w 1083966"/>
                  <a:gd name="connsiteY25" fmla="*/ 186307 h 72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83966" h="724437">
                    <a:moveTo>
                      <a:pt x="1067029" y="186307"/>
                    </a:moveTo>
                    <a:cubicBezTo>
                      <a:pt x="1037390" y="152433"/>
                      <a:pt x="999281" y="122793"/>
                      <a:pt x="961173" y="101622"/>
                    </a:cubicBezTo>
                    <a:cubicBezTo>
                      <a:pt x="918831" y="76216"/>
                      <a:pt x="876488" y="59279"/>
                      <a:pt x="829912" y="46577"/>
                    </a:cubicBezTo>
                    <a:cubicBezTo>
                      <a:pt x="783335" y="33874"/>
                      <a:pt x="732524" y="21171"/>
                      <a:pt x="681713" y="16937"/>
                    </a:cubicBezTo>
                    <a:cubicBezTo>
                      <a:pt x="635137" y="8468"/>
                      <a:pt x="584326" y="12703"/>
                      <a:pt x="533515" y="16937"/>
                    </a:cubicBezTo>
                    <a:cubicBezTo>
                      <a:pt x="482704" y="21171"/>
                      <a:pt x="436127" y="33874"/>
                      <a:pt x="389550" y="50811"/>
                    </a:cubicBezTo>
                    <a:cubicBezTo>
                      <a:pt x="338739" y="67748"/>
                      <a:pt x="296397" y="93153"/>
                      <a:pt x="254055" y="122793"/>
                    </a:cubicBezTo>
                    <a:cubicBezTo>
                      <a:pt x="211712" y="152433"/>
                      <a:pt x="173604" y="190541"/>
                      <a:pt x="139730" y="232883"/>
                    </a:cubicBezTo>
                    <a:cubicBezTo>
                      <a:pt x="105856" y="275226"/>
                      <a:pt x="80451" y="321802"/>
                      <a:pt x="59279" y="368379"/>
                    </a:cubicBezTo>
                    <a:cubicBezTo>
                      <a:pt x="38108" y="414956"/>
                      <a:pt x="25405" y="470001"/>
                      <a:pt x="16937" y="520812"/>
                    </a:cubicBezTo>
                    <a:cubicBezTo>
                      <a:pt x="8469" y="571623"/>
                      <a:pt x="8469" y="626668"/>
                      <a:pt x="21171" y="677479"/>
                    </a:cubicBezTo>
                    <a:cubicBezTo>
                      <a:pt x="25405" y="690182"/>
                      <a:pt x="25405" y="702884"/>
                      <a:pt x="29640" y="715587"/>
                    </a:cubicBezTo>
                    <a:cubicBezTo>
                      <a:pt x="33874" y="724056"/>
                      <a:pt x="16937" y="728290"/>
                      <a:pt x="16937" y="719821"/>
                    </a:cubicBezTo>
                    <a:cubicBezTo>
                      <a:pt x="4234" y="669010"/>
                      <a:pt x="0" y="613965"/>
                      <a:pt x="0" y="558920"/>
                    </a:cubicBezTo>
                    <a:cubicBezTo>
                      <a:pt x="4234" y="503875"/>
                      <a:pt x="12703" y="453064"/>
                      <a:pt x="33874" y="402253"/>
                    </a:cubicBezTo>
                    <a:cubicBezTo>
                      <a:pt x="50811" y="351442"/>
                      <a:pt x="76216" y="300631"/>
                      <a:pt x="110090" y="258289"/>
                    </a:cubicBezTo>
                    <a:cubicBezTo>
                      <a:pt x="139730" y="215946"/>
                      <a:pt x="177838" y="173604"/>
                      <a:pt x="220181" y="139730"/>
                    </a:cubicBezTo>
                    <a:cubicBezTo>
                      <a:pt x="254055" y="101622"/>
                      <a:pt x="296397" y="76216"/>
                      <a:pt x="347208" y="55045"/>
                    </a:cubicBezTo>
                    <a:cubicBezTo>
                      <a:pt x="393785" y="33874"/>
                      <a:pt x="444596" y="21171"/>
                      <a:pt x="495406" y="12703"/>
                    </a:cubicBezTo>
                    <a:cubicBezTo>
                      <a:pt x="546217" y="4234"/>
                      <a:pt x="597028" y="0"/>
                      <a:pt x="652074" y="0"/>
                    </a:cubicBezTo>
                    <a:cubicBezTo>
                      <a:pt x="702884" y="0"/>
                      <a:pt x="753695" y="8468"/>
                      <a:pt x="804506" y="21171"/>
                    </a:cubicBezTo>
                    <a:cubicBezTo>
                      <a:pt x="851083" y="33874"/>
                      <a:pt x="897660" y="50811"/>
                      <a:pt x="944236" y="71982"/>
                    </a:cubicBezTo>
                    <a:cubicBezTo>
                      <a:pt x="986579" y="93153"/>
                      <a:pt x="1024687" y="118559"/>
                      <a:pt x="1058561" y="152433"/>
                    </a:cubicBezTo>
                    <a:cubicBezTo>
                      <a:pt x="1067029" y="160901"/>
                      <a:pt x="1075498" y="169370"/>
                      <a:pt x="1083966" y="177838"/>
                    </a:cubicBezTo>
                    <a:cubicBezTo>
                      <a:pt x="1083966" y="182072"/>
                      <a:pt x="1075498" y="190541"/>
                      <a:pt x="1067029" y="186307"/>
                    </a:cubicBezTo>
                    <a:lnTo>
                      <a:pt x="1067029" y="18630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15414E27-B801-8B06-CA6D-5DE905AC4D45}"/>
                  </a:ext>
                </a:extLst>
              </p:cNvPr>
              <p:cNvSpPr/>
              <p:nvPr/>
            </p:nvSpPr>
            <p:spPr>
              <a:xfrm>
                <a:off x="8362347" y="5165361"/>
                <a:ext cx="63513" cy="134437"/>
              </a:xfrm>
              <a:custGeom>
                <a:avLst/>
                <a:gdLst>
                  <a:gd name="connsiteX0" fmla="*/ 12703 w 63513"/>
                  <a:gd name="connsiteY0" fmla="*/ 3176 h 134437"/>
                  <a:gd name="connsiteX1" fmla="*/ 63514 w 63513"/>
                  <a:gd name="connsiteY1" fmla="*/ 125969 h 134437"/>
                  <a:gd name="connsiteX2" fmla="*/ 59279 w 63513"/>
                  <a:gd name="connsiteY2" fmla="*/ 134437 h 134437"/>
                  <a:gd name="connsiteX3" fmla="*/ 50811 w 63513"/>
                  <a:gd name="connsiteY3" fmla="*/ 130203 h 134437"/>
                  <a:gd name="connsiteX4" fmla="*/ 0 w 63513"/>
                  <a:gd name="connsiteY4" fmla="*/ 11644 h 134437"/>
                  <a:gd name="connsiteX5" fmla="*/ 4234 w 63513"/>
                  <a:gd name="connsiteY5" fmla="*/ 3176 h 134437"/>
                  <a:gd name="connsiteX6" fmla="*/ 12703 w 63513"/>
                  <a:gd name="connsiteY6" fmla="*/ 3176 h 134437"/>
                  <a:gd name="connsiteX7" fmla="*/ 12703 w 63513"/>
                  <a:gd name="connsiteY7" fmla="*/ 3176 h 13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13" h="134437">
                    <a:moveTo>
                      <a:pt x="12703" y="3176"/>
                    </a:moveTo>
                    <a:cubicBezTo>
                      <a:pt x="29640" y="45518"/>
                      <a:pt x="46577" y="83626"/>
                      <a:pt x="63514" y="125969"/>
                    </a:cubicBezTo>
                    <a:cubicBezTo>
                      <a:pt x="63514" y="130203"/>
                      <a:pt x="63514" y="134437"/>
                      <a:pt x="59279" y="134437"/>
                    </a:cubicBezTo>
                    <a:cubicBezTo>
                      <a:pt x="55045" y="134437"/>
                      <a:pt x="50811" y="134437"/>
                      <a:pt x="50811" y="130203"/>
                    </a:cubicBezTo>
                    <a:cubicBezTo>
                      <a:pt x="33874" y="92095"/>
                      <a:pt x="16937" y="49752"/>
                      <a:pt x="0" y="11644"/>
                    </a:cubicBezTo>
                    <a:cubicBezTo>
                      <a:pt x="0" y="7410"/>
                      <a:pt x="0" y="3176"/>
                      <a:pt x="4234" y="3176"/>
                    </a:cubicBezTo>
                    <a:cubicBezTo>
                      <a:pt x="4234" y="-1059"/>
                      <a:pt x="8468" y="-1059"/>
                      <a:pt x="12703" y="3176"/>
                    </a:cubicBezTo>
                    <a:lnTo>
                      <a:pt x="12703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42B0984E-DFAE-668D-E819-919019D654AF}"/>
                  </a:ext>
                </a:extLst>
              </p:cNvPr>
              <p:cNvSpPr/>
              <p:nvPr/>
            </p:nvSpPr>
            <p:spPr>
              <a:xfrm>
                <a:off x="9088394" y="4134540"/>
                <a:ext cx="266434" cy="681495"/>
              </a:xfrm>
              <a:custGeom>
                <a:avLst/>
                <a:gdLst>
                  <a:gd name="connsiteX0" fmla="*/ 10712 w 266434"/>
                  <a:gd name="connsiteY0" fmla="*/ 841 h 681495"/>
                  <a:gd name="connsiteX1" fmla="*/ 129271 w 266434"/>
                  <a:gd name="connsiteY1" fmla="*/ 93994 h 681495"/>
                  <a:gd name="connsiteX2" fmla="*/ 213955 w 266434"/>
                  <a:gd name="connsiteY2" fmla="*/ 221022 h 681495"/>
                  <a:gd name="connsiteX3" fmla="*/ 260532 w 266434"/>
                  <a:gd name="connsiteY3" fmla="*/ 369220 h 681495"/>
                  <a:gd name="connsiteX4" fmla="*/ 256298 w 266434"/>
                  <a:gd name="connsiteY4" fmla="*/ 521653 h 681495"/>
                  <a:gd name="connsiteX5" fmla="*/ 197019 w 266434"/>
                  <a:gd name="connsiteY5" fmla="*/ 661383 h 681495"/>
                  <a:gd name="connsiteX6" fmla="*/ 184316 w 266434"/>
                  <a:gd name="connsiteY6" fmla="*/ 678320 h 681495"/>
                  <a:gd name="connsiteX7" fmla="*/ 175848 w 266434"/>
                  <a:gd name="connsiteY7" fmla="*/ 678320 h 681495"/>
                  <a:gd name="connsiteX8" fmla="*/ 175848 w 266434"/>
                  <a:gd name="connsiteY8" fmla="*/ 669852 h 681495"/>
                  <a:gd name="connsiteX9" fmla="*/ 243595 w 266434"/>
                  <a:gd name="connsiteY9" fmla="*/ 538590 h 681495"/>
                  <a:gd name="connsiteX10" fmla="*/ 252064 w 266434"/>
                  <a:gd name="connsiteY10" fmla="*/ 394626 h 681495"/>
                  <a:gd name="connsiteX11" fmla="*/ 213955 w 266434"/>
                  <a:gd name="connsiteY11" fmla="*/ 250661 h 681495"/>
                  <a:gd name="connsiteX12" fmla="*/ 133505 w 266434"/>
                  <a:gd name="connsiteY12" fmla="*/ 123634 h 681495"/>
                  <a:gd name="connsiteX13" fmla="*/ 23414 w 266434"/>
                  <a:gd name="connsiteY13" fmla="*/ 26247 h 681495"/>
                  <a:gd name="connsiteX14" fmla="*/ 6478 w 266434"/>
                  <a:gd name="connsiteY14" fmla="*/ 17778 h 681495"/>
                  <a:gd name="connsiteX15" fmla="*/ 10712 w 266434"/>
                  <a:gd name="connsiteY15" fmla="*/ 841 h 681495"/>
                  <a:gd name="connsiteX16" fmla="*/ 10712 w 266434"/>
                  <a:gd name="connsiteY16" fmla="*/ 841 h 68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6434" h="681495">
                    <a:moveTo>
                      <a:pt x="10712" y="841"/>
                    </a:moveTo>
                    <a:cubicBezTo>
                      <a:pt x="53054" y="26247"/>
                      <a:pt x="95397" y="55886"/>
                      <a:pt x="129271" y="93994"/>
                    </a:cubicBezTo>
                    <a:cubicBezTo>
                      <a:pt x="163145" y="132103"/>
                      <a:pt x="192784" y="174445"/>
                      <a:pt x="213955" y="221022"/>
                    </a:cubicBezTo>
                    <a:cubicBezTo>
                      <a:pt x="235127" y="267598"/>
                      <a:pt x="252064" y="318409"/>
                      <a:pt x="260532" y="369220"/>
                    </a:cubicBezTo>
                    <a:cubicBezTo>
                      <a:pt x="269001" y="420031"/>
                      <a:pt x="269001" y="470842"/>
                      <a:pt x="256298" y="521653"/>
                    </a:cubicBezTo>
                    <a:cubicBezTo>
                      <a:pt x="247830" y="572464"/>
                      <a:pt x="226658" y="619041"/>
                      <a:pt x="197019" y="661383"/>
                    </a:cubicBezTo>
                    <a:cubicBezTo>
                      <a:pt x="192784" y="665617"/>
                      <a:pt x="188550" y="674086"/>
                      <a:pt x="184316" y="678320"/>
                    </a:cubicBezTo>
                    <a:cubicBezTo>
                      <a:pt x="180082" y="682554"/>
                      <a:pt x="175848" y="682554"/>
                      <a:pt x="175848" y="678320"/>
                    </a:cubicBezTo>
                    <a:cubicBezTo>
                      <a:pt x="171613" y="674086"/>
                      <a:pt x="171613" y="669852"/>
                      <a:pt x="175848" y="669852"/>
                    </a:cubicBezTo>
                    <a:cubicBezTo>
                      <a:pt x="205487" y="631743"/>
                      <a:pt x="230892" y="585167"/>
                      <a:pt x="243595" y="538590"/>
                    </a:cubicBezTo>
                    <a:cubicBezTo>
                      <a:pt x="256298" y="492013"/>
                      <a:pt x="256298" y="441202"/>
                      <a:pt x="252064" y="394626"/>
                    </a:cubicBezTo>
                    <a:cubicBezTo>
                      <a:pt x="247830" y="343815"/>
                      <a:pt x="230892" y="297238"/>
                      <a:pt x="213955" y="250661"/>
                    </a:cubicBezTo>
                    <a:cubicBezTo>
                      <a:pt x="192784" y="204085"/>
                      <a:pt x="167379" y="161742"/>
                      <a:pt x="133505" y="123634"/>
                    </a:cubicBezTo>
                    <a:cubicBezTo>
                      <a:pt x="99631" y="85526"/>
                      <a:pt x="65757" y="51652"/>
                      <a:pt x="23414" y="26247"/>
                    </a:cubicBezTo>
                    <a:cubicBezTo>
                      <a:pt x="19180" y="22012"/>
                      <a:pt x="14946" y="22012"/>
                      <a:pt x="6478" y="17778"/>
                    </a:cubicBezTo>
                    <a:cubicBezTo>
                      <a:pt x="-6225" y="9310"/>
                      <a:pt x="2243" y="-3393"/>
                      <a:pt x="10712" y="841"/>
                    </a:cubicBezTo>
                    <a:lnTo>
                      <a:pt x="10712" y="84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58EEAFD9-3D17-8DB9-329A-0B6DEF1766E8}"/>
                  </a:ext>
                </a:extLst>
              </p:cNvPr>
              <p:cNvSpPr/>
              <p:nvPr/>
            </p:nvSpPr>
            <p:spPr>
              <a:xfrm>
                <a:off x="8870457" y="4215832"/>
                <a:ext cx="97387" cy="559301"/>
              </a:xfrm>
              <a:custGeom>
                <a:avLst/>
                <a:gdLst>
                  <a:gd name="connsiteX0" fmla="*/ 12703 w 97387"/>
                  <a:gd name="connsiteY0" fmla="*/ 4234 h 559301"/>
                  <a:gd name="connsiteX1" fmla="*/ 55045 w 97387"/>
                  <a:gd name="connsiteY1" fmla="*/ 105856 h 559301"/>
                  <a:gd name="connsiteX2" fmla="*/ 84685 w 97387"/>
                  <a:gd name="connsiteY2" fmla="*/ 211712 h 559301"/>
                  <a:gd name="connsiteX3" fmla="*/ 97388 w 97387"/>
                  <a:gd name="connsiteY3" fmla="*/ 321803 h 559301"/>
                  <a:gd name="connsiteX4" fmla="*/ 97388 w 97387"/>
                  <a:gd name="connsiteY4" fmla="*/ 431893 h 559301"/>
                  <a:gd name="connsiteX5" fmla="*/ 80451 w 97387"/>
                  <a:gd name="connsiteY5" fmla="*/ 541983 h 559301"/>
                  <a:gd name="connsiteX6" fmla="*/ 76217 w 97387"/>
                  <a:gd name="connsiteY6" fmla="*/ 554686 h 559301"/>
                  <a:gd name="connsiteX7" fmla="*/ 63514 w 97387"/>
                  <a:gd name="connsiteY7" fmla="*/ 550452 h 559301"/>
                  <a:gd name="connsiteX8" fmla="*/ 80451 w 97387"/>
                  <a:gd name="connsiteY8" fmla="*/ 444596 h 559301"/>
                  <a:gd name="connsiteX9" fmla="*/ 84685 w 97387"/>
                  <a:gd name="connsiteY9" fmla="*/ 338739 h 559301"/>
                  <a:gd name="connsiteX10" fmla="*/ 71982 w 97387"/>
                  <a:gd name="connsiteY10" fmla="*/ 232883 h 559301"/>
                  <a:gd name="connsiteX11" fmla="*/ 46577 w 97387"/>
                  <a:gd name="connsiteY11" fmla="*/ 127027 h 559301"/>
                  <a:gd name="connsiteX12" fmla="*/ 4234 w 97387"/>
                  <a:gd name="connsiteY12" fmla="*/ 29640 h 559301"/>
                  <a:gd name="connsiteX13" fmla="*/ 0 w 97387"/>
                  <a:gd name="connsiteY13" fmla="*/ 16937 h 559301"/>
                  <a:gd name="connsiteX14" fmla="*/ 12703 w 97387"/>
                  <a:gd name="connsiteY14" fmla="*/ 4234 h 559301"/>
                  <a:gd name="connsiteX15" fmla="*/ 12703 w 97387"/>
                  <a:gd name="connsiteY15" fmla="*/ 4234 h 55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387" h="559301">
                    <a:moveTo>
                      <a:pt x="12703" y="4234"/>
                    </a:moveTo>
                    <a:cubicBezTo>
                      <a:pt x="29640" y="38108"/>
                      <a:pt x="42342" y="71982"/>
                      <a:pt x="55045" y="105856"/>
                    </a:cubicBezTo>
                    <a:cubicBezTo>
                      <a:pt x="67748" y="139730"/>
                      <a:pt x="76217" y="173604"/>
                      <a:pt x="84685" y="211712"/>
                    </a:cubicBezTo>
                    <a:cubicBezTo>
                      <a:pt x="93153" y="245586"/>
                      <a:pt x="97388" y="283694"/>
                      <a:pt x="97388" y="321803"/>
                    </a:cubicBezTo>
                    <a:cubicBezTo>
                      <a:pt x="97388" y="359911"/>
                      <a:pt x="97388" y="393785"/>
                      <a:pt x="97388" y="431893"/>
                    </a:cubicBezTo>
                    <a:cubicBezTo>
                      <a:pt x="93153" y="470001"/>
                      <a:pt x="88919" y="503875"/>
                      <a:pt x="80451" y="541983"/>
                    </a:cubicBezTo>
                    <a:cubicBezTo>
                      <a:pt x="80451" y="546217"/>
                      <a:pt x="76217" y="550452"/>
                      <a:pt x="76217" y="554686"/>
                    </a:cubicBezTo>
                    <a:cubicBezTo>
                      <a:pt x="71982" y="563154"/>
                      <a:pt x="59279" y="558920"/>
                      <a:pt x="63514" y="550452"/>
                    </a:cubicBezTo>
                    <a:cubicBezTo>
                      <a:pt x="71982" y="516578"/>
                      <a:pt x="80451" y="478469"/>
                      <a:pt x="80451" y="444596"/>
                    </a:cubicBezTo>
                    <a:cubicBezTo>
                      <a:pt x="84685" y="410722"/>
                      <a:pt x="84685" y="372613"/>
                      <a:pt x="84685" y="338739"/>
                    </a:cubicBezTo>
                    <a:cubicBezTo>
                      <a:pt x="84685" y="304865"/>
                      <a:pt x="80451" y="266757"/>
                      <a:pt x="71982" y="232883"/>
                    </a:cubicBezTo>
                    <a:cubicBezTo>
                      <a:pt x="63514" y="199009"/>
                      <a:pt x="55045" y="160901"/>
                      <a:pt x="46577" y="127027"/>
                    </a:cubicBezTo>
                    <a:cubicBezTo>
                      <a:pt x="33874" y="93153"/>
                      <a:pt x="21171" y="59279"/>
                      <a:pt x="4234" y="29640"/>
                    </a:cubicBezTo>
                    <a:cubicBezTo>
                      <a:pt x="4234" y="25405"/>
                      <a:pt x="0" y="21171"/>
                      <a:pt x="0" y="16937"/>
                    </a:cubicBezTo>
                    <a:cubicBezTo>
                      <a:pt x="0" y="0"/>
                      <a:pt x="8468" y="-4234"/>
                      <a:pt x="12703" y="4234"/>
                    </a:cubicBezTo>
                    <a:lnTo>
                      <a:pt x="1270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F8E6DC1-68A0-B516-D190-D28983FCFEBB}"/>
                  </a:ext>
                </a:extLst>
              </p:cNvPr>
              <p:cNvSpPr/>
              <p:nvPr/>
            </p:nvSpPr>
            <p:spPr>
              <a:xfrm>
                <a:off x="8938204" y="4195131"/>
                <a:ext cx="125968" cy="558831"/>
              </a:xfrm>
              <a:custGeom>
                <a:avLst/>
                <a:gdLst>
                  <a:gd name="connsiteX0" fmla="*/ 12703 w 125968"/>
                  <a:gd name="connsiteY0" fmla="*/ 3764 h 558831"/>
                  <a:gd name="connsiteX1" fmla="*/ 67748 w 125968"/>
                  <a:gd name="connsiteY1" fmla="*/ 101151 h 558831"/>
                  <a:gd name="connsiteX2" fmla="*/ 105856 w 125968"/>
                  <a:gd name="connsiteY2" fmla="*/ 207007 h 558831"/>
                  <a:gd name="connsiteX3" fmla="*/ 122793 w 125968"/>
                  <a:gd name="connsiteY3" fmla="*/ 317098 h 558831"/>
                  <a:gd name="connsiteX4" fmla="*/ 122793 w 125968"/>
                  <a:gd name="connsiteY4" fmla="*/ 431422 h 558831"/>
                  <a:gd name="connsiteX5" fmla="*/ 105856 w 125968"/>
                  <a:gd name="connsiteY5" fmla="*/ 541513 h 558831"/>
                  <a:gd name="connsiteX6" fmla="*/ 101622 w 125968"/>
                  <a:gd name="connsiteY6" fmla="*/ 554215 h 558831"/>
                  <a:gd name="connsiteX7" fmla="*/ 88919 w 125968"/>
                  <a:gd name="connsiteY7" fmla="*/ 549981 h 558831"/>
                  <a:gd name="connsiteX8" fmla="*/ 110090 w 125968"/>
                  <a:gd name="connsiteY8" fmla="*/ 439891 h 558831"/>
                  <a:gd name="connsiteX9" fmla="*/ 110090 w 125968"/>
                  <a:gd name="connsiteY9" fmla="*/ 329801 h 558831"/>
                  <a:gd name="connsiteX10" fmla="*/ 93154 w 125968"/>
                  <a:gd name="connsiteY10" fmla="*/ 219710 h 558831"/>
                  <a:gd name="connsiteX11" fmla="*/ 59279 w 125968"/>
                  <a:gd name="connsiteY11" fmla="*/ 113854 h 558831"/>
                  <a:gd name="connsiteX12" fmla="*/ 8469 w 125968"/>
                  <a:gd name="connsiteY12" fmla="*/ 16467 h 558831"/>
                  <a:gd name="connsiteX13" fmla="*/ 0 w 125968"/>
                  <a:gd name="connsiteY13" fmla="*/ 3764 h 558831"/>
                  <a:gd name="connsiteX14" fmla="*/ 12703 w 125968"/>
                  <a:gd name="connsiteY14" fmla="*/ 3764 h 558831"/>
                  <a:gd name="connsiteX15" fmla="*/ 12703 w 125968"/>
                  <a:gd name="connsiteY15" fmla="*/ 3764 h 558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5968" h="558831">
                    <a:moveTo>
                      <a:pt x="12703" y="3764"/>
                    </a:moveTo>
                    <a:cubicBezTo>
                      <a:pt x="33874" y="33403"/>
                      <a:pt x="50811" y="67277"/>
                      <a:pt x="67748" y="101151"/>
                    </a:cubicBezTo>
                    <a:cubicBezTo>
                      <a:pt x="84685" y="135025"/>
                      <a:pt x="93154" y="173134"/>
                      <a:pt x="105856" y="207007"/>
                    </a:cubicBezTo>
                    <a:cubicBezTo>
                      <a:pt x="114325" y="245116"/>
                      <a:pt x="122793" y="283224"/>
                      <a:pt x="122793" y="317098"/>
                    </a:cubicBezTo>
                    <a:cubicBezTo>
                      <a:pt x="127027" y="355206"/>
                      <a:pt x="127027" y="393314"/>
                      <a:pt x="122793" y="431422"/>
                    </a:cubicBezTo>
                    <a:cubicBezTo>
                      <a:pt x="118559" y="469531"/>
                      <a:pt x="114325" y="507639"/>
                      <a:pt x="105856" y="541513"/>
                    </a:cubicBezTo>
                    <a:cubicBezTo>
                      <a:pt x="105856" y="545747"/>
                      <a:pt x="101622" y="549981"/>
                      <a:pt x="101622" y="554215"/>
                    </a:cubicBezTo>
                    <a:cubicBezTo>
                      <a:pt x="97388" y="562684"/>
                      <a:pt x="84685" y="558450"/>
                      <a:pt x="88919" y="549981"/>
                    </a:cubicBezTo>
                    <a:cubicBezTo>
                      <a:pt x="97388" y="516107"/>
                      <a:pt x="105856" y="477999"/>
                      <a:pt x="110090" y="439891"/>
                    </a:cubicBezTo>
                    <a:cubicBezTo>
                      <a:pt x="114325" y="401783"/>
                      <a:pt x="114325" y="363674"/>
                      <a:pt x="110090" y="329801"/>
                    </a:cubicBezTo>
                    <a:cubicBezTo>
                      <a:pt x="105856" y="291692"/>
                      <a:pt x="101622" y="257818"/>
                      <a:pt x="93154" y="219710"/>
                    </a:cubicBezTo>
                    <a:cubicBezTo>
                      <a:pt x="84685" y="181602"/>
                      <a:pt x="71982" y="147728"/>
                      <a:pt x="59279" y="113854"/>
                    </a:cubicBezTo>
                    <a:cubicBezTo>
                      <a:pt x="46577" y="79980"/>
                      <a:pt x="29640" y="46106"/>
                      <a:pt x="8469" y="16467"/>
                    </a:cubicBezTo>
                    <a:cubicBezTo>
                      <a:pt x="4234" y="12232"/>
                      <a:pt x="4234" y="7998"/>
                      <a:pt x="0" y="3764"/>
                    </a:cubicBezTo>
                    <a:cubicBezTo>
                      <a:pt x="0" y="3764"/>
                      <a:pt x="8469" y="-4705"/>
                      <a:pt x="12703" y="3764"/>
                    </a:cubicBezTo>
                    <a:lnTo>
                      <a:pt x="12703" y="376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B695BCDE-6F6B-350E-6035-59105AD59724}"/>
                  </a:ext>
                </a:extLst>
              </p:cNvPr>
              <p:cNvSpPr/>
              <p:nvPr/>
            </p:nvSpPr>
            <p:spPr>
              <a:xfrm>
                <a:off x="8963610" y="4758873"/>
                <a:ext cx="55045" cy="15878"/>
              </a:xfrm>
              <a:custGeom>
                <a:avLst/>
                <a:gdLst>
                  <a:gd name="connsiteX0" fmla="*/ 46577 w 55045"/>
                  <a:gd name="connsiteY0" fmla="*/ 11644 h 15878"/>
                  <a:gd name="connsiteX1" fmla="*/ 25406 w 55045"/>
                  <a:gd name="connsiteY1" fmla="*/ 11644 h 15878"/>
                  <a:gd name="connsiteX2" fmla="*/ 8469 w 55045"/>
                  <a:gd name="connsiteY2" fmla="*/ 15878 h 15878"/>
                  <a:gd name="connsiteX3" fmla="*/ 0 w 55045"/>
                  <a:gd name="connsiteY3" fmla="*/ 11644 h 15878"/>
                  <a:gd name="connsiteX4" fmla="*/ 4235 w 55045"/>
                  <a:gd name="connsiteY4" fmla="*/ 3176 h 15878"/>
                  <a:gd name="connsiteX5" fmla="*/ 46577 w 55045"/>
                  <a:gd name="connsiteY5" fmla="*/ 3176 h 15878"/>
                  <a:gd name="connsiteX6" fmla="*/ 55045 w 55045"/>
                  <a:gd name="connsiteY6" fmla="*/ 11644 h 15878"/>
                  <a:gd name="connsiteX7" fmla="*/ 46577 w 55045"/>
                  <a:gd name="connsiteY7" fmla="*/ 11644 h 15878"/>
                  <a:gd name="connsiteX8" fmla="*/ 46577 w 55045"/>
                  <a:gd name="connsiteY8" fmla="*/ 11644 h 1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045" h="15878">
                    <a:moveTo>
                      <a:pt x="46577" y="11644"/>
                    </a:moveTo>
                    <a:cubicBezTo>
                      <a:pt x="38108" y="11644"/>
                      <a:pt x="33874" y="11644"/>
                      <a:pt x="25406" y="11644"/>
                    </a:cubicBezTo>
                    <a:cubicBezTo>
                      <a:pt x="16937" y="11644"/>
                      <a:pt x="12703" y="11644"/>
                      <a:pt x="8469" y="15878"/>
                    </a:cubicBezTo>
                    <a:cubicBezTo>
                      <a:pt x="4235" y="15878"/>
                      <a:pt x="0" y="15878"/>
                      <a:pt x="0" y="11644"/>
                    </a:cubicBezTo>
                    <a:cubicBezTo>
                      <a:pt x="0" y="7410"/>
                      <a:pt x="0" y="3176"/>
                      <a:pt x="4235" y="3176"/>
                    </a:cubicBezTo>
                    <a:cubicBezTo>
                      <a:pt x="16937" y="-1059"/>
                      <a:pt x="33874" y="-1059"/>
                      <a:pt x="46577" y="3176"/>
                    </a:cubicBezTo>
                    <a:cubicBezTo>
                      <a:pt x="50811" y="3176"/>
                      <a:pt x="55045" y="7410"/>
                      <a:pt x="55045" y="11644"/>
                    </a:cubicBezTo>
                    <a:cubicBezTo>
                      <a:pt x="50811" y="7410"/>
                      <a:pt x="50811" y="11644"/>
                      <a:pt x="46577" y="11644"/>
                    </a:cubicBezTo>
                    <a:lnTo>
                      <a:pt x="46577" y="1164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412F1B22-187B-D08A-736A-26D0ECB5D9CD}"/>
                  </a:ext>
                </a:extLst>
              </p:cNvPr>
              <p:cNvSpPr/>
              <p:nvPr/>
            </p:nvSpPr>
            <p:spPr>
              <a:xfrm>
                <a:off x="8657083" y="4214164"/>
                <a:ext cx="226076" cy="557205"/>
              </a:xfrm>
              <a:custGeom>
                <a:avLst/>
                <a:gdLst>
                  <a:gd name="connsiteX0" fmla="*/ 226076 w 226076"/>
                  <a:gd name="connsiteY0" fmla="*/ 5902 h 557205"/>
                  <a:gd name="connsiteX1" fmla="*/ 221842 w 226076"/>
                  <a:gd name="connsiteY1" fmla="*/ 141398 h 557205"/>
                  <a:gd name="connsiteX2" fmla="*/ 200670 w 226076"/>
                  <a:gd name="connsiteY2" fmla="*/ 272659 h 557205"/>
                  <a:gd name="connsiteX3" fmla="*/ 162562 w 226076"/>
                  <a:gd name="connsiteY3" fmla="*/ 382750 h 557205"/>
                  <a:gd name="connsiteX4" fmla="*/ 103283 w 226076"/>
                  <a:gd name="connsiteY4" fmla="*/ 475903 h 557205"/>
                  <a:gd name="connsiteX5" fmla="*/ 22832 w 226076"/>
                  <a:gd name="connsiteY5" fmla="*/ 547885 h 557205"/>
                  <a:gd name="connsiteX6" fmla="*/ 10129 w 226076"/>
                  <a:gd name="connsiteY6" fmla="*/ 556354 h 557205"/>
                  <a:gd name="connsiteX7" fmla="*/ 1661 w 226076"/>
                  <a:gd name="connsiteY7" fmla="*/ 543651 h 557205"/>
                  <a:gd name="connsiteX8" fmla="*/ 82112 w 226076"/>
                  <a:gd name="connsiteY8" fmla="*/ 480137 h 557205"/>
                  <a:gd name="connsiteX9" fmla="*/ 141391 w 226076"/>
                  <a:gd name="connsiteY9" fmla="*/ 391218 h 557205"/>
                  <a:gd name="connsiteX10" fmla="*/ 179499 w 226076"/>
                  <a:gd name="connsiteY10" fmla="*/ 285362 h 557205"/>
                  <a:gd name="connsiteX11" fmla="*/ 200670 w 226076"/>
                  <a:gd name="connsiteY11" fmla="*/ 158335 h 557205"/>
                  <a:gd name="connsiteX12" fmla="*/ 209139 w 226076"/>
                  <a:gd name="connsiteY12" fmla="*/ 27073 h 557205"/>
                  <a:gd name="connsiteX13" fmla="*/ 209139 w 226076"/>
                  <a:gd name="connsiteY13" fmla="*/ 10136 h 557205"/>
                  <a:gd name="connsiteX14" fmla="*/ 226076 w 226076"/>
                  <a:gd name="connsiteY14" fmla="*/ 5902 h 557205"/>
                  <a:gd name="connsiteX15" fmla="*/ 226076 w 226076"/>
                  <a:gd name="connsiteY15" fmla="*/ 5902 h 5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6076" h="557205">
                    <a:moveTo>
                      <a:pt x="226076" y="5902"/>
                    </a:moveTo>
                    <a:cubicBezTo>
                      <a:pt x="226076" y="52479"/>
                      <a:pt x="221842" y="94821"/>
                      <a:pt x="221842" y="141398"/>
                    </a:cubicBezTo>
                    <a:cubicBezTo>
                      <a:pt x="217607" y="187974"/>
                      <a:pt x="213373" y="230317"/>
                      <a:pt x="200670" y="272659"/>
                    </a:cubicBezTo>
                    <a:cubicBezTo>
                      <a:pt x="192202" y="310768"/>
                      <a:pt x="179499" y="348876"/>
                      <a:pt x="162562" y="382750"/>
                    </a:cubicBezTo>
                    <a:cubicBezTo>
                      <a:pt x="145625" y="416624"/>
                      <a:pt x="128688" y="446263"/>
                      <a:pt x="103283" y="475903"/>
                    </a:cubicBezTo>
                    <a:cubicBezTo>
                      <a:pt x="82112" y="501308"/>
                      <a:pt x="52472" y="526714"/>
                      <a:pt x="22832" y="547885"/>
                    </a:cubicBezTo>
                    <a:cubicBezTo>
                      <a:pt x="18598" y="552119"/>
                      <a:pt x="14364" y="552119"/>
                      <a:pt x="10129" y="556354"/>
                    </a:cubicBezTo>
                    <a:cubicBezTo>
                      <a:pt x="1661" y="560588"/>
                      <a:pt x="-2573" y="547885"/>
                      <a:pt x="1661" y="543651"/>
                    </a:cubicBezTo>
                    <a:cubicBezTo>
                      <a:pt x="31301" y="526714"/>
                      <a:pt x="60941" y="505543"/>
                      <a:pt x="82112" y="480137"/>
                    </a:cubicBezTo>
                    <a:cubicBezTo>
                      <a:pt x="107517" y="454732"/>
                      <a:pt x="124454" y="425092"/>
                      <a:pt x="141391" y="391218"/>
                    </a:cubicBezTo>
                    <a:cubicBezTo>
                      <a:pt x="158328" y="357344"/>
                      <a:pt x="171031" y="323470"/>
                      <a:pt x="179499" y="285362"/>
                    </a:cubicBezTo>
                    <a:cubicBezTo>
                      <a:pt x="192202" y="243020"/>
                      <a:pt x="196436" y="200677"/>
                      <a:pt x="200670" y="158335"/>
                    </a:cubicBezTo>
                    <a:cubicBezTo>
                      <a:pt x="204905" y="115992"/>
                      <a:pt x="204905" y="69416"/>
                      <a:pt x="209139" y="27073"/>
                    </a:cubicBezTo>
                    <a:cubicBezTo>
                      <a:pt x="209139" y="22839"/>
                      <a:pt x="209139" y="14370"/>
                      <a:pt x="209139" y="10136"/>
                    </a:cubicBezTo>
                    <a:cubicBezTo>
                      <a:pt x="213373" y="-2566"/>
                      <a:pt x="226076" y="-2566"/>
                      <a:pt x="226076" y="5902"/>
                    </a:cubicBezTo>
                    <a:lnTo>
                      <a:pt x="226076" y="590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2CA9505-4D3F-3F47-3E76-77BB9FA4EC5B}"/>
                  </a:ext>
                </a:extLst>
              </p:cNvPr>
              <p:cNvSpPr/>
              <p:nvPr/>
            </p:nvSpPr>
            <p:spPr>
              <a:xfrm>
                <a:off x="8634397" y="4694301"/>
                <a:ext cx="45518" cy="75157"/>
              </a:xfrm>
              <a:custGeom>
                <a:avLst/>
                <a:gdLst>
                  <a:gd name="connsiteX0" fmla="*/ 28581 w 45518"/>
                  <a:gd name="connsiteY0" fmla="*/ 33874 h 75157"/>
                  <a:gd name="connsiteX1" fmla="*/ 32815 w 45518"/>
                  <a:gd name="connsiteY1" fmla="*/ 0 h 75157"/>
                  <a:gd name="connsiteX2" fmla="*/ 45518 w 45518"/>
                  <a:gd name="connsiteY2" fmla="*/ 4234 h 75157"/>
                  <a:gd name="connsiteX3" fmla="*/ 15878 w 45518"/>
                  <a:gd name="connsiteY3" fmla="*/ 71982 h 75157"/>
                  <a:gd name="connsiteX4" fmla="*/ 3176 w 45518"/>
                  <a:gd name="connsiteY4" fmla="*/ 71982 h 75157"/>
                  <a:gd name="connsiteX5" fmla="*/ 3176 w 45518"/>
                  <a:gd name="connsiteY5" fmla="*/ 4234 h 75157"/>
                  <a:gd name="connsiteX6" fmla="*/ 11644 w 45518"/>
                  <a:gd name="connsiteY6" fmla="*/ 0 h 75157"/>
                  <a:gd name="connsiteX7" fmla="*/ 15878 w 45518"/>
                  <a:gd name="connsiteY7" fmla="*/ 8469 h 75157"/>
                  <a:gd name="connsiteX8" fmla="*/ 15878 w 45518"/>
                  <a:gd name="connsiteY8" fmla="*/ 71982 h 75157"/>
                  <a:gd name="connsiteX9" fmla="*/ 3176 w 45518"/>
                  <a:gd name="connsiteY9" fmla="*/ 71982 h 75157"/>
                  <a:gd name="connsiteX10" fmla="*/ 32815 w 45518"/>
                  <a:gd name="connsiteY10" fmla="*/ 4234 h 75157"/>
                  <a:gd name="connsiteX11" fmla="*/ 41284 w 45518"/>
                  <a:gd name="connsiteY11" fmla="*/ 0 h 75157"/>
                  <a:gd name="connsiteX12" fmla="*/ 45518 w 45518"/>
                  <a:gd name="connsiteY12" fmla="*/ 8469 h 75157"/>
                  <a:gd name="connsiteX13" fmla="*/ 41284 w 45518"/>
                  <a:gd name="connsiteY13" fmla="*/ 42342 h 75157"/>
                  <a:gd name="connsiteX14" fmla="*/ 32815 w 45518"/>
                  <a:gd name="connsiteY14" fmla="*/ 46577 h 75157"/>
                  <a:gd name="connsiteX15" fmla="*/ 28581 w 45518"/>
                  <a:gd name="connsiteY15" fmla="*/ 33874 h 75157"/>
                  <a:gd name="connsiteX16" fmla="*/ 28581 w 45518"/>
                  <a:gd name="connsiteY16" fmla="*/ 33874 h 7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518" h="75157">
                    <a:moveTo>
                      <a:pt x="28581" y="33874"/>
                    </a:moveTo>
                    <a:cubicBezTo>
                      <a:pt x="28581" y="21171"/>
                      <a:pt x="32815" y="12703"/>
                      <a:pt x="32815" y="0"/>
                    </a:cubicBezTo>
                    <a:cubicBezTo>
                      <a:pt x="37050" y="0"/>
                      <a:pt x="41284" y="4234"/>
                      <a:pt x="45518" y="4234"/>
                    </a:cubicBezTo>
                    <a:cubicBezTo>
                      <a:pt x="37050" y="29640"/>
                      <a:pt x="28581" y="50811"/>
                      <a:pt x="15878" y="71982"/>
                    </a:cubicBezTo>
                    <a:cubicBezTo>
                      <a:pt x="11644" y="76216"/>
                      <a:pt x="3176" y="76216"/>
                      <a:pt x="3176" y="71982"/>
                    </a:cubicBezTo>
                    <a:cubicBezTo>
                      <a:pt x="-1059" y="50811"/>
                      <a:pt x="-1059" y="25405"/>
                      <a:pt x="3176" y="4234"/>
                    </a:cubicBezTo>
                    <a:cubicBezTo>
                      <a:pt x="3176" y="0"/>
                      <a:pt x="7410" y="0"/>
                      <a:pt x="11644" y="0"/>
                    </a:cubicBezTo>
                    <a:cubicBezTo>
                      <a:pt x="15878" y="0"/>
                      <a:pt x="15878" y="4234"/>
                      <a:pt x="15878" y="8469"/>
                    </a:cubicBezTo>
                    <a:cubicBezTo>
                      <a:pt x="11644" y="29640"/>
                      <a:pt x="11644" y="50811"/>
                      <a:pt x="15878" y="71982"/>
                    </a:cubicBezTo>
                    <a:cubicBezTo>
                      <a:pt x="11644" y="71982"/>
                      <a:pt x="7410" y="71982"/>
                      <a:pt x="3176" y="71982"/>
                    </a:cubicBezTo>
                    <a:cubicBezTo>
                      <a:pt x="15878" y="50811"/>
                      <a:pt x="28581" y="29640"/>
                      <a:pt x="32815" y="4234"/>
                    </a:cubicBezTo>
                    <a:cubicBezTo>
                      <a:pt x="32815" y="0"/>
                      <a:pt x="37050" y="0"/>
                      <a:pt x="41284" y="0"/>
                    </a:cubicBezTo>
                    <a:cubicBezTo>
                      <a:pt x="45518" y="0"/>
                      <a:pt x="45518" y="4234"/>
                      <a:pt x="45518" y="8469"/>
                    </a:cubicBezTo>
                    <a:cubicBezTo>
                      <a:pt x="45518" y="21171"/>
                      <a:pt x="41284" y="29640"/>
                      <a:pt x="41284" y="42342"/>
                    </a:cubicBezTo>
                    <a:cubicBezTo>
                      <a:pt x="41284" y="46577"/>
                      <a:pt x="37050" y="46577"/>
                      <a:pt x="32815" y="46577"/>
                    </a:cubicBezTo>
                    <a:cubicBezTo>
                      <a:pt x="28581" y="42342"/>
                      <a:pt x="28581" y="38108"/>
                      <a:pt x="28581" y="33874"/>
                    </a:cubicBezTo>
                    <a:lnTo>
                      <a:pt x="28581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42350C47-47BE-1EE3-DA52-BB0B56AD516C}"/>
                  </a:ext>
                </a:extLst>
              </p:cNvPr>
              <p:cNvSpPr/>
              <p:nvPr/>
            </p:nvSpPr>
            <p:spPr>
              <a:xfrm>
                <a:off x="8449599" y="4231015"/>
                <a:ext cx="124460" cy="552205"/>
              </a:xfrm>
              <a:custGeom>
                <a:avLst/>
                <a:gdLst>
                  <a:gd name="connsiteX0" fmla="*/ 124461 w 124460"/>
                  <a:gd name="connsiteY0" fmla="*/ 5988 h 552205"/>
                  <a:gd name="connsiteX1" fmla="*/ 52479 w 124460"/>
                  <a:gd name="connsiteY1" fmla="*/ 213466 h 552205"/>
                  <a:gd name="connsiteX2" fmla="*/ 14371 w 124460"/>
                  <a:gd name="connsiteY2" fmla="*/ 425178 h 552205"/>
                  <a:gd name="connsiteX3" fmla="*/ 18605 w 124460"/>
                  <a:gd name="connsiteY3" fmla="*/ 543737 h 552205"/>
                  <a:gd name="connsiteX4" fmla="*/ 14371 w 124460"/>
                  <a:gd name="connsiteY4" fmla="*/ 552206 h 552205"/>
                  <a:gd name="connsiteX5" fmla="*/ 5902 w 124460"/>
                  <a:gd name="connsiteY5" fmla="*/ 547971 h 552205"/>
                  <a:gd name="connsiteX6" fmla="*/ 10136 w 124460"/>
                  <a:gd name="connsiteY6" fmla="*/ 332025 h 552205"/>
                  <a:gd name="connsiteX7" fmla="*/ 69416 w 124460"/>
                  <a:gd name="connsiteY7" fmla="*/ 120313 h 552205"/>
                  <a:gd name="connsiteX8" fmla="*/ 111758 w 124460"/>
                  <a:gd name="connsiteY8" fmla="*/ 5988 h 552205"/>
                  <a:gd name="connsiteX9" fmla="*/ 120227 w 124460"/>
                  <a:gd name="connsiteY9" fmla="*/ 1754 h 552205"/>
                  <a:gd name="connsiteX10" fmla="*/ 124461 w 124460"/>
                  <a:gd name="connsiteY10" fmla="*/ 5988 h 552205"/>
                  <a:gd name="connsiteX11" fmla="*/ 124461 w 124460"/>
                  <a:gd name="connsiteY11" fmla="*/ 5988 h 55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460" h="552205">
                    <a:moveTo>
                      <a:pt x="124461" y="5988"/>
                    </a:moveTo>
                    <a:cubicBezTo>
                      <a:pt x="99055" y="73736"/>
                      <a:pt x="73650" y="141484"/>
                      <a:pt x="52479" y="213466"/>
                    </a:cubicBezTo>
                    <a:cubicBezTo>
                      <a:pt x="31308" y="281214"/>
                      <a:pt x="18605" y="353196"/>
                      <a:pt x="14371" y="425178"/>
                    </a:cubicBezTo>
                    <a:cubicBezTo>
                      <a:pt x="10136" y="463286"/>
                      <a:pt x="14371" y="505629"/>
                      <a:pt x="18605" y="543737"/>
                    </a:cubicBezTo>
                    <a:cubicBezTo>
                      <a:pt x="18605" y="547971"/>
                      <a:pt x="18605" y="552206"/>
                      <a:pt x="14371" y="552206"/>
                    </a:cubicBezTo>
                    <a:cubicBezTo>
                      <a:pt x="10136" y="552206"/>
                      <a:pt x="5902" y="552206"/>
                      <a:pt x="5902" y="547971"/>
                    </a:cubicBezTo>
                    <a:cubicBezTo>
                      <a:pt x="-2566" y="475989"/>
                      <a:pt x="-2566" y="404007"/>
                      <a:pt x="10136" y="332025"/>
                    </a:cubicBezTo>
                    <a:cubicBezTo>
                      <a:pt x="22839" y="260043"/>
                      <a:pt x="44010" y="192295"/>
                      <a:pt x="69416" y="120313"/>
                    </a:cubicBezTo>
                    <a:cubicBezTo>
                      <a:pt x="82118" y="82204"/>
                      <a:pt x="99055" y="44096"/>
                      <a:pt x="111758" y="5988"/>
                    </a:cubicBezTo>
                    <a:cubicBezTo>
                      <a:pt x="111758" y="1754"/>
                      <a:pt x="115992" y="1754"/>
                      <a:pt x="120227" y="1754"/>
                    </a:cubicBezTo>
                    <a:cubicBezTo>
                      <a:pt x="124461" y="-2480"/>
                      <a:pt x="124461" y="1754"/>
                      <a:pt x="124461" y="5988"/>
                    </a:cubicBezTo>
                    <a:lnTo>
                      <a:pt x="124461" y="598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DA7E3B1-56B1-1D5E-1BC6-A292F5EE2F79}"/>
                  </a:ext>
                </a:extLst>
              </p:cNvPr>
              <p:cNvSpPr/>
              <p:nvPr/>
            </p:nvSpPr>
            <p:spPr>
              <a:xfrm>
                <a:off x="8590144" y="4676982"/>
                <a:ext cx="43874" cy="92808"/>
              </a:xfrm>
              <a:custGeom>
                <a:avLst/>
                <a:gdLst>
                  <a:gd name="connsiteX0" fmla="*/ 43195 w 43874"/>
                  <a:gd name="connsiteY0" fmla="*/ 8850 h 92808"/>
                  <a:gd name="connsiteX1" fmla="*/ 13555 w 43874"/>
                  <a:gd name="connsiteY1" fmla="*/ 89301 h 92808"/>
                  <a:gd name="connsiteX2" fmla="*/ 852 w 43874"/>
                  <a:gd name="connsiteY2" fmla="*/ 80832 h 92808"/>
                  <a:gd name="connsiteX3" fmla="*/ 30492 w 43874"/>
                  <a:gd name="connsiteY3" fmla="*/ 4616 h 92808"/>
                  <a:gd name="connsiteX4" fmla="*/ 43195 w 43874"/>
                  <a:gd name="connsiteY4" fmla="*/ 8850 h 92808"/>
                  <a:gd name="connsiteX5" fmla="*/ 43195 w 43874"/>
                  <a:gd name="connsiteY5" fmla="*/ 8850 h 9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74" h="92808">
                    <a:moveTo>
                      <a:pt x="43195" y="8850"/>
                    </a:moveTo>
                    <a:cubicBezTo>
                      <a:pt x="34726" y="38490"/>
                      <a:pt x="26258" y="63895"/>
                      <a:pt x="13555" y="89301"/>
                    </a:cubicBezTo>
                    <a:cubicBezTo>
                      <a:pt x="9321" y="97769"/>
                      <a:pt x="-3382" y="89301"/>
                      <a:pt x="852" y="80832"/>
                    </a:cubicBezTo>
                    <a:cubicBezTo>
                      <a:pt x="13555" y="55427"/>
                      <a:pt x="22023" y="30022"/>
                      <a:pt x="30492" y="4616"/>
                    </a:cubicBezTo>
                    <a:cubicBezTo>
                      <a:pt x="30492" y="-3852"/>
                      <a:pt x="47429" y="382"/>
                      <a:pt x="43195" y="8850"/>
                    </a:cubicBezTo>
                    <a:lnTo>
                      <a:pt x="43195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D4BA0AD4-B33B-10C2-490E-0831EC261A85}"/>
                  </a:ext>
                </a:extLst>
              </p:cNvPr>
              <p:cNvSpPr/>
              <p:nvPr/>
            </p:nvSpPr>
            <p:spPr>
              <a:xfrm>
                <a:off x="8476672" y="4766283"/>
                <a:ext cx="93153" cy="21171"/>
              </a:xfrm>
              <a:custGeom>
                <a:avLst/>
                <a:gdLst>
                  <a:gd name="connsiteX0" fmla="*/ 84685 w 93153"/>
                  <a:gd name="connsiteY0" fmla="*/ 16937 h 21171"/>
                  <a:gd name="connsiteX1" fmla="*/ 8469 w 93153"/>
                  <a:gd name="connsiteY1" fmla="*/ 21171 h 21171"/>
                  <a:gd name="connsiteX2" fmla="*/ 0 w 93153"/>
                  <a:gd name="connsiteY2" fmla="*/ 12703 h 21171"/>
                  <a:gd name="connsiteX3" fmla="*/ 8469 w 93153"/>
                  <a:gd name="connsiteY3" fmla="*/ 4234 h 21171"/>
                  <a:gd name="connsiteX4" fmla="*/ 84685 w 93153"/>
                  <a:gd name="connsiteY4" fmla="*/ 0 h 21171"/>
                  <a:gd name="connsiteX5" fmla="*/ 93154 w 93153"/>
                  <a:gd name="connsiteY5" fmla="*/ 8468 h 21171"/>
                  <a:gd name="connsiteX6" fmla="*/ 84685 w 93153"/>
                  <a:gd name="connsiteY6" fmla="*/ 16937 h 21171"/>
                  <a:gd name="connsiteX7" fmla="*/ 84685 w 93153"/>
                  <a:gd name="connsiteY7" fmla="*/ 16937 h 2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153" h="21171">
                    <a:moveTo>
                      <a:pt x="84685" y="16937"/>
                    </a:moveTo>
                    <a:cubicBezTo>
                      <a:pt x="59279" y="16937"/>
                      <a:pt x="33874" y="21171"/>
                      <a:pt x="8469" y="21171"/>
                    </a:cubicBezTo>
                    <a:cubicBezTo>
                      <a:pt x="4235" y="21171"/>
                      <a:pt x="0" y="16937"/>
                      <a:pt x="0" y="12703"/>
                    </a:cubicBezTo>
                    <a:cubicBezTo>
                      <a:pt x="0" y="8468"/>
                      <a:pt x="4235" y="4234"/>
                      <a:pt x="8469" y="4234"/>
                    </a:cubicBezTo>
                    <a:cubicBezTo>
                      <a:pt x="33874" y="4234"/>
                      <a:pt x="59279" y="0"/>
                      <a:pt x="84685" y="0"/>
                    </a:cubicBezTo>
                    <a:cubicBezTo>
                      <a:pt x="88919" y="0"/>
                      <a:pt x="93154" y="4234"/>
                      <a:pt x="93154" y="8468"/>
                    </a:cubicBezTo>
                    <a:cubicBezTo>
                      <a:pt x="93154" y="16937"/>
                      <a:pt x="88919" y="16937"/>
                      <a:pt x="84685" y="16937"/>
                    </a:cubicBezTo>
                    <a:lnTo>
                      <a:pt x="84685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91E86B13-D81F-B4CA-37A4-E605258A5EFB}"/>
                  </a:ext>
                </a:extLst>
              </p:cNvPr>
              <p:cNvSpPr/>
              <p:nvPr/>
            </p:nvSpPr>
            <p:spPr>
              <a:xfrm>
                <a:off x="9014421" y="4351328"/>
                <a:ext cx="88919" cy="438244"/>
              </a:xfrm>
              <a:custGeom>
                <a:avLst/>
                <a:gdLst>
                  <a:gd name="connsiteX0" fmla="*/ 12703 w 88919"/>
                  <a:gd name="connsiteY0" fmla="*/ 4234 h 438244"/>
                  <a:gd name="connsiteX1" fmla="*/ 59279 w 88919"/>
                  <a:gd name="connsiteY1" fmla="*/ 165136 h 438244"/>
                  <a:gd name="connsiteX2" fmla="*/ 84685 w 88919"/>
                  <a:gd name="connsiteY2" fmla="*/ 334505 h 438244"/>
                  <a:gd name="connsiteX3" fmla="*/ 88919 w 88919"/>
                  <a:gd name="connsiteY3" fmla="*/ 431893 h 438244"/>
                  <a:gd name="connsiteX4" fmla="*/ 76216 w 88919"/>
                  <a:gd name="connsiteY4" fmla="*/ 431893 h 438244"/>
                  <a:gd name="connsiteX5" fmla="*/ 63514 w 88919"/>
                  <a:gd name="connsiteY5" fmla="*/ 262523 h 438244"/>
                  <a:gd name="connsiteX6" fmla="*/ 29640 w 88919"/>
                  <a:gd name="connsiteY6" fmla="*/ 97388 h 438244"/>
                  <a:gd name="connsiteX7" fmla="*/ 0 w 88919"/>
                  <a:gd name="connsiteY7" fmla="*/ 8468 h 438244"/>
                  <a:gd name="connsiteX8" fmla="*/ 4234 w 88919"/>
                  <a:gd name="connsiteY8" fmla="*/ 0 h 438244"/>
                  <a:gd name="connsiteX9" fmla="*/ 12703 w 88919"/>
                  <a:gd name="connsiteY9" fmla="*/ 4234 h 438244"/>
                  <a:gd name="connsiteX10" fmla="*/ 12703 w 88919"/>
                  <a:gd name="connsiteY10" fmla="*/ 4234 h 43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19" h="438244">
                    <a:moveTo>
                      <a:pt x="12703" y="4234"/>
                    </a:moveTo>
                    <a:cubicBezTo>
                      <a:pt x="33874" y="59279"/>
                      <a:pt x="50811" y="110090"/>
                      <a:pt x="59279" y="165136"/>
                    </a:cubicBezTo>
                    <a:cubicBezTo>
                      <a:pt x="71982" y="220181"/>
                      <a:pt x="80451" y="275226"/>
                      <a:pt x="84685" y="334505"/>
                    </a:cubicBezTo>
                    <a:cubicBezTo>
                      <a:pt x="88919" y="368379"/>
                      <a:pt x="88919" y="398019"/>
                      <a:pt x="88919" y="431893"/>
                    </a:cubicBezTo>
                    <a:cubicBezTo>
                      <a:pt x="88919" y="440361"/>
                      <a:pt x="76216" y="440361"/>
                      <a:pt x="76216" y="431893"/>
                    </a:cubicBezTo>
                    <a:cubicBezTo>
                      <a:pt x="76216" y="376848"/>
                      <a:pt x="71982" y="317568"/>
                      <a:pt x="63514" y="262523"/>
                    </a:cubicBezTo>
                    <a:cubicBezTo>
                      <a:pt x="55045" y="207478"/>
                      <a:pt x="42342" y="152433"/>
                      <a:pt x="29640" y="97388"/>
                    </a:cubicBezTo>
                    <a:cubicBezTo>
                      <a:pt x="21171" y="67748"/>
                      <a:pt x="12703" y="38108"/>
                      <a:pt x="0" y="8468"/>
                    </a:cubicBezTo>
                    <a:cubicBezTo>
                      <a:pt x="0" y="4234"/>
                      <a:pt x="0" y="0"/>
                      <a:pt x="4234" y="0"/>
                    </a:cubicBezTo>
                    <a:cubicBezTo>
                      <a:pt x="8468" y="0"/>
                      <a:pt x="12703" y="0"/>
                      <a:pt x="12703" y="4234"/>
                    </a:cubicBezTo>
                    <a:lnTo>
                      <a:pt x="1270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1AB0A30A-2CAD-1C3C-DC3B-9F4A5719C48C}"/>
                  </a:ext>
                </a:extLst>
              </p:cNvPr>
              <p:cNvSpPr/>
              <p:nvPr/>
            </p:nvSpPr>
            <p:spPr>
              <a:xfrm>
                <a:off x="9094872" y="4777325"/>
                <a:ext cx="114706" cy="23684"/>
              </a:xfrm>
              <a:custGeom>
                <a:avLst/>
                <a:gdLst>
                  <a:gd name="connsiteX0" fmla="*/ 8468 w 114706"/>
                  <a:gd name="connsiteY0" fmla="*/ 1661 h 23684"/>
                  <a:gd name="connsiteX1" fmla="*/ 110090 w 114706"/>
                  <a:gd name="connsiteY1" fmla="*/ 10130 h 23684"/>
                  <a:gd name="connsiteX2" fmla="*/ 105856 w 114706"/>
                  <a:gd name="connsiteY2" fmla="*/ 22832 h 23684"/>
                  <a:gd name="connsiteX3" fmla="*/ 8468 w 114706"/>
                  <a:gd name="connsiteY3" fmla="*/ 14364 h 23684"/>
                  <a:gd name="connsiteX4" fmla="*/ 0 w 114706"/>
                  <a:gd name="connsiteY4" fmla="*/ 5895 h 23684"/>
                  <a:gd name="connsiteX5" fmla="*/ 8468 w 114706"/>
                  <a:gd name="connsiteY5" fmla="*/ 1661 h 23684"/>
                  <a:gd name="connsiteX6" fmla="*/ 8468 w 114706"/>
                  <a:gd name="connsiteY6" fmla="*/ 1661 h 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706" h="23684">
                    <a:moveTo>
                      <a:pt x="8468" y="1661"/>
                    </a:moveTo>
                    <a:cubicBezTo>
                      <a:pt x="42342" y="-2573"/>
                      <a:pt x="76216" y="1661"/>
                      <a:pt x="110090" y="10130"/>
                    </a:cubicBezTo>
                    <a:cubicBezTo>
                      <a:pt x="118559" y="14364"/>
                      <a:pt x="114324" y="27067"/>
                      <a:pt x="105856" y="22832"/>
                    </a:cubicBezTo>
                    <a:cubicBezTo>
                      <a:pt x="76216" y="14364"/>
                      <a:pt x="42342" y="10130"/>
                      <a:pt x="8468" y="14364"/>
                    </a:cubicBezTo>
                    <a:cubicBezTo>
                      <a:pt x="4234" y="14364"/>
                      <a:pt x="0" y="10130"/>
                      <a:pt x="0" y="5895"/>
                    </a:cubicBezTo>
                    <a:cubicBezTo>
                      <a:pt x="0" y="1661"/>
                      <a:pt x="4234" y="1661"/>
                      <a:pt x="8468" y="1661"/>
                    </a:cubicBezTo>
                    <a:lnTo>
                      <a:pt x="8468" y="166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29C9A23-5A2A-11C4-3B4B-B1CA14E5CD6B}"/>
                  </a:ext>
                </a:extLst>
              </p:cNvPr>
              <p:cNvSpPr/>
              <p:nvPr/>
            </p:nvSpPr>
            <p:spPr>
              <a:xfrm>
                <a:off x="8776648" y="4872139"/>
                <a:ext cx="259414" cy="231824"/>
              </a:xfrm>
              <a:custGeom>
                <a:avLst/>
                <a:gdLst>
                  <a:gd name="connsiteX0" fmla="*/ 220836 w 259414"/>
                  <a:gd name="connsiteY0" fmla="*/ 33874 h 231824"/>
                  <a:gd name="connsiteX1" fmla="*/ 144619 w 259414"/>
                  <a:gd name="connsiteY1" fmla="*/ 29640 h 231824"/>
                  <a:gd name="connsiteX2" fmla="*/ 106511 w 259414"/>
                  <a:gd name="connsiteY2" fmla="*/ 25405 h 231824"/>
                  <a:gd name="connsiteX3" fmla="*/ 68403 w 259414"/>
                  <a:gd name="connsiteY3" fmla="*/ 21171 h 231824"/>
                  <a:gd name="connsiteX4" fmla="*/ 59934 w 259414"/>
                  <a:gd name="connsiteY4" fmla="*/ 25405 h 231824"/>
                  <a:gd name="connsiteX5" fmla="*/ 47232 w 259414"/>
                  <a:gd name="connsiteY5" fmla="*/ 42342 h 231824"/>
                  <a:gd name="connsiteX6" fmla="*/ 30295 w 259414"/>
                  <a:gd name="connsiteY6" fmla="*/ 71982 h 231824"/>
                  <a:gd name="connsiteX7" fmla="*/ 17592 w 259414"/>
                  <a:gd name="connsiteY7" fmla="*/ 135496 h 231824"/>
                  <a:gd name="connsiteX8" fmla="*/ 42998 w 259414"/>
                  <a:gd name="connsiteY8" fmla="*/ 186307 h 231824"/>
                  <a:gd name="connsiteX9" fmla="*/ 93808 w 259414"/>
                  <a:gd name="connsiteY9" fmla="*/ 211712 h 231824"/>
                  <a:gd name="connsiteX10" fmla="*/ 208133 w 259414"/>
                  <a:gd name="connsiteY10" fmla="*/ 194775 h 231824"/>
                  <a:gd name="connsiteX11" fmla="*/ 242007 w 259414"/>
                  <a:gd name="connsiteY11" fmla="*/ 71982 h 231824"/>
                  <a:gd name="connsiteX12" fmla="*/ 242007 w 259414"/>
                  <a:gd name="connsiteY12" fmla="*/ 55045 h 231824"/>
                  <a:gd name="connsiteX13" fmla="*/ 246241 w 259414"/>
                  <a:gd name="connsiteY13" fmla="*/ 46577 h 231824"/>
                  <a:gd name="connsiteX14" fmla="*/ 254710 w 259414"/>
                  <a:gd name="connsiteY14" fmla="*/ 50811 h 231824"/>
                  <a:gd name="connsiteX15" fmla="*/ 229304 w 259414"/>
                  <a:gd name="connsiteY15" fmla="*/ 190541 h 231824"/>
                  <a:gd name="connsiteX16" fmla="*/ 174259 w 259414"/>
                  <a:gd name="connsiteY16" fmla="*/ 228649 h 231824"/>
                  <a:gd name="connsiteX17" fmla="*/ 106511 w 259414"/>
                  <a:gd name="connsiteY17" fmla="*/ 228649 h 231824"/>
                  <a:gd name="connsiteX18" fmla="*/ 4889 w 259414"/>
                  <a:gd name="connsiteY18" fmla="*/ 152433 h 231824"/>
                  <a:gd name="connsiteX19" fmla="*/ 4889 w 259414"/>
                  <a:gd name="connsiteY19" fmla="*/ 80451 h 231824"/>
                  <a:gd name="connsiteX20" fmla="*/ 17592 w 259414"/>
                  <a:gd name="connsiteY20" fmla="*/ 46577 h 231824"/>
                  <a:gd name="connsiteX21" fmla="*/ 26061 w 259414"/>
                  <a:gd name="connsiteY21" fmla="*/ 29640 h 231824"/>
                  <a:gd name="connsiteX22" fmla="*/ 34529 w 259414"/>
                  <a:gd name="connsiteY22" fmla="*/ 12703 h 231824"/>
                  <a:gd name="connsiteX23" fmla="*/ 47232 w 259414"/>
                  <a:gd name="connsiteY23" fmla="*/ 0 h 231824"/>
                  <a:gd name="connsiteX24" fmla="*/ 68403 w 259414"/>
                  <a:gd name="connsiteY24" fmla="*/ 0 h 231824"/>
                  <a:gd name="connsiteX25" fmla="*/ 110745 w 259414"/>
                  <a:gd name="connsiteY25" fmla="*/ 4234 h 231824"/>
                  <a:gd name="connsiteX26" fmla="*/ 191196 w 259414"/>
                  <a:gd name="connsiteY26" fmla="*/ 8468 h 231824"/>
                  <a:gd name="connsiteX27" fmla="*/ 212367 w 259414"/>
                  <a:gd name="connsiteY27" fmla="*/ 8468 h 231824"/>
                  <a:gd name="connsiteX28" fmla="*/ 220836 w 259414"/>
                  <a:gd name="connsiteY28" fmla="*/ 16937 h 231824"/>
                  <a:gd name="connsiteX29" fmla="*/ 220836 w 259414"/>
                  <a:gd name="connsiteY29" fmla="*/ 33874 h 231824"/>
                  <a:gd name="connsiteX30" fmla="*/ 220836 w 259414"/>
                  <a:gd name="connsiteY30" fmla="*/ 33874 h 23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9414" h="231824">
                    <a:moveTo>
                      <a:pt x="220836" y="33874"/>
                    </a:moveTo>
                    <a:cubicBezTo>
                      <a:pt x="195430" y="33874"/>
                      <a:pt x="170025" y="29640"/>
                      <a:pt x="144619" y="29640"/>
                    </a:cubicBezTo>
                    <a:cubicBezTo>
                      <a:pt x="131917" y="29640"/>
                      <a:pt x="119214" y="29640"/>
                      <a:pt x="106511" y="25405"/>
                    </a:cubicBezTo>
                    <a:cubicBezTo>
                      <a:pt x="93808" y="25405"/>
                      <a:pt x="81106" y="21171"/>
                      <a:pt x="68403" y="21171"/>
                    </a:cubicBezTo>
                    <a:cubicBezTo>
                      <a:pt x="64169" y="21171"/>
                      <a:pt x="59934" y="21171"/>
                      <a:pt x="59934" y="25405"/>
                    </a:cubicBezTo>
                    <a:cubicBezTo>
                      <a:pt x="51466" y="33874"/>
                      <a:pt x="51466" y="38108"/>
                      <a:pt x="47232" y="42342"/>
                    </a:cubicBezTo>
                    <a:cubicBezTo>
                      <a:pt x="42998" y="50811"/>
                      <a:pt x="34529" y="63514"/>
                      <a:pt x="30295" y="71982"/>
                    </a:cubicBezTo>
                    <a:cubicBezTo>
                      <a:pt x="21826" y="93153"/>
                      <a:pt x="17592" y="114325"/>
                      <a:pt x="17592" y="135496"/>
                    </a:cubicBezTo>
                    <a:cubicBezTo>
                      <a:pt x="17592" y="156667"/>
                      <a:pt x="30295" y="173604"/>
                      <a:pt x="42998" y="186307"/>
                    </a:cubicBezTo>
                    <a:cubicBezTo>
                      <a:pt x="55700" y="199009"/>
                      <a:pt x="76871" y="207478"/>
                      <a:pt x="93808" y="211712"/>
                    </a:cubicBezTo>
                    <a:cubicBezTo>
                      <a:pt x="131917" y="224415"/>
                      <a:pt x="178493" y="224415"/>
                      <a:pt x="208133" y="194775"/>
                    </a:cubicBezTo>
                    <a:cubicBezTo>
                      <a:pt x="242007" y="165135"/>
                      <a:pt x="246241" y="114325"/>
                      <a:pt x="242007" y="71982"/>
                    </a:cubicBezTo>
                    <a:cubicBezTo>
                      <a:pt x="242007" y="67748"/>
                      <a:pt x="242007" y="59279"/>
                      <a:pt x="242007" y="55045"/>
                    </a:cubicBezTo>
                    <a:cubicBezTo>
                      <a:pt x="242007" y="50811"/>
                      <a:pt x="242007" y="46577"/>
                      <a:pt x="246241" y="46577"/>
                    </a:cubicBezTo>
                    <a:cubicBezTo>
                      <a:pt x="250475" y="46577"/>
                      <a:pt x="254710" y="46577"/>
                      <a:pt x="254710" y="50811"/>
                    </a:cubicBezTo>
                    <a:cubicBezTo>
                      <a:pt x="263178" y="97388"/>
                      <a:pt x="263178" y="152433"/>
                      <a:pt x="229304" y="190541"/>
                    </a:cubicBezTo>
                    <a:cubicBezTo>
                      <a:pt x="216602" y="207478"/>
                      <a:pt x="195430" y="220181"/>
                      <a:pt x="174259" y="228649"/>
                    </a:cubicBezTo>
                    <a:cubicBezTo>
                      <a:pt x="153088" y="232883"/>
                      <a:pt x="127682" y="232883"/>
                      <a:pt x="106511" y="228649"/>
                    </a:cubicBezTo>
                    <a:cubicBezTo>
                      <a:pt x="64169" y="220181"/>
                      <a:pt x="17592" y="194775"/>
                      <a:pt x="4889" y="152433"/>
                    </a:cubicBezTo>
                    <a:cubicBezTo>
                      <a:pt x="-3579" y="131262"/>
                      <a:pt x="655" y="105856"/>
                      <a:pt x="4889" y="80451"/>
                    </a:cubicBezTo>
                    <a:cubicBezTo>
                      <a:pt x="9124" y="67748"/>
                      <a:pt x="13358" y="55045"/>
                      <a:pt x="17592" y="46577"/>
                    </a:cubicBezTo>
                    <a:cubicBezTo>
                      <a:pt x="21826" y="42342"/>
                      <a:pt x="21826" y="33874"/>
                      <a:pt x="26061" y="29640"/>
                    </a:cubicBezTo>
                    <a:cubicBezTo>
                      <a:pt x="30295" y="25405"/>
                      <a:pt x="30295" y="21171"/>
                      <a:pt x="34529" y="12703"/>
                    </a:cubicBezTo>
                    <a:cubicBezTo>
                      <a:pt x="38763" y="8468"/>
                      <a:pt x="42998" y="4234"/>
                      <a:pt x="47232" y="0"/>
                    </a:cubicBezTo>
                    <a:cubicBezTo>
                      <a:pt x="51466" y="0"/>
                      <a:pt x="59934" y="0"/>
                      <a:pt x="68403" y="0"/>
                    </a:cubicBezTo>
                    <a:cubicBezTo>
                      <a:pt x="81106" y="0"/>
                      <a:pt x="98043" y="0"/>
                      <a:pt x="110745" y="4234"/>
                    </a:cubicBezTo>
                    <a:cubicBezTo>
                      <a:pt x="136151" y="4234"/>
                      <a:pt x="165790" y="8468"/>
                      <a:pt x="191196" y="8468"/>
                    </a:cubicBezTo>
                    <a:cubicBezTo>
                      <a:pt x="199664" y="8468"/>
                      <a:pt x="203899" y="8468"/>
                      <a:pt x="212367" y="8468"/>
                    </a:cubicBezTo>
                    <a:cubicBezTo>
                      <a:pt x="216602" y="8468"/>
                      <a:pt x="220836" y="12703"/>
                      <a:pt x="220836" y="16937"/>
                    </a:cubicBezTo>
                    <a:cubicBezTo>
                      <a:pt x="229304" y="29640"/>
                      <a:pt x="225070" y="33874"/>
                      <a:pt x="220836" y="33874"/>
                    </a:cubicBezTo>
                    <a:lnTo>
                      <a:pt x="220836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752D1D87-8F66-F43D-DDB9-FAE2177218EF}"/>
                  </a:ext>
                </a:extLst>
              </p:cNvPr>
              <p:cNvSpPr/>
              <p:nvPr/>
            </p:nvSpPr>
            <p:spPr>
              <a:xfrm>
                <a:off x="8819264" y="4964613"/>
                <a:ext cx="72745" cy="30319"/>
              </a:xfrm>
              <a:custGeom>
                <a:avLst/>
                <a:gdLst>
                  <a:gd name="connsiteX0" fmla="*/ 63896 w 72745"/>
                  <a:gd name="connsiteY0" fmla="*/ 30319 h 30319"/>
                  <a:gd name="connsiteX1" fmla="*/ 4616 w 72745"/>
                  <a:gd name="connsiteY1" fmla="*/ 13382 h 30319"/>
                  <a:gd name="connsiteX2" fmla="*/ 8850 w 72745"/>
                  <a:gd name="connsiteY2" fmla="*/ 680 h 30319"/>
                  <a:gd name="connsiteX3" fmla="*/ 68130 w 72745"/>
                  <a:gd name="connsiteY3" fmla="*/ 17617 h 30319"/>
                  <a:gd name="connsiteX4" fmla="*/ 63896 w 72745"/>
                  <a:gd name="connsiteY4" fmla="*/ 30319 h 30319"/>
                  <a:gd name="connsiteX5" fmla="*/ 63896 w 72745"/>
                  <a:gd name="connsiteY5" fmla="*/ 30319 h 3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45" h="30319">
                    <a:moveTo>
                      <a:pt x="63896" y="30319"/>
                    </a:moveTo>
                    <a:cubicBezTo>
                      <a:pt x="42724" y="26085"/>
                      <a:pt x="21553" y="21851"/>
                      <a:pt x="4616" y="13382"/>
                    </a:cubicBezTo>
                    <a:cubicBezTo>
                      <a:pt x="-3853" y="13382"/>
                      <a:pt x="382" y="-3555"/>
                      <a:pt x="8850" y="680"/>
                    </a:cubicBezTo>
                    <a:cubicBezTo>
                      <a:pt x="30022" y="4914"/>
                      <a:pt x="51193" y="9148"/>
                      <a:pt x="68130" y="17617"/>
                    </a:cubicBezTo>
                    <a:cubicBezTo>
                      <a:pt x="76598" y="17617"/>
                      <a:pt x="72364" y="30319"/>
                      <a:pt x="63896" y="30319"/>
                    </a:cubicBezTo>
                    <a:lnTo>
                      <a:pt x="63896" y="3031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7F9405F9-8339-A77A-F987-BDC6CFF9878B}"/>
                  </a:ext>
                </a:extLst>
              </p:cNvPr>
              <p:cNvSpPr/>
              <p:nvPr/>
            </p:nvSpPr>
            <p:spPr>
              <a:xfrm>
                <a:off x="8691399" y="4810931"/>
                <a:ext cx="143481" cy="79290"/>
              </a:xfrm>
              <a:custGeom>
                <a:avLst/>
                <a:gdLst>
                  <a:gd name="connsiteX0" fmla="*/ 107076 w 143481"/>
                  <a:gd name="connsiteY0" fmla="*/ 61208 h 79290"/>
                  <a:gd name="connsiteX1" fmla="*/ 73202 w 143481"/>
                  <a:gd name="connsiteY1" fmla="*/ 40037 h 79290"/>
                  <a:gd name="connsiteX2" fmla="*/ 39328 w 143481"/>
                  <a:gd name="connsiteY2" fmla="*/ 65443 h 79290"/>
                  <a:gd name="connsiteX3" fmla="*/ 1220 w 143481"/>
                  <a:gd name="connsiteY3" fmla="*/ 52740 h 79290"/>
                  <a:gd name="connsiteX4" fmla="*/ 140949 w 143481"/>
                  <a:gd name="connsiteY4" fmla="*/ 40037 h 79290"/>
                  <a:gd name="connsiteX5" fmla="*/ 132481 w 143481"/>
                  <a:gd name="connsiteY5" fmla="*/ 65443 h 79290"/>
                  <a:gd name="connsiteX6" fmla="*/ 107076 w 143481"/>
                  <a:gd name="connsiteY6" fmla="*/ 61208 h 79290"/>
                  <a:gd name="connsiteX7" fmla="*/ 107076 w 143481"/>
                  <a:gd name="connsiteY7" fmla="*/ 61208 h 7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481" h="79290">
                    <a:moveTo>
                      <a:pt x="107076" y="61208"/>
                    </a:moveTo>
                    <a:cubicBezTo>
                      <a:pt x="102841" y="48506"/>
                      <a:pt x="90139" y="40037"/>
                      <a:pt x="73202" y="40037"/>
                    </a:cubicBezTo>
                    <a:cubicBezTo>
                      <a:pt x="56265" y="40037"/>
                      <a:pt x="43562" y="48506"/>
                      <a:pt x="39328" y="65443"/>
                    </a:cubicBezTo>
                    <a:cubicBezTo>
                      <a:pt x="30859" y="90848"/>
                      <a:pt x="-7249" y="78145"/>
                      <a:pt x="1220" y="52740"/>
                    </a:cubicBezTo>
                    <a:cubicBezTo>
                      <a:pt x="18156" y="-10774"/>
                      <a:pt x="111310" y="-19242"/>
                      <a:pt x="140949" y="40037"/>
                    </a:cubicBezTo>
                    <a:cubicBezTo>
                      <a:pt x="145184" y="48506"/>
                      <a:pt x="145184" y="61208"/>
                      <a:pt x="132481" y="65443"/>
                    </a:cubicBezTo>
                    <a:cubicBezTo>
                      <a:pt x="124012" y="69677"/>
                      <a:pt x="111310" y="69677"/>
                      <a:pt x="107076" y="61208"/>
                    </a:cubicBezTo>
                    <a:lnTo>
                      <a:pt x="107076" y="6120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405232B2-8501-8337-427A-B55541FB08DD}"/>
                  </a:ext>
                </a:extLst>
              </p:cNvPr>
              <p:cNvSpPr/>
              <p:nvPr/>
            </p:nvSpPr>
            <p:spPr>
              <a:xfrm>
                <a:off x="9011853" y="4816292"/>
                <a:ext cx="125361" cy="83370"/>
              </a:xfrm>
              <a:custGeom>
                <a:avLst/>
                <a:gdLst>
                  <a:gd name="connsiteX0" fmla="*/ 2568 w 125361"/>
                  <a:gd name="connsiteY0" fmla="*/ 34676 h 83370"/>
                  <a:gd name="connsiteX1" fmla="*/ 74550 w 125361"/>
                  <a:gd name="connsiteY1" fmla="*/ 802 h 83370"/>
                  <a:gd name="connsiteX2" fmla="*/ 125361 w 125361"/>
                  <a:gd name="connsiteY2" fmla="*/ 64316 h 83370"/>
                  <a:gd name="connsiteX3" fmla="*/ 87253 w 125361"/>
                  <a:gd name="connsiteY3" fmla="*/ 64316 h 83370"/>
                  <a:gd name="connsiteX4" fmla="*/ 36442 w 125361"/>
                  <a:gd name="connsiteY4" fmla="*/ 51613 h 83370"/>
                  <a:gd name="connsiteX5" fmla="*/ 2568 w 125361"/>
                  <a:gd name="connsiteY5" fmla="*/ 34676 h 83370"/>
                  <a:gd name="connsiteX6" fmla="*/ 2568 w 125361"/>
                  <a:gd name="connsiteY6" fmla="*/ 34676 h 8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61" h="83370">
                    <a:moveTo>
                      <a:pt x="2568" y="34676"/>
                    </a:moveTo>
                    <a:cubicBezTo>
                      <a:pt x="19505" y="9271"/>
                      <a:pt x="49145" y="-3432"/>
                      <a:pt x="74550" y="802"/>
                    </a:cubicBezTo>
                    <a:cubicBezTo>
                      <a:pt x="104190" y="9271"/>
                      <a:pt x="125361" y="34676"/>
                      <a:pt x="125361" y="64316"/>
                    </a:cubicBezTo>
                    <a:cubicBezTo>
                      <a:pt x="125361" y="89721"/>
                      <a:pt x="87253" y="89721"/>
                      <a:pt x="87253" y="64316"/>
                    </a:cubicBezTo>
                    <a:cubicBezTo>
                      <a:pt x="87253" y="38911"/>
                      <a:pt x="53379" y="26208"/>
                      <a:pt x="36442" y="51613"/>
                    </a:cubicBezTo>
                    <a:cubicBezTo>
                      <a:pt x="27974" y="77019"/>
                      <a:pt x="-10135" y="55848"/>
                      <a:pt x="2568" y="34676"/>
                    </a:cubicBezTo>
                    <a:lnTo>
                      <a:pt x="2568" y="346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8F6D118B-D79F-09E1-33A7-673EE219BC97}"/>
                  </a:ext>
                </a:extLst>
              </p:cNvPr>
              <p:cNvSpPr/>
              <p:nvPr/>
            </p:nvSpPr>
            <p:spPr>
              <a:xfrm>
                <a:off x="8881498" y="5204891"/>
                <a:ext cx="220783" cy="155038"/>
              </a:xfrm>
              <a:custGeom>
                <a:avLst/>
                <a:gdLst>
                  <a:gd name="connsiteX0" fmla="*/ 217608 w 220783"/>
                  <a:gd name="connsiteY0" fmla="*/ 14457 h 155038"/>
                  <a:gd name="connsiteX1" fmla="*/ 52472 w 220783"/>
                  <a:gd name="connsiteY1" fmla="*/ 128781 h 155038"/>
                  <a:gd name="connsiteX2" fmla="*/ 10130 w 220783"/>
                  <a:gd name="connsiteY2" fmla="*/ 154187 h 155038"/>
                  <a:gd name="connsiteX3" fmla="*/ 1661 w 220783"/>
                  <a:gd name="connsiteY3" fmla="*/ 141484 h 155038"/>
                  <a:gd name="connsiteX4" fmla="*/ 162562 w 220783"/>
                  <a:gd name="connsiteY4" fmla="*/ 35628 h 155038"/>
                  <a:gd name="connsiteX5" fmla="*/ 209139 w 220783"/>
                  <a:gd name="connsiteY5" fmla="*/ 1754 h 155038"/>
                  <a:gd name="connsiteX6" fmla="*/ 217608 w 220783"/>
                  <a:gd name="connsiteY6" fmla="*/ 5988 h 155038"/>
                  <a:gd name="connsiteX7" fmla="*/ 217608 w 220783"/>
                  <a:gd name="connsiteY7" fmla="*/ 14457 h 155038"/>
                  <a:gd name="connsiteX8" fmla="*/ 217608 w 220783"/>
                  <a:gd name="connsiteY8" fmla="*/ 14457 h 15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783" h="155038">
                    <a:moveTo>
                      <a:pt x="217608" y="14457"/>
                    </a:moveTo>
                    <a:cubicBezTo>
                      <a:pt x="162562" y="52565"/>
                      <a:pt x="111751" y="90673"/>
                      <a:pt x="52472" y="128781"/>
                    </a:cubicBezTo>
                    <a:cubicBezTo>
                      <a:pt x="39769" y="137250"/>
                      <a:pt x="27067" y="145718"/>
                      <a:pt x="10130" y="154187"/>
                    </a:cubicBezTo>
                    <a:cubicBezTo>
                      <a:pt x="1661" y="158421"/>
                      <a:pt x="-2573" y="145718"/>
                      <a:pt x="1661" y="141484"/>
                    </a:cubicBezTo>
                    <a:cubicBezTo>
                      <a:pt x="56706" y="107610"/>
                      <a:pt x="107517" y="73736"/>
                      <a:pt x="162562" y="35628"/>
                    </a:cubicBezTo>
                    <a:cubicBezTo>
                      <a:pt x="179499" y="22925"/>
                      <a:pt x="192202" y="14457"/>
                      <a:pt x="209139" y="1754"/>
                    </a:cubicBezTo>
                    <a:cubicBezTo>
                      <a:pt x="213373" y="-2480"/>
                      <a:pt x="217608" y="1754"/>
                      <a:pt x="217608" y="5988"/>
                    </a:cubicBezTo>
                    <a:cubicBezTo>
                      <a:pt x="221842" y="5988"/>
                      <a:pt x="221842" y="10222"/>
                      <a:pt x="217608" y="14457"/>
                    </a:cubicBezTo>
                    <a:lnTo>
                      <a:pt x="217608" y="1445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4639A0E6-B611-07B8-4128-9065FB40864C}"/>
                  </a:ext>
                </a:extLst>
              </p:cNvPr>
              <p:cNvSpPr/>
              <p:nvPr/>
            </p:nvSpPr>
            <p:spPr>
              <a:xfrm>
                <a:off x="9132979" y="5096554"/>
                <a:ext cx="51937" cy="84684"/>
              </a:xfrm>
              <a:custGeom>
                <a:avLst/>
                <a:gdLst>
                  <a:gd name="connsiteX0" fmla="*/ 8469 w 51937"/>
                  <a:gd name="connsiteY0" fmla="*/ 67748 h 84684"/>
                  <a:gd name="connsiteX1" fmla="*/ 38108 w 51937"/>
                  <a:gd name="connsiteY1" fmla="*/ 59279 h 84684"/>
                  <a:gd name="connsiteX2" fmla="*/ 46577 w 51937"/>
                  <a:gd name="connsiteY2" fmla="*/ 50811 h 84684"/>
                  <a:gd name="connsiteX3" fmla="*/ 46577 w 51937"/>
                  <a:gd name="connsiteY3" fmla="*/ 46577 h 84684"/>
                  <a:gd name="connsiteX4" fmla="*/ 46577 w 51937"/>
                  <a:gd name="connsiteY4" fmla="*/ 46577 h 84684"/>
                  <a:gd name="connsiteX5" fmla="*/ 46577 w 51937"/>
                  <a:gd name="connsiteY5" fmla="*/ 46577 h 84684"/>
                  <a:gd name="connsiteX6" fmla="*/ 33874 w 51937"/>
                  <a:gd name="connsiteY6" fmla="*/ 42342 h 84684"/>
                  <a:gd name="connsiteX7" fmla="*/ 25406 w 51937"/>
                  <a:gd name="connsiteY7" fmla="*/ 29640 h 84684"/>
                  <a:gd name="connsiteX8" fmla="*/ 25406 w 51937"/>
                  <a:gd name="connsiteY8" fmla="*/ 21171 h 84684"/>
                  <a:gd name="connsiteX9" fmla="*/ 25406 w 51937"/>
                  <a:gd name="connsiteY9" fmla="*/ 16937 h 84684"/>
                  <a:gd name="connsiteX10" fmla="*/ 25406 w 51937"/>
                  <a:gd name="connsiteY10" fmla="*/ 16937 h 84684"/>
                  <a:gd name="connsiteX11" fmla="*/ 25406 w 51937"/>
                  <a:gd name="connsiteY11" fmla="*/ 12703 h 84684"/>
                  <a:gd name="connsiteX12" fmla="*/ 25406 w 51937"/>
                  <a:gd name="connsiteY12" fmla="*/ 12703 h 84684"/>
                  <a:gd name="connsiteX13" fmla="*/ 25406 w 51937"/>
                  <a:gd name="connsiteY13" fmla="*/ 12703 h 84684"/>
                  <a:gd name="connsiteX14" fmla="*/ 21171 w 51937"/>
                  <a:gd name="connsiteY14" fmla="*/ 4234 h 84684"/>
                  <a:gd name="connsiteX15" fmla="*/ 29640 w 51937"/>
                  <a:gd name="connsiteY15" fmla="*/ 0 h 84684"/>
                  <a:gd name="connsiteX16" fmla="*/ 38108 w 51937"/>
                  <a:gd name="connsiteY16" fmla="*/ 21171 h 84684"/>
                  <a:gd name="connsiteX17" fmla="*/ 33874 w 51937"/>
                  <a:gd name="connsiteY17" fmla="*/ 33874 h 84684"/>
                  <a:gd name="connsiteX18" fmla="*/ 33874 w 51937"/>
                  <a:gd name="connsiteY18" fmla="*/ 33874 h 84684"/>
                  <a:gd name="connsiteX19" fmla="*/ 33874 w 51937"/>
                  <a:gd name="connsiteY19" fmla="*/ 33874 h 84684"/>
                  <a:gd name="connsiteX20" fmla="*/ 38108 w 51937"/>
                  <a:gd name="connsiteY20" fmla="*/ 33874 h 84684"/>
                  <a:gd name="connsiteX21" fmla="*/ 50811 w 51937"/>
                  <a:gd name="connsiteY21" fmla="*/ 55045 h 84684"/>
                  <a:gd name="connsiteX22" fmla="*/ 33874 w 51937"/>
                  <a:gd name="connsiteY22" fmla="*/ 76216 h 84684"/>
                  <a:gd name="connsiteX23" fmla="*/ 0 w 51937"/>
                  <a:gd name="connsiteY23" fmla="*/ 84685 h 84684"/>
                  <a:gd name="connsiteX24" fmla="*/ 8469 w 51937"/>
                  <a:gd name="connsiteY24" fmla="*/ 67748 h 84684"/>
                  <a:gd name="connsiteX25" fmla="*/ 8469 w 51937"/>
                  <a:gd name="connsiteY25" fmla="*/ 67748 h 8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937" h="84684">
                    <a:moveTo>
                      <a:pt x="8469" y="67748"/>
                    </a:moveTo>
                    <a:cubicBezTo>
                      <a:pt x="16937" y="67748"/>
                      <a:pt x="29640" y="63514"/>
                      <a:pt x="38108" y="59279"/>
                    </a:cubicBezTo>
                    <a:cubicBezTo>
                      <a:pt x="42342" y="59279"/>
                      <a:pt x="46577" y="55045"/>
                      <a:pt x="46577" y="50811"/>
                    </a:cubicBezTo>
                    <a:cubicBezTo>
                      <a:pt x="46577" y="50811"/>
                      <a:pt x="46577" y="46577"/>
                      <a:pt x="46577" y="46577"/>
                    </a:cubicBezTo>
                    <a:cubicBezTo>
                      <a:pt x="46577" y="46577"/>
                      <a:pt x="46577" y="46577"/>
                      <a:pt x="46577" y="46577"/>
                    </a:cubicBezTo>
                    <a:cubicBezTo>
                      <a:pt x="46577" y="46577"/>
                      <a:pt x="46577" y="46577"/>
                      <a:pt x="46577" y="46577"/>
                    </a:cubicBezTo>
                    <a:cubicBezTo>
                      <a:pt x="42342" y="46577"/>
                      <a:pt x="38108" y="46577"/>
                      <a:pt x="33874" y="42342"/>
                    </a:cubicBezTo>
                    <a:cubicBezTo>
                      <a:pt x="29640" y="38108"/>
                      <a:pt x="25406" y="33874"/>
                      <a:pt x="25406" y="29640"/>
                    </a:cubicBezTo>
                    <a:cubicBezTo>
                      <a:pt x="25406" y="25405"/>
                      <a:pt x="25406" y="25405"/>
                      <a:pt x="25406" y="21171"/>
                    </a:cubicBezTo>
                    <a:cubicBezTo>
                      <a:pt x="25406" y="21171"/>
                      <a:pt x="25406" y="21171"/>
                      <a:pt x="25406" y="16937"/>
                    </a:cubicBezTo>
                    <a:cubicBezTo>
                      <a:pt x="25406" y="16937"/>
                      <a:pt x="25406" y="12703"/>
                      <a:pt x="25406" y="16937"/>
                    </a:cubicBezTo>
                    <a:cubicBezTo>
                      <a:pt x="25406" y="16937"/>
                      <a:pt x="25406" y="12703"/>
                      <a:pt x="25406" y="12703"/>
                    </a:cubicBezTo>
                    <a:cubicBezTo>
                      <a:pt x="25406" y="12703"/>
                      <a:pt x="25406" y="12703"/>
                      <a:pt x="25406" y="12703"/>
                    </a:cubicBezTo>
                    <a:cubicBezTo>
                      <a:pt x="25406" y="12703"/>
                      <a:pt x="25406" y="12703"/>
                      <a:pt x="25406" y="12703"/>
                    </a:cubicBezTo>
                    <a:cubicBezTo>
                      <a:pt x="21171" y="12703"/>
                      <a:pt x="21171" y="8468"/>
                      <a:pt x="21171" y="4234"/>
                    </a:cubicBezTo>
                    <a:cubicBezTo>
                      <a:pt x="21171" y="0"/>
                      <a:pt x="25406" y="0"/>
                      <a:pt x="29640" y="0"/>
                    </a:cubicBezTo>
                    <a:cubicBezTo>
                      <a:pt x="38108" y="0"/>
                      <a:pt x="42342" y="12703"/>
                      <a:pt x="38108" y="21171"/>
                    </a:cubicBezTo>
                    <a:cubicBezTo>
                      <a:pt x="38108" y="25405"/>
                      <a:pt x="33874" y="29640"/>
                      <a:pt x="33874" y="33874"/>
                    </a:cubicBezTo>
                    <a:cubicBezTo>
                      <a:pt x="33874" y="33874"/>
                      <a:pt x="33874" y="33874"/>
                      <a:pt x="33874" y="33874"/>
                    </a:cubicBezTo>
                    <a:cubicBezTo>
                      <a:pt x="33874" y="33874"/>
                      <a:pt x="33874" y="33874"/>
                      <a:pt x="33874" y="33874"/>
                    </a:cubicBezTo>
                    <a:cubicBezTo>
                      <a:pt x="33874" y="33874"/>
                      <a:pt x="38108" y="33874"/>
                      <a:pt x="38108" y="33874"/>
                    </a:cubicBezTo>
                    <a:cubicBezTo>
                      <a:pt x="46577" y="33874"/>
                      <a:pt x="55045" y="42342"/>
                      <a:pt x="50811" y="55045"/>
                    </a:cubicBezTo>
                    <a:cubicBezTo>
                      <a:pt x="50811" y="63514"/>
                      <a:pt x="42342" y="71982"/>
                      <a:pt x="33874" y="76216"/>
                    </a:cubicBezTo>
                    <a:cubicBezTo>
                      <a:pt x="25406" y="80451"/>
                      <a:pt x="12703" y="84685"/>
                      <a:pt x="0" y="84685"/>
                    </a:cubicBezTo>
                    <a:cubicBezTo>
                      <a:pt x="0" y="84685"/>
                      <a:pt x="0" y="67748"/>
                      <a:pt x="8469" y="67748"/>
                    </a:cubicBezTo>
                    <a:lnTo>
                      <a:pt x="8469" y="6774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852571C0-AF86-364D-0364-16B2565BD3C8}"/>
                  </a:ext>
                </a:extLst>
              </p:cNvPr>
              <p:cNvSpPr/>
              <p:nvPr/>
            </p:nvSpPr>
            <p:spPr>
              <a:xfrm>
                <a:off x="8401514" y="5172771"/>
                <a:ext cx="206419" cy="215946"/>
              </a:xfrm>
              <a:custGeom>
                <a:avLst/>
                <a:gdLst>
                  <a:gd name="connsiteX0" fmla="*/ 206419 w 206419"/>
                  <a:gd name="connsiteY0" fmla="*/ 16937 h 215946"/>
                  <a:gd name="connsiteX1" fmla="*/ 197951 w 206419"/>
                  <a:gd name="connsiteY1" fmla="*/ 67748 h 215946"/>
                  <a:gd name="connsiteX2" fmla="*/ 176780 w 206419"/>
                  <a:gd name="connsiteY2" fmla="*/ 135496 h 215946"/>
                  <a:gd name="connsiteX3" fmla="*/ 138671 w 206419"/>
                  <a:gd name="connsiteY3" fmla="*/ 194775 h 215946"/>
                  <a:gd name="connsiteX4" fmla="*/ 113266 w 206419"/>
                  <a:gd name="connsiteY4" fmla="*/ 211712 h 215946"/>
                  <a:gd name="connsiteX5" fmla="*/ 83626 w 206419"/>
                  <a:gd name="connsiteY5" fmla="*/ 215946 h 215946"/>
                  <a:gd name="connsiteX6" fmla="*/ 49752 w 206419"/>
                  <a:gd name="connsiteY6" fmla="*/ 203244 h 215946"/>
                  <a:gd name="connsiteX7" fmla="*/ 11644 w 206419"/>
                  <a:gd name="connsiteY7" fmla="*/ 169370 h 215946"/>
                  <a:gd name="connsiteX8" fmla="*/ 3176 w 206419"/>
                  <a:gd name="connsiteY8" fmla="*/ 156667 h 215946"/>
                  <a:gd name="connsiteX9" fmla="*/ 3176 w 206419"/>
                  <a:gd name="connsiteY9" fmla="*/ 148199 h 215946"/>
                  <a:gd name="connsiteX10" fmla="*/ 11644 w 206419"/>
                  <a:gd name="connsiteY10" fmla="*/ 148199 h 215946"/>
                  <a:gd name="connsiteX11" fmla="*/ 32815 w 206419"/>
                  <a:gd name="connsiteY11" fmla="*/ 169370 h 215946"/>
                  <a:gd name="connsiteX12" fmla="*/ 41284 w 206419"/>
                  <a:gd name="connsiteY12" fmla="*/ 177838 h 215946"/>
                  <a:gd name="connsiteX13" fmla="*/ 45518 w 206419"/>
                  <a:gd name="connsiteY13" fmla="*/ 182072 h 215946"/>
                  <a:gd name="connsiteX14" fmla="*/ 49752 w 206419"/>
                  <a:gd name="connsiteY14" fmla="*/ 182072 h 215946"/>
                  <a:gd name="connsiteX15" fmla="*/ 49752 w 206419"/>
                  <a:gd name="connsiteY15" fmla="*/ 182072 h 215946"/>
                  <a:gd name="connsiteX16" fmla="*/ 49752 w 206419"/>
                  <a:gd name="connsiteY16" fmla="*/ 182072 h 215946"/>
                  <a:gd name="connsiteX17" fmla="*/ 66689 w 206419"/>
                  <a:gd name="connsiteY17" fmla="*/ 194775 h 215946"/>
                  <a:gd name="connsiteX18" fmla="*/ 70923 w 206419"/>
                  <a:gd name="connsiteY18" fmla="*/ 194775 h 215946"/>
                  <a:gd name="connsiteX19" fmla="*/ 70923 w 206419"/>
                  <a:gd name="connsiteY19" fmla="*/ 194775 h 215946"/>
                  <a:gd name="connsiteX20" fmla="*/ 70923 w 206419"/>
                  <a:gd name="connsiteY20" fmla="*/ 194775 h 215946"/>
                  <a:gd name="connsiteX21" fmla="*/ 70923 w 206419"/>
                  <a:gd name="connsiteY21" fmla="*/ 194775 h 215946"/>
                  <a:gd name="connsiteX22" fmla="*/ 79392 w 206419"/>
                  <a:gd name="connsiteY22" fmla="*/ 199009 h 215946"/>
                  <a:gd name="connsiteX23" fmla="*/ 83626 w 206419"/>
                  <a:gd name="connsiteY23" fmla="*/ 199009 h 215946"/>
                  <a:gd name="connsiteX24" fmla="*/ 83626 w 206419"/>
                  <a:gd name="connsiteY24" fmla="*/ 199009 h 215946"/>
                  <a:gd name="connsiteX25" fmla="*/ 83626 w 206419"/>
                  <a:gd name="connsiteY25" fmla="*/ 199009 h 215946"/>
                  <a:gd name="connsiteX26" fmla="*/ 92095 w 206419"/>
                  <a:gd name="connsiteY26" fmla="*/ 199009 h 215946"/>
                  <a:gd name="connsiteX27" fmla="*/ 96329 w 206419"/>
                  <a:gd name="connsiteY27" fmla="*/ 199009 h 215946"/>
                  <a:gd name="connsiteX28" fmla="*/ 96329 w 206419"/>
                  <a:gd name="connsiteY28" fmla="*/ 199009 h 215946"/>
                  <a:gd name="connsiteX29" fmla="*/ 96329 w 206419"/>
                  <a:gd name="connsiteY29" fmla="*/ 199009 h 215946"/>
                  <a:gd name="connsiteX30" fmla="*/ 96329 w 206419"/>
                  <a:gd name="connsiteY30" fmla="*/ 199009 h 215946"/>
                  <a:gd name="connsiteX31" fmla="*/ 104798 w 206419"/>
                  <a:gd name="connsiteY31" fmla="*/ 199009 h 215946"/>
                  <a:gd name="connsiteX32" fmla="*/ 109032 w 206419"/>
                  <a:gd name="connsiteY32" fmla="*/ 199009 h 215946"/>
                  <a:gd name="connsiteX33" fmla="*/ 109032 w 206419"/>
                  <a:gd name="connsiteY33" fmla="*/ 199009 h 215946"/>
                  <a:gd name="connsiteX34" fmla="*/ 109032 w 206419"/>
                  <a:gd name="connsiteY34" fmla="*/ 199009 h 215946"/>
                  <a:gd name="connsiteX35" fmla="*/ 109032 w 206419"/>
                  <a:gd name="connsiteY35" fmla="*/ 199009 h 215946"/>
                  <a:gd name="connsiteX36" fmla="*/ 117500 w 206419"/>
                  <a:gd name="connsiteY36" fmla="*/ 194775 h 215946"/>
                  <a:gd name="connsiteX37" fmla="*/ 121735 w 206419"/>
                  <a:gd name="connsiteY37" fmla="*/ 190541 h 215946"/>
                  <a:gd name="connsiteX38" fmla="*/ 121735 w 206419"/>
                  <a:gd name="connsiteY38" fmla="*/ 190541 h 215946"/>
                  <a:gd name="connsiteX39" fmla="*/ 121735 w 206419"/>
                  <a:gd name="connsiteY39" fmla="*/ 190541 h 215946"/>
                  <a:gd name="connsiteX40" fmla="*/ 121735 w 206419"/>
                  <a:gd name="connsiteY40" fmla="*/ 190541 h 215946"/>
                  <a:gd name="connsiteX41" fmla="*/ 125969 w 206419"/>
                  <a:gd name="connsiteY41" fmla="*/ 186307 h 215946"/>
                  <a:gd name="connsiteX42" fmla="*/ 134437 w 206419"/>
                  <a:gd name="connsiteY42" fmla="*/ 173604 h 215946"/>
                  <a:gd name="connsiteX43" fmla="*/ 134437 w 206419"/>
                  <a:gd name="connsiteY43" fmla="*/ 173604 h 215946"/>
                  <a:gd name="connsiteX44" fmla="*/ 134437 w 206419"/>
                  <a:gd name="connsiteY44" fmla="*/ 173604 h 215946"/>
                  <a:gd name="connsiteX45" fmla="*/ 138671 w 206419"/>
                  <a:gd name="connsiteY45" fmla="*/ 169370 h 215946"/>
                  <a:gd name="connsiteX46" fmla="*/ 142906 w 206419"/>
                  <a:gd name="connsiteY46" fmla="*/ 160901 h 215946"/>
                  <a:gd name="connsiteX47" fmla="*/ 151374 w 206419"/>
                  <a:gd name="connsiteY47" fmla="*/ 143964 h 215946"/>
                  <a:gd name="connsiteX48" fmla="*/ 155608 w 206419"/>
                  <a:gd name="connsiteY48" fmla="*/ 135496 h 215946"/>
                  <a:gd name="connsiteX49" fmla="*/ 155608 w 206419"/>
                  <a:gd name="connsiteY49" fmla="*/ 131261 h 215946"/>
                  <a:gd name="connsiteX50" fmla="*/ 155608 w 206419"/>
                  <a:gd name="connsiteY50" fmla="*/ 131261 h 215946"/>
                  <a:gd name="connsiteX51" fmla="*/ 155608 w 206419"/>
                  <a:gd name="connsiteY51" fmla="*/ 131261 h 215946"/>
                  <a:gd name="connsiteX52" fmla="*/ 155608 w 206419"/>
                  <a:gd name="connsiteY52" fmla="*/ 131261 h 215946"/>
                  <a:gd name="connsiteX53" fmla="*/ 176780 w 206419"/>
                  <a:gd name="connsiteY53" fmla="*/ 63514 h 215946"/>
                  <a:gd name="connsiteX54" fmla="*/ 181014 w 206419"/>
                  <a:gd name="connsiteY54" fmla="*/ 33874 h 215946"/>
                  <a:gd name="connsiteX55" fmla="*/ 181014 w 206419"/>
                  <a:gd name="connsiteY55" fmla="*/ 25405 h 215946"/>
                  <a:gd name="connsiteX56" fmla="*/ 181014 w 206419"/>
                  <a:gd name="connsiteY56" fmla="*/ 21171 h 215946"/>
                  <a:gd name="connsiteX57" fmla="*/ 181014 w 206419"/>
                  <a:gd name="connsiteY57" fmla="*/ 21171 h 215946"/>
                  <a:gd name="connsiteX58" fmla="*/ 181014 w 206419"/>
                  <a:gd name="connsiteY58" fmla="*/ 12703 h 215946"/>
                  <a:gd name="connsiteX59" fmla="*/ 181014 w 206419"/>
                  <a:gd name="connsiteY59" fmla="*/ 8469 h 215946"/>
                  <a:gd name="connsiteX60" fmla="*/ 189482 w 206419"/>
                  <a:gd name="connsiteY60" fmla="*/ 0 h 215946"/>
                  <a:gd name="connsiteX61" fmla="*/ 206419 w 206419"/>
                  <a:gd name="connsiteY61" fmla="*/ 16937 h 215946"/>
                  <a:gd name="connsiteX62" fmla="*/ 206419 w 206419"/>
                  <a:gd name="connsiteY62" fmla="*/ 16937 h 21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06419" h="215946">
                    <a:moveTo>
                      <a:pt x="206419" y="16937"/>
                    </a:moveTo>
                    <a:cubicBezTo>
                      <a:pt x="206419" y="33874"/>
                      <a:pt x="202185" y="50811"/>
                      <a:pt x="197951" y="67748"/>
                    </a:cubicBezTo>
                    <a:cubicBezTo>
                      <a:pt x="193717" y="93153"/>
                      <a:pt x="185248" y="114325"/>
                      <a:pt x="176780" y="135496"/>
                    </a:cubicBezTo>
                    <a:cubicBezTo>
                      <a:pt x="168311" y="156667"/>
                      <a:pt x="155608" y="177838"/>
                      <a:pt x="138671" y="194775"/>
                    </a:cubicBezTo>
                    <a:cubicBezTo>
                      <a:pt x="130203" y="203244"/>
                      <a:pt x="121735" y="207478"/>
                      <a:pt x="113266" y="211712"/>
                    </a:cubicBezTo>
                    <a:cubicBezTo>
                      <a:pt x="104798" y="215946"/>
                      <a:pt x="92095" y="215946"/>
                      <a:pt x="83626" y="215946"/>
                    </a:cubicBezTo>
                    <a:cubicBezTo>
                      <a:pt x="70923" y="215946"/>
                      <a:pt x="58221" y="207478"/>
                      <a:pt x="49752" y="203244"/>
                    </a:cubicBezTo>
                    <a:cubicBezTo>
                      <a:pt x="32815" y="194775"/>
                      <a:pt x="20113" y="182072"/>
                      <a:pt x="11644" y="169370"/>
                    </a:cubicBezTo>
                    <a:cubicBezTo>
                      <a:pt x="7410" y="165135"/>
                      <a:pt x="3176" y="160901"/>
                      <a:pt x="3176" y="156667"/>
                    </a:cubicBezTo>
                    <a:cubicBezTo>
                      <a:pt x="-1059" y="152433"/>
                      <a:pt x="-1059" y="148199"/>
                      <a:pt x="3176" y="148199"/>
                    </a:cubicBezTo>
                    <a:cubicBezTo>
                      <a:pt x="7410" y="143964"/>
                      <a:pt x="11644" y="143964"/>
                      <a:pt x="11644" y="148199"/>
                    </a:cubicBezTo>
                    <a:cubicBezTo>
                      <a:pt x="20113" y="156667"/>
                      <a:pt x="24347" y="165135"/>
                      <a:pt x="32815" y="169370"/>
                    </a:cubicBezTo>
                    <a:cubicBezTo>
                      <a:pt x="37050" y="173604"/>
                      <a:pt x="41284" y="173604"/>
                      <a:pt x="41284" y="177838"/>
                    </a:cubicBezTo>
                    <a:cubicBezTo>
                      <a:pt x="41284" y="177838"/>
                      <a:pt x="45518" y="182072"/>
                      <a:pt x="45518" y="182072"/>
                    </a:cubicBezTo>
                    <a:cubicBezTo>
                      <a:pt x="45518" y="182072"/>
                      <a:pt x="45518" y="182072"/>
                      <a:pt x="49752" y="182072"/>
                    </a:cubicBezTo>
                    <a:cubicBezTo>
                      <a:pt x="49752" y="182072"/>
                      <a:pt x="49752" y="182072"/>
                      <a:pt x="49752" y="182072"/>
                    </a:cubicBezTo>
                    <a:cubicBezTo>
                      <a:pt x="49752" y="182072"/>
                      <a:pt x="49752" y="182072"/>
                      <a:pt x="49752" y="182072"/>
                    </a:cubicBezTo>
                    <a:cubicBezTo>
                      <a:pt x="53986" y="186307"/>
                      <a:pt x="62455" y="190541"/>
                      <a:pt x="66689" y="194775"/>
                    </a:cubicBezTo>
                    <a:cubicBezTo>
                      <a:pt x="66689" y="194775"/>
                      <a:pt x="70923" y="194775"/>
                      <a:pt x="70923" y="194775"/>
                    </a:cubicBezTo>
                    <a:cubicBezTo>
                      <a:pt x="70923" y="194775"/>
                      <a:pt x="70923" y="194775"/>
                      <a:pt x="70923" y="194775"/>
                    </a:cubicBezTo>
                    <a:cubicBezTo>
                      <a:pt x="70923" y="194775"/>
                      <a:pt x="70923" y="194775"/>
                      <a:pt x="70923" y="194775"/>
                    </a:cubicBezTo>
                    <a:cubicBezTo>
                      <a:pt x="70923" y="194775"/>
                      <a:pt x="70923" y="194775"/>
                      <a:pt x="70923" y="194775"/>
                    </a:cubicBezTo>
                    <a:cubicBezTo>
                      <a:pt x="75158" y="194775"/>
                      <a:pt x="75158" y="194775"/>
                      <a:pt x="79392" y="199009"/>
                    </a:cubicBezTo>
                    <a:cubicBezTo>
                      <a:pt x="79392" y="199009"/>
                      <a:pt x="83626" y="199009"/>
                      <a:pt x="83626" y="199009"/>
                    </a:cubicBezTo>
                    <a:cubicBezTo>
                      <a:pt x="83626" y="199009"/>
                      <a:pt x="83626" y="199009"/>
                      <a:pt x="83626" y="199009"/>
                    </a:cubicBezTo>
                    <a:cubicBezTo>
                      <a:pt x="83626" y="199009"/>
                      <a:pt x="87861" y="199009"/>
                      <a:pt x="83626" y="199009"/>
                    </a:cubicBezTo>
                    <a:cubicBezTo>
                      <a:pt x="87861" y="199009"/>
                      <a:pt x="87861" y="199009"/>
                      <a:pt x="92095" y="199009"/>
                    </a:cubicBezTo>
                    <a:cubicBezTo>
                      <a:pt x="92095" y="199009"/>
                      <a:pt x="96329" y="199009"/>
                      <a:pt x="96329" y="199009"/>
                    </a:cubicBezTo>
                    <a:cubicBezTo>
                      <a:pt x="96329" y="199009"/>
                      <a:pt x="96329" y="199009"/>
                      <a:pt x="96329" y="199009"/>
                    </a:cubicBezTo>
                    <a:cubicBezTo>
                      <a:pt x="96329" y="199009"/>
                      <a:pt x="96329" y="199009"/>
                      <a:pt x="96329" y="199009"/>
                    </a:cubicBezTo>
                    <a:cubicBezTo>
                      <a:pt x="96329" y="199009"/>
                      <a:pt x="96329" y="199009"/>
                      <a:pt x="96329" y="199009"/>
                    </a:cubicBezTo>
                    <a:cubicBezTo>
                      <a:pt x="100563" y="199009"/>
                      <a:pt x="100563" y="199009"/>
                      <a:pt x="104798" y="199009"/>
                    </a:cubicBezTo>
                    <a:cubicBezTo>
                      <a:pt x="104798" y="199009"/>
                      <a:pt x="109032" y="199009"/>
                      <a:pt x="109032" y="199009"/>
                    </a:cubicBezTo>
                    <a:cubicBezTo>
                      <a:pt x="109032" y="199009"/>
                      <a:pt x="109032" y="199009"/>
                      <a:pt x="109032" y="199009"/>
                    </a:cubicBezTo>
                    <a:cubicBezTo>
                      <a:pt x="109032" y="199009"/>
                      <a:pt x="109032" y="199009"/>
                      <a:pt x="109032" y="199009"/>
                    </a:cubicBezTo>
                    <a:cubicBezTo>
                      <a:pt x="109032" y="199009"/>
                      <a:pt x="109032" y="199009"/>
                      <a:pt x="109032" y="199009"/>
                    </a:cubicBezTo>
                    <a:cubicBezTo>
                      <a:pt x="113266" y="199009"/>
                      <a:pt x="113266" y="199009"/>
                      <a:pt x="117500" y="194775"/>
                    </a:cubicBezTo>
                    <a:cubicBezTo>
                      <a:pt x="117500" y="194775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5969" y="186307"/>
                    </a:cubicBezTo>
                    <a:cubicBezTo>
                      <a:pt x="130203" y="182072"/>
                      <a:pt x="134437" y="177838"/>
                      <a:pt x="134437" y="173604"/>
                    </a:cubicBezTo>
                    <a:cubicBezTo>
                      <a:pt x="134437" y="173604"/>
                      <a:pt x="134437" y="173604"/>
                      <a:pt x="134437" y="173604"/>
                    </a:cubicBezTo>
                    <a:cubicBezTo>
                      <a:pt x="134437" y="173604"/>
                      <a:pt x="134437" y="173604"/>
                      <a:pt x="134437" y="173604"/>
                    </a:cubicBezTo>
                    <a:cubicBezTo>
                      <a:pt x="134437" y="173604"/>
                      <a:pt x="134437" y="169370"/>
                      <a:pt x="138671" y="169370"/>
                    </a:cubicBezTo>
                    <a:cubicBezTo>
                      <a:pt x="138671" y="165135"/>
                      <a:pt x="142906" y="165135"/>
                      <a:pt x="142906" y="160901"/>
                    </a:cubicBezTo>
                    <a:cubicBezTo>
                      <a:pt x="147140" y="156667"/>
                      <a:pt x="147140" y="152433"/>
                      <a:pt x="151374" y="143964"/>
                    </a:cubicBezTo>
                    <a:cubicBezTo>
                      <a:pt x="151374" y="139730"/>
                      <a:pt x="155608" y="139730"/>
                      <a:pt x="155608" y="135496"/>
                    </a:cubicBezTo>
                    <a:cubicBezTo>
                      <a:pt x="155608" y="135496"/>
                      <a:pt x="155608" y="131261"/>
                      <a:pt x="155608" y="131261"/>
                    </a:cubicBezTo>
                    <a:cubicBezTo>
                      <a:pt x="155608" y="131261"/>
                      <a:pt x="155608" y="131261"/>
                      <a:pt x="155608" y="131261"/>
                    </a:cubicBezTo>
                    <a:cubicBezTo>
                      <a:pt x="155608" y="131261"/>
                      <a:pt x="155608" y="131261"/>
                      <a:pt x="155608" y="131261"/>
                    </a:cubicBezTo>
                    <a:cubicBezTo>
                      <a:pt x="155608" y="131261"/>
                      <a:pt x="155608" y="131261"/>
                      <a:pt x="155608" y="131261"/>
                    </a:cubicBezTo>
                    <a:cubicBezTo>
                      <a:pt x="164077" y="110090"/>
                      <a:pt x="172545" y="84685"/>
                      <a:pt x="176780" y="63514"/>
                    </a:cubicBezTo>
                    <a:cubicBezTo>
                      <a:pt x="181014" y="55045"/>
                      <a:pt x="181014" y="42342"/>
                      <a:pt x="181014" y="33874"/>
                    </a:cubicBezTo>
                    <a:cubicBezTo>
                      <a:pt x="181014" y="29640"/>
                      <a:pt x="181014" y="29640"/>
                      <a:pt x="181014" y="25405"/>
                    </a:cubicBezTo>
                    <a:cubicBezTo>
                      <a:pt x="181014" y="25405"/>
                      <a:pt x="181014" y="25405"/>
                      <a:pt x="181014" y="21171"/>
                    </a:cubicBezTo>
                    <a:cubicBezTo>
                      <a:pt x="181014" y="21171"/>
                      <a:pt x="181014" y="16937"/>
                      <a:pt x="181014" y="21171"/>
                    </a:cubicBezTo>
                    <a:cubicBezTo>
                      <a:pt x="181014" y="16937"/>
                      <a:pt x="181014" y="12703"/>
                      <a:pt x="181014" y="12703"/>
                    </a:cubicBezTo>
                    <a:cubicBezTo>
                      <a:pt x="181014" y="12703"/>
                      <a:pt x="181014" y="8469"/>
                      <a:pt x="181014" y="8469"/>
                    </a:cubicBezTo>
                    <a:cubicBezTo>
                      <a:pt x="181014" y="4234"/>
                      <a:pt x="185248" y="0"/>
                      <a:pt x="189482" y="0"/>
                    </a:cubicBezTo>
                    <a:cubicBezTo>
                      <a:pt x="202185" y="12703"/>
                      <a:pt x="206419" y="16937"/>
                      <a:pt x="206419" y="16937"/>
                    </a:cubicBezTo>
                    <a:lnTo>
                      <a:pt x="206419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C753ABA-0804-7151-0C20-80CDFB1FC619}"/>
                  </a:ext>
                </a:extLst>
              </p:cNvPr>
              <p:cNvSpPr/>
              <p:nvPr/>
            </p:nvSpPr>
            <p:spPr>
              <a:xfrm>
                <a:off x="8601945" y="5320969"/>
                <a:ext cx="22925" cy="42342"/>
              </a:xfrm>
              <a:custGeom>
                <a:avLst/>
                <a:gdLst>
                  <a:gd name="connsiteX0" fmla="*/ 1754 w 22925"/>
                  <a:gd name="connsiteY0" fmla="*/ 33874 h 42342"/>
                  <a:gd name="connsiteX1" fmla="*/ 5988 w 22925"/>
                  <a:gd name="connsiteY1" fmla="*/ 21171 h 42342"/>
                  <a:gd name="connsiteX2" fmla="*/ 10223 w 22925"/>
                  <a:gd name="connsiteY2" fmla="*/ 4234 h 42342"/>
                  <a:gd name="connsiteX3" fmla="*/ 18691 w 22925"/>
                  <a:gd name="connsiteY3" fmla="*/ 0 h 42342"/>
                  <a:gd name="connsiteX4" fmla="*/ 22925 w 22925"/>
                  <a:gd name="connsiteY4" fmla="*/ 8469 h 42342"/>
                  <a:gd name="connsiteX5" fmla="*/ 18691 w 22925"/>
                  <a:gd name="connsiteY5" fmla="*/ 25405 h 42342"/>
                  <a:gd name="connsiteX6" fmla="*/ 14457 w 22925"/>
                  <a:gd name="connsiteY6" fmla="*/ 38108 h 42342"/>
                  <a:gd name="connsiteX7" fmla="*/ 5988 w 22925"/>
                  <a:gd name="connsiteY7" fmla="*/ 42342 h 42342"/>
                  <a:gd name="connsiteX8" fmla="*/ 1754 w 22925"/>
                  <a:gd name="connsiteY8" fmla="*/ 33874 h 42342"/>
                  <a:gd name="connsiteX9" fmla="*/ 1754 w 22925"/>
                  <a:gd name="connsiteY9" fmla="*/ 33874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25" h="42342">
                    <a:moveTo>
                      <a:pt x="1754" y="33874"/>
                    </a:moveTo>
                    <a:cubicBezTo>
                      <a:pt x="1754" y="29640"/>
                      <a:pt x="5988" y="25405"/>
                      <a:pt x="5988" y="21171"/>
                    </a:cubicBezTo>
                    <a:cubicBezTo>
                      <a:pt x="5988" y="16937"/>
                      <a:pt x="10223" y="8469"/>
                      <a:pt x="10223" y="4234"/>
                    </a:cubicBezTo>
                    <a:cubicBezTo>
                      <a:pt x="10223" y="0"/>
                      <a:pt x="14457" y="0"/>
                      <a:pt x="18691" y="0"/>
                    </a:cubicBezTo>
                    <a:cubicBezTo>
                      <a:pt x="22925" y="0"/>
                      <a:pt x="22925" y="4234"/>
                      <a:pt x="22925" y="8469"/>
                    </a:cubicBezTo>
                    <a:cubicBezTo>
                      <a:pt x="22925" y="12703"/>
                      <a:pt x="22925" y="21171"/>
                      <a:pt x="18691" y="25405"/>
                    </a:cubicBezTo>
                    <a:cubicBezTo>
                      <a:pt x="18691" y="29640"/>
                      <a:pt x="14457" y="33874"/>
                      <a:pt x="14457" y="38108"/>
                    </a:cubicBezTo>
                    <a:cubicBezTo>
                      <a:pt x="14457" y="42342"/>
                      <a:pt x="10223" y="42342"/>
                      <a:pt x="5988" y="42342"/>
                    </a:cubicBezTo>
                    <a:cubicBezTo>
                      <a:pt x="1754" y="42342"/>
                      <a:pt x="-2480" y="38108"/>
                      <a:pt x="1754" y="33874"/>
                    </a:cubicBezTo>
                    <a:lnTo>
                      <a:pt x="1754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9274B63A-683D-5703-BD72-669CC3751F82}"/>
                  </a:ext>
                </a:extLst>
              </p:cNvPr>
              <p:cNvSpPr/>
              <p:nvPr/>
            </p:nvSpPr>
            <p:spPr>
              <a:xfrm>
                <a:off x="8616402" y="5189708"/>
                <a:ext cx="16937" cy="46576"/>
              </a:xfrm>
              <a:custGeom>
                <a:avLst/>
                <a:gdLst>
                  <a:gd name="connsiteX0" fmla="*/ 16937 w 16937"/>
                  <a:gd name="connsiteY0" fmla="*/ 8469 h 46576"/>
                  <a:gd name="connsiteX1" fmla="*/ 16937 w 16937"/>
                  <a:gd name="connsiteY1" fmla="*/ 38108 h 46576"/>
                  <a:gd name="connsiteX2" fmla="*/ 8468 w 16937"/>
                  <a:gd name="connsiteY2" fmla="*/ 46577 h 46576"/>
                  <a:gd name="connsiteX3" fmla="*/ 0 w 16937"/>
                  <a:gd name="connsiteY3" fmla="*/ 38108 h 46576"/>
                  <a:gd name="connsiteX4" fmla="*/ 0 w 16937"/>
                  <a:gd name="connsiteY4" fmla="*/ 8469 h 46576"/>
                  <a:gd name="connsiteX5" fmla="*/ 8468 w 16937"/>
                  <a:gd name="connsiteY5" fmla="*/ 0 h 46576"/>
                  <a:gd name="connsiteX6" fmla="*/ 16937 w 16937"/>
                  <a:gd name="connsiteY6" fmla="*/ 8469 h 46576"/>
                  <a:gd name="connsiteX7" fmla="*/ 16937 w 16937"/>
                  <a:gd name="connsiteY7" fmla="*/ 8469 h 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37" h="46576">
                    <a:moveTo>
                      <a:pt x="16937" y="8469"/>
                    </a:moveTo>
                    <a:cubicBezTo>
                      <a:pt x="16937" y="16937"/>
                      <a:pt x="16937" y="29640"/>
                      <a:pt x="16937" y="38108"/>
                    </a:cubicBezTo>
                    <a:cubicBezTo>
                      <a:pt x="16937" y="42342"/>
                      <a:pt x="12703" y="46577"/>
                      <a:pt x="8468" y="46577"/>
                    </a:cubicBezTo>
                    <a:cubicBezTo>
                      <a:pt x="4234" y="46577"/>
                      <a:pt x="0" y="42342"/>
                      <a:pt x="0" y="38108"/>
                    </a:cubicBezTo>
                    <a:cubicBezTo>
                      <a:pt x="0" y="29640"/>
                      <a:pt x="0" y="16937"/>
                      <a:pt x="0" y="8469"/>
                    </a:cubicBezTo>
                    <a:cubicBezTo>
                      <a:pt x="0" y="4234"/>
                      <a:pt x="4234" y="0"/>
                      <a:pt x="8468" y="0"/>
                    </a:cubicBezTo>
                    <a:cubicBezTo>
                      <a:pt x="12703" y="0"/>
                      <a:pt x="16937" y="4234"/>
                      <a:pt x="16937" y="8469"/>
                    </a:cubicBezTo>
                    <a:lnTo>
                      <a:pt x="16937" y="846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6B377A8D-35A5-DF51-0CC5-A5E339A7783D}"/>
                  </a:ext>
                </a:extLst>
              </p:cNvPr>
              <p:cNvSpPr/>
              <p:nvPr/>
            </p:nvSpPr>
            <p:spPr>
              <a:xfrm>
                <a:off x="8722258" y="5359077"/>
                <a:ext cx="50810" cy="16937"/>
              </a:xfrm>
              <a:custGeom>
                <a:avLst/>
                <a:gdLst>
                  <a:gd name="connsiteX0" fmla="*/ 42342 w 50810"/>
                  <a:gd name="connsiteY0" fmla="*/ 16937 h 16937"/>
                  <a:gd name="connsiteX1" fmla="*/ 25405 w 50810"/>
                  <a:gd name="connsiteY1" fmla="*/ 16937 h 16937"/>
                  <a:gd name="connsiteX2" fmla="*/ 8468 w 50810"/>
                  <a:gd name="connsiteY2" fmla="*/ 16937 h 16937"/>
                  <a:gd name="connsiteX3" fmla="*/ 0 w 50810"/>
                  <a:gd name="connsiteY3" fmla="*/ 8469 h 16937"/>
                  <a:gd name="connsiteX4" fmla="*/ 8468 w 50810"/>
                  <a:gd name="connsiteY4" fmla="*/ 0 h 16937"/>
                  <a:gd name="connsiteX5" fmla="*/ 25405 w 50810"/>
                  <a:gd name="connsiteY5" fmla="*/ 0 h 16937"/>
                  <a:gd name="connsiteX6" fmla="*/ 42342 w 50810"/>
                  <a:gd name="connsiteY6" fmla="*/ 0 h 16937"/>
                  <a:gd name="connsiteX7" fmla="*/ 50811 w 50810"/>
                  <a:gd name="connsiteY7" fmla="*/ 8469 h 16937"/>
                  <a:gd name="connsiteX8" fmla="*/ 42342 w 50810"/>
                  <a:gd name="connsiteY8" fmla="*/ 16937 h 16937"/>
                  <a:gd name="connsiteX9" fmla="*/ 42342 w 50810"/>
                  <a:gd name="connsiteY9" fmla="*/ 16937 h 1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810" h="16937">
                    <a:moveTo>
                      <a:pt x="42342" y="16937"/>
                    </a:moveTo>
                    <a:cubicBezTo>
                      <a:pt x="38108" y="16937"/>
                      <a:pt x="29640" y="16937"/>
                      <a:pt x="25405" y="16937"/>
                    </a:cubicBezTo>
                    <a:cubicBezTo>
                      <a:pt x="21171" y="16937"/>
                      <a:pt x="12703" y="16937"/>
                      <a:pt x="8468" y="16937"/>
                    </a:cubicBezTo>
                    <a:cubicBezTo>
                      <a:pt x="4234" y="16937"/>
                      <a:pt x="0" y="12703"/>
                      <a:pt x="0" y="8469"/>
                    </a:cubicBezTo>
                    <a:cubicBezTo>
                      <a:pt x="0" y="4234"/>
                      <a:pt x="4234" y="0"/>
                      <a:pt x="8468" y="0"/>
                    </a:cubicBezTo>
                    <a:cubicBezTo>
                      <a:pt x="12703" y="0"/>
                      <a:pt x="21171" y="0"/>
                      <a:pt x="25405" y="0"/>
                    </a:cubicBezTo>
                    <a:cubicBezTo>
                      <a:pt x="29640" y="0"/>
                      <a:pt x="38108" y="0"/>
                      <a:pt x="42342" y="0"/>
                    </a:cubicBezTo>
                    <a:cubicBezTo>
                      <a:pt x="46577" y="0"/>
                      <a:pt x="50811" y="4234"/>
                      <a:pt x="50811" y="8469"/>
                    </a:cubicBezTo>
                    <a:cubicBezTo>
                      <a:pt x="46577" y="12703"/>
                      <a:pt x="46577" y="16937"/>
                      <a:pt x="42342" y="16937"/>
                    </a:cubicBezTo>
                    <a:lnTo>
                      <a:pt x="42342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FDF107FF-D580-96C7-0135-2EEEC7600362}"/>
                  </a:ext>
                </a:extLst>
              </p:cNvPr>
              <p:cNvSpPr/>
              <p:nvPr/>
            </p:nvSpPr>
            <p:spPr>
              <a:xfrm>
                <a:off x="8599083" y="5350609"/>
                <a:ext cx="72364" cy="21171"/>
              </a:xfrm>
              <a:custGeom>
                <a:avLst/>
                <a:gdLst>
                  <a:gd name="connsiteX0" fmla="*/ 63895 w 72364"/>
                  <a:gd name="connsiteY0" fmla="*/ 21171 h 21171"/>
                  <a:gd name="connsiteX1" fmla="*/ 4616 w 72364"/>
                  <a:gd name="connsiteY1" fmla="*/ 12703 h 21171"/>
                  <a:gd name="connsiteX2" fmla="*/ 8850 w 72364"/>
                  <a:gd name="connsiteY2" fmla="*/ 0 h 21171"/>
                  <a:gd name="connsiteX3" fmla="*/ 63895 w 72364"/>
                  <a:gd name="connsiteY3" fmla="*/ 8468 h 21171"/>
                  <a:gd name="connsiteX4" fmla="*/ 72364 w 72364"/>
                  <a:gd name="connsiteY4" fmla="*/ 16937 h 21171"/>
                  <a:gd name="connsiteX5" fmla="*/ 63895 w 72364"/>
                  <a:gd name="connsiteY5" fmla="*/ 21171 h 21171"/>
                  <a:gd name="connsiteX6" fmla="*/ 63895 w 72364"/>
                  <a:gd name="connsiteY6" fmla="*/ 21171 h 2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64" h="21171">
                    <a:moveTo>
                      <a:pt x="63895" y="21171"/>
                    </a:moveTo>
                    <a:cubicBezTo>
                      <a:pt x="42724" y="16937"/>
                      <a:pt x="25787" y="16937"/>
                      <a:pt x="4616" y="12703"/>
                    </a:cubicBezTo>
                    <a:cubicBezTo>
                      <a:pt x="-3852" y="12703"/>
                      <a:pt x="382" y="0"/>
                      <a:pt x="8850" y="0"/>
                    </a:cubicBezTo>
                    <a:cubicBezTo>
                      <a:pt x="25787" y="4234"/>
                      <a:pt x="46958" y="8468"/>
                      <a:pt x="63895" y="8468"/>
                    </a:cubicBezTo>
                    <a:cubicBezTo>
                      <a:pt x="68130" y="8468"/>
                      <a:pt x="72364" y="12703"/>
                      <a:pt x="72364" y="16937"/>
                    </a:cubicBezTo>
                    <a:cubicBezTo>
                      <a:pt x="72364" y="21171"/>
                      <a:pt x="68130" y="21171"/>
                      <a:pt x="63895" y="21171"/>
                    </a:cubicBezTo>
                    <a:lnTo>
                      <a:pt x="63895" y="2117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F0989D36-7CA6-4157-4499-3F4829D35265}"/>
                  </a:ext>
                </a:extLst>
              </p:cNvPr>
              <p:cNvSpPr/>
              <p:nvPr/>
            </p:nvSpPr>
            <p:spPr>
              <a:xfrm>
                <a:off x="8811177" y="5354843"/>
                <a:ext cx="33874" cy="16937"/>
              </a:xfrm>
              <a:custGeom>
                <a:avLst/>
                <a:gdLst>
                  <a:gd name="connsiteX0" fmla="*/ 4234 w 33874"/>
                  <a:gd name="connsiteY0" fmla="*/ 4234 h 16937"/>
                  <a:gd name="connsiteX1" fmla="*/ 25405 w 33874"/>
                  <a:gd name="connsiteY1" fmla="*/ 0 h 16937"/>
                  <a:gd name="connsiteX2" fmla="*/ 29640 w 33874"/>
                  <a:gd name="connsiteY2" fmla="*/ 0 h 16937"/>
                  <a:gd name="connsiteX3" fmla="*/ 33874 w 33874"/>
                  <a:gd name="connsiteY3" fmla="*/ 4234 h 16937"/>
                  <a:gd name="connsiteX4" fmla="*/ 29640 w 33874"/>
                  <a:gd name="connsiteY4" fmla="*/ 12703 h 16937"/>
                  <a:gd name="connsiteX5" fmla="*/ 8469 w 33874"/>
                  <a:gd name="connsiteY5" fmla="*/ 16937 h 16937"/>
                  <a:gd name="connsiteX6" fmla="*/ 4234 w 33874"/>
                  <a:gd name="connsiteY6" fmla="*/ 16937 h 16937"/>
                  <a:gd name="connsiteX7" fmla="*/ 0 w 33874"/>
                  <a:gd name="connsiteY7" fmla="*/ 12703 h 16937"/>
                  <a:gd name="connsiteX8" fmla="*/ 4234 w 33874"/>
                  <a:gd name="connsiteY8" fmla="*/ 4234 h 16937"/>
                  <a:gd name="connsiteX9" fmla="*/ 4234 w 33874"/>
                  <a:gd name="connsiteY9" fmla="*/ 4234 h 16937"/>
                  <a:gd name="connsiteX10" fmla="*/ 4234 w 33874"/>
                  <a:gd name="connsiteY10" fmla="*/ 4234 h 1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874" h="16937">
                    <a:moveTo>
                      <a:pt x="4234" y="4234"/>
                    </a:moveTo>
                    <a:cubicBezTo>
                      <a:pt x="12703" y="4234"/>
                      <a:pt x="16937" y="4234"/>
                      <a:pt x="25405" y="0"/>
                    </a:cubicBezTo>
                    <a:cubicBezTo>
                      <a:pt x="25405" y="0"/>
                      <a:pt x="29640" y="0"/>
                      <a:pt x="29640" y="0"/>
                    </a:cubicBezTo>
                    <a:cubicBezTo>
                      <a:pt x="29640" y="0"/>
                      <a:pt x="33874" y="4234"/>
                      <a:pt x="33874" y="4234"/>
                    </a:cubicBezTo>
                    <a:cubicBezTo>
                      <a:pt x="33874" y="8469"/>
                      <a:pt x="33874" y="12703"/>
                      <a:pt x="29640" y="12703"/>
                    </a:cubicBezTo>
                    <a:cubicBezTo>
                      <a:pt x="21171" y="12703"/>
                      <a:pt x="16937" y="16937"/>
                      <a:pt x="8469" y="16937"/>
                    </a:cubicBezTo>
                    <a:cubicBezTo>
                      <a:pt x="8469" y="16937"/>
                      <a:pt x="4234" y="16937"/>
                      <a:pt x="4234" y="16937"/>
                    </a:cubicBezTo>
                    <a:cubicBezTo>
                      <a:pt x="4234" y="16937"/>
                      <a:pt x="0" y="12703"/>
                      <a:pt x="0" y="12703"/>
                    </a:cubicBezTo>
                    <a:cubicBezTo>
                      <a:pt x="0" y="8469"/>
                      <a:pt x="0" y="8469"/>
                      <a:pt x="4234" y="4234"/>
                    </a:cubicBezTo>
                    <a:cubicBezTo>
                      <a:pt x="4234" y="4234"/>
                      <a:pt x="4234" y="4234"/>
                      <a:pt x="4234" y="4234"/>
                    </a:cubicBezTo>
                    <a:lnTo>
                      <a:pt x="4234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E3FEE3D1-889C-D73B-CDA4-F22418D8E424}"/>
                  </a:ext>
                </a:extLst>
              </p:cNvPr>
              <p:cNvSpPr/>
              <p:nvPr/>
            </p:nvSpPr>
            <p:spPr>
              <a:xfrm>
                <a:off x="8730726" y="4215832"/>
                <a:ext cx="185248" cy="503874"/>
              </a:xfrm>
              <a:custGeom>
                <a:avLst/>
                <a:gdLst>
                  <a:gd name="connsiteX0" fmla="*/ 156667 w 185248"/>
                  <a:gd name="connsiteY0" fmla="*/ 4234 h 503874"/>
                  <a:gd name="connsiteX1" fmla="*/ 182073 w 185248"/>
                  <a:gd name="connsiteY1" fmla="*/ 122793 h 503874"/>
                  <a:gd name="connsiteX2" fmla="*/ 182073 w 185248"/>
                  <a:gd name="connsiteY2" fmla="*/ 237118 h 503874"/>
                  <a:gd name="connsiteX3" fmla="*/ 152433 w 185248"/>
                  <a:gd name="connsiteY3" fmla="*/ 351442 h 503874"/>
                  <a:gd name="connsiteX4" fmla="*/ 101622 w 185248"/>
                  <a:gd name="connsiteY4" fmla="*/ 444596 h 503874"/>
                  <a:gd name="connsiteX5" fmla="*/ 21171 w 185248"/>
                  <a:gd name="connsiteY5" fmla="*/ 499641 h 503874"/>
                  <a:gd name="connsiteX6" fmla="*/ 8469 w 185248"/>
                  <a:gd name="connsiteY6" fmla="*/ 503875 h 503874"/>
                  <a:gd name="connsiteX7" fmla="*/ 0 w 185248"/>
                  <a:gd name="connsiteY7" fmla="*/ 499641 h 503874"/>
                  <a:gd name="connsiteX8" fmla="*/ 4235 w 185248"/>
                  <a:gd name="connsiteY8" fmla="*/ 491172 h 503874"/>
                  <a:gd name="connsiteX9" fmla="*/ 80451 w 185248"/>
                  <a:gd name="connsiteY9" fmla="*/ 444596 h 503874"/>
                  <a:gd name="connsiteX10" fmla="*/ 131262 w 185248"/>
                  <a:gd name="connsiteY10" fmla="*/ 359911 h 503874"/>
                  <a:gd name="connsiteX11" fmla="*/ 160901 w 185248"/>
                  <a:gd name="connsiteY11" fmla="*/ 249820 h 503874"/>
                  <a:gd name="connsiteX12" fmla="*/ 165136 w 185248"/>
                  <a:gd name="connsiteY12" fmla="*/ 135496 h 503874"/>
                  <a:gd name="connsiteX13" fmla="*/ 139730 w 185248"/>
                  <a:gd name="connsiteY13" fmla="*/ 21171 h 503874"/>
                  <a:gd name="connsiteX14" fmla="*/ 135496 w 185248"/>
                  <a:gd name="connsiteY14" fmla="*/ 8468 h 503874"/>
                  <a:gd name="connsiteX15" fmla="*/ 139730 w 185248"/>
                  <a:gd name="connsiteY15" fmla="*/ 0 h 503874"/>
                  <a:gd name="connsiteX16" fmla="*/ 156667 w 185248"/>
                  <a:gd name="connsiteY16" fmla="*/ 4234 h 503874"/>
                  <a:gd name="connsiteX17" fmla="*/ 156667 w 185248"/>
                  <a:gd name="connsiteY17" fmla="*/ 4234 h 50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248" h="503874">
                    <a:moveTo>
                      <a:pt x="156667" y="4234"/>
                    </a:moveTo>
                    <a:cubicBezTo>
                      <a:pt x="169370" y="42342"/>
                      <a:pt x="177838" y="80451"/>
                      <a:pt x="182073" y="122793"/>
                    </a:cubicBezTo>
                    <a:cubicBezTo>
                      <a:pt x="186307" y="160901"/>
                      <a:pt x="186307" y="199009"/>
                      <a:pt x="182073" y="237118"/>
                    </a:cubicBezTo>
                    <a:cubicBezTo>
                      <a:pt x="177838" y="275226"/>
                      <a:pt x="169370" y="313334"/>
                      <a:pt x="152433" y="351442"/>
                    </a:cubicBezTo>
                    <a:cubicBezTo>
                      <a:pt x="139730" y="385316"/>
                      <a:pt x="122793" y="419190"/>
                      <a:pt x="101622" y="444596"/>
                    </a:cubicBezTo>
                    <a:cubicBezTo>
                      <a:pt x="80451" y="470001"/>
                      <a:pt x="55045" y="491172"/>
                      <a:pt x="21171" y="499641"/>
                    </a:cubicBezTo>
                    <a:cubicBezTo>
                      <a:pt x="16937" y="499641"/>
                      <a:pt x="12703" y="499641"/>
                      <a:pt x="8469" y="503875"/>
                    </a:cubicBezTo>
                    <a:cubicBezTo>
                      <a:pt x="4235" y="503875"/>
                      <a:pt x="0" y="503875"/>
                      <a:pt x="0" y="499641"/>
                    </a:cubicBezTo>
                    <a:cubicBezTo>
                      <a:pt x="0" y="495406"/>
                      <a:pt x="0" y="491172"/>
                      <a:pt x="4235" y="491172"/>
                    </a:cubicBezTo>
                    <a:cubicBezTo>
                      <a:pt x="33874" y="486938"/>
                      <a:pt x="59279" y="470001"/>
                      <a:pt x="80451" y="444596"/>
                    </a:cubicBezTo>
                    <a:cubicBezTo>
                      <a:pt x="101622" y="419190"/>
                      <a:pt x="118559" y="389550"/>
                      <a:pt x="131262" y="359911"/>
                    </a:cubicBezTo>
                    <a:cubicBezTo>
                      <a:pt x="143964" y="326037"/>
                      <a:pt x="156667" y="287929"/>
                      <a:pt x="160901" y="249820"/>
                    </a:cubicBezTo>
                    <a:cubicBezTo>
                      <a:pt x="165136" y="211712"/>
                      <a:pt x="169370" y="173604"/>
                      <a:pt x="165136" y="135496"/>
                    </a:cubicBezTo>
                    <a:cubicBezTo>
                      <a:pt x="160901" y="97388"/>
                      <a:pt x="152433" y="59279"/>
                      <a:pt x="139730" y="21171"/>
                    </a:cubicBezTo>
                    <a:cubicBezTo>
                      <a:pt x="139730" y="16937"/>
                      <a:pt x="135496" y="12703"/>
                      <a:pt x="135496" y="8468"/>
                    </a:cubicBezTo>
                    <a:cubicBezTo>
                      <a:pt x="135496" y="4234"/>
                      <a:pt x="135496" y="0"/>
                      <a:pt x="139730" y="0"/>
                    </a:cubicBezTo>
                    <a:cubicBezTo>
                      <a:pt x="152433" y="0"/>
                      <a:pt x="156667" y="4234"/>
                      <a:pt x="156667" y="4234"/>
                    </a:cubicBezTo>
                    <a:lnTo>
                      <a:pt x="156667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06BAD594-6F88-3959-9D3F-8563547FE1FE}"/>
                  </a:ext>
                </a:extLst>
              </p:cNvPr>
              <p:cNvSpPr/>
              <p:nvPr/>
            </p:nvSpPr>
            <p:spPr>
              <a:xfrm>
                <a:off x="9111808" y="4296282"/>
                <a:ext cx="93153" cy="478469"/>
              </a:xfrm>
              <a:custGeom>
                <a:avLst/>
                <a:gdLst>
                  <a:gd name="connsiteX0" fmla="*/ 8469 w 93153"/>
                  <a:gd name="connsiteY0" fmla="*/ 4234 h 478469"/>
                  <a:gd name="connsiteX1" fmla="*/ 84685 w 93153"/>
                  <a:gd name="connsiteY1" fmla="*/ 203244 h 478469"/>
                  <a:gd name="connsiteX2" fmla="*/ 93154 w 93153"/>
                  <a:gd name="connsiteY2" fmla="*/ 292163 h 478469"/>
                  <a:gd name="connsiteX3" fmla="*/ 88919 w 93153"/>
                  <a:gd name="connsiteY3" fmla="*/ 381082 h 478469"/>
                  <a:gd name="connsiteX4" fmla="*/ 67748 w 93153"/>
                  <a:gd name="connsiteY4" fmla="*/ 474235 h 478469"/>
                  <a:gd name="connsiteX5" fmla="*/ 59279 w 93153"/>
                  <a:gd name="connsiteY5" fmla="*/ 478469 h 478469"/>
                  <a:gd name="connsiteX6" fmla="*/ 55045 w 93153"/>
                  <a:gd name="connsiteY6" fmla="*/ 470001 h 478469"/>
                  <a:gd name="connsiteX7" fmla="*/ 71982 w 93153"/>
                  <a:gd name="connsiteY7" fmla="*/ 389550 h 478469"/>
                  <a:gd name="connsiteX8" fmla="*/ 80451 w 93153"/>
                  <a:gd name="connsiteY8" fmla="*/ 300631 h 478469"/>
                  <a:gd name="connsiteX9" fmla="*/ 76217 w 93153"/>
                  <a:gd name="connsiteY9" fmla="*/ 215946 h 478469"/>
                  <a:gd name="connsiteX10" fmla="*/ 46577 w 93153"/>
                  <a:gd name="connsiteY10" fmla="*/ 114325 h 478469"/>
                  <a:gd name="connsiteX11" fmla="*/ 0 w 93153"/>
                  <a:gd name="connsiteY11" fmla="*/ 8468 h 478469"/>
                  <a:gd name="connsiteX12" fmla="*/ 4235 w 93153"/>
                  <a:gd name="connsiteY12" fmla="*/ 0 h 478469"/>
                  <a:gd name="connsiteX13" fmla="*/ 8469 w 93153"/>
                  <a:gd name="connsiteY13" fmla="*/ 4234 h 478469"/>
                  <a:gd name="connsiteX14" fmla="*/ 8469 w 93153"/>
                  <a:gd name="connsiteY14" fmla="*/ 4234 h 47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153" h="478469">
                    <a:moveTo>
                      <a:pt x="8469" y="4234"/>
                    </a:moveTo>
                    <a:cubicBezTo>
                      <a:pt x="38108" y="67748"/>
                      <a:pt x="71982" y="131262"/>
                      <a:pt x="84685" y="203244"/>
                    </a:cubicBezTo>
                    <a:cubicBezTo>
                      <a:pt x="88919" y="232883"/>
                      <a:pt x="93154" y="262523"/>
                      <a:pt x="93154" y="292163"/>
                    </a:cubicBezTo>
                    <a:cubicBezTo>
                      <a:pt x="93154" y="321803"/>
                      <a:pt x="93154" y="351442"/>
                      <a:pt x="88919" y="381082"/>
                    </a:cubicBezTo>
                    <a:cubicBezTo>
                      <a:pt x="84685" y="410722"/>
                      <a:pt x="80451" y="444596"/>
                      <a:pt x="67748" y="474235"/>
                    </a:cubicBezTo>
                    <a:cubicBezTo>
                      <a:pt x="67748" y="478469"/>
                      <a:pt x="63514" y="478469"/>
                      <a:pt x="59279" y="478469"/>
                    </a:cubicBezTo>
                    <a:cubicBezTo>
                      <a:pt x="55045" y="478469"/>
                      <a:pt x="55045" y="474235"/>
                      <a:pt x="55045" y="470001"/>
                    </a:cubicBezTo>
                    <a:cubicBezTo>
                      <a:pt x="63514" y="444596"/>
                      <a:pt x="67748" y="414956"/>
                      <a:pt x="71982" y="389550"/>
                    </a:cubicBezTo>
                    <a:cubicBezTo>
                      <a:pt x="76217" y="359911"/>
                      <a:pt x="76217" y="330271"/>
                      <a:pt x="80451" y="300631"/>
                    </a:cubicBezTo>
                    <a:cubicBezTo>
                      <a:pt x="80451" y="270992"/>
                      <a:pt x="80451" y="245586"/>
                      <a:pt x="76217" y="215946"/>
                    </a:cubicBezTo>
                    <a:cubicBezTo>
                      <a:pt x="71982" y="182072"/>
                      <a:pt x="59279" y="148199"/>
                      <a:pt x="46577" y="114325"/>
                    </a:cubicBezTo>
                    <a:cubicBezTo>
                      <a:pt x="33874" y="76216"/>
                      <a:pt x="16937" y="42342"/>
                      <a:pt x="0" y="8468"/>
                    </a:cubicBezTo>
                    <a:cubicBezTo>
                      <a:pt x="0" y="4234"/>
                      <a:pt x="0" y="0"/>
                      <a:pt x="4235" y="0"/>
                    </a:cubicBezTo>
                    <a:cubicBezTo>
                      <a:pt x="0" y="0"/>
                      <a:pt x="4235" y="0"/>
                      <a:pt x="8469" y="4234"/>
                    </a:cubicBezTo>
                    <a:lnTo>
                      <a:pt x="8469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0991B807-0FB4-4B1A-4DBA-E80C9DD2BBBD}"/>
                  </a:ext>
                </a:extLst>
              </p:cNvPr>
              <p:cNvSpPr/>
              <p:nvPr/>
            </p:nvSpPr>
            <p:spPr>
              <a:xfrm>
                <a:off x="8172533" y="5765565"/>
                <a:ext cx="291436" cy="130202"/>
              </a:xfrm>
              <a:custGeom>
                <a:avLst/>
                <a:gdLst>
                  <a:gd name="connsiteX0" fmla="*/ 291436 w 291436"/>
                  <a:gd name="connsiteY0" fmla="*/ 16937 h 130202"/>
                  <a:gd name="connsiteX1" fmla="*/ 240625 w 291436"/>
                  <a:gd name="connsiteY1" fmla="*/ 93153 h 130202"/>
                  <a:gd name="connsiteX2" fmla="*/ 181346 w 291436"/>
                  <a:gd name="connsiteY2" fmla="*/ 127027 h 130202"/>
                  <a:gd name="connsiteX3" fmla="*/ 117832 w 291436"/>
                  <a:gd name="connsiteY3" fmla="*/ 127027 h 130202"/>
                  <a:gd name="connsiteX4" fmla="*/ 58553 w 291436"/>
                  <a:gd name="connsiteY4" fmla="*/ 105856 h 130202"/>
                  <a:gd name="connsiteX5" fmla="*/ 7742 w 291436"/>
                  <a:gd name="connsiteY5" fmla="*/ 80451 h 130202"/>
                  <a:gd name="connsiteX6" fmla="*/ 3508 w 291436"/>
                  <a:gd name="connsiteY6" fmla="*/ 76216 h 130202"/>
                  <a:gd name="connsiteX7" fmla="*/ 11976 w 291436"/>
                  <a:gd name="connsiteY7" fmla="*/ 63514 h 130202"/>
                  <a:gd name="connsiteX8" fmla="*/ 62787 w 291436"/>
                  <a:gd name="connsiteY8" fmla="*/ 88919 h 130202"/>
                  <a:gd name="connsiteX9" fmla="*/ 75490 w 291436"/>
                  <a:gd name="connsiteY9" fmla="*/ 93153 h 130202"/>
                  <a:gd name="connsiteX10" fmla="*/ 83958 w 291436"/>
                  <a:gd name="connsiteY10" fmla="*/ 97388 h 130202"/>
                  <a:gd name="connsiteX11" fmla="*/ 83958 w 291436"/>
                  <a:gd name="connsiteY11" fmla="*/ 97388 h 130202"/>
                  <a:gd name="connsiteX12" fmla="*/ 83958 w 291436"/>
                  <a:gd name="connsiteY12" fmla="*/ 97388 h 130202"/>
                  <a:gd name="connsiteX13" fmla="*/ 83958 w 291436"/>
                  <a:gd name="connsiteY13" fmla="*/ 97388 h 130202"/>
                  <a:gd name="connsiteX14" fmla="*/ 88193 w 291436"/>
                  <a:gd name="connsiteY14" fmla="*/ 97388 h 130202"/>
                  <a:gd name="connsiteX15" fmla="*/ 117832 w 291436"/>
                  <a:gd name="connsiteY15" fmla="*/ 105856 h 130202"/>
                  <a:gd name="connsiteX16" fmla="*/ 130535 w 291436"/>
                  <a:gd name="connsiteY16" fmla="*/ 110090 h 130202"/>
                  <a:gd name="connsiteX17" fmla="*/ 139004 w 291436"/>
                  <a:gd name="connsiteY17" fmla="*/ 110090 h 130202"/>
                  <a:gd name="connsiteX18" fmla="*/ 139004 w 291436"/>
                  <a:gd name="connsiteY18" fmla="*/ 110090 h 130202"/>
                  <a:gd name="connsiteX19" fmla="*/ 139004 w 291436"/>
                  <a:gd name="connsiteY19" fmla="*/ 110090 h 130202"/>
                  <a:gd name="connsiteX20" fmla="*/ 143238 w 291436"/>
                  <a:gd name="connsiteY20" fmla="*/ 110090 h 130202"/>
                  <a:gd name="connsiteX21" fmla="*/ 155941 w 291436"/>
                  <a:gd name="connsiteY21" fmla="*/ 110090 h 130202"/>
                  <a:gd name="connsiteX22" fmla="*/ 164409 w 291436"/>
                  <a:gd name="connsiteY22" fmla="*/ 110090 h 130202"/>
                  <a:gd name="connsiteX23" fmla="*/ 168643 w 291436"/>
                  <a:gd name="connsiteY23" fmla="*/ 110090 h 130202"/>
                  <a:gd name="connsiteX24" fmla="*/ 168643 w 291436"/>
                  <a:gd name="connsiteY24" fmla="*/ 110090 h 130202"/>
                  <a:gd name="connsiteX25" fmla="*/ 168643 w 291436"/>
                  <a:gd name="connsiteY25" fmla="*/ 110090 h 130202"/>
                  <a:gd name="connsiteX26" fmla="*/ 168643 w 291436"/>
                  <a:gd name="connsiteY26" fmla="*/ 110090 h 130202"/>
                  <a:gd name="connsiteX27" fmla="*/ 181346 w 291436"/>
                  <a:gd name="connsiteY27" fmla="*/ 105856 h 130202"/>
                  <a:gd name="connsiteX28" fmla="*/ 189814 w 291436"/>
                  <a:gd name="connsiteY28" fmla="*/ 101622 h 130202"/>
                  <a:gd name="connsiteX29" fmla="*/ 194049 w 291436"/>
                  <a:gd name="connsiteY29" fmla="*/ 101622 h 130202"/>
                  <a:gd name="connsiteX30" fmla="*/ 194049 w 291436"/>
                  <a:gd name="connsiteY30" fmla="*/ 101622 h 130202"/>
                  <a:gd name="connsiteX31" fmla="*/ 194049 w 291436"/>
                  <a:gd name="connsiteY31" fmla="*/ 101622 h 130202"/>
                  <a:gd name="connsiteX32" fmla="*/ 206752 w 291436"/>
                  <a:gd name="connsiteY32" fmla="*/ 93153 h 130202"/>
                  <a:gd name="connsiteX33" fmla="*/ 215220 w 291436"/>
                  <a:gd name="connsiteY33" fmla="*/ 88919 h 130202"/>
                  <a:gd name="connsiteX34" fmla="*/ 219454 w 291436"/>
                  <a:gd name="connsiteY34" fmla="*/ 84685 h 130202"/>
                  <a:gd name="connsiteX35" fmla="*/ 270265 w 291436"/>
                  <a:gd name="connsiteY35" fmla="*/ 16937 h 130202"/>
                  <a:gd name="connsiteX36" fmla="*/ 274499 w 291436"/>
                  <a:gd name="connsiteY36" fmla="*/ 4234 h 130202"/>
                  <a:gd name="connsiteX37" fmla="*/ 282968 w 291436"/>
                  <a:gd name="connsiteY37" fmla="*/ 0 h 130202"/>
                  <a:gd name="connsiteX38" fmla="*/ 291436 w 291436"/>
                  <a:gd name="connsiteY38" fmla="*/ 16937 h 130202"/>
                  <a:gd name="connsiteX39" fmla="*/ 291436 w 291436"/>
                  <a:gd name="connsiteY39" fmla="*/ 16937 h 13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91436" h="130202">
                    <a:moveTo>
                      <a:pt x="291436" y="16937"/>
                    </a:moveTo>
                    <a:cubicBezTo>
                      <a:pt x="278734" y="46577"/>
                      <a:pt x="261796" y="71982"/>
                      <a:pt x="240625" y="93153"/>
                    </a:cubicBezTo>
                    <a:cubicBezTo>
                      <a:pt x="223689" y="110090"/>
                      <a:pt x="202517" y="118559"/>
                      <a:pt x="181346" y="127027"/>
                    </a:cubicBezTo>
                    <a:cubicBezTo>
                      <a:pt x="160175" y="131261"/>
                      <a:pt x="139004" y="131261"/>
                      <a:pt x="117832" y="127027"/>
                    </a:cubicBezTo>
                    <a:cubicBezTo>
                      <a:pt x="96661" y="122793"/>
                      <a:pt x="79724" y="114325"/>
                      <a:pt x="58553" y="105856"/>
                    </a:cubicBezTo>
                    <a:cubicBezTo>
                      <a:pt x="41616" y="97388"/>
                      <a:pt x="24679" y="88919"/>
                      <a:pt x="7742" y="80451"/>
                    </a:cubicBezTo>
                    <a:cubicBezTo>
                      <a:pt x="7742" y="80451"/>
                      <a:pt x="3508" y="80451"/>
                      <a:pt x="3508" y="76216"/>
                    </a:cubicBezTo>
                    <a:cubicBezTo>
                      <a:pt x="-4961" y="71982"/>
                      <a:pt x="3508" y="59279"/>
                      <a:pt x="11976" y="63514"/>
                    </a:cubicBezTo>
                    <a:cubicBezTo>
                      <a:pt x="28913" y="71982"/>
                      <a:pt x="45850" y="80451"/>
                      <a:pt x="62787" y="88919"/>
                    </a:cubicBezTo>
                    <a:cubicBezTo>
                      <a:pt x="67021" y="93153"/>
                      <a:pt x="71256" y="93153"/>
                      <a:pt x="75490" y="93153"/>
                    </a:cubicBezTo>
                    <a:cubicBezTo>
                      <a:pt x="79724" y="93153"/>
                      <a:pt x="79724" y="93153"/>
                      <a:pt x="83958" y="97388"/>
                    </a:cubicBezTo>
                    <a:cubicBezTo>
                      <a:pt x="83958" y="97388"/>
                      <a:pt x="83958" y="97388"/>
                      <a:pt x="83958" y="97388"/>
                    </a:cubicBezTo>
                    <a:cubicBezTo>
                      <a:pt x="83958" y="97388"/>
                      <a:pt x="83958" y="97388"/>
                      <a:pt x="83958" y="97388"/>
                    </a:cubicBezTo>
                    <a:cubicBezTo>
                      <a:pt x="83958" y="97388"/>
                      <a:pt x="83958" y="97388"/>
                      <a:pt x="83958" y="97388"/>
                    </a:cubicBezTo>
                    <a:cubicBezTo>
                      <a:pt x="83958" y="97388"/>
                      <a:pt x="88193" y="97388"/>
                      <a:pt x="88193" y="97388"/>
                    </a:cubicBezTo>
                    <a:cubicBezTo>
                      <a:pt x="96661" y="101622"/>
                      <a:pt x="105130" y="105856"/>
                      <a:pt x="117832" y="105856"/>
                    </a:cubicBezTo>
                    <a:cubicBezTo>
                      <a:pt x="122067" y="105856"/>
                      <a:pt x="126301" y="110090"/>
                      <a:pt x="130535" y="110090"/>
                    </a:cubicBezTo>
                    <a:cubicBezTo>
                      <a:pt x="134769" y="110090"/>
                      <a:pt x="134769" y="110090"/>
                      <a:pt x="139004" y="110090"/>
                    </a:cubicBezTo>
                    <a:cubicBezTo>
                      <a:pt x="139004" y="110090"/>
                      <a:pt x="139004" y="110090"/>
                      <a:pt x="139004" y="110090"/>
                    </a:cubicBezTo>
                    <a:cubicBezTo>
                      <a:pt x="139004" y="110090"/>
                      <a:pt x="139004" y="110090"/>
                      <a:pt x="139004" y="110090"/>
                    </a:cubicBezTo>
                    <a:cubicBezTo>
                      <a:pt x="139004" y="110090"/>
                      <a:pt x="143238" y="110090"/>
                      <a:pt x="143238" y="110090"/>
                    </a:cubicBezTo>
                    <a:cubicBezTo>
                      <a:pt x="147472" y="110090"/>
                      <a:pt x="151706" y="110090"/>
                      <a:pt x="155941" y="110090"/>
                    </a:cubicBezTo>
                    <a:cubicBezTo>
                      <a:pt x="160175" y="110090"/>
                      <a:pt x="160175" y="110090"/>
                      <a:pt x="164409" y="110090"/>
                    </a:cubicBezTo>
                    <a:cubicBezTo>
                      <a:pt x="164409" y="110090"/>
                      <a:pt x="168643" y="110090"/>
                      <a:pt x="168643" y="110090"/>
                    </a:cubicBezTo>
                    <a:cubicBezTo>
                      <a:pt x="168643" y="110090"/>
                      <a:pt x="168643" y="110090"/>
                      <a:pt x="168643" y="110090"/>
                    </a:cubicBezTo>
                    <a:cubicBezTo>
                      <a:pt x="168643" y="110090"/>
                      <a:pt x="168643" y="110090"/>
                      <a:pt x="168643" y="110090"/>
                    </a:cubicBezTo>
                    <a:cubicBezTo>
                      <a:pt x="168643" y="110090"/>
                      <a:pt x="168643" y="110090"/>
                      <a:pt x="168643" y="110090"/>
                    </a:cubicBezTo>
                    <a:cubicBezTo>
                      <a:pt x="172877" y="110090"/>
                      <a:pt x="177112" y="110090"/>
                      <a:pt x="181346" y="105856"/>
                    </a:cubicBezTo>
                    <a:cubicBezTo>
                      <a:pt x="185580" y="105856"/>
                      <a:pt x="185580" y="105856"/>
                      <a:pt x="189814" y="101622"/>
                    </a:cubicBezTo>
                    <a:cubicBezTo>
                      <a:pt x="189814" y="101622"/>
                      <a:pt x="194049" y="101622"/>
                      <a:pt x="194049" y="101622"/>
                    </a:cubicBezTo>
                    <a:cubicBezTo>
                      <a:pt x="194049" y="101622"/>
                      <a:pt x="194049" y="101622"/>
                      <a:pt x="194049" y="101622"/>
                    </a:cubicBezTo>
                    <a:cubicBezTo>
                      <a:pt x="194049" y="101622"/>
                      <a:pt x="194049" y="101622"/>
                      <a:pt x="194049" y="101622"/>
                    </a:cubicBezTo>
                    <a:cubicBezTo>
                      <a:pt x="198283" y="97388"/>
                      <a:pt x="202517" y="97388"/>
                      <a:pt x="206752" y="93153"/>
                    </a:cubicBezTo>
                    <a:cubicBezTo>
                      <a:pt x="210986" y="93153"/>
                      <a:pt x="210986" y="88919"/>
                      <a:pt x="215220" y="88919"/>
                    </a:cubicBezTo>
                    <a:cubicBezTo>
                      <a:pt x="219454" y="88919"/>
                      <a:pt x="219454" y="84685"/>
                      <a:pt x="219454" y="84685"/>
                    </a:cubicBezTo>
                    <a:cubicBezTo>
                      <a:pt x="240625" y="67748"/>
                      <a:pt x="257562" y="42342"/>
                      <a:pt x="270265" y="16937"/>
                    </a:cubicBezTo>
                    <a:cubicBezTo>
                      <a:pt x="270265" y="12703"/>
                      <a:pt x="274499" y="8469"/>
                      <a:pt x="274499" y="4234"/>
                    </a:cubicBezTo>
                    <a:cubicBezTo>
                      <a:pt x="274499" y="0"/>
                      <a:pt x="278734" y="0"/>
                      <a:pt x="282968" y="0"/>
                    </a:cubicBezTo>
                    <a:cubicBezTo>
                      <a:pt x="291436" y="8469"/>
                      <a:pt x="291436" y="12703"/>
                      <a:pt x="291436" y="16937"/>
                    </a:cubicBezTo>
                    <a:lnTo>
                      <a:pt x="291436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7261E87A-8643-495B-566E-24A26C4CC72F}"/>
                  </a:ext>
                </a:extLst>
              </p:cNvPr>
              <p:cNvSpPr/>
              <p:nvPr/>
            </p:nvSpPr>
            <p:spPr>
              <a:xfrm>
                <a:off x="8120995" y="5626286"/>
                <a:ext cx="131261" cy="215876"/>
              </a:xfrm>
              <a:custGeom>
                <a:avLst/>
                <a:gdLst>
                  <a:gd name="connsiteX0" fmla="*/ 118559 w 131261"/>
                  <a:gd name="connsiteY0" fmla="*/ 37657 h 215876"/>
                  <a:gd name="connsiteX1" fmla="*/ 101622 w 131261"/>
                  <a:gd name="connsiteY1" fmla="*/ 33423 h 215876"/>
                  <a:gd name="connsiteX2" fmla="*/ 93153 w 131261"/>
                  <a:gd name="connsiteY2" fmla="*/ 29188 h 215876"/>
                  <a:gd name="connsiteX3" fmla="*/ 88919 w 131261"/>
                  <a:gd name="connsiteY3" fmla="*/ 29188 h 215876"/>
                  <a:gd name="connsiteX4" fmla="*/ 88919 w 131261"/>
                  <a:gd name="connsiteY4" fmla="*/ 29188 h 215876"/>
                  <a:gd name="connsiteX5" fmla="*/ 88919 w 131261"/>
                  <a:gd name="connsiteY5" fmla="*/ 29188 h 215876"/>
                  <a:gd name="connsiteX6" fmla="*/ 71982 w 131261"/>
                  <a:gd name="connsiteY6" fmla="*/ 29188 h 215876"/>
                  <a:gd name="connsiteX7" fmla="*/ 67748 w 131261"/>
                  <a:gd name="connsiteY7" fmla="*/ 29188 h 215876"/>
                  <a:gd name="connsiteX8" fmla="*/ 67748 w 131261"/>
                  <a:gd name="connsiteY8" fmla="*/ 29188 h 215876"/>
                  <a:gd name="connsiteX9" fmla="*/ 67748 w 131261"/>
                  <a:gd name="connsiteY9" fmla="*/ 29188 h 215876"/>
                  <a:gd name="connsiteX10" fmla="*/ 59279 w 131261"/>
                  <a:gd name="connsiteY10" fmla="*/ 29188 h 215876"/>
                  <a:gd name="connsiteX11" fmla="*/ 55045 w 131261"/>
                  <a:gd name="connsiteY11" fmla="*/ 29188 h 215876"/>
                  <a:gd name="connsiteX12" fmla="*/ 55045 w 131261"/>
                  <a:gd name="connsiteY12" fmla="*/ 29188 h 215876"/>
                  <a:gd name="connsiteX13" fmla="*/ 55045 w 131261"/>
                  <a:gd name="connsiteY13" fmla="*/ 29188 h 215876"/>
                  <a:gd name="connsiteX14" fmla="*/ 50811 w 131261"/>
                  <a:gd name="connsiteY14" fmla="*/ 33423 h 215876"/>
                  <a:gd name="connsiteX15" fmla="*/ 50811 w 131261"/>
                  <a:gd name="connsiteY15" fmla="*/ 33423 h 215876"/>
                  <a:gd name="connsiteX16" fmla="*/ 50811 w 131261"/>
                  <a:gd name="connsiteY16" fmla="*/ 33423 h 215876"/>
                  <a:gd name="connsiteX17" fmla="*/ 46577 w 131261"/>
                  <a:gd name="connsiteY17" fmla="*/ 37657 h 215876"/>
                  <a:gd name="connsiteX18" fmla="*/ 42342 w 131261"/>
                  <a:gd name="connsiteY18" fmla="*/ 41891 h 215876"/>
                  <a:gd name="connsiteX19" fmla="*/ 42342 w 131261"/>
                  <a:gd name="connsiteY19" fmla="*/ 41891 h 215876"/>
                  <a:gd name="connsiteX20" fmla="*/ 42342 w 131261"/>
                  <a:gd name="connsiteY20" fmla="*/ 41891 h 215876"/>
                  <a:gd name="connsiteX21" fmla="*/ 29640 w 131261"/>
                  <a:gd name="connsiteY21" fmla="*/ 71531 h 215876"/>
                  <a:gd name="connsiteX22" fmla="*/ 16937 w 131261"/>
                  <a:gd name="connsiteY22" fmla="*/ 126576 h 215876"/>
                  <a:gd name="connsiteX23" fmla="*/ 16937 w 131261"/>
                  <a:gd name="connsiteY23" fmla="*/ 126576 h 215876"/>
                  <a:gd name="connsiteX24" fmla="*/ 16937 w 131261"/>
                  <a:gd name="connsiteY24" fmla="*/ 126576 h 215876"/>
                  <a:gd name="connsiteX25" fmla="*/ 16937 w 131261"/>
                  <a:gd name="connsiteY25" fmla="*/ 130810 h 215876"/>
                  <a:gd name="connsiteX26" fmla="*/ 16937 w 131261"/>
                  <a:gd name="connsiteY26" fmla="*/ 139279 h 215876"/>
                  <a:gd name="connsiteX27" fmla="*/ 16937 w 131261"/>
                  <a:gd name="connsiteY27" fmla="*/ 156216 h 215876"/>
                  <a:gd name="connsiteX28" fmla="*/ 16937 w 131261"/>
                  <a:gd name="connsiteY28" fmla="*/ 164684 h 215876"/>
                  <a:gd name="connsiteX29" fmla="*/ 16937 w 131261"/>
                  <a:gd name="connsiteY29" fmla="*/ 168918 h 215876"/>
                  <a:gd name="connsiteX30" fmla="*/ 16937 w 131261"/>
                  <a:gd name="connsiteY30" fmla="*/ 168918 h 215876"/>
                  <a:gd name="connsiteX31" fmla="*/ 16937 w 131261"/>
                  <a:gd name="connsiteY31" fmla="*/ 168918 h 215876"/>
                  <a:gd name="connsiteX32" fmla="*/ 21171 w 131261"/>
                  <a:gd name="connsiteY32" fmla="*/ 181621 h 215876"/>
                  <a:gd name="connsiteX33" fmla="*/ 21171 w 131261"/>
                  <a:gd name="connsiteY33" fmla="*/ 185855 h 215876"/>
                  <a:gd name="connsiteX34" fmla="*/ 21171 w 131261"/>
                  <a:gd name="connsiteY34" fmla="*/ 185855 h 215876"/>
                  <a:gd name="connsiteX35" fmla="*/ 21171 w 131261"/>
                  <a:gd name="connsiteY35" fmla="*/ 185855 h 215876"/>
                  <a:gd name="connsiteX36" fmla="*/ 25406 w 131261"/>
                  <a:gd name="connsiteY36" fmla="*/ 194324 h 215876"/>
                  <a:gd name="connsiteX37" fmla="*/ 25406 w 131261"/>
                  <a:gd name="connsiteY37" fmla="*/ 194324 h 215876"/>
                  <a:gd name="connsiteX38" fmla="*/ 25406 w 131261"/>
                  <a:gd name="connsiteY38" fmla="*/ 194324 h 215876"/>
                  <a:gd name="connsiteX39" fmla="*/ 29640 w 131261"/>
                  <a:gd name="connsiteY39" fmla="*/ 198558 h 215876"/>
                  <a:gd name="connsiteX40" fmla="*/ 33874 w 131261"/>
                  <a:gd name="connsiteY40" fmla="*/ 202792 h 215876"/>
                  <a:gd name="connsiteX41" fmla="*/ 33874 w 131261"/>
                  <a:gd name="connsiteY41" fmla="*/ 202792 h 215876"/>
                  <a:gd name="connsiteX42" fmla="*/ 33874 w 131261"/>
                  <a:gd name="connsiteY42" fmla="*/ 202792 h 215876"/>
                  <a:gd name="connsiteX43" fmla="*/ 38108 w 131261"/>
                  <a:gd name="connsiteY43" fmla="*/ 202792 h 215876"/>
                  <a:gd name="connsiteX44" fmla="*/ 38108 w 131261"/>
                  <a:gd name="connsiteY44" fmla="*/ 202792 h 215876"/>
                  <a:gd name="connsiteX45" fmla="*/ 38108 w 131261"/>
                  <a:gd name="connsiteY45" fmla="*/ 202792 h 215876"/>
                  <a:gd name="connsiteX46" fmla="*/ 50811 w 131261"/>
                  <a:gd name="connsiteY46" fmla="*/ 202792 h 215876"/>
                  <a:gd name="connsiteX47" fmla="*/ 76216 w 131261"/>
                  <a:gd name="connsiteY47" fmla="*/ 194324 h 215876"/>
                  <a:gd name="connsiteX48" fmla="*/ 84685 w 131261"/>
                  <a:gd name="connsiteY48" fmla="*/ 198558 h 215876"/>
                  <a:gd name="connsiteX49" fmla="*/ 80451 w 131261"/>
                  <a:gd name="connsiteY49" fmla="*/ 207026 h 215876"/>
                  <a:gd name="connsiteX50" fmla="*/ 29640 w 131261"/>
                  <a:gd name="connsiteY50" fmla="*/ 211261 h 215876"/>
                  <a:gd name="connsiteX51" fmla="*/ 8469 w 131261"/>
                  <a:gd name="connsiteY51" fmla="*/ 190090 h 215876"/>
                  <a:gd name="connsiteX52" fmla="*/ 0 w 131261"/>
                  <a:gd name="connsiteY52" fmla="*/ 126576 h 215876"/>
                  <a:gd name="connsiteX53" fmla="*/ 12703 w 131261"/>
                  <a:gd name="connsiteY53" fmla="*/ 63062 h 215876"/>
                  <a:gd name="connsiteX54" fmla="*/ 50811 w 131261"/>
                  <a:gd name="connsiteY54" fmla="*/ 8017 h 215876"/>
                  <a:gd name="connsiteX55" fmla="*/ 118559 w 131261"/>
                  <a:gd name="connsiteY55" fmla="*/ 8017 h 215876"/>
                  <a:gd name="connsiteX56" fmla="*/ 127027 w 131261"/>
                  <a:gd name="connsiteY56" fmla="*/ 12251 h 215876"/>
                  <a:gd name="connsiteX57" fmla="*/ 131262 w 131261"/>
                  <a:gd name="connsiteY57" fmla="*/ 20720 h 215876"/>
                  <a:gd name="connsiteX58" fmla="*/ 118559 w 131261"/>
                  <a:gd name="connsiteY58" fmla="*/ 37657 h 215876"/>
                  <a:gd name="connsiteX59" fmla="*/ 118559 w 131261"/>
                  <a:gd name="connsiteY59" fmla="*/ 37657 h 215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1261" h="215876">
                    <a:moveTo>
                      <a:pt x="118559" y="37657"/>
                    </a:moveTo>
                    <a:cubicBezTo>
                      <a:pt x="114325" y="33423"/>
                      <a:pt x="105856" y="33423"/>
                      <a:pt x="101622" y="33423"/>
                    </a:cubicBezTo>
                    <a:cubicBezTo>
                      <a:pt x="97388" y="33423"/>
                      <a:pt x="97388" y="33423"/>
                      <a:pt x="93153" y="29188"/>
                    </a:cubicBezTo>
                    <a:cubicBezTo>
                      <a:pt x="93153" y="29188"/>
                      <a:pt x="88919" y="29188"/>
                      <a:pt x="88919" y="29188"/>
                    </a:cubicBezTo>
                    <a:cubicBezTo>
                      <a:pt x="88919" y="29188"/>
                      <a:pt x="88919" y="29188"/>
                      <a:pt x="88919" y="29188"/>
                    </a:cubicBezTo>
                    <a:cubicBezTo>
                      <a:pt x="88919" y="29188"/>
                      <a:pt x="84685" y="29188"/>
                      <a:pt x="88919" y="29188"/>
                    </a:cubicBezTo>
                    <a:cubicBezTo>
                      <a:pt x="84685" y="29188"/>
                      <a:pt x="76216" y="29188"/>
                      <a:pt x="71982" y="29188"/>
                    </a:cubicBezTo>
                    <a:cubicBezTo>
                      <a:pt x="71982" y="29188"/>
                      <a:pt x="71982" y="29188"/>
                      <a:pt x="67748" y="29188"/>
                    </a:cubicBezTo>
                    <a:cubicBezTo>
                      <a:pt x="67748" y="29188"/>
                      <a:pt x="67748" y="29188"/>
                      <a:pt x="67748" y="29188"/>
                    </a:cubicBezTo>
                    <a:cubicBezTo>
                      <a:pt x="67748" y="29188"/>
                      <a:pt x="67748" y="29188"/>
                      <a:pt x="67748" y="29188"/>
                    </a:cubicBezTo>
                    <a:cubicBezTo>
                      <a:pt x="63514" y="29188"/>
                      <a:pt x="63514" y="29188"/>
                      <a:pt x="59279" y="29188"/>
                    </a:cubicBezTo>
                    <a:cubicBezTo>
                      <a:pt x="59279" y="29188"/>
                      <a:pt x="55045" y="29188"/>
                      <a:pt x="55045" y="29188"/>
                    </a:cubicBezTo>
                    <a:cubicBezTo>
                      <a:pt x="55045" y="29188"/>
                      <a:pt x="55045" y="29188"/>
                      <a:pt x="55045" y="29188"/>
                    </a:cubicBezTo>
                    <a:cubicBezTo>
                      <a:pt x="55045" y="29188"/>
                      <a:pt x="55045" y="29188"/>
                      <a:pt x="55045" y="29188"/>
                    </a:cubicBezTo>
                    <a:cubicBezTo>
                      <a:pt x="50811" y="29188"/>
                      <a:pt x="50811" y="33423"/>
                      <a:pt x="50811" y="33423"/>
                    </a:cubicBezTo>
                    <a:cubicBezTo>
                      <a:pt x="50811" y="33423"/>
                      <a:pt x="50811" y="33423"/>
                      <a:pt x="50811" y="33423"/>
                    </a:cubicBezTo>
                    <a:cubicBezTo>
                      <a:pt x="50811" y="33423"/>
                      <a:pt x="50811" y="33423"/>
                      <a:pt x="50811" y="33423"/>
                    </a:cubicBezTo>
                    <a:cubicBezTo>
                      <a:pt x="50811" y="33423"/>
                      <a:pt x="50811" y="33423"/>
                      <a:pt x="46577" y="37657"/>
                    </a:cubicBezTo>
                    <a:cubicBezTo>
                      <a:pt x="46577" y="37657"/>
                      <a:pt x="46577" y="37657"/>
                      <a:pt x="42342" y="41891"/>
                    </a:cubicBezTo>
                    <a:cubicBezTo>
                      <a:pt x="42342" y="41891"/>
                      <a:pt x="42342" y="41891"/>
                      <a:pt x="42342" y="41891"/>
                    </a:cubicBezTo>
                    <a:cubicBezTo>
                      <a:pt x="42342" y="41891"/>
                      <a:pt x="42342" y="41891"/>
                      <a:pt x="42342" y="41891"/>
                    </a:cubicBezTo>
                    <a:cubicBezTo>
                      <a:pt x="33874" y="50359"/>
                      <a:pt x="29640" y="63062"/>
                      <a:pt x="29640" y="71531"/>
                    </a:cubicBezTo>
                    <a:cubicBezTo>
                      <a:pt x="25406" y="88468"/>
                      <a:pt x="21171" y="109639"/>
                      <a:pt x="16937" y="126576"/>
                    </a:cubicBezTo>
                    <a:cubicBezTo>
                      <a:pt x="16937" y="126576"/>
                      <a:pt x="16937" y="126576"/>
                      <a:pt x="16937" y="126576"/>
                    </a:cubicBezTo>
                    <a:cubicBezTo>
                      <a:pt x="16937" y="126576"/>
                      <a:pt x="16937" y="126576"/>
                      <a:pt x="16937" y="126576"/>
                    </a:cubicBezTo>
                    <a:cubicBezTo>
                      <a:pt x="16937" y="126576"/>
                      <a:pt x="16937" y="130810"/>
                      <a:pt x="16937" y="130810"/>
                    </a:cubicBezTo>
                    <a:cubicBezTo>
                      <a:pt x="16937" y="135044"/>
                      <a:pt x="16937" y="135044"/>
                      <a:pt x="16937" y="139279"/>
                    </a:cubicBezTo>
                    <a:cubicBezTo>
                      <a:pt x="16937" y="143513"/>
                      <a:pt x="16937" y="151981"/>
                      <a:pt x="16937" y="156216"/>
                    </a:cubicBezTo>
                    <a:cubicBezTo>
                      <a:pt x="16937" y="160450"/>
                      <a:pt x="16937" y="160450"/>
                      <a:pt x="16937" y="164684"/>
                    </a:cubicBezTo>
                    <a:cubicBezTo>
                      <a:pt x="16937" y="164684"/>
                      <a:pt x="16937" y="168918"/>
                      <a:pt x="16937" y="168918"/>
                    </a:cubicBezTo>
                    <a:cubicBezTo>
                      <a:pt x="16937" y="168918"/>
                      <a:pt x="16937" y="168918"/>
                      <a:pt x="16937" y="168918"/>
                    </a:cubicBezTo>
                    <a:cubicBezTo>
                      <a:pt x="16937" y="168918"/>
                      <a:pt x="16937" y="168918"/>
                      <a:pt x="16937" y="168918"/>
                    </a:cubicBezTo>
                    <a:cubicBezTo>
                      <a:pt x="16937" y="173153"/>
                      <a:pt x="16937" y="177387"/>
                      <a:pt x="21171" y="181621"/>
                    </a:cubicBezTo>
                    <a:cubicBezTo>
                      <a:pt x="21171" y="181621"/>
                      <a:pt x="21171" y="185855"/>
                      <a:pt x="21171" y="185855"/>
                    </a:cubicBezTo>
                    <a:cubicBezTo>
                      <a:pt x="21171" y="185855"/>
                      <a:pt x="21171" y="185855"/>
                      <a:pt x="21171" y="185855"/>
                    </a:cubicBezTo>
                    <a:cubicBezTo>
                      <a:pt x="21171" y="185855"/>
                      <a:pt x="21171" y="185855"/>
                      <a:pt x="21171" y="185855"/>
                    </a:cubicBezTo>
                    <a:cubicBezTo>
                      <a:pt x="21171" y="190090"/>
                      <a:pt x="25406" y="190090"/>
                      <a:pt x="25406" y="194324"/>
                    </a:cubicBezTo>
                    <a:cubicBezTo>
                      <a:pt x="25406" y="194324"/>
                      <a:pt x="25406" y="194324"/>
                      <a:pt x="25406" y="194324"/>
                    </a:cubicBezTo>
                    <a:cubicBezTo>
                      <a:pt x="25406" y="194324"/>
                      <a:pt x="25406" y="194324"/>
                      <a:pt x="25406" y="194324"/>
                    </a:cubicBezTo>
                    <a:cubicBezTo>
                      <a:pt x="25406" y="194324"/>
                      <a:pt x="25406" y="194324"/>
                      <a:pt x="29640" y="198558"/>
                    </a:cubicBezTo>
                    <a:cubicBezTo>
                      <a:pt x="29640" y="198558"/>
                      <a:pt x="29640" y="198558"/>
                      <a:pt x="33874" y="202792"/>
                    </a:cubicBezTo>
                    <a:cubicBezTo>
                      <a:pt x="33874" y="202792"/>
                      <a:pt x="33874" y="202792"/>
                      <a:pt x="33874" y="202792"/>
                    </a:cubicBezTo>
                    <a:cubicBezTo>
                      <a:pt x="33874" y="202792"/>
                      <a:pt x="33874" y="202792"/>
                      <a:pt x="33874" y="202792"/>
                    </a:cubicBezTo>
                    <a:cubicBezTo>
                      <a:pt x="33874" y="202792"/>
                      <a:pt x="38108" y="202792"/>
                      <a:pt x="38108" y="202792"/>
                    </a:cubicBezTo>
                    <a:cubicBezTo>
                      <a:pt x="38108" y="202792"/>
                      <a:pt x="38108" y="202792"/>
                      <a:pt x="38108" y="202792"/>
                    </a:cubicBezTo>
                    <a:cubicBezTo>
                      <a:pt x="38108" y="202792"/>
                      <a:pt x="38108" y="202792"/>
                      <a:pt x="38108" y="202792"/>
                    </a:cubicBezTo>
                    <a:cubicBezTo>
                      <a:pt x="42342" y="202792"/>
                      <a:pt x="46577" y="202792"/>
                      <a:pt x="50811" y="202792"/>
                    </a:cubicBezTo>
                    <a:cubicBezTo>
                      <a:pt x="59279" y="202792"/>
                      <a:pt x="67748" y="198558"/>
                      <a:pt x="76216" y="194324"/>
                    </a:cubicBezTo>
                    <a:cubicBezTo>
                      <a:pt x="80451" y="194324"/>
                      <a:pt x="84685" y="194324"/>
                      <a:pt x="84685" y="198558"/>
                    </a:cubicBezTo>
                    <a:cubicBezTo>
                      <a:pt x="84685" y="202792"/>
                      <a:pt x="84685" y="207026"/>
                      <a:pt x="80451" y="207026"/>
                    </a:cubicBezTo>
                    <a:cubicBezTo>
                      <a:pt x="63514" y="215495"/>
                      <a:pt x="46577" y="219729"/>
                      <a:pt x="29640" y="211261"/>
                    </a:cubicBezTo>
                    <a:cubicBezTo>
                      <a:pt x="21171" y="207026"/>
                      <a:pt x="12703" y="198558"/>
                      <a:pt x="8469" y="190090"/>
                    </a:cubicBezTo>
                    <a:cubicBezTo>
                      <a:pt x="0" y="168918"/>
                      <a:pt x="0" y="147747"/>
                      <a:pt x="0" y="126576"/>
                    </a:cubicBezTo>
                    <a:cubicBezTo>
                      <a:pt x="4234" y="105405"/>
                      <a:pt x="8469" y="84234"/>
                      <a:pt x="12703" y="63062"/>
                    </a:cubicBezTo>
                    <a:cubicBezTo>
                      <a:pt x="21171" y="41891"/>
                      <a:pt x="29640" y="16486"/>
                      <a:pt x="50811" y="8017"/>
                    </a:cubicBezTo>
                    <a:cubicBezTo>
                      <a:pt x="71982" y="-4686"/>
                      <a:pt x="97388" y="-451"/>
                      <a:pt x="118559" y="8017"/>
                    </a:cubicBezTo>
                    <a:cubicBezTo>
                      <a:pt x="122793" y="8017"/>
                      <a:pt x="127027" y="12251"/>
                      <a:pt x="127027" y="12251"/>
                    </a:cubicBezTo>
                    <a:cubicBezTo>
                      <a:pt x="131262" y="12251"/>
                      <a:pt x="131262" y="16486"/>
                      <a:pt x="131262" y="20720"/>
                    </a:cubicBezTo>
                    <a:cubicBezTo>
                      <a:pt x="127027" y="37657"/>
                      <a:pt x="122793" y="41891"/>
                      <a:pt x="118559" y="37657"/>
                    </a:cubicBezTo>
                    <a:lnTo>
                      <a:pt x="118559" y="3765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CCC1D225-6186-B44D-B60D-39EB6FDD507C}"/>
                  </a:ext>
                </a:extLst>
              </p:cNvPr>
              <p:cNvSpPr/>
              <p:nvPr/>
            </p:nvSpPr>
            <p:spPr>
              <a:xfrm>
                <a:off x="8248023" y="5571848"/>
                <a:ext cx="719821" cy="306982"/>
              </a:xfrm>
              <a:custGeom>
                <a:avLst/>
                <a:gdLst>
                  <a:gd name="connsiteX0" fmla="*/ 702885 w 719821"/>
                  <a:gd name="connsiteY0" fmla="*/ 58221 h 306982"/>
                  <a:gd name="connsiteX1" fmla="*/ 669010 w 719821"/>
                  <a:gd name="connsiteY1" fmla="*/ 24347 h 306982"/>
                  <a:gd name="connsiteX2" fmla="*/ 626668 w 719821"/>
                  <a:gd name="connsiteY2" fmla="*/ 20113 h 306982"/>
                  <a:gd name="connsiteX3" fmla="*/ 537749 w 719821"/>
                  <a:gd name="connsiteY3" fmla="*/ 62455 h 306982"/>
                  <a:gd name="connsiteX4" fmla="*/ 461532 w 719821"/>
                  <a:gd name="connsiteY4" fmla="*/ 159843 h 306982"/>
                  <a:gd name="connsiteX5" fmla="*/ 440361 w 719821"/>
                  <a:gd name="connsiteY5" fmla="*/ 206419 h 306982"/>
                  <a:gd name="connsiteX6" fmla="*/ 419190 w 719821"/>
                  <a:gd name="connsiteY6" fmla="*/ 252996 h 306982"/>
                  <a:gd name="connsiteX7" fmla="*/ 389550 w 719821"/>
                  <a:gd name="connsiteY7" fmla="*/ 291104 h 306982"/>
                  <a:gd name="connsiteX8" fmla="*/ 351442 w 719821"/>
                  <a:gd name="connsiteY8" fmla="*/ 303807 h 306982"/>
                  <a:gd name="connsiteX9" fmla="*/ 304866 w 719821"/>
                  <a:gd name="connsiteY9" fmla="*/ 303807 h 306982"/>
                  <a:gd name="connsiteX10" fmla="*/ 258289 w 719821"/>
                  <a:gd name="connsiteY10" fmla="*/ 295338 h 306982"/>
                  <a:gd name="connsiteX11" fmla="*/ 224415 w 719821"/>
                  <a:gd name="connsiteY11" fmla="*/ 269933 h 306982"/>
                  <a:gd name="connsiteX12" fmla="*/ 211712 w 719821"/>
                  <a:gd name="connsiteY12" fmla="*/ 223356 h 306982"/>
                  <a:gd name="connsiteX13" fmla="*/ 199009 w 719821"/>
                  <a:gd name="connsiteY13" fmla="*/ 181014 h 306982"/>
                  <a:gd name="connsiteX14" fmla="*/ 194775 w 719821"/>
                  <a:gd name="connsiteY14" fmla="*/ 176780 h 306982"/>
                  <a:gd name="connsiteX15" fmla="*/ 194775 w 719821"/>
                  <a:gd name="connsiteY15" fmla="*/ 172545 h 306982"/>
                  <a:gd name="connsiteX16" fmla="*/ 190541 w 719821"/>
                  <a:gd name="connsiteY16" fmla="*/ 164077 h 306982"/>
                  <a:gd name="connsiteX17" fmla="*/ 177838 w 719821"/>
                  <a:gd name="connsiteY17" fmla="*/ 151374 h 306982"/>
                  <a:gd name="connsiteX18" fmla="*/ 101622 w 719821"/>
                  <a:gd name="connsiteY18" fmla="*/ 96329 h 306982"/>
                  <a:gd name="connsiteX19" fmla="*/ 59279 w 719821"/>
                  <a:gd name="connsiteY19" fmla="*/ 75158 h 306982"/>
                  <a:gd name="connsiteX20" fmla="*/ 38108 w 719821"/>
                  <a:gd name="connsiteY20" fmla="*/ 66689 h 306982"/>
                  <a:gd name="connsiteX21" fmla="*/ 29640 w 719821"/>
                  <a:gd name="connsiteY21" fmla="*/ 62455 h 306982"/>
                  <a:gd name="connsiteX22" fmla="*/ 25406 w 719821"/>
                  <a:gd name="connsiteY22" fmla="*/ 62455 h 306982"/>
                  <a:gd name="connsiteX23" fmla="*/ 25406 w 719821"/>
                  <a:gd name="connsiteY23" fmla="*/ 62455 h 306982"/>
                  <a:gd name="connsiteX24" fmla="*/ 25406 w 719821"/>
                  <a:gd name="connsiteY24" fmla="*/ 62455 h 306982"/>
                  <a:gd name="connsiteX25" fmla="*/ 25406 w 719821"/>
                  <a:gd name="connsiteY25" fmla="*/ 62455 h 306982"/>
                  <a:gd name="connsiteX26" fmla="*/ 8469 w 719821"/>
                  <a:gd name="connsiteY26" fmla="*/ 62455 h 306982"/>
                  <a:gd name="connsiteX27" fmla="*/ 0 w 719821"/>
                  <a:gd name="connsiteY27" fmla="*/ 53987 h 306982"/>
                  <a:gd name="connsiteX28" fmla="*/ 8469 w 719821"/>
                  <a:gd name="connsiteY28" fmla="*/ 45518 h 306982"/>
                  <a:gd name="connsiteX29" fmla="*/ 42342 w 719821"/>
                  <a:gd name="connsiteY29" fmla="*/ 49752 h 306982"/>
                  <a:gd name="connsiteX30" fmla="*/ 84685 w 719821"/>
                  <a:gd name="connsiteY30" fmla="*/ 66689 h 306982"/>
                  <a:gd name="connsiteX31" fmla="*/ 169370 w 719821"/>
                  <a:gd name="connsiteY31" fmla="*/ 117500 h 306982"/>
                  <a:gd name="connsiteX32" fmla="*/ 203244 w 719821"/>
                  <a:gd name="connsiteY32" fmla="*/ 147140 h 306982"/>
                  <a:gd name="connsiteX33" fmla="*/ 224415 w 719821"/>
                  <a:gd name="connsiteY33" fmla="*/ 176780 h 306982"/>
                  <a:gd name="connsiteX34" fmla="*/ 237118 w 719821"/>
                  <a:gd name="connsiteY34" fmla="*/ 227591 h 306982"/>
                  <a:gd name="connsiteX35" fmla="*/ 254055 w 719821"/>
                  <a:gd name="connsiteY35" fmla="*/ 265699 h 306982"/>
                  <a:gd name="connsiteX36" fmla="*/ 270991 w 719821"/>
                  <a:gd name="connsiteY36" fmla="*/ 274167 h 306982"/>
                  <a:gd name="connsiteX37" fmla="*/ 292163 w 719821"/>
                  <a:gd name="connsiteY37" fmla="*/ 278402 h 306982"/>
                  <a:gd name="connsiteX38" fmla="*/ 338740 w 719821"/>
                  <a:gd name="connsiteY38" fmla="*/ 282636 h 306982"/>
                  <a:gd name="connsiteX39" fmla="*/ 376848 w 719821"/>
                  <a:gd name="connsiteY39" fmla="*/ 274167 h 306982"/>
                  <a:gd name="connsiteX40" fmla="*/ 406487 w 719821"/>
                  <a:gd name="connsiteY40" fmla="*/ 244528 h 306982"/>
                  <a:gd name="connsiteX41" fmla="*/ 427659 w 719821"/>
                  <a:gd name="connsiteY41" fmla="*/ 202185 h 306982"/>
                  <a:gd name="connsiteX42" fmla="*/ 448830 w 719821"/>
                  <a:gd name="connsiteY42" fmla="*/ 155608 h 306982"/>
                  <a:gd name="connsiteX43" fmla="*/ 525046 w 719821"/>
                  <a:gd name="connsiteY43" fmla="*/ 53987 h 306982"/>
                  <a:gd name="connsiteX44" fmla="*/ 613965 w 719821"/>
                  <a:gd name="connsiteY44" fmla="*/ 3176 h 306982"/>
                  <a:gd name="connsiteX45" fmla="*/ 660542 w 719821"/>
                  <a:gd name="connsiteY45" fmla="*/ 3176 h 306982"/>
                  <a:gd name="connsiteX46" fmla="*/ 702885 w 719821"/>
                  <a:gd name="connsiteY46" fmla="*/ 24347 h 306982"/>
                  <a:gd name="connsiteX47" fmla="*/ 719822 w 719821"/>
                  <a:gd name="connsiteY47" fmla="*/ 45518 h 306982"/>
                  <a:gd name="connsiteX48" fmla="*/ 702885 w 719821"/>
                  <a:gd name="connsiteY48" fmla="*/ 58221 h 306982"/>
                  <a:gd name="connsiteX49" fmla="*/ 702885 w 719821"/>
                  <a:gd name="connsiteY49" fmla="*/ 58221 h 30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719821" h="306982">
                    <a:moveTo>
                      <a:pt x="702885" y="58221"/>
                    </a:moveTo>
                    <a:cubicBezTo>
                      <a:pt x="694416" y="45518"/>
                      <a:pt x="681713" y="32815"/>
                      <a:pt x="669010" y="24347"/>
                    </a:cubicBezTo>
                    <a:cubicBezTo>
                      <a:pt x="656308" y="20113"/>
                      <a:pt x="639371" y="15878"/>
                      <a:pt x="626668" y="20113"/>
                    </a:cubicBezTo>
                    <a:cubicBezTo>
                      <a:pt x="592794" y="24347"/>
                      <a:pt x="563154" y="41284"/>
                      <a:pt x="537749" y="62455"/>
                    </a:cubicBezTo>
                    <a:cubicBezTo>
                      <a:pt x="503875" y="87861"/>
                      <a:pt x="478469" y="121735"/>
                      <a:pt x="461532" y="159843"/>
                    </a:cubicBezTo>
                    <a:cubicBezTo>
                      <a:pt x="453064" y="176780"/>
                      <a:pt x="444596" y="189482"/>
                      <a:pt x="440361" y="206419"/>
                    </a:cubicBezTo>
                    <a:cubicBezTo>
                      <a:pt x="436127" y="223356"/>
                      <a:pt x="427659" y="236059"/>
                      <a:pt x="419190" y="252996"/>
                    </a:cubicBezTo>
                    <a:cubicBezTo>
                      <a:pt x="410722" y="265699"/>
                      <a:pt x="402253" y="282636"/>
                      <a:pt x="389550" y="291104"/>
                    </a:cubicBezTo>
                    <a:cubicBezTo>
                      <a:pt x="376848" y="299573"/>
                      <a:pt x="364145" y="303807"/>
                      <a:pt x="351442" y="303807"/>
                    </a:cubicBezTo>
                    <a:cubicBezTo>
                      <a:pt x="334505" y="308041"/>
                      <a:pt x="317568" y="308041"/>
                      <a:pt x="304866" y="303807"/>
                    </a:cubicBezTo>
                    <a:cubicBezTo>
                      <a:pt x="287929" y="303807"/>
                      <a:pt x="275226" y="299573"/>
                      <a:pt x="258289" y="295338"/>
                    </a:cubicBezTo>
                    <a:cubicBezTo>
                      <a:pt x="245586" y="291104"/>
                      <a:pt x="232884" y="282636"/>
                      <a:pt x="224415" y="269933"/>
                    </a:cubicBezTo>
                    <a:cubicBezTo>
                      <a:pt x="215947" y="252996"/>
                      <a:pt x="211712" y="236059"/>
                      <a:pt x="211712" y="223356"/>
                    </a:cubicBezTo>
                    <a:cubicBezTo>
                      <a:pt x="207478" y="210654"/>
                      <a:pt x="207478" y="193717"/>
                      <a:pt x="199009" y="181014"/>
                    </a:cubicBezTo>
                    <a:cubicBezTo>
                      <a:pt x="199009" y="181014"/>
                      <a:pt x="199009" y="181014"/>
                      <a:pt x="194775" y="176780"/>
                    </a:cubicBezTo>
                    <a:cubicBezTo>
                      <a:pt x="194775" y="176780"/>
                      <a:pt x="194775" y="176780"/>
                      <a:pt x="194775" y="172545"/>
                    </a:cubicBezTo>
                    <a:cubicBezTo>
                      <a:pt x="194775" y="168311"/>
                      <a:pt x="190541" y="168311"/>
                      <a:pt x="190541" y="164077"/>
                    </a:cubicBezTo>
                    <a:cubicBezTo>
                      <a:pt x="186307" y="159843"/>
                      <a:pt x="182072" y="155608"/>
                      <a:pt x="177838" y="151374"/>
                    </a:cubicBezTo>
                    <a:cubicBezTo>
                      <a:pt x="156667" y="130203"/>
                      <a:pt x="127027" y="113266"/>
                      <a:pt x="101622" y="96329"/>
                    </a:cubicBezTo>
                    <a:cubicBezTo>
                      <a:pt x="88919" y="87861"/>
                      <a:pt x="76216" y="83626"/>
                      <a:pt x="59279" y="75158"/>
                    </a:cubicBezTo>
                    <a:cubicBezTo>
                      <a:pt x="50811" y="70924"/>
                      <a:pt x="46577" y="70924"/>
                      <a:pt x="38108" y="66689"/>
                    </a:cubicBezTo>
                    <a:cubicBezTo>
                      <a:pt x="33874" y="66689"/>
                      <a:pt x="33874" y="66689"/>
                      <a:pt x="29640" y="62455"/>
                    </a:cubicBezTo>
                    <a:cubicBezTo>
                      <a:pt x="29640" y="62455"/>
                      <a:pt x="25406" y="62455"/>
                      <a:pt x="25406" y="62455"/>
                    </a:cubicBezTo>
                    <a:cubicBezTo>
                      <a:pt x="25406" y="62455"/>
                      <a:pt x="25406" y="62455"/>
                      <a:pt x="25406" y="62455"/>
                    </a:cubicBezTo>
                    <a:cubicBezTo>
                      <a:pt x="25406" y="62455"/>
                      <a:pt x="25406" y="62455"/>
                      <a:pt x="25406" y="62455"/>
                    </a:cubicBezTo>
                    <a:cubicBezTo>
                      <a:pt x="25406" y="62455"/>
                      <a:pt x="25406" y="62455"/>
                      <a:pt x="25406" y="62455"/>
                    </a:cubicBezTo>
                    <a:cubicBezTo>
                      <a:pt x="21171" y="62455"/>
                      <a:pt x="16937" y="62455"/>
                      <a:pt x="8469" y="62455"/>
                    </a:cubicBezTo>
                    <a:cubicBezTo>
                      <a:pt x="4234" y="62455"/>
                      <a:pt x="0" y="58221"/>
                      <a:pt x="0" y="53987"/>
                    </a:cubicBezTo>
                    <a:cubicBezTo>
                      <a:pt x="0" y="49752"/>
                      <a:pt x="4234" y="45518"/>
                      <a:pt x="8469" y="45518"/>
                    </a:cubicBezTo>
                    <a:cubicBezTo>
                      <a:pt x="21171" y="45518"/>
                      <a:pt x="33874" y="45518"/>
                      <a:pt x="42342" y="49752"/>
                    </a:cubicBezTo>
                    <a:cubicBezTo>
                      <a:pt x="55045" y="53987"/>
                      <a:pt x="71982" y="58221"/>
                      <a:pt x="84685" y="66689"/>
                    </a:cubicBezTo>
                    <a:cubicBezTo>
                      <a:pt x="114325" y="79392"/>
                      <a:pt x="143964" y="96329"/>
                      <a:pt x="169370" y="117500"/>
                    </a:cubicBezTo>
                    <a:cubicBezTo>
                      <a:pt x="182072" y="125969"/>
                      <a:pt x="190541" y="134437"/>
                      <a:pt x="203244" y="147140"/>
                    </a:cubicBezTo>
                    <a:cubicBezTo>
                      <a:pt x="211712" y="155608"/>
                      <a:pt x="220181" y="164077"/>
                      <a:pt x="224415" y="176780"/>
                    </a:cubicBezTo>
                    <a:cubicBezTo>
                      <a:pt x="232884" y="193717"/>
                      <a:pt x="232884" y="210654"/>
                      <a:pt x="237118" y="227591"/>
                    </a:cubicBezTo>
                    <a:cubicBezTo>
                      <a:pt x="241352" y="240293"/>
                      <a:pt x="245586" y="257230"/>
                      <a:pt x="254055" y="265699"/>
                    </a:cubicBezTo>
                    <a:cubicBezTo>
                      <a:pt x="258289" y="269933"/>
                      <a:pt x="266757" y="274167"/>
                      <a:pt x="270991" y="274167"/>
                    </a:cubicBezTo>
                    <a:cubicBezTo>
                      <a:pt x="279460" y="278402"/>
                      <a:pt x="283694" y="278402"/>
                      <a:pt x="292163" y="278402"/>
                    </a:cubicBezTo>
                    <a:cubicBezTo>
                      <a:pt x="309100" y="282636"/>
                      <a:pt x="326037" y="282636"/>
                      <a:pt x="338740" y="282636"/>
                    </a:cubicBezTo>
                    <a:cubicBezTo>
                      <a:pt x="351442" y="282636"/>
                      <a:pt x="364145" y="278402"/>
                      <a:pt x="376848" y="274167"/>
                    </a:cubicBezTo>
                    <a:cubicBezTo>
                      <a:pt x="389550" y="269933"/>
                      <a:pt x="398019" y="257230"/>
                      <a:pt x="406487" y="244528"/>
                    </a:cubicBezTo>
                    <a:cubicBezTo>
                      <a:pt x="414956" y="231825"/>
                      <a:pt x="419190" y="214888"/>
                      <a:pt x="427659" y="202185"/>
                    </a:cubicBezTo>
                    <a:cubicBezTo>
                      <a:pt x="431893" y="185248"/>
                      <a:pt x="440361" y="172545"/>
                      <a:pt x="448830" y="155608"/>
                    </a:cubicBezTo>
                    <a:cubicBezTo>
                      <a:pt x="470001" y="117500"/>
                      <a:pt x="491172" y="83626"/>
                      <a:pt x="525046" y="53987"/>
                    </a:cubicBezTo>
                    <a:cubicBezTo>
                      <a:pt x="550452" y="32815"/>
                      <a:pt x="580091" y="11644"/>
                      <a:pt x="613965" y="3176"/>
                    </a:cubicBezTo>
                    <a:cubicBezTo>
                      <a:pt x="630902" y="-1059"/>
                      <a:pt x="643605" y="-1059"/>
                      <a:pt x="660542" y="3176"/>
                    </a:cubicBezTo>
                    <a:cubicBezTo>
                      <a:pt x="677479" y="7410"/>
                      <a:pt x="690182" y="15878"/>
                      <a:pt x="702885" y="24347"/>
                    </a:cubicBezTo>
                    <a:cubicBezTo>
                      <a:pt x="711353" y="28581"/>
                      <a:pt x="715587" y="37050"/>
                      <a:pt x="719822" y="45518"/>
                    </a:cubicBezTo>
                    <a:cubicBezTo>
                      <a:pt x="719822" y="58221"/>
                      <a:pt x="707119" y="66689"/>
                      <a:pt x="702885" y="58221"/>
                    </a:cubicBezTo>
                    <a:lnTo>
                      <a:pt x="702885" y="5822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ED7D19A-D66B-4239-A6A2-749DF8507CAE}"/>
                  </a:ext>
                </a:extLst>
              </p:cNvPr>
              <p:cNvSpPr/>
              <p:nvPr/>
            </p:nvSpPr>
            <p:spPr>
              <a:xfrm>
                <a:off x="8853519" y="5718988"/>
                <a:ext cx="139730" cy="167252"/>
              </a:xfrm>
              <a:custGeom>
                <a:avLst/>
                <a:gdLst>
                  <a:gd name="connsiteX0" fmla="*/ 131261 w 139730"/>
                  <a:gd name="connsiteY0" fmla="*/ 12703 h 167252"/>
                  <a:gd name="connsiteX1" fmla="*/ 88919 w 139730"/>
                  <a:gd name="connsiteY1" fmla="*/ 25406 h 167252"/>
                  <a:gd name="connsiteX2" fmla="*/ 80451 w 139730"/>
                  <a:gd name="connsiteY2" fmla="*/ 29640 h 167252"/>
                  <a:gd name="connsiteX3" fmla="*/ 71982 w 139730"/>
                  <a:gd name="connsiteY3" fmla="*/ 33874 h 167252"/>
                  <a:gd name="connsiteX4" fmla="*/ 55045 w 139730"/>
                  <a:gd name="connsiteY4" fmla="*/ 50811 h 167252"/>
                  <a:gd name="connsiteX5" fmla="*/ 42342 w 139730"/>
                  <a:gd name="connsiteY5" fmla="*/ 67748 h 167252"/>
                  <a:gd name="connsiteX6" fmla="*/ 29640 w 139730"/>
                  <a:gd name="connsiteY6" fmla="*/ 84685 h 167252"/>
                  <a:gd name="connsiteX7" fmla="*/ 21171 w 139730"/>
                  <a:gd name="connsiteY7" fmla="*/ 101622 h 167252"/>
                  <a:gd name="connsiteX8" fmla="*/ 16937 w 139730"/>
                  <a:gd name="connsiteY8" fmla="*/ 122793 h 167252"/>
                  <a:gd name="connsiteX9" fmla="*/ 12703 w 139730"/>
                  <a:gd name="connsiteY9" fmla="*/ 143964 h 167252"/>
                  <a:gd name="connsiteX10" fmla="*/ 12703 w 139730"/>
                  <a:gd name="connsiteY10" fmla="*/ 143964 h 167252"/>
                  <a:gd name="connsiteX11" fmla="*/ 12703 w 139730"/>
                  <a:gd name="connsiteY11" fmla="*/ 143964 h 167252"/>
                  <a:gd name="connsiteX12" fmla="*/ 12703 w 139730"/>
                  <a:gd name="connsiteY12" fmla="*/ 148199 h 167252"/>
                  <a:gd name="connsiteX13" fmla="*/ 12703 w 139730"/>
                  <a:gd name="connsiteY13" fmla="*/ 152433 h 167252"/>
                  <a:gd name="connsiteX14" fmla="*/ 12703 w 139730"/>
                  <a:gd name="connsiteY14" fmla="*/ 160901 h 167252"/>
                  <a:gd name="connsiteX15" fmla="*/ 0 w 139730"/>
                  <a:gd name="connsiteY15" fmla="*/ 160901 h 167252"/>
                  <a:gd name="connsiteX16" fmla="*/ 21171 w 139730"/>
                  <a:gd name="connsiteY16" fmla="*/ 84685 h 167252"/>
                  <a:gd name="connsiteX17" fmla="*/ 80451 w 139730"/>
                  <a:gd name="connsiteY17" fmla="*/ 16937 h 167252"/>
                  <a:gd name="connsiteX18" fmla="*/ 131261 w 139730"/>
                  <a:gd name="connsiteY18" fmla="*/ 0 h 167252"/>
                  <a:gd name="connsiteX19" fmla="*/ 139730 w 139730"/>
                  <a:gd name="connsiteY19" fmla="*/ 8469 h 167252"/>
                  <a:gd name="connsiteX20" fmla="*/ 131261 w 139730"/>
                  <a:gd name="connsiteY20" fmla="*/ 12703 h 167252"/>
                  <a:gd name="connsiteX21" fmla="*/ 131261 w 139730"/>
                  <a:gd name="connsiteY21" fmla="*/ 12703 h 16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9730" h="167252">
                    <a:moveTo>
                      <a:pt x="131261" y="12703"/>
                    </a:moveTo>
                    <a:cubicBezTo>
                      <a:pt x="118559" y="12703"/>
                      <a:pt x="101622" y="16937"/>
                      <a:pt x="88919" y="25406"/>
                    </a:cubicBezTo>
                    <a:cubicBezTo>
                      <a:pt x="84685" y="25406"/>
                      <a:pt x="80451" y="29640"/>
                      <a:pt x="80451" y="29640"/>
                    </a:cubicBezTo>
                    <a:cubicBezTo>
                      <a:pt x="76217" y="29640"/>
                      <a:pt x="76217" y="33874"/>
                      <a:pt x="71982" y="33874"/>
                    </a:cubicBezTo>
                    <a:cubicBezTo>
                      <a:pt x="67748" y="38108"/>
                      <a:pt x="59279" y="42342"/>
                      <a:pt x="55045" y="50811"/>
                    </a:cubicBezTo>
                    <a:cubicBezTo>
                      <a:pt x="50811" y="55045"/>
                      <a:pt x="46577" y="59279"/>
                      <a:pt x="42342" y="67748"/>
                    </a:cubicBezTo>
                    <a:cubicBezTo>
                      <a:pt x="38108" y="71982"/>
                      <a:pt x="33874" y="80451"/>
                      <a:pt x="29640" y="84685"/>
                    </a:cubicBezTo>
                    <a:cubicBezTo>
                      <a:pt x="25405" y="93153"/>
                      <a:pt x="25405" y="97388"/>
                      <a:pt x="21171" y="101622"/>
                    </a:cubicBezTo>
                    <a:cubicBezTo>
                      <a:pt x="16937" y="105856"/>
                      <a:pt x="16937" y="114325"/>
                      <a:pt x="16937" y="122793"/>
                    </a:cubicBezTo>
                    <a:cubicBezTo>
                      <a:pt x="16937" y="131262"/>
                      <a:pt x="12703" y="135496"/>
                      <a:pt x="12703" y="143964"/>
                    </a:cubicBezTo>
                    <a:cubicBezTo>
                      <a:pt x="12703" y="143964"/>
                      <a:pt x="12703" y="143964"/>
                      <a:pt x="12703" y="143964"/>
                    </a:cubicBezTo>
                    <a:cubicBezTo>
                      <a:pt x="12703" y="143964"/>
                      <a:pt x="12703" y="143964"/>
                      <a:pt x="12703" y="143964"/>
                    </a:cubicBezTo>
                    <a:cubicBezTo>
                      <a:pt x="12703" y="143964"/>
                      <a:pt x="12703" y="143964"/>
                      <a:pt x="12703" y="148199"/>
                    </a:cubicBezTo>
                    <a:cubicBezTo>
                      <a:pt x="12703" y="148199"/>
                      <a:pt x="12703" y="152433"/>
                      <a:pt x="12703" y="152433"/>
                    </a:cubicBezTo>
                    <a:cubicBezTo>
                      <a:pt x="12703" y="156667"/>
                      <a:pt x="12703" y="156667"/>
                      <a:pt x="12703" y="160901"/>
                    </a:cubicBezTo>
                    <a:cubicBezTo>
                      <a:pt x="12703" y="169370"/>
                      <a:pt x="0" y="169370"/>
                      <a:pt x="0" y="160901"/>
                    </a:cubicBezTo>
                    <a:cubicBezTo>
                      <a:pt x="0" y="135496"/>
                      <a:pt x="8469" y="105856"/>
                      <a:pt x="21171" y="84685"/>
                    </a:cubicBezTo>
                    <a:cubicBezTo>
                      <a:pt x="33874" y="55045"/>
                      <a:pt x="55045" y="29640"/>
                      <a:pt x="80451" y="16937"/>
                    </a:cubicBezTo>
                    <a:cubicBezTo>
                      <a:pt x="97388" y="8469"/>
                      <a:pt x="114325" y="4234"/>
                      <a:pt x="131261" y="0"/>
                    </a:cubicBezTo>
                    <a:cubicBezTo>
                      <a:pt x="135496" y="0"/>
                      <a:pt x="139730" y="4234"/>
                      <a:pt x="139730" y="8469"/>
                    </a:cubicBezTo>
                    <a:cubicBezTo>
                      <a:pt x="139730" y="12703"/>
                      <a:pt x="135496" y="12703"/>
                      <a:pt x="131261" y="12703"/>
                    </a:cubicBezTo>
                    <a:lnTo>
                      <a:pt x="131261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76E2173A-66A8-5A4F-EF5E-B23CA20E812B}"/>
                  </a:ext>
                </a:extLst>
              </p:cNvPr>
              <p:cNvSpPr/>
              <p:nvPr/>
            </p:nvSpPr>
            <p:spPr>
              <a:xfrm>
                <a:off x="8203987" y="5658048"/>
                <a:ext cx="45137" cy="209138"/>
              </a:xfrm>
              <a:custGeom>
                <a:avLst/>
                <a:gdLst>
                  <a:gd name="connsiteX0" fmla="*/ 44036 w 45137"/>
                  <a:gd name="connsiteY0" fmla="*/ 10130 h 209138"/>
                  <a:gd name="connsiteX1" fmla="*/ 22865 w 45137"/>
                  <a:gd name="connsiteY1" fmla="*/ 158328 h 209138"/>
                  <a:gd name="connsiteX2" fmla="*/ 35568 w 45137"/>
                  <a:gd name="connsiteY2" fmla="*/ 200671 h 209138"/>
                  <a:gd name="connsiteX3" fmla="*/ 31333 w 45137"/>
                  <a:gd name="connsiteY3" fmla="*/ 209139 h 209138"/>
                  <a:gd name="connsiteX4" fmla="*/ 22865 w 45137"/>
                  <a:gd name="connsiteY4" fmla="*/ 204905 h 209138"/>
                  <a:gd name="connsiteX5" fmla="*/ 10162 w 45137"/>
                  <a:gd name="connsiteY5" fmla="*/ 44004 h 209138"/>
                  <a:gd name="connsiteX6" fmla="*/ 27099 w 45137"/>
                  <a:gd name="connsiteY6" fmla="*/ 1661 h 209138"/>
                  <a:gd name="connsiteX7" fmla="*/ 44036 w 45137"/>
                  <a:gd name="connsiteY7" fmla="*/ 10130 h 209138"/>
                  <a:gd name="connsiteX8" fmla="*/ 44036 w 45137"/>
                  <a:gd name="connsiteY8" fmla="*/ 10130 h 20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137" h="209138">
                    <a:moveTo>
                      <a:pt x="44036" y="10130"/>
                    </a:moveTo>
                    <a:cubicBezTo>
                      <a:pt x="18631" y="56706"/>
                      <a:pt x="10162" y="107517"/>
                      <a:pt x="22865" y="158328"/>
                    </a:cubicBezTo>
                    <a:cubicBezTo>
                      <a:pt x="27099" y="171031"/>
                      <a:pt x="31333" y="183734"/>
                      <a:pt x="35568" y="200671"/>
                    </a:cubicBezTo>
                    <a:cubicBezTo>
                      <a:pt x="35568" y="204905"/>
                      <a:pt x="35568" y="209139"/>
                      <a:pt x="31333" y="209139"/>
                    </a:cubicBezTo>
                    <a:cubicBezTo>
                      <a:pt x="27099" y="209139"/>
                      <a:pt x="22865" y="209139"/>
                      <a:pt x="22865" y="204905"/>
                    </a:cubicBezTo>
                    <a:cubicBezTo>
                      <a:pt x="-2540" y="154094"/>
                      <a:pt x="-6775" y="99049"/>
                      <a:pt x="10162" y="44004"/>
                    </a:cubicBezTo>
                    <a:cubicBezTo>
                      <a:pt x="14396" y="31301"/>
                      <a:pt x="22865" y="14364"/>
                      <a:pt x="27099" y="1661"/>
                    </a:cubicBezTo>
                    <a:cubicBezTo>
                      <a:pt x="39802" y="-2573"/>
                      <a:pt x="48270" y="1661"/>
                      <a:pt x="44036" y="10130"/>
                    </a:cubicBezTo>
                    <a:lnTo>
                      <a:pt x="44036" y="1013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CE01F1B1-0D02-06C9-6B55-B01BF770E805}"/>
                  </a:ext>
                </a:extLst>
              </p:cNvPr>
              <p:cNvSpPr/>
              <p:nvPr/>
            </p:nvSpPr>
            <p:spPr>
              <a:xfrm>
                <a:off x="8955141" y="5774033"/>
                <a:ext cx="183826" cy="254054"/>
              </a:xfrm>
              <a:custGeom>
                <a:avLst/>
                <a:gdLst>
                  <a:gd name="connsiteX0" fmla="*/ 165136 w 183826"/>
                  <a:gd name="connsiteY0" fmla="*/ 46577 h 254054"/>
                  <a:gd name="connsiteX1" fmla="*/ 127027 w 183826"/>
                  <a:gd name="connsiteY1" fmla="*/ 8468 h 254054"/>
                  <a:gd name="connsiteX2" fmla="*/ 71982 w 183826"/>
                  <a:gd name="connsiteY2" fmla="*/ 29640 h 254054"/>
                  <a:gd name="connsiteX3" fmla="*/ 38108 w 183826"/>
                  <a:gd name="connsiteY3" fmla="*/ 88919 h 254054"/>
                  <a:gd name="connsiteX4" fmla="*/ 21171 w 183826"/>
                  <a:gd name="connsiteY4" fmla="*/ 160901 h 254054"/>
                  <a:gd name="connsiteX5" fmla="*/ 29640 w 183826"/>
                  <a:gd name="connsiteY5" fmla="*/ 215946 h 254054"/>
                  <a:gd name="connsiteX6" fmla="*/ 76217 w 183826"/>
                  <a:gd name="connsiteY6" fmla="*/ 237118 h 254054"/>
                  <a:gd name="connsiteX7" fmla="*/ 122793 w 183826"/>
                  <a:gd name="connsiteY7" fmla="*/ 220181 h 254054"/>
                  <a:gd name="connsiteX8" fmla="*/ 139730 w 183826"/>
                  <a:gd name="connsiteY8" fmla="*/ 203244 h 254054"/>
                  <a:gd name="connsiteX9" fmla="*/ 152433 w 183826"/>
                  <a:gd name="connsiteY9" fmla="*/ 177838 h 254054"/>
                  <a:gd name="connsiteX10" fmla="*/ 169370 w 183826"/>
                  <a:gd name="connsiteY10" fmla="*/ 118559 h 254054"/>
                  <a:gd name="connsiteX11" fmla="*/ 169370 w 183826"/>
                  <a:gd name="connsiteY11" fmla="*/ 59279 h 254054"/>
                  <a:gd name="connsiteX12" fmla="*/ 165136 w 183826"/>
                  <a:gd name="connsiteY12" fmla="*/ 46577 h 254054"/>
                  <a:gd name="connsiteX13" fmla="*/ 177838 w 183826"/>
                  <a:gd name="connsiteY13" fmla="*/ 42342 h 254054"/>
                  <a:gd name="connsiteX14" fmla="*/ 182073 w 183826"/>
                  <a:gd name="connsiteY14" fmla="*/ 110090 h 254054"/>
                  <a:gd name="connsiteX15" fmla="*/ 165136 w 183826"/>
                  <a:gd name="connsiteY15" fmla="*/ 177838 h 254054"/>
                  <a:gd name="connsiteX16" fmla="*/ 152433 w 183826"/>
                  <a:gd name="connsiteY16" fmla="*/ 207478 h 254054"/>
                  <a:gd name="connsiteX17" fmla="*/ 135496 w 183826"/>
                  <a:gd name="connsiteY17" fmla="*/ 228649 h 254054"/>
                  <a:gd name="connsiteX18" fmla="*/ 80451 w 183826"/>
                  <a:gd name="connsiteY18" fmla="*/ 254055 h 254054"/>
                  <a:gd name="connsiteX19" fmla="*/ 21171 w 183826"/>
                  <a:gd name="connsiteY19" fmla="*/ 237118 h 254054"/>
                  <a:gd name="connsiteX20" fmla="*/ 0 w 183826"/>
                  <a:gd name="connsiteY20" fmla="*/ 177838 h 254054"/>
                  <a:gd name="connsiteX21" fmla="*/ 12703 w 183826"/>
                  <a:gd name="connsiteY21" fmla="*/ 101622 h 254054"/>
                  <a:gd name="connsiteX22" fmla="*/ 46577 w 183826"/>
                  <a:gd name="connsiteY22" fmla="*/ 33874 h 254054"/>
                  <a:gd name="connsiteX23" fmla="*/ 110090 w 183826"/>
                  <a:gd name="connsiteY23" fmla="*/ 0 h 254054"/>
                  <a:gd name="connsiteX24" fmla="*/ 165136 w 183826"/>
                  <a:gd name="connsiteY24" fmla="*/ 33874 h 254054"/>
                  <a:gd name="connsiteX25" fmla="*/ 173604 w 183826"/>
                  <a:gd name="connsiteY25" fmla="*/ 50811 h 254054"/>
                  <a:gd name="connsiteX26" fmla="*/ 169370 w 183826"/>
                  <a:gd name="connsiteY26" fmla="*/ 59279 h 254054"/>
                  <a:gd name="connsiteX27" fmla="*/ 165136 w 183826"/>
                  <a:gd name="connsiteY27" fmla="*/ 46577 h 254054"/>
                  <a:gd name="connsiteX28" fmla="*/ 165136 w 183826"/>
                  <a:gd name="connsiteY28" fmla="*/ 46577 h 25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826" h="254054">
                    <a:moveTo>
                      <a:pt x="165136" y="46577"/>
                    </a:moveTo>
                    <a:cubicBezTo>
                      <a:pt x="156667" y="29640"/>
                      <a:pt x="143964" y="12703"/>
                      <a:pt x="127027" y="8468"/>
                    </a:cubicBezTo>
                    <a:cubicBezTo>
                      <a:pt x="105856" y="4234"/>
                      <a:pt x="84685" y="12703"/>
                      <a:pt x="71982" y="29640"/>
                    </a:cubicBezTo>
                    <a:cubicBezTo>
                      <a:pt x="55045" y="46577"/>
                      <a:pt x="46577" y="67748"/>
                      <a:pt x="38108" y="88919"/>
                    </a:cubicBezTo>
                    <a:cubicBezTo>
                      <a:pt x="29640" y="110090"/>
                      <a:pt x="25405" y="135496"/>
                      <a:pt x="21171" y="160901"/>
                    </a:cubicBezTo>
                    <a:cubicBezTo>
                      <a:pt x="21171" y="177838"/>
                      <a:pt x="21171" y="199009"/>
                      <a:pt x="29640" y="215946"/>
                    </a:cubicBezTo>
                    <a:cubicBezTo>
                      <a:pt x="38108" y="232883"/>
                      <a:pt x="59279" y="237118"/>
                      <a:pt x="76217" y="237118"/>
                    </a:cubicBezTo>
                    <a:cubicBezTo>
                      <a:pt x="93153" y="237118"/>
                      <a:pt x="110090" y="232883"/>
                      <a:pt x="122793" y="220181"/>
                    </a:cubicBezTo>
                    <a:cubicBezTo>
                      <a:pt x="127027" y="215946"/>
                      <a:pt x="135496" y="207478"/>
                      <a:pt x="139730" y="203244"/>
                    </a:cubicBezTo>
                    <a:cubicBezTo>
                      <a:pt x="143964" y="194775"/>
                      <a:pt x="148199" y="186307"/>
                      <a:pt x="152433" y="177838"/>
                    </a:cubicBezTo>
                    <a:cubicBezTo>
                      <a:pt x="160901" y="160901"/>
                      <a:pt x="165136" y="139730"/>
                      <a:pt x="169370" y="118559"/>
                    </a:cubicBezTo>
                    <a:cubicBezTo>
                      <a:pt x="173604" y="97388"/>
                      <a:pt x="173604" y="76216"/>
                      <a:pt x="169370" y="59279"/>
                    </a:cubicBezTo>
                    <a:cubicBezTo>
                      <a:pt x="165136" y="55045"/>
                      <a:pt x="165136" y="50811"/>
                      <a:pt x="165136" y="46577"/>
                    </a:cubicBezTo>
                    <a:cubicBezTo>
                      <a:pt x="160901" y="38108"/>
                      <a:pt x="173604" y="33874"/>
                      <a:pt x="177838" y="42342"/>
                    </a:cubicBezTo>
                    <a:cubicBezTo>
                      <a:pt x="182073" y="63514"/>
                      <a:pt x="186307" y="88919"/>
                      <a:pt x="182073" y="110090"/>
                    </a:cubicBezTo>
                    <a:cubicBezTo>
                      <a:pt x="177838" y="131261"/>
                      <a:pt x="173604" y="156667"/>
                      <a:pt x="165136" y="177838"/>
                    </a:cubicBezTo>
                    <a:cubicBezTo>
                      <a:pt x="160901" y="186307"/>
                      <a:pt x="156667" y="199009"/>
                      <a:pt x="152433" y="207478"/>
                    </a:cubicBezTo>
                    <a:cubicBezTo>
                      <a:pt x="148199" y="215946"/>
                      <a:pt x="143964" y="224415"/>
                      <a:pt x="135496" y="228649"/>
                    </a:cubicBezTo>
                    <a:cubicBezTo>
                      <a:pt x="122793" y="241352"/>
                      <a:pt x="101622" y="249820"/>
                      <a:pt x="80451" y="254055"/>
                    </a:cubicBezTo>
                    <a:cubicBezTo>
                      <a:pt x="59279" y="254055"/>
                      <a:pt x="38108" y="249820"/>
                      <a:pt x="21171" y="237118"/>
                    </a:cubicBezTo>
                    <a:cubicBezTo>
                      <a:pt x="4234" y="220181"/>
                      <a:pt x="0" y="199009"/>
                      <a:pt x="0" y="177838"/>
                    </a:cubicBezTo>
                    <a:cubicBezTo>
                      <a:pt x="0" y="152433"/>
                      <a:pt x="8468" y="127027"/>
                      <a:pt x="12703" y="101622"/>
                    </a:cubicBezTo>
                    <a:cubicBezTo>
                      <a:pt x="21171" y="76216"/>
                      <a:pt x="29640" y="50811"/>
                      <a:pt x="46577" y="33874"/>
                    </a:cubicBezTo>
                    <a:cubicBezTo>
                      <a:pt x="63514" y="12703"/>
                      <a:pt x="84685" y="0"/>
                      <a:pt x="110090" y="0"/>
                    </a:cubicBezTo>
                    <a:cubicBezTo>
                      <a:pt x="135496" y="0"/>
                      <a:pt x="152433" y="12703"/>
                      <a:pt x="165136" y="33874"/>
                    </a:cubicBezTo>
                    <a:cubicBezTo>
                      <a:pt x="169370" y="38108"/>
                      <a:pt x="169370" y="42342"/>
                      <a:pt x="173604" y="50811"/>
                    </a:cubicBezTo>
                    <a:cubicBezTo>
                      <a:pt x="173604" y="55045"/>
                      <a:pt x="173604" y="59279"/>
                      <a:pt x="169370" y="59279"/>
                    </a:cubicBezTo>
                    <a:cubicBezTo>
                      <a:pt x="169370" y="50811"/>
                      <a:pt x="165136" y="50811"/>
                      <a:pt x="165136" y="46577"/>
                    </a:cubicBezTo>
                    <a:lnTo>
                      <a:pt x="165136" y="4657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77DC5311-26E5-F684-B95A-C5B29FF9F1E8}"/>
                  </a:ext>
                </a:extLst>
              </p:cNvPr>
              <p:cNvSpPr/>
              <p:nvPr/>
            </p:nvSpPr>
            <p:spPr>
              <a:xfrm>
                <a:off x="8987936" y="5789869"/>
                <a:ext cx="143984" cy="174705"/>
              </a:xfrm>
              <a:custGeom>
                <a:avLst/>
                <a:gdLst>
                  <a:gd name="connsiteX0" fmla="*/ 132341 w 143984"/>
                  <a:gd name="connsiteY0" fmla="*/ 26507 h 174705"/>
                  <a:gd name="connsiteX1" fmla="*/ 98467 w 143984"/>
                  <a:gd name="connsiteY1" fmla="*/ 13804 h 174705"/>
                  <a:gd name="connsiteX2" fmla="*/ 64593 w 143984"/>
                  <a:gd name="connsiteY2" fmla="*/ 30741 h 174705"/>
                  <a:gd name="connsiteX3" fmla="*/ 22250 w 143984"/>
                  <a:gd name="connsiteY3" fmla="*/ 111192 h 174705"/>
                  <a:gd name="connsiteX4" fmla="*/ 18016 w 143984"/>
                  <a:gd name="connsiteY4" fmla="*/ 166237 h 174705"/>
                  <a:gd name="connsiteX5" fmla="*/ 9547 w 143984"/>
                  <a:gd name="connsiteY5" fmla="*/ 174705 h 174705"/>
                  <a:gd name="connsiteX6" fmla="*/ 1079 w 143984"/>
                  <a:gd name="connsiteY6" fmla="*/ 166237 h 174705"/>
                  <a:gd name="connsiteX7" fmla="*/ 22250 w 143984"/>
                  <a:gd name="connsiteY7" fmla="*/ 64615 h 174705"/>
                  <a:gd name="connsiteX8" fmla="*/ 51890 w 143984"/>
                  <a:gd name="connsiteY8" fmla="*/ 22273 h 174705"/>
                  <a:gd name="connsiteX9" fmla="*/ 94232 w 143984"/>
                  <a:gd name="connsiteY9" fmla="*/ 1101 h 174705"/>
                  <a:gd name="connsiteX10" fmla="*/ 140809 w 143984"/>
                  <a:gd name="connsiteY10" fmla="*/ 18038 h 174705"/>
                  <a:gd name="connsiteX11" fmla="*/ 140809 w 143984"/>
                  <a:gd name="connsiteY11" fmla="*/ 26507 h 174705"/>
                  <a:gd name="connsiteX12" fmla="*/ 132341 w 143984"/>
                  <a:gd name="connsiteY12" fmla="*/ 26507 h 174705"/>
                  <a:gd name="connsiteX13" fmla="*/ 132341 w 143984"/>
                  <a:gd name="connsiteY13" fmla="*/ 26507 h 174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984" h="174705">
                    <a:moveTo>
                      <a:pt x="132341" y="26507"/>
                    </a:moveTo>
                    <a:cubicBezTo>
                      <a:pt x="123872" y="18038"/>
                      <a:pt x="111169" y="13804"/>
                      <a:pt x="98467" y="13804"/>
                    </a:cubicBezTo>
                    <a:cubicBezTo>
                      <a:pt x="85764" y="13804"/>
                      <a:pt x="73061" y="22273"/>
                      <a:pt x="64593" y="30741"/>
                    </a:cubicBezTo>
                    <a:cubicBezTo>
                      <a:pt x="43422" y="51912"/>
                      <a:pt x="30719" y="81552"/>
                      <a:pt x="22250" y="111192"/>
                    </a:cubicBezTo>
                    <a:cubicBezTo>
                      <a:pt x="18016" y="128129"/>
                      <a:pt x="18016" y="145066"/>
                      <a:pt x="18016" y="166237"/>
                    </a:cubicBezTo>
                    <a:cubicBezTo>
                      <a:pt x="18016" y="170471"/>
                      <a:pt x="13782" y="174705"/>
                      <a:pt x="9547" y="174705"/>
                    </a:cubicBezTo>
                    <a:cubicBezTo>
                      <a:pt x="5313" y="174705"/>
                      <a:pt x="5313" y="170471"/>
                      <a:pt x="1079" y="166237"/>
                    </a:cubicBezTo>
                    <a:cubicBezTo>
                      <a:pt x="-3155" y="132363"/>
                      <a:pt x="5313" y="94255"/>
                      <a:pt x="22250" y="64615"/>
                    </a:cubicBezTo>
                    <a:cubicBezTo>
                      <a:pt x="30719" y="47678"/>
                      <a:pt x="39187" y="34975"/>
                      <a:pt x="51890" y="22273"/>
                    </a:cubicBezTo>
                    <a:cubicBezTo>
                      <a:pt x="64593" y="9570"/>
                      <a:pt x="77295" y="1101"/>
                      <a:pt x="94232" y="1101"/>
                    </a:cubicBezTo>
                    <a:cubicBezTo>
                      <a:pt x="111169" y="-3133"/>
                      <a:pt x="128106" y="5336"/>
                      <a:pt x="140809" y="18038"/>
                    </a:cubicBezTo>
                    <a:cubicBezTo>
                      <a:pt x="145043" y="22273"/>
                      <a:pt x="145043" y="26507"/>
                      <a:pt x="140809" y="26507"/>
                    </a:cubicBezTo>
                    <a:cubicBezTo>
                      <a:pt x="136575" y="26507"/>
                      <a:pt x="132341" y="26507"/>
                      <a:pt x="132341" y="26507"/>
                    </a:cubicBezTo>
                    <a:lnTo>
                      <a:pt x="132341" y="2650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D70EA9C4-DC7C-02AC-5D41-D8CC7E518E65}"/>
                  </a:ext>
                </a:extLst>
              </p:cNvPr>
              <p:cNvSpPr/>
              <p:nvPr/>
            </p:nvSpPr>
            <p:spPr>
              <a:xfrm>
                <a:off x="8854578" y="5876714"/>
                <a:ext cx="124910" cy="107973"/>
              </a:xfrm>
              <a:custGeom>
                <a:avLst/>
                <a:gdLst>
                  <a:gd name="connsiteX0" fmla="*/ 11644 w 124910"/>
                  <a:gd name="connsiteY0" fmla="*/ 3176 h 107973"/>
                  <a:gd name="connsiteX1" fmla="*/ 49753 w 124910"/>
                  <a:gd name="connsiteY1" fmla="*/ 41284 h 107973"/>
                  <a:gd name="connsiteX2" fmla="*/ 92095 w 124910"/>
                  <a:gd name="connsiteY2" fmla="*/ 75158 h 107973"/>
                  <a:gd name="connsiteX3" fmla="*/ 121735 w 124910"/>
                  <a:gd name="connsiteY3" fmla="*/ 96329 h 107973"/>
                  <a:gd name="connsiteX4" fmla="*/ 121735 w 124910"/>
                  <a:gd name="connsiteY4" fmla="*/ 104797 h 107973"/>
                  <a:gd name="connsiteX5" fmla="*/ 113266 w 124910"/>
                  <a:gd name="connsiteY5" fmla="*/ 104797 h 107973"/>
                  <a:gd name="connsiteX6" fmla="*/ 24347 w 124910"/>
                  <a:gd name="connsiteY6" fmla="*/ 32815 h 107973"/>
                  <a:gd name="connsiteX7" fmla="*/ 3176 w 124910"/>
                  <a:gd name="connsiteY7" fmla="*/ 11644 h 107973"/>
                  <a:gd name="connsiteX8" fmla="*/ 3176 w 124910"/>
                  <a:gd name="connsiteY8" fmla="*/ 3176 h 107973"/>
                  <a:gd name="connsiteX9" fmla="*/ 11644 w 124910"/>
                  <a:gd name="connsiteY9" fmla="*/ 3176 h 107973"/>
                  <a:gd name="connsiteX10" fmla="*/ 11644 w 124910"/>
                  <a:gd name="connsiteY10" fmla="*/ 3176 h 10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910" h="107973">
                    <a:moveTo>
                      <a:pt x="11644" y="3176"/>
                    </a:moveTo>
                    <a:cubicBezTo>
                      <a:pt x="24347" y="15878"/>
                      <a:pt x="37050" y="28581"/>
                      <a:pt x="49753" y="41284"/>
                    </a:cubicBezTo>
                    <a:cubicBezTo>
                      <a:pt x="62455" y="53987"/>
                      <a:pt x="79392" y="62455"/>
                      <a:pt x="92095" y="75158"/>
                    </a:cubicBezTo>
                    <a:cubicBezTo>
                      <a:pt x="100563" y="83626"/>
                      <a:pt x="113266" y="87861"/>
                      <a:pt x="121735" y="96329"/>
                    </a:cubicBezTo>
                    <a:cubicBezTo>
                      <a:pt x="125969" y="100563"/>
                      <a:pt x="125969" y="104797"/>
                      <a:pt x="121735" y="104797"/>
                    </a:cubicBezTo>
                    <a:cubicBezTo>
                      <a:pt x="117500" y="109032"/>
                      <a:pt x="113266" y="109032"/>
                      <a:pt x="113266" y="104797"/>
                    </a:cubicBezTo>
                    <a:cubicBezTo>
                      <a:pt x="83626" y="83626"/>
                      <a:pt x="49753" y="62455"/>
                      <a:pt x="24347" y="32815"/>
                    </a:cubicBezTo>
                    <a:cubicBezTo>
                      <a:pt x="15878" y="24347"/>
                      <a:pt x="11644" y="15878"/>
                      <a:pt x="3176" y="11644"/>
                    </a:cubicBezTo>
                    <a:cubicBezTo>
                      <a:pt x="-1059" y="7410"/>
                      <a:pt x="-1059" y="3176"/>
                      <a:pt x="3176" y="3176"/>
                    </a:cubicBezTo>
                    <a:cubicBezTo>
                      <a:pt x="3176" y="-1059"/>
                      <a:pt x="7410" y="-1059"/>
                      <a:pt x="11644" y="3176"/>
                    </a:cubicBezTo>
                    <a:lnTo>
                      <a:pt x="11644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B106A822-3B41-4D37-D2A9-48448681BDFD}"/>
                  </a:ext>
                </a:extLst>
              </p:cNvPr>
              <p:cNvSpPr/>
              <p:nvPr/>
            </p:nvSpPr>
            <p:spPr>
              <a:xfrm>
                <a:off x="8866222" y="5469168"/>
                <a:ext cx="160901" cy="135495"/>
              </a:xfrm>
              <a:custGeom>
                <a:avLst/>
                <a:gdLst>
                  <a:gd name="connsiteX0" fmla="*/ 4234 w 160901"/>
                  <a:gd name="connsiteY0" fmla="*/ 0 h 135495"/>
                  <a:gd name="connsiteX1" fmla="*/ 76216 w 160901"/>
                  <a:gd name="connsiteY1" fmla="*/ 55045 h 135495"/>
                  <a:gd name="connsiteX2" fmla="*/ 127027 w 160901"/>
                  <a:gd name="connsiteY2" fmla="*/ 97388 h 135495"/>
                  <a:gd name="connsiteX3" fmla="*/ 156667 w 160901"/>
                  <a:gd name="connsiteY3" fmla="*/ 122793 h 135495"/>
                  <a:gd name="connsiteX4" fmla="*/ 160901 w 160901"/>
                  <a:gd name="connsiteY4" fmla="*/ 131261 h 135495"/>
                  <a:gd name="connsiteX5" fmla="*/ 152433 w 160901"/>
                  <a:gd name="connsiteY5" fmla="*/ 135496 h 135495"/>
                  <a:gd name="connsiteX6" fmla="*/ 46577 w 160901"/>
                  <a:gd name="connsiteY6" fmla="*/ 46577 h 135495"/>
                  <a:gd name="connsiteX7" fmla="*/ 4234 w 160901"/>
                  <a:gd name="connsiteY7" fmla="*/ 12703 h 135495"/>
                  <a:gd name="connsiteX8" fmla="*/ 0 w 160901"/>
                  <a:gd name="connsiteY8" fmla="*/ 4234 h 135495"/>
                  <a:gd name="connsiteX9" fmla="*/ 4234 w 160901"/>
                  <a:gd name="connsiteY9" fmla="*/ 0 h 135495"/>
                  <a:gd name="connsiteX10" fmla="*/ 4234 w 160901"/>
                  <a:gd name="connsiteY10" fmla="*/ 0 h 13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0901" h="135495">
                    <a:moveTo>
                      <a:pt x="4234" y="0"/>
                    </a:moveTo>
                    <a:cubicBezTo>
                      <a:pt x="29640" y="16937"/>
                      <a:pt x="50811" y="33874"/>
                      <a:pt x="76216" y="55045"/>
                    </a:cubicBezTo>
                    <a:cubicBezTo>
                      <a:pt x="93153" y="67748"/>
                      <a:pt x="110090" y="84685"/>
                      <a:pt x="127027" y="97388"/>
                    </a:cubicBezTo>
                    <a:cubicBezTo>
                      <a:pt x="135496" y="105856"/>
                      <a:pt x="148199" y="114325"/>
                      <a:pt x="156667" y="122793"/>
                    </a:cubicBezTo>
                    <a:cubicBezTo>
                      <a:pt x="160901" y="127027"/>
                      <a:pt x="160901" y="127027"/>
                      <a:pt x="160901" y="131261"/>
                    </a:cubicBezTo>
                    <a:cubicBezTo>
                      <a:pt x="160901" y="135496"/>
                      <a:pt x="156667" y="135496"/>
                      <a:pt x="152433" y="135496"/>
                    </a:cubicBezTo>
                    <a:cubicBezTo>
                      <a:pt x="114324" y="105856"/>
                      <a:pt x="80451" y="76216"/>
                      <a:pt x="46577" y="46577"/>
                    </a:cubicBezTo>
                    <a:cubicBezTo>
                      <a:pt x="33874" y="33874"/>
                      <a:pt x="16937" y="25405"/>
                      <a:pt x="4234" y="12703"/>
                    </a:cubicBezTo>
                    <a:cubicBezTo>
                      <a:pt x="0" y="8469"/>
                      <a:pt x="0" y="8469"/>
                      <a:pt x="0" y="4234"/>
                    </a:cubicBezTo>
                    <a:cubicBezTo>
                      <a:pt x="0" y="0"/>
                      <a:pt x="4234" y="0"/>
                      <a:pt x="4234" y="0"/>
                    </a:cubicBezTo>
                    <a:lnTo>
                      <a:pt x="4234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F512E222-4FE6-7330-8015-DCFC6A3F9B1C}"/>
                  </a:ext>
                </a:extLst>
              </p:cNvPr>
              <p:cNvSpPr/>
              <p:nvPr/>
            </p:nvSpPr>
            <p:spPr>
              <a:xfrm>
                <a:off x="8976313" y="5587727"/>
                <a:ext cx="53592" cy="143964"/>
              </a:xfrm>
              <a:custGeom>
                <a:avLst/>
                <a:gdLst>
                  <a:gd name="connsiteX0" fmla="*/ 0 w 53592"/>
                  <a:gd name="connsiteY0" fmla="*/ 135496 h 143964"/>
                  <a:gd name="connsiteX1" fmla="*/ 4234 w 53592"/>
                  <a:gd name="connsiteY1" fmla="*/ 131261 h 143964"/>
                  <a:gd name="connsiteX2" fmla="*/ 8468 w 53592"/>
                  <a:gd name="connsiteY2" fmla="*/ 122793 h 143964"/>
                  <a:gd name="connsiteX3" fmla="*/ 16937 w 53592"/>
                  <a:gd name="connsiteY3" fmla="*/ 110090 h 143964"/>
                  <a:gd name="connsiteX4" fmla="*/ 29640 w 53592"/>
                  <a:gd name="connsiteY4" fmla="*/ 80451 h 143964"/>
                  <a:gd name="connsiteX5" fmla="*/ 38108 w 53592"/>
                  <a:gd name="connsiteY5" fmla="*/ 50811 h 143964"/>
                  <a:gd name="connsiteX6" fmla="*/ 38108 w 53592"/>
                  <a:gd name="connsiteY6" fmla="*/ 38108 h 143964"/>
                  <a:gd name="connsiteX7" fmla="*/ 38108 w 53592"/>
                  <a:gd name="connsiteY7" fmla="*/ 25405 h 143964"/>
                  <a:gd name="connsiteX8" fmla="*/ 38108 w 53592"/>
                  <a:gd name="connsiteY8" fmla="*/ 21171 h 143964"/>
                  <a:gd name="connsiteX9" fmla="*/ 38108 w 53592"/>
                  <a:gd name="connsiteY9" fmla="*/ 21171 h 143964"/>
                  <a:gd name="connsiteX10" fmla="*/ 38108 w 53592"/>
                  <a:gd name="connsiteY10" fmla="*/ 16937 h 143964"/>
                  <a:gd name="connsiteX11" fmla="*/ 38108 w 53592"/>
                  <a:gd name="connsiteY11" fmla="*/ 12703 h 143964"/>
                  <a:gd name="connsiteX12" fmla="*/ 38108 w 53592"/>
                  <a:gd name="connsiteY12" fmla="*/ 12703 h 143964"/>
                  <a:gd name="connsiteX13" fmla="*/ 38108 w 53592"/>
                  <a:gd name="connsiteY13" fmla="*/ 12703 h 143964"/>
                  <a:gd name="connsiteX14" fmla="*/ 33874 w 53592"/>
                  <a:gd name="connsiteY14" fmla="*/ 8469 h 143964"/>
                  <a:gd name="connsiteX15" fmla="*/ 38108 w 53592"/>
                  <a:gd name="connsiteY15" fmla="*/ 0 h 143964"/>
                  <a:gd name="connsiteX16" fmla="*/ 46577 w 53592"/>
                  <a:gd name="connsiteY16" fmla="*/ 4234 h 143964"/>
                  <a:gd name="connsiteX17" fmla="*/ 50811 w 53592"/>
                  <a:gd name="connsiteY17" fmla="*/ 50811 h 143964"/>
                  <a:gd name="connsiteX18" fmla="*/ 29640 w 53592"/>
                  <a:gd name="connsiteY18" fmla="*/ 110090 h 143964"/>
                  <a:gd name="connsiteX19" fmla="*/ 21171 w 53592"/>
                  <a:gd name="connsiteY19" fmla="*/ 127027 h 143964"/>
                  <a:gd name="connsiteX20" fmla="*/ 16937 w 53592"/>
                  <a:gd name="connsiteY20" fmla="*/ 135496 h 143964"/>
                  <a:gd name="connsiteX21" fmla="*/ 12703 w 53592"/>
                  <a:gd name="connsiteY21" fmla="*/ 139730 h 143964"/>
                  <a:gd name="connsiteX22" fmla="*/ 12703 w 53592"/>
                  <a:gd name="connsiteY22" fmla="*/ 139730 h 143964"/>
                  <a:gd name="connsiteX23" fmla="*/ 12703 w 53592"/>
                  <a:gd name="connsiteY23" fmla="*/ 139730 h 143964"/>
                  <a:gd name="connsiteX24" fmla="*/ 4234 w 53592"/>
                  <a:gd name="connsiteY24" fmla="*/ 143964 h 143964"/>
                  <a:gd name="connsiteX25" fmla="*/ 0 w 53592"/>
                  <a:gd name="connsiteY25" fmla="*/ 135496 h 143964"/>
                  <a:gd name="connsiteX26" fmla="*/ 0 w 53592"/>
                  <a:gd name="connsiteY26" fmla="*/ 135496 h 14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2" h="143964">
                    <a:moveTo>
                      <a:pt x="0" y="135496"/>
                    </a:moveTo>
                    <a:cubicBezTo>
                      <a:pt x="0" y="135496"/>
                      <a:pt x="4234" y="131261"/>
                      <a:pt x="4234" y="131261"/>
                    </a:cubicBezTo>
                    <a:cubicBezTo>
                      <a:pt x="4234" y="127027"/>
                      <a:pt x="8468" y="127027"/>
                      <a:pt x="8468" y="122793"/>
                    </a:cubicBezTo>
                    <a:cubicBezTo>
                      <a:pt x="12703" y="118559"/>
                      <a:pt x="12703" y="114325"/>
                      <a:pt x="16937" y="110090"/>
                    </a:cubicBezTo>
                    <a:cubicBezTo>
                      <a:pt x="21171" y="101622"/>
                      <a:pt x="25405" y="93153"/>
                      <a:pt x="29640" y="80451"/>
                    </a:cubicBezTo>
                    <a:cubicBezTo>
                      <a:pt x="33874" y="71982"/>
                      <a:pt x="33874" y="63514"/>
                      <a:pt x="38108" y="50811"/>
                    </a:cubicBezTo>
                    <a:cubicBezTo>
                      <a:pt x="38108" y="46577"/>
                      <a:pt x="38108" y="42342"/>
                      <a:pt x="38108" y="38108"/>
                    </a:cubicBezTo>
                    <a:cubicBezTo>
                      <a:pt x="38108" y="33874"/>
                      <a:pt x="38108" y="29640"/>
                      <a:pt x="38108" y="25405"/>
                    </a:cubicBezTo>
                    <a:cubicBezTo>
                      <a:pt x="38108" y="25405"/>
                      <a:pt x="38108" y="25405"/>
                      <a:pt x="38108" y="21171"/>
                    </a:cubicBezTo>
                    <a:cubicBezTo>
                      <a:pt x="38108" y="21171"/>
                      <a:pt x="38108" y="16937"/>
                      <a:pt x="38108" y="21171"/>
                    </a:cubicBezTo>
                    <a:cubicBezTo>
                      <a:pt x="38108" y="21171"/>
                      <a:pt x="38108" y="16937"/>
                      <a:pt x="38108" y="16937"/>
                    </a:cubicBezTo>
                    <a:cubicBezTo>
                      <a:pt x="38108" y="16937"/>
                      <a:pt x="38108" y="16937"/>
                      <a:pt x="38108" y="12703"/>
                    </a:cubicBezTo>
                    <a:cubicBezTo>
                      <a:pt x="38108" y="12703"/>
                      <a:pt x="38108" y="12703"/>
                      <a:pt x="38108" y="12703"/>
                    </a:cubicBezTo>
                    <a:cubicBezTo>
                      <a:pt x="38108" y="12703"/>
                      <a:pt x="38108" y="12703"/>
                      <a:pt x="38108" y="12703"/>
                    </a:cubicBezTo>
                    <a:cubicBezTo>
                      <a:pt x="38108" y="12703"/>
                      <a:pt x="38108" y="8469"/>
                      <a:pt x="33874" y="8469"/>
                    </a:cubicBezTo>
                    <a:cubicBezTo>
                      <a:pt x="33874" y="4234"/>
                      <a:pt x="33874" y="0"/>
                      <a:pt x="38108" y="0"/>
                    </a:cubicBezTo>
                    <a:cubicBezTo>
                      <a:pt x="42342" y="0"/>
                      <a:pt x="46577" y="0"/>
                      <a:pt x="46577" y="4234"/>
                    </a:cubicBezTo>
                    <a:cubicBezTo>
                      <a:pt x="55045" y="16937"/>
                      <a:pt x="55045" y="33874"/>
                      <a:pt x="50811" y="50811"/>
                    </a:cubicBezTo>
                    <a:cubicBezTo>
                      <a:pt x="46577" y="71982"/>
                      <a:pt x="38108" y="93153"/>
                      <a:pt x="29640" y="110090"/>
                    </a:cubicBezTo>
                    <a:cubicBezTo>
                      <a:pt x="25405" y="114325"/>
                      <a:pt x="25405" y="122793"/>
                      <a:pt x="21171" y="127027"/>
                    </a:cubicBezTo>
                    <a:cubicBezTo>
                      <a:pt x="21171" y="131261"/>
                      <a:pt x="16937" y="131261"/>
                      <a:pt x="16937" y="135496"/>
                    </a:cubicBezTo>
                    <a:cubicBezTo>
                      <a:pt x="16937" y="135496"/>
                      <a:pt x="12703" y="139730"/>
                      <a:pt x="12703" y="139730"/>
                    </a:cubicBezTo>
                    <a:cubicBezTo>
                      <a:pt x="12703" y="139730"/>
                      <a:pt x="12703" y="139730"/>
                      <a:pt x="12703" y="139730"/>
                    </a:cubicBezTo>
                    <a:cubicBezTo>
                      <a:pt x="12703" y="139730"/>
                      <a:pt x="12703" y="143964"/>
                      <a:pt x="12703" y="139730"/>
                    </a:cubicBezTo>
                    <a:cubicBezTo>
                      <a:pt x="12703" y="143964"/>
                      <a:pt x="8468" y="143964"/>
                      <a:pt x="4234" y="143964"/>
                    </a:cubicBezTo>
                    <a:cubicBezTo>
                      <a:pt x="0" y="139730"/>
                      <a:pt x="0" y="135496"/>
                      <a:pt x="0" y="135496"/>
                    </a:cubicBezTo>
                    <a:lnTo>
                      <a:pt x="0" y="13549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358D58AE-CE92-7181-813D-8FDACC14AD35}"/>
                  </a:ext>
                </a:extLst>
              </p:cNvPr>
              <p:cNvSpPr/>
              <p:nvPr/>
            </p:nvSpPr>
            <p:spPr>
              <a:xfrm>
                <a:off x="8405748" y="5827324"/>
                <a:ext cx="413897" cy="86438"/>
              </a:xfrm>
              <a:custGeom>
                <a:avLst/>
                <a:gdLst>
                  <a:gd name="connsiteX0" fmla="*/ 409663 w 413897"/>
                  <a:gd name="connsiteY0" fmla="*/ 14457 h 86438"/>
                  <a:gd name="connsiteX1" fmla="*/ 324978 w 413897"/>
                  <a:gd name="connsiteY1" fmla="*/ 61033 h 86438"/>
                  <a:gd name="connsiteX2" fmla="*/ 231825 w 413897"/>
                  <a:gd name="connsiteY2" fmla="*/ 82204 h 86438"/>
                  <a:gd name="connsiteX3" fmla="*/ 142906 w 413897"/>
                  <a:gd name="connsiteY3" fmla="*/ 86439 h 86438"/>
                  <a:gd name="connsiteX4" fmla="*/ 66689 w 413897"/>
                  <a:gd name="connsiteY4" fmla="*/ 73736 h 86438"/>
                  <a:gd name="connsiteX5" fmla="*/ 7410 w 413897"/>
                  <a:gd name="connsiteY5" fmla="*/ 48331 h 86438"/>
                  <a:gd name="connsiteX6" fmla="*/ 3176 w 413897"/>
                  <a:gd name="connsiteY6" fmla="*/ 44096 h 86438"/>
                  <a:gd name="connsiteX7" fmla="*/ 3176 w 413897"/>
                  <a:gd name="connsiteY7" fmla="*/ 35628 h 86438"/>
                  <a:gd name="connsiteX8" fmla="*/ 11644 w 413897"/>
                  <a:gd name="connsiteY8" fmla="*/ 35628 h 86438"/>
                  <a:gd name="connsiteX9" fmla="*/ 11644 w 413897"/>
                  <a:gd name="connsiteY9" fmla="*/ 35628 h 86438"/>
                  <a:gd name="connsiteX10" fmla="*/ 11644 w 413897"/>
                  <a:gd name="connsiteY10" fmla="*/ 35628 h 86438"/>
                  <a:gd name="connsiteX11" fmla="*/ 15878 w 413897"/>
                  <a:gd name="connsiteY11" fmla="*/ 35628 h 86438"/>
                  <a:gd name="connsiteX12" fmla="*/ 20113 w 413897"/>
                  <a:gd name="connsiteY12" fmla="*/ 39862 h 86438"/>
                  <a:gd name="connsiteX13" fmla="*/ 32816 w 413897"/>
                  <a:gd name="connsiteY13" fmla="*/ 48331 h 86438"/>
                  <a:gd name="connsiteX14" fmla="*/ 41284 w 413897"/>
                  <a:gd name="connsiteY14" fmla="*/ 52565 h 86438"/>
                  <a:gd name="connsiteX15" fmla="*/ 45518 w 413897"/>
                  <a:gd name="connsiteY15" fmla="*/ 52565 h 86438"/>
                  <a:gd name="connsiteX16" fmla="*/ 45518 w 413897"/>
                  <a:gd name="connsiteY16" fmla="*/ 52565 h 86438"/>
                  <a:gd name="connsiteX17" fmla="*/ 49752 w 413897"/>
                  <a:gd name="connsiteY17" fmla="*/ 52565 h 86438"/>
                  <a:gd name="connsiteX18" fmla="*/ 66689 w 413897"/>
                  <a:gd name="connsiteY18" fmla="*/ 56799 h 86438"/>
                  <a:gd name="connsiteX19" fmla="*/ 100563 w 413897"/>
                  <a:gd name="connsiteY19" fmla="*/ 65268 h 86438"/>
                  <a:gd name="connsiteX20" fmla="*/ 138672 w 413897"/>
                  <a:gd name="connsiteY20" fmla="*/ 69502 h 86438"/>
                  <a:gd name="connsiteX21" fmla="*/ 223356 w 413897"/>
                  <a:gd name="connsiteY21" fmla="*/ 69502 h 86438"/>
                  <a:gd name="connsiteX22" fmla="*/ 312276 w 413897"/>
                  <a:gd name="connsiteY22" fmla="*/ 52565 h 86438"/>
                  <a:gd name="connsiteX23" fmla="*/ 396960 w 413897"/>
                  <a:gd name="connsiteY23" fmla="*/ 10222 h 86438"/>
                  <a:gd name="connsiteX24" fmla="*/ 405429 w 413897"/>
                  <a:gd name="connsiteY24" fmla="*/ 1754 h 86438"/>
                  <a:gd name="connsiteX25" fmla="*/ 413897 w 413897"/>
                  <a:gd name="connsiteY25" fmla="*/ 5988 h 86438"/>
                  <a:gd name="connsiteX26" fmla="*/ 409663 w 413897"/>
                  <a:gd name="connsiteY26" fmla="*/ 14457 h 86438"/>
                  <a:gd name="connsiteX27" fmla="*/ 409663 w 413897"/>
                  <a:gd name="connsiteY27" fmla="*/ 14457 h 8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3897" h="86438">
                    <a:moveTo>
                      <a:pt x="409663" y="14457"/>
                    </a:moveTo>
                    <a:cubicBezTo>
                      <a:pt x="384258" y="35628"/>
                      <a:pt x="354618" y="48331"/>
                      <a:pt x="324978" y="61033"/>
                    </a:cubicBezTo>
                    <a:cubicBezTo>
                      <a:pt x="295339" y="73736"/>
                      <a:pt x="265699" y="77970"/>
                      <a:pt x="231825" y="82204"/>
                    </a:cubicBezTo>
                    <a:cubicBezTo>
                      <a:pt x="202185" y="86439"/>
                      <a:pt x="172545" y="86439"/>
                      <a:pt x="142906" y="86439"/>
                    </a:cubicBezTo>
                    <a:cubicBezTo>
                      <a:pt x="117500" y="86439"/>
                      <a:pt x="92095" y="82204"/>
                      <a:pt x="66689" y="73736"/>
                    </a:cubicBezTo>
                    <a:cubicBezTo>
                      <a:pt x="45518" y="69502"/>
                      <a:pt x="24347" y="61033"/>
                      <a:pt x="7410" y="48331"/>
                    </a:cubicBezTo>
                    <a:cubicBezTo>
                      <a:pt x="7410" y="48331"/>
                      <a:pt x="3176" y="44096"/>
                      <a:pt x="3176" y="44096"/>
                    </a:cubicBezTo>
                    <a:cubicBezTo>
                      <a:pt x="-1059" y="39862"/>
                      <a:pt x="-1059" y="35628"/>
                      <a:pt x="3176" y="35628"/>
                    </a:cubicBezTo>
                    <a:cubicBezTo>
                      <a:pt x="7410" y="31394"/>
                      <a:pt x="11644" y="31394"/>
                      <a:pt x="11644" y="35628"/>
                    </a:cubicBezTo>
                    <a:cubicBezTo>
                      <a:pt x="11644" y="35628"/>
                      <a:pt x="11644" y="35628"/>
                      <a:pt x="11644" y="35628"/>
                    </a:cubicBezTo>
                    <a:cubicBezTo>
                      <a:pt x="11644" y="35628"/>
                      <a:pt x="11644" y="35628"/>
                      <a:pt x="11644" y="35628"/>
                    </a:cubicBezTo>
                    <a:cubicBezTo>
                      <a:pt x="11644" y="35628"/>
                      <a:pt x="11644" y="35628"/>
                      <a:pt x="15878" y="35628"/>
                    </a:cubicBezTo>
                    <a:cubicBezTo>
                      <a:pt x="15878" y="35628"/>
                      <a:pt x="20113" y="39862"/>
                      <a:pt x="20113" y="39862"/>
                    </a:cubicBezTo>
                    <a:cubicBezTo>
                      <a:pt x="24347" y="44096"/>
                      <a:pt x="28581" y="44096"/>
                      <a:pt x="32816" y="48331"/>
                    </a:cubicBezTo>
                    <a:cubicBezTo>
                      <a:pt x="37050" y="48331"/>
                      <a:pt x="37050" y="52565"/>
                      <a:pt x="41284" y="52565"/>
                    </a:cubicBezTo>
                    <a:cubicBezTo>
                      <a:pt x="41284" y="52565"/>
                      <a:pt x="45518" y="52565"/>
                      <a:pt x="45518" y="52565"/>
                    </a:cubicBezTo>
                    <a:cubicBezTo>
                      <a:pt x="45518" y="52565"/>
                      <a:pt x="45518" y="52565"/>
                      <a:pt x="45518" y="52565"/>
                    </a:cubicBezTo>
                    <a:cubicBezTo>
                      <a:pt x="45518" y="52565"/>
                      <a:pt x="45518" y="52565"/>
                      <a:pt x="49752" y="52565"/>
                    </a:cubicBezTo>
                    <a:cubicBezTo>
                      <a:pt x="53987" y="52565"/>
                      <a:pt x="58221" y="56799"/>
                      <a:pt x="66689" y="56799"/>
                    </a:cubicBezTo>
                    <a:cubicBezTo>
                      <a:pt x="79392" y="61033"/>
                      <a:pt x="87861" y="65268"/>
                      <a:pt x="100563" y="65268"/>
                    </a:cubicBezTo>
                    <a:cubicBezTo>
                      <a:pt x="113266" y="69502"/>
                      <a:pt x="125969" y="69502"/>
                      <a:pt x="138672" y="69502"/>
                    </a:cubicBezTo>
                    <a:cubicBezTo>
                      <a:pt x="168311" y="73736"/>
                      <a:pt x="197951" y="73736"/>
                      <a:pt x="223356" y="69502"/>
                    </a:cubicBezTo>
                    <a:cubicBezTo>
                      <a:pt x="252996" y="65268"/>
                      <a:pt x="282636" y="61033"/>
                      <a:pt x="312276" y="52565"/>
                    </a:cubicBezTo>
                    <a:cubicBezTo>
                      <a:pt x="341915" y="44096"/>
                      <a:pt x="371555" y="27159"/>
                      <a:pt x="396960" y="10222"/>
                    </a:cubicBezTo>
                    <a:cubicBezTo>
                      <a:pt x="401195" y="5988"/>
                      <a:pt x="405429" y="5988"/>
                      <a:pt x="405429" y="1754"/>
                    </a:cubicBezTo>
                    <a:cubicBezTo>
                      <a:pt x="409663" y="-2480"/>
                      <a:pt x="413897" y="1754"/>
                      <a:pt x="413897" y="5988"/>
                    </a:cubicBezTo>
                    <a:cubicBezTo>
                      <a:pt x="413897" y="10222"/>
                      <a:pt x="413897" y="14457"/>
                      <a:pt x="409663" y="14457"/>
                    </a:cubicBezTo>
                    <a:lnTo>
                      <a:pt x="409663" y="1445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EAD253D-22E3-2CD0-C579-252F3B9A3465}"/>
                  </a:ext>
                </a:extLst>
              </p:cNvPr>
              <p:cNvSpPr/>
              <p:nvPr/>
            </p:nvSpPr>
            <p:spPr>
              <a:xfrm>
                <a:off x="8332708" y="5030259"/>
                <a:ext cx="88919" cy="104403"/>
              </a:xfrm>
              <a:custGeom>
                <a:avLst/>
                <a:gdLst>
                  <a:gd name="connsiteX0" fmla="*/ 88919 w 88919"/>
                  <a:gd name="connsiteY0" fmla="*/ 7016 h 104403"/>
                  <a:gd name="connsiteX1" fmla="*/ 76216 w 88919"/>
                  <a:gd name="connsiteY1" fmla="*/ 62061 h 104403"/>
                  <a:gd name="connsiteX2" fmla="*/ 38108 w 88919"/>
                  <a:gd name="connsiteY2" fmla="*/ 100169 h 104403"/>
                  <a:gd name="connsiteX3" fmla="*/ 8469 w 88919"/>
                  <a:gd name="connsiteY3" fmla="*/ 104403 h 104403"/>
                  <a:gd name="connsiteX4" fmla="*/ 0 w 88919"/>
                  <a:gd name="connsiteY4" fmla="*/ 95935 h 104403"/>
                  <a:gd name="connsiteX5" fmla="*/ 8469 w 88919"/>
                  <a:gd name="connsiteY5" fmla="*/ 87466 h 104403"/>
                  <a:gd name="connsiteX6" fmla="*/ 50811 w 88919"/>
                  <a:gd name="connsiteY6" fmla="*/ 74763 h 104403"/>
                  <a:gd name="connsiteX7" fmla="*/ 71982 w 88919"/>
                  <a:gd name="connsiteY7" fmla="*/ 32421 h 104403"/>
                  <a:gd name="connsiteX8" fmla="*/ 76216 w 88919"/>
                  <a:gd name="connsiteY8" fmla="*/ 2781 h 104403"/>
                  <a:gd name="connsiteX9" fmla="*/ 88919 w 88919"/>
                  <a:gd name="connsiteY9" fmla="*/ 7016 h 104403"/>
                  <a:gd name="connsiteX10" fmla="*/ 88919 w 88919"/>
                  <a:gd name="connsiteY10" fmla="*/ 7016 h 10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19" h="104403">
                    <a:moveTo>
                      <a:pt x="88919" y="7016"/>
                    </a:moveTo>
                    <a:cubicBezTo>
                      <a:pt x="88919" y="28187"/>
                      <a:pt x="84685" y="45124"/>
                      <a:pt x="76216" y="62061"/>
                    </a:cubicBezTo>
                    <a:cubicBezTo>
                      <a:pt x="67748" y="78998"/>
                      <a:pt x="55045" y="91700"/>
                      <a:pt x="38108" y="100169"/>
                    </a:cubicBezTo>
                    <a:cubicBezTo>
                      <a:pt x="29640" y="104403"/>
                      <a:pt x="16937" y="104403"/>
                      <a:pt x="8469" y="104403"/>
                    </a:cubicBezTo>
                    <a:cubicBezTo>
                      <a:pt x="4234" y="104403"/>
                      <a:pt x="0" y="100169"/>
                      <a:pt x="0" y="95935"/>
                    </a:cubicBezTo>
                    <a:cubicBezTo>
                      <a:pt x="0" y="91700"/>
                      <a:pt x="4234" y="87466"/>
                      <a:pt x="8469" y="87466"/>
                    </a:cubicBezTo>
                    <a:cubicBezTo>
                      <a:pt x="25406" y="87466"/>
                      <a:pt x="38108" y="83232"/>
                      <a:pt x="50811" y="74763"/>
                    </a:cubicBezTo>
                    <a:cubicBezTo>
                      <a:pt x="63514" y="62061"/>
                      <a:pt x="71982" y="49358"/>
                      <a:pt x="71982" y="32421"/>
                    </a:cubicBezTo>
                    <a:cubicBezTo>
                      <a:pt x="71982" y="23953"/>
                      <a:pt x="76216" y="11250"/>
                      <a:pt x="76216" y="2781"/>
                    </a:cubicBezTo>
                    <a:cubicBezTo>
                      <a:pt x="76216" y="-1453"/>
                      <a:pt x="88919" y="-1453"/>
                      <a:pt x="88919" y="7016"/>
                    </a:cubicBezTo>
                    <a:lnTo>
                      <a:pt x="88919" y="70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36C4D000-4E99-AB26-CF8D-EE4E28FD9F3A}"/>
                  </a:ext>
                </a:extLst>
              </p:cNvPr>
              <p:cNvSpPr/>
              <p:nvPr/>
            </p:nvSpPr>
            <p:spPr>
              <a:xfrm>
                <a:off x="8328473" y="5014222"/>
                <a:ext cx="152835" cy="177367"/>
              </a:xfrm>
              <a:custGeom>
                <a:avLst/>
                <a:gdLst>
                  <a:gd name="connsiteX0" fmla="*/ 84685 w 152835"/>
                  <a:gd name="connsiteY0" fmla="*/ 1882 h 177367"/>
                  <a:gd name="connsiteX1" fmla="*/ 152433 w 152835"/>
                  <a:gd name="connsiteY1" fmla="*/ 95035 h 177367"/>
                  <a:gd name="connsiteX2" fmla="*/ 114325 w 152835"/>
                  <a:gd name="connsiteY2" fmla="*/ 158549 h 177367"/>
                  <a:gd name="connsiteX3" fmla="*/ 42342 w 152835"/>
                  <a:gd name="connsiteY3" fmla="*/ 171252 h 177367"/>
                  <a:gd name="connsiteX4" fmla="*/ 0 w 152835"/>
                  <a:gd name="connsiteY4" fmla="*/ 120441 h 177367"/>
                  <a:gd name="connsiteX5" fmla="*/ 12703 w 152835"/>
                  <a:gd name="connsiteY5" fmla="*/ 120441 h 177367"/>
                  <a:gd name="connsiteX6" fmla="*/ 16937 w 152835"/>
                  <a:gd name="connsiteY6" fmla="*/ 133143 h 177367"/>
                  <a:gd name="connsiteX7" fmla="*/ 25405 w 152835"/>
                  <a:gd name="connsiteY7" fmla="*/ 141612 h 177367"/>
                  <a:gd name="connsiteX8" fmla="*/ 46577 w 152835"/>
                  <a:gd name="connsiteY8" fmla="*/ 158549 h 177367"/>
                  <a:gd name="connsiteX9" fmla="*/ 50811 w 152835"/>
                  <a:gd name="connsiteY9" fmla="*/ 158549 h 177367"/>
                  <a:gd name="connsiteX10" fmla="*/ 50811 w 152835"/>
                  <a:gd name="connsiteY10" fmla="*/ 158549 h 177367"/>
                  <a:gd name="connsiteX11" fmla="*/ 55045 w 152835"/>
                  <a:gd name="connsiteY11" fmla="*/ 158549 h 177367"/>
                  <a:gd name="connsiteX12" fmla="*/ 71982 w 152835"/>
                  <a:gd name="connsiteY12" fmla="*/ 158549 h 177367"/>
                  <a:gd name="connsiteX13" fmla="*/ 105856 w 152835"/>
                  <a:gd name="connsiteY13" fmla="*/ 145846 h 177367"/>
                  <a:gd name="connsiteX14" fmla="*/ 143964 w 152835"/>
                  <a:gd name="connsiteY14" fmla="*/ 95035 h 177367"/>
                  <a:gd name="connsiteX15" fmla="*/ 143964 w 152835"/>
                  <a:gd name="connsiteY15" fmla="*/ 82333 h 177367"/>
                  <a:gd name="connsiteX16" fmla="*/ 143964 w 152835"/>
                  <a:gd name="connsiteY16" fmla="*/ 69630 h 177367"/>
                  <a:gd name="connsiteX17" fmla="*/ 135496 w 152835"/>
                  <a:gd name="connsiteY17" fmla="*/ 44224 h 177367"/>
                  <a:gd name="connsiteX18" fmla="*/ 118559 w 152835"/>
                  <a:gd name="connsiteY18" fmla="*/ 23053 h 177367"/>
                  <a:gd name="connsiteX19" fmla="*/ 105856 w 152835"/>
                  <a:gd name="connsiteY19" fmla="*/ 14585 h 177367"/>
                  <a:gd name="connsiteX20" fmla="*/ 93153 w 152835"/>
                  <a:gd name="connsiteY20" fmla="*/ 10350 h 177367"/>
                  <a:gd name="connsiteX21" fmla="*/ 84685 w 152835"/>
                  <a:gd name="connsiteY21" fmla="*/ 1882 h 177367"/>
                  <a:gd name="connsiteX22" fmla="*/ 84685 w 152835"/>
                  <a:gd name="connsiteY22" fmla="*/ 1882 h 177367"/>
                  <a:gd name="connsiteX23" fmla="*/ 84685 w 152835"/>
                  <a:gd name="connsiteY23" fmla="*/ 1882 h 177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835" h="177367">
                    <a:moveTo>
                      <a:pt x="84685" y="1882"/>
                    </a:moveTo>
                    <a:cubicBezTo>
                      <a:pt x="127027" y="6116"/>
                      <a:pt x="156667" y="52693"/>
                      <a:pt x="152433" y="95035"/>
                    </a:cubicBezTo>
                    <a:cubicBezTo>
                      <a:pt x="148198" y="120441"/>
                      <a:pt x="135496" y="141612"/>
                      <a:pt x="114325" y="158549"/>
                    </a:cubicBezTo>
                    <a:cubicBezTo>
                      <a:pt x="93153" y="175486"/>
                      <a:pt x="67748" y="183954"/>
                      <a:pt x="42342" y="171252"/>
                    </a:cubicBezTo>
                    <a:cubicBezTo>
                      <a:pt x="21171" y="162783"/>
                      <a:pt x="0" y="145846"/>
                      <a:pt x="0" y="120441"/>
                    </a:cubicBezTo>
                    <a:cubicBezTo>
                      <a:pt x="0" y="111972"/>
                      <a:pt x="12703" y="111972"/>
                      <a:pt x="12703" y="120441"/>
                    </a:cubicBezTo>
                    <a:cubicBezTo>
                      <a:pt x="12703" y="124675"/>
                      <a:pt x="12703" y="128909"/>
                      <a:pt x="16937" y="133143"/>
                    </a:cubicBezTo>
                    <a:cubicBezTo>
                      <a:pt x="16937" y="137378"/>
                      <a:pt x="21171" y="141612"/>
                      <a:pt x="25405" y="141612"/>
                    </a:cubicBezTo>
                    <a:cubicBezTo>
                      <a:pt x="29640" y="150080"/>
                      <a:pt x="38108" y="154315"/>
                      <a:pt x="46577" y="158549"/>
                    </a:cubicBezTo>
                    <a:cubicBezTo>
                      <a:pt x="46577" y="158549"/>
                      <a:pt x="46577" y="158549"/>
                      <a:pt x="50811" y="158549"/>
                    </a:cubicBezTo>
                    <a:cubicBezTo>
                      <a:pt x="50811" y="158549"/>
                      <a:pt x="50811" y="158549"/>
                      <a:pt x="50811" y="158549"/>
                    </a:cubicBezTo>
                    <a:cubicBezTo>
                      <a:pt x="50811" y="158549"/>
                      <a:pt x="55045" y="158549"/>
                      <a:pt x="55045" y="158549"/>
                    </a:cubicBezTo>
                    <a:cubicBezTo>
                      <a:pt x="59279" y="158549"/>
                      <a:pt x="63513" y="158549"/>
                      <a:pt x="71982" y="158549"/>
                    </a:cubicBezTo>
                    <a:cubicBezTo>
                      <a:pt x="84685" y="158549"/>
                      <a:pt x="97388" y="154315"/>
                      <a:pt x="105856" y="145846"/>
                    </a:cubicBezTo>
                    <a:cubicBezTo>
                      <a:pt x="122793" y="133143"/>
                      <a:pt x="139730" y="116206"/>
                      <a:pt x="143964" y="95035"/>
                    </a:cubicBezTo>
                    <a:cubicBezTo>
                      <a:pt x="143964" y="90801"/>
                      <a:pt x="143964" y="86567"/>
                      <a:pt x="143964" y="82333"/>
                    </a:cubicBezTo>
                    <a:cubicBezTo>
                      <a:pt x="143964" y="78098"/>
                      <a:pt x="143964" y="73864"/>
                      <a:pt x="143964" y="69630"/>
                    </a:cubicBezTo>
                    <a:cubicBezTo>
                      <a:pt x="143964" y="61161"/>
                      <a:pt x="139730" y="52693"/>
                      <a:pt x="135496" y="44224"/>
                    </a:cubicBezTo>
                    <a:cubicBezTo>
                      <a:pt x="131262" y="35756"/>
                      <a:pt x="122793" y="27287"/>
                      <a:pt x="118559" y="23053"/>
                    </a:cubicBezTo>
                    <a:cubicBezTo>
                      <a:pt x="114325" y="18819"/>
                      <a:pt x="110090" y="18819"/>
                      <a:pt x="105856" y="14585"/>
                    </a:cubicBezTo>
                    <a:cubicBezTo>
                      <a:pt x="101622" y="14585"/>
                      <a:pt x="97388" y="10350"/>
                      <a:pt x="93153" y="10350"/>
                    </a:cubicBezTo>
                    <a:cubicBezTo>
                      <a:pt x="88919" y="10350"/>
                      <a:pt x="84685" y="6116"/>
                      <a:pt x="84685" y="1882"/>
                    </a:cubicBezTo>
                    <a:cubicBezTo>
                      <a:pt x="76216" y="1882"/>
                      <a:pt x="80451" y="-2352"/>
                      <a:pt x="84685" y="1882"/>
                    </a:cubicBezTo>
                    <a:lnTo>
                      <a:pt x="84685" y="188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C9BABDC3-468D-5A36-03A0-46E6B80AEC0F}"/>
                  </a:ext>
                </a:extLst>
              </p:cNvPr>
              <p:cNvSpPr/>
              <p:nvPr/>
            </p:nvSpPr>
            <p:spPr>
              <a:xfrm>
                <a:off x="8462815" y="5068300"/>
                <a:ext cx="144391" cy="126795"/>
              </a:xfrm>
              <a:custGeom>
                <a:avLst/>
                <a:gdLst>
                  <a:gd name="connsiteX0" fmla="*/ 132415 w 144391"/>
                  <a:gd name="connsiteY0" fmla="*/ 125642 h 126795"/>
                  <a:gd name="connsiteX1" fmla="*/ 30794 w 144391"/>
                  <a:gd name="connsiteY1" fmla="*/ 36723 h 126795"/>
                  <a:gd name="connsiteX2" fmla="*/ 1154 w 144391"/>
                  <a:gd name="connsiteY2" fmla="*/ 11317 h 126795"/>
                  <a:gd name="connsiteX3" fmla="*/ 9622 w 144391"/>
                  <a:gd name="connsiteY3" fmla="*/ 2849 h 126795"/>
                  <a:gd name="connsiteX4" fmla="*/ 111244 w 144391"/>
                  <a:gd name="connsiteY4" fmla="*/ 91768 h 126795"/>
                  <a:gd name="connsiteX5" fmla="*/ 140884 w 144391"/>
                  <a:gd name="connsiteY5" fmla="*/ 117173 h 126795"/>
                  <a:gd name="connsiteX6" fmla="*/ 132415 w 144391"/>
                  <a:gd name="connsiteY6" fmla="*/ 125642 h 126795"/>
                  <a:gd name="connsiteX7" fmla="*/ 132415 w 144391"/>
                  <a:gd name="connsiteY7" fmla="*/ 125642 h 126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391" h="126795">
                    <a:moveTo>
                      <a:pt x="132415" y="125642"/>
                    </a:moveTo>
                    <a:cubicBezTo>
                      <a:pt x="98541" y="96002"/>
                      <a:pt x="64668" y="66362"/>
                      <a:pt x="30794" y="36723"/>
                    </a:cubicBezTo>
                    <a:cubicBezTo>
                      <a:pt x="22325" y="28254"/>
                      <a:pt x="9622" y="19786"/>
                      <a:pt x="1154" y="11317"/>
                    </a:cubicBezTo>
                    <a:cubicBezTo>
                      <a:pt x="-3080" y="7083"/>
                      <a:pt x="5388" y="-5620"/>
                      <a:pt x="9622" y="2849"/>
                    </a:cubicBezTo>
                    <a:cubicBezTo>
                      <a:pt x="43496" y="32488"/>
                      <a:pt x="77370" y="62128"/>
                      <a:pt x="111244" y="91768"/>
                    </a:cubicBezTo>
                    <a:cubicBezTo>
                      <a:pt x="119713" y="100236"/>
                      <a:pt x="132415" y="108705"/>
                      <a:pt x="140884" y="117173"/>
                    </a:cubicBezTo>
                    <a:cubicBezTo>
                      <a:pt x="149353" y="121407"/>
                      <a:pt x="140884" y="129876"/>
                      <a:pt x="132415" y="125642"/>
                    </a:cubicBezTo>
                    <a:lnTo>
                      <a:pt x="132415" y="12564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4F643FD-1A21-E282-8DC1-7835A03C165F}"/>
                  </a:ext>
                </a:extLst>
              </p:cNvPr>
              <p:cNvSpPr/>
              <p:nvPr/>
            </p:nvSpPr>
            <p:spPr>
              <a:xfrm>
                <a:off x="8590996" y="5172771"/>
                <a:ext cx="38108" cy="25405"/>
              </a:xfrm>
              <a:custGeom>
                <a:avLst/>
                <a:gdLst>
                  <a:gd name="connsiteX0" fmla="*/ 29640 w 38108"/>
                  <a:gd name="connsiteY0" fmla="*/ 25405 h 25405"/>
                  <a:gd name="connsiteX1" fmla="*/ 4234 w 38108"/>
                  <a:gd name="connsiteY1" fmla="*/ 12703 h 25405"/>
                  <a:gd name="connsiteX2" fmla="*/ 0 w 38108"/>
                  <a:gd name="connsiteY2" fmla="*/ 8469 h 25405"/>
                  <a:gd name="connsiteX3" fmla="*/ 0 w 38108"/>
                  <a:gd name="connsiteY3" fmla="*/ 4234 h 25405"/>
                  <a:gd name="connsiteX4" fmla="*/ 4234 w 38108"/>
                  <a:gd name="connsiteY4" fmla="*/ 0 h 25405"/>
                  <a:gd name="connsiteX5" fmla="*/ 8468 w 38108"/>
                  <a:gd name="connsiteY5" fmla="*/ 0 h 25405"/>
                  <a:gd name="connsiteX6" fmla="*/ 33874 w 38108"/>
                  <a:gd name="connsiteY6" fmla="*/ 12703 h 25405"/>
                  <a:gd name="connsiteX7" fmla="*/ 38108 w 38108"/>
                  <a:gd name="connsiteY7" fmla="*/ 16937 h 25405"/>
                  <a:gd name="connsiteX8" fmla="*/ 38108 w 38108"/>
                  <a:gd name="connsiteY8" fmla="*/ 21171 h 25405"/>
                  <a:gd name="connsiteX9" fmla="*/ 33874 w 38108"/>
                  <a:gd name="connsiteY9" fmla="*/ 25405 h 25405"/>
                  <a:gd name="connsiteX10" fmla="*/ 29640 w 38108"/>
                  <a:gd name="connsiteY10" fmla="*/ 25405 h 25405"/>
                  <a:gd name="connsiteX11" fmla="*/ 29640 w 38108"/>
                  <a:gd name="connsiteY11" fmla="*/ 25405 h 25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08" h="25405">
                    <a:moveTo>
                      <a:pt x="29640" y="25405"/>
                    </a:moveTo>
                    <a:cubicBezTo>
                      <a:pt x="21171" y="21171"/>
                      <a:pt x="12703" y="16937"/>
                      <a:pt x="4234" y="12703"/>
                    </a:cubicBezTo>
                    <a:cubicBezTo>
                      <a:pt x="4234" y="12703"/>
                      <a:pt x="0" y="8469"/>
                      <a:pt x="0" y="8469"/>
                    </a:cubicBezTo>
                    <a:cubicBezTo>
                      <a:pt x="0" y="8469"/>
                      <a:pt x="0" y="4234"/>
                      <a:pt x="0" y="4234"/>
                    </a:cubicBezTo>
                    <a:cubicBezTo>
                      <a:pt x="0" y="4234"/>
                      <a:pt x="4234" y="0"/>
                      <a:pt x="4234" y="0"/>
                    </a:cubicBezTo>
                    <a:cubicBezTo>
                      <a:pt x="4234" y="0"/>
                      <a:pt x="8468" y="0"/>
                      <a:pt x="8468" y="0"/>
                    </a:cubicBezTo>
                    <a:cubicBezTo>
                      <a:pt x="16937" y="4234"/>
                      <a:pt x="25405" y="8469"/>
                      <a:pt x="33874" y="12703"/>
                    </a:cubicBezTo>
                    <a:cubicBezTo>
                      <a:pt x="33874" y="12703"/>
                      <a:pt x="38108" y="16937"/>
                      <a:pt x="38108" y="16937"/>
                    </a:cubicBezTo>
                    <a:cubicBezTo>
                      <a:pt x="38108" y="16937"/>
                      <a:pt x="38108" y="21171"/>
                      <a:pt x="38108" y="21171"/>
                    </a:cubicBezTo>
                    <a:cubicBezTo>
                      <a:pt x="38108" y="21171"/>
                      <a:pt x="33874" y="25405"/>
                      <a:pt x="33874" y="25405"/>
                    </a:cubicBezTo>
                    <a:cubicBezTo>
                      <a:pt x="33874" y="25405"/>
                      <a:pt x="29640" y="25405"/>
                      <a:pt x="29640" y="25405"/>
                    </a:cubicBezTo>
                    <a:lnTo>
                      <a:pt x="29640" y="2540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BDBA2F0B-0E5D-EA19-03C6-EE170D8A0AE3}"/>
                  </a:ext>
                </a:extLst>
              </p:cNvPr>
              <p:cNvSpPr/>
              <p:nvPr/>
            </p:nvSpPr>
            <p:spPr>
              <a:xfrm>
                <a:off x="8624870" y="5189708"/>
                <a:ext cx="190540" cy="31300"/>
              </a:xfrm>
              <a:custGeom>
                <a:avLst/>
                <a:gdLst>
                  <a:gd name="connsiteX0" fmla="*/ 177838 w 190540"/>
                  <a:gd name="connsiteY0" fmla="*/ 29640 h 31300"/>
                  <a:gd name="connsiteX1" fmla="*/ 38108 w 190540"/>
                  <a:gd name="connsiteY1" fmla="*/ 21171 h 31300"/>
                  <a:gd name="connsiteX2" fmla="*/ 4235 w 190540"/>
                  <a:gd name="connsiteY2" fmla="*/ 12703 h 31300"/>
                  <a:gd name="connsiteX3" fmla="*/ 0 w 190540"/>
                  <a:gd name="connsiteY3" fmla="*/ 4234 h 31300"/>
                  <a:gd name="connsiteX4" fmla="*/ 8469 w 190540"/>
                  <a:gd name="connsiteY4" fmla="*/ 0 h 31300"/>
                  <a:gd name="connsiteX5" fmla="*/ 71982 w 190540"/>
                  <a:gd name="connsiteY5" fmla="*/ 12703 h 31300"/>
                  <a:gd name="connsiteX6" fmla="*/ 143964 w 190540"/>
                  <a:gd name="connsiteY6" fmla="*/ 16937 h 31300"/>
                  <a:gd name="connsiteX7" fmla="*/ 182073 w 190540"/>
                  <a:gd name="connsiteY7" fmla="*/ 16937 h 31300"/>
                  <a:gd name="connsiteX8" fmla="*/ 190541 w 190540"/>
                  <a:gd name="connsiteY8" fmla="*/ 25406 h 31300"/>
                  <a:gd name="connsiteX9" fmla="*/ 177838 w 190540"/>
                  <a:gd name="connsiteY9" fmla="*/ 29640 h 31300"/>
                  <a:gd name="connsiteX10" fmla="*/ 177838 w 190540"/>
                  <a:gd name="connsiteY10" fmla="*/ 29640 h 3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540" h="31300">
                    <a:moveTo>
                      <a:pt x="177838" y="29640"/>
                    </a:moveTo>
                    <a:cubicBezTo>
                      <a:pt x="131262" y="33874"/>
                      <a:pt x="84685" y="29640"/>
                      <a:pt x="38108" y="21171"/>
                    </a:cubicBezTo>
                    <a:cubicBezTo>
                      <a:pt x="25406" y="16937"/>
                      <a:pt x="12703" y="16937"/>
                      <a:pt x="4235" y="12703"/>
                    </a:cubicBezTo>
                    <a:cubicBezTo>
                      <a:pt x="0" y="12703"/>
                      <a:pt x="0" y="8469"/>
                      <a:pt x="0" y="4234"/>
                    </a:cubicBezTo>
                    <a:cubicBezTo>
                      <a:pt x="0" y="0"/>
                      <a:pt x="4235" y="0"/>
                      <a:pt x="8469" y="0"/>
                    </a:cubicBezTo>
                    <a:cubicBezTo>
                      <a:pt x="29640" y="8469"/>
                      <a:pt x="50811" y="12703"/>
                      <a:pt x="71982" y="12703"/>
                    </a:cubicBezTo>
                    <a:cubicBezTo>
                      <a:pt x="97388" y="16937"/>
                      <a:pt x="118559" y="16937"/>
                      <a:pt x="143964" y="16937"/>
                    </a:cubicBezTo>
                    <a:cubicBezTo>
                      <a:pt x="156667" y="16937"/>
                      <a:pt x="169370" y="16937"/>
                      <a:pt x="182073" y="16937"/>
                    </a:cubicBezTo>
                    <a:cubicBezTo>
                      <a:pt x="186307" y="16937"/>
                      <a:pt x="190541" y="21171"/>
                      <a:pt x="190541" y="25406"/>
                    </a:cubicBezTo>
                    <a:cubicBezTo>
                      <a:pt x="182073" y="25406"/>
                      <a:pt x="177838" y="29640"/>
                      <a:pt x="177838" y="29640"/>
                    </a:cubicBezTo>
                    <a:lnTo>
                      <a:pt x="177838" y="2964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15FBCB2-4267-6EC6-1BCE-08D2F631B489}"/>
                  </a:ext>
                </a:extLst>
              </p:cNvPr>
              <p:cNvSpPr/>
              <p:nvPr/>
            </p:nvSpPr>
            <p:spPr>
              <a:xfrm>
                <a:off x="8823880" y="5304032"/>
                <a:ext cx="21171" cy="63513"/>
              </a:xfrm>
              <a:custGeom>
                <a:avLst/>
                <a:gdLst>
                  <a:gd name="connsiteX0" fmla="*/ 16937 w 21171"/>
                  <a:gd name="connsiteY0" fmla="*/ 8469 h 63513"/>
                  <a:gd name="connsiteX1" fmla="*/ 21171 w 21171"/>
                  <a:gd name="connsiteY1" fmla="*/ 55045 h 63513"/>
                  <a:gd name="connsiteX2" fmla="*/ 12703 w 21171"/>
                  <a:gd name="connsiteY2" fmla="*/ 63514 h 63513"/>
                  <a:gd name="connsiteX3" fmla="*/ 4234 w 21171"/>
                  <a:gd name="connsiteY3" fmla="*/ 55045 h 63513"/>
                  <a:gd name="connsiteX4" fmla="*/ 0 w 21171"/>
                  <a:gd name="connsiteY4" fmla="*/ 8469 h 63513"/>
                  <a:gd name="connsiteX5" fmla="*/ 4234 w 21171"/>
                  <a:gd name="connsiteY5" fmla="*/ 0 h 63513"/>
                  <a:gd name="connsiteX6" fmla="*/ 16937 w 21171"/>
                  <a:gd name="connsiteY6" fmla="*/ 8469 h 63513"/>
                  <a:gd name="connsiteX7" fmla="*/ 16937 w 21171"/>
                  <a:gd name="connsiteY7" fmla="*/ 8469 h 6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1" h="63513">
                    <a:moveTo>
                      <a:pt x="16937" y="8469"/>
                    </a:moveTo>
                    <a:cubicBezTo>
                      <a:pt x="21171" y="25406"/>
                      <a:pt x="21171" y="42342"/>
                      <a:pt x="21171" y="55045"/>
                    </a:cubicBezTo>
                    <a:cubicBezTo>
                      <a:pt x="21171" y="59279"/>
                      <a:pt x="16937" y="63514"/>
                      <a:pt x="12703" y="63514"/>
                    </a:cubicBezTo>
                    <a:cubicBezTo>
                      <a:pt x="8468" y="63514"/>
                      <a:pt x="4234" y="59279"/>
                      <a:pt x="4234" y="55045"/>
                    </a:cubicBezTo>
                    <a:cubicBezTo>
                      <a:pt x="4234" y="38108"/>
                      <a:pt x="0" y="25406"/>
                      <a:pt x="0" y="8469"/>
                    </a:cubicBezTo>
                    <a:cubicBezTo>
                      <a:pt x="0" y="4234"/>
                      <a:pt x="0" y="0"/>
                      <a:pt x="4234" y="0"/>
                    </a:cubicBezTo>
                    <a:cubicBezTo>
                      <a:pt x="12703" y="4234"/>
                      <a:pt x="16937" y="4234"/>
                      <a:pt x="16937" y="8469"/>
                    </a:cubicBezTo>
                    <a:lnTo>
                      <a:pt x="16937" y="846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E3769C5-258C-7289-BF75-01B0BE7ADD3D}"/>
                  </a:ext>
                </a:extLst>
              </p:cNvPr>
              <p:cNvSpPr/>
              <p:nvPr/>
            </p:nvSpPr>
            <p:spPr>
              <a:xfrm>
                <a:off x="8815411" y="5210879"/>
                <a:ext cx="16937" cy="50810"/>
              </a:xfrm>
              <a:custGeom>
                <a:avLst/>
                <a:gdLst>
                  <a:gd name="connsiteX0" fmla="*/ 12703 w 16937"/>
                  <a:gd name="connsiteY0" fmla="*/ 12703 h 50810"/>
                  <a:gd name="connsiteX1" fmla="*/ 12703 w 16937"/>
                  <a:gd name="connsiteY1" fmla="*/ 21171 h 50810"/>
                  <a:gd name="connsiteX2" fmla="*/ 12703 w 16937"/>
                  <a:gd name="connsiteY2" fmla="*/ 25406 h 50810"/>
                  <a:gd name="connsiteX3" fmla="*/ 12703 w 16937"/>
                  <a:gd name="connsiteY3" fmla="*/ 25406 h 50810"/>
                  <a:gd name="connsiteX4" fmla="*/ 12703 w 16937"/>
                  <a:gd name="connsiteY4" fmla="*/ 25406 h 50810"/>
                  <a:gd name="connsiteX5" fmla="*/ 16937 w 16937"/>
                  <a:gd name="connsiteY5" fmla="*/ 42342 h 50810"/>
                  <a:gd name="connsiteX6" fmla="*/ 12703 w 16937"/>
                  <a:gd name="connsiteY6" fmla="*/ 50811 h 50810"/>
                  <a:gd name="connsiteX7" fmla="*/ 4235 w 16937"/>
                  <a:gd name="connsiteY7" fmla="*/ 46577 h 50810"/>
                  <a:gd name="connsiteX8" fmla="*/ 0 w 16937"/>
                  <a:gd name="connsiteY8" fmla="*/ 8469 h 50810"/>
                  <a:gd name="connsiteX9" fmla="*/ 8469 w 16937"/>
                  <a:gd name="connsiteY9" fmla="*/ 0 h 50810"/>
                  <a:gd name="connsiteX10" fmla="*/ 12703 w 16937"/>
                  <a:gd name="connsiteY10" fmla="*/ 12703 h 50810"/>
                  <a:gd name="connsiteX11" fmla="*/ 12703 w 16937"/>
                  <a:gd name="connsiteY11" fmla="*/ 12703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37" h="50810">
                    <a:moveTo>
                      <a:pt x="12703" y="12703"/>
                    </a:moveTo>
                    <a:cubicBezTo>
                      <a:pt x="12703" y="16937"/>
                      <a:pt x="12703" y="16937"/>
                      <a:pt x="12703" y="21171"/>
                    </a:cubicBezTo>
                    <a:cubicBezTo>
                      <a:pt x="12703" y="21171"/>
                      <a:pt x="12703" y="25406"/>
                      <a:pt x="12703" y="25406"/>
                    </a:cubicBezTo>
                    <a:cubicBezTo>
                      <a:pt x="12703" y="25406"/>
                      <a:pt x="12703" y="25406"/>
                      <a:pt x="12703" y="25406"/>
                    </a:cubicBezTo>
                    <a:cubicBezTo>
                      <a:pt x="12703" y="25406"/>
                      <a:pt x="12703" y="25406"/>
                      <a:pt x="12703" y="25406"/>
                    </a:cubicBezTo>
                    <a:cubicBezTo>
                      <a:pt x="12703" y="29640"/>
                      <a:pt x="12703" y="38108"/>
                      <a:pt x="16937" y="42342"/>
                    </a:cubicBezTo>
                    <a:cubicBezTo>
                      <a:pt x="16937" y="46577"/>
                      <a:pt x="16937" y="50811"/>
                      <a:pt x="12703" y="50811"/>
                    </a:cubicBezTo>
                    <a:cubicBezTo>
                      <a:pt x="8469" y="50811"/>
                      <a:pt x="4235" y="50811"/>
                      <a:pt x="4235" y="46577"/>
                    </a:cubicBezTo>
                    <a:cubicBezTo>
                      <a:pt x="4235" y="33874"/>
                      <a:pt x="0" y="21171"/>
                      <a:pt x="0" y="8469"/>
                    </a:cubicBezTo>
                    <a:cubicBezTo>
                      <a:pt x="0" y="4234"/>
                      <a:pt x="4235" y="0"/>
                      <a:pt x="8469" y="0"/>
                    </a:cubicBezTo>
                    <a:cubicBezTo>
                      <a:pt x="8469" y="4234"/>
                      <a:pt x="12703" y="8469"/>
                      <a:pt x="12703" y="12703"/>
                    </a:cubicBezTo>
                    <a:lnTo>
                      <a:pt x="12703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92CB827E-8991-1B77-FB4F-06D256860F88}"/>
                  </a:ext>
                </a:extLst>
              </p:cNvPr>
              <p:cNvSpPr/>
              <p:nvPr/>
            </p:nvSpPr>
            <p:spPr>
              <a:xfrm>
                <a:off x="8857754" y="5318188"/>
                <a:ext cx="21171" cy="159448"/>
              </a:xfrm>
              <a:custGeom>
                <a:avLst/>
                <a:gdLst>
                  <a:gd name="connsiteX0" fmla="*/ 12703 w 21171"/>
                  <a:gd name="connsiteY0" fmla="*/ 7016 h 159448"/>
                  <a:gd name="connsiteX1" fmla="*/ 16937 w 21171"/>
                  <a:gd name="connsiteY1" fmla="*/ 66295 h 159448"/>
                  <a:gd name="connsiteX2" fmla="*/ 21171 w 21171"/>
                  <a:gd name="connsiteY2" fmla="*/ 117106 h 159448"/>
                  <a:gd name="connsiteX3" fmla="*/ 21171 w 21171"/>
                  <a:gd name="connsiteY3" fmla="*/ 150980 h 159448"/>
                  <a:gd name="connsiteX4" fmla="*/ 12703 w 21171"/>
                  <a:gd name="connsiteY4" fmla="*/ 159448 h 159448"/>
                  <a:gd name="connsiteX5" fmla="*/ 4235 w 21171"/>
                  <a:gd name="connsiteY5" fmla="*/ 150980 h 159448"/>
                  <a:gd name="connsiteX6" fmla="*/ 4235 w 21171"/>
                  <a:gd name="connsiteY6" fmla="*/ 91700 h 159448"/>
                  <a:gd name="connsiteX7" fmla="*/ 0 w 21171"/>
                  <a:gd name="connsiteY7" fmla="*/ 40889 h 159448"/>
                  <a:gd name="connsiteX8" fmla="*/ 0 w 21171"/>
                  <a:gd name="connsiteY8" fmla="*/ 2781 h 159448"/>
                  <a:gd name="connsiteX9" fmla="*/ 12703 w 21171"/>
                  <a:gd name="connsiteY9" fmla="*/ 7016 h 159448"/>
                  <a:gd name="connsiteX10" fmla="*/ 12703 w 21171"/>
                  <a:gd name="connsiteY10" fmla="*/ 7016 h 159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71" h="159448">
                    <a:moveTo>
                      <a:pt x="12703" y="7016"/>
                    </a:moveTo>
                    <a:cubicBezTo>
                      <a:pt x="12703" y="28187"/>
                      <a:pt x="12703" y="49358"/>
                      <a:pt x="16937" y="66295"/>
                    </a:cubicBezTo>
                    <a:cubicBezTo>
                      <a:pt x="16937" y="83232"/>
                      <a:pt x="21171" y="100169"/>
                      <a:pt x="21171" y="117106"/>
                    </a:cubicBezTo>
                    <a:cubicBezTo>
                      <a:pt x="21171" y="129809"/>
                      <a:pt x="21171" y="142511"/>
                      <a:pt x="21171" y="150980"/>
                    </a:cubicBezTo>
                    <a:cubicBezTo>
                      <a:pt x="21171" y="155214"/>
                      <a:pt x="16937" y="159448"/>
                      <a:pt x="12703" y="159448"/>
                    </a:cubicBezTo>
                    <a:cubicBezTo>
                      <a:pt x="8469" y="159448"/>
                      <a:pt x="4235" y="155214"/>
                      <a:pt x="4235" y="150980"/>
                    </a:cubicBezTo>
                    <a:cubicBezTo>
                      <a:pt x="4235" y="129809"/>
                      <a:pt x="4235" y="112872"/>
                      <a:pt x="4235" y="91700"/>
                    </a:cubicBezTo>
                    <a:cubicBezTo>
                      <a:pt x="4235" y="74764"/>
                      <a:pt x="0" y="57826"/>
                      <a:pt x="0" y="40889"/>
                    </a:cubicBezTo>
                    <a:cubicBezTo>
                      <a:pt x="0" y="28187"/>
                      <a:pt x="0" y="15484"/>
                      <a:pt x="0" y="2781"/>
                    </a:cubicBezTo>
                    <a:cubicBezTo>
                      <a:pt x="0" y="-1453"/>
                      <a:pt x="12703" y="-1453"/>
                      <a:pt x="12703" y="7016"/>
                    </a:cubicBezTo>
                    <a:lnTo>
                      <a:pt x="12703" y="70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CF1BD496-8087-305C-5484-21C1F0056CF9}"/>
                  </a:ext>
                </a:extLst>
              </p:cNvPr>
              <p:cNvSpPr/>
              <p:nvPr/>
            </p:nvSpPr>
            <p:spPr>
              <a:xfrm>
                <a:off x="8836582" y="5209125"/>
                <a:ext cx="21171" cy="48330"/>
              </a:xfrm>
              <a:custGeom>
                <a:avLst/>
                <a:gdLst>
                  <a:gd name="connsiteX0" fmla="*/ 12703 w 21171"/>
                  <a:gd name="connsiteY0" fmla="*/ 5988 h 48330"/>
                  <a:gd name="connsiteX1" fmla="*/ 21171 w 21171"/>
                  <a:gd name="connsiteY1" fmla="*/ 39862 h 48330"/>
                  <a:gd name="connsiteX2" fmla="*/ 16937 w 21171"/>
                  <a:gd name="connsiteY2" fmla="*/ 48331 h 48330"/>
                  <a:gd name="connsiteX3" fmla="*/ 8469 w 21171"/>
                  <a:gd name="connsiteY3" fmla="*/ 44096 h 48330"/>
                  <a:gd name="connsiteX4" fmla="*/ 0 w 21171"/>
                  <a:gd name="connsiteY4" fmla="*/ 10222 h 48330"/>
                  <a:gd name="connsiteX5" fmla="*/ 4235 w 21171"/>
                  <a:gd name="connsiteY5" fmla="*/ 1754 h 48330"/>
                  <a:gd name="connsiteX6" fmla="*/ 12703 w 21171"/>
                  <a:gd name="connsiteY6" fmla="*/ 5988 h 48330"/>
                  <a:gd name="connsiteX7" fmla="*/ 12703 w 21171"/>
                  <a:gd name="connsiteY7" fmla="*/ 5988 h 4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1" h="48330">
                    <a:moveTo>
                      <a:pt x="12703" y="5988"/>
                    </a:moveTo>
                    <a:cubicBezTo>
                      <a:pt x="16937" y="18691"/>
                      <a:pt x="16937" y="27159"/>
                      <a:pt x="21171" y="39862"/>
                    </a:cubicBezTo>
                    <a:cubicBezTo>
                      <a:pt x="21171" y="44096"/>
                      <a:pt x="21171" y="48331"/>
                      <a:pt x="16937" y="48331"/>
                    </a:cubicBezTo>
                    <a:cubicBezTo>
                      <a:pt x="12703" y="48331"/>
                      <a:pt x="8469" y="48331"/>
                      <a:pt x="8469" y="44096"/>
                    </a:cubicBezTo>
                    <a:cubicBezTo>
                      <a:pt x="4235" y="31394"/>
                      <a:pt x="4235" y="22925"/>
                      <a:pt x="0" y="10222"/>
                    </a:cubicBezTo>
                    <a:cubicBezTo>
                      <a:pt x="0" y="5988"/>
                      <a:pt x="0" y="1754"/>
                      <a:pt x="4235" y="1754"/>
                    </a:cubicBezTo>
                    <a:cubicBezTo>
                      <a:pt x="8469" y="-2480"/>
                      <a:pt x="12703" y="1754"/>
                      <a:pt x="12703" y="5988"/>
                    </a:cubicBezTo>
                    <a:lnTo>
                      <a:pt x="12703" y="598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453486F4-B732-01EA-915F-3B7978E3652C}"/>
                  </a:ext>
                </a:extLst>
              </p:cNvPr>
              <p:cNvSpPr/>
              <p:nvPr/>
            </p:nvSpPr>
            <p:spPr>
              <a:xfrm>
                <a:off x="8349645" y="4948356"/>
                <a:ext cx="69629" cy="88919"/>
              </a:xfrm>
              <a:custGeom>
                <a:avLst/>
                <a:gdLst>
                  <a:gd name="connsiteX0" fmla="*/ 50811 w 69629"/>
                  <a:gd name="connsiteY0" fmla="*/ 76216 h 88919"/>
                  <a:gd name="connsiteX1" fmla="*/ 59279 w 69629"/>
                  <a:gd name="connsiteY1" fmla="*/ 50811 h 88919"/>
                  <a:gd name="connsiteX2" fmla="*/ 59279 w 69629"/>
                  <a:gd name="connsiteY2" fmla="*/ 25405 h 88919"/>
                  <a:gd name="connsiteX3" fmla="*/ 55045 w 69629"/>
                  <a:gd name="connsiteY3" fmla="*/ 16937 h 88919"/>
                  <a:gd name="connsiteX4" fmla="*/ 50811 w 69629"/>
                  <a:gd name="connsiteY4" fmla="*/ 12703 h 88919"/>
                  <a:gd name="connsiteX5" fmla="*/ 29640 w 69629"/>
                  <a:gd name="connsiteY5" fmla="*/ 25405 h 88919"/>
                  <a:gd name="connsiteX6" fmla="*/ 16937 w 69629"/>
                  <a:gd name="connsiteY6" fmla="*/ 55045 h 88919"/>
                  <a:gd name="connsiteX7" fmla="*/ 8469 w 69629"/>
                  <a:gd name="connsiteY7" fmla="*/ 63514 h 88919"/>
                  <a:gd name="connsiteX8" fmla="*/ 0 w 69629"/>
                  <a:gd name="connsiteY8" fmla="*/ 55045 h 88919"/>
                  <a:gd name="connsiteX9" fmla="*/ 12703 w 69629"/>
                  <a:gd name="connsiteY9" fmla="*/ 21171 h 88919"/>
                  <a:gd name="connsiteX10" fmla="*/ 42342 w 69629"/>
                  <a:gd name="connsiteY10" fmla="*/ 0 h 88919"/>
                  <a:gd name="connsiteX11" fmla="*/ 67748 w 69629"/>
                  <a:gd name="connsiteY11" fmla="*/ 16937 h 88919"/>
                  <a:gd name="connsiteX12" fmla="*/ 67748 w 69629"/>
                  <a:gd name="connsiteY12" fmla="*/ 46577 h 88919"/>
                  <a:gd name="connsiteX13" fmla="*/ 55045 w 69629"/>
                  <a:gd name="connsiteY13" fmla="*/ 84685 h 88919"/>
                  <a:gd name="connsiteX14" fmla="*/ 46577 w 69629"/>
                  <a:gd name="connsiteY14" fmla="*/ 88919 h 88919"/>
                  <a:gd name="connsiteX15" fmla="*/ 50811 w 69629"/>
                  <a:gd name="connsiteY15" fmla="*/ 76216 h 88919"/>
                  <a:gd name="connsiteX16" fmla="*/ 50811 w 69629"/>
                  <a:gd name="connsiteY16" fmla="*/ 76216 h 88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629" h="88919">
                    <a:moveTo>
                      <a:pt x="50811" y="76216"/>
                    </a:moveTo>
                    <a:cubicBezTo>
                      <a:pt x="55045" y="67748"/>
                      <a:pt x="59279" y="59279"/>
                      <a:pt x="59279" y="50811"/>
                    </a:cubicBezTo>
                    <a:cubicBezTo>
                      <a:pt x="59279" y="42342"/>
                      <a:pt x="59279" y="33874"/>
                      <a:pt x="59279" y="25405"/>
                    </a:cubicBezTo>
                    <a:cubicBezTo>
                      <a:pt x="59279" y="21171"/>
                      <a:pt x="59279" y="16937"/>
                      <a:pt x="55045" y="16937"/>
                    </a:cubicBezTo>
                    <a:cubicBezTo>
                      <a:pt x="55045" y="12703"/>
                      <a:pt x="50811" y="12703"/>
                      <a:pt x="50811" y="12703"/>
                    </a:cubicBezTo>
                    <a:cubicBezTo>
                      <a:pt x="42342" y="12703"/>
                      <a:pt x="33874" y="16937"/>
                      <a:pt x="29640" y="25405"/>
                    </a:cubicBezTo>
                    <a:cubicBezTo>
                      <a:pt x="21171" y="33874"/>
                      <a:pt x="16937" y="42342"/>
                      <a:pt x="16937" y="55045"/>
                    </a:cubicBezTo>
                    <a:cubicBezTo>
                      <a:pt x="16937" y="59279"/>
                      <a:pt x="12703" y="63514"/>
                      <a:pt x="8469" y="63514"/>
                    </a:cubicBezTo>
                    <a:cubicBezTo>
                      <a:pt x="4234" y="63514"/>
                      <a:pt x="0" y="59279"/>
                      <a:pt x="0" y="55045"/>
                    </a:cubicBezTo>
                    <a:cubicBezTo>
                      <a:pt x="0" y="42342"/>
                      <a:pt x="4234" y="29640"/>
                      <a:pt x="12703" y="21171"/>
                    </a:cubicBezTo>
                    <a:cubicBezTo>
                      <a:pt x="21171" y="12703"/>
                      <a:pt x="29640" y="4234"/>
                      <a:pt x="42342" y="0"/>
                    </a:cubicBezTo>
                    <a:cubicBezTo>
                      <a:pt x="55045" y="0"/>
                      <a:pt x="63513" y="8469"/>
                      <a:pt x="67748" y="16937"/>
                    </a:cubicBezTo>
                    <a:cubicBezTo>
                      <a:pt x="71982" y="25405"/>
                      <a:pt x="67748" y="38108"/>
                      <a:pt x="67748" y="46577"/>
                    </a:cubicBezTo>
                    <a:cubicBezTo>
                      <a:pt x="67748" y="59279"/>
                      <a:pt x="63513" y="71982"/>
                      <a:pt x="55045" y="84685"/>
                    </a:cubicBezTo>
                    <a:cubicBezTo>
                      <a:pt x="50811" y="88919"/>
                      <a:pt x="50811" y="88919"/>
                      <a:pt x="46577" y="88919"/>
                    </a:cubicBezTo>
                    <a:cubicBezTo>
                      <a:pt x="50811" y="84685"/>
                      <a:pt x="50811" y="80451"/>
                      <a:pt x="50811" y="76216"/>
                    </a:cubicBezTo>
                    <a:lnTo>
                      <a:pt x="50811" y="762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3541625E-5EAA-D624-BBDD-2EB8EF26E359}"/>
                  </a:ext>
                </a:extLst>
              </p:cNvPr>
              <p:cNvSpPr/>
              <p:nvPr/>
            </p:nvSpPr>
            <p:spPr>
              <a:xfrm>
                <a:off x="8311536" y="4973761"/>
                <a:ext cx="59279" cy="42342"/>
              </a:xfrm>
              <a:custGeom>
                <a:avLst/>
                <a:gdLst>
                  <a:gd name="connsiteX0" fmla="*/ 55045 w 59279"/>
                  <a:gd name="connsiteY0" fmla="*/ 12703 h 42342"/>
                  <a:gd name="connsiteX1" fmla="*/ 29640 w 59279"/>
                  <a:gd name="connsiteY1" fmla="*/ 21171 h 42342"/>
                  <a:gd name="connsiteX2" fmla="*/ 12703 w 59279"/>
                  <a:gd name="connsiteY2" fmla="*/ 38108 h 42342"/>
                  <a:gd name="connsiteX3" fmla="*/ 4234 w 59279"/>
                  <a:gd name="connsiteY3" fmla="*/ 42342 h 42342"/>
                  <a:gd name="connsiteX4" fmla="*/ 0 w 59279"/>
                  <a:gd name="connsiteY4" fmla="*/ 33874 h 42342"/>
                  <a:gd name="connsiteX5" fmla="*/ 50811 w 59279"/>
                  <a:gd name="connsiteY5" fmla="*/ 0 h 42342"/>
                  <a:gd name="connsiteX6" fmla="*/ 59279 w 59279"/>
                  <a:gd name="connsiteY6" fmla="*/ 4234 h 42342"/>
                  <a:gd name="connsiteX7" fmla="*/ 55045 w 59279"/>
                  <a:gd name="connsiteY7" fmla="*/ 12703 h 42342"/>
                  <a:gd name="connsiteX8" fmla="*/ 55045 w 59279"/>
                  <a:gd name="connsiteY8" fmla="*/ 12703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279" h="42342">
                    <a:moveTo>
                      <a:pt x="55045" y="12703"/>
                    </a:moveTo>
                    <a:cubicBezTo>
                      <a:pt x="46577" y="12703"/>
                      <a:pt x="38108" y="16937"/>
                      <a:pt x="29640" y="21171"/>
                    </a:cubicBezTo>
                    <a:cubicBezTo>
                      <a:pt x="21171" y="25405"/>
                      <a:pt x="16937" y="33874"/>
                      <a:pt x="12703" y="38108"/>
                    </a:cubicBezTo>
                    <a:cubicBezTo>
                      <a:pt x="12703" y="42342"/>
                      <a:pt x="8469" y="42342"/>
                      <a:pt x="4234" y="42342"/>
                    </a:cubicBezTo>
                    <a:cubicBezTo>
                      <a:pt x="0" y="42342"/>
                      <a:pt x="0" y="38108"/>
                      <a:pt x="0" y="33874"/>
                    </a:cubicBezTo>
                    <a:cubicBezTo>
                      <a:pt x="12703" y="16937"/>
                      <a:pt x="29640" y="4234"/>
                      <a:pt x="50811" y="0"/>
                    </a:cubicBezTo>
                    <a:cubicBezTo>
                      <a:pt x="55045" y="0"/>
                      <a:pt x="59279" y="0"/>
                      <a:pt x="59279" y="4234"/>
                    </a:cubicBezTo>
                    <a:cubicBezTo>
                      <a:pt x="59279" y="8469"/>
                      <a:pt x="59279" y="12703"/>
                      <a:pt x="55045" y="12703"/>
                    </a:cubicBezTo>
                    <a:lnTo>
                      <a:pt x="55045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4B61B32A-58C6-69D0-1300-DF83A0E2DE3C}"/>
                  </a:ext>
                </a:extLst>
              </p:cNvPr>
              <p:cNvSpPr/>
              <p:nvPr/>
            </p:nvSpPr>
            <p:spPr>
              <a:xfrm>
                <a:off x="8256491" y="4914482"/>
                <a:ext cx="118558" cy="159842"/>
              </a:xfrm>
              <a:custGeom>
                <a:avLst/>
                <a:gdLst>
                  <a:gd name="connsiteX0" fmla="*/ 105856 w 118558"/>
                  <a:gd name="connsiteY0" fmla="*/ 63514 h 159842"/>
                  <a:gd name="connsiteX1" fmla="*/ 97388 w 118558"/>
                  <a:gd name="connsiteY1" fmla="*/ 33874 h 159842"/>
                  <a:gd name="connsiteX2" fmla="*/ 88919 w 118558"/>
                  <a:gd name="connsiteY2" fmla="*/ 21171 h 159842"/>
                  <a:gd name="connsiteX3" fmla="*/ 84685 w 118558"/>
                  <a:gd name="connsiteY3" fmla="*/ 16937 h 159842"/>
                  <a:gd name="connsiteX4" fmla="*/ 80451 w 118558"/>
                  <a:gd name="connsiteY4" fmla="*/ 12703 h 159842"/>
                  <a:gd name="connsiteX5" fmla="*/ 76216 w 118558"/>
                  <a:gd name="connsiteY5" fmla="*/ 12703 h 159842"/>
                  <a:gd name="connsiteX6" fmla="*/ 71982 w 118558"/>
                  <a:gd name="connsiteY6" fmla="*/ 16937 h 159842"/>
                  <a:gd name="connsiteX7" fmla="*/ 67748 w 118558"/>
                  <a:gd name="connsiteY7" fmla="*/ 29640 h 159842"/>
                  <a:gd name="connsiteX8" fmla="*/ 63514 w 118558"/>
                  <a:gd name="connsiteY8" fmla="*/ 63514 h 159842"/>
                  <a:gd name="connsiteX9" fmla="*/ 59279 w 118558"/>
                  <a:gd name="connsiteY9" fmla="*/ 71982 h 159842"/>
                  <a:gd name="connsiteX10" fmla="*/ 50811 w 118558"/>
                  <a:gd name="connsiteY10" fmla="*/ 67748 h 159842"/>
                  <a:gd name="connsiteX11" fmla="*/ 38108 w 118558"/>
                  <a:gd name="connsiteY11" fmla="*/ 46577 h 159842"/>
                  <a:gd name="connsiteX12" fmla="*/ 29640 w 118558"/>
                  <a:gd name="connsiteY12" fmla="*/ 42342 h 159842"/>
                  <a:gd name="connsiteX13" fmla="*/ 29640 w 118558"/>
                  <a:gd name="connsiteY13" fmla="*/ 42342 h 159842"/>
                  <a:gd name="connsiteX14" fmla="*/ 29640 w 118558"/>
                  <a:gd name="connsiteY14" fmla="*/ 42342 h 159842"/>
                  <a:gd name="connsiteX15" fmla="*/ 29640 w 118558"/>
                  <a:gd name="connsiteY15" fmla="*/ 42342 h 159842"/>
                  <a:gd name="connsiteX16" fmla="*/ 29640 w 118558"/>
                  <a:gd name="connsiteY16" fmla="*/ 42342 h 159842"/>
                  <a:gd name="connsiteX17" fmla="*/ 29640 w 118558"/>
                  <a:gd name="connsiteY17" fmla="*/ 46577 h 159842"/>
                  <a:gd name="connsiteX18" fmla="*/ 29640 w 118558"/>
                  <a:gd name="connsiteY18" fmla="*/ 50811 h 159842"/>
                  <a:gd name="connsiteX19" fmla="*/ 29640 w 118558"/>
                  <a:gd name="connsiteY19" fmla="*/ 59279 h 159842"/>
                  <a:gd name="connsiteX20" fmla="*/ 29640 w 118558"/>
                  <a:gd name="connsiteY20" fmla="*/ 71982 h 159842"/>
                  <a:gd name="connsiteX21" fmla="*/ 38108 w 118558"/>
                  <a:gd name="connsiteY21" fmla="*/ 101622 h 159842"/>
                  <a:gd name="connsiteX22" fmla="*/ 25405 w 118558"/>
                  <a:gd name="connsiteY22" fmla="*/ 110090 h 159842"/>
                  <a:gd name="connsiteX23" fmla="*/ 12703 w 118558"/>
                  <a:gd name="connsiteY23" fmla="*/ 97388 h 159842"/>
                  <a:gd name="connsiteX24" fmla="*/ 12703 w 118558"/>
                  <a:gd name="connsiteY24" fmla="*/ 97388 h 159842"/>
                  <a:gd name="connsiteX25" fmla="*/ 12703 w 118558"/>
                  <a:gd name="connsiteY25" fmla="*/ 97388 h 159842"/>
                  <a:gd name="connsiteX26" fmla="*/ 12703 w 118558"/>
                  <a:gd name="connsiteY26" fmla="*/ 97388 h 159842"/>
                  <a:gd name="connsiteX27" fmla="*/ 12703 w 118558"/>
                  <a:gd name="connsiteY27" fmla="*/ 97388 h 159842"/>
                  <a:gd name="connsiteX28" fmla="*/ 12703 w 118558"/>
                  <a:gd name="connsiteY28" fmla="*/ 101622 h 159842"/>
                  <a:gd name="connsiteX29" fmla="*/ 12703 w 118558"/>
                  <a:gd name="connsiteY29" fmla="*/ 105856 h 159842"/>
                  <a:gd name="connsiteX30" fmla="*/ 33874 w 118558"/>
                  <a:gd name="connsiteY30" fmla="*/ 148199 h 159842"/>
                  <a:gd name="connsiteX31" fmla="*/ 33874 w 118558"/>
                  <a:gd name="connsiteY31" fmla="*/ 156667 h 159842"/>
                  <a:gd name="connsiteX32" fmla="*/ 25405 w 118558"/>
                  <a:gd name="connsiteY32" fmla="*/ 156667 h 159842"/>
                  <a:gd name="connsiteX33" fmla="*/ 8469 w 118558"/>
                  <a:gd name="connsiteY33" fmla="*/ 127027 h 159842"/>
                  <a:gd name="connsiteX34" fmla="*/ 0 w 118558"/>
                  <a:gd name="connsiteY34" fmla="*/ 97388 h 159842"/>
                  <a:gd name="connsiteX35" fmla="*/ 16937 w 118558"/>
                  <a:gd name="connsiteY35" fmla="*/ 80451 h 159842"/>
                  <a:gd name="connsiteX36" fmla="*/ 42342 w 118558"/>
                  <a:gd name="connsiteY36" fmla="*/ 101622 h 159842"/>
                  <a:gd name="connsiteX37" fmla="*/ 38108 w 118558"/>
                  <a:gd name="connsiteY37" fmla="*/ 110090 h 159842"/>
                  <a:gd name="connsiteX38" fmla="*/ 29640 w 118558"/>
                  <a:gd name="connsiteY38" fmla="*/ 105856 h 159842"/>
                  <a:gd name="connsiteX39" fmla="*/ 21171 w 118558"/>
                  <a:gd name="connsiteY39" fmla="*/ 76216 h 159842"/>
                  <a:gd name="connsiteX40" fmla="*/ 16937 w 118558"/>
                  <a:gd name="connsiteY40" fmla="*/ 46577 h 159842"/>
                  <a:gd name="connsiteX41" fmla="*/ 25405 w 118558"/>
                  <a:gd name="connsiteY41" fmla="*/ 29640 h 159842"/>
                  <a:gd name="connsiteX42" fmla="*/ 50811 w 118558"/>
                  <a:gd name="connsiteY42" fmla="*/ 38108 h 159842"/>
                  <a:gd name="connsiteX43" fmla="*/ 63514 w 118558"/>
                  <a:gd name="connsiteY43" fmla="*/ 63514 h 159842"/>
                  <a:gd name="connsiteX44" fmla="*/ 50811 w 118558"/>
                  <a:gd name="connsiteY44" fmla="*/ 63514 h 159842"/>
                  <a:gd name="connsiteX45" fmla="*/ 50811 w 118558"/>
                  <a:gd name="connsiteY45" fmla="*/ 33874 h 159842"/>
                  <a:gd name="connsiteX46" fmla="*/ 63514 w 118558"/>
                  <a:gd name="connsiteY46" fmla="*/ 8468 h 159842"/>
                  <a:gd name="connsiteX47" fmla="*/ 76216 w 118558"/>
                  <a:gd name="connsiteY47" fmla="*/ 0 h 159842"/>
                  <a:gd name="connsiteX48" fmla="*/ 88919 w 118558"/>
                  <a:gd name="connsiteY48" fmla="*/ 4234 h 159842"/>
                  <a:gd name="connsiteX49" fmla="*/ 105856 w 118558"/>
                  <a:gd name="connsiteY49" fmla="*/ 25405 h 159842"/>
                  <a:gd name="connsiteX50" fmla="*/ 118559 w 118558"/>
                  <a:gd name="connsiteY50" fmla="*/ 55045 h 159842"/>
                  <a:gd name="connsiteX51" fmla="*/ 114324 w 118558"/>
                  <a:gd name="connsiteY51" fmla="*/ 63514 h 159842"/>
                  <a:gd name="connsiteX52" fmla="*/ 105856 w 118558"/>
                  <a:gd name="connsiteY52" fmla="*/ 63514 h 159842"/>
                  <a:gd name="connsiteX53" fmla="*/ 105856 w 118558"/>
                  <a:gd name="connsiteY53" fmla="*/ 63514 h 1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18558" h="159842">
                    <a:moveTo>
                      <a:pt x="105856" y="63514"/>
                    </a:moveTo>
                    <a:cubicBezTo>
                      <a:pt x="105856" y="55045"/>
                      <a:pt x="101622" y="42342"/>
                      <a:pt x="97388" y="33874"/>
                    </a:cubicBezTo>
                    <a:cubicBezTo>
                      <a:pt x="93153" y="29640"/>
                      <a:pt x="93153" y="25405"/>
                      <a:pt x="88919" y="21171"/>
                    </a:cubicBezTo>
                    <a:cubicBezTo>
                      <a:pt x="88919" y="21171"/>
                      <a:pt x="84685" y="16937"/>
                      <a:pt x="84685" y="16937"/>
                    </a:cubicBezTo>
                    <a:cubicBezTo>
                      <a:pt x="84685" y="16937"/>
                      <a:pt x="80451" y="12703"/>
                      <a:pt x="80451" y="12703"/>
                    </a:cubicBezTo>
                    <a:cubicBezTo>
                      <a:pt x="80451" y="12703"/>
                      <a:pt x="80451" y="12703"/>
                      <a:pt x="76216" y="12703"/>
                    </a:cubicBezTo>
                    <a:cubicBezTo>
                      <a:pt x="76216" y="12703"/>
                      <a:pt x="71982" y="16937"/>
                      <a:pt x="71982" y="16937"/>
                    </a:cubicBezTo>
                    <a:cubicBezTo>
                      <a:pt x="67748" y="21171"/>
                      <a:pt x="67748" y="25405"/>
                      <a:pt x="67748" y="29640"/>
                    </a:cubicBezTo>
                    <a:cubicBezTo>
                      <a:pt x="63514" y="38108"/>
                      <a:pt x="63514" y="50811"/>
                      <a:pt x="63514" y="63514"/>
                    </a:cubicBezTo>
                    <a:cubicBezTo>
                      <a:pt x="63514" y="67748"/>
                      <a:pt x="59279" y="67748"/>
                      <a:pt x="59279" y="71982"/>
                    </a:cubicBezTo>
                    <a:cubicBezTo>
                      <a:pt x="55045" y="71982"/>
                      <a:pt x="50811" y="71982"/>
                      <a:pt x="50811" y="67748"/>
                    </a:cubicBezTo>
                    <a:cubicBezTo>
                      <a:pt x="50811" y="59279"/>
                      <a:pt x="46577" y="55045"/>
                      <a:pt x="38108" y="46577"/>
                    </a:cubicBezTo>
                    <a:cubicBezTo>
                      <a:pt x="38108" y="46577"/>
                      <a:pt x="33874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6577"/>
                    </a:cubicBezTo>
                    <a:cubicBezTo>
                      <a:pt x="29640" y="46577"/>
                      <a:pt x="29640" y="46577"/>
                      <a:pt x="29640" y="50811"/>
                    </a:cubicBezTo>
                    <a:cubicBezTo>
                      <a:pt x="29640" y="55045"/>
                      <a:pt x="29640" y="55045"/>
                      <a:pt x="29640" y="59279"/>
                    </a:cubicBezTo>
                    <a:cubicBezTo>
                      <a:pt x="29640" y="63514"/>
                      <a:pt x="29640" y="67748"/>
                      <a:pt x="29640" y="71982"/>
                    </a:cubicBezTo>
                    <a:cubicBezTo>
                      <a:pt x="29640" y="80451"/>
                      <a:pt x="33874" y="88919"/>
                      <a:pt x="38108" y="101622"/>
                    </a:cubicBezTo>
                    <a:cubicBezTo>
                      <a:pt x="33874" y="105856"/>
                      <a:pt x="29640" y="105856"/>
                      <a:pt x="25405" y="110090"/>
                    </a:cubicBezTo>
                    <a:cubicBezTo>
                      <a:pt x="21171" y="105856"/>
                      <a:pt x="16937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101622"/>
                    </a:cubicBezTo>
                    <a:cubicBezTo>
                      <a:pt x="12703" y="101622"/>
                      <a:pt x="12703" y="105856"/>
                      <a:pt x="12703" y="105856"/>
                    </a:cubicBezTo>
                    <a:cubicBezTo>
                      <a:pt x="16937" y="122793"/>
                      <a:pt x="21171" y="135496"/>
                      <a:pt x="33874" y="148199"/>
                    </a:cubicBezTo>
                    <a:cubicBezTo>
                      <a:pt x="38108" y="152433"/>
                      <a:pt x="38108" y="156667"/>
                      <a:pt x="33874" y="156667"/>
                    </a:cubicBezTo>
                    <a:cubicBezTo>
                      <a:pt x="29640" y="160901"/>
                      <a:pt x="25405" y="160901"/>
                      <a:pt x="25405" y="156667"/>
                    </a:cubicBezTo>
                    <a:cubicBezTo>
                      <a:pt x="16937" y="148199"/>
                      <a:pt x="12703" y="139730"/>
                      <a:pt x="8469" y="127027"/>
                    </a:cubicBezTo>
                    <a:cubicBezTo>
                      <a:pt x="4234" y="118559"/>
                      <a:pt x="0" y="105856"/>
                      <a:pt x="0" y="97388"/>
                    </a:cubicBezTo>
                    <a:cubicBezTo>
                      <a:pt x="0" y="88919"/>
                      <a:pt x="4234" y="76216"/>
                      <a:pt x="16937" y="80451"/>
                    </a:cubicBezTo>
                    <a:cubicBezTo>
                      <a:pt x="29640" y="80451"/>
                      <a:pt x="38108" y="93153"/>
                      <a:pt x="42342" y="101622"/>
                    </a:cubicBezTo>
                    <a:cubicBezTo>
                      <a:pt x="42342" y="105856"/>
                      <a:pt x="42342" y="110090"/>
                      <a:pt x="38108" y="110090"/>
                    </a:cubicBezTo>
                    <a:cubicBezTo>
                      <a:pt x="33874" y="110090"/>
                      <a:pt x="29640" y="110090"/>
                      <a:pt x="29640" y="105856"/>
                    </a:cubicBezTo>
                    <a:cubicBezTo>
                      <a:pt x="25405" y="97388"/>
                      <a:pt x="21171" y="88919"/>
                      <a:pt x="21171" y="76216"/>
                    </a:cubicBezTo>
                    <a:cubicBezTo>
                      <a:pt x="21171" y="67748"/>
                      <a:pt x="16937" y="59279"/>
                      <a:pt x="16937" y="46577"/>
                    </a:cubicBezTo>
                    <a:cubicBezTo>
                      <a:pt x="16937" y="38108"/>
                      <a:pt x="21171" y="29640"/>
                      <a:pt x="25405" y="29640"/>
                    </a:cubicBezTo>
                    <a:cubicBezTo>
                      <a:pt x="33874" y="25405"/>
                      <a:pt x="42342" y="29640"/>
                      <a:pt x="50811" y="38108"/>
                    </a:cubicBezTo>
                    <a:cubicBezTo>
                      <a:pt x="59279" y="46577"/>
                      <a:pt x="63514" y="55045"/>
                      <a:pt x="63514" y="63514"/>
                    </a:cubicBezTo>
                    <a:cubicBezTo>
                      <a:pt x="59279" y="63514"/>
                      <a:pt x="55045" y="63514"/>
                      <a:pt x="50811" y="63514"/>
                    </a:cubicBezTo>
                    <a:cubicBezTo>
                      <a:pt x="50811" y="55045"/>
                      <a:pt x="50811" y="42342"/>
                      <a:pt x="50811" y="33874"/>
                    </a:cubicBezTo>
                    <a:cubicBezTo>
                      <a:pt x="55045" y="25405"/>
                      <a:pt x="55045" y="12703"/>
                      <a:pt x="63514" y="8468"/>
                    </a:cubicBezTo>
                    <a:cubicBezTo>
                      <a:pt x="67748" y="4234"/>
                      <a:pt x="71982" y="0"/>
                      <a:pt x="76216" y="0"/>
                    </a:cubicBezTo>
                    <a:cubicBezTo>
                      <a:pt x="80451" y="0"/>
                      <a:pt x="84685" y="4234"/>
                      <a:pt x="88919" y="4234"/>
                    </a:cubicBezTo>
                    <a:cubicBezTo>
                      <a:pt x="97388" y="8468"/>
                      <a:pt x="101622" y="16937"/>
                      <a:pt x="105856" y="25405"/>
                    </a:cubicBezTo>
                    <a:cubicBezTo>
                      <a:pt x="110090" y="33874"/>
                      <a:pt x="114324" y="46577"/>
                      <a:pt x="118559" y="55045"/>
                    </a:cubicBezTo>
                    <a:cubicBezTo>
                      <a:pt x="118559" y="59279"/>
                      <a:pt x="118559" y="63514"/>
                      <a:pt x="114324" y="63514"/>
                    </a:cubicBezTo>
                    <a:cubicBezTo>
                      <a:pt x="110090" y="71982"/>
                      <a:pt x="105856" y="67748"/>
                      <a:pt x="105856" y="63514"/>
                    </a:cubicBezTo>
                    <a:lnTo>
                      <a:pt x="105856" y="6351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6C17F130-DDA7-2B27-3998-E40CD449E35B}"/>
                  </a:ext>
                </a:extLst>
              </p:cNvPr>
              <p:cNvSpPr/>
              <p:nvPr/>
            </p:nvSpPr>
            <p:spPr>
              <a:xfrm>
                <a:off x="8277662" y="5052095"/>
                <a:ext cx="78333" cy="78333"/>
              </a:xfrm>
              <a:custGeom>
                <a:avLst/>
                <a:gdLst>
                  <a:gd name="connsiteX0" fmla="*/ 12703 w 78333"/>
                  <a:gd name="connsiteY0" fmla="*/ 6351 h 78333"/>
                  <a:gd name="connsiteX1" fmla="*/ 29640 w 78333"/>
                  <a:gd name="connsiteY1" fmla="*/ 48694 h 78333"/>
                  <a:gd name="connsiteX2" fmla="*/ 71982 w 78333"/>
                  <a:gd name="connsiteY2" fmla="*/ 65631 h 78333"/>
                  <a:gd name="connsiteX3" fmla="*/ 71982 w 78333"/>
                  <a:gd name="connsiteY3" fmla="*/ 78334 h 78333"/>
                  <a:gd name="connsiteX4" fmla="*/ 16937 w 78333"/>
                  <a:gd name="connsiteY4" fmla="*/ 57162 h 78333"/>
                  <a:gd name="connsiteX5" fmla="*/ 0 w 78333"/>
                  <a:gd name="connsiteY5" fmla="*/ 6351 h 78333"/>
                  <a:gd name="connsiteX6" fmla="*/ 12703 w 78333"/>
                  <a:gd name="connsiteY6" fmla="*/ 6351 h 78333"/>
                  <a:gd name="connsiteX7" fmla="*/ 12703 w 78333"/>
                  <a:gd name="connsiteY7" fmla="*/ 6351 h 7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33" h="78333">
                    <a:moveTo>
                      <a:pt x="12703" y="6351"/>
                    </a:moveTo>
                    <a:cubicBezTo>
                      <a:pt x="12703" y="23288"/>
                      <a:pt x="16937" y="40225"/>
                      <a:pt x="29640" y="48694"/>
                    </a:cubicBezTo>
                    <a:cubicBezTo>
                      <a:pt x="42342" y="61397"/>
                      <a:pt x="55045" y="65631"/>
                      <a:pt x="71982" y="65631"/>
                    </a:cubicBezTo>
                    <a:cubicBezTo>
                      <a:pt x="80451" y="65631"/>
                      <a:pt x="80451" y="78334"/>
                      <a:pt x="71982" y="78334"/>
                    </a:cubicBezTo>
                    <a:cubicBezTo>
                      <a:pt x="50811" y="78334"/>
                      <a:pt x="33874" y="69865"/>
                      <a:pt x="16937" y="57162"/>
                    </a:cubicBezTo>
                    <a:cubicBezTo>
                      <a:pt x="8469" y="44460"/>
                      <a:pt x="0" y="27523"/>
                      <a:pt x="0" y="6351"/>
                    </a:cubicBezTo>
                    <a:cubicBezTo>
                      <a:pt x="0" y="-2117"/>
                      <a:pt x="12703" y="-2117"/>
                      <a:pt x="12703" y="6351"/>
                    </a:cubicBezTo>
                    <a:lnTo>
                      <a:pt x="12703" y="635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342972CF-32E9-8A06-F9E0-17B0F5035B00}"/>
                  </a:ext>
                </a:extLst>
              </p:cNvPr>
              <p:cNvSpPr/>
              <p:nvPr/>
            </p:nvSpPr>
            <p:spPr>
              <a:xfrm>
                <a:off x="8330591" y="5020338"/>
                <a:ext cx="20807" cy="63513"/>
              </a:xfrm>
              <a:custGeom>
                <a:avLst/>
                <a:gdLst>
                  <a:gd name="connsiteX0" fmla="*/ 19054 w 20807"/>
                  <a:gd name="connsiteY0" fmla="*/ 8468 h 63513"/>
                  <a:gd name="connsiteX1" fmla="*/ 19054 w 20807"/>
                  <a:gd name="connsiteY1" fmla="*/ 55045 h 63513"/>
                  <a:gd name="connsiteX2" fmla="*/ 14820 w 20807"/>
                  <a:gd name="connsiteY2" fmla="*/ 63514 h 63513"/>
                  <a:gd name="connsiteX3" fmla="*/ 6351 w 20807"/>
                  <a:gd name="connsiteY3" fmla="*/ 59279 h 63513"/>
                  <a:gd name="connsiteX4" fmla="*/ 6351 w 20807"/>
                  <a:gd name="connsiteY4" fmla="*/ 4234 h 63513"/>
                  <a:gd name="connsiteX5" fmla="*/ 14820 w 20807"/>
                  <a:gd name="connsiteY5" fmla="*/ 0 h 63513"/>
                  <a:gd name="connsiteX6" fmla="*/ 19054 w 20807"/>
                  <a:gd name="connsiteY6" fmla="*/ 8468 h 63513"/>
                  <a:gd name="connsiteX7" fmla="*/ 19054 w 20807"/>
                  <a:gd name="connsiteY7" fmla="*/ 8468 h 6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807" h="63513">
                    <a:moveTo>
                      <a:pt x="19054" y="8468"/>
                    </a:moveTo>
                    <a:cubicBezTo>
                      <a:pt x="10586" y="21171"/>
                      <a:pt x="10586" y="42342"/>
                      <a:pt x="19054" y="55045"/>
                    </a:cubicBezTo>
                    <a:cubicBezTo>
                      <a:pt x="19054" y="59279"/>
                      <a:pt x="19054" y="63514"/>
                      <a:pt x="14820" y="63514"/>
                    </a:cubicBezTo>
                    <a:cubicBezTo>
                      <a:pt x="10586" y="63514"/>
                      <a:pt x="6351" y="63514"/>
                      <a:pt x="6351" y="59279"/>
                    </a:cubicBezTo>
                    <a:cubicBezTo>
                      <a:pt x="-2117" y="42342"/>
                      <a:pt x="-2117" y="21171"/>
                      <a:pt x="6351" y="4234"/>
                    </a:cubicBezTo>
                    <a:cubicBezTo>
                      <a:pt x="6351" y="0"/>
                      <a:pt x="10586" y="0"/>
                      <a:pt x="14820" y="0"/>
                    </a:cubicBezTo>
                    <a:cubicBezTo>
                      <a:pt x="19054" y="0"/>
                      <a:pt x="23288" y="4234"/>
                      <a:pt x="19054" y="8468"/>
                    </a:cubicBezTo>
                    <a:lnTo>
                      <a:pt x="19054" y="846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5" name="Graphic 8">
                <a:extLst>
                  <a:ext uri="{FF2B5EF4-FFF2-40B4-BE49-F238E27FC236}">
                    <a16:creationId xmlns:a16="http://schemas.microsoft.com/office/drawing/2014/main" id="{2782F911-370E-2046-5F57-EDF6826E9E9D}"/>
                  </a:ext>
                </a:extLst>
              </p:cNvPr>
              <p:cNvGrpSpPr/>
              <p:nvPr/>
            </p:nvGrpSpPr>
            <p:grpSpPr>
              <a:xfrm>
                <a:off x="8548654" y="4654090"/>
                <a:ext cx="716998" cy="353648"/>
                <a:chOff x="8548654" y="4654090"/>
                <a:chExt cx="716998" cy="353648"/>
              </a:xfrm>
              <a:solidFill>
                <a:srgbClr val="400705"/>
              </a:solidFill>
            </p:grpSpPr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3E04EF5C-FB2B-1A9C-EBC4-A95209C29ADF}"/>
                    </a:ext>
                  </a:extLst>
                </p:cNvPr>
                <p:cNvSpPr/>
                <p:nvPr/>
              </p:nvSpPr>
              <p:spPr>
                <a:xfrm>
                  <a:off x="8950907" y="4654695"/>
                  <a:ext cx="314745" cy="346914"/>
                </a:xfrm>
                <a:custGeom>
                  <a:avLst/>
                  <a:gdLst>
                    <a:gd name="connsiteX0" fmla="*/ 25405 w 314745"/>
                    <a:gd name="connsiteY0" fmla="*/ 175102 h 346914"/>
                    <a:gd name="connsiteX1" fmla="*/ 110090 w 314745"/>
                    <a:gd name="connsiteY1" fmla="*/ 319066 h 346914"/>
                    <a:gd name="connsiteX2" fmla="*/ 258289 w 314745"/>
                    <a:gd name="connsiteY2" fmla="*/ 272490 h 346914"/>
                    <a:gd name="connsiteX3" fmla="*/ 270992 w 314745"/>
                    <a:gd name="connsiteY3" fmla="*/ 98886 h 346914"/>
                    <a:gd name="connsiteX4" fmla="*/ 131261 w 314745"/>
                    <a:gd name="connsiteY4" fmla="*/ 26904 h 346914"/>
                    <a:gd name="connsiteX5" fmla="*/ 25405 w 314745"/>
                    <a:gd name="connsiteY5" fmla="*/ 175102 h 346914"/>
                    <a:gd name="connsiteX6" fmla="*/ 4234 w 314745"/>
                    <a:gd name="connsiteY6" fmla="*/ 175102 h 346914"/>
                    <a:gd name="connsiteX7" fmla="*/ 105856 w 314745"/>
                    <a:gd name="connsiteY7" fmla="*/ 9967 h 346914"/>
                    <a:gd name="connsiteX8" fmla="*/ 279460 w 314745"/>
                    <a:gd name="connsiteY8" fmla="*/ 60778 h 346914"/>
                    <a:gd name="connsiteX9" fmla="*/ 292163 w 314745"/>
                    <a:gd name="connsiteY9" fmla="*/ 259787 h 346914"/>
                    <a:gd name="connsiteX10" fmla="*/ 127027 w 314745"/>
                    <a:gd name="connsiteY10" fmla="*/ 344472 h 346914"/>
                    <a:gd name="connsiteX11" fmla="*/ 0 w 314745"/>
                    <a:gd name="connsiteY11" fmla="*/ 175102 h 346914"/>
                    <a:gd name="connsiteX12" fmla="*/ 25405 w 314745"/>
                    <a:gd name="connsiteY12" fmla="*/ 175102 h 346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14745" h="346914">
                      <a:moveTo>
                        <a:pt x="25405" y="175102"/>
                      </a:moveTo>
                      <a:cubicBezTo>
                        <a:pt x="25405" y="234382"/>
                        <a:pt x="55045" y="293661"/>
                        <a:pt x="110090" y="319066"/>
                      </a:cubicBezTo>
                      <a:cubicBezTo>
                        <a:pt x="165136" y="344472"/>
                        <a:pt x="224415" y="319066"/>
                        <a:pt x="258289" y="272490"/>
                      </a:cubicBezTo>
                      <a:cubicBezTo>
                        <a:pt x="292163" y="221679"/>
                        <a:pt x="300631" y="153931"/>
                        <a:pt x="270992" y="98886"/>
                      </a:cubicBezTo>
                      <a:cubicBezTo>
                        <a:pt x="245586" y="48075"/>
                        <a:pt x="190541" y="14201"/>
                        <a:pt x="131261" y="26904"/>
                      </a:cubicBezTo>
                      <a:cubicBezTo>
                        <a:pt x="67748" y="39606"/>
                        <a:pt x="29640" y="107354"/>
                        <a:pt x="25405" y="175102"/>
                      </a:cubicBezTo>
                      <a:cubicBezTo>
                        <a:pt x="25405" y="187805"/>
                        <a:pt x="4234" y="192039"/>
                        <a:pt x="4234" y="175102"/>
                      </a:cubicBezTo>
                      <a:cubicBezTo>
                        <a:pt x="4234" y="107354"/>
                        <a:pt x="42342" y="39606"/>
                        <a:pt x="105856" y="9967"/>
                      </a:cubicBezTo>
                      <a:cubicBezTo>
                        <a:pt x="169370" y="-15439"/>
                        <a:pt x="237118" y="9967"/>
                        <a:pt x="279460" y="60778"/>
                      </a:cubicBezTo>
                      <a:cubicBezTo>
                        <a:pt x="321802" y="115823"/>
                        <a:pt x="326037" y="200508"/>
                        <a:pt x="292163" y="259787"/>
                      </a:cubicBezTo>
                      <a:cubicBezTo>
                        <a:pt x="262523" y="319066"/>
                        <a:pt x="194775" y="357175"/>
                        <a:pt x="127027" y="344472"/>
                      </a:cubicBezTo>
                      <a:cubicBezTo>
                        <a:pt x="50811" y="327535"/>
                        <a:pt x="4234" y="247084"/>
                        <a:pt x="0" y="175102"/>
                      </a:cubicBezTo>
                      <a:cubicBezTo>
                        <a:pt x="4234" y="158165"/>
                        <a:pt x="25405" y="158165"/>
                        <a:pt x="25405" y="175102"/>
                      </a:cubicBez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EB235305-CA1D-8E2F-BC31-1E296C457299}"/>
                    </a:ext>
                  </a:extLst>
                </p:cNvPr>
                <p:cNvSpPr/>
                <p:nvPr/>
              </p:nvSpPr>
              <p:spPr>
                <a:xfrm>
                  <a:off x="8548654" y="4654090"/>
                  <a:ext cx="350036" cy="353648"/>
                </a:xfrm>
                <a:custGeom>
                  <a:avLst/>
                  <a:gdLst>
                    <a:gd name="connsiteX0" fmla="*/ 25405 w 350036"/>
                    <a:gd name="connsiteY0" fmla="*/ 175707 h 353648"/>
                    <a:gd name="connsiteX1" fmla="*/ 122793 w 350036"/>
                    <a:gd name="connsiteY1" fmla="*/ 319671 h 353648"/>
                    <a:gd name="connsiteX2" fmla="*/ 292163 w 350036"/>
                    <a:gd name="connsiteY2" fmla="*/ 273095 h 353648"/>
                    <a:gd name="connsiteX3" fmla="*/ 304865 w 350036"/>
                    <a:gd name="connsiteY3" fmla="*/ 99491 h 353648"/>
                    <a:gd name="connsiteX4" fmla="*/ 143964 w 350036"/>
                    <a:gd name="connsiteY4" fmla="*/ 27509 h 353648"/>
                    <a:gd name="connsiteX5" fmla="*/ 25405 w 350036"/>
                    <a:gd name="connsiteY5" fmla="*/ 175707 h 353648"/>
                    <a:gd name="connsiteX6" fmla="*/ 0 w 350036"/>
                    <a:gd name="connsiteY6" fmla="*/ 175707 h 353648"/>
                    <a:gd name="connsiteX7" fmla="*/ 114324 w 350036"/>
                    <a:gd name="connsiteY7" fmla="*/ 10572 h 353648"/>
                    <a:gd name="connsiteX8" fmla="*/ 309100 w 350036"/>
                    <a:gd name="connsiteY8" fmla="*/ 65617 h 353648"/>
                    <a:gd name="connsiteX9" fmla="*/ 326037 w 350036"/>
                    <a:gd name="connsiteY9" fmla="*/ 268860 h 353648"/>
                    <a:gd name="connsiteX10" fmla="*/ 143964 w 350036"/>
                    <a:gd name="connsiteY10" fmla="*/ 349311 h 353648"/>
                    <a:gd name="connsiteX11" fmla="*/ 0 w 350036"/>
                    <a:gd name="connsiteY11" fmla="*/ 175707 h 353648"/>
                    <a:gd name="connsiteX12" fmla="*/ 25405 w 350036"/>
                    <a:gd name="connsiteY12" fmla="*/ 175707 h 353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0036" h="353648">
                      <a:moveTo>
                        <a:pt x="25405" y="175707"/>
                      </a:moveTo>
                      <a:cubicBezTo>
                        <a:pt x="25405" y="239221"/>
                        <a:pt x="63514" y="294266"/>
                        <a:pt x="122793" y="319671"/>
                      </a:cubicBezTo>
                      <a:cubicBezTo>
                        <a:pt x="182072" y="340843"/>
                        <a:pt x="249820" y="323906"/>
                        <a:pt x="292163" y="273095"/>
                      </a:cubicBezTo>
                      <a:cubicBezTo>
                        <a:pt x="334505" y="226518"/>
                        <a:pt x="338739" y="154536"/>
                        <a:pt x="304865" y="99491"/>
                      </a:cubicBezTo>
                      <a:cubicBezTo>
                        <a:pt x="270992" y="44446"/>
                        <a:pt x="207478" y="14806"/>
                        <a:pt x="143964" y="27509"/>
                      </a:cubicBezTo>
                      <a:cubicBezTo>
                        <a:pt x="76216" y="40211"/>
                        <a:pt x="25405" y="103725"/>
                        <a:pt x="25405" y="175707"/>
                      </a:cubicBezTo>
                      <a:cubicBezTo>
                        <a:pt x="25405" y="192644"/>
                        <a:pt x="0" y="192644"/>
                        <a:pt x="0" y="175707"/>
                      </a:cubicBezTo>
                      <a:cubicBezTo>
                        <a:pt x="0" y="103725"/>
                        <a:pt x="46577" y="35977"/>
                        <a:pt x="114324" y="10572"/>
                      </a:cubicBezTo>
                      <a:cubicBezTo>
                        <a:pt x="182072" y="-14834"/>
                        <a:pt x="262523" y="6337"/>
                        <a:pt x="309100" y="65617"/>
                      </a:cubicBezTo>
                      <a:cubicBezTo>
                        <a:pt x="355677" y="120662"/>
                        <a:pt x="364145" y="205347"/>
                        <a:pt x="326037" y="268860"/>
                      </a:cubicBezTo>
                      <a:cubicBezTo>
                        <a:pt x="287928" y="332374"/>
                        <a:pt x="215946" y="366248"/>
                        <a:pt x="143964" y="349311"/>
                      </a:cubicBezTo>
                      <a:cubicBezTo>
                        <a:pt x="63514" y="332374"/>
                        <a:pt x="4234" y="260392"/>
                        <a:pt x="0" y="175707"/>
                      </a:cubicBezTo>
                      <a:cubicBezTo>
                        <a:pt x="0" y="158770"/>
                        <a:pt x="25405" y="158770"/>
                        <a:pt x="25405" y="175707"/>
                      </a:cubicBez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9E0E83B7-6021-8F7F-2AF7-080512407A00}"/>
                    </a:ext>
                  </a:extLst>
                </p:cNvPr>
                <p:cNvSpPr/>
                <p:nvPr/>
              </p:nvSpPr>
              <p:spPr>
                <a:xfrm>
                  <a:off x="8882132" y="4820742"/>
                  <a:ext cx="86739" cy="36422"/>
                </a:xfrm>
                <a:custGeom>
                  <a:avLst/>
                  <a:gdLst>
                    <a:gd name="connsiteX0" fmla="*/ 68775 w 86739"/>
                    <a:gd name="connsiteY0" fmla="*/ 34460 h 36422"/>
                    <a:gd name="connsiteX1" fmla="*/ 17964 w 86739"/>
                    <a:gd name="connsiteY1" fmla="*/ 34460 h 36422"/>
                    <a:gd name="connsiteX2" fmla="*/ 5262 w 86739"/>
                    <a:gd name="connsiteY2" fmla="*/ 13289 h 36422"/>
                    <a:gd name="connsiteX3" fmla="*/ 81478 w 86739"/>
                    <a:gd name="connsiteY3" fmla="*/ 9055 h 36422"/>
                    <a:gd name="connsiteX4" fmla="*/ 68775 w 86739"/>
                    <a:gd name="connsiteY4" fmla="*/ 34460 h 36422"/>
                    <a:gd name="connsiteX5" fmla="*/ 68775 w 86739"/>
                    <a:gd name="connsiteY5" fmla="*/ 34460 h 36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739" h="36422">
                      <a:moveTo>
                        <a:pt x="68775" y="34460"/>
                      </a:moveTo>
                      <a:cubicBezTo>
                        <a:pt x="51838" y="21757"/>
                        <a:pt x="30667" y="21757"/>
                        <a:pt x="17964" y="34460"/>
                      </a:cubicBezTo>
                      <a:cubicBezTo>
                        <a:pt x="5262" y="42929"/>
                        <a:pt x="-7441" y="21757"/>
                        <a:pt x="5262" y="13289"/>
                      </a:cubicBezTo>
                      <a:cubicBezTo>
                        <a:pt x="26433" y="-3648"/>
                        <a:pt x="60307" y="-3648"/>
                        <a:pt x="81478" y="9055"/>
                      </a:cubicBezTo>
                      <a:cubicBezTo>
                        <a:pt x="94181" y="21757"/>
                        <a:pt x="81478" y="42929"/>
                        <a:pt x="68775" y="34460"/>
                      </a:cubicBezTo>
                      <a:lnTo>
                        <a:pt x="68775" y="3446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8A51EB1F-B7DD-863D-3E08-B18DE599877F}"/>
                  </a:ext>
                </a:extLst>
              </p:cNvPr>
              <p:cNvSpPr/>
              <p:nvPr/>
            </p:nvSpPr>
            <p:spPr>
              <a:xfrm>
                <a:off x="8451266" y="5041509"/>
                <a:ext cx="50811" cy="16936"/>
              </a:xfrm>
              <a:custGeom>
                <a:avLst/>
                <a:gdLst>
                  <a:gd name="connsiteX0" fmla="*/ 38108 w 50811"/>
                  <a:gd name="connsiteY0" fmla="*/ 16937 h 16936"/>
                  <a:gd name="connsiteX1" fmla="*/ 4234 w 50811"/>
                  <a:gd name="connsiteY1" fmla="*/ 12703 h 16936"/>
                  <a:gd name="connsiteX2" fmla="*/ 0 w 50811"/>
                  <a:gd name="connsiteY2" fmla="*/ 4234 h 16936"/>
                  <a:gd name="connsiteX3" fmla="*/ 8469 w 50811"/>
                  <a:gd name="connsiteY3" fmla="*/ 0 h 16936"/>
                  <a:gd name="connsiteX4" fmla="*/ 8469 w 50811"/>
                  <a:gd name="connsiteY4" fmla="*/ 0 h 16936"/>
                  <a:gd name="connsiteX5" fmla="*/ 12703 w 50811"/>
                  <a:gd name="connsiteY5" fmla="*/ 0 h 16936"/>
                  <a:gd name="connsiteX6" fmla="*/ 16937 w 50811"/>
                  <a:gd name="connsiteY6" fmla="*/ 0 h 16936"/>
                  <a:gd name="connsiteX7" fmla="*/ 25405 w 50811"/>
                  <a:gd name="connsiteY7" fmla="*/ 0 h 16936"/>
                  <a:gd name="connsiteX8" fmla="*/ 42342 w 50811"/>
                  <a:gd name="connsiteY8" fmla="*/ 0 h 16936"/>
                  <a:gd name="connsiteX9" fmla="*/ 50811 w 50811"/>
                  <a:gd name="connsiteY9" fmla="*/ 8468 h 16936"/>
                  <a:gd name="connsiteX10" fmla="*/ 38108 w 50811"/>
                  <a:gd name="connsiteY10" fmla="*/ 16937 h 16936"/>
                  <a:gd name="connsiteX11" fmla="*/ 38108 w 50811"/>
                  <a:gd name="connsiteY11" fmla="*/ 16937 h 1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811" h="16936">
                    <a:moveTo>
                      <a:pt x="38108" y="16937"/>
                    </a:moveTo>
                    <a:cubicBezTo>
                      <a:pt x="25405" y="16937"/>
                      <a:pt x="16937" y="16937"/>
                      <a:pt x="4234" y="12703"/>
                    </a:cubicBezTo>
                    <a:cubicBezTo>
                      <a:pt x="0" y="12703"/>
                      <a:pt x="0" y="8468"/>
                      <a:pt x="0" y="4234"/>
                    </a:cubicBezTo>
                    <a:cubicBezTo>
                      <a:pt x="0" y="0"/>
                      <a:pt x="4234" y="0"/>
                      <a:pt x="8469" y="0"/>
                    </a:cubicBezTo>
                    <a:cubicBezTo>
                      <a:pt x="8469" y="0"/>
                      <a:pt x="8469" y="0"/>
                      <a:pt x="8469" y="0"/>
                    </a:cubicBezTo>
                    <a:cubicBezTo>
                      <a:pt x="8469" y="0"/>
                      <a:pt x="8469" y="0"/>
                      <a:pt x="12703" y="0"/>
                    </a:cubicBezTo>
                    <a:cubicBezTo>
                      <a:pt x="12703" y="0"/>
                      <a:pt x="16937" y="0"/>
                      <a:pt x="16937" y="0"/>
                    </a:cubicBezTo>
                    <a:cubicBezTo>
                      <a:pt x="21171" y="0"/>
                      <a:pt x="21171" y="0"/>
                      <a:pt x="25405" y="0"/>
                    </a:cubicBezTo>
                    <a:cubicBezTo>
                      <a:pt x="29640" y="0"/>
                      <a:pt x="33874" y="0"/>
                      <a:pt x="42342" y="0"/>
                    </a:cubicBezTo>
                    <a:cubicBezTo>
                      <a:pt x="46577" y="0"/>
                      <a:pt x="50811" y="4234"/>
                      <a:pt x="50811" y="8468"/>
                    </a:cubicBezTo>
                    <a:cubicBezTo>
                      <a:pt x="46577" y="12703"/>
                      <a:pt x="42342" y="16937"/>
                      <a:pt x="38108" y="16937"/>
                    </a:cubicBezTo>
                    <a:lnTo>
                      <a:pt x="38108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BC21969-35A4-2D8F-BD55-82E1A5BD46BB}"/>
                  </a:ext>
                </a:extLst>
              </p:cNvPr>
              <p:cNvSpPr/>
              <p:nvPr/>
            </p:nvSpPr>
            <p:spPr>
              <a:xfrm>
                <a:off x="8268092" y="4749346"/>
                <a:ext cx="247953" cy="213373"/>
              </a:xfrm>
              <a:custGeom>
                <a:avLst/>
                <a:gdLst>
                  <a:gd name="connsiteX0" fmla="*/ 238219 w 247953"/>
                  <a:gd name="connsiteY0" fmla="*/ 105856 h 213373"/>
                  <a:gd name="connsiteX1" fmla="*/ 106958 w 247953"/>
                  <a:gd name="connsiteY1" fmla="*/ 12703 h 213373"/>
                  <a:gd name="connsiteX2" fmla="*/ 39210 w 247953"/>
                  <a:gd name="connsiteY2" fmla="*/ 42342 h 213373"/>
                  <a:gd name="connsiteX3" fmla="*/ 18038 w 247953"/>
                  <a:gd name="connsiteY3" fmla="*/ 110090 h 213373"/>
                  <a:gd name="connsiteX4" fmla="*/ 47678 w 247953"/>
                  <a:gd name="connsiteY4" fmla="*/ 203244 h 213373"/>
                  <a:gd name="connsiteX5" fmla="*/ 34975 w 247953"/>
                  <a:gd name="connsiteY5" fmla="*/ 211712 h 213373"/>
                  <a:gd name="connsiteX6" fmla="*/ 1101 w 247953"/>
                  <a:gd name="connsiteY6" fmla="*/ 122793 h 213373"/>
                  <a:gd name="connsiteX7" fmla="*/ 18038 w 247953"/>
                  <a:gd name="connsiteY7" fmla="*/ 42342 h 213373"/>
                  <a:gd name="connsiteX8" fmla="*/ 47678 w 247953"/>
                  <a:gd name="connsiteY8" fmla="*/ 12703 h 213373"/>
                  <a:gd name="connsiteX9" fmla="*/ 90021 w 247953"/>
                  <a:gd name="connsiteY9" fmla="*/ 0 h 213373"/>
                  <a:gd name="connsiteX10" fmla="*/ 174706 w 247953"/>
                  <a:gd name="connsiteY10" fmla="*/ 21171 h 213373"/>
                  <a:gd name="connsiteX11" fmla="*/ 242453 w 247953"/>
                  <a:gd name="connsiteY11" fmla="*/ 97388 h 213373"/>
                  <a:gd name="connsiteX12" fmla="*/ 238219 w 247953"/>
                  <a:gd name="connsiteY12" fmla="*/ 105856 h 213373"/>
                  <a:gd name="connsiteX13" fmla="*/ 238219 w 247953"/>
                  <a:gd name="connsiteY13" fmla="*/ 105856 h 21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953" h="213373">
                    <a:moveTo>
                      <a:pt x="238219" y="105856"/>
                    </a:moveTo>
                    <a:cubicBezTo>
                      <a:pt x="212814" y="59279"/>
                      <a:pt x="162003" y="16937"/>
                      <a:pt x="106958" y="12703"/>
                    </a:cubicBezTo>
                    <a:cubicBezTo>
                      <a:pt x="81552" y="12703"/>
                      <a:pt x="56147" y="21171"/>
                      <a:pt x="39210" y="42342"/>
                    </a:cubicBezTo>
                    <a:cubicBezTo>
                      <a:pt x="22273" y="59279"/>
                      <a:pt x="18038" y="88919"/>
                      <a:pt x="18038" y="110090"/>
                    </a:cubicBezTo>
                    <a:cubicBezTo>
                      <a:pt x="18038" y="143964"/>
                      <a:pt x="30741" y="173604"/>
                      <a:pt x="47678" y="203244"/>
                    </a:cubicBezTo>
                    <a:cubicBezTo>
                      <a:pt x="51912" y="211712"/>
                      <a:pt x="39210" y="215946"/>
                      <a:pt x="34975" y="211712"/>
                    </a:cubicBezTo>
                    <a:cubicBezTo>
                      <a:pt x="18038" y="186307"/>
                      <a:pt x="5336" y="152433"/>
                      <a:pt x="1101" y="122793"/>
                    </a:cubicBezTo>
                    <a:cubicBezTo>
                      <a:pt x="-3133" y="97388"/>
                      <a:pt x="5336" y="67748"/>
                      <a:pt x="18038" y="42342"/>
                    </a:cubicBezTo>
                    <a:cubicBezTo>
                      <a:pt x="26507" y="29640"/>
                      <a:pt x="34975" y="21171"/>
                      <a:pt x="47678" y="12703"/>
                    </a:cubicBezTo>
                    <a:cubicBezTo>
                      <a:pt x="60381" y="4234"/>
                      <a:pt x="73084" y="0"/>
                      <a:pt x="90021" y="0"/>
                    </a:cubicBezTo>
                    <a:cubicBezTo>
                      <a:pt x="119660" y="0"/>
                      <a:pt x="149300" y="8468"/>
                      <a:pt x="174706" y="21171"/>
                    </a:cubicBezTo>
                    <a:cubicBezTo>
                      <a:pt x="204345" y="38108"/>
                      <a:pt x="229750" y="67748"/>
                      <a:pt x="242453" y="97388"/>
                    </a:cubicBezTo>
                    <a:cubicBezTo>
                      <a:pt x="255156" y="105856"/>
                      <a:pt x="242453" y="110090"/>
                      <a:pt x="238219" y="105856"/>
                    </a:cubicBezTo>
                    <a:lnTo>
                      <a:pt x="238219" y="10585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6A824C71-17EE-DEAA-6C6A-0709A23E211C}"/>
                  </a:ext>
                </a:extLst>
              </p:cNvPr>
              <p:cNvSpPr/>
              <p:nvPr/>
            </p:nvSpPr>
            <p:spPr>
              <a:xfrm>
                <a:off x="8349645" y="4859437"/>
                <a:ext cx="102473" cy="62128"/>
              </a:xfrm>
              <a:custGeom>
                <a:avLst/>
                <a:gdLst>
                  <a:gd name="connsiteX0" fmla="*/ 88919 w 102473"/>
                  <a:gd name="connsiteY0" fmla="*/ 59279 h 62128"/>
                  <a:gd name="connsiteX1" fmla="*/ 4234 w 102473"/>
                  <a:gd name="connsiteY1" fmla="*/ 12703 h 62128"/>
                  <a:gd name="connsiteX2" fmla="*/ 0 w 102473"/>
                  <a:gd name="connsiteY2" fmla="*/ 4234 h 62128"/>
                  <a:gd name="connsiteX3" fmla="*/ 8469 w 102473"/>
                  <a:gd name="connsiteY3" fmla="*/ 0 h 62128"/>
                  <a:gd name="connsiteX4" fmla="*/ 101622 w 102473"/>
                  <a:gd name="connsiteY4" fmla="*/ 50811 h 62128"/>
                  <a:gd name="connsiteX5" fmla="*/ 88919 w 102473"/>
                  <a:gd name="connsiteY5" fmla="*/ 59279 h 62128"/>
                  <a:gd name="connsiteX6" fmla="*/ 88919 w 102473"/>
                  <a:gd name="connsiteY6" fmla="*/ 59279 h 6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473" h="62128">
                    <a:moveTo>
                      <a:pt x="88919" y="59279"/>
                    </a:moveTo>
                    <a:cubicBezTo>
                      <a:pt x="67748" y="33874"/>
                      <a:pt x="33874" y="21171"/>
                      <a:pt x="4234" y="12703"/>
                    </a:cubicBezTo>
                    <a:cubicBezTo>
                      <a:pt x="0" y="12703"/>
                      <a:pt x="0" y="8469"/>
                      <a:pt x="0" y="4234"/>
                    </a:cubicBezTo>
                    <a:cubicBezTo>
                      <a:pt x="0" y="0"/>
                      <a:pt x="4234" y="0"/>
                      <a:pt x="8469" y="0"/>
                    </a:cubicBezTo>
                    <a:cubicBezTo>
                      <a:pt x="42342" y="4234"/>
                      <a:pt x="76216" y="25405"/>
                      <a:pt x="101622" y="50811"/>
                    </a:cubicBezTo>
                    <a:cubicBezTo>
                      <a:pt x="105856" y="55045"/>
                      <a:pt x="93153" y="67748"/>
                      <a:pt x="88919" y="59279"/>
                    </a:cubicBezTo>
                    <a:lnTo>
                      <a:pt x="88919" y="5927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9484CE9A-8E0D-1BB2-F00C-6719977B91BD}"/>
                  </a:ext>
                </a:extLst>
              </p:cNvPr>
              <p:cNvSpPr/>
              <p:nvPr/>
            </p:nvSpPr>
            <p:spPr>
              <a:xfrm>
                <a:off x="8366581" y="4892656"/>
                <a:ext cx="37049" cy="30294"/>
              </a:xfrm>
              <a:custGeom>
                <a:avLst/>
                <a:gdLst>
                  <a:gd name="connsiteX0" fmla="*/ 33874 w 37049"/>
                  <a:gd name="connsiteY0" fmla="*/ 4889 h 30294"/>
                  <a:gd name="connsiteX1" fmla="*/ 25405 w 37049"/>
                  <a:gd name="connsiteY1" fmla="*/ 9123 h 30294"/>
                  <a:gd name="connsiteX2" fmla="*/ 25405 w 37049"/>
                  <a:gd name="connsiteY2" fmla="*/ 9123 h 30294"/>
                  <a:gd name="connsiteX3" fmla="*/ 16937 w 37049"/>
                  <a:gd name="connsiteY3" fmla="*/ 17592 h 30294"/>
                  <a:gd name="connsiteX4" fmla="*/ 16937 w 37049"/>
                  <a:gd name="connsiteY4" fmla="*/ 17592 h 30294"/>
                  <a:gd name="connsiteX5" fmla="*/ 12703 w 37049"/>
                  <a:gd name="connsiteY5" fmla="*/ 26061 h 30294"/>
                  <a:gd name="connsiteX6" fmla="*/ 4234 w 37049"/>
                  <a:gd name="connsiteY6" fmla="*/ 30295 h 30294"/>
                  <a:gd name="connsiteX7" fmla="*/ 0 w 37049"/>
                  <a:gd name="connsiteY7" fmla="*/ 21826 h 30294"/>
                  <a:gd name="connsiteX8" fmla="*/ 21171 w 37049"/>
                  <a:gd name="connsiteY8" fmla="*/ 655 h 30294"/>
                  <a:gd name="connsiteX9" fmla="*/ 25405 w 37049"/>
                  <a:gd name="connsiteY9" fmla="*/ 655 h 30294"/>
                  <a:gd name="connsiteX10" fmla="*/ 29640 w 37049"/>
                  <a:gd name="connsiteY10" fmla="*/ 4889 h 30294"/>
                  <a:gd name="connsiteX11" fmla="*/ 33874 w 37049"/>
                  <a:gd name="connsiteY11" fmla="*/ 4889 h 30294"/>
                  <a:gd name="connsiteX12" fmla="*/ 33874 w 37049"/>
                  <a:gd name="connsiteY12" fmla="*/ 4889 h 30294"/>
                  <a:gd name="connsiteX13" fmla="*/ 33874 w 37049"/>
                  <a:gd name="connsiteY13" fmla="*/ 4889 h 3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49" h="30294">
                    <a:moveTo>
                      <a:pt x="33874" y="4889"/>
                    </a:moveTo>
                    <a:cubicBezTo>
                      <a:pt x="29640" y="4889"/>
                      <a:pt x="29640" y="9123"/>
                      <a:pt x="25405" y="9123"/>
                    </a:cubicBezTo>
                    <a:cubicBezTo>
                      <a:pt x="25405" y="9123"/>
                      <a:pt x="25405" y="9123"/>
                      <a:pt x="25405" y="9123"/>
                    </a:cubicBezTo>
                    <a:cubicBezTo>
                      <a:pt x="21171" y="13358"/>
                      <a:pt x="21171" y="13358"/>
                      <a:pt x="16937" y="17592"/>
                    </a:cubicBezTo>
                    <a:cubicBezTo>
                      <a:pt x="16937" y="17592"/>
                      <a:pt x="16937" y="17592"/>
                      <a:pt x="16937" y="17592"/>
                    </a:cubicBezTo>
                    <a:cubicBezTo>
                      <a:pt x="16937" y="21826"/>
                      <a:pt x="12703" y="21826"/>
                      <a:pt x="12703" y="26061"/>
                    </a:cubicBezTo>
                    <a:cubicBezTo>
                      <a:pt x="12703" y="30295"/>
                      <a:pt x="8469" y="30295"/>
                      <a:pt x="4234" y="30295"/>
                    </a:cubicBezTo>
                    <a:cubicBezTo>
                      <a:pt x="0" y="30295"/>
                      <a:pt x="0" y="26061"/>
                      <a:pt x="0" y="21826"/>
                    </a:cubicBezTo>
                    <a:cubicBezTo>
                      <a:pt x="4234" y="13358"/>
                      <a:pt x="12703" y="4889"/>
                      <a:pt x="21171" y="655"/>
                    </a:cubicBezTo>
                    <a:cubicBezTo>
                      <a:pt x="21171" y="655"/>
                      <a:pt x="25405" y="655"/>
                      <a:pt x="25405" y="655"/>
                    </a:cubicBezTo>
                    <a:cubicBezTo>
                      <a:pt x="25405" y="655"/>
                      <a:pt x="29640" y="655"/>
                      <a:pt x="29640" y="4889"/>
                    </a:cubicBezTo>
                    <a:cubicBezTo>
                      <a:pt x="38108" y="-3579"/>
                      <a:pt x="38108" y="655"/>
                      <a:pt x="33874" y="4889"/>
                    </a:cubicBezTo>
                    <a:cubicBezTo>
                      <a:pt x="38108" y="655"/>
                      <a:pt x="38108" y="4889"/>
                      <a:pt x="33874" y="4889"/>
                    </a:cubicBezTo>
                    <a:lnTo>
                      <a:pt x="33874" y="488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DC95E2B3-E4F9-D652-5B2F-1987A7E2CBE9}"/>
                  </a:ext>
                </a:extLst>
              </p:cNvPr>
              <p:cNvSpPr/>
              <p:nvPr/>
            </p:nvSpPr>
            <p:spPr>
              <a:xfrm>
                <a:off x="8054633" y="4825391"/>
                <a:ext cx="218795" cy="233054"/>
              </a:xfrm>
              <a:custGeom>
                <a:avLst/>
                <a:gdLst>
                  <a:gd name="connsiteX0" fmla="*/ 11317 w 218795"/>
                  <a:gd name="connsiteY0" fmla="*/ 4406 h 233054"/>
                  <a:gd name="connsiteX1" fmla="*/ 66362 w 218795"/>
                  <a:gd name="connsiteY1" fmla="*/ 110262 h 233054"/>
                  <a:gd name="connsiteX2" fmla="*/ 155282 w 218795"/>
                  <a:gd name="connsiteY2" fmla="*/ 190713 h 233054"/>
                  <a:gd name="connsiteX3" fmla="*/ 214561 w 218795"/>
                  <a:gd name="connsiteY3" fmla="*/ 220352 h 233054"/>
                  <a:gd name="connsiteX4" fmla="*/ 218795 w 218795"/>
                  <a:gd name="connsiteY4" fmla="*/ 228821 h 233054"/>
                  <a:gd name="connsiteX5" fmla="*/ 210327 w 218795"/>
                  <a:gd name="connsiteY5" fmla="*/ 233055 h 233054"/>
                  <a:gd name="connsiteX6" fmla="*/ 104471 w 218795"/>
                  <a:gd name="connsiteY6" fmla="*/ 169541 h 233054"/>
                  <a:gd name="connsiteX7" fmla="*/ 28254 w 218795"/>
                  <a:gd name="connsiteY7" fmla="*/ 76388 h 233054"/>
                  <a:gd name="connsiteX8" fmla="*/ 2849 w 218795"/>
                  <a:gd name="connsiteY8" fmla="*/ 12874 h 233054"/>
                  <a:gd name="connsiteX9" fmla="*/ 11317 w 218795"/>
                  <a:gd name="connsiteY9" fmla="*/ 4406 h 233054"/>
                  <a:gd name="connsiteX10" fmla="*/ 11317 w 218795"/>
                  <a:gd name="connsiteY10" fmla="*/ 4406 h 23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795" h="233054">
                    <a:moveTo>
                      <a:pt x="11317" y="4406"/>
                    </a:moveTo>
                    <a:cubicBezTo>
                      <a:pt x="24020" y="42514"/>
                      <a:pt x="40957" y="76388"/>
                      <a:pt x="66362" y="110262"/>
                    </a:cubicBezTo>
                    <a:cubicBezTo>
                      <a:pt x="91768" y="139902"/>
                      <a:pt x="121407" y="169541"/>
                      <a:pt x="155282" y="190713"/>
                    </a:cubicBezTo>
                    <a:cubicBezTo>
                      <a:pt x="172218" y="203415"/>
                      <a:pt x="193390" y="211884"/>
                      <a:pt x="214561" y="220352"/>
                    </a:cubicBezTo>
                    <a:cubicBezTo>
                      <a:pt x="218795" y="220352"/>
                      <a:pt x="218795" y="224586"/>
                      <a:pt x="218795" y="228821"/>
                    </a:cubicBezTo>
                    <a:cubicBezTo>
                      <a:pt x="218795" y="233055"/>
                      <a:pt x="214561" y="233055"/>
                      <a:pt x="210327" y="233055"/>
                    </a:cubicBezTo>
                    <a:cubicBezTo>
                      <a:pt x="172218" y="220352"/>
                      <a:pt x="134110" y="199181"/>
                      <a:pt x="104471" y="169541"/>
                    </a:cubicBezTo>
                    <a:cubicBezTo>
                      <a:pt x="74831" y="144136"/>
                      <a:pt x="45191" y="110262"/>
                      <a:pt x="28254" y="76388"/>
                    </a:cubicBezTo>
                    <a:cubicBezTo>
                      <a:pt x="15551" y="55217"/>
                      <a:pt x="7083" y="34045"/>
                      <a:pt x="2849" y="12874"/>
                    </a:cubicBezTo>
                    <a:cubicBezTo>
                      <a:pt x="-5620" y="172"/>
                      <a:pt x="7083" y="-4063"/>
                      <a:pt x="11317" y="4406"/>
                    </a:cubicBezTo>
                    <a:lnTo>
                      <a:pt x="11317" y="440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C1BB2196-5203-56F3-6A21-499082707CEB}"/>
                  </a:ext>
                </a:extLst>
              </p:cNvPr>
              <p:cNvSpPr/>
              <p:nvPr/>
            </p:nvSpPr>
            <p:spPr>
              <a:xfrm>
                <a:off x="8108293" y="4677364"/>
                <a:ext cx="296397" cy="59279"/>
              </a:xfrm>
              <a:custGeom>
                <a:avLst/>
                <a:gdLst>
                  <a:gd name="connsiteX0" fmla="*/ 292163 w 296397"/>
                  <a:gd name="connsiteY0" fmla="*/ 21171 h 59279"/>
                  <a:gd name="connsiteX1" fmla="*/ 71982 w 296397"/>
                  <a:gd name="connsiteY1" fmla="*/ 55045 h 59279"/>
                  <a:gd name="connsiteX2" fmla="*/ 8469 w 296397"/>
                  <a:gd name="connsiteY2" fmla="*/ 59279 h 59279"/>
                  <a:gd name="connsiteX3" fmla="*/ 0 w 296397"/>
                  <a:gd name="connsiteY3" fmla="*/ 50811 h 59279"/>
                  <a:gd name="connsiteX4" fmla="*/ 8469 w 296397"/>
                  <a:gd name="connsiteY4" fmla="*/ 42342 h 59279"/>
                  <a:gd name="connsiteX5" fmla="*/ 228649 w 296397"/>
                  <a:gd name="connsiteY5" fmla="*/ 12703 h 59279"/>
                  <a:gd name="connsiteX6" fmla="*/ 287929 w 296397"/>
                  <a:gd name="connsiteY6" fmla="*/ 0 h 59279"/>
                  <a:gd name="connsiteX7" fmla="*/ 296397 w 296397"/>
                  <a:gd name="connsiteY7" fmla="*/ 4234 h 59279"/>
                  <a:gd name="connsiteX8" fmla="*/ 292163 w 296397"/>
                  <a:gd name="connsiteY8" fmla="*/ 21171 h 59279"/>
                  <a:gd name="connsiteX9" fmla="*/ 292163 w 296397"/>
                  <a:gd name="connsiteY9" fmla="*/ 21171 h 5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397" h="59279">
                    <a:moveTo>
                      <a:pt x="292163" y="21171"/>
                    </a:moveTo>
                    <a:cubicBezTo>
                      <a:pt x="220181" y="38108"/>
                      <a:pt x="143964" y="46577"/>
                      <a:pt x="71982" y="55045"/>
                    </a:cubicBezTo>
                    <a:cubicBezTo>
                      <a:pt x="50811" y="59279"/>
                      <a:pt x="29640" y="59279"/>
                      <a:pt x="8469" y="59279"/>
                    </a:cubicBezTo>
                    <a:cubicBezTo>
                      <a:pt x="4234" y="59279"/>
                      <a:pt x="0" y="55045"/>
                      <a:pt x="0" y="50811"/>
                    </a:cubicBezTo>
                    <a:cubicBezTo>
                      <a:pt x="0" y="46577"/>
                      <a:pt x="4234" y="42342"/>
                      <a:pt x="8469" y="42342"/>
                    </a:cubicBezTo>
                    <a:cubicBezTo>
                      <a:pt x="80451" y="33874"/>
                      <a:pt x="156667" y="25405"/>
                      <a:pt x="228649" y="12703"/>
                    </a:cubicBezTo>
                    <a:cubicBezTo>
                      <a:pt x="249820" y="8469"/>
                      <a:pt x="270992" y="4234"/>
                      <a:pt x="287929" y="0"/>
                    </a:cubicBezTo>
                    <a:cubicBezTo>
                      <a:pt x="292163" y="0"/>
                      <a:pt x="296397" y="0"/>
                      <a:pt x="296397" y="4234"/>
                    </a:cubicBezTo>
                    <a:cubicBezTo>
                      <a:pt x="296397" y="16937"/>
                      <a:pt x="296397" y="16937"/>
                      <a:pt x="292163" y="21171"/>
                    </a:cubicBezTo>
                    <a:lnTo>
                      <a:pt x="292163" y="2117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71C801BE-F163-28B2-C253-9899CEBC2A10}"/>
                  </a:ext>
                </a:extLst>
              </p:cNvPr>
              <p:cNvSpPr/>
              <p:nvPr/>
            </p:nvSpPr>
            <p:spPr>
              <a:xfrm>
                <a:off x="8116761" y="4668896"/>
                <a:ext cx="97387" cy="50810"/>
              </a:xfrm>
              <a:custGeom>
                <a:avLst/>
                <a:gdLst>
                  <a:gd name="connsiteX0" fmla="*/ 93153 w 97387"/>
                  <a:gd name="connsiteY0" fmla="*/ 12703 h 50810"/>
                  <a:gd name="connsiteX1" fmla="*/ 8469 w 97387"/>
                  <a:gd name="connsiteY1" fmla="*/ 50811 h 50810"/>
                  <a:gd name="connsiteX2" fmla="*/ 0 w 97387"/>
                  <a:gd name="connsiteY2" fmla="*/ 46577 h 50810"/>
                  <a:gd name="connsiteX3" fmla="*/ 4234 w 97387"/>
                  <a:gd name="connsiteY3" fmla="*/ 38108 h 50810"/>
                  <a:gd name="connsiteX4" fmla="*/ 88919 w 97387"/>
                  <a:gd name="connsiteY4" fmla="*/ 0 h 50810"/>
                  <a:gd name="connsiteX5" fmla="*/ 97388 w 97387"/>
                  <a:gd name="connsiteY5" fmla="*/ 4234 h 50810"/>
                  <a:gd name="connsiteX6" fmla="*/ 93153 w 97387"/>
                  <a:gd name="connsiteY6" fmla="*/ 12703 h 50810"/>
                  <a:gd name="connsiteX7" fmla="*/ 93153 w 97387"/>
                  <a:gd name="connsiteY7" fmla="*/ 12703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387" h="50810">
                    <a:moveTo>
                      <a:pt x="93153" y="12703"/>
                    </a:moveTo>
                    <a:cubicBezTo>
                      <a:pt x="63514" y="25405"/>
                      <a:pt x="38108" y="38108"/>
                      <a:pt x="8469" y="50811"/>
                    </a:cubicBezTo>
                    <a:cubicBezTo>
                      <a:pt x="4234" y="50811"/>
                      <a:pt x="0" y="50811"/>
                      <a:pt x="0" y="46577"/>
                    </a:cubicBezTo>
                    <a:cubicBezTo>
                      <a:pt x="0" y="42342"/>
                      <a:pt x="0" y="38108"/>
                      <a:pt x="4234" y="38108"/>
                    </a:cubicBezTo>
                    <a:cubicBezTo>
                      <a:pt x="33874" y="25405"/>
                      <a:pt x="59279" y="12703"/>
                      <a:pt x="88919" y="0"/>
                    </a:cubicBezTo>
                    <a:cubicBezTo>
                      <a:pt x="93153" y="0"/>
                      <a:pt x="97388" y="0"/>
                      <a:pt x="97388" y="4234"/>
                    </a:cubicBezTo>
                    <a:cubicBezTo>
                      <a:pt x="97388" y="4234"/>
                      <a:pt x="97388" y="8469"/>
                      <a:pt x="93153" y="12703"/>
                    </a:cubicBezTo>
                    <a:lnTo>
                      <a:pt x="93153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698AAD64-FACC-5A4E-CEE0-E8B82FA78B25}"/>
                  </a:ext>
                </a:extLst>
              </p:cNvPr>
              <p:cNvSpPr/>
              <p:nvPr/>
            </p:nvSpPr>
            <p:spPr>
              <a:xfrm>
                <a:off x="8073567" y="4579595"/>
                <a:ext cx="44046" cy="115088"/>
              </a:xfrm>
              <a:custGeom>
                <a:avLst/>
                <a:gdLst>
                  <a:gd name="connsiteX0" fmla="*/ 43195 w 44046"/>
                  <a:gd name="connsiteY0" fmla="*/ 8850 h 115088"/>
                  <a:gd name="connsiteX1" fmla="*/ 13555 w 44046"/>
                  <a:gd name="connsiteY1" fmla="*/ 110472 h 115088"/>
                  <a:gd name="connsiteX2" fmla="*/ 852 w 44046"/>
                  <a:gd name="connsiteY2" fmla="*/ 106238 h 115088"/>
                  <a:gd name="connsiteX3" fmla="*/ 30492 w 44046"/>
                  <a:gd name="connsiteY3" fmla="*/ 4616 h 115088"/>
                  <a:gd name="connsiteX4" fmla="*/ 43195 w 44046"/>
                  <a:gd name="connsiteY4" fmla="*/ 8850 h 115088"/>
                  <a:gd name="connsiteX5" fmla="*/ 43195 w 44046"/>
                  <a:gd name="connsiteY5" fmla="*/ 8850 h 11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46" h="115088">
                    <a:moveTo>
                      <a:pt x="43195" y="8850"/>
                    </a:moveTo>
                    <a:cubicBezTo>
                      <a:pt x="34726" y="42724"/>
                      <a:pt x="22023" y="76598"/>
                      <a:pt x="13555" y="110472"/>
                    </a:cubicBezTo>
                    <a:cubicBezTo>
                      <a:pt x="9321" y="118941"/>
                      <a:pt x="-3382" y="114706"/>
                      <a:pt x="852" y="106238"/>
                    </a:cubicBezTo>
                    <a:cubicBezTo>
                      <a:pt x="9321" y="72364"/>
                      <a:pt x="22023" y="38490"/>
                      <a:pt x="30492" y="4616"/>
                    </a:cubicBezTo>
                    <a:cubicBezTo>
                      <a:pt x="34726" y="-3852"/>
                      <a:pt x="47429" y="382"/>
                      <a:pt x="43195" y="8850"/>
                    </a:cubicBezTo>
                    <a:lnTo>
                      <a:pt x="43195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BAAD44E5-AD4D-3B7D-1F18-A9879D7FE137}"/>
                  </a:ext>
                </a:extLst>
              </p:cNvPr>
              <p:cNvSpPr/>
              <p:nvPr/>
            </p:nvSpPr>
            <p:spPr>
              <a:xfrm>
                <a:off x="8093836" y="4822387"/>
                <a:ext cx="94907" cy="92094"/>
              </a:xfrm>
              <a:custGeom>
                <a:avLst/>
                <a:gdLst>
                  <a:gd name="connsiteX0" fmla="*/ 10222 w 94907"/>
                  <a:gd name="connsiteY0" fmla="*/ 3176 h 92094"/>
                  <a:gd name="connsiteX1" fmla="*/ 90673 w 94907"/>
                  <a:gd name="connsiteY1" fmla="*/ 79392 h 92094"/>
                  <a:gd name="connsiteX2" fmla="*/ 94907 w 94907"/>
                  <a:gd name="connsiteY2" fmla="*/ 87861 h 92094"/>
                  <a:gd name="connsiteX3" fmla="*/ 86439 w 94907"/>
                  <a:gd name="connsiteY3" fmla="*/ 92095 h 92094"/>
                  <a:gd name="connsiteX4" fmla="*/ 1754 w 94907"/>
                  <a:gd name="connsiteY4" fmla="*/ 11644 h 92094"/>
                  <a:gd name="connsiteX5" fmla="*/ 5988 w 94907"/>
                  <a:gd name="connsiteY5" fmla="*/ 3176 h 92094"/>
                  <a:gd name="connsiteX6" fmla="*/ 10222 w 94907"/>
                  <a:gd name="connsiteY6" fmla="*/ 3176 h 92094"/>
                  <a:gd name="connsiteX7" fmla="*/ 10222 w 94907"/>
                  <a:gd name="connsiteY7" fmla="*/ 3176 h 92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07" h="92094">
                    <a:moveTo>
                      <a:pt x="10222" y="3176"/>
                    </a:moveTo>
                    <a:cubicBezTo>
                      <a:pt x="31394" y="32815"/>
                      <a:pt x="56799" y="58221"/>
                      <a:pt x="90673" y="79392"/>
                    </a:cubicBezTo>
                    <a:cubicBezTo>
                      <a:pt x="94907" y="79392"/>
                      <a:pt x="94907" y="83626"/>
                      <a:pt x="94907" y="87861"/>
                    </a:cubicBezTo>
                    <a:cubicBezTo>
                      <a:pt x="94907" y="92095"/>
                      <a:pt x="90673" y="92095"/>
                      <a:pt x="86439" y="92095"/>
                    </a:cubicBezTo>
                    <a:cubicBezTo>
                      <a:pt x="52565" y="70924"/>
                      <a:pt x="27159" y="41284"/>
                      <a:pt x="1754" y="11644"/>
                    </a:cubicBezTo>
                    <a:cubicBezTo>
                      <a:pt x="-2480" y="7410"/>
                      <a:pt x="1754" y="3176"/>
                      <a:pt x="5988" y="3176"/>
                    </a:cubicBezTo>
                    <a:cubicBezTo>
                      <a:pt x="5988" y="-1059"/>
                      <a:pt x="5988" y="-1059"/>
                      <a:pt x="10222" y="3176"/>
                    </a:cubicBezTo>
                    <a:lnTo>
                      <a:pt x="10222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57CBC7F3-8E22-E581-2538-1DCED06458E0}"/>
                  </a:ext>
                </a:extLst>
              </p:cNvPr>
              <p:cNvSpPr/>
              <p:nvPr/>
            </p:nvSpPr>
            <p:spPr>
              <a:xfrm>
                <a:off x="8239554" y="5618425"/>
                <a:ext cx="32815" cy="53986"/>
              </a:xfrm>
              <a:custGeom>
                <a:avLst/>
                <a:gdLst>
                  <a:gd name="connsiteX0" fmla="*/ 29640 w 32815"/>
                  <a:gd name="connsiteY0" fmla="*/ 20113 h 53986"/>
                  <a:gd name="connsiteX1" fmla="*/ 29640 w 32815"/>
                  <a:gd name="connsiteY1" fmla="*/ 20113 h 53986"/>
                  <a:gd name="connsiteX2" fmla="*/ 25406 w 32815"/>
                  <a:gd name="connsiteY2" fmla="*/ 24347 h 53986"/>
                  <a:gd name="connsiteX3" fmla="*/ 25406 w 32815"/>
                  <a:gd name="connsiteY3" fmla="*/ 24347 h 53986"/>
                  <a:gd name="connsiteX4" fmla="*/ 25406 w 32815"/>
                  <a:gd name="connsiteY4" fmla="*/ 24347 h 53986"/>
                  <a:gd name="connsiteX5" fmla="*/ 21171 w 32815"/>
                  <a:gd name="connsiteY5" fmla="*/ 32815 h 53986"/>
                  <a:gd name="connsiteX6" fmla="*/ 16937 w 32815"/>
                  <a:gd name="connsiteY6" fmla="*/ 37050 h 53986"/>
                  <a:gd name="connsiteX7" fmla="*/ 16937 w 32815"/>
                  <a:gd name="connsiteY7" fmla="*/ 37050 h 53986"/>
                  <a:gd name="connsiteX8" fmla="*/ 16937 w 32815"/>
                  <a:gd name="connsiteY8" fmla="*/ 37050 h 53986"/>
                  <a:gd name="connsiteX9" fmla="*/ 16937 w 32815"/>
                  <a:gd name="connsiteY9" fmla="*/ 41284 h 53986"/>
                  <a:gd name="connsiteX10" fmla="*/ 12703 w 32815"/>
                  <a:gd name="connsiteY10" fmla="*/ 49752 h 53986"/>
                  <a:gd name="connsiteX11" fmla="*/ 4234 w 32815"/>
                  <a:gd name="connsiteY11" fmla="*/ 53987 h 53986"/>
                  <a:gd name="connsiteX12" fmla="*/ 0 w 32815"/>
                  <a:gd name="connsiteY12" fmla="*/ 45518 h 53986"/>
                  <a:gd name="connsiteX13" fmla="*/ 21171 w 32815"/>
                  <a:gd name="connsiteY13" fmla="*/ 3176 h 53986"/>
                  <a:gd name="connsiteX14" fmla="*/ 29640 w 32815"/>
                  <a:gd name="connsiteY14" fmla="*/ 3176 h 53986"/>
                  <a:gd name="connsiteX15" fmla="*/ 29640 w 32815"/>
                  <a:gd name="connsiteY15" fmla="*/ 20113 h 53986"/>
                  <a:gd name="connsiteX16" fmla="*/ 29640 w 32815"/>
                  <a:gd name="connsiteY16" fmla="*/ 20113 h 5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815" h="53986">
                    <a:moveTo>
                      <a:pt x="29640" y="20113"/>
                    </a:moveTo>
                    <a:cubicBezTo>
                      <a:pt x="29640" y="24347"/>
                      <a:pt x="25406" y="24347"/>
                      <a:pt x="29640" y="20113"/>
                    </a:cubicBezTo>
                    <a:cubicBezTo>
                      <a:pt x="25406" y="24347"/>
                      <a:pt x="25406" y="24347"/>
                      <a:pt x="25406" y="24347"/>
                    </a:cubicBezTo>
                    <a:cubicBezTo>
                      <a:pt x="25406" y="24347"/>
                      <a:pt x="25406" y="24347"/>
                      <a:pt x="25406" y="24347"/>
                    </a:cubicBezTo>
                    <a:cubicBezTo>
                      <a:pt x="25406" y="24347"/>
                      <a:pt x="25406" y="24347"/>
                      <a:pt x="25406" y="24347"/>
                    </a:cubicBezTo>
                    <a:cubicBezTo>
                      <a:pt x="21171" y="28581"/>
                      <a:pt x="21171" y="28581"/>
                      <a:pt x="21171" y="32815"/>
                    </a:cubicBezTo>
                    <a:cubicBezTo>
                      <a:pt x="21171" y="32815"/>
                      <a:pt x="21171" y="37050"/>
                      <a:pt x="16937" y="37050"/>
                    </a:cubicBezTo>
                    <a:cubicBezTo>
                      <a:pt x="16937" y="37050"/>
                      <a:pt x="16937" y="37050"/>
                      <a:pt x="16937" y="37050"/>
                    </a:cubicBezTo>
                    <a:cubicBezTo>
                      <a:pt x="16937" y="37050"/>
                      <a:pt x="16937" y="37050"/>
                      <a:pt x="16937" y="37050"/>
                    </a:cubicBezTo>
                    <a:cubicBezTo>
                      <a:pt x="16937" y="37050"/>
                      <a:pt x="16937" y="37050"/>
                      <a:pt x="16937" y="41284"/>
                    </a:cubicBezTo>
                    <a:cubicBezTo>
                      <a:pt x="16937" y="45518"/>
                      <a:pt x="12703" y="49752"/>
                      <a:pt x="12703" y="49752"/>
                    </a:cubicBezTo>
                    <a:cubicBezTo>
                      <a:pt x="12703" y="53987"/>
                      <a:pt x="8469" y="53987"/>
                      <a:pt x="4234" y="53987"/>
                    </a:cubicBezTo>
                    <a:cubicBezTo>
                      <a:pt x="0" y="53987"/>
                      <a:pt x="0" y="49752"/>
                      <a:pt x="0" y="45518"/>
                    </a:cubicBezTo>
                    <a:cubicBezTo>
                      <a:pt x="4234" y="28581"/>
                      <a:pt x="12703" y="15878"/>
                      <a:pt x="21171" y="3176"/>
                    </a:cubicBezTo>
                    <a:cubicBezTo>
                      <a:pt x="25406" y="-1059"/>
                      <a:pt x="29640" y="-1059"/>
                      <a:pt x="29640" y="3176"/>
                    </a:cubicBezTo>
                    <a:cubicBezTo>
                      <a:pt x="33874" y="15878"/>
                      <a:pt x="33874" y="20113"/>
                      <a:pt x="29640" y="20113"/>
                    </a:cubicBezTo>
                    <a:lnTo>
                      <a:pt x="29640" y="2011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8A32B59F-DE56-6335-10CF-B8760848ED42}"/>
                  </a:ext>
                </a:extLst>
              </p:cNvPr>
              <p:cNvSpPr/>
              <p:nvPr/>
            </p:nvSpPr>
            <p:spPr>
              <a:xfrm>
                <a:off x="8162486" y="5604664"/>
                <a:ext cx="94005" cy="35027"/>
              </a:xfrm>
              <a:custGeom>
                <a:avLst/>
                <a:gdLst>
                  <a:gd name="connsiteX0" fmla="*/ 85537 w 94005"/>
                  <a:gd name="connsiteY0" fmla="*/ 33874 h 35027"/>
                  <a:gd name="connsiteX1" fmla="*/ 43195 w 94005"/>
                  <a:gd name="connsiteY1" fmla="*/ 25405 h 35027"/>
                  <a:gd name="connsiteX2" fmla="*/ 26258 w 94005"/>
                  <a:gd name="connsiteY2" fmla="*/ 16937 h 35027"/>
                  <a:gd name="connsiteX3" fmla="*/ 17789 w 94005"/>
                  <a:gd name="connsiteY3" fmla="*/ 12703 h 35027"/>
                  <a:gd name="connsiteX4" fmla="*/ 13555 w 94005"/>
                  <a:gd name="connsiteY4" fmla="*/ 12703 h 35027"/>
                  <a:gd name="connsiteX5" fmla="*/ 13555 w 94005"/>
                  <a:gd name="connsiteY5" fmla="*/ 12703 h 35027"/>
                  <a:gd name="connsiteX6" fmla="*/ 13555 w 94005"/>
                  <a:gd name="connsiteY6" fmla="*/ 12703 h 35027"/>
                  <a:gd name="connsiteX7" fmla="*/ 13555 w 94005"/>
                  <a:gd name="connsiteY7" fmla="*/ 12703 h 35027"/>
                  <a:gd name="connsiteX8" fmla="*/ 13555 w 94005"/>
                  <a:gd name="connsiteY8" fmla="*/ 12703 h 35027"/>
                  <a:gd name="connsiteX9" fmla="*/ 13555 w 94005"/>
                  <a:gd name="connsiteY9" fmla="*/ 12703 h 35027"/>
                  <a:gd name="connsiteX10" fmla="*/ 13555 w 94005"/>
                  <a:gd name="connsiteY10" fmla="*/ 12703 h 35027"/>
                  <a:gd name="connsiteX11" fmla="*/ 13555 w 94005"/>
                  <a:gd name="connsiteY11" fmla="*/ 12703 h 35027"/>
                  <a:gd name="connsiteX12" fmla="*/ 13555 w 94005"/>
                  <a:gd name="connsiteY12" fmla="*/ 12703 h 35027"/>
                  <a:gd name="connsiteX13" fmla="*/ 13555 w 94005"/>
                  <a:gd name="connsiteY13" fmla="*/ 12703 h 35027"/>
                  <a:gd name="connsiteX14" fmla="*/ 13555 w 94005"/>
                  <a:gd name="connsiteY14" fmla="*/ 12703 h 35027"/>
                  <a:gd name="connsiteX15" fmla="*/ 13555 w 94005"/>
                  <a:gd name="connsiteY15" fmla="*/ 12703 h 35027"/>
                  <a:gd name="connsiteX16" fmla="*/ 852 w 94005"/>
                  <a:gd name="connsiteY16" fmla="*/ 8468 h 35027"/>
                  <a:gd name="connsiteX17" fmla="*/ 13555 w 94005"/>
                  <a:gd name="connsiteY17" fmla="*/ 0 h 35027"/>
                  <a:gd name="connsiteX18" fmla="*/ 30492 w 94005"/>
                  <a:gd name="connsiteY18" fmla="*/ 4234 h 35027"/>
                  <a:gd name="connsiteX19" fmla="*/ 47429 w 94005"/>
                  <a:gd name="connsiteY19" fmla="*/ 12703 h 35027"/>
                  <a:gd name="connsiteX20" fmla="*/ 55897 w 94005"/>
                  <a:gd name="connsiteY20" fmla="*/ 16937 h 35027"/>
                  <a:gd name="connsiteX21" fmla="*/ 64366 w 94005"/>
                  <a:gd name="connsiteY21" fmla="*/ 21171 h 35027"/>
                  <a:gd name="connsiteX22" fmla="*/ 77069 w 94005"/>
                  <a:gd name="connsiteY22" fmla="*/ 25405 h 35027"/>
                  <a:gd name="connsiteX23" fmla="*/ 77069 w 94005"/>
                  <a:gd name="connsiteY23" fmla="*/ 25405 h 35027"/>
                  <a:gd name="connsiteX24" fmla="*/ 77069 w 94005"/>
                  <a:gd name="connsiteY24" fmla="*/ 25405 h 35027"/>
                  <a:gd name="connsiteX25" fmla="*/ 81303 w 94005"/>
                  <a:gd name="connsiteY25" fmla="*/ 25405 h 35027"/>
                  <a:gd name="connsiteX26" fmla="*/ 85537 w 94005"/>
                  <a:gd name="connsiteY26" fmla="*/ 25405 h 35027"/>
                  <a:gd name="connsiteX27" fmla="*/ 85537 w 94005"/>
                  <a:gd name="connsiteY27" fmla="*/ 25405 h 35027"/>
                  <a:gd name="connsiteX28" fmla="*/ 85537 w 94005"/>
                  <a:gd name="connsiteY28" fmla="*/ 25405 h 35027"/>
                  <a:gd name="connsiteX29" fmla="*/ 94006 w 94005"/>
                  <a:gd name="connsiteY29" fmla="*/ 29640 h 35027"/>
                  <a:gd name="connsiteX30" fmla="*/ 85537 w 94005"/>
                  <a:gd name="connsiteY30" fmla="*/ 33874 h 35027"/>
                  <a:gd name="connsiteX31" fmla="*/ 85537 w 94005"/>
                  <a:gd name="connsiteY31" fmla="*/ 33874 h 3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005" h="35027">
                    <a:moveTo>
                      <a:pt x="85537" y="33874"/>
                    </a:moveTo>
                    <a:cubicBezTo>
                      <a:pt x="68600" y="38108"/>
                      <a:pt x="55897" y="29640"/>
                      <a:pt x="43195" y="25405"/>
                    </a:cubicBezTo>
                    <a:cubicBezTo>
                      <a:pt x="38960" y="21171"/>
                      <a:pt x="30492" y="16937"/>
                      <a:pt x="26258" y="16937"/>
                    </a:cubicBezTo>
                    <a:cubicBezTo>
                      <a:pt x="22023" y="16937"/>
                      <a:pt x="22023" y="12703"/>
                      <a:pt x="17789" y="12703"/>
                    </a:cubicBezTo>
                    <a:cubicBezTo>
                      <a:pt x="17789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9321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9321" y="21171"/>
                      <a:pt x="-3382" y="16937"/>
                      <a:pt x="852" y="8468"/>
                    </a:cubicBezTo>
                    <a:cubicBezTo>
                      <a:pt x="852" y="4234"/>
                      <a:pt x="5087" y="0"/>
                      <a:pt x="13555" y="0"/>
                    </a:cubicBezTo>
                    <a:cubicBezTo>
                      <a:pt x="17789" y="0"/>
                      <a:pt x="26258" y="4234"/>
                      <a:pt x="30492" y="4234"/>
                    </a:cubicBezTo>
                    <a:cubicBezTo>
                      <a:pt x="34726" y="8468"/>
                      <a:pt x="43195" y="12703"/>
                      <a:pt x="47429" y="12703"/>
                    </a:cubicBezTo>
                    <a:cubicBezTo>
                      <a:pt x="51663" y="12703"/>
                      <a:pt x="55897" y="16937"/>
                      <a:pt x="55897" y="16937"/>
                    </a:cubicBezTo>
                    <a:cubicBezTo>
                      <a:pt x="60132" y="16937"/>
                      <a:pt x="64366" y="21171"/>
                      <a:pt x="64366" y="21171"/>
                    </a:cubicBezTo>
                    <a:cubicBezTo>
                      <a:pt x="68600" y="21171"/>
                      <a:pt x="72834" y="25405"/>
                      <a:pt x="77069" y="25405"/>
                    </a:cubicBezTo>
                    <a:cubicBezTo>
                      <a:pt x="77069" y="25405"/>
                      <a:pt x="77069" y="25405"/>
                      <a:pt x="77069" y="25405"/>
                    </a:cubicBezTo>
                    <a:cubicBezTo>
                      <a:pt x="77069" y="25405"/>
                      <a:pt x="77069" y="25405"/>
                      <a:pt x="77069" y="25405"/>
                    </a:cubicBezTo>
                    <a:cubicBezTo>
                      <a:pt x="77069" y="25405"/>
                      <a:pt x="77069" y="25405"/>
                      <a:pt x="81303" y="25405"/>
                    </a:cubicBezTo>
                    <a:cubicBezTo>
                      <a:pt x="81303" y="25405"/>
                      <a:pt x="81303" y="25405"/>
                      <a:pt x="85537" y="25405"/>
                    </a:cubicBezTo>
                    <a:cubicBezTo>
                      <a:pt x="85537" y="25405"/>
                      <a:pt x="85537" y="25405"/>
                      <a:pt x="85537" y="25405"/>
                    </a:cubicBezTo>
                    <a:cubicBezTo>
                      <a:pt x="85537" y="25405"/>
                      <a:pt x="85537" y="25405"/>
                      <a:pt x="85537" y="25405"/>
                    </a:cubicBezTo>
                    <a:cubicBezTo>
                      <a:pt x="89771" y="25405"/>
                      <a:pt x="94006" y="25405"/>
                      <a:pt x="94006" y="29640"/>
                    </a:cubicBezTo>
                    <a:cubicBezTo>
                      <a:pt x="89771" y="29640"/>
                      <a:pt x="89771" y="33874"/>
                      <a:pt x="85537" y="33874"/>
                    </a:cubicBezTo>
                    <a:lnTo>
                      <a:pt x="85537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E41EDF1-F7BE-284E-FE01-7C6ABAFA7DC7}"/>
                  </a:ext>
                </a:extLst>
              </p:cNvPr>
              <p:cNvSpPr/>
              <p:nvPr/>
            </p:nvSpPr>
            <p:spPr>
              <a:xfrm>
                <a:off x="8125230" y="5485520"/>
                <a:ext cx="212866" cy="166572"/>
              </a:xfrm>
              <a:custGeom>
                <a:avLst/>
                <a:gdLst>
                  <a:gd name="connsiteX0" fmla="*/ 211712 w 212866"/>
                  <a:gd name="connsiteY0" fmla="*/ 9053 h 166572"/>
                  <a:gd name="connsiteX1" fmla="*/ 182072 w 212866"/>
                  <a:gd name="connsiteY1" fmla="*/ 30224 h 166572"/>
                  <a:gd name="connsiteX2" fmla="*/ 139730 w 212866"/>
                  <a:gd name="connsiteY2" fmla="*/ 47161 h 166572"/>
                  <a:gd name="connsiteX3" fmla="*/ 97388 w 212866"/>
                  <a:gd name="connsiteY3" fmla="*/ 59864 h 166572"/>
                  <a:gd name="connsiteX4" fmla="*/ 71982 w 212866"/>
                  <a:gd name="connsiteY4" fmla="*/ 68333 h 166572"/>
                  <a:gd name="connsiteX5" fmla="*/ 71982 w 212866"/>
                  <a:gd name="connsiteY5" fmla="*/ 68333 h 166572"/>
                  <a:gd name="connsiteX6" fmla="*/ 71982 w 212866"/>
                  <a:gd name="connsiteY6" fmla="*/ 68333 h 166572"/>
                  <a:gd name="connsiteX7" fmla="*/ 63514 w 212866"/>
                  <a:gd name="connsiteY7" fmla="*/ 72567 h 166572"/>
                  <a:gd name="connsiteX8" fmla="*/ 46577 w 212866"/>
                  <a:gd name="connsiteY8" fmla="*/ 76801 h 166572"/>
                  <a:gd name="connsiteX9" fmla="*/ 12703 w 212866"/>
                  <a:gd name="connsiteY9" fmla="*/ 72567 h 166572"/>
                  <a:gd name="connsiteX10" fmla="*/ 21171 w 212866"/>
                  <a:gd name="connsiteY10" fmla="*/ 68333 h 166572"/>
                  <a:gd name="connsiteX11" fmla="*/ 50811 w 212866"/>
                  <a:gd name="connsiteY11" fmla="*/ 153017 h 166572"/>
                  <a:gd name="connsiteX12" fmla="*/ 42342 w 212866"/>
                  <a:gd name="connsiteY12" fmla="*/ 165720 h 166572"/>
                  <a:gd name="connsiteX13" fmla="*/ 0 w 212866"/>
                  <a:gd name="connsiteY13" fmla="*/ 93738 h 166572"/>
                  <a:gd name="connsiteX14" fmla="*/ 4234 w 212866"/>
                  <a:gd name="connsiteY14" fmla="*/ 68333 h 166572"/>
                  <a:gd name="connsiteX15" fmla="*/ 12703 w 212866"/>
                  <a:gd name="connsiteY15" fmla="*/ 64098 h 166572"/>
                  <a:gd name="connsiteX16" fmla="*/ 63514 w 212866"/>
                  <a:gd name="connsiteY16" fmla="*/ 59864 h 166572"/>
                  <a:gd name="connsiteX17" fmla="*/ 88919 w 212866"/>
                  <a:gd name="connsiteY17" fmla="*/ 51396 h 166572"/>
                  <a:gd name="connsiteX18" fmla="*/ 127027 w 212866"/>
                  <a:gd name="connsiteY18" fmla="*/ 42927 h 166572"/>
                  <a:gd name="connsiteX19" fmla="*/ 148199 w 212866"/>
                  <a:gd name="connsiteY19" fmla="*/ 34459 h 166572"/>
                  <a:gd name="connsiteX20" fmla="*/ 156667 w 212866"/>
                  <a:gd name="connsiteY20" fmla="*/ 30224 h 166572"/>
                  <a:gd name="connsiteX21" fmla="*/ 160901 w 212866"/>
                  <a:gd name="connsiteY21" fmla="*/ 30224 h 166572"/>
                  <a:gd name="connsiteX22" fmla="*/ 165135 w 212866"/>
                  <a:gd name="connsiteY22" fmla="*/ 30224 h 166572"/>
                  <a:gd name="connsiteX23" fmla="*/ 186307 w 212866"/>
                  <a:gd name="connsiteY23" fmla="*/ 21756 h 166572"/>
                  <a:gd name="connsiteX24" fmla="*/ 190541 w 212866"/>
                  <a:gd name="connsiteY24" fmla="*/ 17522 h 166572"/>
                  <a:gd name="connsiteX25" fmla="*/ 194775 w 212866"/>
                  <a:gd name="connsiteY25" fmla="*/ 17522 h 166572"/>
                  <a:gd name="connsiteX26" fmla="*/ 194775 w 212866"/>
                  <a:gd name="connsiteY26" fmla="*/ 17522 h 166572"/>
                  <a:gd name="connsiteX27" fmla="*/ 194775 w 212866"/>
                  <a:gd name="connsiteY27" fmla="*/ 17522 h 166572"/>
                  <a:gd name="connsiteX28" fmla="*/ 203244 w 212866"/>
                  <a:gd name="connsiteY28" fmla="*/ 13287 h 166572"/>
                  <a:gd name="connsiteX29" fmla="*/ 211712 w 212866"/>
                  <a:gd name="connsiteY29" fmla="*/ 9053 h 166572"/>
                  <a:gd name="connsiteX30" fmla="*/ 211712 w 212866"/>
                  <a:gd name="connsiteY30" fmla="*/ 9053 h 16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12866" h="166572">
                    <a:moveTo>
                      <a:pt x="211712" y="9053"/>
                    </a:moveTo>
                    <a:cubicBezTo>
                      <a:pt x="203244" y="17522"/>
                      <a:pt x="190541" y="25990"/>
                      <a:pt x="182072" y="30224"/>
                    </a:cubicBezTo>
                    <a:cubicBezTo>
                      <a:pt x="169370" y="38693"/>
                      <a:pt x="152433" y="42927"/>
                      <a:pt x="139730" y="47161"/>
                    </a:cubicBezTo>
                    <a:cubicBezTo>
                      <a:pt x="127027" y="51396"/>
                      <a:pt x="114324" y="55630"/>
                      <a:pt x="97388" y="59864"/>
                    </a:cubicBezTo>
                    <a:cubicBezTo>
                      <a:pt x="88919" y="64098"/>
                      <a:pt x="80451" y="64098"/>
                      <a:pt x="71982" y="68333"/>
                    </a:cubicBezTo>
                    <a:cubicBezTo>
                      <a:pt x="71982" y="68333"/>
                      <a:pt x="71982" y="68333"/>
                      <a:pt x="71982" y="68333"/>
                    </a:cubicBezTo>
                    <a:cubicBezTo>
                      <a:pt x="71982" y="68333"/>
                      <a:pt x="71982" y="68333"/>
                      <a:pt x="71982" y="68333"/>
                    </a:cubicBezTo>
                    <a:cubicBezTo>
                      <a:pt x="67748" y="68333"/>
                      <a:pt x="67748" y="72567"/>
                      <a:pt x="63514" y="72567"/>
                    </a:cubicBezTo>
                    <a:cubicBezTo>
                      <a:pt x="59279" y="72567"/>
                      <a:pt x="50811" y="76801"/>
                      <a:pt x="46577" y="76801"/>
                    </a:cubicBezTo>
                    <a:cubicBezTo>
                      <a:pt x="33874" y="76801"/>
                      <a:pt x="21171" y="76801"/>
                      <a:pt x="12703" y="72567"/>
                    </a:cubicBezTo>
                    <a:cubicBezTo>
                      <a:pt x="16937" y="72567"/>
                      <a:pt x="21171" y="68333"/>
                      <a:pt x="21171" y="68333"/>
                    </a:cubicBezTo>
                    <a:cubicBezTo>
                      <a:pt x="12703" y="97972"/>
                      <a:pt x="25405" y="136080"/>
                      <a:pt x="50811" y="153017"/>
                    </a:cubicBezTo>
                    <a:cubicBezTo>
                      <a:pt x="59279" y="157252"/>
                      <a:pt x="50811" y="169954"/>
                      <a:pt x="42342" y="165720"/>
                    </a:cubicBezTo>
                    <a:cubicBezTo>
                      <a:pt x="16937" y="148783"/>
                      <a:pt x="0" y="123378"/>
                      <a:pt x="0" y="93738"/>
                    </a:cubicBezTo>
                    <a:cubicBezTo>
                      <a:pt x="0" y="85270"/>
                      <a:pt x="0" y="76801"/>
                      <a:pt x="4234" y="68333"/>
                    </a:cubicBezTo>
                    <a:cubicBezTo>
                      <a:pt x="4234" y="64098"/>
                      <a:pt x="8468" y="64098"/>
                      <a:pt x="12703" y="64098"/>
                    </a:cubicBezTo>
                    <a:cubicBezTo>
                      <a:pt x="29640" y="72567"/>
                      <a:pt x="46577" y="68333"/>
                      <a:pt x="63514" y="59864"/>
                    </a:cubicBezTo>
                    <a:cubicBezTo>
                      <a:pt x="71982" y="55630"/>
                      <a:pt x="80451" y="55630"/>
                      <a:pt x="88919" y="51396"/>
                    </a:cubicBezTo>
                    <a:cubicBezTo>
                      <a:pt x="101622" y="47161"/>
                      <a:pt x="114324" y="42927"/>
                      <a:pt x="127027" y="42927"/>
                    </a:cubicBezTo>
                    <a:cubicBezTo>
                      <a:pt x="135496" y="42927"/>
                      <a:pt x="139730" y="38693"/>
                      <a:pt x="148199" y="34459"/>
                    </a:cubicBezTo>
                    <a:cubicBezTo>
                      <a:pt x="152433" y="34459"/>
                      <a:pt x="156667" y="30224"/>
                      <a:pt x="156667" y="30224"/>
                    </a:cubicBezTo>
                    <a:cubicBezTo>
                      <a:pt x="156667" y="30224"/>
                      <a:pt x="160901" y="30224"/>
                      <a:pt x="160901" y="30224"/>
                    </a:cubicBezTo>
                    <a:cubicBezTo>
                      <a:pt x="160901" y="30224"/>
                      <a:pt x="165135" y="30224"/>
                      <a:pt x="165135" y="30224"/>
                    </a:cubicBezTo>
                    <a:cubicBezTo>
                      <a:pt x="173604" y="25990"/>
                      <a:pt x="177838" y="25990"/>
                      <a:pt x="186307" y="21756"/>
                    </a:cubicBezTo>
                    <a:cubicBezTo>
                      <a:pt x="186307" y="21756"/>
                      <a:pt x="190541" y="21756"/>
                      <a:pt x="190541" y="17522"/>
                    </a:cubicBezTo>
                    <a:cubicBezTo>
                      <a:pt x="190541" y="17522"/>
                      <a:pt x="190541" y="17522"/>
                      <a:pt x="194775" y="17522"/>
                    </a:cubicBezTo>
                    <a:cubicBezTo>
                      <a:pt x="194775" y="17522"/>
                      <a:pt x="194775" y="17522"/>
                      <a:pt x="194775" y="17522"/>
                    </a:cubicBezTo>
                    <a:cubicBezTo>
                      <a:pt x="194775" y="17522"/>
                      <a:pt x="194775" y="17522"/>
                      <a:pt x="194775" y="17522"/>
                    </a:cubicBezTo>
                    <a:cubicBezTo>
                      <a:pt x="199009" y="17522"/>
                      <a:pt x="199009" y="13287"/>
                      <a:pt x="203244" y="13287"/>
                    </a:cubicBezTo>
                    <a:cubicBezTo>
                      <a:pt x="207478" y="-7884"/>
                      <a:pt x="215946" y="585"/>
                      <a:pt x="211712" y="9053"/>
                    </a:cubicBezTo>
                    <a:lnTo>
                      <a:pt x="211712" y="905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450A3557-E7D5-4EE6-0364-D48E134C2AD7}"/>
                  </a:ext>
                </a:extLst>
              </p:cNvPr>
              <p:cNvSpPr/>
              <p:nvPr/>
            </p:nvSpPr>
            <p:spPr>
              <a:xfrm>
                <a:off x="8256491" y="5180584"/>
                <a:ext cx="134437" cy="123829"/>
              </a:xfrm>
              <a:custGeom>
                <a:avLst/>
                <a:gdLst>
                  <a:gd name="connsiteX0" fmla="*/ 122793 w 134437"/>
                  <a:gd name="connsiteY0" fmla="*/ 34529 h 123829"/>
                  <a:gd name="connsiteX1" fmla="*/ 93153 w 134437"/>
                  <a:gd name="connsiteY1" fmla="*/ 17592 h 123829"/>
                  <a:gd name="connsiteX2" fmla="*/ 63514 w 134437"/>
                  <a:gd name="connsiteY2" fmla="*/ 17592 h 123829"/>
                  <a:gd name="connsiteX3" fmla="*/ 42342 w 134437"/>
                  <a:gd name="connsiteY3" fmla="*/ 42998 h 123829"/>
                  <a:gd name="connsiteX4" fmla="*/ 25405 w 134437"/>
                  <a:gd name="connsiteY4" fmla="*/ 76871 h 123829"/>
                  <a:gd name="connsiteX5" fmla="*/ 12703 w 134437"/>
                  <a:gd name="connsiteY5" fmla="*/ 119214 h 123829"/>
                  <a:gd name="connsiteX6" fmla="*/ 0 w 134437"/>
                  <a:gd name="connsiteY6" fmla="*/ 114980 h 123829"/>
                  <a:gd name="connsiteX7" fmla="*/ 29640 w 134437"/>
                  <a:gd name="connsiteY7" fmla="*/ 34529 h 123829"/>
                  <a:gd name="connsiteX8" fmla="*/ 55045 w 134437"/>
                  <a:gd name="connsiteY8" fmla="*/ 4889 h 123829"/>
                  <a:gd name="connsiteX9" fmla="*/ 93153 w 134437"/>
                  <a:gd name="connsiteY9" fmla="*/ 4889 h 123829"/>
                  <a:gd name="connsiteX10" fmla="*/ 131261 w 134437"/>
                  <a:gd name="connsiteY10" fmla="*/ 30295 h 123829"/>
                  <a:gd name="connsiteX11" fmla="*/ 131261 w 134437"/>
                  <a:gd name="connsiteY11" fmla="*/ 38763 h 123829"/>
                  <a:gd name="connsiteX12" fmla="*/ 122793 w 134437"/>
                  <a:gd name="connsiteY12" fmla="*/ 34529 h 123829"/>
                  <a:gd name="connsiteX13" fmla="*/ 122793 w 134437"/>
                  <a:gd name="connsiteY13" fmla="*/ 34529 h 1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37" h="123829">
                    <a:moveTo>
                      <a:pt x="122793" y="34529"/>
                    </a:moveTo>
                    <a:cubicBezTo>
                      <a:pt x="114324" y="26060"/>
                      <a:pt x="101622" y="21826"/>
                      <a:pt x="93153" y="17592"/>
                    </a:cubicBezTo>
                    <a:cubicBezTo>
                      <a:pt x="84685" y="13358"/>
                      <a:pt x="71982" y="13358"/>
                      <a:pt x="63514" y="17592"/>
                    </a:cubicBezTo>
                    <a:cubicBezTo>
                      <a:pt x="50811" y="21826"/>
                      <a:pt x="46577" y="34529"/>
                      <a:pt x="42342" y="42998"/>
                    </a:cubicBezTo>
                    <a:cubicBezTo>
                      <a:pt x="38108" y="55700"/>
                      <a:pt x="29640" y="68403"/>
                      <a:pt x="25405" y="76871"/>
                    </a:cubicBezTo>
                    <a:cubicBezTo>
                      <a:pt x="21171" y="89574"/>
                      <a:pt x="16937" y="106511"/>
                      <a:pt x="12703" y="119214"/>
                    </a:cubicBezTo>
                    <a:cubicBezTo>
                      <a:pt x="12703" y="127682"/>
                      <a:pt x="0" y="123448"/>
                      <a:pt x="0" y="114980"/>
                    </a:cubicBezTo>
                    <a:cubicBezTo>
                      <a:pt x="8469" y="85340"/>
                      <a:pt x="12703" y="59934"/>
                      <a:pt x="29640" y="34529"/>
                    </a:cubicBezTo>
                    <a:cubicBezTo>
                      <a:pt x="38108" y="21826"/>
                      <a:pt x="42342" y="9123"/>
                      <a:pt x="55045" y="4889"/>
                    </a:cubicBezTo>
                    <a:cubicBezTo>
                      <a:pt x="67748" y="-3579"/>
                      <a:pt x="80451" y="655"/>
                      <a:pt x="93153" y="4889"/>
                    </a:cubicBezTo>
                    <a:cubicBezTo>
                      <a:pt x="110090" y="9123"/>
                      <a:pt x="122793" y="17592"/>
                      <a:pt x="131261" y="30295"/>
                    </a:cubicBezTo>
                    <a:cubicBezTo>
                      <a:pt x="135496" y="34529"/>
                      <a:pt x="135496" y="38763"/>
                      <a:pt x="131261" y="38763"/>
                    </a:cubicBezTo>
                    <a:cubicBezTo>
                      <a:pt x="131261" y="38763"/>
                      <a:pt x="127027" y="38763"/>
                      <a:pt x="122793" y="34529"/>
                    </a:cubicBezTo>
                    <a:lnTo>
                      <a:pt x="122793" y="3452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AE31FAD5-9500-DC9B-2D3C-703FCED997FD}"/>
                  </a:ext>
                </a:extLst>
              </p:cNvPr>
              <p:cNvSpPr/>
              <p:nvPr/>
            </p:nvSpPr>
            <p:spPr>
              <a:xfrm>
                <a:off x="8295985" y="5215113"/>
                <a:ext cx="112938" cy="118558"/>
              </a:xfrm>
              <a:custGeom>
                <a:avLst/>
                <a:gdLst>
                  <a:gd name="connsiteX0" fmla="*/ 100236 w 112938"/>
                  <a:gd name="connsiteY0" fmla="*/ 114325 h 118558"/>
                  <a:gd name="connsiteX1" fmla="*/ 70597 w 112938"/>
                  <a:gd name="connsiteY1" fmla="*/ 55045 h 118558"/>
                  <a:gd name="connsiteX2" fmla="*/ 53660 w 112938"/>
                  <a:gd name="connsiteY2" fmla="*/ 29640 h 118558"/>
                  <a:gd name="connsiteX3" fmla="*/ 36723 w 112938"/>
                  <a:gd name="connsiteY3" fmla="*/ 12703 h 118558"/>
                  <a:gd name="connsiteX4" fmla="*/ 11317 w 112938"/>
                  <a:gd name="connsiteY4" fmla="*/ 25405 h 118558"/>
                  <a:gd name="connsiteX5" fmla="*/ 2849 w 112938"/>
                  <a:gd name="connsiteY5" fmla="*/ 16937 h 118558"/>
                  <a:gd name="connsiteX6" fmla="*/ 32488 w 112938"/>
                  <a:gd name="connsiteY6" fmla="*/ 0 h 118558"/>
                  <a:gd name="connsiteX7" fmla="*/ 57894 w 112938"/>
                  <a:gd name="connsiteY7" fmla="*/ 12703 h 118558"/>
                  <a:gd name="connsiteX8" fmla="*/ 79065 w 112938"/>
                  <a:gd name="connsiteY8" fmla="*/ 42342 h 118558"/>
                  <a:gd name="connsiteX9" fmla="*/ 96002 w 112938"/>
                  <a:gd name="connsiteY9" fmla="*/ 71982 h 118558"/>
                  <a:gd name="connsiteX10" fmla="*/ 112939 w 112938"/>
                  <a:gd name="connsiteY10" fmla="*/ 110090 h 118558"/>
                  <a:gd name="connsiteX11" fmla="*/ 108705 w 112938"/>
                  <a:gd name="connsiteY11" fmla="*/ 118559 h 118558"/>
                  <a:gd name="connsiteX12" fmla="*/ 100236 w 112938"/>
                  <a:gd name="connsiteY12" fmla="*/ 114325 h 118558"/>
                  <a:gd name="connsiteX13" fmla="*/ 100236 w 112938"/>
                  <a:gd name="connsiteY13" fmla="*/ 114325 h 11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938" h="118558">
                    <a:moveTo>
                      <a:pt x="100236" y="114325"/>
                    </a:moveTo>
                    <a:cubicBezTo>
                      <a:pt x="91768" y="93153"/>
                      <a:pt x="79065" y="76216"/>
                      <a:pt x="70597" y="55045"/>
                    </a:cubicBezTo>
                    <a:cubicBezTo>
                      <a:pt x="66362" y="46577"/>
                      <a:pt x="57894" y="38108"/>
                      <a:pt x="53660" y="29640"/>
                    </a:cubicBezTo>
                    <a:cubicBezTo>
                      <a:pt x="49425" y="25405"/>
                      <a:pt x="45191" y="16937"/>
                      <a:pt x="36723" y="12703"/>
                    </a:cubicBezTo>
                    <a:cubicBezTo>
                      <a:pt x="28254" y="8469"/>
                      <a:pt x="19786" y="16937"/>
                      <a:pt x="11317" y="25405"/>
                    </a:cubicBezTo>
                    <a:cubicBezTo>
                      <a:pt x="7083" y="29640"/>
                      <a:pt x="-5620" y="21171"/>
                      <a:pt x="2849" y="16937"/>
                    </a:cubicBezTo>
                    <a:cubicBezTo>
                      <a:pt x="11317" y="8469"/>
                      <a:pt x="19786" y="0"/>
                      <a:pt x="32488" y="0"/>
                    </a:cubicBezTo>
                    <a:cubicBezTo>
                      <a:pt x="45191" y="0"/>
                      <a:pt x="53660" y="4234"/>
                      <a:pt x="57894" y="12703"/>
                    </a:cubicBezTo>
                    <a:cubicBezTo>
                      <a:pt x="66362" y="21171"/>
                      <a:pt x="70597" y="29640"/>
                      <a:pt x="79065" y="42342"/>
                    </a:cubicBezTo>
                    <a:cubicBezTo>
                      <a:pt x="87534" y="50811"/>
                      <a:pt x="91768" y="63514"/>
                      <a:pt x="96002" y="71982"/>
                    </a:cubicBezTo>
                    <a:cubicBezTo>
                      <a:pt x="104471" y="84685"/>
                      <a:pt x="108705" y="97388"/>
                      <a:pt x="112939" y="110090"/>
                    </a:cubicBezTo>
                    <a:cubicBezTo>
                      <a:pt x="112939" y="114325"/>
                      <a:pt x="112939" y="118559"/>
                      <a:pt x="108705" y="118559"/>
                    </a:cubicBezTo>
                    <a:cubicBezTo>
                      <a:pt x="104471" y="118559"/>
                      <a:pt x="100236" y="118559"/>
                      <a:pt x="100236" y="114325"/>
                    </a:cubicBezTo>
                    <a:lnTo>
                      <a:pt x="100236" y="11432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5286859-CFFF-334F-3900-B0EA5496DE66}"/>
                  </a:ext>
                </a:extLst>
              </p:cNvPr>
              <p:cNvSpPr/>
              <p:nvPr/>
            </p:nvSpPr>
            <p:spPr>
              <a:xfrm>
                <a:off x="8320005" y="5481870"/>
                <a:ext cx="21171" cy="12702"/>
              </a:xfrm>
              <a:custGeom>
                <a:avLst/>
                <a:gdLst>
                  <a:gd name="connsiteX0" fmla="*/ 4234 w 21171"/>
                  <a:gd name="connsiteY0" fmla="*/ 4234 h 12702"/>
                  <a:gd name="connsiteX1" fmla="*/ 8469 w 21171"/>
                  <a:gd name="connsiteY1" fmla="*/ 0 h 12702"/>
                  <a:gd name="connsiteX2" fmla="*/ 12703 w 21171"/>
                  <a:gd name="connsiteY2" fmla="*/ 0 h 12702"/>
                  <a:gd name="connsiteX3" fmla="*/ 16937 w 21171"/>
                  <a:gd name="connsiteY3" fmla="*/ 0 h 12702"/>
                  <a:gd name="connsiteX4" fmla="*/ 21171 w 21171"/>
                  <a:gd name="connsiteY4" fmla="*/ 0 h 12702"/>
                  <a:gd name="connsiteX5" fmla="*/ 21171 w 21171"/>
                  <a:gd name="connsiteY5" fmla="*/ 0 h 12702"/>
                  <a:gd name="connsiteX6" fmla="*/ 21171 w 21171"/>
                  <a:gd name="connsiteY6" fmla="*/ 0 h 12702"/>
                  <a:gd name="connsiteX7" fmla="*/ 21171 w 21171"/>
                  <a:gd name="connsiteY7" fmla="*/ 4234 h 12702"/>
                  <a:gd name="connsiteX8" fmla="*/ 21171 w 21171"/>
                  <a:gd name="connsiteY8" fmla="*/ 4234 h 12702"/>
                  <a:gd name="connsiteX9" fmla="*/ 16937 w 21171"/>
                  <a:gd name="connsiteY9" fmla="*/ 8469 h 12702"/>
                  <a:gd name="connsiteX10" fmla="*/ 12703 w 21171"/>
                  <a:gd name="connsiteY10" fmla="*/ 12703 h 12702"/>
                  <a:gd name="connsiteX11" fmla="*/ 8469 w 21171"/>
                  <a:gd name="connsiteY11" fmla="*/ 12703 h 12702"/>
                  <a:gd name="connsiteX12" fmla="*/ 4234 w 21171"/>
                  <a:gd name="connsiteY12" fmla="*/ 12703 h 12702"/>
                  <a:gd name="connsiteX13" fmla="*/ 0 w 21171"/>
                  <a:gd name="connsiteY13" fmla="*/ 12703 h 12702"/>
                  <a:gd name="connsiteX14" fmla="*/ 0 w 21171"/>
                  <a:gd name="connsiteY14" fmla="*/ 12703 h 12702"/>
                  <a:gd name="connsiteX15" fmla="*/ 0 w 21171"/>
                  <a:gd name="connsiteY15" fmla="*/ 12703 h 12702"/>
                  <a:gd name="connsiteX16" fmla="*/ 4234 w 21171"/>
                  <a:gd name="connsiteY16" fmla="*/ 4234 h 12702"/>
                  <a:gd name="connsiteX17" fmla="*/ 4234 w 21171"/>
                  <a:gd name="connsiteY17" fmla="*/ 4234 h 12702"/>
                  <a:gd name="connsiteX18" fmla="*/ 4234 w 21171"/>
                  <a:gd name="connsiteY18" fmla="*/ 4234 h 12702"/>
                  <a:gd name="connsiteX19" fmla="*/ 4234 w 21171"/>
                  <a:gd name="connsiteY19" fmla="*/ 4234 h 12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171" h="12702">
                    <a:moveTo>
                      <a:pt x="4234" y="4234"/>
                    </a:moveTo>
                    <a:cubicBezTo>
                      <a:pt x="8469" y="4234"/>
                      <a:pt x="8469" y="0"/>
                      <a:pt x="8469" y="0"/>
                    </a:cubicBezTo>
                    <a:cubicBezTo>
                      <a:pt x="8469" y="0"/>
                      <a:pt x="8469" y="0"/>
                      <a:pt x="12703" y="0"/>
                    </a:cubicBezTo>
                    <a:cubicBezTo>
                      <a:pt x="12703" y="0"/>
                      <a:pt x="12703" y="0"/>
                      <a:pt x="16937" y="0"/>
                    </a:cubicBezTo>
                    <a:cubicBezTo>
                      <a:pt x="16937" y="0"/>
                      <a:pt x="16937" y="0"/>
                      <a:pt x="21171" y="0"/>
                    </a:cubicBezTo>
                    <a:cubicBezTo>
                      <a:pt x="21171" y="0"/>
                      <a:pt x="21171" y="0"/>
                      <a:pt x="21171" y="0"/>
                    </a:cubicBezTo>
                    <a:cubicBezTo>
                      <a:pt x="21171" y="0"/>
                      <a:pt x="21171" y="0"/>
                      <a:pt x="21171" y="0"/>
                    </a:cubicBezTo>
                    <a:cubicBezTo>
                      <a:pt x="21171" y="0"/>
                      <a:pt x="21171" y="4234"/>
                      <a:pt x="21171" y="4234"/>
                    </a:cubicBezTo>
                    <a:cubicBezTo>
                      <a:pt x="21171" y="4234"/>
                      <a:pt x="21171" y="4234"/>
                      <a:pt x="21171" y="4234"/>
                    </a:cubicBezTo>
                    <a:cubicBezTo>
                      <a:pt x="21171" y="4234"/>
                      <a:pt x="21171" y="4234"/>
                      <a:pt x="16937" y="8469"/>
                    </a:cubicBezTo>
                    <a:cubicBezTo>
                      <a:pt x="16937" y="8469"/>
                      <a:pt x="12703" y="12703"/>
                      <a:pt x="12703" y="12703"/>
                    </a:cubicBezTo>
                    <a:cubicBezTo>
                      <a:pt x="12703" y="12703"/>
                      <a:pt x="12703" y="12703"/>
                      <a:pt x="8469" y="12703"/>
                    </a:cubicBezTo>
                    <a:cubicBezTo>
                      <a:pt x="8469" y="12703"/>
                      <a:pt x="8469" y="12703"/>
                      <a:pt x="4234" y="12703"/>
                    </a:cubicBezTo>
                    <a:cubicBezTo>
                      <a:pt x="4234" y="12703"/>
                      <a:pt x="4234" y="12703"/>
                      <a:pt x="0" y="12703"/>
                    </a:cubicBezTo>
                    <a:cubicBezTo>
                      <a:pt x="0" y="12703"/>
                      <a:pt x="0" y="12703"/>
                      <a:pt x="0" y="12703"/>
                    </a:cubicBezTo>
                    <a:cubicBezTo>
                      <a:pt x="0" y="12703"/>
                      <a:pt x="0" y="12703"/>
                      <a:pt x="0" y="12703"/>
                    </a:cubicBezTo>
                    <a:cubicBezTo>
                      <a:pt x="4234" y="8469"/>
                      <a:pt x="4234" y="8469"/>
                      <a:pt x="4234" y="4234"/>
                    </a:cubicBezTo>
                    <a:cubicBezTo>
                      <a:pt x="4234" y="8469"/>
                      <a:pt x="4234" y="8469"/>
                      <a:pt x="4234" y="4234"/>
                    </a:cubicBezTo>
                    <a:cubicBezTo>
                      <a:pt x="4234" y="4234"/>
                      <a:pt x="4234" y="4234"/>
                      <a:pt x="4234" y="4234"/>
                    </a:cubicBezTo>
                    <a:lnTo>
                      <a:pt x="4234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D1B4EDE0-2891-9943-0AAB-C493234E5FE3}"/>
                  </a:ext>
                </a:extLst>
              </p:cNvPr>
              <p:cNvSpPr/>
              <p:nvPr/>
            </p:nvSpPr>
            <p:spPr>
              <a:xfrm>
                <a:off x="8344558" y="5278245"/>
                <a:ext cx="77909" cy="194430"/>
              </a:xfrm>
              <a:custGeom>
                <a:avLst/>
                <a:gdLst>
                  <a:gd name="connsiteX0" fmla="*/ 77069 w 77909"/>
                  <a:gd name="connsiteY0" fmla="*/ 8850 h 194430"/>
                  <a:gd name="connsiteX1" fmla="*/ 55897 w 77909"/>
                  <a:gd name="connsiteY1" fmla="*/ 76598 h 194430"/>
                  <a:gd name="connsiteX2" fmla="*/ 30492 w 77909"/>
                  <a:gd name="connsiteY2" fmla="*/ 152815 h 194430"/>
                  <a:gd name="connsiteX3" fmla="*/ 13555 w 77909"/>
                  <a:gd name="connsiteY3" fmla="*/ 190923 h 194430"/>
                  <a:gd name="connsiteX4" fmla="*/ 852 w 77909"/>
                  <a:gd name="connsiteY4" fmla="*/ 182454 h 194430"/>
                  <a:gd name="connsiteX5" fmla="*/ 13555 w 77909"/>
                  <a:gd name="connsiteY5" fmla="*/ 148580 h 194430"/>
                  <a:gd name="connsiteX6" fmla="*/ 26258 w 77909"/>
                  <a:gd name="connsiteY6" fmla="*/ 114706 h 194430"/>
                  <a:gd name="connsiteX7" fmla="*/ 51663 w 77909"/>
                  <a:gd name="connsiteY7" fmla="*/ 38490 h 194430"/>
                  <a:gd name="connsiteX8" fmla="*/ 60132 w 77909"/>
                  <a:gd name="connsiteY8" fmla="*/ 4616 h 194430"/>
                  <a:gd name="connsiteX9" fmla="*/ 77069 w 77909"/>
                  <a:gd name="connsiteY9" fmla="*/ 8850 h 194430"/>
                  <a:gd name="connsiteX10" fmla="*/ 77069 w 77909"/>
                  <a:gd name="connsiteY10" fmla="*/ 8850 h 19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909" h="194430">
                    <a:moveTo>
                      <a:pt x="77069" y="8850"/>
                    </a:moveTo>
                    <a:cubicBezTo>
                      <a:pt x="72835" y="30022"/>
                      <a:pt x="64366" y="55427"/>
                      <a:pt x="55897" y="76598"/>
                    </a:cubicBezTo>
                    <a:cubicBezTo>
                      <a:pt x="47429" y="102004"/>
                      <a:pt x="38960" y="127409"/>
                      <a:pt x="30492" y="152815"/>
                    </a:cubicBezTo>
                    <a:cubicBezTo>
                      <a:pt x="26258" y="165517"/>
                      <a:pt x="22023" y="178220"/>
                      <a:pt x="13555" y="190923"/>
                    </a:cubicBezTo>
                    <a:cubicBezTo>
                      <a:pt x="9321" y="199391"/>
                      <a:pt x="-3382" y="190923"/>
                      <a:pt x="852" y="182454"/>
                    </a:cubicBezTo>
                    <a:cubicBezTo>
                      <a:pt x="5087" y="169752"/>
                      <a:pt x="9321" y="161283"/>
                      <a:pt x="13555" y="148580"/>
                    </a:cubicBezTo>
                    <a:cubicBezTo>
                      <a:pt x="17789" y="135878"/>
                      <a:pt x="22023" y="127409"/>
                      <a:pt x="26258" y="114706"/>
                    </a:cubicBezTo>
                    <a:cubicBezTo>
                      <a:pt x="34726" y="89301"/>
                      <a:pt x="43195" y="63896"/>
                      <a:pt x="51663" y="38490"/>
                    </a:cubicBezTo>
                    <a:cubicBezTo>
                      <a:pt x="55897" y="25787"/>
                      <a:pt x="60132" y="13085"/>
                      <a:pt x="60132" y="4616"/>
                    </a:cubicBezTo>
                    <a:cubicBezTo>
                      <a:pt x="68600" y="-3852"/>
                      <a:pt x="81303" y="382"/>
                      <a:pt x="77069" y="8850"/>
                    </a:cubicBezTo>
                    <a:lnTo>
                      <a:pt x="77069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31AB9686-224A-9345-72EC-4BBDE9AC421D}"/>
                  </a:ext>
                </a:extLst>
              </p:cNvPr>
              <p:cNvSpPr/>
              <p:nvPr/>
            </p:nvSpPr>
            <p:spPr>
              <a:xfrm>
                <a:off x="8222617" y="5237737"/>
                <a:ext cx="143237" cy="273864"/>
              </a:xfrm>
              <a:custGeom>
                <a:avLst/>
                <a:gdLst>
                  <a:gd name="connsiteX0" fmla="*/ 131261 w 143237"/>
                  <a:gd name="connsiteY0" fmla="*/ 19718 h 273864"/>
                  <a:gd name="connsiteX1" fmla="*/ 97388 w 143237"/>
                  <a:gd name="connsiteY1" fmla="*/ 11250 h 273864"/>
                  <a:gd name="connsiteX2" fmla="*/ 63514 w 143237"/>
                  <a:gd name="connsiteY2" fmla="*/ 28187 h 273864"/>
                  <a:gd name="connsiteX3" fmla="*/ 42342 w 143237"/>
                  <a:gd name="connsiteY3" fmla="*/ 66295 h 273864"/>
                  <a:gd name="connsiteX4" fmla="*/ 25405 w 143237"/>
                  <a:gd name="connsiteY4" fmla="*/ 112872 h 273864"/>
                  <a:gd name="connsiteX5" fmla="*/ 21171 w 143237"/>
                  <a:gd name="connsiteY5" fmla="*/ 206025 h 273864"/>
                  <a:gd name="connsiteX6" fmla="*/ 38108 w 143237"/>
                  <a:gd name="connsiteY6" fmla="*/ 235665 h 273864"/>
                  <a:gd name="connsiteX7" fmla="*/ 42342 w 143237"/>
                  <a:gd name="connsiteY7" fmla="*/ 239899 h 273864"/>
                  <a:gd name="connsiteX8" fmla="*/ 42342 w 143237"/>
                  <a:gd name="connsiteY8" fmla="*/ 239899 h 273864"/>
                  <a:gd name="connsiteX9" fmla="*/ 42342 w 143237"/>
                  <a:gd name="connsiteY9" fmla="*/ 239899 h 273864"/>
                  <a:gd name="connsiteX10" fmla="*/ 42342 w 143237"/>
                  <a:gd name="connsiteY10" fmla="*/ 239899 h 273864"/>
                  <a:gd name="connsiteX11" fmla="*/ 55045 w 143237"/>
                  <a:gd name="connsiteY11" fmla="*/ 248367 h 273864"/>
                  <a:gd name="connsiteX12" fmla="*/ 67748 w 143237"/>
                  <a:gd name="connsiteY12" fmla="*/ 256836 h 273864"/>
                  <a:gd name="connsiteX13" fmla="*/ 71982 w 143237"/>
                  <a:gd name="connsiteY13" fmla="*/ 256836 h 273864"/>
                  <a:gd name="connsiteX14" fmla="*/ 71982 w 143237"/>
                  <a:gd name="connsiteY14" fmla="*/ 256836 h 273864"/>
                  <a:gd name="connsiteX15" fmla="*/ 71982 w 143237"/>
                  <a:gd name="connsiteY15" fmla="*/ 256836 h 273864"/>
                  <a:gd name="connsiteX16" fmla="*/ 80451 w 143237"/>
                  <a:gd name="connsiteY16" fmla="*/ 261070 h 273864"/>
                  <a:gd name="connsiteX17" fmla="*/ 84685 w 143237"/>
                  <a:gd name="connsiteY17" fmla="*/ 261070 h 273864"/>
                  <a:gd name="connsiteX18" fmla="*/ 84685 w 143237"/>
                  <a:gd name="connsiteY18" fmla="*/ 261070 h 273864"/>
                  <a:gd name="connsiteX19" fmla="*/ 84685 w 143237"/>
                  <a:gd name="connsiteY19" fmla="*/ 261070 h 273864"/>
                  <a:gd name="connsiteX20" fmla="*/ 88919 w 143237"/>
                  <a:gd name="connsiteY20" fmla="*/ 261070 h 273864"/>
                  <a:gd name="connsiteX21" fmla="*/ 88919 w 143237"/>
                  <a:gd name="connsiteY21" fmla="*/ 261070 h 273864"/>
                  <a:gd name="connsiteX22" fmla="*/ 88919 w 143237"/>
                  <a:gd name="connsiteY22" fmla="*/ 261070 h 273864"/>
                  <a:gd name="connsiteX23" fmla="*/ 88919 w 143237"/>
                  <a:gd name="connsiteY23" fmla="*/ 261070 h 273864"/>
                  <a:gd name="connsiteX24" fmla="*/ 88919 w 143237"/>
                  <a:gd name="connsiteY24" fmla="*/ 261070 h 273864"/>
                  <a:gd name="connsiteX25" fmla="*/ 88919 w 143237"/>
                  <a:gd name="connsiteY25" fmla="*/ 261070 h 273864"/>
                  <a:gd name="connsiteX26" fmla="*/ 88919 w 143237"/>
                  <a:gd name="connsiteY26" fmla="*/ 261070 h 273864"/>
                  <a:gd name="connsiteX27" fmla="*/ 88919 w 143237"/>
                  <a:gd name="connsiteY27" fmla="*/ 261070 h 273864"/>
                  <a:gd name="connsiteX28" fmla="*/ 88919 w 143237"/>
                  <a:gd name="connsiteY28" fmla="*/ 261070 h 273864"/>
                  <a:gd name="connsiteX29" fmla="*/ 88919 w 143237"/>
                  <a:gd name="connsiteY29" fmla="*/ 261070 h 273864"/>
                  <a:gd name="connsiteX30" fmla="*/ 88919 w 143237"/>
                  <a:gd name="connsiteY30" fmla="*/ 261070 h 273864"/>
                  <a:gd name="connsiteX31" fmla="*/ 101622 w 143237"/>
                  <a:gd name="connsiteY31" fmla="*/ 265304 h 273864"/>
                  <a:gd name="connsiteX32" fmla="*/ 55045 w 143237"/>
                  <a:gd name="connsiteY32" fmla="*/ 265304 h 273864"/>
                  <a:gd name="connsiteX33" fmla="*/ 29640 w 143237"/>
                  <a:gd name="connsiteY33" fmla="*/ 248367 h 273864"/>
                  <a:gd name="connsiteX34" fmla="*/ 12703 w 143237"/>
                  <a:gd name="connsiteY34" fmla="*/ 222962 h 273864"/>
                  <a:gd name="connsiteX35" fmla="*/ 0 w 143237"/>
                  <a:gd name="connsiteY35" fmla="*/ 176385 h 273864"/>
                  <a:gd name="connsiteX36" fmla="*/ 8469 w 143237"/>
                  <a:gd name="connsiteY36" fmla="*/ 121340 h 273864"/>
                  <a:gd name="connsiteX37" fmla="*/ 25405 w 143237"/>
                  <a:gd name="connsiteY37" fmla="*/ 70529 h 273864"/>
                  <a:gd name="connsiteX38" fmla="*/ 50811 w 143237"/>
                  <a:gd name="connsiteY38" fmla="*/ 28187 h 273864"/>
                  <a:gd name="connsiteX39" fmla="*/ 88919 w 143237"/>
                  <a:gd name="connsiteY39" fmla="*/ 2781 h 273864"/>
                  <a:gd name="connsiteX40" fmla="*/ 131261 w 143237"/>
                  <a:gd name="connsiteY40" fmla="*/ 7016 h 273864"/>
                  <a:gd name="connsiteX41" fmla="*/ 139730 w 143237"/>
                  <a:gd name="connsiteY41" fmla="*/ 15484 h 273864"/>
                  <a:gd name="connsiteX42" fmla="*/ 131261 w 143237"/>
                  <a:gd name="connsiteY42" fmla="*/ 19718 h 273864"/>
                  <a:gd name="connsiteX43" fmla="*/ 131261 w 143237"/>
                  <a:gd name="connsiteY43" fmla="*/ 19718 h 27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3237" h="273864">
                    <a:moveTo>
                      <a:pt x="131261" y="19718"/>
                    </a:moveTo>
                    <a:cubicBezTo>
                      <a:pt x="122793" y="11250"/>
                      <a:pt x="110090" y="7016"/>
                      <a:pt x="97388" y="11250"/>
                    </a:cubicBezTo>
                    <a:cubicBezTo>
                      <a:pt x="84685" y="15484"/>
                      <a:pt x="71982" y="19718"/>
                      <a:pt x="63514" y="28187"/>
                    </a:cubicBezTo>
                    <a:cubicBezTo>
                      <a:pt x="55045" y="40889"/>
                      <a:pt x="46577" y="53592"/>
                      <a:pt x="42342" y="66295"/>
                    </a:cubicBezTo>
                    <a:cubicBezTo>
                      <a:pt x="33874" y="78998"/>
                      <a:pt x="29640" y="95935"/>
                      <a:pt x="25405" y="112872"/>
                    </a:cubicBezTo>
                    <a:cubicBezTo>
                      <a:pt x="16937" y="142511"/>
                      <a:pt x="8469" y="176385"/>
                      <a:pt x="21171" y="206025"/>
                    </a:cubicBezTo>
                    <a:cubicBezTo>
                      <a:pt x="25405" y="214493"/>
                      <a:pt x="29640" y="227196"/>
                      <a:pt x="38108" y="235665"/>
                    </a:cubicBezTo>
                    <a:cubicBezTo>
                      <a:pt x="38108" y="235665"/>
                      <a:pt x="42342" y="235665"/>
                      <a:pt x="42342" y="239899"/>
                    </a:cubicBezTo>
                    <a:cubicBezTo>
                      <a:pt x="42342" y="239899"/>
                      <a:pt x="42342" y="239899"/>
                      <a:pt x="42342" y="239899"/>
                    </a:cubicBezTo>
                    <a:cubicBezTo>
                      <a:pt x="42342" y="239899"/>
                      <a:pt x="42342" y="239899"/>
                      <a:pt x="42342" y="239899"/>
                    </a:cubicBezTo>
                    <a:cubicBezTo>
                      <a:pt x="42342" y="239899"/>
                      <a:pt x="42342" y="239899"/>
                      <a:pt x="42342" y="239899"/>
                    </a:cubicBezTo>
                    <a:cubicBezTo>
                      <a:pt x="46577" y="244133"/>
                      <a:pt x="50811" y="244133"/>
                      <a:pt x="55045" y="248367"/>
                    </a:cubicBezTo>
                    <a:cubicBezTo>
                      <a:pt x="59279" y="252602"/>
                      <a:pt x="63514" y="252602"/>
                      <a:pt x="67748" y="256836"/>
                    </a:cubicBezTo>
                    <a:cubicBezTo>
                      <a:pt x="67748" y="256836"/>
                      <a:pt x="71982" y="256836"/>
                      <a:pt x="71982" y="256836"/>
                    </a:cubicBezTo>
                    <a:cubicBezTo>
                      <a:pt x="71982" y="256836"/>
                      <a:pt x="71982" y="256836"/>
                      <a:pt x="71982" y="256836"/>
                    </a:cubicBezTo>
                    <a:cubicBezTo>
                      <a:pt x="71982" y="256836"/>
                      <a:pt x="71982" y="256836"/>
                      <a:pt x="71982" y="256836"/>
                    </a:cubicBezTo>
                    <a:cubicBezTo>
                      <a:pt x="76216" y="256836"/>
                      <a:pt x="76216" y="256836"/>
                      <a:pt x="80451" y="261070"/>
                    </a:cubicBezTo>
                    <a:cubicBezTo>
                      <a:pt x="80451" y="261070"/>
                      <a:pt x="84685" y="261070"/>
                      <a:pt x="84685" y="261070"/>
                    </a:cubicBezTo>
                    <a:cubicBezTo>
                      <a:pt x="84685" y="261070"/>
                      <a:pt x="84685" y="261070"/>
                      <a:pt x="84685" y="261070"/>
                    </a:cubicBezTo>
                    <a:cubicBezTo>
                      <a:pt x="84685" y="261070"/>
                      <a:pt x="84685" y="261070"/>
                      <a:pt x="84685" y="261070"/>
                    </a:cubicBezTo>
                    <a:cubicBezTo>
                      <a:pt x="84685" y="261070"/>
                      <a:pt x="84685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4685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56836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93153" y="252602"/>
                      <a:pt x="105856" y="256836"/>
                      <a:pt x="101622" y="265304"/>
                    </a:cubicBezTo>
                    <a:cubicBezTo>
                      <a:pt x="97388" y="282241"/>
                      <a:pt x="71982" y="269539"/>
                      <a:pt x="55045" y="265304"/>
                    </a:cubicBezTo>
                    <a:cubicBezTo>
                      <a:pt x="46577" y="261070"/>
                      <a:pt x="38108" y="256836"/>
                      <a:pt x="29640" y="248367"/>
                    </a:cubicBezTo>
                    <a:cubicBezTo>
                      <a:pt x="21171" y="239899"/>
                      <a:pt x="16937" y="235665"/>
                      <a:pt x="12703" y="222962"/>
                    </a:cubicBezTo>
                    <a:cubicBezTo>
                      <a:pt x="4234" y="206025"/>
                      <a:pt x="0" y="193322"/>
                      <a:pt x="0" y="176385"/>
                    </a:cubicBezTo>
                    <a:cubicBezTo>
                      <a:pt x="0" y="159448"/>
                      <a:pt x="4234" y="138277"/>
                      <a:pt x="8469" y="121340"/>
                    </a:cubicBezTo>
                    <a:cubicBezTo>
                      <a:pt x="12703" y="104403"/>
                      <a:pt x="21171" y="87466"/>
                      <a:pt x="25405" y="70529"/>
                    </a:cubicBezTo>
                    <a:cubicBezTo>
                      <a:pt x="33874" y="53592"/>
                      <a:pt x="38108" y="40889"/>
                      <a:pt x="50811" y="28187"/>
                    </a:cubicBezTo>
                    <a:cubicBezTo>
                      <a:pt x="59279" y="15484"/>
                      <a:pt x="71982" y="7016"/>
                      <a:pt x="88919" y="2781"/>
                    </a:cubicBezTo>
                    <a:cubicBezTo>
                      <a:pt x="101622" y="-1453"/>
                      <a:pt x="118559" y="-1453"/>
                      <a:pt x="131261" y="7016"/>
                    </a:cubicBezTo>
                    <a:cubicBezTo>
                      <a:pt x="135496" y="7016"/>
                      <a:pt x="135496" y="11250"/>
                      <a:pt x="139730" y="15484"/>
                    </a:cubicBezTo>
                    <a:cubicBezTo>
                      <a:pt x="148198" y="15484"/>
                      <a:pt x="139730" y="23952"/>
                      <a:pt x="131261" y="19718"/>
                    </a:cubicBezTo>
                    <a:lnTo>
                      <a:pt x="131261" y="1971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024C9B2-B905-29B0-1888-BF3833327B9C}"/>
                  </a:ext>
                </a:extLst>
              </p:cNvPr>
              <p:cNvSpPr/>
              <p:nvPr/>
            </p:nvSpPr>
            <p:spPr>
              <a:xfrm>
                <a:off x="8855510" y="5586862"/>
                <a:ext cx="137739" cy="140594"/>
              </a:xfrm>
              <a:custGeom>
                <a:avLst/>
                <a:gdLst>
                  <a:gd name="connsiteX0" fmla="*/ 10712 w 137739"/>
                  <a:gd name="connsiteY0" fmla="*/ 864 h 140594"/>
                  <a:gd name="connsiteX1" fmla="*/ 116568 w 137739"/>
                  <a:gd name="connsiteY1" fmla="*/ 98252 h 140594"/>
                  <a:gd name="connsiteX2" fmla="*/ 137739 w 137739"/>
                  <a:gd name="connsiteY2" fmla="*/ 132126 h 140594"/>
                  <a:gd name="connsiteX3" fmla="*/ 133505 w 137739"/>
                  <a:gd name="connsiteY3" fmla="*/ 140594 h 140594"/>
                  <a:gd name="connsiteX4" fmla="*/ 125036 w 137739"/>
                  <a:gd name="connsiteY4" fmla="*/ 136360 h 140594"/>
                  <a:gd name="connsiteX5" fmla="*/ 40352 w 137739"/>
                  <a:gd name="connsiteY5" fmla="*/ 30504 h 140594"/>
                  <a:gd name="connsiteX6" fmla="*/ 6478 w 137739"/>
                  <a:gd name="connsiteY6" fmla="*/ 9333 h 140594"/>
                  <a:gd name="connsiteX7" fmla="*/ 10712 w 137739"/>
                  <a:gd name="connsiteY7" fmla="*/ 864 h 140594"/>
                  <a:gd name="connsiteX8" fmla="*/ 10712 w 137739"/>
                  <a:gd name="connsiteY8" fmla="*/ 864 h 1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739" h="140594">
                    <a:moveTo>
                      <a:pt x="10712" y="864"/>
                    </a:moveTo>
                    <a:cubicBezTo>
                      <a:pt x="53054" y="22035"/>
                      <a:pt x="91163" y="55909"/>
                      <a:pt x="116568" y="98252"/>
                    </a:cubicBezTo>
                    <a:cubicBezTo>
                      <a:pt x="125036" y="110954"/>
                      <a:pt x="129271" y="123657"/>
                      <a:pt x="137739" y="132126"/>
                    </a:cubicBezTo>
                    <a:cubicBezTo>
                      <a:pt x="137739" y="136360"/>
                      <a:pt x="137739" y="140594"/>
                      <a:pt x="133505" y="140594"/>
                    </a:cubicBezTo>
                    <a:cubicBezTo>
                      <a:pt x="129271" y="140594"/>
                      <a:pt x="125036" y="140594"/>
                      <a:pt x="125036" y="136360"/>
                    </a:cubicBezTo>
                    <a:cubicBezTo>
                      <a:pt x="103865" y="94017"/>
                      <a:pt x="74226" y="55909"/>
                      <a:pt x="40352" y="30504"/>
                    </a:cubicBezTo>
                    <a:cubicBezTo>
                      <a:pt x="27649" y="22035"/>
                      <a:pt x="19180" y="13567"/>
                      <a:pt x="6478" y="9333"/>
                    </a:cubicBezTo>
                    <a:cubicBezTo>
                      <a:pt x="-6225" y="9333"/>
                      <a:pt x="2243" y="-3370"/>
                      <a:pt x="10712" y="864"/>
                    </a:cubicBezTo>
                    <a:lnTo>
                      <a:pt x="10712" y="86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2A5D184-4A5D-0251-0179-7C0184C716E6}"/>
                  </a:ext>
                </a:extLst>
              </p:cNvPr>
              <p:cNvSpPr/>
              <p:nvPr/>
            </p:nvSpPr>
            <p:spPr>
              <a:xfrm>
                <a:off x="8671447" y="5774033"/>
                <a:ext cx="189930" cy="107010"/>
              </a:xfrm>
              <a:custGeom>
                <a:avLst/>
                <a:gdLst>
                  <a:gd name="connsiteX0" fmla="*/ 182072 w 189930"/>
                  <a:gd name="connsiteY0" fmla="*/ 105856 h 107010"/>
                  <a:gd name="connsiteX1" fmla="*/ 118559 w 189930"/>
                  <a:gd name="connsiteY1" fmla="*/ 50811 h 107010"/>
                  <a:gd name="connsiteX2" fmla="*/ 46577 w 189930"/>
                  <a:gd name="connsiteY2" fmla="*/ 21171 h 107010"/>
                  <a:gd name="connsiteX3" fmla="*/ 4234 w 189930"/>
                  <a:gd name="connsiteY3" fmla="*/ 12703 h 107010"/>
                  <a:gd name="connsiteX4" fmla="*/ 0 w 189930"/>
                  <a:gd name="connsiteY4" fmla="*/ 4234 h 107010"/>
                  <a:gd name="connsiteX5" fmla="*/ 8468 w 189930"/>
                  <a:gd name="connsiteY5" fmla="*/ 0 h 107010"/>
                  <a:gd name="connsiteX6" fmla="*/ 84685 w 189930"/>
                  <a:gd name="connsiteY6" fmla="*/ 21171 h 107010"/>
                  <a:gd name="connsiteX7" fmla="*/ 152433 w 189930"/>
                  <a:gd name="connsiteY7" fmla="*/ 63514 h 107010"/>
                  <a:gd name="connsiteX8" fmla="*/ 186306 w 189930"/>
                  <a:gd name="connsiteY8" fmla="*/ 97388 h 107010"/>
                  <a:gd name="connsiteX9" fmla="*/ 182072 w 189930"/>
                  <a:gd name="connsiteY9" fmla="*/ 105856 h 107010"/>
                  <a:gd name="connsiteX10" fmla="*/ 182072 w 189930"/>
                  <a:gd name="connsiteY10" fmla="*/ 105856 h 107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930" h="107010">
                    <a:moveTo>
                      <a:pt x="182072" y="105856"/>
                    </a:moveTo>
                    <a:cubicBezTo>
                      <a:pt x="165135" y="84685"/>
                      <a:pt x="143964" y="67748"/>
                      <a:pt x="118559" y="50811"/>
                    </a:cubicBezTo>
                    <a:cubicBezTo>
                      <a:pt x="97387" y="38108"/>
                      <a:pt x="71982" y="25405"/>
                      <a:pt x="46577" y="21171"/>
                    </a:cubicBezTo>
                    <a:cubicBezTo>
                      <a:pt x="33874" y="16937"/>
                      <a:pt x="16937" y="12703"/>
                      <a:pt x="4234" y="12703"/>
                    </a:cubicBezTo>
                    <a:cubicBezTo>
                      <a:pt x="0" y="12703"/>
                      <a:pt x="0" y="8468"/>
                      <a:pt x="0" y="4234"/>
                    </a:cubicBezTo>
                    <a:cubicBezTo>
                      <a:pt x="0" y="0"/>
                      <a:pt x="4234" y="0"/>
                      <a:pt x="8468" y="0"/>
                    </a:cubicBezTo>
                    <a:cubicBezTo>
                      <a:pt x="33874" y="4234"/>
                      <a:pt x="59279" y="12703"/>
                      <a:pt x="84685" y="21171"/>
                    </a:cubicBezTo>
                    <a:cubicBezTo>
                      <a:pt x="110090" y="33874"/>
                      <a:pt x="131261" y="46577"/>
                      <a:pt x="152433" y="63514"/>
                    </a:cubicBezTo>
                    <a:cubicBezTo>
                      <a:pt x="165135" y="71982"/>
                      <a:pt x="177838" y="84685"/>
                      <a:pt x="186306" y="97388"/>
                    </a:cubicBezTo>
                    <a:cubicBezTo>
                      <a:pt x="194775" y="101622"/>
                      <a:pt x="186306" y="110090"/>
                      <a:pt x="182072" y="105856"/>
                    </a:cubicBezTo>
                    <a:lnTo>
                      <a:pt x="182072" y="10585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CFCB0239-3E3D-803F-9036-457012F45A55}"/>
                  </a:ext>
                </a:extLst>
              </p:cNvPr>
              <p:cNvSpPr/>
              <p:nvPr/>
            </p:nvSpPr>
            <p:spPr>
              <a:xfrm>
                <a:off x="8981605" y="5720441"/>
                <a:ext cx="53986" cy="83231"/>
              </a:xfrm>
              <a:custGeom>
                <a:avLst/>
                <a:gdLst>
                  <a:gd name="connsiteX0" fmla="*/ 11644 w 53986"/>
                  <a:gd name="connsiteY0" fmla="*/ 2781 h 83231"/>
                  <a:gd name="connsiteX1" fmla="*/ 53987 w 53986"/>
                  <a:gd name="connsiteY1" fmla="*/ 74764 h 83231"/>
                  <a:gd name="connsiteX2" fmla="*/ 49753 w 53986"/>
                  <a:gd name="connsiteY2" fmla="*/ 83232 h 83231"/>
                  <a:gd name="connsiteX3" fmla="*/ 41284 w 53986"/>
                  <a:gd name="connsiteY3" fmla="*/ 78998 h 83231"/>
                  <a:gd name="connsiteX4" fmla="*/ 3176 w 53986"/>
                  <a:gd name="connsiteY4" fmla="*/ 15484 h 83231"/>
                  <a:gd name="connsiteX5" fmla="*/ 3176 w 53986"/>
                  <a:gd name="connsiteY5" fmla="*/ 7016 h 83231"/>
                  <a:gd name="connsiteX6" fmla="*/ 11644 w 53986"/>
                  <a:gd name="connsiteY6" fmla="*/ 2781 h 83231"/>
                  <a:gd name="connsiteX7" fmla="*/ 11644 w 53986"/>
                  <a:gd name="connsiteY7" fmla="*/ 2781 h 8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986" h="83231">
                    <a:moveTo>
                      <a:pt x="11644" y="2781"/>
                    </a:moveTo>
                    <a:cubicBezTo>
                      <a:pt x="28581" y="23953"/>
                      <a:pt x="41284" y="49358"/>
                      <a:pt x="53987" y="74764"/>
                    </a:cubicBezTo>
                    <a:cubicBezTo>
                      <a:pt x="53987" y="78998"/>
                      <a:pt x="53987" y="83232"/>
                      <a:pt x="49753" y="83232"/>
                    </a:cubicBezTo>
                    <a:cubicBezTo>
                      <a:pt x="45518" y="83232"/>
                      <a:pt x="41284" y="83232"/>
                      <a:pt x="41284" y="78998"/>
                    </a:cubicBezTo>
                    <a:cubicBezTo>
                      <a:pt x="32816" y="53592"/>
                      <a:pt x="20113" y="32421"/>
                      <a:pt x="3176" y="15484"/>
                    </a:cubicBezTo>
                    <a:cubicBezTo>
                      <a:pt x="-1059" y="11250"/>
                      <a:pt x="-1059" y="7016"/>
                      <a:pt x="3176" y="7016"/>
                    </a:cubicBezTo>
                    <a:cubicBezTo>
                      <a:pt x="3176" y="-1453"/>
                      <a:pt x="7410" y="-1453"/>
                      <a:pt x="11644" y="2781"/>
                    </a:cubicBezTo>
                    <a:lnTo>
                      <a:pt x="11644" y="278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2BB8C343-ADBE-D8CB-EE29-BF7D5E600CB2}"/>
                  </a:ext>
                </a:extLst>
              </p:cNvPr>
              <p:cNvSpPr/>
              <p:nvPr/>
            </p:nvSpPr>
            <p:spPr>
              <a:xfrm>
                <a:off x="8142167" y="5642772"/>
                <a:ext cx="79392" cy="199009"/>
              </a:xfrm>
              <a:custGeom>
                <a:avLst/>
                <a:gdLst>
                  <a:gd name="connsiteX0" fmla="*/ 76216 w 79392"/>
                  <a:gd name="connsiteY0" fmla="*/ 16937 h 199009"/>
                  <a:gd name="connsiteX1" fmla="*/ 38108 w 79392"/>
                  <a:gd name="connsiteY1" fmla="*/ 42342 h 199009"/>
                  <a:gd name="connsiteX2" fmla="*/ 25406 w 79392"/>
                  <a:gd name="connsiteY2" fmla="*/ 67748 h 199009"/>
                  <a:gd name="connsiteX3" fmla="*/ 21171 w 79392"/>
                  <a:gd name="connsiteY3" fmla="*/ 80451 h 199009"/>
                  <a:gd name="connsiteX4" fmla="*/ 21171 w 79392"/>
                  <a:gd name="connsiteY4" fmla="*/ 84685 h 199009"/>
                  <a:gd name="connsiteX5" fmla="*/ 21171 w 79392"/>
                  <a:gd name="connsiteY5" fmla="*/ 88919 h 199009"/>
                  <a:gd name="connsiteX6" fmla="*/ 21171 w 79392"/>
                  <a:gd name="connsiteY6" fmla="*/ 88919 h 199009"/>
                  <a:gd name="connsiteX7" fmla="*/ 21171 w 79392"/>
                  <a:gd name="connsiteY7" fmla="*/ 88919 h 199009"/>
                  <a:gd name="connsiteX8" fmla="*/ 21171 w 79392"/>
                  <a:gd name="connsiteY8" fmla="*/ 131262 h 199009"/>
                  <a:gd name="connsiteX9" fmla="*/ 29640 w 79392"/>
                  <a:gd name="connsiteY9" fmla="*/ 169370 h 199009"/>
                  <a:gd name="connsiteX10" fmla="*/ 29640 w 79392"/>
                  <a:gd name="connsiteY10" fmla="*/ 173604 h 199009"/>
                  <a:gd name="connsiteX11" fmla="*/ 29640 w 79392"/>
                  <a:gd name="connsiteY11" fmla="*/ 173604 h 199009"/>
                  <a:gd name="connsiteX12" fmla="*/ 29640 w 79392"/>
                  <a:gd name="connsiteY12" fmla="*/ 173604 h 199009"/>
                  <a:gd name="connsiteX13" fmla="*/ 29640 w 79392"/>
                  <a:gd name="connsiteY13" fmla="*/ 173604 h 199009"/>
                  <a:gd name="connsiteX14" fmla="*/ 29640 w 79392"/>
                  <a:gd name="connsiteY14" fmla="*/ 177838 h 199009"/>
                  <a:gd name="connsiteX15" fmla="*/ 29640 w 79392"/>
                  <a:gd name="connsiteY15" fmla="*/ 177838 h 199009"/>
                  <a:gd name="connsiteX16" fmla="*/ 29640 w 79392"/>
                  <a:gd name="connsiteY16" fmla="*/ 177838 h 199009"/>
                  <a:gd name="connsiteX17" fmla="*/ 33874 w 79392"/>
                  <a:gd name="connsiteY17" fmla="*/ 182072 h 199009"/>
                  <a:gd name="connsiteX18" fmla="*/ 33874 w 79392"/>
                  <a:gd name="connsiteY18" fmla="*/ 182072 h 199009"/>
                  <a:gd name="connsiteX19" fmla="*/ 33874 w 79392"/>
                  <a:gd name="connsiteY19" fmla="*/ 182072 h 199009"/>
                  <a:gd name="connsiteX20" fmla="*/ 33874 w 79392"/>
                  <a:gd name="connsiteY20" fmla="*/ 182072 h 199009"/>
                  <a:gd name="connsiteX21" fmla="*/ 33874 w 79392"/>
                  <a:gd name="connsiteY21" fmla="*/ 182072 h 199009"/>
                  <a:gd name="connsiteX22" fmla="*/ 33874 w 79392"/>
                  <a:gd name="connsiteY22" fmla="*/ 182072 h 199009"/>
                  <a:gd name="connsiteX23" fmla="*/ 33874 w 79392"/>
                  <a:gd name="connsiteY23" fmla="*/ 182072 h 199009"/>
                  <a:gd name="connsiteX24" fmla="*/ 42342 w 79392"/>
                  <a:gd name="connsiteY24" fmla="*/ 190541 h 199009"/>
                  <a:gd name="connsiteX25" fmla="*/ 33874 w 79392"/>
                  <a:gd name="connsiteY25" fmla="*/ 199009 h 199009"/>
                  <a:gd name="connsiteX26" fmla="*/ 8469 w 79392"/>
                  <a:gd name="connsiteY26" fmla="*/ 182072 h 199009"/>
                  <a:gd name="connsiteX27" fmla="*/ 0 w 79392"/>
                  <a:gd name="connsiteY27" fmla="*/ 139730 h 199009"/>
                  <a:gd name="connsiteX28" fmla="*/ 0 w 79392"/>
                  <a:gd name="connsiteY28" fmla="*/ 93153 h 199009"/>
                  <a:gd name="connsiteX29" fmla="*/ 16937 w 79392"/>
                  <a:gd name="connsiteY29" fmla="*/ 38108 h 199009"/>
                  <a:gd name="connsiteX30" fmla="*/ 67748 w 79392"/>
                  <a:gd name="connsiteY30" fmla="*/ 0 h 199009"/>
                  <a:gd name="connsiteX31" fmla="*/ 76216 w 79392"/>
                  <a:gd name="connsiteY31" fmla="*/ 8469 h 199009"/>
                  <a:gd name="connsiteX32" fmla="*/ 76216 w 79392"/>
                  <a:gd name="connsiteY32" fmla="*/ 16937 h 199009"/>
                  <a:gd name="connsiteX33" fmla="*/ 76216 w 79392"/>
                  <a:gd name="connsiteY33" fmla="*/ 16937 h 199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392" h="199009">
                    <a:moveTo>
                      <a:pt x="76216" y="16937"/>
                    </a:moveTo>
                    <a:cubicBezTo>
                      <a:pt x="59279" y="16937"/>
                      <a:pt x="46577" y="29640"/>
                      <a:pt x="38108" y="42342"/>
                    </a:cubicBezTo>
                    <a:cubicBezTo>
                      <a:pt x="33874" y="50811"/>
                      <a:pt x="29640" y="59279"/>
                      <a:pt x="25406" y="67748"/>
                    </a:cubicBezTo>
                    <a:cubicBezTo>
                      <a:pt x="25406" y="71982"/>
                      <a:pt x="21171" y="76216"/>
                      <a:pt x="21171" y="80451"/>
                    </a:cubicBezTo>
                    <a:cubicBezTo>
                      <a:pt x="21171" y="80451"/>
                      <a:pt x="21171" y="84685"/>
                      <a:pt x="21171" y="84685"/>
                    </a:cubicBezTo>
                    <a:cubicBezTo>
                      <a:pt x="21171" y="84685"/>
                      <a:pt x="21171" y="84685"/>
                      <a:pt x="21171" y="88919"/>
                    </a:cubicBezTo>
                    <a:cubicBezTo>
                      <a:pt x="21171" y="88919"/>
                      <a:pt x="21171" y="88919"/>
                      <a:pt x="21171" y="88919"/>
                    </a:cubicBezTo>
                    <a:cubicBezTo>
                      <a:pt x="21171" y="88919"/>
                      <a:pt x="21171" y="88919"/>
                      <a:pt x="21171" y="88919"/>
                    </a:cubicBezTo>
                    <a:cubicBezTo>
                      <a:pt x="21171" y="101622"/>
                      <a:pt x="21171" y="118559"/>
                      <a:pt x="21171" y="131262"/>
                    </a:cubicBezTo>
                    <a:cubicBezTo>
                      <a:pt x="21171" y="143964"/>
                      <a:pt x="25406" y="156667"/>
                      <a:pt x="29640" y="169370"/>
                    </a:cubicBezTo>
                    <a:cubicBezTo>
                      <a:pt x="29640" y="169370"/>
                      <a:pt x="29640" y="173604"/>
                      <a:pt x="29640" y="173604"/>
                    </a:cubicBezTo>
                    <a:cubicBezTo>
                      <a:pt x="29640" y="173604"/>
                      <a:pt x="29640" y="173604"/>
                      <a:pt x="29640" y="173604"/>
                    </a:cubicBezTo>
                    <a:cubicBezTo>
                      <a:pt x="29640" y="173604"/>
                      <a:pt x="29640" y="173604"/>
                      <a:pt x="29640" y="173604"/>
                    </a:cubicBezTo>
                    <a:cubicBezTo>
                      <a:pt x="29640" y="173604"/>
                      <a:pt x="29640" y="173604"/>
                      <a:pt x="29640" y="173604"/>
                    </a:cubicBezTo>
                    <a:cubicBezTo>
                      <a:pt x="29640" y="173604"/>
                      <a:pt x="29640" y="177838"/>
                      <a:pt x="29640" y="177838"/>
                    </a:cubicBezTo>
                    <a:cubicBezTo>
                      <a:pt x="29640" y="177838"/>
                      <a:pt x="29640" y="177838"/>
                      <a:pt x="29640" y="177838"/>
                    </a:cubicBezTo>
                    <a:cubicBezTo>
                      <a:pt x="29640" y="177838"/>
                      <a:pt x="29640" y="177838"/>
                      <a:pt x="29640" y="177838"/>
                    </a:cubicBezTo>
                    <a:cubicBezTo>
                      <a:pt x="29640" y="177838"/>
                      <a:pt x="29640" y="177838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8108" y="182072"/>
                      <a:pt x="42342" y="186307"/>
                      <a:pt x="42342" y="190541"/>
                    </a:cubicBezTo>
                    <a:cubicBezTo>
                      <a:pt x="42342" y="194775"/>
                      <a:pt x="38108" y="199009"/>
                      <a:pt x="33874" y="199009"/>
                    </a:cubicBezTo>
                    <a:cubicBezTo>
                      <a:pt x="21171" y="199009"/>
                      <a:pt x="12703" y="190541"/>
                      <a:pt x="8469" y="182072"/>
                    </a:cubicBezTo>
                    <a:cubicBezTo>
                      <a:pt x="4234" y="169370"/>
                      <a:pt x="0" y="152433"/>
                      <a:pt x="0" y="139730"/>
                    </a:cubicBezTo>
                    <a:cubicBezTo>
                      <a:pt x="0" y="122793"/>
                      <a:pt x="0" y="110090"/>
                      <a:pt x="0" y="93153"/>
                    </a:cubicBezTo>
                    <a:cubicBezTo>
                      <a:pt x="0" y="71982"/>
                      <a:pt x="8469" y="55045"/>
                      <a:pt x="16937" y="38108"/>
                    </a:cubicBezTo>
                    <a:cubicBezTo>
                      <a:pt x="29640" y="16937"/>
                      <a:pt x="46577" y="4234"/>
                      <a:pt x="67748" y="0"/>
                    </a:cubicBezTo>
                    <a:cubicBezTo>
                      <a:pt x="71982" y="0"/>
                      <a:pt x="76216" y="4234"/>
                      <a:pt x="76216" y="8469"/>
                    </a:cubicBezTo>
                    <a:cubicBezTo>
                      <a:pt x="80451" y="12703"/>
                      <a:pt x="80451" y="12703"/>
                      <a:pt x="76216" y="16937"/>
                    </a:cubicBezTo>
                    <a:lnTo>
                      <a:pt x="76216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EFD6331A-2E04-5E88-9004-844C37DC7C45}"/>
                  </a:ext>
                </a:extLst>
              </p:cNvPr>
              <p:cNvSpPr/>
              <p:nvPr/>
            </p:nvSpPr>
            <p:spPr>
              <a:xfrm>
                <a:off x="8637573" y="5206645"/>
                <a:ext cx="187385" cy="72153"/>
              </a:xfrm>
              <a:custGeom>
                <a:avLst/>
                <a:gdLst>
                  <a:gd name="connsiteX0" fmla="*/ 186307 w 187385"/>
                  <a:gd name="connsiteY0" fmla="*/ 16937 h 72153"/>
                  <a:gd name="connsiteX1" fmla="*/ 165136 w 187385"/>
                  <a:gd name="connsiteY1" fmla="*/ 67748 h 72153"/>
                  <a:gd name="connsiteX2" fmla="*/ 114324 w 187385"/>
                  <a:gd name="connsiteY2" fmla="*/ 59279 h 72153"/>
                  <a:gd name="connsiteX3" fmla="*/ 105856 w 187385"/>
                  <a:gd name="connsiteY3" fmla="*/ 29640 h 72153"/>
                  <a:gd name="connsiteX4" fmla="*/ 118559 w 187385"/>
                  <a:gd name="connsiteY4" fmla="*/ 33874 h 72153"/>
                  <a:gd name="connsiteX5" fmla="*/ 59279 w 187385"/>
                  <a:gd name="connsiteY5" fmla="*/ 71982 h 72153"/>
                  <a:gd name="connsiteX6" fmla="*/ 8468 w 187385"/>
                  <a:gd name="connsiteY6" fmla="*/ 38108 h 72153"/>
                  <a:gd name="connsiteX7" fmla="*/ 0 w 187385"/>
                  <a:gd name="connsiteY7" fmla="*/ 4234 h 72153"/>
                  <a:gd name="connsiteX8" fmla="*/ 8468 w 187385"/>
                  <a:gd name="connsiteY8" fmla="*/ 0 h 72153"/>
                  <a:gd name="connsiteX9" fmla="*/ 12703 w 187385"/>
                  <a:gd name="connsiteY9" fmla="*/ 8469 h 72153"/>
                  <a:gd name="connsiteX10" fmla="*/ 12703 w 187385"/>
                  <a:gd name="connsiteY10" fmla="*/ 8469 h 72153"/>
                  <a:gd name="connsiteX11" fmla="*/ 12703 w 187385"/>
                  <a:gd name="connsiteY11" fmla="*/ 8469 h 72153"/>
                  <a:gd name="connsiteX12" fmla="*/ 12703 w 187385"/>
                  <a:gd name="connsiteY12" fmla="*/ 12703 h 72153"/>
                  <a:gd name="connsiteX13" fmla="*/ 12703 w 187385"/>
                  <a:gd name="connsiteY13" fmla="*/ 12703 h 72153"/>
                  <a:gd name="connsiteX14" fmla="*/ 12703 w 187385"/>
                  <a:gd name="connsiteY14" fmla="*/ 16937 h 72153"/>
                  <a:gd name="connsiteX15" fmla="*/ 16937 w 187385"/>
                  <a:gd name="connsiteY15" fmla="*/ 29640 h 72153"/>
                  <a:gd name="connsiteX16" fmla="*/ 33874 w 187385"/>
                  <a:gd name="connsiteY16" fmla="*/ 50811 h 72153"/>
                  <a:gd name="connsiteX17" fmla="*/ 46577 w 187385"/>
                  <a:gd name="connsiteY17" fmla="*/ 59279 h 72153"/>
                  <a:gd name="connsiteX18" fmla="*/ 46577 w 187385"/>
                  <a:gd name="connsiteY18" fmla="*/ 59279 h 72153"/>
                  <a:gd name="connsiteX19" fmla="*/ 46577 w 187385"/>
                  <a:gd name="connsiteY19" fmla="*/ 59279 h 72153"/>
                  <a:gd name="connsiteX20" fmla="*/ 50811 w 187385"/>
                  <a:gd name="connsiteY20" fmla="*/ 59279 h 72153"/>
                  <a:gd name="connsiteX21" fmla="*/ 55045 w 187385"/>
                  <a:gd name="connsiteY21" fmla="*/ 59279 h 72153"/>
                  <a:gd name="connsiteX22" fmla="*/ 55045 w 187385"/>
                  <a:gd name="connsiteY22" fmla="*/ 59279 h 72153"/>
                  <a:gd name="connsiteX23" fmla="*/ 59279 w 187385"/>
                  <a:gd name="connsiteY23" fmla="*/ 59279 h 72153"/>
                  <a:gd name="connsiteX24" fmla="*/ 84685 w 187385"/>
                  <a:gd name="connsiteY24" fmla="*/ 50811 h 72153"/>
                  <a:gd name="connsiteX25" fmla="*/ 105856 w 187385"/>
                  <a:gd name="connsiteY25" fmla="*/ 25405 h 72153"/>
                  <a:gd name="connsiteX26" fmla="*/ 118559 w 187385"/>
                  <a:gd name="connsiteY26" fmla="*/ 29640 h 72153"/>
                  <a:gd name="connsiteX27" fmla="*/ 122793 w 187385"/>
                  <a:gd name="connsiteY27" fmla="*/ 46577 h 72153"/>
                  <a:gd name="connsiteX28" fmla="*/ 139730 w 187385"/>
                  <a:gd name="connsiteY28" fmla="*/ 59279 h 72153"/>
                  <a:gd name="connsiteX29" fmla="*/ 173604 w 187385"/>
                  <a:gd name="connsiteY29" fmla="*/ 42342 h 72153"/>
                  <a:gd name="connsiteX30" fmla="*/ 177838 w 187385"/>
                  <a:gd name="connsiteY30" fmla="*/ 21171 h 72153"/>
                  <a:gd name="connsiteX31" fmla="*/ 182073 w 187385"/>
                  <a:gd name="connsiteY31" fmla="*/ 12703 h 72153"/>
                  <a:gd name="connsiteX32" fmla="*/ 186307 w 187385"/>
                  <a:gd name="connsiteY32" fmla="*/ 16937 h 72153"/>
                  <a:gd name="connsiteX33" fmla="*/ 186307 w 187385"/>
                  <a:gd name="connsiteY33" fmla="*/ 16937 h 7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7385" h="72153">
                    <a:moveTo>
                      <a:pt x="186307" y="16937"/>
                    </a:moveTo>
                    <a:cubicBezTo>
                      <a:pt x="190541" y="38108"/>
                      <a:pt x="182073" y="55045"/>
                      <a:pt x="165136" y="67748"/>
                    </a:cubicBezTo>
                    <a:cubicBezTo>
                      <a:pt x="148199" y="76216"/>
                      <a:pt x="127027" y="71982"/>
                      <a:pt x="114324" y="59279"/>
                    </a:cubicBezTo>
                    <a:cubicBezTo>
                      <a:pt x="105856" y="50811"/>
                      <a:pt x="105856" y="38108"/>
                      <a:pt x="105856" y="29640"/>
                    </a:cubicBezTo>
                    <a:cubicBezTo>
                      <a:pt x="110090" y="29640"/>
                      <a:pt x="114324" y="33874"/>
                      <a:pt x="118559" y="33874"/>
                    </a:cubicBezTo>
                    <a:cubicBezTo>
                      <a:pt x="105856" y="55045"/>
                      <a:pt x="84685" y="71982"/>
                      <a:pt x="59279" y="71982"/>
                    </a:cubicBezTo>
                    <a:cubicBezTo>
                      <a:pt x="38108" y="71982"/>
                      <a:pt x="16937" y="55045"/>
                      <a:pt x="8468" y="38108"/>
                    </a:cubicBezTo>
                    <a:cubicBezTo>
                      <a:pt x="4234" y="29640"/>
                      <a:pt x="0" y="16937"/>
                      <a:pt x="0" y="4234"/>
                    </a:cubicBezTo>
                    <a:cubicBezTo>
                      <a:pt x="0" y="0"/>
                      <a:pt x="4234" y="0"/>
                      <a:pt x="8468" y="0"/>
                    </a:cubicBezTo>
                    <a:cubicBezTo>
                      <a:pt x="12703" y="0"/>
                      <a:pt x="12703" y="4234"/>
                      <a:pt x="12703" y="8469"/>
                    </a:cubicBezTo>
                    <a:cubicBezTo>
                      <a:pt x="12703" y="8469"/>
                      <a:pt x="12703" y="8469"/>
                      <a:pt x="12703" y="8469"/>
                    </a:cubicBezTo>
                    <a:cubicBezTo>
                      <a:pt x="12703" y="8469"/>
                      <a:pt x="12703" y="8469"/>
                      <a:pt x="12703" y="8469"/>
                    </a:cubicBezTo>
                    <a:cubicBezTo>
                      <a:pt x="12703" y="8469"/>
                      <a:pt x="12703" y="8469"/>
                      <a:pt x="12703" y="12703"/>
                    </a:cubicBezTo>
                    <a:cubicBezTo>
                      <a:pt x="12703" y="12703"/>
                      <a:pt x="12703" y="16937"/>
                      <a:pt x="12703" y="12703"/>
                    </a:cubicBezTo>
                    <a:cubicBezTo>
                      <a:pt x="12703" y="12703"/>
                      <a:pt x="12703" y="16937"/>
                      <a:pt x="12703" y="16937"/>
                    </a:cubicBezTo>
                    <a:cubicBezTo>
                      <a:pt x="12703" y="21171"/>
                      <a:pt x="16937" y="25405"/>
                      <a:pt x="16937" y="29640"/>
                    </a:cubicBezTo>
                    <a:cubicBezTo>
                      <a:pt x="21171" y="38108"/>
                      <a:pt x="25405" y="46577"/>
                      <a:pt x="33874" y="50811"/>
                    </a:cubicBezTo>
                    <a:cubicBezTo>
                      <a:pt x="38108" y="55045"/>
                      <a:pt x="42342" y="55045"/>
                      <a:pt x="46577" y="59279"/>
                    </a:cubicBezTo>
                    <a:cubicBezTo>
                      <a:pt x="50811" y="59279"/>
                      <a:pt x="46577" y="59279"/>
                      <a:pt x="46577" y="59279"/>
                    </a:cubicBezTo>
                    <a:cubicBezTo>
                      <a:pt x="46577" y="59279"/>
                      <a:pt x="46577" y="59279"/>
                      <a:pt x="46577" y="59279"/>
                    </a:cubicBezTo>
                    <a:cubicBezTo>
                      <a:pt x="46577" y="59279"/>
                      <a:pt x="46577" y="59279"/>
                      <a:pt x="50811" y="59279"/>
                    </a:cubicBezTo>
                    <a:cubicBezTo>
                      <a:pt x="50811" y="59279"/>
                      <a:pt x="50811" y="59279"/>
                      <a:pt x="55045" y="59279"/>
                    </a:cubicBezTo>
                    <a:cubicBezTo>
                      <a:pt x="55045" y="59279"/>
                      <a:pt x="55045" y="59279"/>
                      <a:pt x="55045" y="59279"/>
                    </a:cubicBezTo>
                    <a:cubicBezTo>
                      <a:pt x="55045" y="59279"/>
                      <a:pt x="55045" y="59279"/>
                      <a:pt x="59279" y="59279"/>
                    </a:cubicBezTo>
                    <a:cubicBezTo>
                      <a:pt x="67748" y="59279"/>
                      <a:pt x="76217" y="55045"/>
                      <a:pt x="84685" y="50811"/>
                    </a:cubicBezTo>
                    <a:cubicBezTo>
                      <a:pt x="93153" y="46577"/>
                      <a:pt x="101622" y="38108"/>
                      <a:pt x="105856" y="25405"/>
                    </a:cubicBezTo>
                    <a:cubicBezTo>
                      <a:pt x="110090" y="16937"/>
                      <a:pt x="118559" y="25405"/>
                      <a:pt x="118559" y="29640"/>
                    </a:cubicBezTo>
                    <a:cubicBezTo>
                      <a:pt x="118559" y="33874"/>
                      <a:pt x="118559" y="42342"/>
                      <a:pt x="122793" y="46577"/>
                    </a:cubicBezTo>
                    <a:cubicBezTo>
                      <a:pt x="127027" y="50811"/>
                      <a:pt x="131261" y="55045"/>
                      <a:pt x="139730" y="59279"/>
                    </a:cubicBezTo>
                    <a:cubicBezTo>
                      <a:pt x="152433" y="63514"/>
                      <a:pt x="165136" y="55045"/>
                      <a:pt x="173604" y="42342"/>
                    </a:cubicBezTo>
                    <a:cubicBezTo>
                      <a:pt x="177838" y="33874"/>
                      <a:pt x="177838" y="29640"/>
                      <a:pt x="177838" y="21171"/>
                    </a:cubicBezTo>
                    <a:cubicBezTo>
                      <a:pt x="177838" y="16937"/>
                      <a:pt x="177838" y="12703"/>
                      <a:pt x="182073" y="12703"/>
                    </a:cubicBezTo>
                    <a:cubicBezTo>
                      <a:pt x="177838" y="12703"/>
                      <a:pt x="182073" y="12703"/>
                      <a:pt x="186307" y="16937"/>
                    </a:cubicBezTo>
                    <a:lnTo>
                      <a:pt x="186307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265EC120-D14B-8A94-08AC-F5034A5C6ECF}"/>
                  </a:ext>
                </a:extLst>
              </p:cNvPr>
              <p:cNvSpPr/>
              <p:nvPr/>
            </p:nvSpPr>
            <p:spPr>
              <a:xfrm>
                <a:off x="9152490" y="4791689"/>
                <a:ext cx="273754" cy="445447"/>
              </a:xfrm>
              <a:custGeom>
                <a:avLst/>
                <a:gdLst>
                  <a:gd name="connsiteX0" fmla="*/ 10130 w 273754"/>
                  <a:gd name="connsiteY0" fmla="*/ 0 h 445447"/>
                  <a:gd name="connsiteX1" fmla="*/ 128688 w 273754"/>
                  <a:gd name="connsiteY1" fmla="*/ 46577 h 445447"/>
                  <a:gd name="connsiteX2" fmla="*/ 226076 w 273754"/>
                  <a:gd name="connsiteY2" fmla="*/ 122793 h 445447"/>
                  <a:gd name="connsiteX3" fmla="*/ 272653 w 273754"/>
                  <a:gd name="connsiteY3" fmla="*/ 232883 h 445447"/>
                  <a:gd name="connsiteX4" fmla="*/ 255716 w 273754"/>
                  <a:gd name="connsiteY4" fmla="*/ 347208 h 445447"/>
                  <a:gd name="connsiteX5" fmla="*/ 183734 w 273754"/>
                  <a:gd name="connsiteY5" fmla="*/ 436127 h 445447"/>
                  <a:gd name="connsiteX6" fmla="*/ 171031 w 273754"/>
                  <a:gd name="connsiteY6" fmla="*/ 444596 h 445447"/>
                  <a:gd name="connsiteX7" fmla="*/ 162562 w 273754"/>
                  <a:gd name="connsiteY7" fmla="*/ 431893 h 445447"/>
                  <a:gd name="connsiteX8" fmla="*/ 234544 w 273754"/>
                  <a:gd name="connsiteY8" fmla="*/ 351442 h 445447"/>
                  <a:gd name="connsiteX9" fmla="*/ 255716 w 273754"/>
                  <a:gd name="connsiteY9" fmla="*/ 245586 h 445447"/>
                  <a:gd name="connsiteX10" fmla="*/ 217608 w 273754"/>
                  <a:gd name="connsiteY10" fmla="*/ 139730 h 445447"/>
                  <a:gd name="connsiteX11" fmla="*/ 128688 w 273754"/>
                  <a:gd name="connsiteY11" fmla="*/ 63514 h 445447"/>
                  <a:gd name="connsiteX12" fmla="*/ 14364 w 273754"/>
                  <a:gd name="connsiteY12" fmla="*/ 16937 h 445447"/>
                  <a:gd name="connsiteX13" fmla="*/ 1661 w 273754"/>
                  <a:gd name="connsiteY13" fmla="*/ 12703 h 445447"/>
                  <a:gd name="connsiteX14" fmla="*/ 10130 w 273754"/>
                  <a:gd name="connsiteY14" fmla="*/ 0 h 445447"/>
                  <a:gd name="connsiteX15" fmla="*/ 10130 w 273754"/>
                  <a:gd name="connsiteY15" fmla="*/ 0 h 44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54" h="445447">
                    <a:moveTo>
                      <a:pt x="10130" y="0"/>
                    </a:moveTo>
                    <a:cubicBezTo>
                      <a:pt x="52472" y="12703"/>
                      <a:pt x="90580" y="25405"/>
                      <a:pt x="128688" y="46577"/>
                    </a:cubicBezTo>
                    <a:cubicBezTo>
                      <a:pt x="166797" y="67748"/>
                      <a:pt x="200671" y="93153"/>
                      <a:pt x="226076" y="122793"/>
                    </a:cubicBezTo>
                    <a:cubicBezTo>
                      <a:pt x="251482" y="152433"/>
                      <a:pt x="268419" y="190541"/>
                      <a:pt x="272653" y="232883"/>
                    </a:cubicBezTo>
                    <a:cubicBezTo>
                      <a:pt x="276887" y="270992"/>
                      <a:pt x="268419" y="309100"/>
                      <a:pt x="255716" y="347208"/>
                    </a:cubicBezTo>
                    <a:cubicBezTo>
                      <a:pt x="238779" y="381082"/>
                      <a:pt x="217608" y="414956"/>
                      <a:pt x="183734" y="436127"/>
                    </a:cubicBezTo>
                    <a:cubicBezTo>
                      <a:pt x="179500" y="440361"/>
                      <a:pt x="175265" y="440361"/>
                      <a:pt x="171031" y="444596"/>
                    </a:cubicBezTo>
                    <a:cubicBezTo>
                      <a:pt x="162562" y="448830"/>
                      <a:pt x="158328" y="436127"/>
                      <a:pt x="162562" y="431893"/>
                    </a:cubicBezTo>
                    <a:cubicBezTo>
                      <a:pt x="192202" y="410722"/>
                      <a:pt x="217608" y="385316"/>
                      <a:pt x="234544" y="351442"/>
                    </a:cubicBezTo>
                    <a:cubicBezTo>
                      <a:pt x="251482" y="317568"/>
                      <a:pt x="259950" y="283694"/>
                      <a:pt x="255716" y="245586"/>
                    </a:cubicBezTo>
                    <a:cubicBezTo>
                      <a:pt x="255716" y="207478"/>
                      <a:pt x="238779" y="173604"/>
                      <a:pt x="217608" y="139730"/>
                    </a:cubicBezTo>
                    <a:cubicBezTo>
                      <a:pt x="196437" y="105856"/>
                      <a:pt x="162562" y="80451"/>
                      <a:pt x="128688" y="63514"/>
                    </a:cubicBezTo>
                    <a:cubicBezTo>
                      <a:pt x="94815" y="42342"/>
                      <a:pt x="56706" y="29640"/>
                      <a:pt x="14364" y="16937"/>
                    </a:cubicBezTo>
                    <a:cubicBezTo>
                      <a:pt x="10130" y="16937"/>
                      <a:pt x="5896" y="12703"/>
                      <a:pt x="1661" y="12703"/>
                    </a:cubicBezTo>
                    <a:cubicBezTo>
                      <a:pt x="-2573" y="12703"/>
                      <a:pt x="1661" y="0"/>
                      <a:pt x="10130" y="0"/>
                    </a:cubicBezTo>
                    <a:lnTo>
                      <a:pt x="10130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F27E851-7BE8-8638-3684-5028B55DE757}"/>
                  </a:ext>
                </a:extLst>
              </p:cNvPr>
              <p:cNvSpPr/>
              <p:nvPr/>
            </p:nvSpPr>
            <p:spPr>
              <a:xfrm>
                <a:off x="9180615" y="5040854"/>
                <a:ext cx="45518" cy="143560"/>
              </a:xfrm>
              <a:custGeom>
                <a:avLst/>
                <a:gdLst>
                  <a:gd name="connsiteX0" fmla="*/ 41284 w 45518"/>
                  <a:gd name="connsiteY0" fmla="*/ 4889 h 143560"/>
                  <a:gd name="connsiteX1" fmla="*/ 28581 w 45518"/>
                  <a:gd name="connsiteY1" fmla="*/ 114980 h 143560"/>
                  <a:gd name="connsiteX2" fmla="*/ 11644 w 45518"/>
                  <a:gd name="connsiteY2" fmla="*/ 140385 h 143560"/>
                  <a:gd name="connsiteX3" fmla="*/ 3176 w 45518"/>
                  <a:gd name="connsiteY3" fmla="*/ 140385 h 143560"/>
                  <a:gd name="connsiteX4" fmla="*/ 3176 w 45518"/>
                  <a:gd name="connsiteY4" fmla="*/ 131917 h 143560"/>
                  <a:gd name="connsiteX5" fmla="*/ 37049 w 45518"/>
                  <a:gd name="connsiteY5" fmla="*/ 34529 h 143560"/>
                  <a:gd name="connsiteX6" fmla="*/ 32815 w 45518"/>
                  <a:gd name="connsiteY6" fmla="*/ 4889 h 143560"/>
                  <a:gd name="connsiteX7" fmla="*/ 41284 w 45518"/>
                  <a:gd name="connsiteY7" fmla="*/ 4889 h 143560"/>
                  <a:gd name="connsiteX8" fmla="*/ 41284 w 45518"/>
                  <a:gd name="connsiteY8" fmla="*/ 4889 h 14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18" h="143560">
                    <a:moveTo>
                      <a:pt x="41284" y="4889"/>
                    </a:moveTo>
                    <a:cubicBezTo>
                      <a:pt x="49752" y="42997"/>
                      <a:pt x="45518" y="81106"/>
                      <a:pt x="28581" y="114980"/>
                    </a:cubicBezTo>
                    <a:cubicBezTo>
                      <a:pt x="24347" y="123448"/>
                      <a:pt x="15878" y="131917"/>
                      <a:pt x="11644" y="140385"/>
                    </a:cubicBezTo>
                    <a:cubicBezTo>
                      <a:pt x="7410" y="144619"/>
                      <a:pt x="3176" y="144619"/>
                      <a:pt x="3176" y="140385"/>
                    </a:cubicBezTo>
                    <a:cubicBezTo>
                      <a:pt x="-1059" y="136151"/>
                      <a:pt x="-1059" y="131917"/>
                      <a:pt x="3176" y="131917"/>
                    </a:cubicBezTo>
                    <a:cubicBezTo>
                      <a:pt x="24347" y="106511"/>
                      <a:pt x="37049" y="72637"/>
                      <a:pt x="37049" y="34529"/>
                    </a:cubicBezTo>
                    <a:cubicBezTo>
                      <a:pt x="37049" y="26061"/>
                      <a:pt x="37049" y="13358"/>
                      <a:pt x="32815" y="4889"/>
                    </a:cubicBezTo>
                    <a:cubicBezTo>
                      <a:pt x="24347" y="655"/>
                      <a:pt x="37049" y="-3579"/>
                      <a:pt x="41284" y="4889"/>
                    </a:cubicBezTo>
                    <a:lnTo>
                      <a:pt x="41284" y="488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90CE717-31AB-82FF-FE5E-DE12425889A0}"/>
                  </a:ext>
                </a:extLst>
              </p:cNvPr>
              <p:cNvSpPr/>
              <p:nvPr/>
            </p:nvSpPr>
            <p:spPr>
              <a:xfrm>
                <a:off x="9214157" y="5171918"/>
                <a:ext cx="96661" cy="73988"/>
              </a:xfrm>
              <a:custGeom>
                <a:avLst/>
                <a:gdLst>
                  <a:gd name="connsiteX0" fmla="*/ 83958 w 96661"/>
                  <a:gd name="connsiteY0" fmla="*/ 72834 h 73988"/>
                  <a:gd name="connsiteX1" fmla="*/ 3508 w 96661"/>
                  <a:gd name="connsiteY1" fmla="*/ 13555 h 73988"/>
                  <a:gd name="connsiteX2" fmla="*/ 11976 w 96661"/>
                  <a:gd name="connsiteY2" fmla="*/ 852 h 73988"/>
                  <a:gd name="connsiteX3" fmla="*/ 96661 w 96661"/>
                  <a:gd name="connsiteY3" fmla="*/ 64366 h 73988"/>
                  <a:gd name="connsiteX4" fmla="*/ 83958 w 96661"/>
                  <a:gd name="connsiteY4" fmla="*/ 72834 h 73988"/>
                  <a:gd name="connsiteX5" fmla="*/ 83958 w 96661"/>
                  <a:gd name="connsiteY5" fmla="*/ 72834 h 7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661" h="73988">
                    <a:moveTo>
                      <a:pt x="83958" y="72834"/>
                    </a:moveTo>
                    <a:cubicBezTo>
                      <a:pt x="58553" y="47429"/>
                      <a:pt x="33148" y="30492"/>
                      <a:pt x="3508" y="13555"/>
                    </a:cubicBezTo>
                    <a:cubicBezTo>
                      <a:pt x="-4961" y="9321"/>
                      <a:pt x="3508" y="-3382"/>
                      <a:pt x="11976" y="852"/>
                    </a:cubicBezTo>
                    <a:cubicBezTo>
                      <a:pt x="41616" y="17789"/>
                      <a:pt x="71256" y="38960"/>
                      <a:pt x="96661" y="64366"/>
                    </a:cubicBezTo>
                    <a:cubicBezTo>
                      <a:pt x="96661" y="68600"/>
                      <a:pt x="88193" y="77069"/>
                      <a:pt x="83958" y="72834"/>
                    </a:cubicBezTo>
                    <a:lnTo>
                      <a:pt x="83958" y="728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8C5CF3F5-9427-BE14-48F9-26245D74DE41}"/>
                  </a:ext>
                </a:extLst>
              </p:cNvPr>
              <p:cNvSpPr/>
              <p:nvPr/>
            </p:nvSpPr>
            <p:spPr>
              <a:xfrm>
                <a:off x="9183409" y="5075001"/>
                <a:ext cx="85918" cy="115385"/>
              </a:xfrm>
              <a:custGeom>
                <a:avLst/>
                <a:gdLst>
                  <a:gd name="connsiteX0" fmla="*/ 85067 w 85918"/>
                  <a:gd name="connsiteY0" fmla="*/ 8850 h 115385"/>
                  <a:gd name="connsiteX1" fmla="*/ 34256 w 85918"/>
                  <a:gd name="connsiteY1" fmla="*/ 102004 h 115385"/>
                  <a:gd name="connsiteX2" fmla="*/ 8850 w 85918"/>
                  <a:gd name="connsiteY2" fmla="*/ 114706 h 115385"/>
                  <a:gd name="connsiteX3" fmla="*/ 4616 w 85918"/>
                  <a:gd name="connsiteY3" fmla="*/ 102004 h 115385"/>
                  <a:gd name="connsiteX4" fmla="*/ 72364 w 85918"/>
                  <a:gd name="connsiteY4" fmla="*/ 4616 h 115385"/>
                  <a:gd name="connsiteX5" fmla="*/ 85067 w 85918"/>
                  <a:gd name="connsiteY5" fmla="*/ 8850 h 115385"/>
                  <a:gd name="connsiteX6" fmla="*/ 85067 w 85918"/>
                  <a:gd name="connsiteY6" fmla="*/ 8850 h 11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918" h="115385">
                    <a:moveTo>
                      <a:pt x="85067" y="8850"/>
                    </a:moveTo>
                    <a:cubicBezTo>
                      <a:pt x="76598" y="42724"/>
                      <a:pt x="63895" y="80832"/>
                      <a:pt x="34256" y="102004"/>
                    </a:cubicBezTo>
                    <a:cubicBezTo>
                      <a:pt x="25787" y="106238"/>
                      <a:pt x="17319" y="110472"/>
                      <a:pt x="8850" y="114706"/>
                    </a:cubicBezTo>
                    <a:cubicBezTo>
                      <a:pt x="382" y="118941"/>
                      <a:pt x="-3852" y="102004"/>
                      <a:pt x="4616" y="102004"/>
                    </a:cubicBezTo>
                    <a:cubicBezTo>
                      <a:pt x="46958" y="89301"/>
                      <a:pt x="63895" y="42724"/>
                      <a:pt x="72364" y="4616"/>
                    </a:cubicBezTo>
                    <a:cubicBezTo>
                      <a:pt x="76598" y="-3852"/>
                      <a:pt x="89301" y="382"/>
                      <a:pt x="85067" y="8850"/>
                    </a:cubicBezTo>
                    <a:lnTo>
                      <a:pt x="85067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BCB0E7E5-C9D6-3061-BE97-72BDD7CBF910}"/>
                  </a:ext>
                </a:extLst>
              </p:cNvPr>
              <p:cNvSpPr/>
              <p:nvPr/>
            </p:nvSpPr>
            <p:spPr>
              <a:xfrm>
                <a:off x="8408752" y="4477973"/>
                <a:ext cx="42513" cy="271373"/>
              </a:xfrm>
              <a:custGeom>
                <a:avLst/>
                <a:gdLst>
                  <a:gd name="connsiteX0" fmla="*/ 42514 w 42513"/>
                  <a:gd name="connsiteY0" fmla="*/ 8850 h 271373"/>
                  <a:gd name="connsiteX1" fmla="*/ 17109 w 42513"/>
                  <a:gd name="connsiteY1" fmla="*/ 207860 h 271373"/>
                  <a:gd name="connsiteX2" fmla="*/ 21343 w 42513"/>
                  <a:gd name="connsiteY2" fmla="*/ 262905 h 271373"/>
                  <a:gd name="connsiteX3" fmla="*/ 12874 w 42513"/>
                  <a:gd name="connsiteY3" fmla="*/ 271373 h 271373"/>
                  <a:gd name="connsiteX4" fmla="*/ 4406 w 42513"/>
                  <a:gd name="connsiteY4" fmla="*/ 262905 h 271373"/>
                  <a:gd name="connsiteX5" fmla="*/ 12874 w 42513"/>
                  <a:gd name="connsiteY5" fmla="*/ 59661 h 271373"/>
                  <a:gd name="connsiteX6" fmla="*/ 25577 w 42513"/>
                  <a:gd name="connsiteY6" fmla="*/ 4616 h 271373"/>
                  <a:gd name="connsiteX7" fmla="*/ 42514 w 42513"/>
                  <a:gd name="connsiteY7" fmla="*/ 8850 h 271373"/>
                  <a:gd name="connsiteX8" fmla="*/ 42514 w 42513"/>
                  <a:gd name="connsiteY8" fmla="*/ 8850 h 271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13" h="271373">
                    <a:moveTo>
                      <a:pt x="42514" y="8850"/>
                    </a:moveTo>
                    <a:cubicBezTo>
                      <a:pt x="25577" y="72364"/>
                      <a:pt x="17109" y="140112"/>
                      <a:pt x="17109" y="207860"/>
                    </a:cubicBezTo>
                    <a:cubicBezTo>
                      <a:pt x="17109" y="229031"/>
                      <a:pt x="17109" y="245968"/>
                      <a:pt x="21343" y="262905"/>
                    </a:cubicBezTo>
                    <a:cubicBezTo>
                      <a:pt x="21343" y="267139"/>
                      <a:pt x="17109" y="271373"/>
                      <a:pt x="12874" y="271373"/>
                    </a:cubicBezTo>
                    <a:cubicBezTo>
                      <a:pt x="8640" y="271373"/>
                      <a:pt x="8640" y="267139"/>
                      <a:pt x="4406" y="262905"/>
                    </a:cubicBezTo>
                    <a:cubicBezTo>
                      <a:pt x="-4063" y="195157"/>
                      <a:pt x="172" y="127409"/>
                      <a:pt x="12874" y="59661"/>
                    </a:cubicBezTo>
                    <a:cubicBezTo>
                      <a:pt x="17109" y="42724"/>
                      <a:pt x="21343" y="21553"/>
                      <a:pt x="25577" y="4616"/>
                    </a:cubicBezTo>
                    <a:cubicBezTo>
                      <a:pt x="29811" y="-3852"/>
                      <a:pt x="42514" y="382"/>
                      <a:pt x="42514" y="8850"/>
                    </a:cubicBezTo>
                    <a:lnTo>
                      <a:pt x="42514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DA21ED55-E526-E5F2-80E8-DBE201432F28}"/>
                  </a:ext>
                </a:extLst>
              </p:cNvPr>
              <p:cNvSpPr/>
              <p:nvPr/>
            </p:nvSpPr>
            <p:spPr>
              <a:xfrm>
                <a:off x="8707673" y="5248987"/>
                <a:ext cx="65395" cy="42342"/>
              </a:xfrm>
              <a:custGeom>
                <a:avLst/>
                <a:gdLst>
                  <a:gd name="connsiteX0" fmla="*/ 61161 w 65395"/>
                  <a:gd name="connsiteY0" fmla="*/ 16937 h 42342"/>
                  <a:gd name="connsiteX1" fmla="*/ 65396 w 65395"/>
                  <a:gd name="connsiteY1" fmla="*/ 25405 h 42342"/>
                  <a:gd name="connsiteX2" fmla="*/ 61161 w 65395"/>
                  <a:gd name="connsiteY2" fmla="*/ 33874 h 42342"/>
                  <a:gd name="connsiteX3" fmla="*/ 39990 w 65395"/>
                  <a:gd name="connsiteY3" fmla="*/ 42342 h 42342"/>
                  <a:gd name="connsiteX4" fmla="*/ 18819 w 65395"/>
                  <a:gd name="connsiteY4" fmla="*/ 38108 h 42342"/>
                  <a:gd name="connsiteX5" fmla="*/ 1882 w 65395"/>
                  <a:gd name="connsiteY5" fmla="*/ 25405 h 42342"/>
                  <a:gd name="connsiteX6" fmla="*/ 1882 w 65395"/>
                  <a:gd name="connsiteY6" fmla="*/ 4234 h 42342"/>
                  <a:gd name="connsiteX7" fmla="*/ 10351 w 65395"/>
                  <a:gd name="connsiteY7" fmla="*/ 0 h 42342"/>
                  <a:gd name="connsiteX8" fmla="*/ 14585 w 65395"/>
                  <a:gd name="connsiteY8" fmla="*/ 8469 h 42342"/>
                  <a:gd name="connsiteX9" fmla="*/ 10351 w 65395"/>
                  <a:gd name="connsiteY9" fmla="*/ 16937 h 42342"/>
                  <a:gd name="connsiteX10" fmla="*/ 10351 w 65395"/>
                  <a:gd name="connsiteY10" fmla="*/ 16937 h 42342"/>
                  <a:gd name="connsiteX11" fmla="*/ 10351 w 65395"/>
                  <a:gd name="connsiteY11" fmla="*/ 16937 h 42342"/>
                  <a:gd name="connsiteX12" fmla="*/ 10351 w 65395"/>
                  <a:gd name="connsiteY12" fmla="*/ 16937 h 42342"/>
                  <a:gd name="connsiteX13" fmla="*/ 10351 w 65395"/>
                  <a:gd name="connsiteY13" fmla="*/ 16937 h 42342"/>
                  <a:gd name="connsiteX14" fmla="*/ 10351 w 65395"/>
                  <a:gd name="connsiteY14" fmla="*/ 16937 h 42342"/>
                  <a:gd name="connsiteX15" fmla="*/ 10351 w 65395"/>
                  <a:gd name="connsiteY15" fmla="*/ 16937 h 42342"/>
                  <a:gd name="connsiteX16" fmla="*/ 10351 w 65395"/>
                  <a:gd name="connsiteY16" fmla="*/ 16937 h 42342"/>
                  <a:gd name="connsiteX17" fmla="*/ 10351 w 65395"/>
                  <a:gd name="connsiteY17" fmla="*/ 16937 h 42342"/>
                  <a:gd name="connsiteX18" fmla="*/ 14585 w 65395"/>
                  <a:gd name="connsiteY18" fmla="*/ 21171 h 42342"/>
                  <a:gd name="connsiteX19" fmla="*/ 14585 w 65395"/>
                  <a:gd name="connsiteY19" fmla="*/ 21171 h 42342"/>
                  <a:gd name="connsiteX20" fmla="*/ 14585 w 65395"/>
                  <a:gd name="connsiteY20" fmla="*/ 21171 h 42342"/>
                  <a:gd name="connsiteX21" fmla="*/ 14585 w 65395"/>
                  <a:gd name="connsiteY21" fmla="*/ 21171 h 42342"/>
                  <a:gd name="connsiteX22" fmla="*/ 18819 w 65395"/>
                  <a:gd name="connsiteY22" fmla="*/ 21171 h 42342"/>
                  <a:gd name="connsiteX23" fmla="*/ 18819 w 65395"/>
                  <a:gd name="connsiteY23" fmla="*/ 21171 h 42342"/>
                  <a:gd name="connsiteX24" fmla="*/ 18819 w 65395"/>
                  <a:gd name="connsiteY24" fmla="*/ 21171 h 42342"/>
                  <a:gd name="connsiteX25" fmla="*/ 23053 w 65395"/>
                  <a:gd name="connsiteY25" fmla="*/ 21171 h 42342"/>
                  <a:gd name="connsiteX26" fmla="*/ 27288 w 65395"/>
                  <a:gd name="connsiteY26" fmla="*/ 21171 h 42342"/>
                  <a:gd name="connsiteX27" fmla="*/ 31522 w 65395"/>
                  <a:gd name="connsiteY27" fmla="*/ 21171 h 42342"/>
                  <a:gd name="connsiteX28" fmla="*/ 31522 w 65395"/>
                  <a:gd name="connsiteY28" fmla="*/ 21171 h 42342"/>
                  <a:gd name="connsiteX29" fmla="*/ 31522 w 65395"/>
                  <a:gd name="connsiteY29" fmla="*/ 21171 h 42342"/>
                  <a:gd name="connsiteX30" fmla="*/ 35756 w 65395"/>
                  <a:gd name="connsiteY30" fmla="*/ 21171 h 42342"/>
                  <a:gd name="connsiteX31" fmla="*/ 35756 w 65395"/>
                  <a:gd name="connsiteY31" fmla="*/ 21171 h 42342"/>
                  <a:gd name="connsiteX32" fmla="*/ 35756 w 65395"/>
                  <a:gd name="connsiteY32" fmla="*/ 21171 h 42342"/>
                  <a:gd name="connsiteX33" fmla="*/ 35756 w 65395"/>
                  <a:gd name="connsiteY33" fmla="*/ 21171 h 42342"/>
                  <a:gd name="connsiteX34" fmla="*/ 35756 w 65395"/>
                  <a:gd name="connsiteY34" fmla="*/ 21171 h 42342"/>
                  <a:gd name="connsiteX35" fmla="*/ 35756 w 65395"/>
                  <a:gd name="connsiteY35" fmla="*/ 21171 h 42342"/>
                  <a:gd name="connsiteX36" fmla="*/ 35756 w 65395"/>
                  <a:gd name="connsiteY36" fmla="*/ 21171 h 42342"/>
                  <a:gd name="connsiteX37" fmla="*/ 35756 w 65395"/>
                  <a:gd name="connsiteY37" fmla="*/ 21171 h 42342"/>
                  <a:gd name="connsiteX38" fmla="*/ 35756 w 65395"/>
                  <a:gd name="connsiteY38" fmla="*/ 21171 h 42342"/>
                  <a:gd name="connsiteX39" fmla="*/ 35756 w 65395"/>
                  <a:gd name="connsiteY39" fmla="*/ 21171 h 42342"/>
                  <a:gd name="connsiteX40" fmla="*/ 35756 w 65395"/>
                  <a:gd name="connsiteY40" fmla="*/ 21171 h 42342"/>
                  <a:gd name="connsiteX41" fmla="*/ 31522 w 65395"/>
                  <a:gd name="connsiteY41" fmla="*/ 12703 h 42342"/>
                  <a:gd name="connsiteX42" fmla="*/ 61161 w 65395"/>
                  <a:gd name="connsiteY42" fmla="*/ 16937 h 42342"/>
                  <a:gd name="connsiteX43" fmla="*/ 61161 w 65395"/>
                  <a:gd name="connsiteY43" fmla="*/ 16937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395" h="42342">
                    <a:moveTo>
                      <a:pt x="61161" y="16937"/>
                    </a:moveTo>
                    <a:cubicBezTo>
                      <a:pt x="65396" y="21171"/>
                      <a:pt x="65396" y="21171"/>
                      <a:pt x="65396" y="25405"/>
                    </a:cubicBezTo>
                    <a:cubicBezTo>
                      <a:pt x="65396" y="29640"/>
                      <a:pt x="65396" y="33874"/>
                      <a:pt x="61161" y="33874"/>
                    </a:cubicBezTo>
                    <a:cubicBezTo>
                      <a:pt x="56927" y="42342"/>
                      <a:pt x="48459" y="42342"/>
                      <a:pt x="39990" y="42342"/>
                    </a:cubicBezTo>
                    <a:cubicBezTo>
                      <a:pt x="31522" y="42342"/>
                      <a:pt x="27288" y="42342"/>
                      <a:pt x="18819" y="38108"/>
                    </a:cubicBezTo>
                    <a:cubicBezTo>
                      <a:pt x="14585" y="33874"/>
                      <a:pt x="6116" y="29640"/>
                      <a:pt x="1882" y="25405"/>
                    </a:cubicBezTo>
                    <a:cubicBezTo>
                      <a:pt x="-2352" y="16937"/>
                      <a:pt x="1882" y="12703"/>
                      <a:pt x="1882" y="4234"/>
                    </a:cubicBezTo>
                    <a:cubicBezTo>
                      <a:pt x="1882" y="0"/>
                      <a:pt x="6116" y="0"/>
                      <a:pt x="10351" y="0"/>
                    </a:cubicBezTo>
                    <a:cubicBezTo>
                      <a:pt x="14585" y="0"/>
                      <a:pt x="14585" y="4234"/>
                      <a:pt x="14585" y="8469"/>
                    </a:cubicBezTo>
                    <a:cubicBezTo>
                      <a:pt x="14585" y="12703"/>
                      <a:pt x="14585" y="12703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4585" y="21171"/>
                      <a:pt x="14585" y="21171"/>
                    </a:cubicBezTo>
                    <a:cubicBezTo>
                      <a:pt x="14585" y="21171"/>
                      <a:pt x="14585" y="21171"/>
                      <a:pt x="14585" y="21171"/>
                    </a:cubicBezTo>
                    <a:cubicBezTo>
                      <a:pt x="14585" y="21171"/>
                      <a:pt x="14585" y="21171"/>
                      <a:pt x="14585" y="21171"/>
                    </a:cubicBezTo>
                    <a:cubicBezTo>
                      <a:pt x="14585" y="21171"/>
                      <a:pt x="18819" y="21171"/>
                      <a:pt x="14585" y="21171"/>
                    </a:cubicBezTo>
                    <a:cubicBezTo>
                      <a:pt x="14585" y="21171"/>
                      <a:pt x="18819" y="21171"/>
                      <a:pt x="18819" y="21171"/>
                    </a:cubicBezTo>
                    <a:cubicBezTo>
                      <a:pt x="18819" y="21171"/>
                      <a:pt x="18819" y="21171"/>
                      <a:pt x="18819" y="21171"/>
                    </a:cubicBezTo>
                    <a:cubicBezTo>
                      <a:pt x="18819" y="21171"/>
                      <a:pt x="18819" y="21171"/>
                      <a:pt x="18819" y="21171"/>
                    </a:cubicBezTo>
                    <a:cubicBezTo>
                      <a:pt x="18819" y="21171"/>
                      <a:pt x="18819" y="21171"/>
                      <a:pt x="23053" y="21171"/>
                    </a:cubicBezTo>
                    <a:cubicBezTo>
                      <a:pt x="23053" y="21171"/>
                      <a:pt x="27288" y="21171"/>
                      <a:pt x="27288" y="21171"/>
                    </a:cubicBezTo>
                    <a:cubicBezTo>
                      <a:pt x="27288" y="21171"/>
                      <a:pt x="31522" y="21171"/>
                      <a:pt x="31522" y="21171"/>
                    </a:cubicBezTo>
                    <a:cubicBezTo>
                      <a:pt x="31522" y="21171"/>
                      <a:pt x="31522" y="21171"/>
                      <a:pt x="31522" y="21171"/>
                    </a:cubicBezTo>
                    <a:cubicBezTo>
                      <a:pt x="31522" y="21171"/>
                      <a:pt x="31522" y="21171"/>
                      <a:pt x="31522" y="21171"/>
                    </a:cubicBezTo>
                    <a:cubicBezTo>
                      <a:pt x="31522" y="21171"/>
                      <a:pt x="31522" y="21171"/>
                      <a:pt x="35756" y="21171"/>
                    </a:cubicBezTo>
                    <a:cubicBezTo>
                      <a:pt x="35756" y="21171"/>
                      <a:pt x="39990" y="21171"/>
                      <a:pt x="35756" y="21171"/>
                    </a:cubicBezTo>
                    <a:cubicBezTo>
                      <a:pt x="35756" y="21171"/>
                      <a:pt x="39990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16937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1522" y="21171"/>
                      <a:pt x="31522" y="16937"/>
                      <a:pt x="31522" y="12703"/>
                    </a:cubicBezTo>
                    <a:cubicBezTo>
                      <a:pt x="52693" y="16937"/>
                      <a:pt x="56927" y="16937"/>
                      <a:pt x="61161" y="16937"/>
                    </a:cubicBezTo>
                    <a:lnTo>
                      <a:pt x="61161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959365B8-405F-8706-837E-F86E592E7664}"/>
                  </a:ext>
                </a:extLst>
              </p:cNvPr>
              <p:cNvSpPr/>
              <p:nvPr/>
            </p:nvSpPr>
            <p:spPr>
              <a:xfrm>
                <a:off x="8756132" y="5230168"/>
                <a:ext cx="127027" cy="99269"/>
              </a:xfrm>
              <a:custGeom>
                <a:avLst/>
                <a:gdLst>
                  <a:gd name="connsiteX0" fmla="*/ 21171 w 127027"/>
                  <a:gd name="connsiteY0" fmla="*/ 52693 h 99269"/>
                  <a:gd name="connsiteX1" fmla="*/ 127027 w 127027"/>
                  <a:gd name="connsiteY1" fmla="*/ 90801 h 99269"/>
                  <a:gd name="connsiteX2" fmla="*/ 118559 w 127027"/>
                  <a:gd name="connsiteY2" fmla="*/ 95035 h 99269"/>
                  <a:gd name="connsiteX3" fmla="*/ 118559 w 127027"/>
                  <a:gd name="connsiteY3" fmla="*/ 90801 h 99269"/>
                  <a:gd name="connsiteX4" fmla="*/ 118559 w 127027"/>
                  <a:gd name="connsiteY4" fmla="*/ 90801 h 99269"/>
                  <a:gd name="connsiteX5" fmla="*/ 118559 w 127027"/>
                  <a:gd name="connsiteY5" fmla="*/ 86567 h 99269"/>
                  <a:gd name="connsiteX6" fmla="*/ 118559 w 127027"/>
                  <a:gd name="connsiteY6" fmla="*/ 78098 h 99269"/>
                  <a:gd name="connsiteX7" fmla="*/ 118559 w 127027"/>
                  <a:gd name="connsiteY7" fmla="*/ 56927 h 99269"/>
                  <a:gd name="connsiteX8" fmla="*/ 118559 w 127027"/>
                  <a:gd name="connsiteY8" fmla="*/ 35756 h 99269"/>
                  <a:gd name="connsiteX9" fmla="*/ 118559 w 127027"/>
                  <a:gd name="connsiteY9" fmla="*/ 27287 h 99269"/>
                  <a:gd name="connsiteX10" fmla="*/ 118559 w 127027"/>
                  <a:gd name="connsiteY10" fmla="*/ 23053 h 99269"/>
                  <a:gd name="connsiteX11" fmla="*/ 118559 w 127027"/>
                  <a:gd name="connsiteY11" fmla="*/ 23053 h 99269"/>
                  <a:gd name="connsiteX12" fmla="*/ 118559 w 127027"/>
                  <a:gd name="connsiteY12" fmla="*/ 23053 h 99269"/>
                  <a:gd name="connsiteX13" fmla="*/ 118559 w 127027"/>
                  <a:gd name="connsiteY13" fmla="*/ 18819 h 99269"/>
                  <a:gd name="connsiteX14" fmla="*/ 118559 w 127027"/>
                  <a:gd name="connsiteY14" fmla="*/ 18819 h 99269"/>
                  <a:gd name="connsiteX15" fmla="*/ 118559 w 127027"/>
                  <a:gd name="connsiteY15" fmla="*/ 18819 h 99269"/>
                  <a:gd name="connsiteX16" fmla="*/ 118559 w 127027"/>
                  <a:gd name="connsiteY16" fmla="*/ 18819 h 99269"/>
                  <a:gd name="connsiteX17" fmla="*/ 118559 w 127027"/>
                  <a:gd name="connsiteY17" fmla="*/ 18819 h 99269"/>
                  <a:gd name="connsiteX18" fmla="*/ 118559 w 127027"/>
                  <a:gd name="connsiteY18" fmla="*/ 18819 h 99269"/>
                  <a:gd name="connsiteX19" fmla="*/ 118559 w 127027"/>
                  <a:gd name="connsiteY19" fmla="*/ 18819 h 99269"/>
                  <a:gd name="connsiteX20" fmla="*/ 118559 w 127027"/>
                  <a:gd name="connsiteY20" fmla="*/ 18819 h 99269"/>
                  <a:gd name="connsiteX21" fmla="*/ 114324 w 127027"/>
                  <a:gd name="connsiteY21" fmla="*/ 18819 h 99269"/>
                  <a:gd name="connsiteX22" fmla="*/ 114324 w 127027"/>
                  <a:gd name="connsiteY22" fmla="*/ 18819 h 99269"/>
                  <a:gd name="connsiteX23" fmla="*/ 114324 w 127027"/>
                  <a:gd name="connsiteY23" fmla="*/ 18819 h 99269"/>
                  <a:gd name="connsiteX24" fmla="*/ 110090 w 127027"/>
                  <a:gd name="connsiteY24" fmla="*/ 18819 h 99269"/>
                  <a:gd name="connsiteX25" fmla="*/ 71982 w 127027"/>
                  <a:gd name="connsiteY25" fmla="*/ 31522 h 99269"/>
                  <a:gd name="connsiteX26" fmla="*/ 29640 w 127027"/>
                  <a:gd name="connsiteY26" fmla="*/ 44224 h 99269"/>
                  <a:gd name="connsiteX27" fmla="*/ 21171 w 127027"/>
                  <a:gd name="connsiteY27" fmla="*/ 35756 h 99269"/>
                  <a:gd name="connsiteX28" fmla="*/ 29640 w 127027"/>
                  <a:gd name="connsiteY28" fmla="*/ 27287 h 99269"/>
                  <a:gd name="connsiteX29" fmla="*/ 29640 w 127027"/>
                  <a:gd name="connsiteY29" fmla="*/ 27287 h 99269"/>
                  <a:gd name="connsiteX30" fmla="*/ 29640 w 127027"/>
                  <a:gd name="connsiteY30" fmla="*/ 27287 h 99269"/>
                  <a:gd name="connsiteX31" fmla="*/ 33874 w 127027"/>
                  <a:gd name="connsiteY31" fmla="*/ 27287 h 99269"/>
                  <a:gd name="connsiteX32" fmla="*/ 42342 w 127027"/>
                  <a:gd name="connsiteY32" fmla="*/ 23053 h 99269"/>
                  <a:gd name="connsiteX33" fmla="*/ 63514 w 127027"/>
                  <a:gd name="connsiteY33" fmla="*/ 14585 h 99269"/>
                  <a:gd name="connsiteX34" fmla="*/ 101622 w 127027"/>
                  <a:gd name="connsiteY34" fmla="*/ 1882 h 99269"/>
                  <a:gd name="connsiteX35" fmla="*/ 114324 w 127027"/>
                  <a:gd name="connsiteY35" fmla="*/ 1882 h 99269"/>
                  <a:gd name="connsiteX36" fmla="*/ 122793 w 127027"/>
                  <a:gd name="connsiteY36" fmla="*/ 10350 h 99269"/>
                  <a:gd name="connsiteX37" fmla="*/ 122793 w 127027"/>
                  <a:gd name="connsiteY37" fmla="*/ 48459 h 99269"/>
                  <a:gd name="connsiteX38" fmla="*/ 118559 w 127027"/>
                  <a:gd name="connsiteY38" fmla="*/ 95035 h 99269"/>
                  <a:gd name="connsiteX39" fmla="*/ 110090 w 127027"/>
                  <a:gd name="connsiteY39" fmla="*/ 99270 h 99269"/>
                  <a:gd name="connsiteX40" fmla="*/ 4234 w 127027"/>
                  <a:gd name="connsiteY40" fmla="*/ 61161 h 99269"/>
                  <a:gd name="connsiteX41" fmla="*/ 0 w 127027"/>
                  <a:gd name="connsiteY41" fmla="*/ 52693 h 99269"/>
                  <a:gd name="connsiteX42" fmla="*/ 21171 w 127027"/>
                  <a:gd name="connsiteY42" fmla="*/ 52693 h 99269"/>
                  <a:gd name="connsiteX43" fmla="*/ 21171 w 127027"/>
                  <a:gd name="connsiteY43" fmla="*/ 52693 h 9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7027" h="99269">
                    <a:moveTo>
                      <a:pt x="21171" y="52693"/>
                    </a:moveTo>
                    <a:cubicBezTo>
                      <a:pt x="55045" y="69630"/>
                      <a:pt x="93153" y="82333"/>
                      <a:pt x="127027" y="90801"/>
                    </a:cubicBezTo>
                    <a:cubicBezTo>
                      <a:pt x="122793" y="90801"/>
                      <a:pt x="122793" y="95035"/>
                      <a:pt x="118559" y="95035"/>
                    </a:cubicBezTo>
                    <a:cubicBezTo>
                      <a:pt x="118559" y="95035"/>
                      <a:pt x="118559" y="95035"/>
                      <a:pt x="118559" y="90801"/>
                    </a:cubicBezTo>
                    <a:cubicBezTo>
                      <a:pt x="118559" y="90801"/>
                      <a:pt x="118559" y="90801"/>
                      <a:pt x="118559" y="90801"/>
                    </a:cubicBezTo>
                    <a:cubicBezTo>
                      <a:pt x="118559" y="90801"/>
                      <a:pt x="118559" y="90801"/>
                      <a:pt x="118559" y="86567"/>
                    </a:cubicBezTo>
                    <a:cubicBezTo>
                      <a:pt x="118559" y="82333"/>
                      <a:pt x="118559" y="82333"/>
                      <a:pt x="118559" y="78098"/>
                    </a:cubicBezTo>
                    <a:cubicBezTo>
                      <a:pt x="118559" y="69630"/>
                      <a:pt x="118559" y="65396"/>
                      <a:pt x="118559" y="56927"/>
                    </a:cubicBezTo>
                    <a:cubicBezTo>
                      <a:pt x="118559" y="48459"/>
                      <a:pt x="118559" y="44224"/>
                      <a:pt x="118559" y="35756"/>
                    </a:cubicBezTo>
                    <a:cubicBezTo>
                      <a:pt x="118559" y="31522"/>
                      <a:pt x="118559" y="31522"/>
                      <a:pt x="118559" y="27287"/>
                    </a:cubicBezTo>
                    <a:cubicBezTo>
                      <a:pt x="118559" y="27287"/>
                      <a:pt x="118559" y="23053"/>
                      <a:pt x="118559" y="23053"/>
                    </a:cubicBezTo>
                    <a:cubicBezTo>
                      <a:pt x="118559" y="23053"/>
                      <a:pt x="118559" y="23053"/>
                      <a:pt x="118559" y="23053"/>
                    </a:cubicBezTo>
                    <a:cubicBezTo>
                      <a:pt x="118559" y="23053"/>
                      <a:pt x="118559" y="23053"/>
                      <a:pt x="118559" y="23053"/>
                    </a:cubicBezTo>
                    <a:cubicBezTo>
                      <a:pt x="118559" y="23053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4324" y="18819"/>
                    </a:cubicBezTo>
                    <a:cubicBezTo>
                      <a:pt x="114324" y="18819"/>
                      <a:pt x="114324" y="18819"/>
                      <a:pt x="114324" y="18819"/>
                    </a:cubicBezTo>
                    <a:cubicBezTo>
                      <a:pt x="114324" y="18819"/>
                      <a:pt x="114324" y="18819"/>
                      <a:pt x="114324" y="18819"/>
                    </a:cubicBezTo>
                    <a:cubicBezTo>
                      <a:pt x="114324" y="18819"/>
                      <a:pt x="110090" y="18819"/>
                      <a:pt x="110090" y="18819"/>
                    </a:cubicBezTo>
                    <a:cubicBezTo>
                      <a:pt x="97387" y="23053"/>
                      <a:pt x="84685" y="27287"/>
                      <a:pt x="71982" y="31522"/>
                    </a:cubicBezTo>
                    <a:cubicBezTo>
                      <a:pt x="59279" y="35756"/>
                      <a:pt x="46577" y="39990"/>
                      <a:pt x="29640" y="44224"/>
                    </a:cubicBezTo>
                    <a:cubicBezTo>
                      <a:pt x="25405" y="44224"/>
                      <a:pt x="21171" y="39990"/>
                      <a:pt x="21171" y="35756"/>
                    </a:cubicBezTo>
                    <a:cubicBezTo>
                      <a:pt x="21171" y="31522"/>
                      <a:pt x="25405" y="27287"/>
                      <a:pt x="29640" y="27287"/>
                    </a:cubicBezTo>
                    <a:cubicBezTo>
                      <a:pt x="29640" y="27287"/>
                      <a:pt x="29640" y="27287"/>
                      <a:pt x="29640" y="27287"/>
                    </a:cubicBezTo>
                    <a:cubicBezTo>
                      <a:pt x="29640" y="27287"/>
                      <a:pt x="29640" y="27287"/>
                      <a:pt x="29640" y="27287"/>
                    </a:cubicBezTo>
                    <a:cubicBezTo>
                      <a:pt x="29640" y="27287"/>
                      <a:pt x="33874" y="27287"/>
                      <a:pt x="33874" y="27287"/>
                    </a:cubicBezTo>
                    <a:cubicBezTo>
                      <a:pt x="38108" y="27287"/>
                      <a:pt x="38108" y="27287"/>
                      <a:pt x="42342" y="23053"/>
                    </a:cubicBezTo>
                    <a:cubicBezTo>
                      <a:pt x="50811" y="23053"/>
                      <a:pt x="55045" y="18819"/>
                      <a:pt x="63514" y="14585"/>
                    </a:cubicBezTo>
                    <a:cubicBezTo>
                      <a:pt x="76216" y="10350"/>
                      <a:pt x="88919" y="6116"/>
                      <a:pt x="101622" y="1882"/>
                    </a:cubicBezTo>
                    <a:cubicBezTo>
                      <a:pt x="105856" y="1882"/>
                      <a:pt x="110090" y="-2352"/>
                      <a:pt x="114324" y="1882"/>
                    </a:cubicBezTo>
                    <a:cubicBezTo>
                      <a:pt x="118559" y="1882"/>
                      <a:pt x="122793" y="6116"/>
                      <a:pt x="122793" y="10350"/>
                    </a:cubicBezTo>
                    <a:cubicBezTo>
                      <a:pt x="127027" y="23053"/>
                      <a:pt x="127027" y="35756"/>
                      <a:pt x="122793" y="48459"/>
                    </a:cubicBezTo>
                    <a:cubicBezTo>
                      <a:pt x="122793" y="65396"/>
                      <a:pt x="122793" y="78098"/>
                      <a:pt x="118559" y="95035"/>
                    </a:cubicBezTo>
                    <a:cubicBezTo>
                      <a:pt x="118559" y="99270"/>
                      <a:pt x="114324" y="99270"/>
                      <a:pt x="110090" y="99270"/>
                    </a:cubicBezTo>
                    <a:cubicBezTo>
                      <a:pt x="71982" y="86567"/>
                      <a:pt x="38108" y="73864"/>
                      <a:pt x="4234" y="61161"/>
                    </a:cubicBezTo>
                    <a:cubicBezTo>
                      <a:pt x="0" y="61161"/>
                      <a:pt x="0" y="56927"/>
                      <a:pt x="0" y="52693"/>
                    </a:cubicBezTo>
                    <a:cubicBezTo>
                      <a:pt x="12703" y="56927"/>
                      <a:pt x="16937" y="52693"/>
                      <a:pt x="21171" y="52693"/>
                    </a:cubicBezTo>
                    <a:lnTo>
                      <a:pt x="21171" y="5269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7AD8E5F7-5A02-F91B-1D28-D78B9651E0ED}"/>
                  </a:ext>
                </a:extLst>
              </p:cNvPr>
              <p:cNvSpPr/>
              <p:nvPr/>
            </p:nvSpPr>
            <p:spPr>
              <a:xfrm>
                <a:off x="8603699" y="5221828"/>
                <a:ext cx="127027" cy="111844"/>
              </a:xfrm>
              <a:custGeom>
                <a:avLst/>
                <a:gdLst>
                  <a:gd name="connsiteX0" fmla="*/ 122793 w 127027"/>
                  <a:gd name="connsiteY0" fmla="*/ 69502 h 111844"/>
                  <a:gd name="connsiteX1" fmla="*/ 12703 w 127027"/>
                  <a:gd name="connsiteY1" fmla="*/ 111844 h 111844"/>
                  <a:gd name="connsiteX2" fmla="*/ 4235 w 127027"/>
                  <a:gd name="connsiteY2" fmla="*/ 107610 h 111844"/>
                  <a:gd name="connsiteX3" fmla="*/ 0 w 127027"/>
                  <a:gd name="connsiteY3" fmla="*/ 52565 h 111844"/>
                  <a:gd name="connsiteX4" fmla="*/ 4235 w 127027"/>
                  <a:gd name="connsiteY4" fmla="*/ 22925 h 111844"/>
                  <a:gd name="connsiteX5" fmla="*/ 8469 w 127027"/>
                  <a:gd name="connsiteY5" fmla="*/ 10222 h 111844"/>
                  <a:gd name="connsiteX6" fmla="*/ 16937 w 127027"/>
                  <a:gd name="connsiteY6" fmla="*/ 1754 h 111844"/>
                  <a:gd name="connsiteX7" fmla="*/ 33874 w 127027"/>
                  <a:gd name="connsiteY7" fmla="*/ 5988 h 111844"/>
                  <a:gd name="connsiteX8" fmla="*/ 50811 w 127027"/>
                  <a:gd name="connsiteY8" fmla="*/ 10222 h 111844"/>
                  <a:gd name="connsiteX9" fmla="*/ 55045 w 127027"/>
                  <a:gd name="connsiteY9" fmla="*/ 18691 h 111844"/>
                  <a:gd name="connsiteX10" fmla="*/ 46577 w 127027"/>
                  <a:gd name="connsiteY10" fmla="*/ 22925 h 111844"/>
                  <a:gd name="connsiteX11" fmla="*/ 29640 w 127027"/>
                  <a:gd name="connsiteY11" fmla="*/ 18691 h 111844"/>
                  <a:gd name="connsiteX12" fmla="*/ 21171 w 127027"/>
                  <a:gd name="connsiteY12" fmla="*/ 14457 h 111844"/>
                  <a:gd name="connsiteX13" fmla="*/ 21171 w 127027"/>
                  <a:gd name="connsiteY13" fmla="*/ 14457 h 111844"/>
                  <a:gd name="connsiteX14" fmla="*/ 25406 w 127027"/>
                  <a:gd name="connsiteY14" fmla="*/ 14457 h 111844"/>
                  <a:gd name="connsiteX15" fmla="*/ 25406 w 127027"/>
                  <a:gd name="connsiteY15" fmla="*/ 14457 h 111844"/>
                  <a:gd name="connsiteX16" fmla="*/ 16937 w 127027"/>
                  <a:gd name="connsiteY16" fmla="*/ 44096 h 111844"/>
                  <a:gd name="connsiteX17" fmla="*/ 16937 w 127027"/>
                  <a:gd name="connsiteY17" fmla="*/ 107610 h 111844"/>
                  <a:gd name="connsiteX18" fmla="*/ 8469 w 127027"/>
                  <a:gd name="connsiteY18" fmla="*/ 103376 h 111844"/>
                  <a:gd name="connsiteX19" fmla="*/ 118559 w 127027"/>
                  <a:gd name="connsiteY19" fmla="*/ 61033 h 111844"/>
                  <a:gd name="connsiteX20" fmla="*/ 127027 w 127027"/>
                  <a:gd name="connsiteY20" fmla="*/ 65268 h 111844"/>
                  <a:gd name="connsiteX21" fmla="*/ 122793 w 127027"/>
                  <a:gd name="connsiteY21" fmla="*/ 69502 h 111844"/>
                  <a:gd name="connsiteX22" fmla="*/ 122793 w 127027"/>
                  <a:gd name="connsiteY22" fmla="*/ 69502 h 11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027" h="111844">
                    <a:moveTo>
                      <a:pt x="122793" y="69502"/>
                    </a:moveTo>
                    <a:cubicBezTo>
                      <a:pt x="84685" y="82204"/>
                      <a:pt x="50811" y="99141"/>
                      <a:pt x="12703" y="111844"/>
                    </a:cubicBezTo>
                    <a:cubicBezTo>
                      <a:pt x="8469" y="111844"/>
                      <a:pt x="4235" y="111844"/>
                      <a:pt x="4235" y="107610"/>
                    </a:cubicBezTo>
                    <a:cubicBezTo>
                      <a:pt x="0" y="90673"/>
                      <a:pt x="0" y="69502"/>
                      <a:pt x="0" y="52565"/>
                    </a:cubicBezTo>
                    <a:cubicBezTo>
                      <a:pt x="0" y="44096"/>
                      <a:pt x="4235" y="31393"/>
                      <a:pt x="4235" y="22925"/>
                    </a:cubicBezTo>
                    <a:cubicBezTo>
                      <a:pt x="4235" y="18691"/>
                      <a:pt x="4235" y="14457"/>
                      <a:pt x="8469" y="10222"/>
                    </a:cubicBezTo>
                    <a:cubicBezTo>
                      <a:pt x="8469" y="5988"/>
                      <a:pt x="12703" y="1754"/>
                      <a:pt x="16937" y="1754"/>
                    </a:cubicBezTo>
                    <a:cubicBezTo>
                      <a:pt x="21171" y="-2480"/>
                      <a:pt x="29640" y="1754"/>
                      <a:pt x="33874" y="5988"/>
                    </a:cubicBezTo>
                    <a:cubicBezTo>
                      <a:pt x="38108" y="5988"/>
                      <a:pt x="42342" y="10222"/>
                      <a:pt x="50811" y="10222"/>
                    </a:cubicBezTo>
                    <a:cubicBezTo>
                      <a:pt x="55045" y="10222"/>
                      <a:pt x="55045" y="14457"/>
                      <a:pt x="55045" y="18691"/>
                    </a:cubicBezTo>
                    <a:cubicBezTo>
                      <a:pt x="55045" y="22925"/>
                      <a:pt x="50811" y="22925"/>
                      <a:pt x="46577" y="22925"/>
                    </a:cubicBezTo>
                    <a:cubicBezTo>
                      <a:pt x="42342" y="22925"/>
                      <a:pt x="38108" y="18691"/>
                      <a:pt x="29640" y="18691"/>
                    </a:cubicBezTo>
                    <a:cubicBezTo>
                      <a:pt x="25406" y="18691"/>
                      <a:pt x="25406" y="18691"/>
                      <a:pt x="21171" y="14457"/>
                    </a:cubicBezTo>
                    <a:cubicBezTo>
                      <a:pt x="21171" y="14457"/>
                      <a:pt x="21171" y="14457"/>
                      <a:pt x="21171" y="14457"/>
                    </a:cubicBezTo>
                    <a:cubicBezTo>
                      <a:pt x="21171" y="14457"/>
                      <a:pt x="25406" y="14457"/>
                      <a:pt x="25406" y="14457"/>
                    </a:cubicBezTo>
                    <a:cubicBezTo>
                      <a:pt x="25406" y="14457"/>
                      <a:pt x="25406" y="14457"/>
                      <a:pt x="25406" y="14457"/>
                    </a:cubicBezTo>
                    <a:cubicBezTo>
                      <a:pt x="21171" y="22925"/>
                      <a:pt x="21171" y="35628"/>
                      <a:pt x="16937" y="44096"/>
                    </a:cubicBezTo>
                    <a:cubicBezTo>
                      <a:pt x="12703" y="65268"/>
                      <a:pt x="12703" y="86439"/>
                      <a:pt x="16937" y="107610"/>
                    </a:cubicBezTo>
                    <a:cubicBezTo>
                      <a:pt x="12703" y="107610"/>
                      <a:pt x="12703" y="103376"/>
                      <a:pt x="8469" y="103376"/>
                    </a:cubicBezTo>
                    <a:cubicBezTo>
                      <a:pt x="46577" y="90673"/>
                      <a:pt x="80451" y="73736"/>
                      <a:pt x="118559" y="61033"/>
                    </a:cubicBezTo>
                    <a:cubicBezTo>
                      <a:pt x="122793" y="61033"/>
                      <a:pt x="127027" y="61033"/>
                      <a:pt x="127027" y="65268"/>
                    </a:cubicBezTo>
                    <a:cubicBezTo>
                      <a:pt x="127027" y="65268"/>
                      <a:pt x="122793" y="65268"/>
                      <a:pt x="122793" y="69502"/>
                    </a:cubicBezTo>
                    <a:lnTo>
                      <a:pt x="122793" y="6950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7BB4A9F6-10F4-C1D8-96C1-0CCDF6EDCAB6}"/>
                  </a:ext>
                </a:extLst>
              </p:cNvPr>
              <p:cNvSpPr/>
              <p:nvPr/>
            </p:nvSpPr>
            <p:spPr>
              <a:xfrm>
                <a:off x="8739195" y="5291330"/>
                <a:ext cx="124546" cy="141611"/>
              </a:xfrm>
              <a:custGeom>
                <a:avLst/>
                <a:gdLst>
                  <a:gd name="connsiteX0" fmla="*/ 50811 w 124546"/>
                  <a:gd name="connsiteY0" fmla="*/ 8469 h 141611"/>
                  <a:gd name="connsiteX1" fmla="*/ 122793 w 124546"/>
                  <a:gd name="connsiteY1" fmla="*/ 114325 h 141611"/>
                  <a:gd name="connsiteX2" fmla="*/ 118559 w 124546"/>
                  <a:gd name="connsiteY2" fmla="*/ 127027 h 141611"/>
                  <a:gd name="connsiteX3" fmla="*/ 76216 w 124546"/>
                  <a:gd name="connsiteY3" fmla="*/ 139730 h 141611"/>
                  <a:gd name="connsiteX4" fmla="*/ 55045 w 124546"/>
                  <a:gd name="connsiteY4" fmla="*/ 139730 h 141611"/>
                  <a:gd name="connsiteX5" fmla="*/ 38108 w 124546"/>
                  <a:gd name="connsiteY5" fmla="*/ 131261 h 141611"/>
                  <a:gd name="connsiteX6" fmla="*/ 21171 w 124546"/>
                  <a:gd name="connsiteY6" fmla="*/ 97388 h 141611"/>
                  <a:gd name="connsiteX7" fmla="*/ 8468 w 124546"/>
                  <a:gd name="connsiteY7" fmla="*/ 55045 h 141611"/>
                  <a:gd name="connsiteX8" fmla="*/ 0 w 124546"/>
                  <a:gd name="connsiteY8" fmla="*/ 8469 h 141611"/>
                  <a:gd name="connsiteX9" fmla="*/ 4234 w 124546"/>
                  <a:gd name="connsiteY9" fmla="*/ 0 h 141611"/>
                  <a:gd name="connsiteX10" fmla="*/ 12703 w 124546"/>
                  <a:gd name="connsiteY10" fmla="*/ 4234 h 141611"/>
                  <a:gd name="connsiteX11" fmla="*/ 29640 w 124546"/>
                  <a:gd name="connsiteY11" fmla="*/ 84685 h 141611"/>
                  <a:gd name="connsiteX12" fmla="*/ 33874 w 124546"/>
                  <a:gd name="connsiteY12" fmla="*/ 105856 h 141611"/>
                  <a:gd name="connsiteX13" fmla="*/ 38108 w 124546"/>
                  <a:gd name="connsiteY13" fmla="*/ 122793 h 141611"/>
                  <a:gd name="connsiteX14" fmla="*/ 46577 w 124546"/>
                  <a:gd name="connsiteY14" fmla="*/ 131261 h 141611"/>
                  <a:gd name="connsiteX15" fmla="*/ 63514 w 124546"/>
                  <a:gd name="connsiteY15" fmla="*/ 131261 h 141611"/>
                  <a:gd name="connsiteX16" fmla="*/ 105856 w 124546"/>
                  <a:gd name="connsiteY16" fmla="*/ 118559 h 141611"/>
                  <a:gd name="connsiteX17" fmla="*/ 101622 w 124546"/>
                  <a:gd name="connsiteY17" fmla="*/ 131261 h 141611"/>
                  <a:gd name="connsiteX18" fmla="*/ 29640 w 124546"/>
                  <a:gd name="connsiteY18" fmla="*/ 21171 h 141611"/>
                  <a:gd name="connsiteX19" fmla="*/ 50811 w 124546"/>
                  <a:gd name="connsiteY19" fmla="*/ 8469 h 141611"/>
                  <a:gd name="connsiteX20" fmla="*/ 50811 w 124546"/>
                  <a:gd name="connsiteY20" fmla="*/ 8469 h 141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4546" h="141611">
                    <a:moveTo>
                      <a:pt x="50811" y="8469"/>
                    </a:moveTo>
                    <a:cubicBezTo>
                      <a:pt x="71982" y="46577"/>
                      <a:pt x="97387" y="80451"/>
                      <a:pt x="122793" y="114325"/>
                    </a:cubicBezTo>
                    <a:cubicBezTo>
                      <a:pt x="127027" y="118559"/>
                      <a:pt x="122793" y="122793"/>
                      <a:pt x="118559" y="127027"/>
                    </a:cubicBezTo>
                    <a:cubicBezTo>
                      <a:pt x="105856" y="131261"/>
                      <a:pt x="88919" y="135496"/>
                      <a:pt x="76216" y="139730"/>
                    </a:cubicBezTo>
                    <a:cubicBezTo>
                      <a:pt x="67748" y="139730"/>
                      <a:pt x="63514" y="143964"/>
                      <a:pt x="55045" y="139730"/>
                    </a:cubicBezTo>
                    <a:cubicBezTo>
                      <a:pt x="50811" y="139730"/>
                      <a:pt x="42342" y="135496"/>
                      <a:pt x="38108" y="131261"/>
                    </a:cubicBezTo>
                    <a:cubicBezTo>
                      <a:pt x="29640" y="122793"/>
                      <a:pt x="25405" y="105856"/>
                      <a:pt x="21171" y="97388"/>
                    </a:cubicBezTo>
                    <a:cubicBezTo>
                      <a:pt x="16937" y="84685"/>
                      <a:pt x="12703" y="67748"/>
                      <a:pt x="8468" y="55045"/>
                    </a:cubicBezTo>
                    <a:cubicBezTo>
                      <a:pt x="4234" y="38108"/>
                      <a:pt x="0" y="21171"/>
                      <a:pt x="0" y="8469"/>
                    </a:cubicBezTo>
                    <a:cubicBezTo>
                      <a:pt x="0" y="4234"/>
                      <a:pt x="0" y="0"/>
                      <a:pt x="4234" y="0"/>
                    </a:cubicBezTo>
                    <a:cubicBezTo>
                      <a:pt x="8468" y="0"/>
                      <a:pt x="12703" y="0"/>
                      <a:pt x="12703" y="4234"/>
                    </a:cubicBezTo>
                    <a:cubicBezTo>
                      <a:pt x="16937" y="29640"/>
                      <a:pt x="21171" y="59279"/>
                      <a:pt x="29640" y="84685"/>
                    </a:cubicBezTo>
                    <a:cubicBezTo>
                      <a:pt x="29640" y="93153"/>
                      <a:pt x="33874" y="97388"/>
                      <a:pt x="33874" y="105856"/>
                    </a:cubicBezTo>
                    <a:cubicBezTo>
                      <a:pt x="33874" y="110090"/>
                      <a:pt x="38108" y="118559"/>
                      <a:pt x="38108" y="122793"/>
                    </a:cubicBezTo>
                    <a:cubicBezTo>
                      <a:pt x="38108" y="127027"/>
                      <a:pt x="42342" y="131261"/>
                      <a:pt x="46577" y="131261"/>
                    </a:cubicBezTo>
                    <a:cubicBezTo>
                      <a:pt x="50811" y="135496"/>
                      <a:pt x="59279" y="131261"/>
                      <a:pt x="63514" y="131261"/>
                    </a:cubicBezTo>
                    <a:cubicBezTo>
                      <a:pt x="80451" y="127027"/>
                      <a:pt x="93153" y="122793"/>
                      <a:pt x="105856" y="118559"/>
                    </a:cubicBezTo>
                    <a:cubicBezTo>
                      <a:pt x="105856" y="122793"/>
                      <a:pt x="105856" y="127027"/>
                      <a:pt x="101622" y="131261"/>
                    </a:cubicBezTo>
                    <a:cubicBezTo>
                      <a:pt x="76216" y="97388"/>
                      <a:pt x="50811" y="59279"/>
                      <a:pt x="29640" y="21171"/>
                    </a:cubicBezTo>
                    <a:cubicBezTo>
                      <a:pt x="33874" y="8469"/>
                      <a:pt x="46577" y="4234"/>
                      <a:pt x="50811" y="8469"/>
                    </a:cubicBezTo>
                    <a:lnTo>
                      <a:pt x="50811" y="846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04DFF68C-A35E-5B66-3D61-0EB9D65468F3}"/>
                  </a:ext>
                </a:extLst>
              </p:cNvPr>
              <p:cNvSpPr/>
              <p:nvPr/>
            </p:nvSpPr>
            <p:spPr>
              <a:xfrm>
                <a:off x="8635819" y="5280618"/>
                <a:ext cx="111844" cy="146207"/>
              </a:xfrm>
              <a:custGeom>
                <a:avLst/>
                <a:gdLst>
                  <a:gd name="connsiteX0" fmla="*/ 86439 w 111844"/>
                  <a:gd name="connsiteY0" fmla="*/ 10712 h 146207"/>
                  <a:gd name="connsiteX1" fmla="*/ 14457 w 111844"/>
                  <a:gd name="connsiteY1" fmla="*/ 116568 h 146207"/>
                  <a:gd name="connsiteX2" fmla="*/ 10222 w 111844"/>
                  <a:gd name="connsiteY2" fmla="*/ 108099 h 146207"/>
                  <a:gd name="connsiteX3" fmla="*/ 48330 w 111844"/>
                  <a:gd name="connsiteY3" fmla="*/ 120802 h 146207"/>
                  <a:gd name="connsiteX4" fmla="*/ 65268 w 111844"/>
                  <a:gd name="connsiteY4" fmla="*/ 125037 h 146207"/>
                  <a:gd name="connsiteX5" fmla="*/ 73736 w 111844"/>
                  <a:gd name="connsiteY5" fmla="*/ 129271 h 146207"/>
                  <a:gd name="connsiteX6" fmla="*/ 77970 w 111844"/>
                  <a:gd name="connsiteY6" fmla="*/ 129271 h 146207"/>
                  <a:gd name="connsiteX7" fmla="*/ 77970 w 111844"/>
                  <a:gd name="connsiteY7" fmla="*/ 129271 h 146207"/>
                  <a:gd name="connsiteX8" fmla="*/ 73736 w 111844"/>
                  <a:gd name="connsiteY8" fmla="*/ 129271 h 146207"/>
                  <a:gd name="connsiteX9" fmla="*/ 73736 w 111844"/>
                  <a:gd name="connsiteY9" fmla="*/ 125037 h 146207"/>
                  <a:gd name="connsiteX10" fmla="*/ 73736 w 111844"/>
                  <a:gd name="connsiteY10" fmla="*/ 120802 h 146207"/>
                  <a:gd name="connsiteX11" fmla="*/ 77970 w 111844"/>
                  <a:gd name="connsiteY11" fmla="*/ 112334 h 146207"/>
                  <a:gd name="connsiteX12" fmla="*/ 82205 w 111844"/>
                  <a:gd name="connsiteY12" fmla="*/ 95397 h 146207"/>
                  <a:gd name="connsiteX13" fmla="*/ 90673 w 111844"/>
                  <a:gd name="connsiteY13" fmla="*/ 57289 h 146207"/>
                  <a:gd name="connsiteX14" fmla="*/ 94907 w 111844"/>
                  <a:gd name="connsiteY14" fmla="*/ 14946 h 146207"/>
                  <a:gd name="connsiteX15" fmla="*/ 103376 w 111844"/>
                  <a:gd name="connsiteY15" fmla="*/ 6478 h 146207"/>
                  <a:gd name="connsiteX16" fmla="*/ 111844 w 111844"/>
                  <a:gd name="connsiteY16" fmla="*/ 14946 h 146207"/>
                  <a:gd name="connsiteX17" fmla="*/ 99142 w 111844"/>
                  <a:gd name="connsiteY17" fmla="*/ 95397 h 146207"/>
                  <a:gd name="connsiteX18" fmla="*/ 94907 w 111844"/>
                  <a:gd name="connsiteY18" fmla="*/ 116568 h 146207"/>
                  <a:gd name="connsiteX19" fmla="*/ 90673 w 111844"/>
                  <a:gd name="connsiteY19" fmla="*/ 137739 h 146207"/>
                  <a:gd name="connsiteX20" fmla="*/ 82205 w 111844"/>
                  <a:gd name="connsiteY20" fmla="*/ 146208 h 146207"/>
                  <a:gd name="connsiteX21" fmla="*/ 73736 w 111844"/>
                  <a:gd name="connsiteY21" fmla="*/ 146208 h 146207"/>
                  <a:gd name="connsiteX22" fmla="*/ 52565 w 111844"/>
                  <a:gd name="connsiteY22" fmla="*/ 137739 h 146207"/>
                  <a:gd name="connsiteX23" fmla="*/ 5988 w 111844"/>
                  <a:gd name="connsiteY23" fmla="*/ 120802 h 146207"/>
                  <a:gd name="connsiteX24" fmla="*/ 1754 w 111844"/>
                  <a:gd name="connsiteY24" fmla="*/ 112334 h 146207"/>
                  <a:gd name="connsiteX25" fmla="*/ 73736 w 111844"/>
                  <a:gd name="connsiteY25" fmla="*/ 6478 h 146207"/>
                  <a:gd name="connsiteX26" fmla="*/ 86439 w 111844"/>
                  <a:gd name="connsiteY26" fmla="*/ 10712 h 146207"/>
                  <a:gd name="connsiteX27" fmla="*/ 86439 w 111844"/>
                  <a:gd name="connsiteY27" fmla="*/ 10712 h 14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1844" h="146207">
                    <a:moveTo>
                      <a:pt x="86439" y="10712"/>
                    </a:moveTo>
                    <a:cubicBezTo>
                      <a:pt x="65268" y="48820"/>
                      <a:pt x="39862" y="82694"/>
                      <a:pt x="14457" y="116568"/>
                    </a:cubicBezTo>
                    <a:cubicBezTo>
                      <a:pt x="14457" y="112334"/>
                      <a:pt x="10222" y="108099"/>
                      <a:pt x="10222" y="108099"/>
                    </a:cubicBezTo>
                    <a:cubicBezTo>
                      <a:pt x="22925" y="112334"/>
                      <a:pt x="35628" y="116568"/>
                      <a:pt x="48330" y="120802"/>
                    </a:cubicBezTo>
                    <a:cubicBezTo>
                      <a:pt x="52565" y="120802"/>
                      <a:pt x="61033" y="125037"/>
                      <a:pt x="65268" y="125037"/>
                    </a:cubicBezTo>
                    <a:cubicBezTo>
                      <a:pt x="69502" y="125037"/>
                      <a:pt x="69502" y="125037"/>
                      <a:pt x="73736" y="129271"/>
                    </a:cubicBezTo>
                    <a:cubicBezTo>
                      <a:pt x="73736" y="129271"/>
                      <a:pt x="77970" y="129271"/>
                      <a:pt x="77970" y="129271"/>
                    </a:cubicBezTo>
                    <a:cubicBezTo>
                      <a:pt x="77970" y="129271"/>
                      <a:pt x="77970" y="129271"/>
                      <a:pt x="77970" y="129271"/>
                    </a:cubicBezTo>
                    <a:cubicBezTo>
                      <a:pt x="77970" y="129271"/>
                      <a:pt x="73736" y="133505"/>
                      <a:pt x="73736" y="129271"/>
                    </a:cubicBezTo>
                    <a:cubicBezTo>
                      <a:pt x="73736" y="129271"/>
                      <a:pt x="73736" y="125037"/>
                      <a:pt x="73736" y="125037"/>
                    </a:cubicBezTo>
                    <a:cubicBezTo>
                      <a:pt x="73736" y="125037"/>
                      <a:pt x="73736" y="120802"/>
                      <a:pt x="73736" y="120802"/>
                    </a:cubicBezTo>
                    <a:cubicBezTo>
                      <a:pt x="73736" y="116568"/>
                      <a:pt x="73736" y="112334"/>
                      <a:pt x="77970" y="112334"/>
                    </a:cubicBezTo>
                    <a:cubicBezTo>
                      <a:pt x="77970" y="108099"/>
                      <a:pt x="82205" y="99631"/>
                      <a:pt x="82205" y="95397"/>
                    </a:cubicBezTo>
                    <a:cubicBezTo>
                      <a:pt x="86439" y="82694"/>
                      <a:pt x="86439" y="69991"/>
                      <a:pt x="90673" y="57289"/>
                    </a:cubicBezTo>
                    <a:cubicBezTo>
                      <a:pt x="94907" y="44586"/>
                      <a:pt x="94907" y="27649"/>
                      <a:pt x="94907" y="14946"/>
                    </a:cubicBezTo>
                    <a:cubicBezTo>
                      <a:pt x="94907" y="10712"/>
                      <a:pt x="99142" y="6478"/>
                      <a:pt x="103376" y="6478"/>
                    </a:cubicBezTo>
                    <a:cubicBezTo>
                      <a:pt x="107610" y="6478"/>
                      <a:pt x="111844" y="10712"/>
                      <a:pt x="111844" y="14946"/>
                    </a:cubicBezTo>
                    <a:cubicBezTo>
                      <a:pt x="107610" y="40352"/>
                      <a:pt x="103376" y="69991"/>
                      <a:pt x="99142" y="95397"/>
                    </a:cubicBezTo>
                    <a:cubicBezTo>
                      <a:pt x="99142" y="103865"/>
                      <a:pt x="94907" y="108099"/>
                      <a:pt x="94907" y="116568"/>
                    </a:cubicBezTo>
                    <a:cubicBezTo>
                      <a:pt x="94907" y="120802"/>
                      <a:pt x="90673" y="129271"/>
                      <a:pt x="90673" y="137739"/>
                    </a:cubicBezTo>
                    <a:cubicBezTo>
                      <a:pt x="90673" y="141973"/>
                      <a:pt x="86439" y="141973"/>
                      <a:pt x="82205" y="146208"/>
                    </a:cubicBezTo>
                    <a:cubicBezTo>
                      <a:pt x="77970" y="146208"/>
                      <a:pt x="73736" y="146208"/>
                      <a:pt x="73736" y="146208"/>
                    </a:cubicBezTo>
                    <a:cubicBezTo>
                      <a:pt x="65268" y="141973"/>
                      <a:pt x="61033" y="141973"/>
                      <a:pt x="52565" y="137739"/>
                    </a:cubicBezTo>
                    <a:cubicBezTo>
                      <a:pt x="35628" y="133505"/>
                      <a:pt x="22925" y="129271"/>
                      <a:pt x="5988" y="120802"/>
                    </a:cubicBezTo>
                    <a:cubicBezTo>
                      <a:pt x="1754" y="120802"/>
                      <a:pt x="-2480" y="116568"/>
                      <a:pt x="1754" y="112334"/>
                    </a:cubicBezTo>
                    <a:cubicBezTo>
                      <a:pt x="27159" y="78460"/>
                      <a:pt x="52565" y="44586"/>
                      <a:pt x="73736" y="6478"/>
                    </a:cubicBezTo>
                    <a:cubicBezTo>
                      <a:pt x="82205" y="-6225"/>
                      <a:pt x="90673" y="2243"/>
                      <a:pt x="86439" y="10712"/>
                    </a:cubicBezTo>
                    <a:lnTo>
                      <a:pt x="86439" y="1071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2B9ECAF0-E822-B299-8E4D-4DD4EC543CDF}"/>
                  </a:ext>
                </a:extLst>
              </p:cNvPr>
              <p:cNvSpPr/>
              <p:nvPr/>
            </p:nvSpPr>
            <p:spPr>
              <a:xfrm>
                <a:off x="9049680" y="5150445"/>
                <a:ext cx="57893" cy="73136"/>
              </a:xfrm>
              <a:custGeom>
                <a:avLst/>
                <a:gdLst>
                  <a:gd name="connsiteX0" fmla="*/ 11317 w 57893"/>
                  <a:gd name="connsiteY0" fmla="*/ 1154 h 73136"/>
                  <a:gd name="connsiteX1" fmla="*/ 57894 w 57893"/>
                  <a:gd name="connsiteY1" fmla="*/ 64668 h 73136"/>
                  <a:gd name="connsiteX2" fmla="*/ 53660 w 57893"/>
                  <a:gd name="connsiteY2" fmla="*/ 73136 h 73136"/>
                  <a:gd name="connsiteX3" fmla="*/ 45191 w 57893"/>
                  <a:gd name="connsiteY3" fmla="*/ 68902 h 73136"/>
                  <a:gd name="connsiteX4" fmla="*/ 2849 w 57893"/>
                  <a:gd name="connsiteY4" fmla="*/ 9623 h 73136"/>
                  <a:gd name="connsiteX5" fmla="*/ 11317 w 57893"/>
                  <a:gd name="connsiteY5" fmla="*/ 1154 h 73136"/>
                  <a:gd name="connsiteX6" fmla="*/ 11317 w 57893"/>
                  <a:gd name="connsiteY6" fmla="*/ 1154 h 7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893" h="73136">
                    <a:moveTo>
                      <a:pt x="11317" y="1154"/>
                    </a:moveTo>
                    <a:cubicBezTo>
                      <a:pt x="32488" y="18091"/>
                      <a:pt x="45191" y="39262"/>
                      <a:pt x="57894" y="64668"/>
                    </a:cubicBezTo>
                    <a:cubicBezTo>
                      <a:pt x="57894" y="68902"/>
                      <a:pt x="57894" y="73136"/>
                      <a:pt x="53660" y="73136"/>
                    </a:cubicBezTo>
                    <a:cubicBezTo>
                      <a:pt x="49425" y="73136"/>
                      <a:pt x="45191" y="73136"/>
                      <a:pt x="45191" y="68902"/>
                    </a:cubicBezTo>
                    <a:cubicBezTo>
                      <a:pt x="36723" y="47731"/>
                      <a:pt x="19785" y="26559"/>
                      <a:pt x="2849" y="9623"/>
                    </a:cubicBezTo>
                    <a:cubicBezTo>
                      <a:pt x="-5620" y="5388"/>
                      <a:pt x="7083" y="-3080"/>
                      <a:pt x="11317" y="1154"/>
                    </a:cubicBezTo>
                    <a:lnTo>
                      <a:pt x="11317" y="115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A5633A48-2201-9BD8-84E1-812588642C4A}"/>
                  </a:ext>
                </a:extLst>
              </p:cNvPr>
              <p:cNvSpPr/>
              <p:nvPr/>
            </p:nvSpPr>
            <p:spPr>
              <a:xfrm>
                <a:off x="9074759" y="5127253"/>
                <a:ext cx="70923" cy="109031"/>
              </a:xfrm>
              <a:custGeom>
                <a:avLst/>
                <a:gdLst>
                  <a:gd name="connsiteX0" fmla="*/ 11644 w 70923"/>
                  <a:gd name="connsiteY0" fmla="*/ 92095 h 109031"/>
                  <a:gd name="connsiteX1" fmla="*/ 32815 w 70923"/>
                  <a:gd name="connsiteY1" fmla="*/ 100563 h 109031"/>
                  <a:gd name="connsiteX2" fmla="*/ 49752 w 70923"/>
                  <a:gd name="connsiteY2" fmla="*/ 87861 h 109031"/>
                  <a:gd name="connsiteX3" fmla="*/ 49752 w 70923"/>
                  <a:gd name="connsiteY3" fmla="*/ 37050 h 109031"/>
                  <a:gd name="connsiteX4" fmla="*/ 32815 w 70923"/>
                  <a:gd name="connsiteY4" fmla="*/ 11644 h 109031"/>
                  <a:gd name="connsiteX5" fmla="*/ 32815 w 70923"/>
                  <a:gd name="connsiteY5" fmla="*/ 3176 h 109031"/>
                  <a:gd name="connsiteX6" fmla="*/ 41284 w 70923"/>
                  <a:gd name="connsiteY6" fmla="*/ 3176 h 109031"/>
                  <a:gd name="connsiteX7" fmla="*/ 70923 w 70923"/>
                  <a:gd name="connsiteY7" fmla="*/ 62455 h 109031"/>
                  <a:gd name="connsiteX8" fmla="*/ 37049 w 70923"/>
                  <a:gd name="connsiteY8" fmla="*/ 109032 h 109031"/>
                  <a:gd name="connsiteX9" fmla="*/ 3176 w 70923"/>
                  <a:gd name="connsiteY9" fmla="*/ 96329 h 109031"/>
                  <a:gd name="connsiteX10" fmla="*/ 3176 w 70923"/>
                  <a:gd name="connsiteY10" fmla="*/ 87861 h 109031"/>
                  <a:gd name="connsiteX11" fmla="*/ 11644 w 70923"/>
                  <a:gd name="connsiteY11" fmla="*/ 92095 h 109031"/>
                  <a:gd name="connsiteX12" fmla="*/ 11644 w 70923"/>
                  <a:gd name="connsiteY12" fmla="*/ 92095 h 10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923" h="109031">
                    <a:moveTo>
                      <a:pt x="11644" y="92095"/>
                    </a:moveTo>
                    <a:cubicBezTo>
                      <a:pt x="15878" y="96329"/>
                      <a:pt x="24347" y="100563"/>
                      <a:pt x="32815" y="100563"/>
                    </a:cubicBezTo>
                    <a:cubicBezTo>
                      <a:pt x="41284" y="100563"/>
                      <a:pt x="45518" y="96329"/>
                      <a:pt x="49752" y="87861"/>
                    </a:cubicBezTo>
                    <a:cubicBezTo>
                      <a:pt x="62455" y="75158"/>
                      <a:pt x="53986" y="53987"/>
                      <a:pt x="49752" y="37050"/>
                    </a:cubicBezTo>
                    <a:cubicBezTo>
                      <a:pt x="45518" y="28581"/>
                      <a:pt x="37049" y="20113"/>
                      <a:pt x="32815" y="11644"/>
                    </a:cubicBezTo>
                    <a:cubicBezTo>
                      <a:pt x="28581" y="7410"/>
                      <a:pt x="28581" y="3176"/>
                      <a:pt x="32815" y="3176"/>
                    </a:cubicBezTo>
                    <a:cubicBezTo>
                      <a:pt x="37049" y="-1059"/>
                      <a:pt x="41284" y="-1059"/>
                      <a:pt x="41284" y="3176"/>
                    </a:cubicBezTo>
                    <a:cubicBezTo>
                      <a:pt x="53986" y="20113"/>
                      <a:pt x="70923" y="41284"/>
                      <a:pt x="70923" y="62455"/>
                    </a:cubicBezTo>
                    <a:cubicBezTo>
                      <a:pt x="70923" y="83626"/>
                      <a:pt x="58221" y="104797"/>
                      <a:pt x="37049" y="109032"/>
                    </a:cubicBezTo>
                    <a:cubicBezTo>
                      <a:pt x="24347" y="109032"/>
                      <a:pt x="11644" y="104797"/>
                      <a:pt x="3176" y="96329"/>
                    </a:cubicBezTo>
                    <a:cubicBezTo>
                      <a:pt x="-1059" y="92095"/>
                      <a:pt x="-1059" y="87861"/>
                      <a:pt x="3176" y="87861"/>
                    </a:cubicBezTo>
                    <a:cubicBezTo>
                      <a:pt x="7410" y="92095"/>
                      <a:pt x="7410" y="92095"/>
                      <a:pt x="11644" y="92095"/>
                    </a:cubicBezTo>
                    <a:lnTo>
                      <a:pt x="11644" y="9209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F97DFF96-AD94-B46D-E44E-AC70A1689A9D}"/>
                  </a:ext>
                </a:extLst>
              </p:cNvPr>
              <p:cNvSpPr/>
              <p:nvPr/>
            </p:nvSpPr>
            <p:spPr>
              <a:xfrm>
                <a:off x="9126863" y="4163360"/>
                <a:ext cx="266454" cy="598689"/>
              </a:xfrm>
              <a:custGeom>
                <a:avLst/>
                <a:gdLst>
                  <a:gd name="connsiteX0" fmla="*/ 1882 w 266454"/>
                  <a:gd name="connsiteY0" fmla="*/ 1661 h 598689"/>
                  <a:gd name="connsiteX1" fmla="*/ 111972 w 266454"/>
                  <a:gd name="connsiteY1" fmla="*/ 77877 h 598689"/>
                  <a:gd name="connsiteX2" fmla="*/ 196657 w 266454"/>
                  <a:gd name="connsiteY2" fmla="*/ 183734 h 598689"/>
                  <a:gd name="connsiteX3" fmla="*/ 251702 w 266454"/>
                  <a:gd name="connsiteY3" fmla="*/ 310761 h 598689"/>
                  <a:gd name="connsiteX4" fmla="*/ 260171 w 266454"/>
                  <a:gd name="connsiteY4" fmla="*/ 471662 h 598689"/>
                  <a:gd name="connsiteX5" fmla="*/ 188189 w 266454"/>
                  <a:gd name="connsiteY5" fmla="*/ 590221 h 598689"/>
                  <a:gd name="connsiteX6" fmla="*/ 175486 w 266454"/>
                  <a:gd name="connsiteY6" fmla="*/ 598689 h 598689"/>
                  <a:gd name="connsiteX7" fmla="*/ 171252 w 266454"/>
                  <a:gd name="connsiteY7" fmla="*/ 594455 h 598689"/>
                  <a:gd name="connsiteX8" fmla="*/ 251702 w 266454"/>
                  <a:gd name="connsiteY8" fmla="*/ 488599 h 598689"/>
                  <a:gd name="connsiteX9" fmla="*/ 251702 w 266454"/>
                  <a:gd name="connsiteY9" fmla="*/ 327698 h 598689"/>
                  <a:gd name="connsiteX10" fmla="*/ 200891 w 266454"/>
                  <a:gd name="connsiteY10" fmla="*/ 204905 h 598689"/>
                  <a:gd name="connsiteX11" fmla="*/ 120441 w 266454"/>
                  <a:gd name="connsiteY11" fmla="*/ 99049 h 598689"/>
                  <a:gd name="connsiteX12" fmla="*/ 14585 w 266454"/>
                  <a:gd name="connsiteY12" fmla="*/ 18598 h 598689"/>
                  <a:gd name="connsiteX13" fmla="*/ 1882 w 266454"/>
                  <a:gd name="connsiteY13" fmla="*/ 10130 h 598689"/>
                  <a:gd name="connsiteX14" fmla="*/ 1882 w 266454"/>
                  <a:gd name="connsiteY14" fmla="*/ 1661 h 598689"/>
                  <a:gd name="connsiteX15" fmla="*/ 1882 w 266454"/>
                  <a:gd name="connsiteY15" fmla="*/ 1661 h 59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6454" h="598689">
                    <a:moveTo>
                      <a:pt x="1882" y="1661"/>
                    </a:moveTo>
                    <a:cubicBezTo>
                      <a:pt x="44224" y="22832"/>
                      <a:pt x="82333" y="48238"/>
                      <a:pt x="111972" y="77877"/>
                    </a:cubicBezTo>
                    <a:cubicBezTo>
                      <a:pt x="145846" y="107517"/>
                      <a:pt x="175486" y="145625"/>
                      <a:pt x="196657" y="183734"/>
                    </a:cubicBezTo>
                    <a:cubicBezTo>
                      <a:pt x="222063" y="221842"/>
                      <a:pt x="238999" y="264184"/>
                      <a:pt x="251702" y="310761"/>
                    </a:cubicBezTo>
                    <a:cubicBezTo>
                      <a:pt x="264405" y="361572"/>
                      <a:pt x="272874" y="416617"/>
                      <a:pt x="260171" y="471662"/>
                    </a:cubicBezTo>
                    <a:cubicBezTo>
                      <a:pt x="251702" y="518239"/>
                      <a:pt x="226297" y="560581"/>
                      <a:pt x="188189" y="590221"/>
                    </a:cubicBezTo>
                    <a:cubicBezTo>
                      <a:pt x="183954" y="594455"/>
                      <a:pt x="179720" y="594455"/>
                      <a:pt x="175486" y="598689"/>
                    </a:cubicBezTo>
                    <a:cubicBezTo>
                      <a:pt x="171252" y="598689"/>
                      <a:pt x="171252" y="594455"/>
                      <a:pt x="171252" y="594455"/>
                    </a:cubicBezTo>
                    <a:cubicBezTo>
                      <a:pt x="213594" y="573284"/>
                      <a:pt x="238999" y="530942"/>
                      <a:pt x="251702" y="488599"/>
                    </a:cubicBezTo>
                    <a:cubicBezTo>
                      <a:pt x="268639" y="437788"/>
                      <a:pt x="264405" y="378509"/>
                      <a:pt x="251702" y="327698"/>
                    </a:cubicBezTo>
                    <a:cubicBezTo>
                      <a:pt x="243234" y="285355"/>
                      <a:pt x="226297" y="243013"/>
                      <a:pt x="200891" y="204905"/>
                    </a:cubicBezTo>
                    <a:cubicBezTo>
                      <a:pt x="179720" y="166797"/>
                      <a:pt x="150080" y="128688"/>
                      <a:pt x="120441" y="99049"/>
                    </a:cubicBezTo>
                    <a:cubicBezTo>
                      <a:pt x="86567" y="69409"/>
                      <a:pt x="52693" y="39769"/>
                      <a:pt x="14585" y="18598"/>
                    </a:cubicBezTo>
                    <a:cubicBezTo>
                      <a:pt x="10351" y="14364"/>
                      <a:pt x="6116" y="14364"/>
                      <a:pt x="1882" y="10130"/>
                    </a:cubicBezTo>
                    <a:cubicBezTo>
                      <a:pt x="-2352" y="1661"/>
                      <a:pt x="1882" y="-2573"/>
                      <a:pt x="1882" y="1661"/>
                    </a:cubicBezTo>
                    <a:lnTo>
                      <a:pt x="1882" y="166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2F961814-D64F-133D-9185-105205A587E3}"/>
                  </a:ext>
                </a:extLst>
              </p:cNvPr>
              <p:cNvSpPr/>
              <p:nvPr/>
            </p:nvSpPr>
            <p:spPr>
              <a:xfrm>
                <a:off x="8917033" y="4253940"/>
                <a:ext cx="76216" cy="548099"/>
              </a:xfrm>
              <a:custGeom>
                <a:avLst/>
                <a:gdLst>
                  <a:gd name="connsiteX0" fmla="*/ 4234 w 76216"/>
                  <a:gd name="connsiteY0" fmla="*/ 0 h 548099"/>
                  <a:gd name="connsiteX1" fmla="*/ 42342 w 76216"/>
                  <a:gd name="connsiteY1" fmla="*/ 101622 h 548099"/>
                  <a:gd name="connsiteX2" fmla="*/ 67748 w 76216"/>
                  <a:gd name="connsiteY2" fmla="*/ 207478 h 548099"/>
                  <a:gd name="connsiteX3" fmla="*/ 76217 w 76216"/>
                  <a:gd name="connsiteY3" fmla="*/ 317568 h 548099"/>
                  <a:gd name="connsiteX4" fmla="*/ 67748 w 76216"/>
                  <a:gd name="connsiteY4" fmla="*/ 427659 h 548099"/>
                  <a:gd name="connsiteX5" fmla="*/ 46577 w 76216"/>
                  <a:gd name="connsiteY5" fmla="*/ 533515 h 548099"/>
                  <a:gd name="connsiteX6" fmla="*/ 42342 w 76216"/>
                  <a:gd name="connsiteY6" fmla="*/ 546217 h 548099"/>
                  <a:gd name="connsiteX7" fmla="*/ 38108 w 76216"/>
                  <a:gd name="connsiteY7" fmla="*/ 546217 h 548099"/>
                  <a:gd name="connsiteX8" fmla="*/ 63514 w 76216"/>
                  <a:gd name="connsiteY8" fmla="*/ 440361 h 548099"/>
                  <a:gd name="connsiteX9" fmla="*/ 71982 w 76216"/>
                  <a:gd name="connsiteY9" fmla="*/ 330271 h 548099"/>
                  <a:gd name="connsiteX10" fmla="*/ 63514 w 76216"/>
                  <a:gd name="connsiteY10" fmla="*/ 220181 h 548099"/>
                  <a:gd name="connsiteX11" fmla="*/ 42342 w 76216"/>
                  <a:gd name="connsiteY11" fmla="*/ 114325 h 548099"/>
                  <a:gd name="connsiteX12" fmla="*/ 4234 w 76216"/>
                  <a:gd name="connsiteY12" fmla="*/ 12703 h 548099"/>
                  <a:gd name="connsiteX13" fmla="*/ 0 w 76216"/>
                  <a:gd name="connsiteY13" fmla="*/ 0 h 548099"/>
                  <a:gd name="connsiteX14" fmla="*/ 4234 w 76216"/>
                  <a:gd name="connsiteY14" fmla="*/ 0 h 548099"/>
                  <a:gd name="connsiteX15" fmla="*/ 4234 w 76216"/>
                  <a:gd name="connsiteY15" fmla="*/ 0 h 54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216" h="548099">
                    <a:moveTo>
                      <a:pt x="4234" y="0"/>
                    </a:moveTo>
                    <a:cubicBezTo>
                      <a:pt x="21171" y="33874"/>
                      <a:pt x="33874" y="67748"/>
                      <a:pt x="42342" y="101622"/>
                    </a:cubicBezTo>
                    <a:cubicBezTo>
                      <a:pt x="55045" y="135496"/>
                      <a:pt x="59279" y="173604"/>
                      <a:pt x="67748" y="207478"/>
                    </a:cubicBezTo>
                    <a:cubicBezTo>
                      <a:pt x="71982" y="245586"/>
                      <a:pt x="76217" y="279460"/>
                      <a:pt x="76217" y="317568"/>
                    </a:cubicBezTo>
                    <a:cubicBezTo>
                      <a:pt x="76217" y="355676"/>
                      <a:pt x="76217" y="389550"/>
                      <a:pt x="67748" y="427659"/>
                    </a:cubicBezTo>
                    <a:cubicBezTo>
                      <a:pt x="63514" y="465767"/>
                      <a:pt x="55045" y="499641"/>
                      <a:pt x="46577" y="533515"/>
                    </a:cubicBezTo>
                    <a:cubicBezTo>
                      <a:pt x="46577" y="537749"/>
                      <a:pt x="42342" y="541983"/>
                      <a:pt x="42342" y="546217"/>
                    </a:cubicBezTo>
                    <a:cubicBezTo>
                      <a:pt x="42342" y="550452"/>
                      <a:pt x="38108" y="546217"/>
                      <a:pt x="38108" y="546217"/>
                    </a:cubicBezTo>
                    <a:cubicBezTo>
                      <a:pt x="50811" y="512343"/>
                      <a:pt x="59279" y="474235"/>
                      <a:pt x="63514" y="440361"/>
                    </a:cubicBezTo>
                    <a:cubicBezTo>
                      <a:pt x="67748" y="402253"/>
                      <a:pt x="71982" y="368379"/>
                      <a:pt x="71982" y="330271"/>
                    </a:cubicBezTo>
                    <a:cubicBezTo>
                      <a:pt x="71982" y="292163"/>
                      <a:pt x="71982" y="258289"/>
                      <a:pt x="63514" y="220181"/>
                    </a:cubicBezTo>
                    <a:cubicBezTo>
                      <a:pt x="59279" y="182072"/>
                      <a:pt x="50811" y="148199"/>
                      <a:pt x="42342" y="114325"/>
                    </a:cubicBezTo>
                    <a:cubicBezTo>
                      <a:pt x="33874" y="80451"/>
                      <a:pt x="21171" y="46577"/>
                      <a:pt x="4234" y="12703"/>
                    </a:cubicBezTo>
                    <a:cubicBezTo>
                      <a:pt x="4234" y="8468"/>
                      <a:pt x="0" y="4234"/>
                      <a:pt x="0" y="0"/>
                    </a:cubicBezTo>
                    <a:cubicBezTo>
                      <a:pt x="0" y="0"/>
                      <a:pt x="4234" y="0"/>
                      <a:pt x="4234" y="0"/>
                    </a:cubicBezTo>
                    <a:lnTo>
                      <a:pt x="4234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58EFA7FE-9C53-ACD9-AEA8-7872DED8A6F4}"/>
                  </a:ext>
                </a:extLst>
              </p:cNvPr>
              <p:cNvSpPr/>
              <p:nvPr/>
            </p:nvSpPr>
            <p:spPr>
              <a:xfrm>
                <a:off x="9176381" y="4808626"/>
                <a:ext cx="286870" cy="289682"/>
              </a:xfrm>
              <a:custGeom>
                <a:avLst/>
                <a:gdLst>
                  <a:gd name="connsiteX0" fmla="*/ 3176 w 286870"/>
                  <a:gd name="connsiteY0" fmla="*/ 0 h 289682"/>
                  <a:gd name="connsiteX1" fmla="*/ 176780 w 286870"/>
                  <a:gd name="connsiteY1" fmla="*/ 59279 h 289682"/>
                  <a:gd name="connsiteX2" fmla="*/ 248762 w 286870"/>
                  <a:gd name="connsiteY2" fmla="*/ 114325 h 289682"/>
                  <a:gd name="connsiteX3" fmla="*/ 286870 w 286870"/>
                  <a:gd name="connsiteY3" fmla="*/ 190541 h 289682"/>
                  <a:gd name="connsiteX4" fmla="*/ 248762 w 286870"/>
                  <a:gd name="connsiteY4" fmla="*/ 287929 h 289682"/>
                  <a:gd name="connsiteX5" fmla="*/ 244528 w 286870"/>
                  <a:gd name="connsiteY5" fmla="*/ 283694 h 289682"/>
                  <a:gd name="connsiteX6" fmla="*/ 282636 w 286870"/>
                  <a:gd name="connsiteY6" fmla="*/ 199009 h 289682"/>
                  <a:gd name="connsiteX7" fmla="*/ 274167 w 286870"/>
                  <a:gd name="connsiteY7" fmla="*/ 156667 h 289682"/>
                  <a:gd name="connsiteX8" fmla="*/ 248762 w 286870"/>
                  <a:gd name="connsiteY8" fmla="*/ 122793 h 289682"/>
                  <a:gd name="connsiteX9" fmla="*/ 181014 w 286870"/>
                  <a:gd name="connsiteY9" fmla="*/ 67748 h 289682"/>
                  <a:gd name="connsiteX10" fmla="*/ 100563 w 286870"/>
                  <a:gd name="connsiteY10" fmla="*/ 29640 h 289682"/>
                  <a:gd name="connsiteX11" fmla="*/ 3176 w 286870"/>
                  <a:gd name="connsiteY11" fmla="*/ 8468 h 289682"/>
                  <a:gd name="connsiteX12" fmla="*/ 3176 w 286870"/>
                  <a:gd name="connsiteY12" fmla="*/ 0 h 289682"/>
                  <a:gd name="connsiteX13" fmla="*/ 3176 w 286870"/>
                  <a:gd name="connsiteY13" fmla="*/ 0 h 2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6870" h="289682">
                    <a:moveTo>
                      <a:pt x="3176" y="0"/>
                    </a:moveTo>
                    <a:cubicBezTo>
                      <a:pt x="62455" y="4234"/>
                      <a:pt x="121735" y="25405"/>
                      <a:pt x="176780" y="59279"/>
                    </a:cubicBezTo>
                    <a:cubicBezTo>
                      <a:pt x="202185" y="76216"/>
                      <a:pt x="227591" y="93153"/>
                      <a:pt x="248762" y="114325"/>
                    </a:cubicBezTo>
                    <a:cubicBezTo>
                      <a:pt x="269933" y="135496"/>
                      <a:pt x="286870" y="160901"/>
                      <a:pt x="286870" y="190541"/>
                    </a:cubicBezTo>
                    <a:cubicBezTo>
                      <a:pt x="286870" y="224415"/>
                      <a:pt x="269933" y="258289"/>
                      <a:pt x="248762" y="287929"/>
                    </a:cubicBezTo>
                    <a:cubicBezTo>
                      <a:pt x="248762" y="292163"/>
                      <a:pt x="240293" y="287929"/>
                      <a:pt x="244528" y="283694"/>
                    </a:cubicBezTo>
                    <a:cubicBezTo>
                      <a:pt x="261465" y="258289"/>
                      <a:pt x="278402" y="232883"/>
                      <a:pt x="282636" y="199009"/>
                    </a:cubicBezTo>
                    <a:cubicBezTo>
                      <a:pt x="282636" y="182072"/>
                      <a:pt x="282636" y="169370"/>
                      <a:pt x="274167" y="156667"/>
                    </a:cubicBezTo>
                    <a:cubicBezTo>
                      <a:pt x="269933" y="143964"/>
                      <a:pt x="261465" y="131262"/>
                      <a:pt x="248762" y="122793"/>
                    </a:cubicBezTo>
                    <a:cubicBezTo>
                      <a:pt x="227591" y="101622"/>
                      <a:pt x="202185" y="84685"/>
                      <a:pt x="181014" y="67748"/>
                    </a:cubicBezTo>
                    <a:cubicBezTo>
                      <a:pt x="155609" y="50811"/>
                      <a:pt x="130203" y="38108"/>
                      <a:pt x="100563" y="29640"/>
                    </a:cubicBezTo>
                    <a:cubicBezTo>
                      <a:pt x="70924" y="16937"/>
                      <a:pt x="37050" y="12703"/>
                      <a:pt x="3176" y="8468"/>
                    </a:cubicBezTo>
                    <a:cubicBezTo>
                      <a:pt x="-1059" y="4234"/>
                      <a:pt x="-1059" y="0"/>
                      <a:pt x="3176" y="0"/>
                    </a:cubicBez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62D7B96B-3367-AF1E-DA2F-FCE4F18E09BD}"/>
                  </a:ext>
                </a:extLst>
              </p:cNvPr>
              <p:cNvSpPr/>
              <p:nvPr/>
            </p:nvSpPr>
            <p:spPr>
              <a:xfrm>
                <a:off x="8857754" y="4233827"/>
                <a:ext cx="73457" cy="449525"/>
              </a:xfrm>
              <a:custGeom>
                <a:avLst/>
                <a:gdLst>
                  <a:gd name="connsiteX0" fmla="*/ 25406 w 73457"/>
                  <a:gd name="connsiteY0" fmla="*/ 3176 h 449525"/>
                  <a:gd name="connsiteX1" fmla="*/ 71982 w 73457"/>
                  <a:gd name="connsiteY1" fmla="*/ 189482 h 449525"/>
                  <a:gd name="connsiteX2" fmla="*/ 50811 w 73457"/>
                  <a:gd name="connsiteY2" fmla="*/ 363086 h 449525"/>
                  <a:gd name="connsiteX3" fmla="*/ 4235 w 73457"/>
                  <a:gd name="connsiteY3" fmla="*/ 447771 h 449525"/>
                  <a:gd name="connsiteX4" fmla="*/ 0 w 73457"/>
                  <a:gd name="connsiteY4" fmla="*/ 443537 h 449525"/>
                  <a:gd name="connsiteX5" fmla="*/ 63514 w 73457"/>
                  <a:gd name="connsiteY5" fmla="*/ 286870 h 449525"/>
                  <a:gd name="connsiteX6" fmla="*/ 55045 w 73457"/>
                  <a:gd name="connsiteY6" fmla="*/ 104798 h 449525"/>
                  <a:gd name="connsiteX7" fmla="*/ 25406 w 73457"/>
                  <a:gd name="connsiteY7" fmla="*/ 3176 h 449525"/>
                  <a:gd name="connsiteX8" fmla="*/ 25406 w 73457"/>
                  <a:gd name="connsiteY8" fmla="*/ 3176 h 449525"/>
                  <a:gd name="connsiteX9" fmla="*/ 25406 w 73457"/>
                  <a:gd name="connsiteY9" fmla="*/ 3176 h 44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457" h="449525">
                    <a:moveTo>
                      <a:pt x="25406" y="3176"/>
                    </a:moveTo>
                    <a:cubicBezTo>
                      <a:pt x="46577" y="62455"/>
                      <a:pt x="63514" y="125969"/>
                      <a:pt x="71982" y="189482"/>
                    </a:cubicBezTo>
                    <a:cubicBezTo>
                      <a:pt x="76217" y="248762"/>
                      <a:pt x="71982" y="308041"/>
                      <a:pt x="50811" y="363086"/>
                    </a:cubicBezTo>
                    <a:cubicBezTo>
                      <a:pt x="38108" y="392726"/>
                      <a:pt x="25406" y="422366"/>
                      <a:pt x="4235" y="447771"/>
                    </a:cubicBezTo>
                    <a:cubicBezTo>
                      <a:pt x="4235" y="452006"/>
                      <a:pt x="0" y="447771"/>
                      <a:pt x="0" y="443537"/>
                    </a:cubicBezTo>
                    <a:cubicBezTo>
                      <a:pt x="33874" y="396960"/>
                      <a:pt x="55045" y="346149"/>
                      <a:pt x="63514" y="286870"/>
                    </a:cubicBezTo>
                    <a:cubicBezTo>
                      <a:pt x="71982" y="227591"/>
                      <a:pt x="67748" y="164077"/>
                      <a:pt x="55045" y="104798"/>
                    </a:cubicBezTo>
                    <a:cubicBezTo>
                      <a:pt x="46577" y="70924"/>
                      <a:pt x="38108" y="37050"/>
                      <a:pt x="25406" y="3176"/>
                    </a:cubicBezTo>
                    <a:cubicBezTo>
                      <a:pt x="21171" y="-1059"/>
                      <a:pt x="25406" y="-1059"/>
                      <a:pt x="25406" y="3176"/>
                    </a:cubicBezTo>
                    <a:lnTo>
                      <a:pt x="25406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538C95AA-7216-5A6A-B2A4-D6D40195FCF1}"/>
                  </a:ext>
                </a:extLst>
              </p:cNvPr>
              <p:cNvSpPr/>
              <p:nvPr/>
            </p:nvSpPr>
            <p:spPr>
              <a:xfrm>
                <a:off x="8480906" y="4203129"/>
                <a:ext cx="133015" cy="545158"/>
              </a:xfrm>
              <a:custGeom>
                <a:avLst/>
                <a:gdLst>
                  <a:gd name="connsiteX0" fmla="*/ 131261 w 133015"/>
                  <a:gd name="connsiteY0" fmla="*/ 4234 h 545158"/>
                  <a:gd name="connsiteX1" fmla="*/ 59279 w 133015"/>
                  <a:gd name="connsiteY1" fmla="*/ 207478 h 545158"/>
                  <a:gd name="connsiteX2" fmla="*/ 16937 w 133015"/>
                  <a:gd name="connsiteY2" fmla="*/ 419190 h 545158"/>
                  <a:gd name="connsiteX3" fmla="*/ 4234 w 133015"/>
                  <a:gd name="connsiteY3" fmla="*/ 541983 h 545158"/>
                  <a:gd name="connsiteX4" fmla="*/ 0 w 133015"/>
                  <a:gd name="connsiteY4" fmla="*/ 541983 h 545158"/>
                  <a:gd name="connsiteX5" fmla="*/ 29640 w 133015"/>
                  <a:gd name="connsiteY5" fmla="*/ 326037 h 545158"/>
                  <a:gd name="connsiteX6" fmla="*/ 84685 w 133015"/>
                  <a:gd name="connsiteY6" fmla="*/ 114325 h 545158"/>
                  <a:gd name="connsiteX7" fmla="*/ 127027 w 133015"/>
                  <a:gd name="connsiteY7" fmla="*/ 0 h 545158"/>
                  <a:gd name="connsiteX8" fmla="*/ 131261 w 133015"/>
                  <a:gd name="connsiteY8" fmla="*/ 4234 h 545158"/>
                  <a:gd name="connsiteX9" fmla="*/ 131261 w 133015"/>
                  <a:gd name="connsiteY9" fmla="*/ 4234 h 54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015" h="545158">
                    <a:moveTo>
                      <a:pt x="131261" y="4234"/>
                    </a:moveTo>
                    <a:cubicBezTo>
                      <a:pt x="101622" y="71982"/>
                      <a:pt x="80450" y="139730"/>
                      <a:pt x="59279" y="207478"/>
                    </a:cubicBezTo>
                    <a:cubicBezTo>
                      <a:pt x="38108" y="275226"/>
                      <a:pt x="25405" y="347208"/>
                      <a:pt x="16937" y="419190"/>
                    </a:cubicBezTo>
                    <a:cubicBezTo>
                      <a:pt x="12703" y="461533"/>
                      <a:pt x="8468" y="499641"/>
                      <a:pt x="4234" y="541983"/>
                    </a:cubicBezTo>
                    <a:cubicBezTo>
                      <a:pt x="4234" y="546217"/>
                      <a:pt x="0" y="546217"/>
                      <a:pt x="0" y="541983"/>
                    </a:cubicBezTo>
                    <a:cubicBezTo>
                      <a:pt x="4234" y="470001"/>
                      <a:pt x="12703" y="398019"/>
                      <a:pt x="29640" y="326037"/>
                    </a:cubicBezTo>
                    <a:cubicBezTo>
                      <a:pt x="42342" y="254055"/>
                      <a:pt x="63514" y="186307"/>
                      <a:pt x="84685" y="114325"/>
                    </a:cubicBezTo>
                    <a:cubicBezTo>
                      <a:pt x="97387" y="76216"/>
                      <a:pt x="110090" y="38108"/>
                      <a:pt x="127027" y="0"/>
                    </a:cubicBezTo>
                    <a:cubicBezTo>
                      <a:pt x="131261" y="0"/>
                      <a:pt x="135496" y="0"/>
                      <a:pt x="131261" y="4234"/>
                    </a:cubicBezTo>
                    <a:lnTo>
                      <a:pt x="131261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DE24562A-2687-6B99-EF26-C2B92371E3DD}"/>
                  </a:ext>
                </a:extLst>
              </p:cNvPr>
              <p:cNvSpPr/>
              <p:nvPr/>
            </p:nvSpPr>
            <p:spPr>
              <a:xfrm>
                <a:off x="8134757" y="4663476"/>
                <a:ext cx="176779" cy="47762"/>
              </a:xfrm>
              <a:custGeom>
                <a:avLst/>
                <a:gdLst>
                  <a:gd name="connsiteX0" fmla="*/ 176780 w 176779"/>
                  <a:gd name="connsiteY0" fmla="*/ 5420 h 47762"/>
                  <a:gd name="connsiteX1" fmla="*/ 41284 w 176779"/>
                  <a:gd name="connsiteY1" fmla="*/ 39294 h 47762"/>
                  <a:gd name="connsiteX2" fmla="*/ 3176 w 176779"/>
                  <a:gd name="connsiteY2" fmla="*/ 47762 h 47762"/>
                  <a:gd name="connsiteX3" fmla="*/ 3176 w 176779"/>
                  <a:gd name="connsiteY3" fmla="*/ 43528 h 47762"/>
                  <a:gd name="connsiteX4" fmla="*/ 138672 w 176779"/>
                  <a:gd name="connsiteY4" fmla="*/ 13888 h 47762"/>
                  <a:gd name="connsiteX5" fmla="*/ 176780 w 176779"/>
                  <a:gd name="connsiteY5" fmla="*/ 1186 h 47762"/>
                  <a:gd name="connsiteX6" fmla="*/ 176780 w 176779"/>
                  <a:gd name="connsiteY6" fmla="*/ 5420 h 47762"/>
                  <a:gd name="connsiteX7" fmla="*/ 176780 w 176779"/>
                  <a:gd name="connsiteY7" fmla="*/ 5420 h 4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779" h="47762">
                    <a:moveTo>
                      <a:pt x="176780" y="5420"/>
                    </a:moveTo>
                    <a:cubicBezTo>
                      <a:pt x="134437" y="22357"/>
                      <a:pt x="87861" y="30825"/>
                      <a:pt x="41284" y="39294"/>
                    </a:cubicBezTo>
                    <a:cubicBezTo>
                      <a:pt x="28581" y="43528"/>
                      <a:pt x="15878" y="43528"/>
                      <a:pt x="3176" y="47762"/>
                    </a:cubicBezTo>
                    <a:cubicBezTo>
                      <a:pt x="-1059" y="47762"/>
                      <a:pt x="-1059" y="43528"/>
                      <a:pt x="3176" y="43528"/>
                    </a:cubicBezTo>
                    <a:cubicBezTo>
                      <a:pt x="49752" y="35060"/>
                      <a:pt x="92095" y="26591"/>
                      <a:pt x="138672" y="13888"/>
                    </a:cubicBezTo>
                    <a:cubicBezTo>
                      <a:pt x="151374" y="9654"/>
                      <a:pt x="164077" y="5420"/>
                      <a:pt x="176780" y="1186"/>
                    </a:cubicBezTo>
                    <a:cubicBezTo>
                      <a:pt x="176780" y="-3049"/>
                      <a:pt x="176780" y="5420"/>
                      <a:pt x="176780" y="5420"/>
                    </a:cubicBezTo>
                    <a:lnTo>
                      <a:pt x="176780" y="542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A3E0355C-BE99-8D2C-317A-382AB5960E6C}"/>
                  </a:ext>
                </a:extLst>
              </p:cNvPr>
              <p:cNvSpPr/>
              <p:nvPr/>
            </p:nvSpPr>
            <p:spPr>
              <a:xfrm>
                <a:off x="8110773" y="4812860"/>
                <a:ext cx="81145" cy="55045"/>
              </a:xfrm>
              <a:custGeom>
                <a:avLst/>
                <a:gdLst>
                  <a:gd name="connsiteX0" fmla="*/ 77970 w 81145"/>
                  <a:gd name="connsiteY0" fmla="*/ 55045 h 55045"/>
                  <a:gd name="connsiteX1" fmla="*/ 1754 w 81145"/>
                  <a:gd name="connsiteY1" fmla="*/ 4234 h 55045"/>
                  <a:gd name="connsiteX2" fmla="*/ 5988 w 81145"/>
                  <a:gd name="connsiteY2" fmla="*/ 0 h 55045"/>
                  <a:gd name="connsiteX3" fmla="*/ 77970 w 81145"/>
                  <a:gd name="connsiteY3" fmla="*/ 50811 h 55045"/>
                  <a:gd name="connsiteX4" fmla="*/ 77970 w 81145"/>
                  <a:gd name="connsiteY4" fmla="*/ 55045 h 55045"/>
                  <a:gd name="connsiteX5" fmla="*/ 77970 w 81145"/>
                  <a:gd name="connsiteY5" fmla="*/ 55045 h 55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145" h="55045">
                    <a:moveTo>
                      <a:pt x="77970" y="55045"/>
                    </a:moveTo>
                    <a:cubicBezTo>
                      <a:pt x="52565" y="42342"/>
                      <a:pt x="27159" y="25405"/>
                      <a:pt x="1754" y="4234"/>
                    </a:cubicBezTo>
                    <a:cubicBezTo>
                      <a:pt x="-2480" y="0"/>
                      <a:pt x="1754" y="0"/>
                      <a:pt x="5988" y="0"/>
                    </a:cubicBezTo>
                    <a:cubicBezTo>
                      <a:pt x="27159" y="21171"/>
                      <a:pt x="52565" y="38108"/>
                      <a:pt x="77970" y="50811"/>
                    </a:cubicBezTo>
                    <a:cubicBezTo>
                      <a:pt x="82205" y="50811"/>
                      <a:pt x="82205" y="55045"/>
                      <a:pt x="77970" y="55045"/>
                    </a:cubicBezTo>
                    <a:lnTo>
                      <a:pt x="77970" y="5504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418A0016-6470-0D03-A234-6A0EA66E331A}"/>
                  </a:ext>
                </a:extLst>
              </p:cNvPr>
              <p:cNvSpPr/>
              <p:nvPr/>
            </p:nvSpPr>
            <p:spPr>
              <a:xfrm>
                <a:off x="7898119" y="4757815"/>
                <a:ext cx="174846" cy="363086"/>
              </a:xfrm>
              <a:custGeom>
                <a:avLst/>
                <a:gdLst>
                  <a:gd name="connsiteX0" fmla="*/ 172065 w 174846"/>
                  <a:gd name="connsiteY0" fmla="*/ 4234 h 363086"/>
                  <a:gd name="connsiteX1" fmla="*/ 70443 w 174846"/>
                  <a:gd name="connsiteY1" fmla="*/ 105856 h 363086"/>
                  <a:gd name="connsiteX2" fmla="*/ 11164 w 174846"/>
                  <a:gd name="connsiteY2" fmla="*/ 262523 h 363086"/>
                  <a:gd name="connsiteX3" fmla="*/ 6930 w 174846"/>
                  <a:gd name="connsiteY3" fmla="*/ 359911 h 363086"/>
                  <a:gd name="connsiteX4" fmla="*/ 2695 w 174846"/>
                  <a:gd name="connsiteY4" fmla="*/ 359911 h 363086"/>
                  <a:gd name="connsiteX5" fmla="*/ 23867 w 174846"/>
                  <a:gd name="connsiteY5" fmla="*/ 186307 h 363086"/>
                  <a:gd name="connsiteX6" fmla="*/ 57741 w 174846"/>
                  <a:gd name="connsiteY6" fmla="*/ 110090 h 363086"/>
                  <a:gd name="connsiteX7" fmla="*/ 100083 w 174846"/>
                  <a:gd name="connsiteY7" fmla="*/ 46577 h 363086"/>
                  <a:gd name="connsiteX8" fmla="*/ 167831 w 174846"/>
                  <a:gd name="connsiteY8" fmla="*/ 0 h 363086"/>
                  <a:gd name="connsiteX9" fmla="*/ 172065 w 174846"/>
                  <a:gd name="connsiteY9" fmla="*/ 4234 h 363086"/>
                  <a:gd name="connsiteX10" fmla="*/ 172065 w 174846"/>
                  <a:gd name="connsiteY10" fmla="*/ 4234 h 3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4846" h="363086">
                    <a:moveTo>
                      <a:pt x="172065" y="4234"/>
                    </a:moveTo>
                    <a:cubicBezTo>
                      <a:pt x="125489" y="21171"/>
                      <a:pt x="91615" y="63514"/>
                      <a:pt x="70443" y="105856"/>
                    </a:cubicBezTo>
                    <a:cubicBezTo>
                      <a:pt x="45038" y="156667"/>
                      <a:pt x="23867" y="207478"/>
                      <a:pt x="11164" y="262523"/>
                    </a:cubicBezTo>
                    <a:cubicBezTo>
                      <a:pt x="6930" y="296397"/>
                      <a:pt x="2695" y="326037"/>
                      <a:pt x="6930" y="359911"/>
                    </a:cubicBezTo>
                    <a:cubicBezTo>
                      <a:pt x="6930" y="364145"/>
                      <a:pt x="2695" y="364145"/>
                      <a:pt x="2695" y="359911"/>
                    </a:cubicBezTo>
                    <a:cubicBezTo>
                      <a:pt x="-5773" y="300631"/>
                      <a:pt x="6930" y="241352"/>
                      <a:pt x="23867" y="186307"/>
                    </a:cubicBezTo>
                    <a:cubicBezTo>
                      <a:pt x="32335" y="160901"/>
                      <a:pt x="45038" y="135496"/>
                      <a:pt x="57741" y="110090"/>
                    </a:cubicBezTo>
                    <a:cubicBezTo>
                      <a:pt x="70443" y="88919"/>
                      <a:pt x="83146" y="67748"/>
                      <a:pt x="100083" y="46577"/>
                    </a:cubicBezTo>
                    <a:cubicBezTo>
                      <a:pt x="117020" y="25405"/>
                      <a:pt x="142426" y="8469"/>
                      <a:pt x="167831" y="0"/>
                    </a:cubicBezTo>
                    <a:cubicBezTo>
                      <a:pt x="176300" y="0"/>
                      <a:pt x="176300" y="4234"/>
                      <a:pt x="172065" y="4234"/>
                    </a:cubicBezTo>
                    <a:lnTo>
                      <a:pt x="172065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D6D24861-A2A9-F254-0D2E-9AD5EB49E592}"/>
                  </a:ext>
                </a:extLst>
              </p:cNvPr>
              <p:cNvSpPr/>
              <p:nvPr/>
            </p:nvSpPr>
            <p:spPr>
              <a:xfrm>
                <a:off x="7672166" y="4674832"/>
                <a:ext cx="389550" cy="276699"/>
              </a:xfrm>
              <a:custGeom>
                <a:avLst/>
                <a:gdLst>
                  <a:gd name="connsiteX0" fmla="*/ 385316 w 389550"/>
                  <a:gd name="connsiteY0" fmla="*/ 23704 h 276699"/>
                  <a:gd name="connsiteX1" fmla="*/ 287929 w 389550"/>
                  <a:gd name="connsiteY1" fmla="*/ 11001 h 276699"/>
                  <a:gd name="connsiteX2" fmla="*/ 190541 w 389550"/>
                  <a:gd name="connsiteY2" fmla="*/ 36406 h 276699"/>
                  <a:gd name="connsiteX3" fmla="*/ 101622 w 389550"/>
                  <a:gd name="connsiteY3" fmla="*/ 91452 h 276699"/>
                  <a:gd name="connsiteX4" fmla="*/ 33874 w 389550"/>
                  <a:gd name="connsiteY4" fmla="*/ 167668 h 276699"/>
                  <a:gd name="connsiteX5" fmla="*/ 4234 w 389550"/>
                  <a:gd name="connsiteY5" fmla="*/ 260821 h 276699"/>
                  <a:gd name="connsiteX6" fmla="*/ 4234 w 389550"/>
                  <a:gd name="connsiteY6" fmla="*/ 273524 h 276699"/>
                  <a:gd name="connsiteX7" fmla="*/ 0 w 389550"/>
                  <a:gd name="connsiteY7" fmla="*/ 273524 h 276699"/>
                  <a:gd name="connsiteX8" fmla="*/ 25405 w 389550"/>
                  <a:gd name="connsiteY8" fmla="*/ 176136 h 276699"/>
                  <a:gd name="connsiteX9" fmla="*/ 88919 w 389550"/>
                  <a:gd name="connsiteY9" fmla="*/ 95686 h 276699"/>
                  <a:gd name="connsiteX10" fmla="*/ 173604 w 389550"/>
                  <a:gd name="connsiteY10" fmla="*/ 36406 h 276699"/>
                  <a:gd name="connsiteX11" fmla="*/ 275226 w 389550"/>
                  <a:gd name="connsiteY11" fmla="*/ 2532 h 276699"/>
                  <a:gd name="connsiteX12" fmla="*/ 376848 w 389550"/>
                  <a:gd name="connsiteY12" fmla="*/ 11001 h 276699"/>
                  <a:gd name="connsiteX13" fmla="*/ 389550 w 389550"/>
                  <a:gd name="connsiteY13" fmla="*/ 15235 h 276699"/>
                  <a:gd name="connsiteX14" fmla="*/ 385316 w 389550"/>
                  <a:gd name="connsiteY14" fmla="*/ 23704 h 276699"/>
                  <a:gd name="connsiteX15" fmla="*/ 385316 w 389550"/>
                  <a:gd name="connsiteY15" fmla="*/ 23704 h 2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550" h="276699">
                    <a:moveTo>
                      <a:pt x="385316" y="23704"/>
                    </a:moveTo>
                    <a:cubicBezTo>
                      <a:pt x="355676" y="11001"/>
                      <a:pt x="321802" y="6767"/>
                      <a:pt x="287929" y="11001"/>
                    </a:cubicBezTo>
                    <a:cubicBezTo>
                      <a:pt x="254055" y="15235"/>
                      <a:pt x="220181" y="23704"/>
                      <a:pt x="190541" y="36406"/>
                    </a:cubicBezTo>
                    <a:cubicBezTo>
                      <a:pt x="160901" y="49109"/>
                      <a:pt x="131261" y="70280"/>
                      <a:pt x="101622" y="91452"/>
                    </a:cubicBezTo>
                    <a:cubicBezTo>
                      <a:pt x="76216" y="112623"/>
                      <a:pt x="50811" y="138028"/>
                      <a:pt x="33874" y="167668"/>
                    </a:cubicBezTo>
                    <a:cubicBezTo>
                      <a:pt x="16937" y="197308"/>
                      <a:pt x="4234" y="226947"/>
                      <a:pt x="4234" y="260821"/>
                    </a:cubicBezTo>
                    <a:cubicBezTo>
                      <a:pt x="4234" y="265056"/>
                      <a:pt x="4234" y="269290"/>
                      <a:pt x="4234" y="273524"/>
                    </a:cubicBezTo>
                    <a:cubicBezTo>
                      <a:pt x="4234" y="277758"/>
                      <a:pt x="0" y="277758"/>
                      <a:pt x="0" y="273524"/>
                    </a:cubicBezTo>
                    <a:cubicBezTo>
                      <a:pt x="0" y="239650"/>
                      <a:pt x="8469" y="205776"/>
                      <a:pt x="25405" y="176136"/>
                    </a:cubicBezTo>
                    <a:cubicBezTo>
                      <a:pt x="42342" y="146497"/>
                      <a:pt x="63514" y="121091"/>
                      <a:pt x="88919" y="95686"/>
                    </a:cubicBezTo>
                    <a:cubicBezTo>
                      <a:pt x="114325" y="70280"/>
                      <a:pt x="143964" y="53343"/>
                      <a:pt x="173604" y="36406"/>
                    </a:cubicBezTo>
                    <a:cubicBezTo>
                      <a:pt x="203244" y="19469"/>
                      <a:pt x="237118" y="11001"/>
                      <a:pt x="275226" y="2532"/>
                    </a:cubicBezTo>
                    <a:cubicBezTo>
                      <a:pt x="309100" y="-1702"/>
                      <a:pt x="342974" y="-1702"/>
                      <a:pt x="376848" y="11001"/>
                    </a:cubicBezTo>
                    <a:cubicBezTo>
                      <a:pt x="381082" y="11001"/>
                      <a:pt x="385316" y="15235"/>
                      <a:pt x="389550" y="15235"/>
                    </a:cubicBezTo>
                    <a:cubicBezTo>
                      <a:pt x="389550" y="19469"/>
                      <a:pt x="389550" y="27938"/>
                      <a:pt x="385316" y="23704"/>
                    </a:cubicBezTo>
                    <a:lnTo>
                      <a:pt x="385316" y="2370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E584847B-F271-0996-CC6E-1E013D3E86F4}"/>
                  </a:ext>
                </a:extLst>
              </p:cNvPr>
              <p:cNvSpPr/>
              <p:nvPr/>
            </p:nvSpPr>
            <p:spPr>
              <a:xfrm>
                <a:off x="9168306" y="4821328"/>
                <a:ext cx="178925" cy="374367"/>
              </a:xfrm>
              <a:custGeom>
                <a:avLst/>
                <a:gdLst>
                  <a:gd name="connsiteX0" fmla="*/ 2781 w 178925"/>
                  <a:gd name="connsiteY0" fmla="*/ 0 h 374367"/>
                  <a:gd name="connsiteX1" fmla="*/ 138277 w 178925"/>
                  <a:gd name="connsiteY1" fmla="*/ 101622 h 374367"/>
                  <a:gd name="connsiteX2" fmla="*/ 176385 w 178925"/>
                  <a:gd name="connsiteY2" fmla="*/ 275226 h 374367"/>
                  <a:gd name="connsiteX3" fmla="*/ 142511 w 178925"/>
                  <a:gd name="connsiteY3" fmla="*/ 372613 h 374367"/>
                  <a:gd name="connsiteX4" fmla="*/ 138277 w 178925"/>
                  <a:gd name="connsiteY4" fmla="*/ 368379 h 374367"/>
                  <a:gd name="connsiteX5" fmla="*/ 172151 w 178925"/>
                  <a:gd name="connsiteY5" fmla="*/ 190541 h 374367"/>
                  <a:gd name="connsiteX6" fmla="*/ 87466 w 178925"/>
                  <a:gd name="connsiteY6" fmla="*/ 46577 h 374367"/>
                  <a:gd name="connsiteX7" fmla="*/ 7015 w 178925"/>
                  <a:gd name="connsiteY7" fmla="*/ 0 h 374367"/>
                  <a:gd name="connsiteX8" fmla="*/ 2781 w 178925"/>
                  <a:gd name="connsiteY8" fmla="*/ 0 h 374367"/>
                  <a:gd name="connsiteX9" fmla="*/ 2781 w 178925"/>
                  <a:gd name="connsiteY9" fmla="*/ 0 h 37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925" h="374367">
                    <a:moveTo>
                      <a:pt x="2781" y="0"/>
                    </a:moveTo>
                    <a:cubicBezTo>
                      <a:pt x="57827" y="16937"/>
                      <a:pt x="104403" y="55045"/>
                      <a:pt x="138277" y="101622"/>
                    </a:cubicBezTo>
                    <a:cubicBezTo>
                      <a:pt x="172151" y="152433"/>
                      <a:pt x="184854" y="215946"/>
                      <a:pt x="176385" y="275226"/>
                    </a:cubicBezTo>
                    <a:cubicBezTo>
                      <a:pt x="172151" y="309100"/>
                      <a:pt x="159448" y="342974"/>
                      <a:pt x="142511" y="372613"/>
                    </a:cubicBezTo>
                    <a:cubicBezTo>
                      <a:pt x="142511" y="376848"/>
                      <a:pt x="134043" y="372613"/>
                      <a:pt x="138277" y="368379"/>
                    </a:cubicBezTo>
                    <a:cubicBezTo>
                      <a:pt x="172151" y="317568"/>
                      <a:pt x="180620" y="249820"/>
                      <a:pt x="172151" y="190541"/>
                    </a:cubicBezTo>
                    <a:cubicBezTo>
                      <a:pt x="163683" y="135496"/>
                      <a:pt x="129809" y="84685"/>
                      <a:pt x="87466" y="46577"/>
                    </a:cubicBezTo>
                    <a:cubicBezTo>
                      <a:pt x="62061" y="25405"/>
                      <a:pt x="36655" y="12703"/>
                      <a:pt x="7015" y="0"/>
                    </a:cubicBezTo>
                    <a:cubicBezTo>
                      <a:pt x="-1453" y="4234"/>
                      <a:pt x="-1453" y="0"/>
                      <a:pt x="2781" y="0"/>
                    </a:cubicBezTo>
                    <a:lnTo>
                      <a:pt x="2781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69C91F3-4CEA-59EE-BEA0-30B8275593C6}"/>
                  </a:ext>
                </a:extLst>
              </p:cNvPr>
              <p:cNvSpPr/>
              <p:nvPr/>
            </p:nvSpPr>
            <p:spPr>
              <a:xfrm>
                <a:off x="9156503" y="4287814"/>
                <a:ext cx="86738" cy="476117"/>
              </a:xfrm>
              <a:custGeom>
                <a:avLst/>
                <a:gdLst>
                  <a:gd name="connsiteX0" fmla="*/ 1882 w 86738"/>
                  <a:gd name="connsiteY0" fmla="*/ 0 h 476117"/>
                  <a:gd name="connsiteX1" fmla="*/ 73864 w 86738"/>
                  <a:gd name="connsiteY1" fmla="*/ 177838 h 476117"/>
                  <a:gd name="connsiteX2" fmla="*/ 82332 w 86738"/>
                  <a:gd name="connsiteY2" fmla="*/ 368379 h 476117"/>
                  <a:gd name="connsiteX3" fmla="*/ 56927 w 86738"/>
                  <a:gd name="connsiteY3" fmla="*/ 474235 h 476117"/>
                  <a:gd name="connsiteX4" fmla="*/ 52693 w 86738"/>
                  <a:gd name="connsiteY4" fmla="*/ 474235 h 476117"/>
                  <a:gd name="connsiteX5" fmla="*/ 82332 w 86738"/>
                  <a:gd name="connsiteY5" fmla="*/ 283694 h 476117"/>
                  <a:gd name="connsiteX6" fmla="*/ 48459 w 86738"/>
                  <a:gd name="connsiteY6" fmla="*/ 97388 h 476117"/>
                  <a:gd name="connsiteX7" fmla="*/ 1882 w 86738"/>
                  <a:gd name="connsiteY7" fmla="*/ 0 h 476117"/>
                  <a:gd name="connsiteX8" fmla="*/ 1882 w 86738"/>
                  <a:gd name="connsiteY8" fmla="*/ 0 h 476117"/>
                  <a:gd name="connsiteX9" fmla="*/ 1882 w 86738"/>
                  <a:gd name="connsiteY9" fmla="*/ 0 h 47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738" h="476117">
                    <a:moveTo>
                      <a:pt x="1882" y="0"/>
                    </a:moveTo>
                    <a:cubicBezTo>
                      <a:pt x="35756" y="55045"/>
                      <a:pt x="61161" y="114325"/>
                      <a:pt x="73864" y="177838"/>
                    </a:cubicBezTo>
                    <a:cubicBezTo>
                      <a:pt x="86567" y="241352"/>
                      <a:pt x="90801" y="304866"/>
                      <a:pt x="82332" y="368379"/>
                    </a:cubicBezTo>
                    <a:cubicBezTo>
                      <a:pt x="78098" y="402253"/>
                      <a:pt x="69630" y="440361"/>
                      <a:pt x="56927" y="474235"/>
                    </a:cubicBezTo>
                    <a:cubicBezTo>
                      <a:pt x="56927" y="478470"/>
                      <a:pt x="52693" y="474235"/>
                      <a:pt x="52693" y="474235"/>
                    </a:cubicBezTo>
                    <a:cubicBezTo>
                      <a:pt x="73864" y="414956"/>
                      <a:pt x="82332" y="351442"/>
                      <a:pt x="82332" y="283694"/>
                    </a:cubicBezTo>
                    <a:cubicBezTo>
                      <a:pt x="82332" y="220181"/>
                      <a:pt x="69630" y="156667"/>
                      <a:pt x="48459" y="97388"/>
                    </a:cubicBezTo>
                    <a:cubicBezTo>
                      <a:pt x="35756" y="63514"/>
                      <a:pt x="18819" y="29640"/>
                      <a:pt x="1882" y="0"/>
                    </a:cubicBezTo>
                    <a:cubicBezTo>
                      <a:pt x="-2353" y="0"/>
                      <a:pt x="1882" y="0"/>
                      <a:pt x="1882" y="0"/>
                    </a:cubicBezTo>
                    <a:lnTo>
                      <a:pt x="1882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30D96D57-CA24-0662-3677-F46DF1CB0FAD}"/>
                  </a:ext>
                </a:extLst>
              </p:cNvPr>
              <p:cNvSpPr/>
              <p:nvPr/>
            </p:nvSpPr>
            <p:spPr>
              <a:xfrm>
                <a:off x="9001718" y="4247824"/>
                <a:ext cx="114324" cy="517401"/>
              </a:xfrm>
              <a:custGeom>
                <a:avLst/>
                <a:gdLst>
                  <a:gd name="connsiteX0" fmla="*/ 4234 w 114324"/>
                  <a:gd name="connsiteY0" fmla="*/ 1882 h 517401"/>
                  <a:gd name="connsiteX1" fmla="*/ 80451 w 114324"/>
                  <a:gd name="connsiteY1" fmla="*/ 192423 h 517401"/>
                  <a:gd name="connsiteX2" fmla="*/ 114325 w 114324"/>
                  <a:gd name="connsiteY2" fmla="*/ 395667 h 517401"/>
                  <a:gd name="connsiteX3" fmla="*/ 110090 w 114324"/>
                  <a:gd name="connsiteY3" fmla="*/ 514225 h 517401"/>
                  <a:gd name="connsiteX4" fmla="*/ 105856 w 114324"/>
                  <a:gd name="connsiteY4" fmla="*/ 514225 h 517401"/>
                  <a:gd name="connsiteX5" fmla="*/ 101622 w 114324"/>
                  <a:gd name="connsiteY5" fmla="*/ 306747 h 517401"/>
                  <a:gd name="connsiteX6" fmla="*/ 50811 w 114324"/>
                  <a:gd name="connsiteY6" fmla="*/ 107738 h 517401"/>
                  <a:gd name="connsiteX7" fmla="*/ 0 w 114324"/>
                  <a:gd name="connsiteY7" fmla="*/ 1882 h 517401"/>
                  <a:gd name="connsiteX8" fmla="*/ 4234 w 114324"/>
                  <a:gd name="connsiteY8" fmla="*/ 1882 h 517401"/>
                  <a:gd name="connsiteX9" fmla="*/ 4234 w 114324"/>
                  <a:gd name="connsiteY9" fmla="*/ 1882 h 51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24" h="517401">
                    <a:moveTo>
                      <a:pt x="4234" y="1882"/>
                    </a:moveTo>
                    <a:cubicBezTo>
                      <a:pt x="38108" y="61161"/>
                      <a:pt x="63514" y="128909"/>
                      <a:pt x="80451" y="192423"/>
                    </a:cubicBezTo>
                    <a:cubicBezTo>
                      <a:pt x="97388" y="260171"/>
                      <a:pt x="110090" y="327919"/>
                      <a:pt x="114325" y="395667"/>
                    </a:cubicBezTo>
                    <a:cubicBezTo>
                      <a:pt x="114325" y="433775"/>
                      <a:pt x="114325" y="471883"/>
                      <a:pt x="110090" y="514225"/>
                    </a:cubicBezTo>
                    <a:cubicBezTo>
                      <a:pt x="110090" y="518460"/>
                      <a:pt x="105856" y="518460"/>
                      <a:pt x="105856" y="514225"/>
                    </a:cubicBezTo>
                    <a:cubicBezTo>
                      <a:pt x="110090" y="446477"/>
                      <a:pt x="110090" y="374495"/>
                      <a:pt x="101622" y="306747"/>
                    </a:cubicBezTo>
                    <a:cubicBezTo>
                      <a:pt x="93154" y="239000"/>
                      <a:pt x="76217" y="171252"/>
                      <a:pt x="50811" y="107738"/>
                    </a:cubicBezTo>
                    <a:cubicBezTo>
                      <a:pt x="38108" y="69630"/>
                      <a:pt x="21171" y="35756"/>
                      <a:pt x="0" y="1882"/>
                    </a:cubicBezTo>
                    <a:cubicBezTo>
                      <a:pt x="0" y="1882"/>
                      <a:pt x="4234" y="-2352"/>
                      <a:pt x="4234" y="1882"/>
                    </a:cubicBezTo>
                    <a:lnTo>
                      <a:pt x="4234" y="188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3D8875A1-8747-CE0B-BEF7-680F7B657572}"/>
                  </a:ext>
                </a:extLst>
              </p:cNvPr>
              <p:cNvSpPr/>
              <p:nvPr/>
            </p:nvSpPr>
            <p:spPr>
              <a:xfrm>
                <a:off x="7995421" y="4268995"/>
                <a:ext cx="110519" cy="403076"/>
              </a:xfrm>
              <a:custGeom>
                <a:avLst/>
                <a:gdLst>
                  <a:gd name="connsiteX0" fmla="*/ 108637 w 110519"/>
                  <a:gd name="connsiteY0" fmla="*/ 1882 h 403076"/>
                  <a:gd name="connsiteX1" fmla="*/ 19718 w 110519"/>
                  <a:gd name="connsiteY1" fmla="*/ 124675 h 403076"/>
                  <a:gd name="connsiteX2" fmla="*/ 11250 w 110519"/>
                  <a:gd name="connsiteY2" fmla="*/ 209360 h 403076"/>
                  <a:gd name="connsiteX3" fmla="*/ 19718 w 110519"/>
                  <a:gd name="connsiteY3" fmla="*/ 298279 h 403076"/>
                  <a:gd name="connsiteX4" fmla="*/ 40889 w 110519"/>
                  <a:gd name="connsiteY4" fmla="*/ 399901 h 403076"/>
                  <a:gd name="connsiteX5" fmla="*/ 36655 w 110519"/>
                  <a:gd name="connsiteY5" fmla="*/ 399901 h 403076"/>
                  <a:gd name="connsiteX6" fmla="*/ 2781 w 110519"/>
                  <a:gd name="connsiteY6" fmla="*/ 217828 h 403076"/>
                  <a:gd name="connsiteX7" fmla="*/ 7016 w 110519"/>
                  <a:gd name="connsiteY7" fmla="*/ 128909 h 403076"/>
                  <a:gd name="connsiteX8" fmla="*/ 40889 w 110519"/>
                  <a:gd name="connsiteY8" fmla="*/ 61161 h 403076"/>
                  <a:gd name="connsiteX9" fmla="*/ 108637 w 110519"/>
                  <a:gd name="connsiteY9" fmla="*/ 1882 h 403076"/>
                  <a:gd name="connsiteX10" fmla="*/ 108637 w 110519"/>
                  <a:gd name="connsiteY10" fmla="*/ 1882 h 403076"/>
                  <a:gd name="connsiteX11" fmla="*/ 108637 w 110519"/>
                  <a:gd name="connsiteY11" fmla="*/ 1882 h 403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0519" h="403076">
                    <a:moveTo>
                      <a:pt x="108637" y="1882"/>
                    </a:moveTo>
                    <a:cubicBezTo>
                      <a:pt x="70529" y="35756"/>
                      <a:pt x="32421" y="73864"/>
                      <a:pt x="19718" y="124675"/>
                    </a:cubicBezTo>
                    <a:cubicBezTo>
                      <a:pt x="11250" y="154315"/>
                      <a:pt x="11250" y="183954"/>
                      <a:pt x="11250" y="209360"/>
                    </a:cubicBezTo>
                    <a:cubicBezTo>
                      <a:pt x="11250" y="239000"/>
                      <a:pt x="15484" y="268639"/>
                      <a:pt x="19718" y="298279"/>
                    </a:cubicBezTo>
                    <a:cubicBezTo>
                      <a:pt x="23953" y="332153"/>
                      <a:pt x="32421" y="366027"/>
                      <a:pt x="40889" y="399901"/>
                    </a:cubicBezTo>
                    <a:cubicBezTo>
                      <a:pt x="40889" y="404135"/>
                      <a:pt x="36655" y="404135"/>
                      <a:pt x="36655" y="399901"/>
                    </a:cubicBezTo>
                    <a:cubicBezTo>
                      <a:pt x="19718" y="340621"/>
                      <a:pt x="11250" y="281342"/>
                      <a:pt x="2781" y="217828"/>
                    </a:cubicBezTo>
                    <a:cubicBezTo>
                      <a:pt x="-1453" y="188189"/>
                      <a:pt x="-1453" y="158549"/>
                      <a:pt x="7016" y="128909"/>
                    </a:cubicBezTo>
                    <a:cubicBezTo>
                      <a:pt x="11250" y="103504"/>
                      <a:pt x="23953" y="78098"/>
                      <a:pt x="40889" y="61161"/>
                    </a:cubicBezTo>
                    <a:cubicBezTo>
                      <a:pt x="62061" y="39990"/>
                      <a:pt x="83232" y="18819"/>
                      <a:pt x="108637" y="1882"/>
                    </a:cubicBezTo>
                    <a:cubicBezTo>
                      <a:pt x="108637" y="-2352"/>
                      <a:pt x="112872" y="1882"/>
                      <a:pt x="108637" y="1882"/>
                    </a:cubicBezTo>
                    <a:lnTo>
                      <a:pt x="108637" y="188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0A92A5D-1408-594B-EF8E-7F98665A0F89}"/>
                  </a:ext>
                </a:extLst>
              </p:cNvPr>
              <p:cNvSpPr/>
              <p:nvPr/>
            </p:nvSpPr>
            <p:spPr>
              <a:xfrm>
                <a:off x="8039419" y="4812860"/>
                <a:ext cx="254122" cy="275762"/>
              </a:xfrm>
              <a:custGeom>
                <a:avLst/>
                <a:gdLst>
                  <a:gd name="connsiteX0" fmla="*/ 18063 w 254122"/>
                  <a:gd name="connsiteY0" fmla="*/ 4234 h 275762"/>
                  <a:gd name="connsiteX1" fmla="*/ 5360 w 254122"/>
                  <a:gd name="connsiteY1" fmla="*/ 88919 h 275762"/>
                  <a:gd name="connsiteX2" fmla="*/ 39234 w 254122"/>
                  <a:gd name="connsiteY2" fmla="*/ 160901 h 275762"/>
                  <a:gd name="connsiteX3" fmla="*/ 94280 w 254122"/>
                  <a:gd name="connsiteY3" fmla="*/ 215946 h 275762"/>
                  <a:gd name="connsiteX4" fmla="*/ 162028 w 254122"/>
                  <a:gd name="connsiteY4" fmla="*/ 258289 h 275762"/>
                  <a:gd name="connsiteX5" fmla="*/ 250947 w 254122"/>
                  <a:gd name="connsiteY5" fmla="*/ 270991 h 275762"/>
                  <a:gd name="connsiteX6" fmla="*/ 250947 w 254122"/>
                  <a:gd name="connsiteY6" fmla="*/ 275226 h 275762"/>
                  <a:gd name="connsiteX7" fmla="*/ 98514 w 254122"/>
                  <a:gd name="connsiteY7" fmla="*/ 224415 h 275762"/>
                  <a:gd name="connsiteX8" fmla="*/ 39234 w 254122"/>
                  <a:gd name="connsiteY8" fmla="*/ 165135 h 275762"/>
                  <a:gd name="connsiteX9" fmla="*/ 1126 w 254122"/>
                  <a:gd name="connsiteY9" fmla="*/ 97388 h 275762"/>
                  <a:gd name="connsiteX10" fmla="*/ 13829 w 254122"/>
                  <a:gd name="connsiteY10" fmla="*/ 0 h 275762"/>
                  <a:gd name="connsiteX11" fmla="*/ 18063 w 254122"/>
                  <a:gd name="connsiteY11" fmla="*/ 4234 h 275762"/>
                  <a:gd name="connsiteX12" fmla="*/ 18063 w 254122"/>
                  <a:gd name="connsiteY12" fmla="*/ 4234 h 27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4122" h="275762">
                    <a:moveTo>
                      <a:pt x="18063" y="4234"/>
                    </a:moveTo>
                    <a:cubicBezTo>
                      <a:pt x="9595" y="33874"/>
                      <a:pt x="1126" y="59279"/>
                      <a:pt x="5360" y="88919"/>
                    </a:cubicBezTo>
                    <a:cubicBezTo>
                      <a:pt x="9595" y="114325"/>
                      <a:pt x="22298" y="139730"/>
                      <a:pt x="39234" y="160901"/>
                    </a:cubicBezTo>
                    <a:cubicBezTo>
                      <a:pt x="56171" y="182072"/>
                      <a:pt x="73108" y="199009"/>
                      <a:pt x="94280" y="215946"/>
                    </a:cubicBezTo>
                    <a:cubicBezTo>
                      <a:pt x="115451" y="232883"/>
                      <a:pt x="136622" y="249820"/>
                      <a:pt x="162028" y="258289"/>
                    </a:cubicBezTo>
                    <a:cubicBezTo>
                      <a:pt x="191667" y="270991"/>
                      <a:pt x="221307" y="275226"/>
                      <a:pt x="250947" y="270991"/>
                    </a:cubicBezTo>
                    <a:cubicBezTo>
                      <a:pt x="255181" y="270991"/>
                      <a:pt x="255181" y="275226"/>
                      <a:pt x="250947" y="275226"/>
                    </a:cubicBezTo>
                    <a:cubicBezTo>
                      <a:pt x="195901" y="279460"/>
                      <a:pt x="140856" y="258289"/>
                      <a:pt x="98514" y="224415"/>
                    </a:cubicBezTo>
                    <a:cubicBezTo>
                      <a:pt x="77343" y="207478"/>
                      <a:pt x="56171" y="186307"/>
                      <a:pt x="39234" y="165135"/>
                    </a:cubicBezTo>
                    <a:cubicBezTo>
                      <a:pt x="22298" y="143964"/>
                      <a:pt x="9595" y="122793"/>
                      <a:pt x="1126" y="97388"/>
                    </a:cubicBezTo>
                    <a:cubicBezTo>
                      <a:pt x="-3108" y="63514"/>
                      <a:pt x="5360" y="29640"/>
                      <a:pt x="13829" y="0"/>
                    </a:cubicBezTo>
                    <a:cubicBezTo>
                      <a:pt x="13829" y="0"/>
                      <a:pt x="18063" y="0"/>
                      <a:pt x="18063" y="4234"/>
                    </a:cubicBezTo>
                    <a:lnTo>
                      <a:pt x="1806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78D3EF6-792B-1F41-BFAA-171383B8FD83}"/>
                </a:ext>
              </a:extLst>
            </p:cNvPr>
            <p:cNvSpPr/>
            <p:nvPr/>
          </p:nvSpPr>
          <p:spPr>
            <a:xfrm>
              <a:off x="7862707" y="5668177"/>
              <a:ext cx="128688" cy="153284"/>
            </a:xfrm>
            <a:custGeom>
              <a:avLst/>
              <a:gdLst>
                <a:gd name="connsiteX0" fmla="*/ 118559 w 128688"/>
                <a:gd name="connsiteY0" fmla="*/ 152433 h 153284"/>
                <a:gd name="connsiteX1" fmla="*/ 16937 w 128688"/>
                <a:gd name="connsiteY1" fmla="*/ 46577 h 153284"/>
                <a:gd name="connsiteX2" fmla="*/ 0 w 128688"/>
                <a:gd name="connsiteY2" fmla="*/ 8468 h 153284"/>
                <a:gd name="connsiteX3" fmla="*/ 4234 w 128688"/>
                <a:gd name="connsiteY3" fmla="*/ 0 h 153284"/>
                <a:gd name="connsiteX4" fmla="*/ 12703 w 128688"/>
                <a:gd name="connsiteY4" fmla="*/ 4234 h 153284"/>
                <a:gd name="connsiteX5" fmla="*/ 93153 w 128688"/>
                <a:gd name="connsiteY5" fmla="*/ 118559 h 153284"/>
                <a:gd name="connsiteX6" fmla="*/ 127027 w 128688"/>
                <a:gd name="connsiteY6" fmla="*/ 139730 h 153284"/>
                <a:gd name="connsiteX7" fmla="*/ 118559 w 128688"/>
                <a:gd name="connsiteY7" fmla="*/ 152433 h 153284"/>
                <a:gd name="connsiteX8" fmla="*/ 118559 w 128688"/>
                <a:gd name="connsiteY8" fmla="*/ 152433 h 15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88" h="153284">
                  <a:moveTo>
                    <a:pt x="118559" y="152433"/>
                  </a:moveTo>
                  <a:cubicBezTo>
                    <a:pt x="76216" y="127027"/>
                    <a:pt x="42342" y="88919"/>
                    <a:pt x="16937" y="46577"/>
                  </a:cubicBezTo>
                  <a:cubicBezTo>
                    <a:pt x="8469" y="33874"/>
                    <a:pt x="4234" y="21171"/>
                    <a:pt x="0" y="8468"/>
                  </a:cubicBezTo>
                  <a:cubicBezTo>
                    <a:pt x="0" y="4234"/>
                    <a:pt x="0" y="0"/>
                    <a:pt x="4234" y="0"/>
                  </a:cubicBezTo>
                  <a:cubicBezTo>
                    <a:pt x="8469" y="0"/>
                    <a:pt x="12703" y="0"/>
                    <a:pt x="12703" y="4234"/>
                  </a:cubicBezTo>
                  <a:cubicBezTo>
                    <a:pt x="29640" y="46577"/>
                    <a:pt x="55045" y="84685"/>
                    <a:pt x="93153" y="118559"/>
                  </a:cubicBezTo>
                  <a:cubicBezTo>
                    <a:pt x="101622" y="127027"/>
                    <a:pt x="114325" y="135496"/>
                    <a:pt x="127027" y="139730"/>
                  </a:cubicBezTo>
                  <a:cubicBezTo>
                    <a:pt x="131261" y="143964"/>
                    <a:pt x="127027" y="156667"/>
                    <a:pt x="118559" y="152433"/>
                  </a:cubicBezTo>
                  <a:lnTo>
                    <a:pt x="118559" y="152433"/>
                  </a:ln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2C111A85-F081-8957-DBC5-9AC03CB50A1C}"/>
                </a:ext>
              </a:extLst>
            </p:cNvPr>
            <p:cNvSpPr/>
            <p:nvPr/>
          </p:nvSpPr>
          <p:spPr>
            <a:xfrm>
              <a:off x="7799193" y="5714754"/>
              <a:ext cx="38108" cy="55045"/>
            </a:xfrm>
            <a:custGeom>
              <a:avLst/>
              <a:gdLst>
                <a:gd name="connsiteX0" fmla="*/ 12703 w 38108"/>
                <a:gd name="connsiteY0" fmla="*/ 4234 h 55045"/>
                <a:gd name="connsiteX1" fmla="*/ 38108 w 38108"/>
                <a:gd name="connsiteY1" fmla="*/ 46577 h 55045"/>
                <a:gd name="connsiteX2" fmla="*/ 33874 w 38108"/>
                <a:gd name="connsiteY2" fmla="*/ 55045 h 55045"/>
                <a:gd name="connsiteX3" fmla="*/ 25405 w 38108"/>
                <a:gd name="connsiteY3" fmla="*/ 50811 h 55045"/>
                <a:gd name="connsiteX4" fmla="*/ 0 w 38108"/>
                <a:gd name="connsiteY4" fmla="*/ 8469 h 55045"/>
                <a:gd name="connsiteX5" fmla="*/ 4234 w 38108"/>
                <a:gd name="connsiteY5" fmla="*/ 0 h 55045"/>
                <a:gd name="connsiteX6" fmla="*/ 12703 w 38108"/>
                <a:gd name="connsiteY6" fmla="*/ 4234 h 55045"/>
                <a:gd name="connsiteX7" fmla="*/ 12703 w 38108"/>
                <a:gd name="connsiteY7" fmla="*/ 4234 h 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8" h="55045">
                  <a:moveTo>
                    <a:pt x="12703" y="4234"/>
                  </a:moveTo>
                  <a:cubicBezTo>
                    <a:pt x="21171" y="16937"/>
                    <a:pt x="29640" y="29640"/>
                    <a:pt x="38108" y="46577"/>
                  </a:cubicBezTo>
                  <a:cubicBezTo>
                    <a:pt x="38108" y="50811"/>
                    <a:pt x="38108" y="55045"/>
                    <a:pt x="33874" y="55045"/>
                  </a:cubicBezTo>
                  <a:cubicBezTo>
                    <a:pt x="29640" y="55045"/>
                    <a:pt x="25405" y="55045"/>
                    <a:pt x="25405" y="50811"/>
                  </a:cubicBezTo>
                  <a:cubicBezTo>
                    <a:pt x="16937" y="38108"/>
                    <a:pt x="8469" y="25405"/>
                    <a:pt x="0" y="8469"/>
                  </a:cubicBezTo>
                  <a:cubicBezTo>
                    <a:pt x="0" y="4234"/>
                    <a:pt x="0" y="0"/>
                    <a:pt x="4234" y="0"/>
                  </a:cubicBezTo>
                  <a:cubicBezTo>
                    <a:pt x="4234" y="4234"/>
                    <a:pt x="8469" y="4234"/>
                    <a:pt x="12703" y="4234"/>
                  </a:cubicBezTo>
                  <a:lnTo>
                    <a:pt x="12703" y="4234"/>
                  </a:ln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B30E6743-ECE5-128D-9EC5-36D4B15CC3A3}"/>
                </a:ext>
              </a:extLst>
            </p:cNvPr>
            <p:cNvSpPr/>
            <p:nvPr/>
          </p:nvSpPr>
          <p:spPr>
            <a:xfrm>
              <a:off x="8316829" y="5179122"/>
              <a:ext cx="299572" cy="302748"/>
            </a:xfrm>
            <a:custGeom>
              <a:avLst/>
              <a:gdLst>
                <a:gd name="connsiteX0" fmla="*/ 299573 w 299572"/>
                <a:gd name="connsiteY0" fmla="*/ 6351 h 302748"/>
                <a:gd name="connsiteX1" fmla="*/ 282636 w 299572"/>
                <a:gd name="connsiteY1" fmla="*/ 116442 h 302748"/>
                <a:gd name="connsiteX2" fmla="*/ 244527 w 299572"/>
                <a:gd name="connsiteY2" fmla="*/ 205361 h 302748"/>
                <a:gd name="connsiteX3" fmla="*/ 181014 w 299572"/>
                <a:gd name="connsiteY3" fmla="*/ 273109 h 302748"/>
                <a:gd name="connsiteX4" fmla="*/ 96329 w 299572"/>
                <a:gd name="connsiteY4" fmla="*/ 302748 h 302748"/>
                <a:gd name="connsiteX5" fmla="*/ 11644 w 299572"/>
                <a:gd name="connsiteY5" fmla="*/ 281577 h 302748"/>
                <a:gd name="connsiteX6" fmla="*/ 3176 w 299572"/>
                <a:gd name="connsiteY6" fmla="*/ 273109 h 302748"/>
                <a:gd name="connsiteX7" fmla="*/ 3176 w 299572"/>
                <a:gd name="connsiteY7" fmla="*/ 264640 h 302748"/>
                <a:gd name="connsiteX8" fmla="*/ 11644 w 299572"/>
                <a:gd name="connsiteY8" fmla="*/ 264640 h 302748"/>
                <a:gd name="connsiteX9" fmla="*/ 168311 w 299572"/>
                <a:gd name="connsiteY9" fmla="*/ 268875 h 302748"/>
                <a:gd name="connsiteX10" fmla="*/ 269933 w 299572"/>
                <a:gd name="connsiteY10" fmla="*/ 124910 h 302748"/>
                <a:gd name="connsiteX11" fmla="*/ 291104 w 299572"/>
                <a:gd name="connsiteY11" fmla="*/ 6351 h 302748"/>
                <a:gd name="connsiteX12" fmla="*/ 299573 w 299572"/>
                <a:gd name="connsiteY12" fmla="*/ 6351 h 302748"/>
                <a:gd name="connsiteX13" fmla="*/ 299573 w 299572"/>
                <a:gd name="connsiteY13" fmla="*/ 6351 h 30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9572" h="302748">
                  <a:moveTo>
                    <a:pt x="299573" y="6351"/>
                  </a:moveTo>
                  <a:cubicBezTo>
                    <a:pt x="299573" y="44460"/>
                    <a:pt x="291104" y="82568"/>
                    <a:pt x="282636" y="116442"/>
                  </a:cubicBezTo>
                  <a:cubicBezTo>
                    <a:pt x="274167" y="146081"/>
                    <a:pt x="261464" y="175721"/>
                    <a:pt x="244527" y="205361"/>
                  </a:cubicBezTo>
                  <a:cubicBezTo>
                    <a:pt x="227591" y="230766"/>
                    <a:pt x="206419" y="256172"/>
                    <a:pt x="181014" y="273109"/>
                  </a:cubicBezTo>
                  <a:cubicBezTo>
                    <a:pt x="155608" y="290046"/>
                    <a:pt x="125969" y="298514"/>
                    <a:pt x="96329" y="302748"/>
                  </a:cubicBezTo>
                  <a:cubicBezTo>
                    <a:pt x="66689" y="302748"/>
                    <a:pt x="37050" y="298514"/>
                    <a:pt x="11644" y="281577"/>
                  </a:cubicBezTo>
                  <a:cubicBezTo>
                    <a:pt x="7410" y="277343"/>
                    <a:pt x="7410" y="277343"/>
                    <a:pt x="3176" y="273109"/>
                  </a:cubicBezTo>
                  <a:cubicBezTo>
                    <a:pt x="-1059" y="268875"/>
                    <a:pt x="-1059" y="264640"/>
                    <a:pt x="3176" y="264640"/>
                  </a:cubicBezTo>
                  <a:cubicBezTo>
                    <a:pt x="7410" y="260406"/>
                    <a:pt x="11644" y="260406"/>
                    <a:pt x="11644" y="264640"/>
                  </a:cubicBezTo>
                  <a:cubicBezTo>
                    <a:pt x="53986" y="298514"/>
                    <a:pt x="121735" y="294280"/>
                    <a:pt x="168311" y="268875"/>
                  </a:cubicBezTo>
                  <a:cubicBezTo>
                    <a:pt x="219122" y="239235"/>
                    <a:pt x="252996" y="184190"/>
                    <a:pt x="269933" y="124910"/>
                  </a:cubicBezTo>
                  <a:cubicBezTo>
                    <a:pt x="282636" y="86802"/>
                    <a:pt x="291104" y="44460"/>
                    <a:pt x="291104" y="6351"/>
                  </a:cubicBezTo>
                  <a:cubicBezTo>
                    <a:pt x="282636" y="-2117"/>
                    <a:pt x="299573" y="-2117"/>
                    <a:pt x="299573" y="6351"/>
                  </a:cubicBezTo>
                  <a:lnTo>
                    <a:pt x="299573" y="6351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19F5EF57-3E00-E428-9296-13D8B3A8FE26}"/>
                </a:ext>
              </a:extLst>
            </p:cNvPr>
            <p:cNvSpPr/>
            <p:nvPr/>
          </p:nvSpPr>
          <p:spPr>
            <a:xfrm>
              <a:off x="8299892" y="5325203"/>
              <a:ext cx="318263" cy="192267"/>
            </a:xfrm>
            <a:custGeom>
              <a:avLst/>
              <a:gdLst>
                <a:gd name="connsiteX0" fmla="*/ 316510 w 318263"/>
                <a:gd name="connsiteY0" fmla="*/ 12703 h 192267"/>
                <a:gd name="connsiteX1" fmla="*/ 223356 w 318263"/>
                <a:gd name="connsiteY1" fmla="*/ 148199 h 192267"/>
                <a:gd name="connsiteX2" fmla="*/ 79392 w 318263"/>
                <a:gd name="connsiteY2" fmla="*/ 186307 h 192267"/>
                <a:gd name="connsiteX3" fmla="*/ 3176 w 318263"/>
                <a:gd name="connsiteY3" fmla="*/ 143964 h 192267"/>
                <a:gd name="connsiteX4" fmla="*/ 3176 w 318263"/>
                <a:gd name="connsiteY4" fmla="*/ 135496 h 192267"/>
                <a:gd name="connsiteX5" fmla="*/ 11644 w 318263"/>
                <a:gd name="connsiteY5" fmla="*/ 135496 h 192267"/>
                <a:gd name="connsiteX6" fmla="*/ 70923 w 318263"/>
                <a:gd name="connsiteY6" fmla="*/ 173604 h 192267"/>
                <a:gd name="connsiteX7" fmla="*/ 142906 w 318263"/>
                <a:gd name="connsiteY7" fmla="*/ 173604 h 192267"/>
                <a:gd name="connsiteX8" fmla="*/ 261464 w 318263"/>
                <a:gd name="connsiteY8" fmla="*/ 84685 h 192267"/>
                <a:gd name="connsiteX9" fmla="*/ 303807 w 318263"/>
                <a:gd name="connsiteY9" fmla="*/ 4234 h 192267"/>
                <a:gd name="connsiteX10" fmla="*/ 312276 w 318263"/>
                <a:gd name="connsiteY10" fmla="*/ 0 h 192267"/>
                <a:gd name="connsiteX11" fmla="*/ 316510 w 318263"/>
                <a:gd name="connsiteY11" fmla="*/ 12703 h 192267"/>
                <a:gd name="connsiteX12" fmla="*/ 316510 w 318263"/>
                <a:gd name="connsiteY12" fmla="*/ 12703 h 1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263" h="192267">
                  <a:moveTo>
                    <a:pt x="316510" y="12703"/>
                  </a:moveTo>
                  <a:cubicBezTo>
                    <a:pt x="295339" y="63514"/>
                    <a:pt x="269933" y="114325"/>
                    <a:pt x="223356" y="148199"/>
                  </a:cubicBezTo>
                  <a:cubicBezTo>
                    <a:pt x="185248" y="182072"/>
                    <a:pt x="130203" y="203244"/>
                    <a:pt x="79392" y="186307"/>
                  </a:cubicBezTo>
                  <a:cubicBezTo>
                    <a:pt x="49752" y="177838"/>
                    <a:pt x="28581" y="160901"/>
                    <a:pt x="3176" y="143964"/>
                  </a:cubicBezTo>
                  <a:cubicBezTo>
                    <a:pt x="-1059" y="139730"/>
                    <a:pt x="-1059" y="135496"/>
                    <a:pt x="3176" y="135496"/>
                  </a:cubicBezTo>
                  <a:cubicBezTo>
                    <a:pt x="7410" y="131262"/>
                    <a:pt x="11644" y="131262"/>
                    <a:pt x="11644" y="135496"/>
                  </a:cubicBezTo>
                  <a:cubicBezTo>
                    <a:pt x="28581" y="152433"/>
                    <a:pt x="49752" y="165136"/>
                    <a:pt x="70923" y="173604"/>
                  </a:cubicBezTo>
                  <a:cubicBezTo>
                    <a:pt x="92095" y="182072"/>
                    <a:pt x="117500" y="182072"/>
                    <a:pt x="142906" y="173604"/>
                  </a:cubicBezTo>
                  <a:cubicBezTo>
                    <a:pt x="193717" y="160901"/>
                    <a:pt x="231825" y="127027"/>
                    <a:pt x="261464" y="84685"/>
                  </a:cubicBezTo>
                  <a:cubicBezTo>
                    <a:pt x="278401" y="59279"/>
                    <a:pt x="291104" y="33874"/>
                    <a:pt x="303807" y="4234"/>
                  </a:cubicBezTo>
                  <a:cubicBezTo>
                    <a:pt x="303807" y="0"/>
                    <a:pt x="308041" y="0"/>
                    <a:pt x="312276" y="0"/>
                  </a:cubicBezTo>
                  <a:cubicBezTo>
                    <a:pt x="316510" y="4234"/>
                    <a:pt x="320744" y="8469"/>
                    <a:pt x="316510" y="12703"/>
                  </a:cubicBezTo>
                  <a:lnTo>
                    <a:pt x="316510" y="12703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65F862CB-6E1E-844D-47CD-983E4155BBB8}"/>
                </a:ext>
              </a:extLst>
            </p:cNvPr>
            <p:cNvSpPr/>
            <p:nvPr/>
          </p:nvSpPr>
          <p:spPr>
            <a:xfrm>
              <a:off x="8864468" y="5320969"/>
              <a:ext cx="44751" cy="127027"/>
            </a:xfrm>
            <a:custGeom>
              <a:avLst/>
              <a:gdLst>
                <a:gd name="connsiteX0" fmla="*/ 14456 w 44751"/>
                <a:gd name="connsiteY0" fmla="*/ 4234 h 127027"/>
                <a:gd name="connsiteX1" fmla="*/ 39862 w 44751"/>
                <a:gd name="connsiteY1" fmla="*/ 55045 h 127027"/>
                <a:gd name="connsiteX2" fmla="*/ 39862 w 44751"/>
                <a:gd name="connsiteY2" fmla="*/ 110090 h 127027"/>
                <a:gd name="connsiteX3" fmla="*/ 18691 w 44751"/>
                <a:gd name="connsiteY3" fmla="*/ 127027 h 127027"/>
                <a:gd name="connsiteX4" fmla="*/ 10222 w 44751"/>
                <a:gd name="connsiteY4" fmla="*/ 122793 h 127027"/>
                <a:gd name="connsiteX5" fmla="*/ 14456 w 44751"/>
                <a:gd name="connsiteY5" fmla="*/ 114325 h 127027"/>
                <a:gd name="connsiteX6" fmla="*/ 31393 w 44751"/>
                <a:gd name="connsiteY6" fmla="*/ 101622 h 127027"/>
                <a:gd name="connsiteX7" fmla="*/ 31393 w 44751"/>
                <a:gd name="connsiteY7" fmla="*/ 67748 h 127027"/>
                <a:gd name="connsiteX8" fmla="*/ 1754 w 44751"/>
                <a:gd name="connsiteY8" fmla="*/ 8469 h 127027"/>
                <a:gd name="connsiteX9" fmla="*/ 5988 w 44751"/>
                <a:gd name="connsiteY9" fmla="*/ 0 h 127027"/>
                <a:gd name="connsiteX10" fmla="*/ 14456 w 44751"/>
                <a:gd name="connsiteY10" fmla="*/ 4234 h 127027"/>
                <a:gd name="connsiteX11" fmla="*/ 14456 w 44751"/>
                <a:gd name="connsiteY11" fmla="*/ 4234 h 12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751" h="127027">
                  <a:moveTo>
                    <a:pt x="14456" y="4234"/>
                  </a:moveTo>
                  <a:cubicBezTo>
                    <a:pt x="27159" y="21171"/>
                    <a:pt x="35628" y="38108"/>
                    <a:pt x="39862" y="55045"/>
                  </a:cubicBezTo>
                  <a:cubicBezTo>
                    <a:pt x="44096" y="71982"/>
                    <a:pt x="48330" y="93153"/>
                    <a:pt x="39862" y="110090"/>
                  </a:cubicBezTo>
                  <a:cubicBezTo>
                    <a:pt x="35628" y="118559"/>
                    <a:pt x="27159" y="127027"/>
                    <a:pt x="18691" y="127027"/>
                  </a:cubicBezTo>
                  <a:cubicBezTo>
                    <a:pt x="14456" y="127027"/>
                    <a:pt x="10222" y="127027"/>
                    <a:pt x="10222" y="122793"/>
                  </a:cubicBezTo>
                  <a:cubicBezTo>
                    <a:pt x="10222" y="118559"/>
                    <a:pt x="10222" y="114325"/>
                    <a:pt x="14456" y="114325"/>
                  </a:cubicBezTo>
                  <a:cubicBezTo>
                    <a:pt x="22925" y="114325"/>
                    <a:pt x="27159" y="105856"/>
                    <a:pt x="31393" y="101622"/>
                  </a:cubicBezTo>
                  <a:cubicBezTo>
                    <a:pt x="35628" y="93153"/>
                    <a:pt x="35628" y="80451"/>
                    <a:pt x="31393" y="67748"/>
                  </a:cubicBezTo>
                  <a:cubicBezTo>
                    <a:pt x="27159" y="46577"/>
                    <a:pt x="18691" y="25405"/>
                    <a:pt x="1754" y="8469"/>
                  </a:cubicBezTo>
                  <a:cubicBezTo>
                    <a:pt x="-2480" y="4234"/>
                    <a:pt x="1754" y="0"/>
                    <a:pt x="5988" y="0"/>
                  </a:cubicBezTo>
                  <a:cubicBezTo>
                    <a:pt x="5988" y="0"/>
                    <a:pt x="10222" y="0"/>
                    <a:pt x="14456" y="4234"/>
                  </a:cubicBezTo>
                  <a:lnTo>
                    <a:pt x="14456" y="4234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9717DBE-FF32-1345-DE97-6E241A943CFE}"/>
                </a:ext>
              </a:extLst>
            </p:cNvPr>
            <p:cNvSpPr/>
            <p:nvPr/>
          </p:nvSpPr>
          <p:spPr>
            <a:xfrm>
              <a:off x="7681693" y="5257456"/>
              <a:ext cx="51634" cy="58552"/>
            </a:xfrm>
            <a:custGeom>
              <a:avLst/>
              <a:gdLst>
                <a:gd name="connsiteX0" fmla="*/ 28581 w 51634"/>
                <a:gd name="connsiteY0" fmla="*/ 0 h 58552"/>
                <a:gd name="connsiteX1" fmla="*/ 49752 w 51634"/>
                <a:gd name="connsiteY1" fmla="*/ 12703 h 58552"/>
                <a:gd name="connsiteX2" fmla="*/ 49752 w 51634"/>
                <a:gd name="connsiteY2" fmla="*/ 25405 h 58552"/>
                <a:gd name="connsiteX3" fmla="*/ 49752 w 51634"/>
                <a:gd name="connsiteY3" fmla="*/ 29640 h 58552"/>
                <a:gd name="connsiteX4" fmla="*/ 37050 w 51634"/>
                <a:gd name="connsiteY4" fmla="*/ 55045 h 58552"/>
                <a:gd name="connsiteX5" fmla="*/ 3176 w 51634"/>
                <a:gd name="connsiteY5" fmla="*/ 46577 h 58552"/>
                <a:gd name="connsiteX6" fmla="*/ 28581 w 51634"/>
                <a:gd name="connsiteY6" fmla="*/ 0 h 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634" h="58552">
                  <a:moveTo>
                    <a:pt x="28581" y="0"/>
                  </a:moveTo>
                  <a:cubicBezTo>
                    <a:pt x="37050" y="0"/>
                    <a:pt x="45518" y="4234"/>
                    <a:pt x="49752" y="12703"/>
                  </a:cubicBezTo>
                  <a:cubicBezTo>
                    <a:pt x="49752" y="16937"/>
                    <a:pt x="53987" y="21171"/>
                    <a:pt x="49752" y="25405"/>
                  </a:cubicBezTo>
                  <a:cubicBezTo>
                    <a:pt x="49752" y="25405"/>
                    <a:pt x="49752" y="29640"/>
                    <a:pt x="49752" y="29640"/>
                  </a:cubicBezTo>
                  <a:cubicBezTo>
                    <a:pt x="49752" y="38108"/>
                    <a:pt x="45518" y="50811"/>
                    <a:pt x="37050" y="55045"/>
                  </a:cubicBezTo>
                  <a:cubicBezTo>
                    <a:pt x="24347" y="63514"/>
                    <a:pt x="11644" y="55045"/>
                    <a:pt x="3176" y="46577"/>
                  </a:cubicBezTo>
                  <a:cubicBezTo>
                    <a:pt x="-5293" y="29640"/>
                    <a:pt x="3176" y="0"/>
                    <a:pt x="2858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E7AB411A-BE3B-0782-8ADA-7611FB80E4E0}"/>
                </a:ext>
              </a:extLst>
            </p:cNvPr>
            <p:cNvSpPr/>
            <p:nvPr/>
          </p:nvSpPr>
          <p:spPr>
            <a:xfrm>
              <a:off x="7610769" y="5240519"/>
              <a:ext cx="12702" cy="12702"/>
            </a:xfrm>
            <a:custGeom>
              <a:avLst/>
              <a:gdLst>
                <a:gd name="connsiteX0" fmla="*/ 6351 w 12702"/>
                <a:gd name="connsiteY0" fmla="*/ 0 h 12702"/>
                <a:gd name="connsiteX1" fmla="*/ 6351 w 12702"/>
                <a:gd name="connsiteY1" fmla="*/ 12703 h 12702"/>
                <a:gd name="connsiteX2" fmla="*/ 6351 w 12702"/>
                <a:gd name="connsiteY2" fmla="*/ 0 h 1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2">
                  <a:moveTo>
                    <a:pt x="6351" y="0"/>
                  </a:moveTo>
                  <a:cubicBezTo>
                    <a:pt x="14820" y="0"/>
                    <a:pt x="14820" y="12703"/>
                    <a:pt x="6351" y="12703"/>
                  </a:cubicBezTo>
                  <a:cubicBezTo>
                    <a:pt x="-2117" y="12703"/>
                    <a:pt x="-2117" y="0"/>
                    <a:pt x="635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A30EAD6A-D33C-686D-C388-AD199633F969}"/>
              </a:ext>
            </a:extLst>
          </p:cNvPr>
          <p:cNvGrpSpPr/>
          <p:nvPr/>
        </p:nvGrpSpPr>
        <p:grpSpPr>
          <a:xfrm>
            <a:off x="9427480" y="252302"/>
            <a:ext cx="2442011" cy="1394753"/>
            <a:chOff x="9127342" y="163625"/>
            <a:chExt cx="2803545" cy="1577755"/>
          </a:xfrm>
        </p:grpSpPr>
        <p:pic>
          <p:nvPicPr>
            <p:cNvPr id="523" name="Picture 522" descr="Icon&#10;&#10;Description automatically generated">
              <a:extLst>
                <a:ext uri="{FF2B5EF4-FFF2-40B4-BE49-F238E27FC236}">
                  <a16:creationId xmlns:a16="http://schemas.microsoft.com/office/drawing/2014/main" id="{8676B652-04B1-BFC8-6D35-40DDAF43D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359" b="96875" l="3125" r="96094">
                          <a14:foregroundMark x1="68750" y1="68945" x2="70703" y2="82813"/>
                          <a14:foregroundMark x1="69141" y1="64063" x2="83984" y2="84766"/>
                          <a14:foregroundMark x1="83984" y1="84766" x2="83984" y2="84766"/>
                          <a14:foregroundMark x1="92383" y1="79688" x2="8789" y2="92188"/>
                          <a14:foregroundMark x1="2344" y1="95508" x2="33789" y2="97461"/>
                          <a14:foregroundMark x1="33789" y1="97461" x2="6250" y2="92969"/>
                          <a14:foregroundMark x1="6250" y1="92969" x2="6055" y2="94531"/>
                          <a14:foregroundMark x1="81641" y1="86719" x2="70313" y2="69531"/>
                          <a14:foregroundMark x1="75391" y1="65430" x2="88281" y2="75195"/>
                          <a14:foregroundMark x1="93750" y1="76563" x2="96094" y2="87500"/>
                          <a14:foregroundMark x1="40039" y1="95117" x2="40039" y2="95117"/>
                          <a14:foregroundMark x1="8008" y1="96484" x2="8008" y2="96484"/>
                          <a14:foregroundMark x1="3125" y1="91992" x2="3125" y2="91992"/>
                          <a14:foregroundMark x1="13086" y1="97070" x2="13086" y2="97070"/>
                          <a14:foregroundMark x1="32422" y1="46875" x2="56836" y2="43359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48" t="39494" r="1"/>
            <a:stretch/>
          </p:blipFill>
          <p:spPr>
            <a:xfrm flipH="1">
              <a:off x="9127342" y="266687"/>
              <a:ext cx="2540955" cy="1448381"/>
            </a:xfrm>
            <a:prstGeom prst="rect">
              <a:avLst/>
            </a:prstGeom>
          </p:spPr>
        </p:pic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EA19A531-4BB8-5C9E-D5C8-D4C87D590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53132" y="163625"/>
              <a:ext cx="1577755" cy="1577755"/>
            </a:xfrm>
            <a:prstGeom prst="rect">
              <a:avLst/>
            </a:prstGeom>
          </p:spPr>
        </p:pic>
      </p:grpSp>
      <p:sp>
        <p:nvSpPr>
          <p:cNvPr id="534" name="TextBox 533">
            <a:extLst>
              <a:ext uri="{FF2B5EF4-FFF2-40B4-BE49-F238E27FC236}">
                <a16:creationId xmlns:a16="http://schemas.microsoft.com/office/drawing/2014/main" id="{3CF3CA00-5688-0F26-F9C9-B1A5AF3B7E27}"/>
              </a:ext>
            </a:extLst>
          </p:cNvPr>
          <p:cNvSpPr txBox="1"/>
          <p:nvPr/>
        </p:nvSpPr>
        <p:spPr>
          <a:xfrm>
            <a:off x="2181154" y="351175"/>
            <a:ext cx="7332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endParaRPr lang="en-US" sz="4400" b="1" dirty="0">
              <a:ln w="9525">
                <a:solidFill>
                  <a:schemeClr val="tx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94E5BA-2E1A-FA27-C057-E822EBEB08C6}"/>
              </a:ext>
            </a:extLst>
          </p:cNvPr>
          <p:cNvGrpSpPr/>
          <p:nvPr/>
        </p:nvGrpSpPr>
        <p:grpSpPr>
          <a:xfrm>
            <a:off x="846141" y="572091"/>
            <a:ext cx="2772213" cy="834284"/>
            <a:chOff x="846141" y="572091"/>
            <a:chExt cx="2772213" cy="834284"/>
          </a:xfrm>
        </p:grpSpPr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2769B608-B5ED-3BE0-F2AA-BDF183C6D8D0}"/>
                </a:ext>
              </a:extLst>
            </p:cNvPr>
            <p:cNvSpPr txBox="1"/>
            <p:nvPr/>
          </p:nvSpPr>
          <p:spPr>
            <a:xfrm rot="21182686">
              <a:off x="860695" y="575378"/>
              <a:ext cx="2757659" cy="83099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TOÁN 3</a:t>
              </a:r>
              <a:endPara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D0995A13-B262-1F4F-05CB-FC783E464B68}"/>
                </a:ext>
              </a:extLst>
            </p:cNvPr>
            <p:cNvSpPr txBox="1"/>
            <p:nvPr/>
          </p:nvSpPr>
          <p:spPr>
            <a:xfrm rot="21182686">
              <a:off x="846141" y="572091"/>
              <a:ext cx="2757659" cy="83099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3</a:t>
              </a:r>
            </a:p>
          </p:txBody>
        </p:sp>
      </p:grpSp>
      <p:pic>
        <p:nvPicPr>
          <p:cNvPr id="514" name="Graphic 513">
            <a:extLst>
              <a:ext uri="{FF2B5EF4-FFF2-40B4-BE49-F238E27FC236}">
                <a16:creationId xmlns:a16="http://schemas.microsoft.com/office/drawing/2014/main" id="{F3DCA375-383A-AF54-950D-08FFE35CE9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3718" y="2636980"/>
            <a:ext cx="5860431" cy="4360440"/>
          </a:xfrm>
          <a:prstGeom prst="rect">
            <a:avLst/>
          </a:prstGeom>
        </p:spPr>
      </p:pic>
      <p:pic>
        <p:nvPicPr>
          <p:cNvPr id="3" name="Tieng-chuong-reo-vao-lo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11E49C-8CCA-5613-567F-0F8B579F1C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" end="1484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46584" y="-918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5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7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8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66 -0.14167 L 0.11666 -0.14144 C 0.11536 -0.14074 0.10625 -0.13148 0.10377 -0.12639 C 0.09674 -0.11667 0.10143 -0.11945 0.09479 -0.1169 C 0.08997 -0.10764 0.09388 -0.11436 0.08632 -0.1051 C 0.08489 -0.10348 0.08372 -0.10093 0.08229 -0.09977 C 0.08112 -0.09838 0.07981 -0.09838 0.07851 -0.09815 L 0.07265 -0.09098 C 0.07135 -0.08936 0.07031 -0.08773 0.06888 -0.08635 C 0.06796 -0.08519 0.06692 -0.08519 0.06601 -0.08403 C 0.06432 -0.08287 0.06276 -0.08125 0.06119 -0.07894 C 0.05833 -0.07616 0.05768 -0.07454 0.05442 -0.07199 C 0.05325 -0.07199 0.05182 -0.07199 0.05065 -0.07061 C 0.04049 -0.06412 0.05273 -0.06968 0.04296 -0.06551 C 0.04101 -0.06412 0.03919 -0.06158 0.03711 -0.06019 C 0.03593 -0.05996 0.0345 -0.05996 0.03333 -0.0588 C 0.02005 -0.04699 0.03268 -0.05486 0.02461 -0.05 C 0.01992 -0.04167 0.02135 -0.04398 0.0151 -0.03658 C 0.01315 -0.03496 0.00651 -0.02848 0.00442 -0.02454 C 0.0026 -0.02084 0.0013 -0.01644 -0.00039 -0.0125 C -0.00066 -0.01042 -0.00066 -0.00764 -0.00131 -0.00602 C -0.00456 0.00324 -0.00482 -0.00093 -0.00899 0.00439 C -0.01003 0.00602 -0.01081 0.0081 -0.01185 0.00995 C -0.01342 0.01227 -0.01511 0.01389 -0.01667 0.01643 C -0.01901 0.02037 -0.02344 0.02847 -0.02344 0.0287 C -0.0237 0.02963 -0.02605 0.03449 -0.02435 0.03379 C -0.02253 0.03333 -0.0198 0.03287 -0.01276 0.02523 C -0.00951 0.02222 -0.00443 0.01643 -0.00508 0.01643 C -0.00664 0.01597 -0.00899 0.02152 -0.00899 0.02176 L -0.00899 0.02152 " pathEditMode="relative" rAng="0" ptsTypes="AAAAAAAAAAAAAAAAAAAAAAAAAAAAAA">
                                          <p:cBhvr>
                                            <p:cTn id="3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8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4600"/>
                                </p:stCondLst>
                                <p:childTnLst>
                                  <p:par>
                                    <p:cTn id="4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85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5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8350"/>
                                </p:stCondLst>
                                <p:childTnLst>
                                  <p:par>
                                    <p:cTn id="61" presetID="49" presetClass="entr" presetSubtype="0" decel="100000" fill="hold" nodeType="after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66 -0.14167 L 0.11666 -0.14144 C 0.11536 -0.14074 0.10625 -0.13148 0.10377 -0.12639 C 0.09674 -0.11667 0.10143 -0.11945 0.09479 -0.1169 C 0.08997 -0.10764 0.09388 -0.11436 0.08632 -0.1051 C 0.08489 -0.10348 0.08372 -0.10093 0.08229 -0.09977 C 0.08112 -0.09838 0.07981 -0.09838 0.07851 -0.09815 L 0.07265 -0.09098 C 0.07135 -0.08936 0.07031 -0.08773 0.06888 -0.08635 C 0.06796 -0.08519 0.06692 -0.08519 0.06601 -0.08403 C 0.06432 -0.08287 0.06276 -0.08125 0.06119 -0.07894 C 0.05833 -0.07616 0.05768 -0.07454 0.05442 -0.07199 C 0.05325 -0.07199 0.05182 -0.07199 0.05065 -0.07061 C 0.04049 -0.06412 0.05273 -0.06968 0.04296 -0.06551 C 0.04101 -0.06412 0.03919 -0.06158 0.03711 -0.06019 C 0.03593 -0.05996 0.0345 -0.05996 0.03333 -0.0588 C 0.02005 -0.04699 0.03268 -0.05486 0.02461 -0.05 C 0.01992 -0.04167 0.02135 -0.04398 0.0151 -0.03658 C 0.01315 -0.03496 0.00651 -0.02848 0.00442 -0.02454 C 0.0026 -0.02084 0.0013 -0.01644 -0.00039 -0.0125 C -0.00066 -0.01042 -0.00066 -0.00764 -0.00131 -0.00602 C -0.00456 0.00324 -0.00482 -0.00093 -0.00899 0.00439 C -0.01003 0.00602 -0.01081 0.0081 -0.01185 0.00995 C -0.01342 0.01227 -0.01511 0.01389 -0.01667 0.01643 C -0.01901 0.02037 -0.02344 0.02847 -0.02344 0.0287 C -0.0237 0.02963 -0.02605 0.03449 -0.02435 0.03379 C -0.02253 0.03333 -0.0198 0.03287 -0.01276 0.02523 C -0.00951 0.02222 -0.00443 0.01643 -0.00508 0.01643 C -0.00664 0.01597 -0.00899 0.02152 -0.00899 0.02176 L -0.00899 0.02152 " pathEditMode="relative" rAng="0" ptsTypes="AAAAAAAAAAAAAAAAAAAAAAAAAAAAAA">
                                          <p:cBhvr>
                                            <p:cTn id="3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8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4600"/>
                                </p:stCondLst>
                                <p:childTnLst>
                                  <p:par>
                                    <p:cTn id="4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85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5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8350"/>
                                </p:stCondLst>
                                <p:childTnLst>
                                  <p:par>
                                    <p:cTn id="61" presetID="49" presetClass="entr" presetSubtype="0" decel="100000" fill="hold" nodeType="after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9B4FC-64AE-3CAC-5CA5-5EAAB517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BBA3CA2-D426-2AF6-BCC0-F9B75B34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1666">
            <a:off x="9263087" y="3523226"/>
            <a:ext cx="2885847" cy="35253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245161-96F2-85D7-A287-3C64B60EE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9771">
            <a:off x="168459" y="3601411"/>
            <a:ext cx="3134472" cy="3422308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34211F1-F54C-80F0-4258-38FA4C34B891}"/>
              </a:ext>
            </a:extLst>
          </p:cNvPr>
          <p:cNvGrpSpPr/>
          <p:nvPr/>
        </p:nvGrpSpPr>
        <p:grpSpPr>
          <a:xfrm>
            <a:off x="2678400" y="2485150"/>
            <a:ext cx="6122699" cy="2800768"/>
            <a:chOff x="5669251" y="1730581"/>
            <a:chExt cx="4800528" cy="2800768"/>
          </a:xfrm>
        </p:grpSpPr>
        <p:sp>
          <p:nvSpPr>
            <p:cNvPr id="3" name="TextBox 587">
              <a:extLst>
                <a:ext uri="{FF2B5EF4-FFF2-40B4-BE49-F238E27FC236}">
                  <a16:creationId xmlns:a16="http://schemas.microsoft.com/office/drawing/2014/main" id="{FE67AF3F-8F31-E160-956C-FC4AE1B24DE9}"/>
                </a:ext>
              </a:extLst>
            </p:cNvPr>
            <p:cNvSpPr txBox="1"/>
            <p:nvPr/>
          </p:nvSpPr>
          <p:spPr>
            <a:xfrm>
              <a:off x="5669252" y="1730582"/>
              <a:ext cx="480052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8800" b="1" dirty="0">
                <a:ln w="228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587">
              <a:extLst>
                <a:ext uri="{FF2B5EF4-FFF2-40B4-BE49-F238E27FC236}">
                  <a16:creationId xmlns:a16="http://schemas.microsoft.com/office/drawing/2014/main" id="{4586166E-FDD2-3D58-6D34-01F9B24E3C8F}"/>
                </a:ext>
              </a:extLst>
            </p:cNvPr>
            <p:cNvSpPr txBox="1"/>
            <p:nvPr/>
          </p:nvSpPr>
          <p:spPr>
            <a:xfrm>
              <a:off x="5669251" y="1730581"/>
              <a:ext cx="480052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8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050F395C-629F-7F82-BFC4-08952843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156EFB8-67C5-E9C9-E43E-357FBB6E3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177" y="3488518"/>
            <a:ext cx="3160757" cy="30102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1AFB4B-9137-7C2D-2430-E0F3896D8FFD}"/>
              </a:ext>
            </a:extLst>
          </p:cNvPr>
          <p:cNvGrpSpPr/>
          <p:nvPr/>
        </p:nvGrpSpPr>
        <p:grpSpPr>
          <a:xfrm>
            <a:off x="274482" y="0"/>
            <a:ext cx="4931174" cy="1196094"/>
            <a:chOff x="1075407" y="183054"/>
            <a:chExt cx="4931174" cy="11960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FB6D45C-C241-9306-AF78-81AA848B7DA4}"/>
                </a:ext>
              </a:extLst>
            </p:cNvPr>
            <p:cNvSpPr/>
            <p:nvPr/>
          </p:nvSpPr>
          <p:spPr>
            <a:xfrm>
              <a:off x="1493190" y="500096"/>
              <a:ext cx="3413934" cy="879052"/>
            </a:xfrm>
            <a:custGeom>
              <a:avLst/>
              <a:gdLst>
                <a:gd name="connsiteX0" fmla="*/ 0 w 3413934"/>
                <a:gd name="connsiteY0" fmla="*/ 161042 h 879052"/>
                <a:gd name="connsiteX1" fmla="*/ 161042 w 3413934"/>
                <a:gd name="connsiteY1" fmla="*/ 0 h 879052"/>
                <a:gd name="connsiteX2" fmla="*/ 3252892 w 3413934"/>
                <a:gd name="connsiteY2" fmla="*/ 0 h 879052"/>
                <a:gd name="connsiteX3" fmla="*/ 3413934 w 3413934"/>
                <a:gd name="connsiteY3" fmla="*/ 161042 h 879052"/>
                <a:gd name="connsiteX4" fmla="*/ 3413934 w 3413934"/>
                <a:gd name="connsiteY4" fmla="*/ 718010 h 879052"/>
                <a:gd name="connsiteX5" fmla="*/ 3252892 w 3413934"/>
                <a:gd name="connsiteY5" fmla="*/ 879052 h 879052"/>
                <a:gd name="connsiteX6" fmla="*/ 161042 w 3413934"/>
                <a:gd name="connsiteY6" fmla="*/ 879052 h 879052"/>
                <a:gd name="connsiteX7" fmla="*/ 0 w 3413934"/>
                <a:gd name="connsiteY7" fmla="*/ 718010 h 879052"/>
                <a:gd name="connsiteX8" fmla="*/ 0 w 3413934"/>
                <a:gd name="connsiteY8" fmla="*/ 161042 h 87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934" h="879052" fill="none" extrusionOk="0">
                  <a:moveTo>
                    <a:pt x="0" y="161042"/>
                  </a:moveTo>
                  <a:cubicBezTo>
                    <a:pt x="-1080" y="76537"/>
                    <a:pt x="74949" y="-3397"/>
                    <a:pt x="161042" y="0"/>
                  </a:cubicBezTo>
                  <a:cubicBezTo>
                    <a:pt x="1623438" y="46704"/>
                    <a:pt x="1832513" y="165992"/>
                    <a:pt x="3252892" y="0"/>
                  </a:cubicBezTo>
                  <a:cubicBezTo>
                    <a:pt x="3329620" y="2875"/>
                    <a:pt x="3420499" y="71102"/>
                    <a:pt x="3413934" y="161042"/>
                  </a:cubicBezTo>
                  <a:cubicBezTo>
                    <a:pt x="3377259" y="330446"/>
                    <a:pt x="3399389" y="514999"/>
                    <a:pt x="3413934" y="718010"/>
                  </a:cubicBezTo>
                  <a:cubicBezTo>
                    <a:pt x="3421836" y="805034"/>
                    <a:pt x="3345690" y="882667"/>
                    <a:pt x="3252892" y="879052"/>
                  </a:cubicBezTo>
                  <a:cubicBezTo>
                    <a:pt x="2417747" y="936711"/>
                    <a:pt x="912011" y="782444"/>
                    <a:pt x="161042" y="879052"/>
                  </a:cubicBezTo>
                  <a:cubicBezTo>
                    <a:pt x="87089" y="883104"/>
                    <a:pt x="5167" y="801065"/>
                    <a:pt x="0" y="718010"/>
                  </a:cubicBezTo>
                  <a:cubicBezTo>
                    <a:pt x="-8420" y="612526"/>
                    <a:pt x="519" y="413531"/>
                    <a:pt x="0" y="161042"/>
                  </a:cubicBezTo>
                  <a:close/>
                </a:path>
                <a:path w="3413934" h="879052" stroke="0" extrusionOk="0">
                  <a:moveTo>
                    <a:pt x="0" y="161042"/>
                  </a:moveTo>
                  <a:cubicBezTo>
                    <a:pt x="2943" y="76706"/>
                    <a:pt x="75512" y="-8177"/>
                    <a:pt x="161042" y="0"/>
                  </a:cubicBezTo>
                  <a:cubicBezTo>
                    <a:pt x="1596455" y="8500"/>
                    <a:pt x="2830703" y="-37660"/>
                    <a:pt x="3252892" y="0"/>
                  </a:cubicBezTo>
                  <a:cubicBezTo>
                    <a:pt x="3349005" y="-14722"/>
                    <a:pt x="3415963" y="60495"/>
                    <a:pt x="3413934" y="161042"/>
                  </a:cubicBezTo>
                  <a:cubicBezTo>
                    <a:pt x="3462344" y="280782"/>
                    <a:pt x="3455179" y="522589"/>
                    <a:pt x="3413934" y="718010"/>
                  </a:cubicBezTo>
                  <a:cubicBezTo>
                    <a:pt x="3413416" y="804287"/>
                    <a:pt x="3343504" y="870136"/>
                    <a:pt x="3252892" y="879052"/>
                  </a:cubicBezTo>
                  <a:cubicBezTo>
                    <a:pt x="2207482" y="808507"/>
                    <a:pt x="664966" y="904614"/>
                    <a:pt x="161042" y="879052"/>
                  </a:cubicBezTo>
                  <a:cubicBezTo>
                    <a:pt x="67598" y="889186"/>
                    <a:pt x="-5434" y="803988"/>
                    <a:pt x="0" y="718010"/>
                  </a:cubicBezTo>
                  <a:cubicBezTo>
                    <a:pt x="15468" y="532583"/>
                    <a:pt x="-25084" y="244776"/>
                    <a:pt x="0" y="1610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DF6888-A23D-2D82-7398-0D2E0804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407" y="183054"/>
              <a:ext cx="835566" cy="8355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BEE3A-23E0-CEFD-22B1-32DF037AEBD5}"/>
                </a:ext>
              </a:extLst>
            </p:cNvPr>
            <p:cNvSpPr txBox="1"/>
            <p:nvPr/>
          </p:nvSpPr>
          <p:spPr>
            <a:xfrm>
              <a:off x="2259701" y="589511"/>
              <a:ext cx="37468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nhẩm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10" name="Hình ảnh 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D1F987B-98BE-3461-B6F0-34A88CE489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1" b="85976" l="18640" r="31935">
                        <a14:foregroundMark x1="18640" y1="41098" x2="18640" y2="41098"/>
                        <a14:foregroundMark x1="23940" y1="28171" x2="23940" y2="28171"/>
                        <a14:foregroundMark x1="23322" y1="40244" x2="23322" y2="40244"/>
                        <a14:foregroundMark x1="31935" y1="42805" x2="31935" y2="42805"/>
                        <a14:foregroundMark x1="24558" y1="85976" x2="24558" y2="85976"/>
                        <a14:foregroundMark x1="25530" y1="84756" x2="25530" y2="84756"/>
                        <a14:foregroundMark x1="22836" y1="82927" x2="22836" y2="82927"/>
                        <a14:foregroundMark x1="27694" y1="81220" x2="27694" y2="81220"/>
                        <a14:foregroundMark x1="26281" y1="77805" x2="26281" y2="77805"/>
                        <a14:foregroundMark x1="22394" y1="80366" x2="22394" y2="80366"/>
                        <a14:foregroundMark x1="23410" y1="40488" x2="23410" y2="40488"/>
                        <a14:foregroundMark x1="25177" y1="39146" x2="25663" y2="41341"/>
                        <a14:foregroundMark x1="26855" y1="38171" x2="27606" y2="41829"/>
                        <a14:foregroundMark x1="22129" y1="37927" x2="21555" y2="42439"/>
                        <a14:foregroundMark x1="21776" y1="64146" x2="22836" y2="73780"/>
                        <a14:foregroundMark x1="22527" y1="63049" x2="23189" y2="73537"/>
                        <a14:foregroundMark x1="23498" y1="63780" x2="24161" y2="72805"/>
                        <a14:foregroundMark x1="26590" y1="63902" x2="26060" y2="70122"/>
                        <a14:foregroundMark x1="27827" y1="64512" x2="27606" y2="71707"/>
                        <a14:foregroundMark x1="23454" y1="74390" x2="24117" y2="78049"/>
                        <a14:foregroundMark x1="22615" y1="75366" x2="24867" y2="78780"/>
                        <a14:foregroundMark x1="23322" y1="79146" x2="25177" y2="84634"/>
                        <a14:foregroundMark x1="25177" y1="79878" x2="25530" y2="80244"/>
                        <a14:foregroundMark x1="28666" y1="64512" x2="27783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22096" r="67226" b="9734"/>
          <a:stretch/>
        </p:blipFill>
        <p:spPr>
          <a:xfrm>
            <a:off x="2504384" y="1037281"/>
            <a:ext cx="2487146" cy="4010347"/>
          </a:xfrm>
          <a:prstGeom prst="rect">
            <a:avLst/>
          </a:prstGeom>
        </p:spPr>
      </p:pic>
      <p:pic>
        <p:nvPicPr>
          <p:cNvPr id="14" name="Hình ảnh 1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B2909396-434F-F8AD-6F86-7EF7CDC27D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85" b="82073" l="36175" r="49779">
                        <a14:foregroundMark x1="36440" y1="34634" x2="36307" y2="39756"/>
                        <a14:foregroundMark x1="39797" y1="24268" x2="43286" y2="21951"/>
                        <a14:foregroundMark x1="42005" y1="32439" x2="40504" y2="39634"/>
                        <a14:foregroundMark x1="49337" y1="31707" x2="49867" y2="39756"/>
                        <a14:foregroundMark x1="40548" y1="35488" x2="40106" y2="40366"/>
                        <a14:foregroundMark x1="36219" y1="33902" x2="36263" y2="42317"/>
                        <a14:foregroundMark x1="39789" y1="61707" x2="40724" y2="70488"/>
                        <a14:foregroundMark x1="39620" y1="60122" x2="39789" y2="61707"/>
                        <a14:foregroundMark x1="40724" y1="70488" x2="40724" y2="70488"/>
                        <a14:foregroundMark x1="40374" y1="61707" x2="40901" y2="70732"/>
                        <a14:foregroundMark x1="40296" y1="60366" x2="40374" y2="61707"/>
                        <a14:foregroundMark x1="40239" y1="59390" x2="40296" y2="60366"/>
                        <a14:foregroundMark x1="41254" y1="59756" x2="42049" y2="68659"/>
                        <a14:foregroundMark x1="44346" y1="59878" x2="43551" y2="68537"/>
                        <a14:foregroundMark x1="45042" y1="67491" x2="44832" y2="69756"/>
                        <a14:foregroundMark x1="45334" y1="64346" x2="45244" y2="65321"/>
                        <a14:foregroundMark x1="45760" y1="59756" x2="45640" y2="61052"/>
                        <a14:foregroundMark x1="45438" y1="68142" x2="45097" y2="71098"/>
                        <a14:foregroundMark x1="46378" y1="60000" x2="45505" y2="67562"/>
                        <a14:foregroundMark x1="42138" y1="69634" x2="43419" y2="72317"/>
                        <a14:foregroundMark x1="43198" y1="68659" x2="42977" y2="71098"/>
                        <a14:foregroundMark x1="43463" y1="75366" x2="43154" y2="80122"/>
                        <a14:foregroundMark x1="40415" y1="74756" x2="40857" y2="76341"/>
                        <a14:foregroundMark x1="41961" y1="81463" x2="44214" y2="82073"/>
                        <a14:backgroundMark x1="45009" y1="60610" x2="44700" y2="63902"/>
                        <a14:backgroundMark x1="44744" y1="65244" x2="44700" y2="67439"/>
                        <a14:backgroundMark x1="46113" y1="60366" x2="46113" y2="60366"/>
                        <a14:backgroundMark x1="40106" y1="60366" x2="40106" y2="60366"/>
                        <a14:backgroundMark x1="40239" y1="61707" x2="40239" y2="6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6" t="17717" r="49017" b="14113"/>
          <a:stretch/>
        </p:blipFill>
        <p:spPr>
          <a:xfrm>
            <a:off x="4845463" y="919013"/>
            <a:ext cx="2637751" cy="4089097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B5FE2342-3CE3-D661-D089-DE5AE94FE5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537" b="81463" l="54373" r="67933">
                        <a14:foregroundMark x1="58039" y1="32683" x2="58436" y2="37561"/>
                        <a14:foregroundMark x1="57332" y1="26585" x2="61440" y2="23537"/>
                        <a14:foregroundMark x1="61440" y1="23537" x2="61926" y2="23780"/>
                        <a14:foregroundMark x1="59187" y1="35366" x2="60027" y2="36585"/>
                        <a14:foregroundMark x1="61087" y1="34268" x2="61882" y2="36220"/>
                        <a14:foregroundMark x1="63295" y1="32561" x2="63383" y2="38293"/>
                        <a14:foregroundMark x1="67359" y1="33415" x2="67447" y2="43415"/>
                        <a14:foregroundMark x1="64399" y1="59878" x2="63560" y2="69146"/>
                        <a14:foregroundMark x1="63869" y1="60366" x2="63074" y2="70122"/>
                        <a14:foregroundMark x1="63074" y1="70122" x2="63074" y2="70122"/>
                        <a14:foregroundMark x1="62147" y1="59878" x2="61749" y2="68049"/>
                        <a14:foregroundMark x1="59231" y1="59756" x2="59894" y2="68293"/>
                        <a14:foregroundMark x1="58304" y1="59756" x2="58922" y2="69024"/>
                        <a14:foregroundMark x1="58922" y1="69024" x2="59055" y2="69756"/>
                        <a14:foregroundMark x1="57597" y1="59878" x2="58701" y2="70488"/>
                        <a14:foregroundMark x1="60071" y1="65122" x2="60380" y2="66220"/>
                        <a14:foregroundMark x1="54770" y1="31951" x2="54373" y2="43537"/>
                        <a14:foregroundMark x1="54373" y1="43537" x2="54417" y2="43780"/>
                        <a14:foregroundMark x1="59408" y1="74146" x2="62765" y2="72805"/>
                        <a14:foregroundMark x1="62765" y1="72805" x2="62853" y2="71585"/>
                        <a14:foregroundMark x1="61661" y1="64756" x2="61087" y2="69634"/>
                        <a14:foregroundMark x1="58481" y1="76585" x2="59231" y2="79634"/>
                        <a14:foregroundMark x1="59055" y1="81585" x2="61352" y2="81585"/>
                        <a14:foregroundMark x1="60910" y1="75854" x2="61263" y2="79268"/>
                        <a14:foregroundMark x1="67933" y1="44512" x2="67226" y2="4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90" t="19476" r="30983" b="12354"/>
          <a:stretch/>
        </p:blipFill>
        <p:spPr>
          <a:xfrm>
            <a:off x="7283302" y="982514"/>
            <a:ext cx="2586950" cy="4010344"/>
          </a:xfrm>
          <a:prstGeom prst="rect">
            <a:avLst/>
          </a:prstGeom>
        </p:spPr>
      </p:pic>
      <p:pic>
        <p:nvPicPr>
          <p:cNvPr id="16" name="Hình ảnh 1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266A510-6F24-94D7-28D7-20F06833A5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27" b="87561" l="71157" r="85159">
                        <a14:foregroundMark x1="75530" y1="30732" x2="78710" y2="27927"/>
                        <a14:foregroundMark x1="78710" y1="27927" x2="80124" y2="28659"/>
                        <a14:foregroundMark x1="84099" y1="36463" x2="84099" y2="48537"/>
                        <a14:foregroundMark x1="84099" y1="48537" x2="84055" y2="48902"/>
                        <a14:foregroundMark x1="85247" y1="41220" x2="84938" y2="48415"/>
                        <a14:foregroundMark x1="71201" y1="41220" x2="71246" y2="47195"/>
                        <a14:foregroundMark x1="75309" y1="81585" x2="77827" y2="87439"/>
                        <a14:foregroundMark x1="77827" y1="87439" x2="78799" y2="87561"/>
                        <a14:foregroundMark x1="75321" y1="67927" x2="75398" y2="68659"/>
                        <a14:foregroundMark x1="75232" y1="67073" x2="75321" y2="67927"/>
                        <a14:foregroundMark x1="75143" y1="66220" x2="75232" y2="67073"/>
                        <a14:foregroundMark x1="75066" y1="65488" x2="75143" y2="66220"/>
                        <a14:foregroundMark x1="74989" y1="64756" x2="75066" y2="65488"/>
                        <a14:foregroundMark x1="74912" y1="64024" x2="74989" y2="64756"/>
                        <a14:foregroundMark x1="75837" y1="67927" x2="76016" y2="70732"/>
                        <a14:foregroundMark x1="75782" y1="67073" x2="75837" y2="67927"/>
                        <a14:foregroundMark x1="75727" y1="66220" x2="75782" y2="67073"/>
                        <a14:foregroundMark x1="75680" y1="65488" x2="75727" y2="66220"/>
                        <a14:foregroundMark x1="75618" y1="64512" x2="75680" y2="65488"/>
                        <a14:foregroundMark x1="76634" y1="64268" x2="76502" y2="67073"/>
                        <a14:backgroundMark x1="75442" y1="64756" x2="75442" y2="64756"/>
                        <a14:backgroundMark x1="75442" y1="65488" x2="75442" y2="65488"/>
                        <a14:backgroundMark x1="75574" y1="66220" x2="75574" y2="66220"/>
                        <a14:backgroundMark x1="75574" y1="67073" x2="75574" y2="67073"/>
                        <a14:backgroundMark x1="75707" y1="67927" x2="75707" y2="67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26" t="22958" r="14247" b="8872"/>
          <a:stretch/>
        </p:blipFill>
        <p:spPr>
          <a:xfrm>
            <a:off x="9582887" y="916529"/>
            <a:ext cx="2586950" cy="401034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ACFCBE2-EF5F-DF26-FCFC-5D4A4D8A201D}"/>
              </a:ext>
            </a:extLst>
          </p:cNvPr>
          <p:cNvSpPr txBox="1"/>
          <p:nvPr/>
        </p:nvSpPr>
        <p:spPr>
          <a:xfrm>
            <a:off x="3143524" y="2325854"/>
            <a:ext cx="1187176" cy="715089"/>
          </a:xfrm>
          <a:prstGeom prst="round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DB839F-6A25-FEF8-BB6D-33A1E775F266}"/>
              </a:ext>
            </a:extLst>
          </p:cNvPr>
          <p:cNvSpPr txBox="1"/>
          <p:nvPr/>
        </p:nvSpPr>
        <p:spPr>
          <a:xfrm>
            <a:off x="5570351" y="2259897"/>
            <a:ext cx="1187176" cy="715089"/>
          </a:xfrm>
          <a:prstGeom prst="round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45441D3-980F-2C39-55ED-B20D68214707}"/>
              </a:ext>
            </a:extLst>
          </p:cNvPr>
          <p:cNvSpPr txBox="1"/>
          <p:nvPr/>
        </p:nvSpPr>
        <p:spPr>
          <a:xfrm>
            <a:off x="7987299" y="2170266"/>
            <a:ext cx="1187176" cy="715089"/>
          </a:xfrm>
          <a:prstGeom prst="round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AC4D105-86E0-A870-E257-E492E3F69F88}"/>
              </a:ext>
            </a:extLst>
          </p:cNvPr>
          <p:cNvSpPr txBox="1"/>
          <p:nvPr/>
        </p:nvSpPr>
        <p:spPr>
          <a:xfrm>
            <a:off x="10392575" y="2155812"/>
            <a:ext cx="1187176" cy="715089"/>
          </a:xfrm>
          <a:prstGeom prst="round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60</a:t>
            </a:r>
          </a:p>
        </p:txBody>
      </p:sp>
      <p:pic>
        <p:nvPicPr>
          <p:cNvPr id="2" name="Google Shape;150;p11" descr="Ảnh có chứa bàn&#10;&#10;Mô tả được tạo tự động">
            <a:extLst>
              <a:ext uri="{FF2B5EF4-FFF2-40B4-BE49-F238E27FC236}">
                <a16:creationId xmlns:a16="http://schemas.microsoft.com/office/drawing/2014/main" id="{5F92E602-635B-391C-1667-783BE53AD72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7313" t="17430" r="86633" b="58802"/>
          <a:stretch/>
        </p:blipFill>
        <p:spPr>
          <a:xfrm>
            <a:off x="876300" y="419099"/>
            <a:ext cx="584430" cy="611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1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  <p:bldP spid="2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9D0723-7ED8-8EC7-3A0C-7A9B5C02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1AFB4B-9137-7C2D-2430-E0F3896D8FFD}"/>
              </a:ext>
            </a:extLst>
          </p:cNvPr>
          <p:cNvGrpSpPr/>
          <p:nvPr/>
        </p:nvGrpSpPr>
        <p:grpSpPr>
          <a:xfrm>
            <a:off x="269561" y="74716"/>
            <a:ext cx="11369990" cy="1196094"/>
            <a:chOff x="1075407" y="183054"/>
            <a:chExt cx="11652879" cy="11960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FB6D45C-C241-9306-AF78-81AA848B7DA4}"/>
                </a:ext>
              </a:extLst>
            </p:cNvPr>
            <p:cNvSpPr/>
            <p:nvPr/>
          </p:nvSpPr>
          <p:spPr>
            <a:xfrm>
              <a:off x="1493189" y="500096"/>
              <a:ext cx="11235097" cy="879052"/>
            </a:xfrm>
            <a:custGeom>
              <a:avLst/>
              <a:gdLst>
                <a:gd name="connsiteX0" fmla="*/ 0 w 7912006"/>
                <a:gd name="connsiteY0" fmla="*/ 161042 h 879052"/>
                <a:gd name="connsiteX1" fmla="*/ 161042 w 7912006"/>
                <a:gd name="connsiteY1" fmla="*/ 0 h 879052"/>
                <a:gd name="connsiteX2" fmla="*/ 7750964 w 7912006"/>
                <a:gd name="connsiteY2" fmla="*/ 0 h 879052"/>
                <a:gd name="connsiteX3" fmla="*/ 7912006 w 7912006"/>
                <a:gd name="connsiteY3" fmla="*/ 161042 h 879052"/>
                <a:gd name="connsiteX4" fmla="*/ 7912006 w 7912006"/>
                <a:gd name="connsiteY4" fmla="*/ 718010 h 879052"/>
                <a:gd name="connsiteX5" fmla="*/ 7750964 w 7912006"/>
                <a:gd name="connsiteY5" fmla="*/ 879052 h 879052"/>
                <a:gd name="connsiteX6" fmla="*/ 161042 w 7912006"/>
                <a:gd name="connsiteY6" fmla="*/ 879052 h 879052"/>
                <a:gd name="connsiteX7" fmla="*/ 0 w 7912006"/>
                <a:gd name="connsiteY7" fmla="*/ 718010 h 879052"/>
                <a:gd name="connsiteX8" fmla="*/ 0 w 7912006"/>
                <a:gd name="connsiteY8" fmla="*/ 161042 h 87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12006" h="879052" fill="none" extrusionOk="0">
                  <a:moveTo>
                    <a:pt x="0" y="161042"/>
                  </a:moveTo>
                  <a:cubicBezTo>
                    <a:pt x="-1080" y="76537"/>
                    <a:pt x="74949" y="-3397"/>
                    <a:pt x="161042" y="0"/>
                  </a:cubicBezTo>
                  <a:cubicBezTo>
                    <a:pt x="2223782" y="46704"/>
                    <a:pt x="5195986" y="165992"/>
                    <a:pt x="7750964" y="0"/>
                  </a:cubicBezTo>
                  <a:cubicBezTo>
                    <a:pt x="7827692" y="2875"/>
                    <a:pt x="7918571" y="71102"/>
                    <a:pt x="7912006" y="161042"/>
                  </a:cubicBezTo>
                  <a:cubicBezTo>
                    <a:pt x="7875331" y="330446"/>
                    <a:pt x="7897461" y="514999"/>
                    <a:pt x="7912006" y="718010"/>
                  </a:cubicBezTo>
                  <a:cubicBezTo>
                    <a:pt x="7919908" y="805034"/>
                    <a:pt x="7843762" y="882667"/>
                    <a:pt x="7750964" y="879052"/>
                  </a:cubicBezTo>
                  <a:cubicBezTo>
                    <a:pt x="4604327" y="936711"/>
                    <a:pt x="1951429" y="782444"/>
                    <a:pt x="161042" y="879052"/>
                  </a:cubicBezTo>
                  <a:cubicBezTo>
                    <a:pt x="87089" y="883104"/>
                    <a:pt x="5167" y="801065"/>
                    <a:pt x="0" y="718010"/>
                  </a:cubicBezTo>
                  <a:cubicBezTo>
                    <a:pt x="-8420" y="612526"/>
                    <a:pt x="519" y="413531"/>
                    <a:pt x="0" y="161042"/>
                  </a:cubicBezTo>
                  <a:close/>
                </a:path>
                <a:path w="7912006" h="879052" stroke="0" extrusionOk="0">
                  <a:moveTo>
                    <a:pt x="0" y="161042"/>
                  </a:moveTo>
                  <a:cubicBezTo>
                    <a:pt x="2943" y="76706"/>
                    <a:pt x="75512" y="-8177"/>
                    <a:pt x="161042" y="0"/>
                  </a:cubicBezTo>
                  <a:cubicBezTo>
                    <a:pt x="2728059" y="8500"/>
                    <a:pt x="4603391" y="-37660"/>
                    <a:pt x="7750964" y="0"/>
                  </a:cubicBezTo>
                  <a:cubicBezTo>
                    <a:pt x="7847077" y="-14722"/>
                    <a:pt x="7914035" y="60495"/>
                    <a:pt x="7912006" y="161042"/>
                  </a:cubicBezTo>
                  <a:cubicBezTo>
                    <a:pt x="7960416" y="280782"/>
                    <a:pt x="7953251" y="522589"/>
                    <a:pt x="7912006" y="718010"/>
                  </a:cubicBezTo>
                  <a:cubicBezTo>
                    <a:pt x="7911488" y="804287"/>
                    <a:pt x="7841576" y="870136"/>
                    <a:pt x="7750964" y="879052"/>
                  </a:cubicBezTo>
                  <a:cubicBezTo>
                    <a:pt x="6589102" y="808507"/>
                    <a:pt x="1922535" y="904614"/>
                    <a:pt x="161042" y="879052"/>
                  </a:cubicBezTo>
                  <a:cubicBezTo>
                    <a:pt x="67598" y="889186"/>
                    <a:pt x="-5434" y="803988"/>
                    <a:pt x="0" y="718010"/>
                  </a:cubicBezTo>
                  <a:cubicBezTo>
                    <a:pt x="15468" y="532583"/>
                    <a:pt x="-25084" y="244776"/>
                    <a:pt x="0" y="1610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4962457">
                    <a:custGeom>
                      <a:avLst/>
                      <a:gdLst>
                        <a:gd name="connsiteX0" fmla="*/ 0 w 10962350"/>
                        <a:gd name="connsiteY0" fmla="*/ 161042 h 879052"/>
                        <a:gd name="connsiteX1" fmla="*/ 223129 w 10962350"/>
                        <a:gd name="connsiteY1" fmla="*/ 0 h 879052"/>
                        <a:gd name="connsiteX2" fmla="*/ 10739220 w 10962350"/>
                        <a:gd name="connsiteY2" fmla="*/ 0 h 879052"/>
                        <a:gd name="connsiteX3" fmla="*/ 10962350 w 10962350"/>
                        <a:gd name="connsiteY3" fmla="*/ 161042 h 879052"/>
                        <a:gd name="connsiteX4" fmla="*/ 10962350 w 10962350"/>
                        <a:gd name="connsiteY4" fmla="*/ 718010 h 879052"/>
                        <a:gd name="connsiteX5" fmla="*/ 10739220 w 10962350"/>
                        <a:gd name="connsiteY5" fmla="*/ 879052 h 879052"/>
                        <a:gd name="connsiteX6" fmla="*/ 223129 w 10962350"/>
                        <a:gd name="connsiteY6" fmla="*/ 879052 h 879052"/>
                        <a:gd name="connsiteX7" fmla="*/ 0 w 10962350"/>
                        <a:gd name="connsiteY7" fmla="*/ 718010 h 879052"/>
                        <a:gd name="connsiteX8" fmla="*/ 0 w 10962350"/>
                        <a:gd name="connsiteY8" fmla="*/ 161042 h 879052"/>
                        <a:gd name="connsiteX0" fmla="*/ 0 w 10962350"/>
                        <a:gd name="connsiteY0" fmla="*/ 161042 h 879052"/>
                        <a:gd name="connsiteX1" fmla="*/ 223129 w 10962350"/>
                        <a:gd name="connsiteY1" fmla="*/ 0 h 879052"/>
                        <a:gd name="connsiteX2" fmla="*/ 10739220 w 10962350"/>
                        <a:gd name="connsiteY2" fmla="*/ 0 h 879052"/>
                        <a:gd name="connsiteX3" fmla="*/ 10962350 w 10962350"/>
                        <a:gd name="connsiteY3" fmla="*/ 161042 h 879052"/>
                        <a:gd name="connsiteX4" fmla="*/ 10962350 w 10962350"/>
                        <a:gd name="connsiteY4" fmla="*/ 718010 h 879052"/>
                        <a:gd name="connsiteX5" fmla="*/ 10739220 w 10962350"/>
                        <a:gd name="connsiteY5" fmla="*/ 879052 h 879052"/>
                        <a:gd name="connsiteX6" fmla="*/ 223129 w 10962350"/>
                        <a:gd name="connsiteY6" fmla="*/ 879052 h 879052"/>
                        <a:gd name="connsiteX7" fmla="*/ 0 w 10962350"/>
                        <a:gd name="connsiteY7" fmla="*/ 718010 h 879052"/>
                        <a:gd name="connsiteX8" fmla="*/ 0 w 10962350"/>
                        <a:gd name="connsiteY8" fmla="*/ 161042 h 879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62350" h="879052" fill="none" extrusionOk="0">
                          <a:moveTo>
                            <a:pt x="0" y="161042"/>
                          </a:moveTo>
                          <a:cubicBezTo>
                            <a:pt x="-3423" y="84447"/>
                            <a:pt x="114557" y="-16175"/>
                            <a:pt x="223129" y="0"/>
                          </a:cubicBezTo>
                          <a:cubicBezTo>
                            <a:pt x="2760217" y="-149818"/>
                            <a:pt x="6886396" y="-295238"/>
                            <a:pt x="10739220" y="0"/>
                          </a:cubicBezTo>
                          <a:cubicBezTo>
                            <a:pt x="10836319" y="5043"/>
                            <a:pt x="10981668" y="69547"/>
                            <a:pt x="10962350" y="161042"/>
                          </a:cubicBezTo>
                          <a:cubicBezTo>
                            <a:pt x="10918048" y="358846"/>
                            <a:pt x="10942135" y="509517"/>
                            <a:pt x="10962350" y="718010"/>
                          </a:cubicBezTo>
                          <a:cubicBezTo>
                            <a:pt x="10995035" y="799760"/>
                            <a:pt x="10876779" y="891086"/>
                            <a:pt x="10739220" y="879052"/>
                          </a:cubicBezTo>
                          <a:cubicBezTo>
                            <a:pt x="6419406" y="909926"/>
                            <a:pt x="2718066" y="925382"/>
                            <a:pt x="223129" y="879052"/>
                          </a:cubicBezTo>
                          <a:cubicBezTo>
                            <a:pt x="129138" y="885395"/>
                            <a:pt x="14894" y="792252"/>
                            <a:pt x="0" y="718010"/>
                          </a:cubicBezTo>
                          <a:cubicBezTo>
                            <a:pt x="-15666" y="613880"/>
                            <a:pt x="-4801" y="415102"/>
                            <a:pt x="0" y="161042"/>
                          </a:cubicBezTo>
                          <a:close/>
                        </a:path>
                        <a:path w="10962350" h="879052" stroke="0" extrusionOk="0">
                          <a:moveTo>
                            <a:pt x="0" y="161042"/>
                          </a:moveTo>
                          <a:cubicBezTo>
                            <a:pt x="-11070" y="91481"/>
                            <a:pt x="110227" y="-6676"/>
                            <a:pt x="223129" y="0"/>
                          </a:cubicBezTo>
                          <a:cubicBezTo>
                            <a:pt x="1963919" y="-125797"/>
                            <a:pt x="5507952" y="-74104"/>
                            <a:pt x="10739220" y="0"/>
                          </a:cubicBezTo>
                          <a:cubicBezTo>
                            <a:pt x="10873575" y="-11349"/>
                            <a:pt x="10962694" y="56799"/>
                            <a:pt x="10962350" y="161042"/>
                          </a:cubicBezTo>
                          <a:cubicBezTo>
                            <a:pt x="11027168" y="298194"/>
                            <a:pt x="11009386" y="527678"/>
                            <a:pt x="10962350" y="718010"/>
                          </a:cubicBezTo>
                          <a:cubicBezTo>
                            <a:pt x="10979018" y="794491"/>
                            <a:pt x="10862633" y="870736"/>
                            <a:pt x="10739220" y="879052"/>
                          </a:cubicBezTo>
                          <a:cubicBezTo>
                            <a:pt x="8990238" y="766200"/>
                            <a:pt x="2419624" y="1295209"/>
                            <a:pt x="223129" y="879052"/>
                          </a:cubicBezTo>
                          <a:cubicBezTo>
                            <a:pt x="90814" y="892646"/>
                            <a:pt x="-16290" y="812606"/>
                            <a:pt x="0" y="718010"/>
                          </a:cubicBezTo>
                          <a:cubicBezTo>
                            <a:pt x="24425" y="529175"/>
                            <a:pt x="-41837" y="231642"/>
                            <a:pt x="0" y="161042"/>
                          </a:cubicBezTo>
                          <a:close/>
                        </a:path>
                        <a:path w="10962350" h="879052" fill="none" stroke="0" extrusionOk="0">
                          <a:moveTo>
                            <a:pt x="0" y="161042"/>
                          </a:moveTo>
                          <a:cubicBezTo>
                            <a:pt x="9191" y="93265"/>
                            <a:pt x="107738" y="-12733"/>
                            <a:pt x="223129" y="0"/>
                          </a:cubicBezTo>
                          <a:cubicBezTo>
                            <a:pt x="2645586" y="-375916"/>
                            <a:pt x="7462269" y="-115088"/>
                            <a:pt x="10739220" y="0"/>
                          </a:cubicBezTo>
                          <a:cubicBezTo>
                            <a:pt x="10846586" y="707"/>
                            <a:pt x="10974126" y="55772"/>
                            <a:pt x="10962350" y="161042"/>
                          </a:cubicBezTo>
                          <a:cubicBezTo>
                            <a:pt x="10906427" y="351087"/>
                            <a:pt x="10942685" y="548494"/>
                            <a:pt x="10962350" y="718010"/>
                          </a:cubicBezTo>
                          <a:cubicBezTo>
                            <a:pt x="10969352" y="784724"/>
                            <a:pt x="10870950" y="865832"/>
                            <a:pt x="10739220" y="879052"/>
                          </a:cubicBezTo>
                          <a:cubicBezTo>
                            <a:pt x="6136917" y="1019732"/>
                            <a:pt x="2862950" y="1006127"/>
                            <a:pt x="223129" y="879052"/>
                          </a:cubicBezTo>
                          <a:cubicBezTo>
                            <a:pt x="118771" y="887364"/>
                            <a:pt x="-2537" y="795778"/>
                            <a:pt x="0" y="718010"/>
                          </a:cubicBezTo>
                          <a:cubicBezTo>
                            <a:pt x="-16430" y="611842"/>
                            <a:pt x="-17548" y="430835"/>
                            <a:pt x="0" y="1610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DF6888-A23D-2D82-7398-0D2E0804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07" y="183054"/>
              <a:ext cx="835566" cy="8355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BEE3A-23E0-CEFD-22B1-32DF037AEBD5}"/>
                </a:ext>
              </a:extLst>
            </p:cNvPr>
            <p:cNvSpPr txBox="1"/>
            <p:nvPr/>
          </p:nvSpPr>
          <p:spPr>
            <a:xfrm>
              <a:off x="3063920" y="566379"/>
              <a:ext cx="9246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Quan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id="{3BEC620E-62DD-8253-06F9-F5D8162650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58" b="40316" l="7743" r="93050">
                        <a14:foregroundMark x1="10728" y1="24519" x2="13433" y2="26168"/>
                        <a14:foregroundMark x1="7789" y1="32830" x2="7789" y2="32830"/>
                        <a14:foregroundMark x1="87174" y1="24519" x2="87360" y2="31525"/>
                        <a14:foregroundMark x1="90019" y1="25824" x2="90252" y2="31525"/>
                        <a14:foregroundMark x1="92304" y1="29808" x2="93050" y2="32486"/>
                        <a14:foregroundMark x1="34188" y1="25481" x2="43937" y2="29808"/>
                        <a14:foregroundMark x1="25746" y1="30495" x2="25886" y2="32074"/>
                        <a14:foregroundMark x1="26539" y1="34409" x2="26539" y2="34409"/>
                        <a14:foregroundMark x1="82836" y1="33516" x2="82836" y2="33516"/>
                        <a14:foregroundMark x1="89272" y1="33723" x2="89272" y2="33723"/>
                        <a14:foregroundMark x1="38013" y1="33585" x2="38013" y2="33585"/>
                        <a14:foregroundMark x1="18657" y1="25069" x2="18657" y2="25069"/>
                        <a14:foregroundMark x1="18424" y1="24863" x2="18424" y2="24863"/>
                        <a14:foregroundMark x1="91091" y1="25412" x2="91091" y2="25412"/>
                        <a14:foregroundMark x1="90299" y1="24313" x2="90299" y2="24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3" t="21498" r="3737" b="57550"/>
          <a:stretch/>
        </p:blipFill>
        <p:spPr>
          <a:xfrm>
            <a:off x="1538514" y="1498952"/>
            <a:ext cx="9114972" cy="143691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BEFBE53-F516-F154-30A7-4997A2B600AC}"/>
              </a:ext>
            </a:extLst>
          </p:cNvPr>
          <p:cNvSpPr txBox="1"/>
          <p:nvPr/>
        </p:nvSpPr>
        <p:spPr>
          <a:xfrm>
            <a:off x="1105126" y="1550972"/>
            <a:ext cx="58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6AD4D4E-C32C-737C-24EF-6D72744FA1D5}"/>
              </a:ext>
            </a:extLst>
          </p:cNvPr>
          <p:cNvSpPr/>
          <p:nvPr/>
        </p:nvSpPr>
        <p:spPr>
          <a:xfrm>
            <a:off x="2423887" y="2443254"/>
            <a:ext cx="616494" cy="45350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A9C7273A-C2DE-9F91-1F6B-415E4C8606E0}"/>
              </a:ext>
            </a:extLst>
          </p:cNvPr>
          <p:cNvSpPr/>
          <p:nvPr/>
        </p:nvSpPr>
        <p:spPr>
          <a:xfrm>
            <a:off x="4654777" y="2482358"/>
            <a:ext cx="616494" cy="45350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D0088DF-FB28-B8FB-7A8D-A1316928E84D}"/>
              </a:ext>
            </a:extLst>
          </p:cNvPr>
          <p:cNvSpPr/>
          <p:nvPr/>
        </p:nvSpPr>
        <p:spPr>
          <a:xfrm>
            <a:off x="6885667" y="2508762"/>
            <a:ext cx="616494" cy="45350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E30F0A1-7730-7B0A-95E0-64F02D8279BB}"/>
              </a:ext>
            </a:extLst>
          </p:cNvPr>
          <p:cNvSpPr/>
          <p:nvPr/>
        </p:nvSpPr>
        <p:spPr>
          <a:xfrm>
            <a:off x="9116557" y="2547866"/>
            <a:ext cx="616494" cy="45350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1EF3FDEE-6089-1053-A809-9F36DB65E018}"/>
              </a:ext>
            </a:extLst>
          </p:cNvPr>
          <p:cNvGrpSpPr/>
          <p:nvPr/>
        </p:nvGrpSpPr>
        <p:grpSpPr>
          <a:xfrm>
            <a:off x="4506572" y="3118560"/>
            <a:ext cx="3044825" cy="659716"/>
            <a:chOff x="3594100" y="3216959"/>
            <a:chExt cx="3044825" cy="659716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BB782226-1290-92B1-CE9E-4BF7B7A26217}"/>
                </a:ext>
              </a:extLst>
            </p:cNvPr>
            <p:cNvSpPr/>
            <p:nvPr/>
          </p:nvSpPr>
          <p:spPr>
            <a:xfrm>
              <a:off x="3594100" y="3279775"/>
              <a:ext cx="596900" cy="596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BDFCCF90-AD4F-53BA-1793-236F18CD0CC9}"/>
                </a:ext>
              </a:extLst>
            </p:cNvPr>
            <p:cNvSpPr/>
            <p:nvPr/>
          </p:nvSpPr>
          <p:spPr>
            <a:xfrm>
              <a:off x="6042025" y="3258518"/>
              <a:ext cx="596900" cy="596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1089BA16-8BCA-FFFD-A7B9-A04B8138260A}"/>
                </a:ext>
              </a:extLst>
            </p:cNvPr>
            <p:cNvSpPr/>
            <p:nvPr/>
          </p:nvSpPr>
          <p:spPr>
            <a:xfrm>
              <a:off x="4851400" y="3247285"/>
              <a:ext cx="596900" cy="596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CA24BA3-FBA5-BE6E-3B24-0DE644A11E54}"/>
                </a:ext>
              </a:extLst>
            </p:cNvPr>
            <p:cNvSpPr txBox="1"/>
            <p:nvPr/>
          </p:nvSpPr>
          <p:spPr>
            <a:xfrm>
              <a:off x="5524954" y="3216959"/>
              <a:ext cx="580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262186A6-A9F7-48B2-A29D-BC654911316A}"/>
                </a:ext>
              </a:extLst>
            </p:cNvPr>
            <p:cNvSpPr/>
            <p:nvPr/>
          </p:nvSpPr>
          <p:spPr>
            <a:xfrm>
              <a:off x="4212998" y="3276142"/>
              <a:ext cx="587148" cy="5871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Hình ảnh 27" descr="Ảnh có chứa mũi tên&#10;&#10;Mô tả được tạo tự động">
            <a:extLst>
              <a:ext uri="{FF2B5EF4-FFF2-40B4-BE49-F238E27FC236}">
                <a16:creationId xmlns:a16="http://schemas.microsoft.com/office/drawing/2014/main" id="{A163F21D-A80D-E99A-07D5-7DB3F5316C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59769" r="9344" b="15787"/>
          <a:stretch/>
        </p:blipFill>
        <p:spPr>
          <a:xfrm>
            <a:off x="1684789" y="3763384"/>
            <a:ext cx="8714472" cy="198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F61B2337-41D9-B316-AA0D-599E13E42EE9}"/>
              </a:ext>
            </a:extLst>
          </p:cNvPr>
          <p:cNvGrpSpPr/>
          <p:nvPr/>
        </p:nvGrpSpPr>
        <p:grpSpPr>
          <a:xfrm>
            <a:off x="4506572" y="5719108"/>
            <a:ext cx="3044825" cy="659716"/>
            <a:chOff x="3594100" y="3216959"/>
            <a:chExt cx="3044825" cy="659716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E8C9990E-F285-0688-C989-56D24964066F}"/>
                </a:ext>
              </a:extLst>
            </p:cNvPr>
            <p:cNvSpPr/>
            <p:nvPr/>
          </p:nvSpPr>
          <p:spPr>
            <a:xfrm>
              <a:off x="3594100" y="3279775"/>
              <a:ext cx="596900" cy="596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F7268A91-EB0D-583F-05A5-AED9B326924F}"/>
                </a:ext>
              </a:extLst>
            </p:cNvPr>
            <p:cNvSpPr/>
            <p:nvPr/>
          </p:nvSpPr>
          <p:spPr>
            <a:xfrm>
              <a:off x="6042025" y="3258518"/>
              <a:ext cx="596900" cy="596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9DD08CBE-9C24-88D9-4165-6B90E6A15D8C}"/>
                </a:ext>
              </a:extLst>
            </p:cNvPr>
            <p:cNvSpPr/>
            <p:nvPr/>
          </p:nvSpPr>
          <p:spPr>
            <a:xfrm>
              <a:off x="4851400" y="3247285"/>
              <a:ext cx="596900" cy="596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3E5CC3FD-6626-C5AD-72D0-984F979E9F50}"/>
                </a:ext>
              </a:extLst>
            </p:cNvPr>
            <p:cNvSpPr txBox="1"/>
            <p:nvPr/>
          </p:nvSpPr>
          <p:spPr>
            <a:xfrm>
              <a:off x="5524954" y="3216959"/>
              <a:ext cx="580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</a:t>
              </a: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9680658B-8812-AD18-CD30-EDB412011A63}"/>
                </a:ext>
              </a:extLst>
            </p:cNvPr>
            <p:cNvSpPr/>
            <p:nvPr/>
          </p:nvSpPr>
          <p:spPr>
            <a:xfrm>
              <a:off x="4212998" y="3276142"/>
              <a:ext cx="587148" cy="5871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3F814FCA-D02F-8EC7-4533-5AC220D5BC07}"/>
              </a:ext>
            </a:extLst>
          </p:cNvPr>
          <p:cNvSpPr txBox="1"/>
          <p:nvPr/>
        </p:nvSpPr>
        <p:spPr>
          <a:xfrm>
            <a:off x="1065891" y="3388785"/>
            <a:ext cx="58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</a:t>
            </a: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18A8DBF8-FA81-0D18-8144-29F2E026807E}"/>
              </a:ext>
            </a:extLst>
          </p:cNvPr>
          <p:cNvSpPr/>
          <p:nvPr/>
        </p:nvSpPr>
        <p:spPr>
          <a:xfrm>
            <a:off x="4506208" y="3196178"/>
            <a:ext cx="596900" cy="59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275E1EA9-8047-868D-686C-5543FC2C0E79}"/>
              </a:ext>
            </a:extLst>
          </p:cNvPr>
          <p:cNvSpPr/>
          <p:nvPr/>
        </p:nvSpPr>
        <p:spPr>
          <a:xfrm>
            <a:off x="6954133" y="3174921"/>
            <a:ext cx="596900" cy="59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AEF3437B-A2DF-C57F-E3CE-EBCE609F0495}"/>
              </a:ext>
            </a:extLst>
          </p:cNvPr>
          <p:cNvSpPr/>
          <p:nvPr/>
        </p:nvSpPr>
        <p:spPr>
          <a:xfrm>
            <a:off x="5763508" y="3163688"/>
            <a:ext cx="596900" cy="59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CC7AB615-D1A9-3566-5CAE-21D47D59BC13}"/>
              </a:ext>
            </a:extLst>
          </p:cNvPr>
          <p:cNvSpPr/>
          <p:nvPr/>
        </p:nvSpPr>
        <p:spPr>
          <a:xfrm>
            <a:off x="5125106" y="3192545"/>
            <a:ext cx="587148" cy="5871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418A8C9C-96ED-CD81-2770-DEC68CADA398}"/>
              </a:ext>
            </a:extLst>
          </p:cNvPr>
          <p:cNvSpPr/>
          <p:nvPr/>
        </p:nvSpPr>
        <p:spPr>
          <a:xfrm>
            <a:off x="4506208" y="5785786"/>
            <a:ext cx="596900" cy="59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2680EB65-5C3A-7564-9B5D-C302129C8C18}"/>
              </a:ext>
            </a:extLst>
          </p:cNvPr>
          <p:cNvSpPr/>
          <p:nvPr/>
        </p:nvSpPr>
        <p:spPr>
          <a:xfrm>
            <a:off x="6954133" y="5764529"/>
            <a:ext cx="596900" cy="59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B88AFA2A-253C-1B5E-1BC8-5BB1ED819A10}"/>
              </a:ext>
            </a:extLst>
          </p:cNvPr>
          <p:cNvSpPr/>
          <p:nvPr/>
        </p:nvSpPr>
        <p:spPr>
          <a:xfrm>
            <a:off x="5763508" y="5753296"/>
            <a:ext cx="596900" cy="59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F6287C85-89F9-B7E1-4727-E5D3B7C90D56}"/>
              </a:ext>
            </a:extLst>
          </p:cNvPr>
          <p:cNvSpPr/>
          <p:nvPr/>
        </p:nvSpPr>
        <p:spPr>
          <a:xfrm>
            <a:off x="5125106" y="5782153"/>
            <a:ext cx="587148" cy="5871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2" name="Google Shape;160;p12">
            <a:extLst>
              <a:ext uri="{FF2B5EF4-FFF2-40B4-BE49-F238E27FC236}">
                <a16:creationId xmlns:a16="http://schemas.microsoft.com/office/drawing/2014/main" id="{1345749F-9FAC-79E9-5651-2261626757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770" t="9131" r="88143" b="75650"/>
          <a:stretch/>
        </p:blipFill>
        <p:spPr>
          <a:xfrm>
            <a:off x="1213599" y="400890"/>
            <a:ext cx="839265" cy="742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9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CCF8105-0A5E-0750-63F2-8D48143137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95AFE-7280-B308-3579-4780EC35A01A}"/>
              </a:ext>
            </a:extLst>
          </p:cNvPr>
          <p:cNvGrpSpPr/>
          <p:nvPr/>
        </p:nvGrpSpPr>
        <p:grpSpPr>
          <a:xfrm>
            <a:off x="139897" y="0"/>
            <a:ext cx="11602160" cy="1345171"/>
            <a:chOff x="-513246" y="119736"/>
            <a:chExt cx="11602160" cy="134517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A726E3-AB8E-7E3D-FFA5-29F939C417F8}"/>
                </a:ext>
              </a:extLst>
            </p:cNvPr>
            <p:cNvSpPr/>
            <p:nvPr/>
          </p:nvSpPr>
          <p:spPr>
            <a:xfrm>
              <a:off x="354563" y="251927"/>
              <a:ext cx="10734351" cy="1212980"/>
            </a:xfrm>
            <a:custGeom>
              <a:avLst/>
              <a:gdLst>
                <a:gd name="connsiteX0" fmla="*/ 0 w 10734351"/>
                <a:gd name="connsiteY0" fmla="*/ 222218 h 1212980"/>
                <a:gd name="connsiteX1" fmla="*/ 222218 w 10734351"/>
                <a:gd name="connsiteY1" fmla="*/ 0 h 1212980"/>
                <a:gd name="connsiteX2" fmla="*/ 10512133 w 10734351"/>
                <a:gd name="connsiteY2" fmla="*/ 0 h 1212980"/>
                <a:gd name="connsiteX3" fmla="*/ 10734351 w 10734351"/>
                <a:gd name="connsiteY3" fmla="*/ 222218 h 1212980"/>
                <a:gd name="connsiteX4" fmla="*/ 10734351 w 10734351"/>
                <a:gd name="connsiteY4" fmla="*/ 990762 h 1212980"/>
                <a:gd name="connsiteX5" fmla="*/ 10512133 w 10734351"/>
                <a:gd name="connsiteY5" fmla="*/ 1212980 h 1212980"/>
                <a:gd name="connsiteX6" fmla="*/ 222218 w 10734351"/>
                <a:gd name="connsiteY6" fmla="*/ 1212980 h 1212980"/>
                <a:gd name="connsiteX7" fmla="*/ 0 w 10734351"/>
                <a:gd name="connsiteY7" fmla="*/ 990762 h 1212980"/>
                <a:gd name="connsiteX8" fmla="*/ 0 w 10734351"/>
                <a:gd name="connsiteY8" fmla="*/ 222218 h 121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34351" h="1212980" fill="none" extrusionOk="0">
                  <a:moveTo>
                    <a:pt x="0" y="222218"/>
                  </a:moveTo>
                  <a:cubicBezTo>
                    <a:pt x="-593" y="101926"/>
                    <a:pt x="112135" y="-15084"/>
                    <a:pt x="222218" y="0"/>
                  </a:cubicBezTo>
                  <a:cubicBezTo>
                    <a:pt x="3005687" y="46704"/>
                    <a:pt x="9227047" y="165992"/>
                    <a:pt x="10512133" y="0"/>
                  </a:cubicBezTo>
                  <a:cubicBezTo>
                    <a:pt x="10611174" y="5575"/>
                    <a:pt x="10753586" y="96563"/>
                    <a:pt x="10734351" y="222218"/>
                  </a:cubicBezTo>
                  <a:cubicBezTo>
                    <a:pt x="10677815" y="495428"/>
                    <a:pt x="10786697" y="740114"/>
                    <a:pt x="10734351" y="990762"/>
                  </a:cubicBezTo>
                  <a:cubicBezTo>
                    <a:pt x="10737854" y="1112640"/>
                    <a:pt x="10637069" y="1215049"/>
                    <a:pt x="10512133" y="1212980"/>
                  </a:cubicBezTo>
                  <a:cubicBezTo>
                    <a:pt x="6210358" y="1270639"/>
                    <a:pt x="4677007" y="1116372"/>
                    <a:pt x="222218" y="1212980"/>
                  </a:cubicBezTo>
                  <a:cubicBezTo>
                    <a:pt x="118493" y="1218118"/>
                    <a:pt x="1247" y="1112069"/>
                    <a:pt x="0" y="990762"/>
                  </a:cubicBezTo>
                  <a:cubicBezTo>
                    <a:pt x="-41979" y="738166"/>
                    <a:pt x="32937" y="595691"/>
                    <a:pt x="0" y="222218"/>
                  </a:cubicBezTo>
                  <a:close/>
                </a:path>
                <a:path w="10734351" h="1212980" stroke="0" extrusionOk="0">
                  <a:moveTo>
                    <a:pt x="0" y="222218"/>
                  </a:moveTo>
                  <a:cubicBezTo>
                    <a:pt x="11200" y="117019"/>
                    <a:pt x="105023" y="-13265"/>
                    <a:pt x="222218" y="0"/>
                  </a:cubicBezTo>
                  <a:cubicBezTo>
                    <a:pt x="4687390" y="8500"/>
                    <a:pt x="6050095" y="-37660"/>
                    <a:pt x="10512133" y="0"/>
                  </a:cubicBezTo>
                  <a:cubicBezTo>
                    <a:pt x="10642976" y="-16658"/>
                    <a:pt x="10736974" y="84485"/>
                    <a:pt x="10734351" y="222218"/>
                  </a:cubicBezTo>
                  <a:cubicBezTo>
                    <a:pt x="10697117" y="584622"/>
                    <a:pt x="10718390" y="649184"/>
                    <a:pt x="10734351" y="990762"/>
                  </a:cubicBezTo>
                  <a:cubicBezTo>
                    <a:pt x="10729970" y="1090942"/>
                    <a:pt x="10638509" y="1193512"/>
                    <a:pt x="10512133" y="1212980"/>
                  </a:cubicBezTo>
                  <a:cubicBezTo>
                    <a:pt x="7186197" y="1142435"/>
                    <a:pt x="4910013" y="1238542"/>
                    <a:pt x="222218" y="1212980"/>
                  </a:cubicBezTo>
                  <a:cubicBezTo>
                    <a:pt x="91088" y="1231889"/>
                    <a:pt x="-4738" y="1110906"/>
                    <a:pt x="0" y="990762"/>
                  </a:cubicBezTo>
                  <a:cubicBezTo>
                    <a:pt x="57993" y="740836"/>
                    <a:pt x="-52188" y="426992"/>
                    <a:pt x="0" y="22221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116FB6-303E-1912-7B98-01DF8D351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13246" y="119736"/>
              <a:ext cx="745057" cy="7439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9DE98E-2659-A8CA-2C38-ACA32B412B82}"/>
                </a:ext>
              </a:extLst>
            </p:cNvPr>
            <p:cNvSpPr txBox="1"/>
            <p:nvPr/>
          </p:nvSpPr>
          <p:spPr>
            <a:xfrm>
              <a:off x="1374431" y="264578"/>
              <a:ext cx="965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sọt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20 kg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khoai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lang.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sọt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ki-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lô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-gam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khoai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lang?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B62B7FB-087D-A2D3-2628-4F9D247A04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t="24654" r="9893" b="10161"/>
          <a:stretch/>
        </p:blipFill>
        <p:spPr>
          <a:xfrm>
            <a:off x="6028877" y="1345171"/>
            <a:ext cx="5938152" cy="309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8A3AFA19-52EF-1019-E4D2-F8DBAE6C3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470" y="3957418"/>
            <a:ext cx="1493187" cy="27683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2CE93E-3466-E8B5-D6B0-67319B2FB676}"/>
              </a:ext>
            </a:extLst>
          </p:cNvPr>
          <p:cNvSpPr txBox="1"/>
          <p:nvPr/>
        </p:nvSpPr>
        <p:spPr>
          <a:xfrm>
            <a:off x="1051248" y="1669141"/>
            <a:ext cx="427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9095135-C3B7-0528-51FE-A64B2BEF3150}"/>
              </a:ext>
            </a:extLst>
          </p:cNvPr>
          <p:cNvSpPr txBox="1"/>
          <p:nvPr/>
        </p:nvSpPr>
        <p:spPr>
          <a:xfrm>
            <a:off x="1065765" y="2375200"/>
            <a:ext cx="427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20 kg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5E00466-A36B-42D6-5FF7-6A3E18940A69}"/>
              </a:ext>
            </a:extLst>
          </p:cNvPr>
          <p:cNvSpPr txBox="1"/>
          <p:nvPr/>
        </p:nvSpPr>
        <p:spPr>
          <a:xfrm>
            <a:off x="1078213" y="3037660"/>
            <a:ext cx="427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kg 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E12A6E-D6A6-6553-B659-CCCC75B72524}"/>
              </a:ext>
            </a:extLst>
          </p:cNvPr>
          <p:cNvSpPr txBox="1"/>
          <p:nvPr/>
        </p:nvSpPr>
        <p:spPr>
          <a:xfrm>
            <a:off x="3305110" y="3859678"/>
            <a:ext cx="4275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E91FB77-CE98-C270-6478-E747375C5F33}"/>
              </a:ext>
            </a:extLst>
          </p:cNvPr>
          <p:cNvSpPr txBox="1"/>
          <p:nvPr/>
        </p:nvSpPr>
        <p:spPr>
          <a:xfrm>
            <a:off x="1478383" y="4502963"/>
            <a:ext cx="923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ki-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-gam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lang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A87E43D-0E4C-DAD0-EEEE-8D09589A4012}"/>
              </a:ext>
            </a:extLst>
          </p:cNvPr>
          <p:cNvSpPr txBox="1"/>
          <p:nvPr/>
        </p:nvSpPr>
        <p:spPr>
          <a:xfrm>
            <a:off x="3305110" y="5102474"/>
            <a:ext cx="483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 x 5 = 100 (kg)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65BA155-88D4-71DA-1C6A-211313F1D3C5}"/>
              </a:ext>
            </a:extLst>
          </p:cNvPr>
          <p:cNvSpPr txBox="1"/>
          <p:nvPr/>
        </p:nvSpPr>
        <p:spPr>
          <a:xfrm>
            <a:off x="4169961" y="5723650"/>
            <a:ext cx="6034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 số: 100 kg khoai lang.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0AC0621-D0F5-A356-5F56-537A38EFFA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/>
          <a:stretch/>
        </p:blipFill>
        <p:spPr>
          <a:xfrm>
            <a:off x="1143000" y="204802"/>
            <a:ext cx="827424" cy="9605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1FF126-9F50-D865-8A03-2B4823679858}"/>
              </a:ext>
            </a:extLst>
          </p:cNvPr>
          <p:cNvCxnSpPr>
            <a:cxnSpLocks/>
          </p:cNvCxnSpPr>
          <p:nvPr/>
        </p:nvCxnSpPr>
        <p:spPr>
          <a:xfrm>
            <a:off x="2065674" y="743943"/>
            <a:ext cx="15538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7030E3-2B48-9CA4-945A-44B1E550E903}"/>
              </a:ext>
            </a:extLst>
          </p:cNvPr>
          <p:cNvCxnSpPr>
            <a:cxnSpLocks/>
          </p:cNvCxnSpPr>
          <p:nvPr/>
        </p:nvCxnSpPr>
        <p:spPr>
          <a:xfrm>
            <a:off x="4360751" y="725886"/>
            <a:ext cx="9929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012413-B2CD-243A-F3EA-AA6D897C19ED}"/>
              </a:ext>
            </a:extLst>
          </p:cNvPr>
          <p:cNvCxnSpPr>
            <a:cxnSpLocks/>
          </p:cNvCxnSpPr>
          <p:nvPr/>
        </p:nvCxnSpPr>
        <p:spPr>
          <a:xfrm>
            <a:off x="8742251" y="743943"/>
            <a:ext cx="9929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F61F0F-6AEE-53BE-DD7A-82CEBCC90D1B}"/>
              </a:ext>
            </a:extLst>
          </p:cNvPr>
          <p:cNvCxnSpPr>
            <a:cxnSpLocks/>
          </p:cNvCxnSpPr>
          <p:nvPr/>
        </p:nvCxnSpPr>
        <p:spPr>
          <a:xfrm>
            <a:off x="2312154" y="1234146"/>
            <a:ext cx="54602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1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5" grpId="0"/>
          <p:bldP spid="16" grpId="0"/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5" grpId="0"/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7507AB-A238-A1DE-B54B-F3A7590C4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" t="74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34E4C73-8AF8-F0A3-91CC-30FD2CABD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4665" y="1693178"/>
            <a:ext cx="3902227" cy="48805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8F7F08-0BD3-5B1F-2C42-815CA84D65E7}"/>
              </a:ext>
            </a:extLst>
          </p:cNvPr>
          <p:cNvGrpSpPr/>
          <p:nvPr/>
        </p:nvGrpSpPr>
        <p:grpSpPr>
          <a:xfrm>
            <a:off x="362857" y="1693178"/>
            <a:ext cx="7538630" cy="1107996"/>
            <a:chOff x="-407653" y="1934596"/>
            <a:chExt cx="9106173" cy="11079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EAE3D2-0D33-ED0E-1924-ED2F75C272ED}"/>
                </a:ext>
              </a:extLst>
            </p:cNvPr>
            <p:cNvSpPr txBox="1"/>
            <p:nvPr/>
          </p:nvSpPr>
          <p:spPr>
            <a:xfrm>
              <a:off x="-407653" y="1934596"/>
              <a:ext cx="91061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 cố dặn dò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C13B72-769D-E2F9-E118-93F9A91071DB}"/>
                </a:ext>
              </a:extLst>
            </p:cNvPr>
            <p:cNvSpPr txBox="1"/>
            <p:nvPr/>
          </p:nvSpPr>
          <p:spPr>
            <a:xfrm>
              <a:off x="-407653" y="1934596"/>
              <a:ext cx="91061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ủ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ặ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66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ò</a:t>
              </a:r>
              <a:endParaRPr lang="en-US" sz="6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9B4FC-64AE-3CAC-5CA5-5EAAB517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BBA3CA2-D426-2AF6-BCC0-F9B75B34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1666">
            <a:off x="9263087" y="3523226"/>
            <a:ext cx="2885847" cy="35253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245161-96F2-85D7-A287-3C64B60EE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9771">
            <a:off x="168459" y="3601411"/>
            <a:ext cx="3134472" cy="34223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66622D-7AA1-55EA-F544-3E223AA6BEAE}"/>
              </a:ext>
            </a:extLst>
          </p:cNvPr>
          <p:cNvGrpSpPr/>
          <p:nvPr/>
        </p:nvGrpSpPr>
        <p:grpSpPr>
          <a:xfrm>
            <a:off x="3357344" y="2075075"/>
            <a:ext cx="5130163" cy="1938993"/>
            <a:chOff x="980762" y="4424174"/>
            <a:chExt cx="9833148" cy="19389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4A800C-8B2B-0360-2E73-2B9EC7DC8C2F}"/>
                </a:ext>
              </a:extLst>
            </p:cNvPr>
            <p:cNvSpPr txBox="1"/>
            <p:nvPr/>
          </p:nvSpPr>
          <p:spPr>
            <a:xfrm>
              <a:off x="980762" y="4424175"/>
              <a:ext cx="983314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VÀ HẸN GẶP LẠI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1DC647-5CCE-6965-19A0-6A6956DEC423}"/>
                </a:ext>
              </a:extLst>
            </p:cNvPr>
            <p:cNvSpPr txBox="1"/>
            <p:nvPr/>
          </p:nvSpPr>
          <p:spPr>
            <a:xfrm>
              <a:off x="980762" y="4424174"/>
              <a:ext cx="983314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Ạ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À 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Ẹ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Ặ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 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Ạ</a:t>
              </a:r>
              <a:r>
                <a:rPr lang="en-US" sz="60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60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080" y="3775829"/>
            <a:ext cx="2885087" cy="3044847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4C095026-1907-D00D-851C-8622920BCABD}"/>
              </a:ext>
            </a:extLst>
          </p:cNvPr>
          <p:cNvGrpSpPr/>
          <p:nvPr/>
        </p:nvGrpSpPr>
        <p:grpSpPr>
          <a:xfrm>
            <a:off x="2579096" y="1103084"/>
            <a:ext cx="7332306" cy="1569661"/>
            <a:chOff x="1172708" y="963187"/>
            <a:chExt cx="7332306" cy="1569661"/>
          </a:xfrm>
        </p:grpSpPr>
        <p:sp>
          <p:nvSpPr>
            <p:cNvPr id="4" name="TextBox 524">
              <a:extLst>
                <a:ext uri="{FF2B5EF4-FFF2-40B4-BE49-F238E27FC236}">
                  <a16:creationId xmlns:a16="http://schemas.microsoft.com/office/drawing/2014/main" id="{71E4A4C3-7780-717C-0330-40A9BEB41FC2}"/>
                </a:ext>
              </a:extLst>
            </p:cNvPr>
            <p:cNvSpPr txBox="1"/>
            <p:nvPr/>
          </p:nvSpPr>
          <p:spPr>
            <a:xfrm>
              <a:off x="1172709" y="963188"/>
              <a:ext cx="73323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VUI</a:t>
              </a:r>
              <a:endParaRPr lang="en-US" sz="9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33">
              <a:extLst>
                <a:ext uri="{FF2B5EF4-FFF2-40B4-BE49-F238E27FC236}">
                  <a16:creationId xmlns:a16="http://schemas.microsoft.com/office/drawing/2014/main" id="{F3989DB3-6191-B5D5-370E-71181CE5CF20}"/>
                </a:ext>
              </a:extLst>
            </p:cNvPr>
            <p:cNvSpPr txBox="1"/>
            <p:nvPr/>
          </p:nvSpPr>
          <p:spPr>
            <a:xfrm>
              <a:off x="1172708" y="963187"/>
              <a:ext cx="73323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9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Ố </a:t>
              </a:r>
              <a:r>
                <a:rPr lang="en-US" sz="9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9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9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9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6373706" cy="2374748"/>
            <a:chOff x="5205334" y="1611548"/>
            <a:chExt cx="6373706" cy="237474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221139"/>
              <a:ext cx="5997333" cy="1765157"/>
            </a:xfrm>
            <a:custGeom>
              <a:avLst/>
              <a:gdLst>
                <a:gd name="connsiteX0" fmla="*/ 0 w 5997333"/>
                <a:gd name="connsiteY0" fmla="*/ 294199 h 1765157"/>
                <a:gd name="connsiteX1" fmla="*/ 294199 w 5997333"/>
                <a:gd name="connsiteY1" fmla="*/ 0 h 1765157"/>
                <a:gd name="connsiteX2" fmla="*/ 5703134 w 5997333"/>
                <a:gd name="connsiteY2" fmla="*/ 0 h 1765157"/>
                <a:gd name="connsiteX3" fmla="*/ 5997333 w 5997333"/>
                <a:gd name="connsiteY3" fmla="*/ 294199 h 1765157"/>
                <a:gd name="connsiteX4" fmla="*/ 5997333 w 5997333"/>
                <a:gd name="connsiteY4" fmla="*/ 1470958 h 1765157"/>
                <a:gd name="connsiteX5" fmla="*/ 5703134 w 5997333"/>
                <a:gd name="connsiteY5" fmla="*/ 1765157 h 1765157"/>
                <a:gd name="connsiteX6" fmla="*/ 294199 w 5997333"/>
                <a:gd name="connsiteY6" fmla="*/ 1765157 h 1765157"/>
                <a:gd name="connsiteX7" fmla="*/ 0 w 5997333"/>
                <a:gd name="connsiteY7" fmla="*/ 1470958 h 1765157"/>
                <a:gd name="connsiteX8" fmla="*/ 0 w 5997333"/>
                <a:gd name="connsiteY8" fmla="*/ 294199 h 17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1765157" fill="none" extrusionOk="0">
                  <a:moveTo>
                    <a:pt x="0" y="294199"/>
                  </a:moveTo>
                  <a:cubicBezTo>
                    <a:pt x="-2959" y="130479"/>
                    <a:pt x="149830" y="20618"/>
                    <a:pt x="294199" y="0"/>
                  </a:cubicBezTo>
                  <a:cubicBezTo>
                    <a:pt x="1415663" y="-61902"/>
                    <a:pt x="3270889" y="-101778"/>
                    <a:pt x="5703134" y="0"/>
                  </a:cubicBezTo>
                  <a:cubicBezTo>
                    <a:pt x="5857448" y="-2561"/>
                    <a:pt x="6011591" y="112716"/>
                    <a:pt x="5997333" y="294199"/>
                  </a:cubicBezTo>
                  <a:cubicBezTo>
                    <a:pt x="5958743" y="589670"/>
                    <a:pt x="5919287" y="884286"/>
                    <a:pt x="5997333" y="1470958"/>
                  </a:cubicBezTo>
                  <a:cubicBezTo>
                    <a:pt x="5986950" y="1628357"/>
                    <a:pt x="5862361" y="1750112"/>
                    <a:pt x="5703134" y="1765157"/>
                  </a:cubicBezTo>
                  <a:cubicBezTo>
                    <a:pt x="4457369" y="1622765"/>
                    <a:pt x="940619" y="1876258"/>
                    <a:pt x="294199" y="1765157"/>
                  </a:cubicBezTo>
                  <a:cubicBezTo>
                    <a:pt x="114454" y="1773794"/>
                    <a:pt x="-1396" y="1639804"/>
                    <a:pt x="0" y="1470958"/>
                  </a:cubicBezTo>
                  <a:cubicBezTo>
                    <a:pt x="77554" y="1128966"/>
                    <a:pt x="-97734" y="585376"/>
                    <a:pt x="0" y="294199"/>
                  </a:cubicBezTo>
                  <a:close/>
                </a:path>
                <a:path w="5997333" h="1765157" stroke="0" extrusionOk="0">
                  <a:moveTo>
                    <a:pt x="0" y="294199"/>
                  </a:moveTo>
                  <a:cubicBezTo>
                    <a:pt x="-1351" y="129932"/>
                    <a:pt x="123884" y="-13102"/>
                    <a:pt x="294199" y="0"/>
                  </a:cubicBezTo>
                  <a:cubicBezTo>
                    <a:pt x="1852413" y="-164947"/>
                    <a:pt x="3124258" y="-52288"/>
                    <a:pt x="5703134" y="0"/>
                  </a:cubicBezTo>
                  <a:cubicBezTo>
                    <a:pt x="5864700" y="-14350"/>
                    <a:pt x="5986856" y="133394"/>
                    <a:pt x="5997333" y="294199"/>
                  </a:cubicBezTo>
                  <a:cubicBezTo>
                    <a:pt x="5932748" y="759051"/>
                    <a:pt x="6066739" y="1289285"/>
                    <a:pt x="5997333" y="1470958"/>
                  </a:cubicBezTo>
                  <a:cubicBezTo>
                    <a:pt x="6011255" y="1651415"/>
                    <a:pt x="5854168" y="1744325"/>
                    <a:pt x="5703134" y="1765157"/>
                  </a:cubicBezTo>
                  <a:cubicBezTo>
                    <a:pt x="4332026" y="1923698"/>
                    <a:pt x="868470" y="1623321"/>
                    <a:pt x="294199" y="1765157"/>
                  </a:cubicBezTo>
                  <a:cubicBezTo>
                    <a:pt x="130274" y="1790499"/>
                    <a:pt x="14346" y="1628452"/>
                    <a:pt x="0" y="1470958"/>
                  </a:cubicBezTo>
                  <a:cubicBezTo>
                    <a:pt x="-44283" y="1144850"/>
                    <a:pt x="4173" y="847782"/>
                    <a:pt x="0" y="29419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 x 9 = ?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7F796-309C-13FB-5EF6-180879864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84" y="3043212"/>
            <a:ext cx="2529996" cy="36509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6857001" y="1351910"/>
            <a:ext cx="4734743" cy="1527506"/>
            <a:chOff x="4684437" y="4416094"/>
            <a:chExt cx="4734743" cy="1527506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965857"/>
              <a:ext cx="3974342" cy="977743"/>
            </a:xfrm>
            <a:custGeom>
              <a:avLst/>
              <a:gdLst>
                <a:gd name="connsiteX0" fmla="*/ 162960 w 3974342"/>
                <a:gd name="connsiteY0" fmla="*/ 0 h 977743"/>
                <a:gd name="connsiteX1" fmla="*/ 843999 w 3974342"/>
                <a:gd name="connsiteY1" fmla="*/ 0 h 977743"/>
                <a:gd name="connsiteX2" fmla="*/ 1415585 w 3974342"/>
                <a:gd name="connsiteY2" fmla="*/ 0 h 977743"/>
                <a:gd name="connsiteX3" fmla="*/ 2060139 w 3974342"/>
                <a:gd name="connsiteY3" fmla="*/ 0 h 977743"/>
                <a:gd name="connsiteX4" fmla="*/ 2741178 w 3974342"/>
                <a:gd name="connsiteY4" fmla="*/ 0 h 977743"/>
                <a:gd name="connsiteX5" fmla="*/ 3239796 w 3974342"/>
                <a:gd name="connsiteY5" fmla="*/ 0 h 977743"/>
                <a:gd name="connsiteX6" fmla="*/ 3811382 w 3974342"/>
                <a:gd name="connsiteY6" fmla="*/ 0 h 977743"/>
                <a:gd name="connsiteX7" fmla="*/ 3974342 w 3974342"/>
                <a:gd name="connsiteY7" fmla="*/ 162960 h 977743"/>
                <a:gd name="connsiteX8" fmla="*/ 3974342 w 3974342"/>
                <a:gd name="connsiteY8" fmla="*/ 545908 h 977743"/>
                <a:gd name="connsiteX9" fmla="*/ 3974342 w 3974342"/>
                <a:gd name="connsiteY9" fmla="*/ 977743 h 977743"/>
                <a:gd name="connsiteX10" fmla="*/ 3974342 w 3974342"/>
                <a:gd name="connsiteY10" fmla="*/ 977743 h 977743"/>
                <a:gd name="connsiteX11" fmla="*/ 3391439 w 3974342"/>
                <a:gd name="connsiteY11" fmla="*/ 977743 h 977743"/>
                <a:gd name="connsiteX12" fmla="*/ 2729048 w 3974342"/>
                <a:gd name="connsiteY12" fmla="*/ 977743 h 977743"/>
                <a:gd name="connsiteX13" fmla="*/ 2185888 w 3974342"/>
                <a:gd name="connsiteY13" fmla="*/ 977743 h 977743"/>
                <a:gd name="connsiteX14" fmla="*/ 1563241 w 3974342"/>
                <a:gd name="connsiteY14" fmla="*/ 977743 h 977743"/>
                <a:gd name="connsiteX15" fmla="*/ 980338 w 3974342"/>
                <a:gd name="connsiteY15" fmla="*/ 977743 h 977743"/>
                <a:gd name="connsiteX16" fmla="*/ 0 w 3974342"/>
                <a:gd name="connsiteY16" fmla="*/ 977743 h 977743"/>
                <a:gd name="connsiteX17" fmla="*/ 0 w 3974342"/>
                <a:gd name="connsiteY17" fmla="*/ 977743 h 977743"/>
                <a:gd name="connsiteX18" fmla="*/ 0 w 3974342"/>
                <a:gd name="connsiteY18" fmla="*/ 578499 h 977743"/>
                <a:gd name="connsiteX19" fmla="*/ 0 w 3974342"/>
                <a:gd name="connsiteY19" fmla="*/ 162960 h 977743"/>
                <a:gd name="connsiteX20" fmla="*/ 162960 w 3974342"/>
                <a:gd name="connsiteY20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74342" h="977743" fill="none" extrusionOk="0">
                  <a:moveTo>
                    <a:pt x="162960" y="0"/>
                  </a:moveTo>
                  <a:cubicBezTo>
                    <a:pt x="451542" y="21156"/>
                    <a:pt x="630505" y="10106"/>
                    <a:pt x="843999" y="0"/>
                  </a:cubicBezTo>
                  <a:cubicBezTo>
                    <a:pt x="1057493" y="-10106"/>
                    <a:pt x="1279668" y="-2254"/>
                    <a:pt x="1415585" y="0"/>
                  </a:cubicBezTo>
                  <a:cubicBezTo>
                    <a:pt x="1551502" y="2254"/>
                    <a:pt x="1788047" y="-8486"/>
                    <a:pt x="2060139" y="0"/>
                  </a:cubicBezTo>
                  <a:cubicBezTo>
                    <a:pt x="2332231" y="8486"/>
                    <a:pt x="2407952" y="-14572"/>
                    <a:pt x="2741178" y="0"/>
                  </a:cubicBezTo>
                  <a:cubicBezTo>
                    <a:pt x="3074404" y="14572"/>
                    <a:pt x="2993157" y="-1374"/>
                    <a:pt x="3239796" y="0"/>
                  </a:cubicBezTo>
                  <a:cubicBezTo>
                    <a:pt x="3486435" y="1374"/>
                    <a:pt x="3624677" y="20640"/>
                    <a:pt x="3811382" y="0"/>
                  </a:cubicBezTo>
                  <a:cubicBezTo>
                    <a:pt x="3904204" y="-4870"/>
                    <a:pt x="3982450" y="91549"/>
                    <a:pt x="3974342" y="162960"/>
                  </a:cubicBezTo>
                  <a:cubicBezTo>
                    <a:pt x="3981831" y="287082"/>
                    <a:pt x="3963897" y="392398"/>
                    <a:pt x="3974342" y="545908"/>
                  </a:cubicBezTo>
                  <a:cubicBezTo>
                    <a:pt x="3984787" y="699418"/>
                    <a:pt x="3966571" y="829212"/>
                    <a:pt x="3974342" y="977743"/>
                  </a:cubicBezTo>
                  <a:lnTo>
                    <a:pt x="3974342" y="977743"/>
                  </a:lnTo>
                  <a:cubicBezTo>
                    <a:pt x="3685668" y="983852"/>
                    <a:pt x="3678637" y="973846"/>
                    <a:pt x="3391439" y="977743"/>
                  </a:cubicBezTo>
                  <a:cubicBezTo>
                    <a:pt x="3104241" y="981640"/>
                    <a:pt x="2930136" y="951201"/>
                    <a:pt x="2729048" y="977743"/>
                  </a:cubicBezTo>
                  <a:cubicBezTo>
                    <a:pt x="2527960" y="1004285"/>
                    <a:pt x="2322814" y="993714"/>
                    <a:pt x="2185888" y="977743"/>
                  </a:cubicBezTo>
                  <a:cubicBezTo>
                    <a:pt x="2048962" y="961772"/>
                    <a:pt x="1858912" y="1008351"/>
                    <a:pt x="1563241" y="977743"/>
                  </a:cubicBezTo>
                  <a:cubicBezTo>
                    <a:pt x="1267570" y="947135"/>
                    <a:pt x="1218437" y="979746"/>
                    <a:pt x="980338" y="977743"/>
                  </a:cubicBezTo>
                  <a:cubicBezTo>
                    <a:pt x="742239" y="975740"/>
                    <a:pt x="392387" y="994211"/>
                    <a:pt x="0" y="977743"/>
                  </a:cubicBezTo>
                  <a:lnTo>
                    <a:pt x="0" y="977743"/>
                  </a:lnTo>
                  <a:cubicBezTo>
                    <a:pt x="14732" y="897037"/>
                    <a:pt x="3832" y="694821"/>
                    <a:pt x="0" y="578499"/>
                  </a:cubicBezTo>
                  <a:cubicBezTo>
                    <a:pt x="-3832" y="462177"/>
                    <a:pt x="-18114" y="253514"/>
                    <a:pt x="0" y="162960"/>
                  </a:cubicBezTo>
                  <a:cubicBezTo>
                    <a:pt x="271" y="87641"/>
                    <a:pt x="71862" y="-2278"/>
                    <a:pt x="162960" y="0"/>
                  </a:cubicBezTo>
                  <a:close/>
                </a:path>
                <a:path w="3974342" h="977743" stroke="0" extrusionOk="0">
                  <a:moveTo>
                    <a:pt x="162960" y="0"/>
                  </a:moveTo>
                  <a:cubicBezTo>
                    <a:pt x="402318" y="-721"/>
                    <a:pt x="641460" y="1617"/>
                    <a:pt x="843999" y="0"/>
                  </a:cubicBezTo>
                  <a:cubicBezTo>
                    <a:pt x="1046538" y="-1617"/>
                    <a:pt x="1284164" y="-3801"/>
                    <a:pt x="1452069" y="0"/>
                  </a:cubicBezTo>
                  <a:cubicBezTo>
                    <a:pt x="1619974" y="3801"/>
                    <a:pt x="1727498" y="-7984"/>
                    <a:pt x="1950687" y="0"/>
                  </a:cubicBezTo>
                  <a:cubicBezTo>
                    <a:pt x="2173876" y="7984"/>
                    <a:pt x="2289631" y="-23047"/>
                    <a:pt x="2558757" y="0"/>
                  </a:cubicBezTo>
                  <a:cubicBezTo>
                    <a:pt x="2827883" y="23047"/>
                    <a:pt x="2981255" y="-25148"/>
                    <a:pt x="3203312" y="0"/>
                  </a:cubicBezTo>
                  <a:cubicBezTo>
                    <a:pt x="3425370" y="25148"/>
                    <a:pt x="3558103" y="-25617"/>
                    <a:pt x="3811382" y="0"/>
                  </a:cubicBezTo>
                  <a:cubicBezTo>
                    <a:pt x="3902560" y="18652"/>
                    <a:pt x="3971662" y="51708"/>
                    <a:pt x="3974342" y="162960"/>
                  </a:cubicBezTo>
                  <a:cubicBezTo>
                    <a:pt x="3984886" y="334124"/>
                    <a:pt x="3976024" y="475181"/>
                    <a:pt x="3974342" y="578499"/>
                  </a:cubicBezTo>
                  <a:cubicBezTo>
                    <a:pt x="3972660" y="681817"/>
                    <a:pt x="3955704" y="824901"/>
                    <a:pt x="3974342" y="977743"/>
                  </a:cubicBezTo>
                  <a:lnTo>
                    <a:pt x="3974342" y="977743"/>
                  </a:lnTo>
                  <a:cubicBezTo>
                    <a:pt x="3773102" y="986015"/>
                    <a:pt x="3594876" y="955262"/>
                    <a:pt x="3311952" y="977743"/>
                  </a:cubicBezTo>
                  <a:cubicBezTo>
                    <a:pt x="3029028" y="1000225"/>
                    <a:pt x="2907687" y="963624"/>
                    <a:pt x="2609818" y="977743"/>
                  </a:cubicBezTo>
                  <a:cubicBezTo>
                    <a:pt x="2311949" y="991862"/>
                    <a:pt x="2276014" y="962199"/>
                    <a:pt x="2026914" y="977743"/>
                  </a:cubicBezTo>
                  <a:cubicBezTo>
                    <a:pt x="1777814" y="993287"/>
                    <a:pt x="1698051" y="985371"/>
                    <a:pt x="1444011" y="977743"/>
                  </a:cubicBezTo>
                  <a:cubicBezTo>
                    <a:pt x="1189971" y="970115"/>
                    <a:pt x="964455" y="985780"/>
                    <a:pt x="821364" y="977743"/>
                  </a:cubicBezTo>
                  <a:cubicBezTo>
                    <a:pt x="678273" y="969706"/>
                    <a:pt x="317505" y="1016829"/>
                    <a:pt x="0" y="977743"/>
                  </a:cubicBezTo>
                  <a:lnTo>
                    <a:pt x="0" y="977743"/>
                  </a:lnTo>
                  <a:cubicBezTo>
                    <a:pt x="-7208" y="800580"/>
                    <a:pt x="-7559" y="778247"/>
                    <a:pt x="0" y="586647"/>
                  </a:cubicBezTo>
                  <a:cubicBezTo>
                    <a:pt x="7559" y="395047"/>
                    <a:pt x="17334" y="359187"/>
                    <a:pt x="0" y="162960"/>
                  </a:cubicBezTo>
                  <a:cubicBezTo>
                    <a:pt x="-5947" y="66843"/>
                    <a:pt x="68795" y="5294"/>
                    <a:pt x="162960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90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845A9D53-9364-700D-44F4-316F3E95C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39395BD-41B4-65C4-BF6F-120625095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7A6C56-BBEB-6937-7E28-84908939CB86}"/>
              </a:ext>
            </a:extLst>
          </p:cNvPr>
          <p:cNvGrpSpPr/>
          <p:nvPr/>
        </p:nvGrpSpPr>
        <p:grpSpPr>
          <a:xfrm>
            <a:off x="1028821" y="3575425"/>
            <a:ext cx="5217177" cy="2633193"/>
            <a:chOff x="2992582" y="4016204"/>
            <a:chExt cx="5217177" cy="26331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1BB42E6-45EA-0CB8-2D12-2A153729712C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endPara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8EB980-8E0E-936E-30AA-88EDCDE8C85B}"/>
                </a:ext>
              </a:extLst>
            </p:cNvPr>
            <p:cNvSpPr/>
            <p:nvPr/>
          </p:nvSpPr>
          <p:spPr>
            <a:xfrm>
              <a:off x="3377495" y="4016204"/>
              <a:ext cx="4054553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0BD048-0E7B-6837-9903-F1F2F9718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4DABFE1B-E356-D601-6C75-4228EF5CC56D}"/>
              </a:ext>
            </a:extLst>
          </p:cNvPr>
          <p:cNvSpPr/>
          <p:nvPr/>
        </p:nvSpPr>
        <p:spPr>
          <a:xfrm>
            <a:off x="2781968" y="4615998"/>
            <a:ext cx="1159060" cy="90719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6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855027"/>
            <a:chOff x="7361705" y="-1385455"/>
            <a:chExt cx="6385137" cy="28550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1"/>
              <a:ext cx="5997333" cy="2481943"/>
            </a:xfrm>
            <a:custGeom>
              <a:avLst/>
              <a:gdLst>
                <a:gd name="connsiteX0" fmla="*/ 0 w 5997333"/>
                <a:gd name="connsiteY0" fmla="*/ 413665 h 2481943"/>
                <a:gd name="connsiteX1" fmla="*/ 413665 w 5997333"/>
                <a:gd name="connsiteY1" fmla="*/ 0 h 2481943"/>
                <a:gd name="connsiteX2" fmla="*/ 5583668 w 5997333"/>
                <a:gd name="connsiteY2" fmla="*/ 0 h 2481943"/>
                <a:gd name="connsiteX3" fmla="*/ 5997333 w 5997333"/>
                <a:gd name="connsiteY3" fmla="*/ 413665 h 2481943"/>
                <a:gd name="connsiteX4" fmla="*/ 5997333 w 5997333"/>
                <a:gd name="connsiteY4" fmla="*/ 2068278 h 2481943"/>
                <a:gd name="connsiteX5" fmla="*/ 5583668 w 5997333"/>
                <a:gd name="connsiteY5" fmla="*/ 2481943 h 2481943"/>
                <a:gd name="connsiteX6" fmla="*/ 413665 w 5997333"/>
                <a:gd name="connsiteY6" fmla="*/ 2481943 h 2481943"/>
                <a:gd name="connsiteX7" fmla="*/ 0 w 5997333"/>
                <a:gd name="connsiteY7" fmla="*/ 2068278 h 2481943"/>
                <a:gd name="connsiteX8" fmla="*/ 0 w 5997333"/>
                <a:gd name="connsiteY8" fmla="*/ 413665 h 248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481943" fill="none" extrusionOk="0">
                  <a:moveTo>
                    <a:pt x="0" y="413665"/>
                  </a:moveTo>
                  <a:cubicBezTo>
                    <a:pt x="-17013" y="178089"/>
                    <a:pt x="193147" y="9041"/>
                    <a:pt x="413665" y="0"/>
                  </a:cubicBezTo>
                  <a:cubicBezTo>
                    <a:pt x="1827460" y="-61902"/>
                    <a:pt x="3025034" y="-101778"/>
                    <a:pt x="5583668" y="0"/>
                  </a:cubicBezTo>
                  <a:cubicBezTo>
                    <a:pt x="5807975" y="-1302"/>
                    <a:pt x="6000241" y="181328"/>
                    <a:pt x="5997333" y="413665"/>
                  </a:cubicBezTo>
                  <a:cubicBezTo>
                    <a:pt x="6025243" y="966463"/>
                    <a:pt x="6012658" y="1302615"/>
                    <a:pt x="5997333" y="2068278"/>
                  </a:cubicBezTo>
                  <a:cubicBezTo>
                    <a:pt x="5985281" y="2290839"/>
                    <a:pt x="5807132" y="2458848"/>
                    <a:pt x="5583668" y="2481943"/>
                  </a:cubicBezTo>
                  <a:cubicBezTo>
                    <a:pt x="4469253" y="2339551"/>
                    <a:pt x="1305025" y="2593044"/>
                    <a:pt x="413665" y="2481943"/>
                  </a:cubicBezTo>
                  <a:cubicBezTo>
                    <a:pt x="161702" y="2493702"/>
                    <a:pt x="-4187" y="2315829"/>
                    <a:pt x="0" y="2068278"/>
                  </a:cubicBezTo>
                  <a:cubicBezTo>
                    <a:pt x="148091" y="1535605"/>
                    <a:pt x="125908" y="599125"/>
                    <a:pt x="0" y="413665"/>
                  </a:cubicBezTo>
                  <a:close/>
                </a:path>
                <a:path w="5997333" h="2481943" stroke="0" extrusionOk="0">
                  <a:moveTo>
                    <a:pt x="0" y="413665"/>
                  </a:moveTo>
                  <a:cubicBezTo>
                    <a:pt x="-26790" y="149798"/>
                    <a:pt x="171017" y="-23729"/>
                    <a:pt x="413665" y="0"/>
                  </a:cubicBezTo>
                  <a:cubicBezTo>
                    <a:pt x="1239283" y="-164947"/>
                    <a:pt x="4832947" y="-52288"/>
                    <a:pt x="5583668" y="0"/>
                  </a:cubicBezTo>
                  <a:cubicBezTo>
                    <a:pt x="5811253" y="-13721"/>
                    <a:pt x="5963663" y="190594"/>
                    <a:pt x="5997333" y="413665"/>
                  </a:cubicBezTo>
                  <a:cubicBezTo>
                    <a:pt x="5920588" y="1150255"/>
                    <a:pt x="5916576" y="1802448"/>
                    <a:pt x="5997333" y="2068278"/>
                  </a:cubicBezTo>
                  <a:cubicBezTo>
                    <a:pt x="6011173" y="2314608"/>
                    <a:pt x="5800129" y="2460107"/>
                    <a:pt x="5583668" y="2481943"/>
                  </a:cubicBezTo>
                  <a:cubicBezTo>
                    <a:pt x="4210342" y="2640484"/>
                    <a:pt x="960910" y="2340107"/>
                    <a:pt x="413665" y="2481943"/>
                  </a:cubicBezTo>
                  <a:cubicBezTo>
                    <a:pt x="182639" y="2527000"/>
                    <a:pt x="32742" y="2285354"/>
                    <a:pt x="0" y="2068278"/>
                  </a:cubicBezTo>
                  <a:cubicBezTo>
                    <a:pt x="-32962" y="1429623"/>
                    <a:pt x="-141799" y="655866"/>
                    <a:pt x="0" y="413665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 x 10 = 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A9289-6B89-85F7-71F4-6195877E49FF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80</a:t>
            </a:r>
            <a:endParaRPr lang="en-US" sz="44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FD5336-83DB-CA5C-CC2B-7449449BD7EA}"/>
              </a:ext>
            </a:extLst>
          </p:cNvPr>
          <p:cNvGrpSpPr/>
          <p:nvPr/>
        </p:nvGrpSpPr>
        <p:grpSpPr>
          <a:xfrm>
            <a:off x="1028821" y="3575425"/>
            <a:ext cx="5217177" cy="2633193"/>
            <a:chOff x="2992582" y="4016204"/>
            <a:chExt cx="5217177" cy="26331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805D914-6F6B-BE05-D57B-841AF4EA07B3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endPara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18CF11-40B8-7F3C-0998-ED4077D96403}"/>
                </a:ext>
              </a:extLst>
            </p:cNvPr>
            <p:cNvSpPr/>
            <p:nvPr/>
          </p:nvSpPr>
          <p:spPr>
            <a:xfrm>
              <a:off x="3377495" y="4016204"/>
              <a:ext cx="4054553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F7BD1B-AB99-C68B-EA3B-C5A2E95B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3CEFCD9-E208-4D33-A57C-2B82DA7B42FF}"/>
              </a:ext>
            </a:extLst>
          </p:cNvPr>
          <p:cNvSpPr/>
          <p:nvPr/>
        </p:nvSpPr>
        <p:spPr>
          <a:xfrm>
            <a:off x="2781968" y="4615998"/>
            <a:ext cx="1159060" cy="90719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6373706" cy="2374748"/>
            <a:chOff x="5205334" y="1611548"/>
            <a:chExt cx="6373706" cy="237474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221139"/>
              <a:ext cx="5997333" cy="1765157"/>
            </a:xfrm>
            <a:custGeom>
              <a:avLst/>
              <a:gdLst>
                <a:gd name="connsiteX0" fmla="*/ 0 w 5997333"/>
                <a:gd name="connsiteY0" fmla="*/ 294199 h 1765157"/>
                <a:gd name="connsiteX1" fmla="*/ 294199 w 5997333"/>
                <a:gd name="connsiteY1" fmla="*/ 0 h 1765157"/>
                <a:gd name="connsiteX2" fmla="*/ 5703134 w 5997333"/>
                <a:gd name="connsiteY2" fmla="*/ 0 h 1765157"/>
                <a:gd name="connsiteX3" fmla="*/ 5997333 w 5997333"/>
                <a:gd name="connsiteY3" fmla="*/ 294199 h 1765157"/>
                <a:gd name="connsiteX4" fmla="*/ 5997333 w 5997333"/>
                <a:gd name="connsiteY4" fmla="*/ 1470958 h 1765157"/>
                <a:gd name="connsiteX5" fmla="*/ 5703134 w 5997333"/>
                <a:gd name="connsiteY5" fmla="*/ 1765157 h 1765157"/>
                <a:gd name="connsiteX6" fmla="*/ 294199 w 5997333"/>
                <a:gd name="connsiteY6" fmla="*/ 1765157 h 1765157"/>
                <a:gd name="connsiteX7" fmla="*/ 0 w 5997333"/>
                <a:gd name="connsiteY7" fmla="*/ 1470958 h 1765157"/>
                <a:gd name="connsiteX8" fmla="*/ 0 w 5997333"/>
                <a:gd name="connsiteY8" fmla="*/ 294199 h 17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1765157" fill="none" extrusionOk="0">
                  <a:moveTo>
                    <a:pt x="0" y="294199"/>
                  </a:moveTo>
                  <a:cubicBezTo>
                    <a:pt x="-2959" y="130479"/>
                    <a:pt x="149830" y="20618"/>
                    <a:pt x="294199" y="0"/>
                  </a:cubicBezTo>
                  <a:cubicBezTo>
                    <a:pt x="1415663" y="-61902"/>
                    <a:pt x="3270889" y="-101778"/>
                    <a:pt x="5703134" y="0"/>
                  </a:cubicBezTo>
                  <a:cubicBezTo>
                    <a:pt x="5857448" y="-2561"/>
                    <a:pt x="6011591" y="112716"/>
                    <a:pt x="5997333" y="294199"/>
                  </a:cubicBezTo>
                  <a:cubicBezTo>
                    <a:pt x="5958743" y="589670"/>
                    <a:pt x="5919287" y="884286"/>
                    <a:pt x="5997333" y="1470958"/>
                  </a:cubicBezTo>
                  <a:cubicBezTo>
                    <a:pt x="5986950" y="1628357"/>
                    <a:pt x="5862361" y="1750112"/>
                    <a:pt x="5703134" y="1765157"/>
                  </a:cubicBezTo>
                  <a:cubicBezTo>
                    <a:pt x="4457369" y="1622765"/>
                    <a:pt x="940619" y="1876258"/>
                    <a:pt x="294199" y="1765157"/>
                  </a:cubicBezTo>
                  <a:cubicBezTo>
                    <a:pt x="114454" y="1773794"/>
                    <a:pt x="-1396" y="1639804"/>
                    <a:pt x="0" y="1470958"/>
                  </a:cubicBezTo>
                  <a:cubicBezTo>
                    <a:pt x="77554" y="1128966"/>
                    <a:pt x="-97734" y="585376"/>
                    <a:pt x="0" y="294199"/>
                  </a:cubicBezTo>
                  <a:close/>
                </a:path>
                <a:path w="5997333" h="1765157" stroke="0" extrusionOk="0">
                  <a:moveTo>
                    <a:pt x="0" y="294199"/>
                  </a:moveTo>
                  <a:cubicBezTo>
                    <a:pt x="-1351" y="129932"/>
                    <a:pt x="123884" y="-13102"/>
                    <a:pt x="294199" y="0"/>
                  </a:cubicBezTo>
                  <a:cubicBezTo>
                    <a:pt x="1852413" y="-164947"/>
                    <a:pt x="3124258" y="-52288"/>
                    <a:pt x="5703134" y="0"/>
                  </a:cubicBezTo>
                  <a:cubicBezTo>
                    <a:pt x="5864700" y="-14350"/>
                    <a:pt x="5986856" y="133394"/>
                    <a:pt x="5997333" y="294199"/>
                  </a:cubicBezTo>
                  <a:cubicBezTo>
                    <a:pt x="5932748" y="759051"/>
                    <a:pt x="6066739" y="1289285"/>
                    <a:pt x="5997333" y="1470958"/>
                  </a:cubicBezTo>
                  <a:cubicBezTo>
                    <a:pt x="6011255" y="1651415"/>
                    <a:pt x="5854168" y="1744325"/>
                    <a:pt x="5703134" y="1765157"/>
                  </a:cubicBezTo>
                  <a:cubicBezTo>
                    <a:pt x="4332026" y="1923698"/>
                    <a:pt x="868470" y="1623321"/>
                    <a:pt x="294199" y="1765157"/>
                  </a:cubicBezTo>
                  <a:cubicBezTo>
                    <a:pt x="130274" y="1790499"/>
                    <a:pt x="14346" y="1628452"/>
                    <a:pt x="0" y="1470958"/>
                  </a:cubicBezTo>
                  <a:cubicBezTo>
                    <a:pt x="-44283" y="1144850"/>
                    <a:pt x="4173" y="847782"/>
                    <a:pt x="0" y="29419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 x 10 = 10 x …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4612FBC-B52C-6A5A-5E1A-C8FB1E65D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02" y="3213060"/>
            <a:ext cx="3982301" cy="33112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6963923" y="556351"/>
            <a:ext cx="4066813" cy="2421039"/>
            <a:chOff x="4684437" y="3522561"/>
            <a:chExt cx="4066813" cy="2421039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178443"/>
              <a:ext cx="3306412" cy="1765157"/>
            </a:xfrm>
            <a:custGeom>
              <a:avLst/>
              <a:gdLst>
                <a:gd name="connsiteX0" fmla="*/ 294199 w 3306412"/>
                <a:gd name="connsiteY0" fmla="*/ 0 h 1765157"/>
                <a:gd name="connsiteX1" fmla="*/ 1028063 w 3306412"/>
                <a:gd name="connsiteY1" fmla="*/ 0 h 1765157"/>
                <a:gd name="connsiteX2" fmla="*/ 1680386 w 3306412"/>
                <a:gd name="connsiteY2" fmla="*/ 0 h 1765157"/>
                <a:gd name="connsiteX3" fmla="*/ 2332710 w 3306412"/>
                <a:gd name="connsiteY3" fmla="*/ 0 h 1765157"/>
                <a:gd name="connsiteX4" fmla="*/ 3012213 w 3306412"/>
                <a:gd name="connsiteY4" fmla="*/ 0 h 1765157"/>
                <a:gd name="connsiteX5" fmla="*/ 3306412 w 3306412"/>
                <a:gd name="connsiteY5" fmla="*/ 294199 h 1765157"/>
                <a:gd name="connsiteX6" fmla="*/ 3306412 w 3306412"/>
                <a:gd name="connsiteY6" fmla="*/ 769809 h 1765157"/>
                <a:gd name="connsiteX7" fmla="*/ 3306412 w 3306412"/>
                <a:gd name="connsiteY7" fmla="*/ 1215999 h 1765157"/>
                <a:gd name="connsiteX8" fmla="*/ 3306412 w 3306412"/>
                <a:gd name="connsiteY8" fmla="*/ 1765157 h 1765157"/>
                <a:gd name="connsiteX9" fmla="*/ 3306412 w 3306412"/>
                <a:gd name="connsiteY9" fmla="*/ 1765157 h 1765157"/>
                <a:gd name="connsiteX10" fmla="*/ 2579001 w 3306412"/>
                <a:gd name="connsiteY10" fmla="*/ 1765157 h 1765157"/>
                <a:gd name="connsiteX11" fmla="*/ 1917719 w 3306412"/>
                <a:gd name="connsiteY11" fmla="*/ 1765157 h 1765157"/>
                <a:gd name="connsiteX12" fmla="*/ 1322565 w 3306412"/>
                <a:gd name="connsiteY12" fmla="*/ 1765157 h 1765157"/>
                <a:gd name="connsiteX13" fmla="*/ 661282 w 3306412"/>
                <a:gd name="connsiteY13" fmla="*/ 1765157 h 1765157"/>
                <a:gd name="connsiteX14" fmla="*/ 0 w 3306412"/>
                <a:gd name="connsiteY14" fmla="*/ 1765157 h 1765157"/>
                <a:gd name="connsiteX15" fmla="*/ 0 w 3306412"/>
                <a:gd name="connsiteY15" fmla="*/ 1765157 h 1765157"/>
                <a:gd name="connsiteX16" fmla="*/ 0 w 3306412"/>
                <a:gd name="connsiteY16" fmla="*/ 1289547 h 1765157"/>
                <a:gd name="connsiteX17" fmla="*/ 0 w 3306412"/>
                <a:gd name="connsiteY17" fmla="*/ 843357 h 1765157"/>
                <a:gd name="connsiteX18" fmla="*/ 0 w 3306412"/>
                <a:gd name="connsiteY18" fmla="*/ 294199 h 1765157"/>
                <a:gd name="connsiteX19" fmla="*/ 294199 w 3306412"/>
                <a:gd name="connsiteY19" fmla="*/ 0 h 17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06412" h="1765157" fill="none" extrusionOk="0">
                  <a:moveTo>
                    <a:pt x="294199" y="0"/>
                  </a:moveTo>
                  <a:cubicBezTo>
                    <a:pt x="527489" y="30144"/>
                    <a:pt x="838427" y="-18405"/>
                    <a:pt x="1028063" y="0"/>
                  </a:cubicBezTo>
                  <a:cubicBezTo>
                    <a:pt x="1217699" y="18405"/>
                    <a:pt x="1477316" y="31429"/>
                    <a:pt x="1680386" y="0"/>
                  </a:cubicBezTo>
                  <a:cubicBezTo>
                    <a:pt x="1883456" y="-31429"/>
                    <a:pt x="2065372" y="25546"/>
                    <a:pt x="2332710" y="0"/>
                  </a:cubicBezTo>
                  <a:cubicBezTo>
                    <a:pt x="2600048" y="-25546"/>
                    <a:pt x="2692776" y="21429"/>
                    <a:pt x="3012213" y="0"/>
                  </a:cubicBezTo>
                  <a:cubicBezTo>
                    <a:pt x="3189255" y="18357"/>
                    <a:pt x="3328595" y="101805"/>
                    <a:pt x="3306412" y="294199"/>
                  </a:cubicBezTo>
                  <a:cubicBezTo>
                    <a:pt x="3299770" y="434475"/>
                    <a:pt x="3297925" y="648725"/>
                    <a:pt x="3306412" y="769809"/>
                  </a:cubicBezTo>
                  <a:cubicBezTo>
                    <a:pt x="3314900" y="890893"/>
                    <a:pt x="3316083" y="1101427"/>
                    <a:pt x="3306412" y="1215999"/>
                  </a:cubicBezTo>
                  <a:cubicBezTo>
                    <a:pt x="3296742" y="1330571"/>
                    <a:pt x="3307933" y="1550884"/>
                    <a:pt x="3306412" y="1765157"/>
                  </a:cubicBezTo>
                  <a:lnTo>
                    <a:pt x="3306412" y="1765157"/>
                  </a:lnTo>
                  <a:cubicBezTo>
                    <a:pt x="3052887" y="1748777"/>
                    <a:pt x="2827648" y="1748988"/>
                    <a:pt x="2579001" y="1765157"/>
                  </a:cubicBezTo>
                  <a:cubicBezTo>
                    <a:pt x="2330354" y="1781326"/>
                    <a:pt x="2055628" y="1732715"/>
                    <a:pt x="1917719" y="1765157"/>
                  </a:cubicBezTo>
                  <a:cubicBezTo>
                    <a:pt x="1779810" y="1797599"/>
                    <a:pt x="1468595" y="1787994"/>
                    <a:pt x="1322565" y="1765157"/>
                  </a:cubicBezTo>
                  <a:cubicBezTo>
                    <a:pt x="1176535" y="1742320"/>
                    <a:pt x="913844" y="1781220"/>
                    <a:pt x="661282" y="1765157"/>
                  </a:cubicBezTo>
                  <a:cubicBezTo>
                    <a:pt x="408720" y="1749094"/>
                    <a:pt x="257771" y="1771742"/>
                    <a:pt x="0" y="1765157"/>
                  </a:cubicBezTo>
                  <a:lnTo>
                    <a:pt x="0" y="1765157"/>
                  </a:lnTo>
                  <a:cubicBezTo>
                    <a:pt x="10587" y="1613792"/>
                    <a:pt x="14674" y="1496269"/>
                    <a:pt x="0" y="1289547"/>
                  </a:cubicBezTo>
                  <a:cubicBezTo>
                    <a:pt x="-14674" y="1082825"/>
                    <a:pt x="15656" y="986737"/>
                    <a:pt x="0" y="843357"/>
                  </a:cubicBezTo>
                  <a:cubicBezTo>
                    <a:pt x="-15656" y="699977"/>
                    <a:pt x="2285" y="522908"/>
                    <a:pt x="0" y="294199"/>
                  </a:cubicBezTo>
                  <a:cubicBezTo>
                    <a:pt x="5986" y="153646"/>
                    <a:pt x="131237" y="-14373"/>
                    <a:pt x="294199" y="0"/>
                  </a:cubicBezTo>
                  <a:close/>
                </a:path>
                <a:path w="3306412" h="1765157" stroke="0" extrusionOk="0">
                  <a:moveTo>
                    <a:pt x="294199" y="0"/>
                  </a:moveTo>
                  <a:cubicBezTo>
                    <a:pt x="535509" y="-34266"/>
                    <a:pt x="731616" y="-36256"/>
                    <a:pt x="1028063" y="0"/>
                  </a:cubicBezTo>
                  <a:cubicBezTo>
                    <a:pt x="1324510" y="36256"/>
                    <a:pt x="1529380" y="9539"/>
                    <a:pt x="1707566" y="0"/>
                  </a:cubicBezTo>
                  <a:cubicBezTo>
                    <a:pt x="1885752" y="-9539"/>
                    <a:pt x="2008656" y="-2471"/>
                    <a:pt x="2305529" y="0"/>
                  </a:cubicBezTo>
                  <a:cubicBezTo>
                    <a:pt x="2602402" y="2471"/>
                    <a:pt x="2818940" y="-1045"/>
                    <a:pt x="3012213" y="0"/>
                  </a:cubicBezTo>
                  <a:cubicBezTo>
                    <a:pt x="3160325" y="-3473"/>
                    <a:pt x="3324929" y="155624"/>
                    <a:pt x="3306412" y="294199"/>
                  </a:cubicBezTo>
                  <a:cubicBezTo>
                    <a:pt x="3318672" y="506604"/>
                    <a:pt x="3322895" y="550403"/>
                    <a:pt x="3306412" y="799228"/>
                  </a:cubicBezTo>
                  <a:cubicBezTo>
                    <a:pt x="3289929" y="1048053"/>
                    <a:pt x="3318468" y="1040073"/>
                    <a:pt x="3306412" y="1274838"/>
                  </a:cubicBezTo>
                  <a:cubicBezTo>
                    <a:pt x="3294357" y="1509603"/>
                    <a:pt x="3311400" y="1640352"/>
                    <a:pt x="3306412" y="1765157"/>
                  </a:cubicBezTo>
                  <a:lnTo>
                    <a:pt x="3306412" y="1765157"/>
                  </a:lnTo>
                  <a:cubicBezTo>
                    <a:pt x="3054171" y="1792335"/>
                    <a:pt x="2999376" y="1790698"/>
                    <a:pt x="2744322" y="1765157"/>
                  </a:cubicBezTo>
                  <a:cubicBezTo>
                    <a:pt x="2489268" y="1739617"/>
                    <a:pt x="2254438" y="1778499"/>
                    <a:pt x="2083040" y="1765157"/>
                  </a:cubicBezTo>
                  <a:cubicBezTo>
                    <a:pt x="1911642" y="1751815"/>
                    <a:pt x="1543408" y="1788140"/>
                    <a:pt x="1388693" y="1765157"/>
                  </a:cubicBezTo>
                  <a:cubicBezTo>
                    <a:pt x="1233978" y="1742174"/>
                    <a:pt x="1071886" y="1771364"/>
                    <a:pt x="793539" y="1765157"/>
                  </a:cubicBezTo>
                  <a:cubicBezTo>
                    <a:pt x="515192" y="1758950"/>
                    <a:pt x="254667" y="1736384"/>
                    <a:pt x="0" y="1765157"/>
                  </a:cubicBezTo>
                  <a:lnTo>
                    <a:pt x="0" y="1765157"/>
                  </a:lnTo>
                  <a:cubicBezTo>
                    <a:pt x="21983" y="1645534"/>
                    <a:pt x="-6358" y="1426578"/>
                    <a:pt x="0" y="1289547"/>
                  </a:cubicBezTo>
                  <a:cubicBezTo>
                    <a:pt x="6358" y="1152516"/>
                    <a:pt x="-1841" y="1027250"/>
                    <a:pt x="0" y="769809"/>
                  </a:cubicBezTo>
                  <a:cubicBezTo>
                    <a:pt x="1841" y="512368"/>
                    <a:pt x="14916" y="402793"/>
                    <a:pt x="0" y="294199"/>
                  </a:cubicBezTo>
                  <a:cubicBezTo>
                    <a:pt x="-1157" y="138110"/>
                    <a:pt x="150137" y="-34404"/>
                    <a:pt x="294199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3522561"/>
              <a:ext cx="1435946" cy="1435946"/>
            </a:xfrm>
            <a:custGeom>
              <a:avLst/>
              <a:gdLst>
                <a:gd name="connsiteX0" fmla="*/ 239329 w 1435946"/>
                <a:gd name="connsiteY0" fmla="*/ 0 h 1435946"/>
                <a:gd name="connsiteX1" fmla="*/ 689254 w 1435946"/>
                <a:gd name="connsiteY1" fmla="*/ 0 h 1435946"/>
                <a:gd name="connsiteX2" fmla="*/ 1196617 w 1435946"/>
                <a:gd name="connsiteY2" fmla="*/ 0 h 1435946"/>
                <a:gd name="connsiteX3" fmla="*/ 1435946 w 1435946"/>
                <a:gd name="connsiteY3" fmla="*/ 239329 h 1435946"/>
                <a:gd name="connsiteX4" fmla="*/ 1435946 w 1435946"/>
                <a:gd name="connsiteY4" fmla="*/ 825671 h 1435946"/>
                <a:gd name="connsiteX5" fmla="*/ 1435946 w 1435946"/>
                <a:gd name="connsiteY5" fmla="*/ 1435946 h 1435946"/>
                <a:gd name="connsiteX6" fmla="*/ 1435946 w 1435946"/>
                <a:gd name="connsiteY6" fmla="*/ 1435946 h 1435946"/>
                <a:gd name="connsiteX7" fmla="*/ 957297 w 1435946"/>
                <a:gd name="connsiteY7" fmla="*/ 1435946 h 1435946"/>
                <a:gd name="connsiteX8" fmla="*/ 507368 w 1435946"/>
                <a:gd name="connsiteY8" fmla="*/ 1435946 h 1435946"/>
                <a:gd name="connsiteX9" fmla="*/ 0 w 1435946"/>
                <a:gd name="connsiteY9" fmla="*/ 1435946 h 1435946"/>
                <a:gd name="connsiteX10" fmla="*/ 0 w 1435946"/>
                <a:gd name="connsiteY10" fmla="*/ 1435946 h 1435946"/>
                <a:gd name="connsiteX11" fmla="*/ 0 w 1435946"/>
                <a:gd name="connsiteY11" fmla="*/ 813705 h 1435946"/>
                <a:gd name="connsiteX12" fmla="*/ 0 w 1435946"/>
                <a:gd name="connsiteY12" fmla="*/ 239329 h 1435946"/>
                <a:gd name="connsiteX13" fmla="*/ 239329 w 1435946"/>
                <a:gd name="connsiteY13" fmla="*/ 0 h 14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946" h="1435946" fill="none" extrusionOk="0">
                  <a:moveTo>
                    <a:pt x="239329" y="0"/>
                  </a:moveTo>
                  <a:cubicBezTo>
                    <a:pt x="339750" y="-13114"/>
                    <a:pt x="579922" y="21773"/>
                    <a:pt x="689254" y="0"/>
                  </a:cubicBezTo>
                  <a:cubicBezTo>
                    <a:pt x="798586" y="-21773"/>
                    <a:pt x="984063" y="-22831"/>
                    <a:pt x="1196617" y="0"/>
                  </a:cubicBezTo>
                  <a:cubicBezTo>
                    <a:pt x="1342387" y="-18787"/>
                    <a:pt x="1453930" y="93102"/>
                    <a:pt x="1435946" y="239329"/>
                  </a:cubicBezTo>
                  <a:cubicBezTo>
                    <a:pt x="1434168" y="447933"/>
                    <a:pt x="1447001" y="555033"/>
                    <a:pt x="1435946" y="825671"/>
                  </a:cubicBezTo>
                  <a:cubicBezTo>
                    <a:pt x="1424891" y="1096309"/>
                    <a:pt x="1421174" y="1308576"/>
                    <a:pt x="1435946" y="1435946"/>
                  </a:cubicBezTo>
                  <a:lnTo>
                    <a:pt x="1435946" y="1435946"/>
                  </a:lnTo>
                  <a:cubicBezTo>
                    <a:pt x="1197890" y="1458235"/>
                    <a:pt x="1065445" y="1420626"/>
                    <a:pt x="957297" y="1435946"/>
                  </a:cubicBezTo>
                  <a:cubicBezTo>
                    <a:pt x="849149" y="1451266"/>
                    <a:pt x="695247" y="1421150"/>
                    <a:pt x="507368" y="1435946"/>
                  </a:cubicBezTo>
                  <a:cubicBezTo>
                    <a:pt x="319489" y="1450742"/>
                    <a:pt x="200858" y="1455907"/>
                    <a:pt x="0" y="1435946"/>
                  </a:cubicBezTo>
                  <a:lnTo>
                    <a:pt x="0" y="1435946"/>
                  </a:lnTo>
                  <a:cubicBezTo>
                    <a:pt x="12189" y="1229663"/>
                    <a:pt x="21099" y="990911"/>
                    <a:pt x="0" y="813705"/>
                  </a:cubicBezTo>
                  <a:cubicBezTo>
                    <a:pt x="-21099" y="636499"/>
                    <a:pt x="-23269" y="479488"/>
                    <a:pt x="0" y="239329"/>
                  </a:cubicBezTo>
                  <a:cubicBezTo>
                    <a:pt x="1935" y="101272"/>
                    <a:pt x="136143" y="1418"/>
                    <a:pt x="239329" y="0"/>
                  </a:cubicBezTo>
                  <a:close/>
                </a:path>
                <a:path w="1435946" h="1435946" stroke="0" extrusionOk="0">
                  <a:moveTo>
                    <a:pt x="239329" y="0"/>
                  </a:moveTo>
                  <a:cubicBezTo>
                    <a:pt x="444025" y="11016"/>
                    <a:pt x="594103" y="-4740"/>
                    <a:pt x="698827" y="0"/>
                  </a:cubicBezTo>
                  <a:cubicBezTo>
                    <a:pt x="803551" y="4740"/>
                    <a:pt x="956617" y="9645"/>
                    <a:pt x="1196617" y="0"/>
                  </a:cubicBezTo>
                  <a:cubicBezTo>
                    <a:pt x="1352436" y="-6063"/>
                    <a:pt x="1427849" y="102312"/>
                    <a:pt x="1435946" y="239329"/>
                  </a:cubicBezTo>
                  <a:cubicBezTo>
                    <a:pt x="1464858" y="462885"/>
                    <a:pt x="1450594" y="605157"/>
                    <a:pt x="1435946" y="825671"/>
                  </a:cubicBezTo>
                  <a:cubicBezTo>
                    <a:pt x="1421298" y="1046185"/>
                    <a:pt x="1460422" y="1243497"/>
                    <a:pt x="1435946" y="1435946"/>
                  </a:cubicBezTo>
                  <a:lnTo>
                    <a:pt x="1435946" y="1435946"/>
                  </a:lnTo>
                  <a:cubicBezTo>
                    <a:pt x="1342622" y="1413831"/>
                    <a:pt x="1094538" y="1420048"/>
                    <a:pt x="971657" y="1435946"/>
                  </a:cubicBezTo>
                  <a:cubicBezTo>
                    <a:pt x="848776" y="1451844"/>
                    <a:pt x="731621" y="1451633"/>
                    <a:pt x="507368" y="1435946"/>
                  </a:cubicBezTo>
                  <a:cubicBezTo>
                    <a:pt x="283115" y="1420259"/>
                    <a:pt x="173280" y="1422747"/>
                    <a:pt x="0" y="1435946"/>
                  </a:cubicBezTo>
                  <a:lnTo>
                    <a:pt x="0" y="1435946"/>
                  </a:lnTo>
                  <a:cubicBezTo>
                    <a:pt x="16312" y="1260191"/>
                    <a:pt x="29023" y="1023233"/>
                    <a:pt x="0" y="837638"/>
                  </a:cubicBezTo>
                  <a:cubicBezTo>
                    <a:pt x="-29023" y="652043"/>
                    <a:pt x="12123" y="438699"/>
                    <a:pt x="0" y="239329"/>
                  </a:cubicBezTo>
                  <a:cubicBezTo>
                    <a:pt x="18540" y="104192"/>
                    <a:pt x="132068" y="-19311"/>
                    <a:pt x="23932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5D4ECFB-4E8E-A28E-324A-B2615173F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ADD2D2-BA3F-9181-70B1-C64B8A6A87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34D3D4-0E04-C79F-426B-162578916E36}"/>
              </a:ext>
            </a:extLst>
          </p:cNvPr>
          <p:cNvGrpSpPr/>
          <p:nvPr/>
        </p:nvGrpSpPr>
        <p:grpSpPr>
          <a:xfrm>
            <a:off x="1028821" y="3575425"/>
            <a:ext cx="5217177" cy="2633193"/>
            <a:chOff x="2992582" y="4016204"/>
            <a:chExt cx="5217177" cy="26331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275A75D-BBCB-6144-E30B-BCA6BCC53D5E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endPara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B20A93-CED6-8817-D0F5-7F8E3DF8F001}"/>
                </a:ext>
              </a:extLst>
            </p:cNvPr>
            <p:cNvSpPr/>
            <p:nvPr/>
          </p:nvSpPr>
          <p:spPr>
            <a:xfrm>
              <a:off x="3377495" y="4016204"/>
              <a:ext cx="4054553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1E1645-A02E-5D92-7ACE-25A88359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76F66D7A-DDE6-5A0E-E4EC-F11A2CBCF112}"/>
              </a:ext>
            </a:extLst>
          </p:cNvPr>
          <p:cNvSpPr/>
          <p:nvPr/>
        </p:nvSpPr>
        <p:spPr>
          <a:xfrm>
            <a:off x="2781968" y="4615998"/>
            <a:ext cx="1159060" cy="90719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91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430485"/>
            <a:chOff x="7361705" y="-1385455"/>
            <a:chExt cx="6385137" cy="24304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0"/>
              <a:ext cx="5997333" cy="2057400"/>
            </a:xfrm>
            <a:custGeom>
              <a:avLst/>
              <a:gdLst>
                <a:gd name="connsiteX0" fmla="*/ 0 w 5997333"/>
                <a:gd name="connsiteY0" fmla="*/ 342907 h 2057400"/>
                <a:gd name="connsiteX1" fmla="*/ 342907 w 5997333"/>
                <a:gd name="connsiteY1" fmla="*/ 0 h 2057400"/>
                <a:gd name="connsiteX2" fmla="*/ 5654426 w 5997333"/>
                <a:gd name="connsiteY2" fmla="*/ 0 h 2057400"/>
                <a:gd name="connsiteX3" fmla="*/ 5997333 w 5997333"/>
                <a:gd name="connsiteY3" fmla="*/ 342907 h 2057400"/>
                <a:gd name="connsiteX4" fmla="*/ 5997333 w 5997333"/>
                <a:gd name="connsiteY4" fmla="*/ 1714493 h 2057400"/>
                <a:gd name="connsiteX5" fmla="*/ 5654426 w 5997333"/>
                <a:gd name="connsiteY5" fmla="*/ 2057400 h 2057400"/>
                <a:gd name="connsiteX6" fmla="*/ 342907 w 5997333"/>
                <a:gd name="connsiteY6" fmla="*/ 2057400 h 2057400"/>
                <a:gd name="connsiteX7" fmla="*/ 0 w 5997333"/>
                <a:gd name="connsiteY7" fmla="*/ 1714493 h 2057400"/>
                <a:gd name="connsiteX8" fmla="*/ 0 w 5997333"/>
                <a:gd name="connsiteY8" fmla="*/ 342907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057400" fill="none" extrusionOk="0">
                  <a:moveTo>
                    <a:pt x="0" y="342907"/>
                  </a:moveTo>
                  <a:cubicBezTo>
                    <a:pt x="-19752" y="145264"/>
                    <a:pt x="157817" y="4886"/>
                    <a:pt x="342907" y="0"/>
                  </a:cubicBezTo>
                  <a:cubicBezTo>
                    <a:pt x="2630887" y="-61902"/>
                    <a:pt x="3107252" y="-101778"/>
                    <a:pt x="5654426" y="0"/>
                  </a:cubicBezTo>
                  <a:cubicBezTo>
                    <a:pt x="5837297" y="-2041"/>
                    <a:pt x="6008784" y="138266"/>
                    <a:pt x="5997333" y="342907"/>
                  </a:cubicBezTo>
                  <a:cubicBezTo>
                    <a:pt x="6120040" y="876182"/>
                    <a:pt x="6082579" y="1265034"/>
                    <a:pt x="5997333" y="1714493"/>
                  </a:cubicBezTo>
                  <a:cubicBezTo>
                    <a:pt x="5994500" y="1902488"/>
                    <a:pt x="5838158" y="2031286"/>
                    <a:pt x="5654426" y="2057400"/>
                  </a:cubicBezTo>
                  <a:cubicBezTo>
                    <a:pt x="3277604" y="1915008"/>
                    <a:pt x="1018804" y="2168501"/>
                    <a:pt x="342907" y="2057400"/>
                  </a:cubicBezTo>
                  <a:cubicBezTo>
                    <a:pt x="137226" y="2065555"/>
                    <a:pt x="-5084" y="1927055"/>
                    <a:pt x="0" y="1714493"/>
                  </a:cubicBezTo>
                  <a:cubicBezTo>
                    <a:pt x="-107902" y="1392099"/>
                    <a:pt x="-86546" y="996424"/>
                    <a:pt x="0" y="342907"/>
                  </a:cubicBezTo>
                  <a:close/>
                </a:path>
                <a:path w="5997333" h="2057400" stroke="0" extrusionOk="0">
                  <a:moveTo>
                    <a:pt x="0" y="342907"/>
                  </a:moveTo>
                  <a:cubicBezTo>
                    <a:pt x="-16322" y="131953"/>
                    <a:pt x="143553" y="-16679"/>
                    <a:pt x="342907" y="0"/>
                  </a:cubicBezTo>
                  <a:cubicBezTo>
                    <a:pt x="963451" y="-164947"/>
                    <a:pt x="4968583" y="-52288"/>
                    <a:pt x="5654426" y="0"/>
                  </a:cubicBezTo>
                  <a:cubicBezTo>
                    <a:pt x="5842777" y="-16154"/>
                    <a:pt x="5980588" y="156206"/>
                    <a:pt x="5997333" y="342907"/>
                  </a:cubicBezTo>
                  <a:cubicBezTo>
                    <a:pt x="5906687" y="955988"/>
                    <a:pt x="6073232" y="1529707"/>
                    <a:pt x="5997333" y="1714493"/>
                  </a:cubicBezTo>
                  <a:cubicBezTo>
                    <a:pt x="5999676" y="1906900"/>
                    <a:pt x="5826563" y="2026019"/>
                    <a:pt x="5654426" y="2057400"/>
                  </a:cubicBezTo>
                  <a:cubicBezTo>
                    <a:pt x="3807172" y="2215941"/>
                    <a:pt x="2421739" y="1915564"/>
                    <a:pt x="342907" y="2057400"/>
                  </a:cubicBezTo>
                  <a:cubicBezTo>
                    <a:pt x="152609" y="2073488"/>
                    <a:pt x="13388" y="1899220"/>
                    <a:pt x="0" y="1714493"/>
                  </a:cubicBezTo>
                  <a:cubicBezTo>
                    <a:pt x="-91177" y="1372382"/>
                    <a:pt x="9094" y="808294"/>
                    <a:pt x="0" y="34290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 + 10 + 10 = 10 x …</a:t>
              </a:r>
              <a:endParaRPr lang="en-US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2AE6CBC-7859-E0DA-4BD7-565D242AF6BE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4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A78BC-80D9-FF49-1C89-A229C08ED84F}"/>
              </a:ext>
            </a:extLst>
          </p:cNvPr>
          <p:cNvGrpSpPr/>
          <p:nvPr/>
        </p:nvGrpSpPr>
        <p:grpSpPr>
          <a:xfrm>
            <a:off x="6084432" y="2974482"/>
            <a:ext cx="5217177" cy="2633193"/>
            <a:chOff x="2992582" y="4016204"/>
            <a:chExt cx="5217177" cy="26331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5A9F9EF-B987-44E5-A1B8-76F5205744AE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endPara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DF3BD1-CAB9-5CE7-615D-561A9E6EACDC}"/>
                </a:ext>
              </a:extLst>
            </p:cNvPr>
            <p:cNvSpPr/>
            <p:nvPr/>
          </p:nvSpPr>
          <p:spPr>
            <a:xfrm>
              <a:off x="3377495" y="4016204"/>
              <a:ext cx="4054553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 QUÀ TẶNG BẠN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F96A15-372E-292F-D874-3061242CA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49AFDF3C-EC9D-810B-78DD-445AC2220C9A}"/>
              </a:ext>
            </a:extLst>
          </p:cNvPr>
          <p:cNvSpPr/>
          <p:nvPr/>
        </p:nvSpPr>
        <p:spPr>
          <a:xfrm>
            <a:off x="7977970" y="4042390"/>
            <a:ext cx="1159060" cy="90719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216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BCBF4B7A-BACA-2EEE-7C27-B92D1563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813" y1="36932" x2="50792" y2="36705"/>
                        <a14:foregroundMark x1="36576" y1="72841" x2="36004" y2="8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33518" r="26485"/>
          <a:stretch/>
        </p:blipFill>
        <p:spPr>
          <a:xfrm>
            <a:off x="4173032" y="3240872"/>
            <a:ext cx="5019675" cy="3139456"/>
          </a:xfrm>
          <a:prstGeom prst="rect">
            <a:avLst/>
          </a:prstGeom>
        </p:spPr>
      </p:pic>
      <p:pic>
        <p:nvPicPr>
          <p:cNvPr id="6" name="Hình ảnh 5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73316404-E547-5705-485B-A57B70D27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227" l="9903" r="89965">
                        <a14:foregroundMark x1="41813" y1="36932" x2="50792" y2="36705"/>
                        <a14:foregroundMark x1="24076" y1="45795" x2="24428" y2="51932"/>
                        <a14:foregroundMark x1="25880" y1="50114" x2="25968" y2="57159"/>
                        <a14:foregroundMark x1="26805" y1="68409" x2="26805" y2="78636"/>
                        <a14:foregroundMark x1="26805" y1="78636" x2="26717" y2="79091"/>
                        <a14:foregroundMark x1="23327" y1="86705" x2="23415" y2="90455"/>
                        <a14:foregroundMark x1="21303" y1="95227" x2="23327" y2="94773"/>
                        <a14:foregroundMark x1="23680" y1="95227" x2="23680" y2="95227"/>
                        <a14:foregroundMark x1="34551" y1="72614" x2="33187" y2="75795"/>
                        <a14:foregroundMark x1="35299" y1="71023" x2="35299" y2="71023"/>
                        <a14:foregroundMark x1="35871" y1="69091" x2="35871" y2="69091"/>
                        <a14:backgroundMark x1="37676" y1="57386" x2="38776" y2="64545"/>
                        <a14:backgroundMark x1="37324" y1="62159" x2="38776" y2="71705"/>
                        <a14:backgroundMark x1="38776" y1="71705" x2="38776" y2="71705"/>
                        <a14:backgroundMark x1="37148" y1="73864" x2="36048" y2="84773"/>
                        <a14:backgroundMark x1="35827" y1="88409" x2="36136" y2="92614"/>
                        <a14:backgroundMark x1="36840" y1="91023" x2="37896" y2="80000"/>
                        <a14:backgroundMark x1="37896" y1="80000" x2="37852" y2="79091"/>
                        <a14:backgroundMark x1="38908" y1="81250" x2="37676" y2="92841"/>
                        <a14:backgroundMark x1="37852" y1="57614" x2="37324" y2="4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8" t="39507" r="63227" b="4392"/>
          <a:stretch/>
        </p:blipFill>
        <p:spPr>
          <a:xfrm>
            <a:off x="2334742" y="3446367"/>
            <a:ext cx="2414690" cy="2649229"/>
          </a:xfrm>
          <a:prstGeom prst="rect">
            <a:avLst/>
          </a:prstGeom>
        </p:spPr>
      </p:pic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62D58A46-6195-2BE9-1E08-72C19B4607E5}"/>
              </a:ext>
            </a:extLst>
          </p:cNvPr>
          <p:cNvSpPr/>
          <p:nvPr/>
        </p:nvSpPr>
        <p:spPr>
          <a:xfrm>
            <a:off x="901701" y="1371600"/>
            <a:ext cx="4133152" cy="2289739"/>
          </a:xfrm>
          <a:custGeom>
            <a:avLst/>
            <a:gdLst>
              <a:gd name="connsiteX0" fmla="*/ 0 w 3758083"/>
              <a:gd name="connsiteY0" fmla="*/ 219393 h 1316334"/>
              <a:gd name="connsiteX1" fmla="*/ 219393 w 3758083"/>
              <a:gd name="connsiteY1" fmla="*/ 0 h 1316334"/>
              <a:gd name="connsiteX2" fmla="*/ 626347 w 3758083"/>
              <a:gd name="connsiteY2" fmla="*/ 0 h 1316334"/>
              <a:gd name="connsiteX3" fmla="*/ 626347 w 3758083"/>
              <a:gd name="connsiteY3" fmla="*/ 0 h 1316334"/>
              <a:gd name="connsiteX4" fmla="*/ 1565868 w 3758083"/>
              <a:gd name="connsiteY4" fmla="*/ 0 h 1316334"/>
              <a:gd name="connsiteX5" fmla="*/ 3538690 w 3758083"/>
              <a:gd name="connsiteY5" fmla="*/ 0 h 1316334"/>
              <a:gd name="connsiteX6" fmla="*/ 3758083 w 3758083"/>
              <a:gd name="connsiteY6" fmla="*/ 219393 h 1316334"/>
              <a:gd name="connsiteX7" fmla="*/ 3758083 w 3758083"/>
              <a:gd name="connsiteY7" fmla="*/ 767862 h 1316334"/>
              <a:gd name="connsiteX8" fmla="*/ 3758083 w 3758083"/>
              <a:gd name="connsiteY8" fmla="*/ 767862 h 1316334"/>
              <a:gd name="connsiteX9" fmla="*/ 3758083 w 3758083"/>
              <a:gd name="connsiteY9" fmla="*/ 1096945 h 1316334"/>
              <a:gd name="connsiteX10" fmla="*/ 3758083 w 3758083"/>
              <a:gd name="connsiteY10" fmla="*/ 1096941 h 1316334"/>
              <a:gd name="connsiteX11" fmla="*/ 3538690 w 3758083"/>
              <a:gd name="connsiteY11" fmla="*/ 1316334 h 1316334"/>
              <a:gd name="connsiteX12" fmla="*/ 1565868 w 3758083"/>
              <a:gd name="connsiteY12" fmla="*/ 1316334 h 1316334"/>
              <a:gd name="connsiteX13" fmla="*/ 1829660 w 3758083"/>
              <a:gd name="connsiteY13" fmla="*/ 1541164 h 1316334"/>
              <a:gd name="connsiteX14" fmla="*/ 626347 w 3758083"/>
              <a:gd name="connsiteY14" fmla="*/ 1316334 h 1316334"/>
              <a:gd name="connsiteX15" fmla="*/ 219393 w 3758083"/>
              <a:gd name="connsiteY15" fmla="*/ 1316334 h 1316334"/>
              <a:gd name="connsiteX16" fmla="*/ 0 w 3758083"/>
              <a:gd name="connsiteY16" fmla="*/ 1096941 h 1316334"/>
              <a:gd name="connsiteX17" fmla="*/ 0 w 3758083"/>
              <a:gd name="connsiteY17" fmla="*/ 1096945 h 1316334"/>
              <a:gd name="connsiteX18" fmla="*/ 0 w 3758083"/>
              <a:gd name="connsiteY18" fmla="*/ 767862 h 1316334"/>
              <a:gd name="connsiteX19" fmla="*/ 0 w 3758083"/>
              <a:gd name="connsiteY19" fmla="*/ 767862 h 1316334"/>
              <a:gd name="connsiteX20" fmla="*/ 0 w 3758083"/>
              <a:gd name="connsiteY20" fmla="*/ 219393 h 1316334"/>
              <a:gd name="connsiteX0" fmla="*/ 0 w 3758083"/>
              <a:gd name="connsiteY0" fmla="*/ 219393 h 1541164"/>
              <a:gd name="connsiteX1" fmla="*/ 219393 w 3758083"/>
              <a:gd name="connsiteY1" fmla="*/ 0 h 1541164"/>
              <a:gd name="connsiteX2" fmla="*/ 626347 w 3758083"/>
              <a:gd name="connsiteY2" fmla="*/ 0 h 1541164"/>
              <a:gd name="connsiteX3" fmla="*/ 626347 w 3758083"/>
              <a:gd name="connsiteY3" fmla="*/ 0 h 1541164"/>
              <a:gd name="connsiteX4" fmla="*/ 1565868 w 3758083"/>
              <a:gd name="connsiteY4" fmla="*/ 0 h 1541164"/>
              <a:gd name="connsiteX5" fmla="*/ 3538690 w 3758083"/>
              <a:gd name="connsiteY5" fmla="*/ 0 h 1541164"/>
              <a:gd name="connsiteX6" fmla="*/ 3758083 w 3758083"/>
              <a:gd name="connsiteY6" fmla="*/ 219393 h 1541164"/>
              <a:gd name="connsiteX7" fmla="*/ 3758083 w 3758083"/>
              <a:gd name="connsiteY7" fmla="*/ 767862 h 1541164"/>
              <a:gd name="connsiteX8" fmla="*/ 3758083 w 3758083"/>
              <a:gd name="connsiteY8" fmla="*/ 767862 h 1541164"/>
              <a:gd name="connsiteX9" fmla="*/ 3758083 w 3758083"/>
              <a:gd name="connsiteY9" fmla="*/ 1096945 h 1541164"/>
              <a:gd name="connsiteX10" fmla="*/ 3758083 w 3758083"/>
              <a:gd name="connsiteY10" fmla="*/ 1096941 h 1541164"/>
              <a:gd name="connsiteX11" fmla="*/ 3538690 w 3758083"/>
              <a:gd name="connsiteY11" fmla="*/ 1316334 h 1541164"/>
              <a:gd name="connsiteX12" fmla="*/ 2118527 w 3758083"/>
              <a:gd name="connsiteY12" fmla="*/ 1316334 h 1541164"/>
              <a:gd name="connsiteX13" fmla="*/ 1829660 w 3758083"/>
              <a:gd name="connsiteY13" fmla="*/ 1541164 h 1541164"/>
              <a:gd name="connsiteX14" fmla="*/ 626347 w 3758083"/>
              <a:gd name="connsiteY14" fmla="*/ 1316334 h 1541164"/>
              <a:gd name="connsiteX15" fmla="*/ 219393 w 3758083"/>
              <a:gd name="connsiteY15" fmla="*/ 1316334 h 1541164"/>
              <a:gd name="connsiteX16" fmla="*/ 0 w 3758083"/>
              <a:gd name="connsiteY16" fmla="*/ 1096941 h 1541164"/>
              <a:gd name="connsiteX17" fmla="*/ 0 w 3758083"/>
              <a:gd name="connsiteY17" fmla="*/ 1096945 h 1541164"/>
              <a:gd name="connsiteX18" fmla="*/ 0 w 3758083"/>
              <a:gd name="connsiteY18" fmla="*/ 767862 h 1541164"/>
              <a:gd name="connsiteX19" fmla="*/ 0 w 3758083"/>
              <a:gd name="connsiteY19" fmla="*/ 767862 h 1541164"/>
              <a:gd name="connsiteX20" fmla="*/ 0 w 3758083"/>
              <a:gd name="connsiteY20" fmla="*/ 219393 h 1541164"/>
              <a:gd name="connsiteX0" fmla="*/ 0 w 3758083"/>
              <a:gd name="connsiteY0" fmla="*/ 219393 h 1541164"/>
              <a:gd name="connsiteX1" fmla="*/ 219393 w 3758083"/>
              <a:gd name="connsiteY1" fmla="*/ 0 h 1541164"/>
              <a:gd name="connsiteX2" fmla="*/ 626347 w 3758083"/>
              <a:gd name="connsiteY2" fmla="*/ 0 h 1541164"/>
              <a:gd name="connsiteX3" fmla="*/ 626347 w 3758083"/>
              <a:gd name="connsiteY3" fmla="*/ 0 h 1541164"/>
              <a:gd name="connsiteX4" fmla="*/ 1565868 w 3758083"/>
              <a:gd name="connsiteY4" fmla="*/ 0 h 1541164"/>
              <a:gd name="connsiteX5" fmla="*/ 3538690 w 3758083"/>
              <a:gd name="connsiteY5" fmla="*/ 0 h 1541164"/>
              <a:gd name="connsiteX6" fmla="*/ 3758083 w 3758083"/>
              <a:gd name="connsiteY6" fmla="*/ 219393 h 1541164"/>
              <a:gd name="connsiteX7" fmla="*/ 3758083 w 3758083"/>
              <a:gd name="connsiteY7" fmla="*/ 767862 h 1541164"/>
              <a:gd name="connsiteX8" fmla="*/ 3758083 w 3758083"/>
              <a:gd name="connsiteY8" fmla="*/ 767862 h 1541164"/>
              <a:gd name="connsiteX9" fmla="*/ 3758083 w 3758083"/>
              <a:gd name="connsiteY9" fmla="*/ 1096945 h 1541164"/>
              <a:gd name="connsiteX10" fmla="*/ 3758083 w 3758083"/>
              <a:gd name="connsiteY10" fmla="*/ 1096941 h 1541164"/>
              <a:gd name="connsiteX11" fmla="*/ 3538690 w 3758083"/>
              <a:gd name="connsiteY11" fmla="*/ 1316334 h 1541164"/>
              <a:gd name="connsiteX12" fmla="*/ 2118527 w 3758083"/>
              <a:gd name="connsiteY12" fmla="*/ 1316334 h 1541164"/>
              <a:gd name="connsiteX13" fmla="*/ 1829660 w 3758083"/>
              <a:gd name="connsiteY13" fmla="*/ 1541164 h 1541164"/>
              <a:gd name="connsiteX14" fmla="*/ 1781907 w 3758083"/>
              <a:gd name="connsiteY14" fmla="*/ 1356527 h 1541164"/>
              <a:gd name="connsiteX15" fmla="*/ 219393 w 3758083"/>
              <a:gd name="connsiteY15" fmla="*/ 1316334 h 1541164"/>
              <a:gd name="connsiteX16" fmla="*/ 0 w 3758083"/>
              <a:gd name="connsiteY16" fmla="*/ 1096941 h 1541164"/>
              <a:gd name="connsiteX17" fmla="*/ 0 w 3758083"/>
              <a:gd name="connsiteY17" fmla="*/ 1096945 h 1541164"/>
              <a:gd name="connsiteX18" fmla="*/ 0 w 3758083"/>
              <a:gd name="connsiteY18" fmla="*/ 767862 h 1541164"/>
              <a:gd name="connsiteX19" fmla="*/ 0 w 3758083"/>
              <a:gd name="connsiteY19" fmla="*/ 767862 h 1541164"/>
              <a:gd name="connsiteX20" fmla="*/ 0 w 3758083"/>
              <a:gd name="connsiteY20" fmla="*/ 219393 h 1541164"/>
              <a:gd name="connsiteX0" fmla="*/ 0 w 3758083"/>
              <a:gd name="connsiteY0" fmla="*/ 219393 h 1641647"/>
              <a:gd name="connsiteX1" fmla="*/ 219393 w 3758083"/>
              <a:gd name="connsiteY1" fmla="*/ 0 h 1641647"/>
              <a:gd name="connsiteX2" fmla="*/ 626347 w 3758083"/>
              <a:gd name="connsiteY2" fmla="*/ 0 h 1641647"/>
              <a:gd name="connsiteX3" fmla="*/ 626347 w 3758083"/>
              <a:gd name="connsiteY3" fmla="*/ 0 h 1641647"/>
              <a:gd name="connsiteX4" fmla="*/ 1565868 w 3758083"/>
              <a:gd name="connsiteY4" fmla="*/ 0 h 1641647"/>
              <a:gd name="connsiteX5" fmla="*/ 3538690 w 3758083"/>
              <a:gd name="connsiteY5" fmla="*/ 0 h 1641647"/>
              <a:gd name="connsiteX6" fmla="*/ 3758083 w 3758083"/>
              <a:gd name="connsiteY6" fmla="*/ 219393 h 1641647"/>
              <a:gd name="connsiteX7" fmla="*/ 3758083 w 3758083"/>
              <a:gd name="connsiteY7" fmla="*/ 767862 h 1641647"/>
              <a:gd name="connsiteX8" fmla="*/ 3758083 w 3758083"/>
              <a:gd name="connsiteY8" fmla="*/ 767862 h 1641647"/>
              <a:gd name="connsiteX9" fmla="*/ 3758083 w 3758083"/>
              <a:gd name="connsiteY9" fmla="*/ 1096945 h 1641647"/>
              <a:gd name="connsiteX10" fmla="*/ 3758083 w 3758083"/>
              <a:gd name="connsiteY10" fmla="*/ 1096941 h 1641647"/>
              <a:gd name="connsiteX11" fmla="*/ 3538690 w 3758083"/>
              <a:gd name="connsiteY11" fmla="*/ 1316334 h 1641647"/>
              <a:gd name="connsiteX12" fmla="*/ 2118527 w 3758083"/>
              <a:gd name="connsiteY12" fmla="*/ 1316334 h 1641647"/>
              <a:gd name="connsiteX13" fmla="*/ 2010530 w 3758083"/>
              <a:gd name="connsiteY13" fmla="*/ 1641647 h 1641647"/>
              <a:gd name="connsiteX14" fmla="*/ 1781907 w 3758083"/>
              <a:gd name="connsiteY14" fmla="*/ 1356527 h 1641647"/>
              <a:gd name="connsiteX15" fmla="*/ 219393 w 3758083"/>
              <a:gd name="connsiteY15" fmla="*/ 1316334 h 1641647"/>
              <a:gd name="connsiteX16" fmla="*/ 0 w 3758083"/>
              <a:gd name="connsiteY16" fmla="*/ 1096941 h 1641647"/>
              <a:gd name="connsiteX17" fmla="*/ 0 w 3758083"/>
              <a:gd name="connsiteY17" fmla="*/ 1096945 h 1641647"/>
              <a:gd name="connsiteX18" fmla="*/ 0 w 3758083"/>
              <a:gd name="connsiteY18" fmla="*/ 767862 h 1641647"/>
              <a:gd name="connsiteX19" fmla="*/ 0 w 3758083"/>
              <a:gd name="connsiteY19" fmla="*/ 767862 h 1641647"/>
              <a:gd name="connsiteX20" fmla="*/ 0 w 3758083"/>
              <a:gd name="connsiteY20" fmla="*/ 219393 h 1641647"/>
              <a:gd name="connsiteX0" fmla="*/ 0 w 3758083"/>
              <a:gd name="connsiteY0" fmla="*/ 219393 h 1641647"/>
              <a:gd name="connsiteX1" fmla="*/ 219393 w 3758083"/>
              <a:gd name="connsiteY1" fmla="*/ 0 h 1641647"/>
              <a:gd name="connsiteX2" fmla="*/ 626347 w 3758083"/>
              <a:gd name="connsiteY2" fmla="*/ 0 h 1641647"/>
              <a:gd name="connsiteX3" fmla="*/ 626347 w 3758083"/>
              <a:gd name="connsiteY3" fmla="*/ 0 h 1641647"/>
              <a:gd name="connsiteX4" fmla="*/ 1565868 w 3758083"/>
              <a:gd name="connsiteY4" fmla="*/ 0 h 1641647"/>
              <a:gd name="connsiteX5" fmla="*/ 3538690 w 3758083"/>
              <a:gd name="connsiteY5" fmla="*/ 0 h 1641647"/>
              <a:gd name="connsiteX6" fmla="*/ 3758083 w 3758083"/>
              <a:gd name="connsiteY6" fmla="*/ 219393 h 1641647"/>
              <a:gd name="connsiteX7" fmla="*/ 3758083 w 3758083"/>
              <a:gd name="connsiteY7" fmla="*/ 767862 h 1641647"/>
              <a:gd name="connsiteX8" fmla="*/ 3758083 w 3758083"/>
              <a:gd name="connsiteY8" fmla="*/ 767862 h 1641647"/>
              <a:gd name="connsiteX9" fmla="*/ 3758083 w 3758083"/>
              <a:gd name="connsiteY9" fmla="*/ 1096945 h 1641647"/>
              <a:gd name="connsiteX10" fmla="*/ 3758083 w 3758083"/>
              <a:gd name="connsiteY10" fmla="*/ 1096941 h 1641647"/>
              <a:gd name="connsiteX11" fmla="*/ 3538690 w 3758083"/>
              <a:gd name="connsiteY11" fmla="*/ 1316334 h 1641647"/>
              <a:gd name="connsiteX12" fmla="*/ 2118527 w 3758083"/>
              <a:gd name="connsiteY12" fmla="*/ 1316334 h 1641647"/>
              <a:gd name="connsiteX13" fmla="*/ 2010530 w 3758083"/>
              <a:gd name="connsiteY13" fmla="*/ 1641647 h 1641647"/>
              <a:gd name="connsiteX14" fmla="*/ 1781907 w 3758083"/>
              <a:gd name="connsiteY14" fmla="*/ 1356527 h 1641647"/>
              <a:gd name="connsiteX15" fmla="*/ 219393 w 3758083"/>
              <a:gd name="connsiteY15" fmla="*/ 1316334 h 1641647"/>
              <a:gd name="connsiteX16" fmla="*/ 0 w 3758083"/>
              <a:gd name="connsiteY16" fmla="*/ 1096941 h 1641647"/>
              <a:gd name="connsiteX17" fmla="*/ 0 w 3758083"/>
              <a:gd name="connsiteY17" fmla="*/ 1096945 h 1641647"/>
              <a:gd name="connsiteX18" fmla="*/ 0 w 3758083"/>
              <a:gd name="connsiteY18" fmla="*/ 767862 h 1641647"/>
              <a:gd name="connsiteX19" fmla="*/ 0 w 3758083"/>
              <a:gd name="connsiteY19" fmla="*/ 767862 h 1641647"/>
              <a:gd name="connsiteX20" fmla="*/ 0 w 3758083"/>
              <a:gd name="connsiteY20" fmla="*/ 219393 h 1641647"/>
              <a:gd name="connsiteX0" fmla="*/ 0 w 3758083"/>
              <a:gd name="connsiteY0" fmla="*/ 219393 h 1641647"/>
              <a:gd name="connsiteX1" fmla="*/ 219393 w 3758083"/>
              <a:gd name="connsiteY1" fmla="*/ 0 h 1641647"/>
              <a:gd name="connsiteX2" fmla="*/ 626347 w 3758083"/>
              <a:gd name="connsiteY2" fmla="*/ 0 h 1641647"/>
              <a:gd name="connsiteX3" fmla="*/ 626347 w 3758083"/>
              <a:gd name="connsiteY3" fmla="*/ 0 h 1641647"/>
              <a:gd name="connsiteX4" fmla="*/ 1565868 w 3758083"/>
              <a:gd name="connsiteY4" fmla="*/ 0 h 1641647"/>
              <a:gd name="connsiteX5" fmla="*/ 3538690 w 3758083"/>
              <a:gd name="connsiteY5" fmla="*/ 0 h 1641647"/>
              <a:gd name="connsiteX6" fmla="*/ 3758083 w 3758083"/>
              <a:gd name="connsiteY6" fmla="*/ 219393 h 1641647"/>
              <a:gd name="connsiteX7" fmla="*/ 3758083 w 3758083"/>
              <a:gd name="connsiteY7" fmla="*/ 767862 h 1641647"/>
              <a:gd name="connsiteX8" fmla="*/ 3758083 w 3758083"/>
              <a:gd name="connsiteY8" fmla="*/ 767862 h 1641647"/>
              <a:gd name="connsiteX9" fmla="*/ 3758083 w 3758083"/>
              <a:gd name="connsiteY9" fmla="*/ 1096945 h 1641647"/>
              <a:gd name="connsiteX10" fmla="*/ 3758083 w 3758083"/>
              <a:gd name="connsiteY10" fmla="*/ 1096941 h 1641647"/>
              <a:gd name="connsiteX11" fmla="*/ 3538690 w 3758083"/>
              <a:gd name="connsiteY11" fmla="*/ 1316334 h 1641647"/>
              <a:gd name="connsiteX12" fmla="*/ 2118527 w 3758083"/>
              <a:gd name="connsiteY12" fmla="*/ 1316334 h 1641647"/>
              <a:gd name="connsiteX13" fmla="*/ 2010530 w 3758083"/>
              <a:gd name="connsiteY13" fmla="*/ 1641647 h 1641647"/>
              <a:gd name="connsiteX14" fmla="*/ 1781907 w 3758083"/>
              <a:gd name="connsiteY14" fmla="*/ 1356527 h 1641647"/>
              <a:gd name="connsiteX15" fmla="*/ 219393 w 3758083"/>
              <a:gd name="connsiteY15" fmla="*/ 1316334 h 1641647"/>
              <a:gd name="connsiteX16" fmla="*/ 0 w 3758083"/>
              <a:gd name="connsiteY16" fmla="*/ 1096941 h 1641647"/>
              <a:gd name="connsiteX17" fmla="*/ 0 w 3758083"/>
              <a:gd name="connsiteY17" fmla="*/ 1096945 h 1641647"/>
              <a:gd name="connsiteX18" fmla="*/ 0 w 3758083"/>
              <a:gd name="connsiteY18" fmla="*/ 767862 h 1641647"/>
              <a:gd name="connsiteX19" fmla="*/ 0 w 3758083"/>
              <a:gd name="connsiteY19" fmla="*/ 767862 h 1641647"/>
              <a:gd name="connsiteX20" fmla="*/ 0 w 3758083"/>
              <a:gd name="connsiteY20" fmla="*/ 219393 h 1641647"/>
              <a:gd name="connsiteX0" fmla="*/ 0 w 3758083"/>
              <a:gd name="connsiteY0" fmla="*/ 229442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0 w 3758083"/>
              <a:gd name="connsiteY20" fmla="*/ 229442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3175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3175 w 3761258"/>
              <a:gd name="connsiteY16" fmla="*/ 110699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416 w 3761402"/>
              <a:gd name="connsiteY0" fmla="*/ 329926 h 1651696"/>
              <a:gd name="connsiteX1" fmla="*/ 383486 w 3761402"/>
              <a:gd name="connsiteY1" fmla="*/ 0 h 1651696"/>
              <a:gd name="connsiteX2" fmla="*/ 629666 w 3761402"/>
              <a:gd name="connsiteY2" fmla="*/ 10049 h 1651696"/>
              <a:gd name="connsiteX3" fmla="*/ 629666 w 3761402"/>
              <a:gd name="connsiteY3" fmla="*/ 10049 h 1651696"/>
              <a:gd name="connsiteX4" fmla="*/ 1569187 w 3761402"/>
              <a:gd name="connsiteY4" fmla="*/ 10049 h 1651696"/>
              <a:gd name="connsiteX5" fmla="*/ 3542009 w 3761402"/>
              <a:gd name="connsiteY5" fmla="*/ 10049 h 1651696"/>
              <a:gd name="connsiteX6" fmla="*/ 3761402 w 3761402"/>
              <a:gd name="connsiteY6" fmla="*/ 229442 h 1651696"/>
              <a:gd name="connsiteX7" fmla="*/ 3761402 w 3761402"/>
              <a:gd name="connsiteY7" fmla="*/ 777911 h 1651696"/>
              <a:gd name="connsiteX8" fmla="*/ 3761402 w 3761402"/>
              <a:gd name="connsiteY8" fmla="*/ 777911 h 1651696"/>
              <a:gd name="connsiteX9" fmla="*/ 3761402 w 3761402"/>
              <a:gd name="connsiteY9" fmla="*/ 1106994 h 1651696"/>
              <a:gd name="connsiteX10" fmla="*/ 3761402 w 3761402"/>
              <a:gd name="connsiteY10" fmla="*/ 1106990 h 1651696"/>
              <a:gd name="connsiteX11" fmla="*/ 3542009 w 3761402"/>
              <a:gd name="connsiteY11" fmla="*/ 1326383 h 1651696"/>
              <a:gd name="connsiteX12" fmla="*/ 2121846 w 3761402"/>
              <a:gd name="connsiteY12" fmla="*/ 1326383 h 1651696"/>
              <a:gd name="connsiteX13" fmla="*/ 2013849 w 3761402"/>
              <a:gd name="connsiteY13" fmla="*/ 1651696 h 1651696"/>
              <a:gd name="connsiteX14" fmla="*/ 1785226 w 3761402"/>
              <a:gd name="connsiteY14" fmla="*/ 1366576 h 1651696"/>
              <a:gd name="connsiteX15" fmla="*/ 222712 w 3761402"/>
              <a:gd name="connsiteY15" fmla="*/ 1326383 h 1651696"/>
              <a:gd name="connsiteX16" fmla="*/ 12844 w 3761402"/>
              <a:gd name="connsiteY16" fmla="*/ 1151440 h 1651696"/>
              <a:gd name="connsiteX17" fmla="*/ 144 w 3761402"/>
              <a:gd name="connsiteY17" fmla="*/ 1037144 h 1651696"/>
              <a:gd name="connsiteX18" fmla="*/ 3319 w 3761402"/>
              <a:gd name="connsiteY18" fmla="*/ 777911 h 1651696"/>
              <a:gd name="connsiteX19" fmla="*/ 3319 w 3761402"/>
              <a:gd name="connsiteY19" fmla="*/ 777911 h 1651696"/>
              <a:gd name="connsiteX20" fmla="*/ 23416 w 3761402"/>
              <a:gd name="connsiteY20" fmla="*/ 329926 h 1651696"/>
              <a:gd name="connsiteX0" fmla="*/ 23299 w 3761285"/>
              <a:gd name="connsiteY0" fmla="*/ 329926 h 1651696"/>
              <a:gd name="connsiteX1" fmla="*/ 383369 w 3761285"/>
              <a:gd name="connsiteY1" fmla="*/ 0 h 1651696"/>
              <a:gd name="connsiteX2" fmla="*/ 629549 w 3761285"/>
              <a:gd name="connsiteY2" fmla="*/ 10049 h 1651696"/>
              <a:gd name="connsiteX3" fmla="*/ 629549 w 3761285"/>
              <a:gd name="connsiteY3" fmla="*/ 10049 h 1651696"/>
              <a:gd name="connsiteX4" fmla="*/ 1569070 w 3761285"/>
              <a:gd name="connsiteY4" fmla="*/ 10049 h 1651696"/>
              <a:gd name="connsiteX5" fmla="*/ 3541892 w 3761285"/>
              <a:gd name="connsiteY5" fmla="*/ 10049 h 1651696"/>
              <a:gd name="connsiteX6" fmla="*/ 3761285 w 3761285"/>
              <a:gd name="connsiteY6" fmla="*/ 229442 h 1651696"/>
              <a:gd name="connsiteX7" fmla="*/ 3761285 w 3761285"/>
              <a:gd name="connsiteY7" fmla="*/ 777911 h 1651696"/>
              <a:gd name="connsiteX8" fmla="*/ 3761285 w 3761285"/>
              <a:gd name="connsiteY8" fmla="*/ 777911 h 1651696"/>
              <a:gd name="connsiteX9" fmla="*/ 3761285 w 3761285"/>
              <a:gd name="connsiteY9" fmla="*/ 1106994 h 1651696"/>
              <a:gd name="connsiteX10" fmla="*/ 3761285 w 3761285"/>
              <a:gd name="connsiteY10" fmla="*/ 1106990 h 1651696"/>
              <a:gd name="connsiteX11" fmla="*/ 3541892 w 3761285"/>
              <a:gd name="connsiteY11" fmla="*/ 1326383 h 1651696"/>
              <a:gd name="connsiteX12" fmla="*/ 2121729 w 3761285"/>
              <a:gd name="connsiteY12" fmla="*/ 1326383 h 1651696"/>
              <a:gd name="connsiteX13" fmla="*/ 2013732 w 3761285"/>
              <a:gd name="connsiteY13" fmla="*/ 1651696 h 1651696"/>
              <a:gd name="connsiteX14" fmla="*/ 1785109 w 3761285"/>
              <a:gd name="connsiteY14" fmla="*/ 1366576 h 1651696"/>
              <a:gd name="connsiteX15" fmla="*/ 222595 w 3761285"/>
              <a:gd name="connsiteY15" fmla="*/ 1326383 h 1651696"/>
              <a:gd name="connsiteX16" fmla="*/ 19871 w 3761285"/>
              <a:gd name="connsiteY16" fmla="*/ 1151440 h 1651696"/>
              <a:gd name="connsiteX17" fmla="*/ 27 w 3761285"/>
              <a:gd name="connsiteY17" fmla="*/ 1037144 h 1651696"/>
              <a:gd name="connsiteX18" fmla="*/ 3202 w 3761285"/>
              <a:gd name="connsiteY18" fmla="*/ 777911 h 1651696"/>
              <a:gd name="connsiteX19" fmla="*/ 3202 w 3761285"/>
              <a:gd name="connsiteY19" fmla="*/ 777911 h 1651696"/>
              <a:gd name="connsiteX20" fmla="*/ 23299 w 3761285"/>
              <a:gd name="connsiteY20" fmla="*/ 329926 h 1651696"/>
              <a:gd name="connsiteX0" fmla="*/ 23299 w 3761285"/>
              <a:gd name="connsiteY0" fmla="*/ 329926 h 1651696"/>
              <a:gd name="connsiteX1" fmla="*/ 383369 w 3761285"/>
              <a:gd name="connsiteY1" fmla="*/ 0 h 1651696"/>
              <a:gd name="connsiteX2" fmla="*/ 629549 w 3761285"/>
              <a:gd name="connsiteY2" fmla="*/ 10049 h 1651696"/>
              <a:gd name="connsiteX3" fmla="*/ 629549 w 3761285"/>
              <a:gd name="connsiteY3" fmla="*/ 10049 h 1651696"/>
              <a:gd name="connsiteX4" fmla="*/ 1569070 w 3761285"/>
              <a:gd name="connsiteY4" fmla="*/ 10049 h 1651696"/>
              <a:gd name="connsiteX5" fmla="*/ 3541892 w 3761285"/>
              <a:gd name="connsiteY5" fmla="*/ 10049 h 1651696"/>
              <a:gd name="connsiteX6" fmla="*/ 3761285 w 3761285"/>
              <a:gd name="connsiteY6" fmla="*/ 229442 h 1651696"/>
              <a:gd name="connsiteX7" fmla="*/ 3761285 w 3761285"/>
              <a:gd name="connsiteY7" fmla="*/ 777911 h 1651696"/>
              <a:gd name="connsiteX8" fmla="*/ 3761285 w 3761285"/>
              <a:gd name="connsiteY8" fmla="*/ 777911 h 1651696"/>
              <a:gd name="connsiteX9" fmla="*/ 3761285 w 3761285"/>
              <a:gd name="connsiteY9" fmla="*/ 1106994 h 1651696"/>
              <a:gd name="connsiteX10" fmla="*/ 3761285 w 3761285"/>
              <a:gd name="connsiteY10" fmla="*/ 1106990 h 1651696"/>
              <a:gd name="connsiteX11" fmla="*/ 3541892 w 3761285"/>
              <a:gd name="connsiteY11" fmla="*/ 1326383 h 1651696"/>
              <a:gd name="connsiteX12" fmla="*/ 2121729 w 3761285"/>
              <a:gd name="connsiteY12" fmla="*/ 1326383 h 1651696"/>
              <a:gd name="connsiteX13" fmla="*/ 2013732 w 3761285"/>
              <a:gd name="connsiteY13" fmla="*/ 1651696 h 1651696"/>
              <a:gd name="connsiteX14" fmla="*/ 1785109 w 3761285"/>
              <a:gd name="connsiteY14" fmla="*/ 1366576 h 1651696"/>
              <a:gd name="connsiteX15" fmla="*/ 222595 w 3761285"/>
              <a:gd name="connsiteY15" fmla="*/ 1326383 h 1651696"/>
              <a:gd name="connsiteX16" fmla="*/ 19871 w 3761285"/>
              <a:gd name="connsiteY16" fmla="*/ 1151440 h 1651696"/>
              <a:gd name="connsiteX17" fmla="*/ 27 w 3761285"/>
              <a:gd name="connsiteY17" fmla="*/ 1037144 h 1651696"/>
              <a:gd name="connsiteX18" fmla="*/ 3202 w 3761285"/>
              <a:gd name="connsiteY18" fmla="*/ 777911 h 1651696"/>
              <a:gd name="connsiteX19" fmla="*/ 3202 w 3761285"/>
              <a:gd name="connsiteY19" fmla="*/ 777911 h 1651696"/>
              <a:gd name="connsiteX20" fmla="*/ 23299 w 3761285"/>
              <a:gd name="connsiteY20" fmla="*/ 329926 h 1651696"/>
              <a:gd name="connsiteX0" fmla="*/ 23787 w 3761773"/>
              <a:gd name="connsiteY0" fmla="*/ 329926 h 1651696"/>
              <a:gd name="connsiteX1" fmla="*/ 383857 w 3761773"/>
              <a:gd name="connsiteY1" fmla="*/ 0 h 1651696"/>
              <a:gd name="connsiteX2" fmla="*/ 630037 w 3761773"/>
              <a:gd name="connsiteY2" fmla="*/ 10049 h 1651696"/>
              <a:gd name="connsiteX3" fmla="*/ 630037 w 3761773"/>
              <a:gd name="connsiteY3" fmla="*/ 10049 h 1651696"/>
              <a:gd name="connsiteX4" fmla="*/ 1569558 w 3761773"/>
              <a:gd name="connsiteY4" fmla="*/ 10049 h 1651696"/>
              <a:gd name="connsiteX5" fmla="*/ 3542380 w 3761773"/>
              <a:gd name="connsiteY5" fmla="*/ 10049 h 1651696"/>
              <a:gd name="connsiteX6" fmla="*/ 3761773 w 3761773"/>
              <a:gd name="connsiteY6" fmla="*/ 229442 h 1651696"/>
              <a:gd name="connsiteX7" fmla="*/ 3761773 w 3761773"/>
              <a:gd name="connsiteY7" fmla="*/ 777911 h 1651696"/>
              <a:gd name="connsiteX8" fmla="*/ 3761773 w 3761773"/>
              <a:gd name="connsiteY8" fmla="*/ 777911 h 1651696"/>
              <a:gd name="connsiteX9" fmla="*/ 3761773 w 3761773"/>
              <a:gd name="connsiteY9" fmla="*/ 1106994 h 1651696"/>
              <a:gd name="connsiteX10" fmla="*/ 3761773 w 3761773"/>
              <a:gd name="connsiteY10" fmla="*/ 1106990 h 1651696"/>
              <a:gd name="connsiteX11" fmla="*/ 3542380 w 3761773"/>
              <a:gd name="connsiteY11" fmla="*/ 1326383 h 1651696"/>
              <a:gd name="connsiteX12" fmla="*/ 2122217 w 3761773"/>
              <a:gd name="connsiteY12" fmla="*/ 1326383 h 1651696"/>
              <a:gd name="connsiteX13" fmla="*/ 2014220 w 3761773"/>
              <a:gd name="connsiteY13" fmla="*/ 1651696 h 1651696"/>
              <a:gd name="connsiteX14" fmla="*/ 1785597 w 3761773"/>
              <a:gd name="connsiteY14" fmla="*/ 1366576 h 1651696"/>
              <a:gd name="connsiteX15" fmla="*/ 223083 w 3761773"/>
              <a:gd name="connsiteY15" fmla="*/ 1326383 h 1651696"/>
              <a:gd name="connsiteX16" fmla="*/ 20359 w 3761773"/>
              <a:gd name="connsiteY16" fmla="*/ 1151440 h 1651696"/>
              <a:gd name="connsiteX17" fmla="*/ 515 w 3761773"/>
              <a:gd name="connsiteY17" fmla="*/ 1037144 h 1651696"/>
              <a:gd name="connsiteX18" fmla="*/ 3690 w 3761773"/>
              <a:gd name="connsiteY18" fmla="*/ 777911 h 1651696"/>
              <a:gd name="connsiteX19" fmla="*/ 3690 w 3761773"/>
              <a:gd name="connsiteY19" fmla="*/ 777911 h 1651696"/>
              <a:gd name="connsiteX20" fmla="*/ 23787 w 3761773"/>
              <a:gd name="connsiteY20" fmla="*/ 329926 h 1651696"/>
              <a:gd name="connsiteX0" fmla="*/ 26088 w 3764074"/>
              <a:gd name="connsiteY0" fmla="*/ 329926 h 1651696"/>
              <a:gd name="connsiteX1" fmla="*/ 386158 w 3764074"/>
              <a:gd name="connsiteY1" fmla="*/ 0 h 1651696"/>
              <a:gd name="connsiteX2" fmla="*/ 632338 w 3764074"/>
              <a:gd name="connsiteY2" fmla="*/ 10049 h 1651696"/>
              <a:gd name="connsiteX3" fmla="*/ 632338 w 3764074"/>
              <a:gd name="connsiteY3" fmla="*/ 10049 h 1651696"/>
              <a:gd name="connsiteX4" fmla="*/ 1571859 w 3764074"/>
              <a:gd name="connsiteY4" fmla="*/ 10049 h 1651696"/>
              <a:gd name="connsiteX5" fmla="*/ 3544681 w 3764074"/>
              <a:gd name="connsiteY5" fmla="*/ 10049 h 1651696"/>
              <a:gd name="connsiteX6" fmla="*/ 3764074 w 3764074"/>
              <a:gd name="connsiteY6" fmla="*/ 229442 h 1651696"/>
              <a:gd name="connsiteX7" fmla="*/ 3764074 w 3764074"/>
              <a:gd name="connsiteY7" fmla="*/ 777911 h 1651696"/>
              <a:gd name="connsiteX8" fmla="*/ 3764074 w 3764074"/>
              <a:gd name="connsiteY8" fmla="*/ 777911 h 1651696"/>
              <a:gd name="connsiteX9" fmla="*/ 3764074 w 3764074"/>
              <a:gd name="connsiteY9" fmla="*/ 1106994 h 1651696"/>
              <a:gd name="connsiteX10" fmla="*/ 3764074 w 3764074"/>
              <a:gd name="connsiteY10" fmla="*/ 1106990 h 1651696"/>
              <a:gd name="connsiteX11" fmla="*/ 3544681 w 3764074"/>
              <a:gd name="connsiteY11" fmla="*/ 1326383 h 1651696"/>
              <a:gd name="connsiteX12" fmla="*/ 2124518 w 3764074"/>
              <a:gd name="connsiteY12" fmla="*/ 1326383 h 1651696"/>
              <a:gd name="connsiteX13" fmla="*/ 2016521 w 3764074"/>
              <a:gd name="connsiteY13" fmla="*/ 1651696 h 1651696"/>
              <a:gd name="connsiteX14" fmla="*/ 1787898 w 3764074"/>
              <a:gd name="connsiteY14" fmla="*/ 1366576 h 1651696"/>
              <a:gd name="connsiteX15" fmla="*/ 225384 w 3764074"/>
              <a:gd name="connsiteY15" fmla="*/ 1326383 h 1651696"/>
              <a:gd name="connsiteX16" fmla="*/ 22660 w 3764074"/>
              <a:gd name="connsiteY16" fmla="*/ 1151440 h 1651696"/>
              <a:gd name="connsiteX17" fmla="*/ 2816 w 3764074"/>
              <a:gd name="connsiteY17" fmla="*/ 1037144 h 1651696"/>
              <a:gd name="connsiteX18" fmla="*/ 5991 w 3764074"/>
              <a:gd name="connsiteY18" fmla="*/ 777911 h 1651696"/>
              <a:gd name="connsiteX19" fmla="*/ 5991 w 3764074"/>
              <a:gd name="connsiteY19" fmla="*/ 777911 h 1651696"/>
              <a:gd name="connsiteX20" fmla="*/ 26088 w 3764074"/>
              <a:gd name="connsiteY20" fmla="*/ 329926 h 1651696"/>
              <a:gd name="connsiteX0" fmla="*/ 23788 w 3761774"/>
              <a:gd name="connsiteY0" fmla="*/ 329926 h 1651696"/>
              <a:gd name="connsiteX1" fmla="*/ 383858 w 3761774"/>
              <a:gd name="connsiteY1" fmla="*/ 0 h 1651696"/>
              <a:gd name="connsiteX2" fmla="*/ 630038 w 3761774"/>
              <a:gd name="connsiteY2" fmla="*/ 10049 h 1651696"/>
              <a:gd name="connsiteX3" fmla="*/ 630038 w 3761774"/>
              <a:gd name="connsiteY3" fmla="*/ 10049 h 1651696"/>
              <a:gd name="connsiteX4" fmla="*/ 1569559 w 3761774"/>
              <a:gd name="connsiteY4" fmla="*/ 10049 h 1651696"/>
              <a:gd name="connsiteX5" fmla="*/ 3542381 w 3761774"/>
              <a:gd name="connsiteY5" fmla="*/ 10049 h 1651696"/>
              <a:gd name="connsiteX6" fmla="*/ 3761774 w 3761774"/>
              <a:gd name="connsiteY6" fmla="*/ 229442 h 1651696"/>
              <a:gd name="connsiteX7" fmla="*/ 3761774 w 3761774"/>
              <a:gd name="connsiteY7" fmla="*/ 777911 h 1651696"/>
              <a:gd name="connsiteX8" fmla="*/ 3761774 w 3761774"/>
              <a:gd name="connsiteY8" fmla="*/ 777911 h 1651696"/>
              <a:gd name="connsiteX9" fmla="*/ 3761774 w 3761774"/>
              <a:gd name="connsiteY9" fmla="*/ 1106994 h 1651696"/>
              <a:gd name="connsiteX10" fmla="*/ 3761774 w 3761774"/>
              <a:gd name="connsiteY10" fmla="*/ 1106990 h 1651696"/>
              <a:gd name="connsiteX11" fmla="*/ 3542381 w 3761774"/>
              <a:gd name="connsiteY11" fmla="*/ 1326383 h 1651696"/>
              <a:gd name="connsiteX12" fmla="*/ 2122218 w 3761774"/>
              <a:gd name="connsiteY12" fmla="*/ 1326383 h 1651696"/>
              <a:gd name="connsiteX13" fmla="*/ 2014221 w 3761774"/>
              <a:gd name="connsiteY13" fmla="*/ 1651696 h 1651696"/>
              <a:gd name="connsiteX14" fmla="*/ 1785598 w 3761774"/>
              <a:gd name="connsiteY14" fmla="*/ 1366576 h 1651696"/>
              <a:gd name="connsiteX15" fmla="*/ 223084 w 3761774"/>
              <a:gd name="connsiteY15" fmla="*/ 1326383 h 1651696"/>
              <a:gd name="connsiteX16" fmla="*/ 20360 w 3761774"/>
              <a:gd name="connsiteY16" fmla="*/ 1151440 h 1651696"/>
              <a:gd name="connsiteX17" fmla="*/ 516 w 3761774"/>
              <a:gd name="connsiteY17" fmla="*/ 1037144 h 1651696"/>
              <a:gd name="connsiteX18" fmla="*/ 3691 w 3761774"/>
              <a:gd name="connsiteY18" fmla="*/ 777911 h 1651696"/>
              <a:gd name="connsiteX19" fmla="*/ 3691 w 3761774"/>
              <a:gd name="connsiteY19" fmla="*/ 777911 h 1651696"/>
              <a:gd name="connsiteX20" fmla="*/ 23788 w 3761774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607282 w 3761258"/>
              <a:gd name="connsiteY14" fmla="*/ 1333174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85202 w 3761258"/>
              <a:gd name="connsiteY12" fmla="*/ 1326383 h 1651696"/>
              <a:gd name="connsiteX13" fmla="*/ 2013705 w 3761258"/>
              <a:gd name="connsiteY13" fmla="*/ 1651696 h 1651696"/>
              <a:gd name="connsiteX14" fmla="*/ 1607282 w 3761258"/>
              <a:gd name="connsiteY14" fmla="*/ 1333174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85202 w 3761258"/>
              <a:gd name="connsiteY12" fmla="*/ 1326383 h 1651696"/>
              <a:gd name="connsiteX13" fmla="*/ 2013705 w 3761258"/>
              <a:gd name="connsiteY13" fmla="*/ 1651696 h 1651696"/>
              <a:gd name="connsiteX14" fmla="*/ 1607282 w 3761258"/>
              <a:gd name="connsiteY14" fmla="*/ 1333174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534788"/>
              <a:gd name="connsiteX1" fmla="*/ 383342 w 3761258"/>
              <a:gd name="connsiteY1" fmla="*/ 0 h 1534788"/>
              <a:gd name="connsiteX2" fmla="*/ 629522 w 3761258"/>
              <a:gd name="connsiteY2" fmla="*/ 10049 h 1534788"/>
              <a:gd name="connsiteX3" fmla="*/ 629522 w 3761258"/>
              <a:gd name="connsiteY3" fmla="*/ 10049 h 1534788"/>
              <a:gd name="connsiteX4" fmla="*/ 1569043 w 3761258"/>
              <a:gd name="connsiteY4" fmla="*/ 10049 h 1534788"/>
              <a:gd name="connsiteX5" fmla="*/ 3541865 w 3761258"/>
              <a:gd name="connsiteY5" fmla="*/ 10049 h 1534788"/>
              <a:gd name="connsiteX6" fmla="*/ 3761258 w 3761258"/>
              <a:gd name="connsiteY6" fmla="*/ 229442 h 1534788"/>
              <a:gd name="connsiteX7" fmla="*/ 3761258 w 3761258"/>
              <a:gd name="connsiteY7" fmla="*/ 777911 h 1534788"/>
              <a:gd name="connsiteX8" fmla="*/ 3761258 w 3761258"/>
              <a:gd name="connsiteY8" fmla="*/ 777911 h 1534788"/>
              <a:gd name="connsiteX9" fmla="*/ 3761258 w 3761258"/>
              <a:gd name="connsiteY9" fmla="*/ 1106994 h 1534788"/>
              <a:gd name="connsiteX10" fmla="*/ 3761258 w 3761258"/>
              <a:gd name="connsiteY10" fmla="*/ 1106990 h 1534788"/>
              <a:gd name="connsiteX11" fmla="*/ 3541865 w 3761258"/>
              <a:gd name="connsiteY11" fmla="*/ 1326383 h 1534788"/>
              <a:gd name="connsiteX12" fmla="*/ 2185202 w 3761258"/>
              <a:gd name="connsiteY12" fmla="*/ 1326383 h 1534788"/>
              <a:gd name="connsiteX13" fmla="*/ 1975605 w 3761258"/>
              <a:gd name="connsiteY13" fmla="*/ 1534788 h 1534788"/>
              <a:gd name="connsiteX14" fmla="*/ 1607282 w 3761258"/>
              <a:gd name="connsiteY14" fmla="*/ 1333174 h 1534788"/>
              <a:gd name="connsiteX15" fmla="*/ 222568 w 3761258"/>
              <a:gd name="connsiteY15" fmla="*/ 1326383 h 1534788"/>
              <a:gd name="connsiteX16" fmla="*/ 19844 w 3761258"/>
              <a:gd name="connsiteY16" fmla="*/ 1151440 h 1534788"/>
              <a:gd name="connsiteX17" fmla="*/ 0 w 3761258"/>
              <a:gd name="connsiteY17" fmla="*/ 1037144 h 1534788"/>
              <a:gd name="connsiteX18" fmla="*/ 3175 w 3761258"/>
              <a:gd name="connsiteY18" fmla="*/ 777911 h 1534788"/>
              <a:gd name="connsiteX19" fmla="*/ 3175 w 3761258"/>
              <a:gd name="connsiteY19" fmla="*/ 777911 h 1534788"/>
              <a:gd name="connsiteX20" fmla="*/ 23272 w 3761258"/>
              <a:gd name="connsiteY20" fmla="*/ 329926 h 1534788"/>
              <a:gd name="connsiteX0" fmla="*/ 23272 w 3761258"/>
              <a:gd name="connsiteY0" fmla="*/ 329926 h 1534788"/>
              <a:gd name="connsiteX1" fmla="*/ 383342 w 3761258"/>
              <a:gd name="connsiteY1" fmla="*/ 0 h 1534788"/>
              <a:gd name="connsiteX2" fmla="*/ 629522 w 3761258"/>
              <a:gd name="connsiteY2" fmla="*/ 10049 h 1534788"/>
              <a:gd name="connsiteX3" fmla="*/ 629522 w 3761258"/>
              <a:gd name="connsiteY3" fmla="*/ 10049 h 1534788"/>
              <a:gd name="connsiteX4" fmla="*/ 1569043 w 3761258"/>
              <a:gd name="connsiteY4" fmla="*/ 10049 h 1534788"/>
              <a:gd name="connsiteX5" fmla="*/ 3541865 w 3761258"/>
              <a:gd name="connsiteY5" fmla="*/ 10049 h 1534788"/>
              <a:gd name="connsiteX6" fmla="*/ 3761258 w 3761258"/>
              <a:gd name="connsiteY6" fmla="*/ 229442 h 1534788"/>
              <a:gd name="connsiteX7" fmla="*/ 3761258 w 3761258"/>
              <a:gd name="connsiteY7" fmla="*/ 777911 h 1534788"/>
              <a:gd name="connsiteX8" fmla="*/ 3761258 w 3761258"/>
              <a:gd name="connsiteY8" fmla="*/ 777911 h 1534788"/>
              <a:gd name="connsiteX9" fmla="*/ 3761258 w 3761258"/>
              <a:gd name="connsiteY9" fmla="*/ 1106994 h 1534788"/>
              <a:gd name="connsiteX10" fmla="*/ 3761258 w 3761258"/>
              <a:gd name="connsiteY10" fmla="*/ 1106990 h 1534788"/>
              <a:gd name="connsiteX11" fmla="*/ 3541865 w 3761258"/>
              <a:gd name="connsiteY11" fmla="*/ 1326383 h 1534788"/>
              <a:gd name="connsiteX12" fmla="*/ 2372091 w 3761258"/>
              <a:gd name="connsiteY12" fmla="*/ 1318032 h 1534788"/>
              <a:gd name="connsiteX13" fmla="*/ 1975605 w 3761258"/>
              <a:gd name="connsiteY13" fmla="*/ 1534788 h 1534788"/>
              <a:gd name="connsiteX14" fmla="*/ 1607282 w 3761258"/>
              <a:gd name="connsiteY14" fmla="*/ 1333174 h 1534788"/>
              <a:gd name="connsiteX15" fmla="*/ 222568 w 3761258"/>
              <a:gd name="connsiteY15" fmla="*/ 1326383 h 1534788"/>
              <a:gd name="connsiteX16" fmla="*/ 19844 w 3761258"/>
              <a:gd name="connsiteY16" fmla="*/ 1151440 h 1534788"/>
              <a:gd name="connsiteX17" fmla="*/ 0 w 3761258"/>
              <a:gd name="connsiteY17" fmla="*/ 1037144 h 1534788"/>
              <a:gd name="connsiteX18" fmla="*/ 3175 w 3761258"/>
              <a:gd name="connsiteY18" fmla="*/ 777911 h 1534788"/>
              <a:gd name="connsiteX19" fmla="*/ 3175 w 3761258"/>
              <a:gd name="connsiteY19" fmla="*/ 777911 h 1534788"/>
              <a:gd name="connsiteX20" fmla="*/ 23272 w 3761258"/>
              <a:gd name="connsiteY20" fmla="*/ 329926 h 1534788"/>
              <a:gd name="connsiteX0" fmla="*/ 23272 w 3761258"/>
              <a:gd name="connsiteY0" fmla="*/ 329926 h 1534788"/>
              <a:gd name="connsiteX1" fmla="*/ 383342 w 3761258"/>
              <a:gd name="connsiteY1" fmla="*/ 0 h 1534788"/>
              <a:gd name="connsiteX2" fmla="*/ 629522 w 3761258"/>
              <a:gd name="connsiteY2" fmla="*/ 10049 h 1534788"/>
              <a:gd name="connsiteX3" fmla="*/ 629522 w 3761258"/>
              <a:gd name="connsiteY3" fmla="*/ 10049 h 1534788"/>
              <a:gd name="connsiteX4" fmla="*/ 1569043 w 3761258"/>
              <a:gd name="connsiteY4" fmla="*/ 10049 h 1534788"/>
              <a:gd name="connsiteX5" fmla="*/ 3541865 w 3761258"/>
              <a:gd name="connsiteY5" fmla="*/ 10049 h 1534788"/>
              <a:gd name="connsiteX6" fmla="*/ 3761258 w 3761258"/>
              <a:gd name="connsiteY6" fmla="*/ 229442 h 1534788"/>
              <a:gd name="connsiteX7" fmla="*/ 3761258 w 3761258"/>
              <a:gd name="connsiteY7" fmla="*/ 777911 h 1534788"/>
              <a:gd name="connsiteX8" fmla="*/ 3761258 w 3761258"/>
              <a:gd name="connsiteY8" fmla="*/ 777911 h 1534788"/>
              <a:gd name="connsiteX9" fmla="*/ 3761258 w 3761258"/>
              <a:gd name="connsiteY9" fmla="*/ 1106994 h 1534788"/>
              <a:gd name="connsiteX10" fmla="*/ 3761258 w 3761258"/>
              <a:gd name="connsiteY10" fmla="*/ 1106990 h 1534788"/>
              <a:gd name="connsiteX11" fmla="*/ 3541865 w 3761258"/>
              <a:gd name="connsiteY11" fmla="*/ 1326383 h 1534788"/>
              <a:gd name="connsiteX12" fmla="*/ 2372091 w 3761258"/>
              <a:gd name="connsiteY12" fmla="*/ 1318032 h 1534788"/>
              <a:gd name="connsiteX13" fmla="*/ 1975605 w 3761258"/>
              <a:gd name="connsiteY13" fmla="*/ 1534788 h 1534788"/>
              <a:gd name="connsiteX14" fmla="*/ 1607282 w 3761258"/>
              <a:gd name="connsiteY14" fmla="*/ 1333174 h 1534788"/>
              <a:gd name="connsiteX15" fmla="*/ 222568 w 3761258"/>
              <a:gd name="connsiteY15" fmla="*/ 1326383 h 1534788"/>
              <a:gd name="connsiteX16" fmla="*/ 19844 w 3761258"/>
              <a:gd name="connsiteY16" fmla="*/ 1151440 h 1534788"/>
              <a:gd name="connsiteX17" fmla="*/ 0 w 3761258"/>
              <a:gd name="connsiteY17" fmla="*/ 1037144 h 1534788"/>
              <a:gd name="connsiteX18" fmla="*/ 3175 w 3761258"/>
              <a:gd name="connsiteY18" fmla="*/ 777911 h 1534788"/>
              <a:gd name="connsiteX19" fmla="*/ 3175 w 3761258"/>
              <a:gd name="connsiteY19" fmla="*/ 777911 h 1534788"/>
              <a:gd name="connsiteX20" fmla="*/ 23272 w 3761258"/>
              <a:gd name="connsiteY20" fmla="*/ 329926 h 1534788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730366 w 3761258"/>
              <a:gd name="connsiteY12" fmla="*/ 1309681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5561"/>
              <a:gd name="connsiteX1" fmla="*/ 383342 w 3761258"/>
              <a:gd name="connsiteY1" fmla="*/ 0 h 1505561"/>
              <a:gd name="connsiteX2" fmla="*/ 629522 w 3761258"/>
              <a:gd name="connsiteY2" fmla="*/ 10049 h 1505561"/>
              <a:gd name="connsiteX3" fmla="*/ 629522 w 3761258"/>
              <a:gd name="connsiteY3" fmla="*/ 10049 h 1505561"/>
              <a:gd name="connsiteX4" fmla="*/ 1569043 w 3761258"/>
              <a:gd name="connsiteY4" fmla="*/ 10049 h 1505561"/>
              <a:gd name="connsiteX5" fmla="*/ 3541865 w 3761258"/>
              <a:gd name="connsiteY5" fmla="*/ 10049 h 1505561"/>
              <a:gd name="connsiteX6" fmla="*/ 3761258 w 3761258"/>
              <a:gd name="connsiteY6" fmla="*/ 229442 h 1505561"/>
              <a:gd name="connsiteX7" fmla="*/ 3761258 w 3761258"/>
              <a:gd name="connsiteY7" fmla="*/ 777911 h 1505561"/>
              <a:gd name="connsiteX8" fmla="*/ 3761258 w 3761258"/>
              <a:gd name="connsiteY8" fmla="*/ 777911 h 1505561"/>
              <a:gd name="connsiteX9" fmla="*/ 3761258 w 3761258"/>
              <a:gd name="connsiteY9" fmla="*/ 1106994 h 1505561"/>
              <a:gd name="connsiteX10" fmla="*/ 3761258 w 3761258"/>
              <a:gd name="connsiteY10" fmla="*/ 1106990 h 1505561"/>
              <a:gd name="connsiteX11" fmla="*/ 3541865 w 3761258"/>
              <a:gd name="connsiteY11" fmla="*/ 1326383 h 1505561"/>
              <a:gd name="connsiteX12" fmla="*/ 2730366 w 3761258"/>
              <a:gd name="connsiteY12" fmla="*/ 1309681 h 1505561"/>
              <a:gd name="connsiteX13" fmla="*/ 2302389 w 3761258"/>
              <a:gd name="connsiteY13" fmla="*/ 1505561 h 1505561"/>
              <a:gd name="connsiteX14" fmla="*/ 1607282 w 3761258"/>
              <a:gd name="connsiteY14" fmla="*/ 1333174 h 1505561"/>
              <a:gd name="connsiteX15" fmla="*/ 222568 w 3761258"/>
              <a:gd name="connsiteY15" fmla="*/ 1326383 h 1505561"/>
              <a:gd name="connsiteX16" fmla="*/ 19844 w 3761258"/>
              <a:gd name="connsiteY16" fmla="*/ 1151440 h 1505561"/>
              <a:gd name="connsiteX17" fmla="*/ 0 w 3761258"/>
              <a:gd name="connsiteY17" fmla="*/ 1037144 h 1505561"/>
              <a:gd name="connsiteX18" fmla="*/ 3175 w 3761258"/>
              <a:gd name="connsiteY18" fmla="*/ 777911 h 1505561"/>
              <a:gd name="connsiteX19" fmla="*/ 3175 w 3761258"/>
              <a:gd name="connsiteY19" fmla="*/ 777911 h 1505561"/>
              <a:gd name="connsiteX20" fmla="*/ 23272 w 3761258"/>
              <a:gd name="connsiteY20" fmla="*/ 329926 h 1505561"/>
              <a:gd name="connsiteX0" fmla="*/ 23272 w 3761258"/>
              <a:gd name="connsiteY0" fmla="*/ 329926 h 1505561"/>
              <a:gd name="connsiteX1" fmla="*/ 383342 w 3761258"/>
              <a:gd name="connsiteY1" fmla="*/ 0 h 1505561"/>
              <a:gd name="connsiteX2" fmla="*/ 629522 w 3761258"/>
              <a:gd name="connsiteY2" fmla="*/ 10049 h 1505561"/>
              <a:gd name="connsiteX3" fmla="*/ 629522 w 3761258"/>
              <a:gd name="connsiteY3" fmla="*/ 10049 h 1505561"/>
              <a:gd name="connsiteX4" fmla="*/ 1569043 w 3761258"/>
              <a:gd name="connsiteY4" fmla="*/ 10049 h 1505561"/>
              <a:gd name="connsiteX5" fmla="*/ 3541865 w 3761258"/>
              <a:gd name="connsiteY5" fmla="*/ 10049 h 1505561"/>
              <a:gd name="connsiteX6" fmla="*/ 3761258 w 3761258"/>
              <a:gd name="connsiteY6" fmla="*/ 229442 h 1505561"/>
              <a:gd name="connsiteX7" fmla="*/ 3761258 w 3761258"/>
              <a:gd name="connsiteY7" fmla="*/ 777911 h 1505561"/>
              <a:gd name="connsiteX8" fmla="*/ 3761258 w 3761258"/>
              <a:gd name="connsiteY8" fmla="*/ 777911 h 1505561"/>
              <a:gd name="connsiteX9" fmla="*/ 3761258 w 3761258"/>
              <a:gd name="connsiteY9" fmla="*/ 1106994 h 1505561"/>
              <a:gd name="connsiteX10" fmla="*/ 3761258 w 3761258"/>
              <a:gd name="connsiteY10" fmla="*/ 1106990 h 1505561"/>
              <a:gd name="connsiteX11" fmla="*/ 3541865 w 3761258"/>
              <a:gd name="connsiteY11" fmla="*/ 1326383 h 1505561"/>
              <a:gd name="connsiteX12" fmla="*/ 2730366 w 3761258"/>
              <a:gd name="connsiteY12" fmla="*/ 1309681 h 1505561"/>
              <a:gd name="connsiteX13" fmla="*/ 2302389 w 3761258"/>
              <a:gd name="connsiteY13" fmla="*/ 1505561 h 1505561"/>
              <a:gd name="connsiteX14" fmla="*/ 1982894 w 3761258"/>
              <a:gd name="connsiteY14" fmla="*/ 1337350 h 1505561"/>
              <a:gd name="connsiteX15" fmla="*/ 222568 w 3761258"/>
              <a:gd name="connsiteY15" fmla="*/ 1326383 h 1505561"/>
              <a:gd name="connsiteX16" fmla="*/ 19844 w 3761258"/>
              <a:gd name="connsiteY16" fmla="*/ 1151440 h 1505561"/>
              <a:gd name="connsiteX17" fmla="*/ 0 w 3761258"/>
              <a:gd name="connsiteY17" fmla="*/ 1037144 h 1505561"/>
              <a:gd name="connsiteX18" fmla="*/ 3175 w 3761258"/>
              <a:gd name="connsiteY18" fmla="*/ 777911 h 1505561"/>
              <a:gd name="connsiteX19" fmla="*/ 3175 w 3761258"/>
              <a:gd name="connsiteY19" fmla="*/ 777911 h 1505561"/>
              <a:gd name="connsiteX20" fmla="*/ 23272 w 3761258"/>
              <a:gd name="connsiteY20" fmla="*/ 329926 h 150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61258" h="1505561">
                <a:moveTo>
                  <a:pt x="23272" y="329926"/>
                </a:moveTo>
                <a:cubicBezTo>
                  <a:pt x="63466" y="118324"/>
                  <a:pt x="111450" y="20097"/>
                  <a:pt x="383342" y="0"/>
                </a:cubicBezTo>
                <a:lnTo>
                  <a:pt x="629522" y="10049"/>
                </a:lnTo>
                <a:lnTo>
                  <a:pt x="629522" y="10049"/>
                </a:lnTo>
                <a:lnTo>
                  <a:pt x="1569043" y="10049"/>
                </a:lnTo>
                <a:lnTo>
                  <a:pt x="3541865" y="10049"/>
                </a:lnTo>
                <a:cubicBezTo>
                  <a:pt x="3663032" y="10049"/>
                  <a:pt x="3761258" y="108275"/>
                  <a:pt x="3761258" y="229442"/>
                </a:cubicBezTo>
                <a:lnTo>
                  <a:pt x="3761258" y="777911"/>
                </a:lnTo>
                <a:lnTo>
                  <a:pt x="3761258" y="777911"/>
                </a:lnTo>
                <a:lnTo>
                  <a:pt x="3761258" y="1106994"/>
                </a:lnTo>
                <a:lnTo>
                  <a:pt x="3761258" y="1106990"/>
                </a:lnTo>
                <a:cubicBezTo>
                  <a:pt x="3761258" y="1228157"/>
                  <a:pt x="3663032" y="1326383"/>
                  <a:pt x="3541865" y="1326383"/>
                </a:cubicBezTo>
                <a:lnTo>
                  <a:pt x="2730366" y="1309681"/>
                </a:lnTo>
                <a:cubicBezTo>
                  <a:pt x="2564770" y="1322804"/>
                  <a:pt x="2256378" y="1275496"/>
                  <a:pt x="2302389" y="1505561"/>
                </a:cubicBezTo>
                <a:cubicBezTo>
                  <a:pt x="2138921" y="1487939"/>
                  <a:pt x="2040052" y="1465727"/>
                  <a:pt x="1982894" y="1337350"/>
                </a:cubicBezTo>
                <a:lnTo>
                  <a:pt x="222568" y="1326383"/>
                </a:lnTo>
                <a:cubicBezTo>
                  <a:pt x="106957" y="1289870"/>
                  <a:pt x="64294" y="1278957"/>
                  <a:pt x="19844" y="1151440"/>
                </a:cubicBezTo>
                <a:cubicBezTo>
                  <a:pt x="6879" y="1120486"/>
                  <a:pt x="1852" y="1084769"/>
                  <a:pt x="0" y="1037144"/>
                </a:cubicBezTo>
                <a:cubicBezTo>
                  <a:pt x="1058" y="950733"/>
                  <a:pt x="2117" y="864322"/>
                  <a:pt x="3175" y="777911"/>
                </a:cubicBezTo>
                <a:lnTo>
                  <a:pt x="3175" y="777911"/>
                </a:lnTo>
                <a:lnTo>
                  <a:pt x="23272" y="32992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55AF21B9-88AA-4581-2BB7-FDE00C5D42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341" l="9991" r="89965">
                        <a14:foregroundMark x1="41813" y1="36932" x2="50792" y2="36705"/>
                        <a14:foregroundMark x1="36576" y1="72841" x2="36004" y2="80909"/>
                        <a14:foregroundMark x1="77861" y1="48068" x2="80458" y2="65568"/>
                        <a14:foregroundMark x1="75044" y1="57500" x2="74824" y2="64773"/>
                        <a14:foregroundMark x1="73988" y1="66136" x2="74296" y2="76364"/>
                        <a14:foregroundMark x1="78169" y1="65568" x2="78477" y2="81136"/>
                        <a14:foregroundMark x1="82658" y1="76932" x2="82658" y2="90341"/>
                        <a14:foregroundMark x1="81514" y1="72045" x2="85783" y2="77159"/>
                        <a14:backgroundMark x1="71083" y1="76023" x2="68486" y2="92159"/>
                        <a14:backgroundMark x1="68486" y1="92159" x2="68486" y2="92159"/>
                        <a14:backgroundMark x1="70246" y1="68295" x2="67033" y2="89545"/>
                        <a14:backgroundMark x1="69322" y1="46477" x2="66373" y2="84432"/>
                        <a14:backgroundMark x1="66373" y1="84432" x2="66373" y2="84659"/>
                        <a14:backgroundMark x1="67210" y1="41591" x2="65141" y2="7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2" t="41646" r="11852" b="2253"/>
          <a:stretch/>
        </p:blipFill>
        <p:spPr>
          <a:xfrm>
            <a:off x="8810921" y="3574735"/>
            <a:ext cx="2017412" cy="264922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1E362A7-151D-BBBC-E40F-064468853E19}"/>
              </a:ext>
            </a:extLst>
          </p:cNvPr>
          <p:cNvSpPr txBox="1"/>
          <p:nvPr/>
        </p:nvSpPr>
        <p:spPr>
          <a:xfrm>
            <a:off x="865868" y="1485417"/>
            <a:ext cx="3956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bánh?</a:t>
            </a:r>
          </a:p>
        </p:txBody>
      </p:sp>
      <p:sp>
        <p:nvSpPr>
          <p:cNvPr id="11" name="Bong bóng Lời nói: Hình chữ nhật với Góc Tròn 3">
            <a:extLst>
              <a:ext uri="{FF2B5EF4-FFF2-40B4-BE49-F238E27FC236}">
                <a16:creationId xmlns:a16="http://schemas.microsoft.com/office/drawing/2014/main" id="{926B9B78-1793-4EA4-6D47-4C8DAF3798A7}"/>
              </a:ext>
            </a:extLst>
          </p:cNvPr>
          <p:cNvSpPr/>
          <p:nvPr/>
        </p:nvSpPr>
        <p:spPr>
          <a:xfrm flipH="1">
            <a:off x="8634200" y="2232329"/>
            <a:ext cx="2985872" cy="1404050"/>
          </a:xfrm>
          <a:custGeom>
            <a:avLst/>
            <a:gdLst>
              <a:gd name="connsiteX0" fmla="*/ 0 w 3758083"/>
              <a:gd name="connsiteY0" fmla="*/ 219393 h 1316334"/>
              <a:gd name="connsiteX1" fmla="*/ 219393 w 3758083"/>
              <a:gd name="connsiteY1" fmla="*/ 0 h 1316334"/>
              <a:gd name="connsiteX2" fmla="*/ 626347 w 3758083"/>
              <a:gd name="connsiteY2" fmla="*/ 0 h 1316334"/>
              <a:gd name="connsiteX3" fmla="*/ 626347 w 3758083"/>
              <a:gd name="connsiteY3" fmla="*/ 0 h 1316334"/>
              <a:gd name="connsiteX4" fmla="*/ 1565868 w 3758083"/>
              <a:gd name="connsiteY4" fmla="*/ 0 h 1316334"/>
              <a:gd name="connsiteX5" fmla="*/ 3538690 w 3758083"/>
              <a:gd name="connsiteY5" fmla="*/ 0 h 1316334"/>
              <a:gd name="connsiteX6" fmla="*/ 3758083 w 3758083"/>
              <a:gd name="connsiteY6" fmla="*/ 219393 h 1316334"/>
              <a:gd name="connsiteX7" fmla="*/ 3758083 w 3758083"/>
              <a:gd name="connsiteY7" fmla="*/ 767862 h 1316334"/>
              <a:gd name="connsiteX8" fmla="*/ 3758083 w 3758083"/>
              <a:gd name="connsiteY8" fmla="*/ 767862 h 1316334"/>
              <a:gd name="connsiteX9" fmla="*/ 3758083 w 3758083"/>
              <a:gd name="connsiteY9" fmla="*/ 1096945 h 1316334"/>
              <a:gd name="connsiteX10" fmla="*/ 3758083 w 3758083"/>
              <a:gd name="connsiteY10" fmla="*/ 1096941 h 1316334"/>
              <a:gd name="connsiteX11" fmla="*/ 3538690 w 3758083"/>
              <a:gd name="connsiteY11" fmla="*/ 1316334 h 1316334"/>
              <a:gd name="connsiteX12" fmla="*/ 1565868 w 3758083"/>
              <a:gd name="connsiteY12" fmla="*/ 1316334 h 1316334"/>
              <a:gd name="connsiteX13" fmla="*/ 1829660 w 3758083"/>
              <a:gd name="connsiteY13" fmla="*/ 1541164 h 1316334"/>
              <a:gd name="connsiteX14" fmla="*/ 626347 w 3758083"/>
              <a:gd name="connsiteY14" fmla="*/ 1316334 h 1316334"/>
              <a:gd name="connsiteX15" fmla="*/ 219393 w 3758083"/>
              <a:gd name="connsiteY15" fmla="*/ 1316334 h 1316334"/>
              <a:gd name="connsiteX16" fmla="*/ 0 w 3758083"/>
              <a:gd name="connsiteY16" fmla="*/ 1096941 h 1316334"/>
              <a:gd name="connsiteX17" fmla="*/ 0 w 3758083"/>
              <a:gd name="connsiteY17" fmla="*/ 1096945 h 1316334"/>
              <a:gd name="connsiteX18" fmla="*/ 0 w 3758083"/>
              <a:gd name="connsiteY18" fmla="*/ 767862 h 1316334"/>
              <a:gd name="connsiteX19" fmla="*/ 0 w 3758083"/>
              <a:gd name="connsiteY19" fmla="*/ 767862 h 1316334"/>
              <a:gd name="connsiteX20" fmla="*/ 0 w 3758083"/>
              <a:gd name="connsiteY20" fmla="*/ 219393 h 1316334"/>
              <a:gd name="connsiteX0" fmla="*/ 0 w 3758083"/>
              <a:gd name="connsiteY0" fmla="*/ 219393 h 1541164"/>
              <a:gd name="connsiteX1" fmla="*/ 219393 w 3758083"/>
              <a:gd name="connsiteY1" fmla="*/ 0 h 1541164"/>
              <a:gd name="connsiteX2" fmla="*/ 626347 w 3758083"/>
              <a:gd name="connsiteY2" fmla="*/ 0 h 1541164"/>
              <a:gd name="connsiteX3" fmla="*/ 626347 w 3758083"/>
              <a:gd name="connsiteY3" fmla="*/ 0 h 1541164"/>
              <a:gd name="connsiteX4" fmla="*/ 1565868 w 3758083"/>
              <a:gd name="connsiteY4" fmla="*/ 0 h 1541164"/>
              <a:gd name="connsiteX5" fmla="*/ 3538690 w 3758083"/>
              <a:gd name="connsiteY5" fmla="*/ 0 h 1541164"/>
              <a:gd name="connsiteX6" fmla="*/ 3758083 w 3758083"/>
              <a:gd name="connsiteY6" fmla="*/ 219393 h 1541164"/>
              <a:gd name="connsiteX7" fmla="*/ 3758083 w 3758083"/>
              <a:gd name="connsiteY7" fmla="*/ 767862 h 1541164"/>
              <a:gd name="connsiteX8" fmla="*/ 3758083 w 3758083"/>
              <a:gd name="connsiteY8" fmla="*/ 767862 h 1541164"/>
              <a:gd name="connsiteX9" fmla="*/ 3758083 w 3758083"/>
              <a:gd name="connsiteY9" fmla="*/ 1096945 h 1541164"/>
              <a:gd name="connsiteX10" fmla="*/ 3758083 w 3758083"/>
              <a:gd name="connsiteY10" fmla="*/ 1096941 h 1541164"/>
              <a:gd name="connsiteX11" fmla="*/ 3538690 w 3758083"/>
              <a:gd name="connsiteY11" fmla="*/ 1316334 h 1541164"/>
              <a:gd name="connsiteX12" fmla="*/ 2118527 w 3758083"/>
              <a:gd name="connsiteY12" fmla="*/ 1316334 h 1541164"/>
              <a:gd name="connsiteX13" fmla="*/ 1829660 w 3758083"/>
              <a:gd name="connsiteY13" fmla="*/ 1541164 h 1541164"/>
              <a:gd name="connsiteX14" fmla="*/ 626347 w 3758083"/>
              <a:gd name="connsiteY14" fmla="*/ 1316334 h 1541164"/>
              <a:gd name="connsiteX15" fmla="*/ 219393 w 3758083"/>
              <a:gd name="connsiteY15" fmla="*/ 1316334 h 1541164"/>
              <a:gd name="connsiteX16" fmla="*/ 0 w 3758083"/>
              <a:gd name="connsiteY16" fmla="*/ 1096941 h 1541164"/>
              <a:gd name="connsiteX17" fmla="*/ 0 w 3758083"/>
              <a:gd name="connsiteY17" fmla="*/ 1096945 h 1541164"/>
              <a:gd name="connsiteX18" fmla="*/ 0 w 3758083"/>
              <a:gd name="connsiteY18" fmla="*/ 767862 h 1541164"/>
              <a:gd name="connsiteX19" fmla="*/ 0 w 3758083"/>
              <a:gd name="connsiteY19" fmla="*/ 767862 h 1541164"/>
              <a:gd name="connsiteX20" fmla="*/ 0 w 3758083"/>
              <a:gd name="connsiteY20" fmla="*/ 219393 h 1541164"/>
              <a:gd name="connsiteX0" fmla="*/ 0 w 3758083"/>
              <a:gd name="connsiteY0" fmla="*/ 219393 h 1541164"/>
              <a:gd name="connsiteX1" fmla="*/ 219393 w 3758083"/>
              <a:gd name="connsiteY1" fmla="*/ 0 h 1541164"/>
              <a:gd name="connsiteX2" fmla="*/ 626347 w 3758083"/>
              <a:gd name="connsiteY2" fmla="*/ 0 h 1541164"/>
              <a:gd name="connsiteX3" fmla="*/ 626347 w 3758083"/>
              <a:gd name="connsiteY3" fmla="*/ 0 h 1541164"/>
              <a:gd name="connsiteX4" fmla="*/ 1565868 w 3758083"/>
              <a:gd name="connsiteY4" fmla="*/ 0 h 1541164"/>
              <a:gd name="connsiteX5" fmla="*/ 3538690 w 3758083"/>
              <a:gd name="connsiteY5" fmla="*/ 0 h 1541164"/>
              <a:gd name="connsiteX6" fmla="*/ 3758083 w 3758083"/>
              <a:gd name="connsiteY6" fmla="*/ 219393 h 1541164"/>
              <a:gd name="connsiteX7" fmla="*/ 3758083 w 3758083"/>
              <a:gd name="connsiteY7" fmla="*/ 767862 h 1541164"/>
              <a:gd name="connsiteX8" fmla="*/ 3758083 w 3758083"/>
              <a:gd name="connsiteY8" fmla="*/ 767862 h 1541164"/>
              <a:gd name="connsiteX9" fmla="*/ 3758083 w 3758083"/>
              <a:gd name="connsiteY9" fmla="*/ 1096945 h 1541164"/>
              <a:gd name="connsiteX10" fmla="*/ 3758083 w 3758083"/>
              <a:gd name="connsiteY10" fmla="*/ 1096941 h 1541164"/>
              <a:gd name="connsiteX11" fmla="*/ 3538690 w 3758083"/>
              <a:gd name="connsiteY11" fmla="*/ 1316334 h 1541164"/>
              <a:gd name="connsiteX12" fmla="*/ 2118527 w 3758083"/>
              <a:gd name="connsiteY12" fmla="*/ 1316334 h 1541164"/>
              <a:gd name="connsiteX13" fmla="*/ 1829660 w 3758083"/>
              <a:gd name="connsiteY13" fmla="*/ 1541164 h 1541164"/>
              <a:gd name="connsiteX14" fmla="*/ 1781907 w 3758083"/>
              <a:gd name="connsiteY14" fmla="*/ 1356527 h 1541164"/>
              <a:gd name="connsiteX15" fmla="*/ 219393 w 3758083"/>
              <a:gd name="connsiteY15" fmla="*/ 1316334 h 1541164"/>
              <a:gd name="connsiteX16" fmla="*/ 0 w 3758083"/>
              <a:gd name="connsiteY16" fmla="*/ 1096941 h 1541164"/>
              <a:gd name="connsiteX17" fmla="*/ 0 w 3758083"/>
              <a:gd name="connsiteY17" fmla="*/ 1096945 h 1541164"/>
              <a:gd name="connsiteX18" fmla="*/ 0 w 3758083"/>
              <a:gd name="connsiteY18" fmla="*/ 767862 h 1541164"/>
              <a:gd name="connsiteX19" fmla="*/ 0 w 3758083"/>
              <a:gd name="connsiteY19" fmla="*/ 767862 h 1541164"/>
              <a:gd name="connsiteX20" fmla="*/ 0 w 3758083"/>
              <a:gd name="connsiteY20" fmla="*/ 219393 h 1541164"/>
              <a:gd name="connsiteX0" fmla="*/ 0 w 3758083"/>
              <a:gd name="connsiteY0" fmla="*/ 219393 h 1641647"/>
              <a:gd name="connsiteX1" fmla="*/ 219393 w 3758083"/>
              <a:gd name="connsiteY1" fmla="*/ 0 h 1641647"/>
              <a:gd name="connsiteX2" fmla="*/ 626347 w 3758083"/>
              <a:gd name="connsiteY2" fmla="*/ 0 h 1641647"/>
              <a:gd name="connsiteX3" fmla="*/ 626347 w 3758083"/>
              <a:gd name="connsiteY3" fmla="*/ 0 h 1641647"/>
              <a:gd name="connsiteX4" fmla="*/ 1565868 w 3758083"/>
              <a:gd name="connsiteY4" fmla="*/ 0 h 1641647"/>
              <a:gd name="connsiteX5" fmla="*/ 3538690 w 3758083"/>
              <a:gd name="connsiteY5" fmla="*/ 0 h 1641647"/>
              <a:gd name="connsiteX6" fmla="*/ 3758083 w 3758083"/>
              <a:gd name="connsiteY6" fmla="*/ 219393 h 1641647"/>
              <a:gd name="connsiteX7" fmla="*/ 3758083 w 3758083"/>
              <a:gd name="connsiteY7" fmla="*/ 767862 h 1641647"/>
              <a:gd name="connsiteX8" fmla="*/ 3758083 w 3758083"/>
              <a:gd name="connsiteY8" fmla="*/ 767862 h 1641647"/>
              <a:gd name="connsiteX9" fmla="*/ 3758083 w 3758083"/>
              <a:gd name="connsiteY9" fmla="*/ 1096945 h 1641647"/>
              <a:gd name="connsiteX10" fmla="*/ 3758083 w 3758083"/>
              <a:gd name="connsiteY10" fmla="*/ 1096941 h 1641647"/>
              <a:gd name="connsiteX11" fmla="*/ 3538690 w 3758083"/>
              <a:gd name="connsiteY11" fmla="*/ 1316334 h 1641647"/>
              <a:gd name="connsiteX12" fmla="*/ 2118527 w 3758083"/>
              <a:gd name="connsiteY12" fmla="*/ 1316334 h 1641647"/>
              <a:gd name="connsiteX13" fmla="*/ 2010530 w 3758083"/>
              <a:gd name="connsiteY13" fmla="*/ 1641647 h 1641647"/>
              <a:gd name="connsiteX14" fmla="*/ 1781907 w 3758083"/>
              <a:gd name="connsiteY14" fmla="*/ 1356527 h 1641647"/>
              <a:gd name="connsiteX15" fmla="*/ 219393 w 3758083"/>
              <a:gd name="connsiteY15" fmla="*/ 1316334 h 1641647"/>
              <a:gd name="connsiteX16" fmla="*/ 0 w 3758083"/>
              <a:gd name="connsiteY16" fmla="*/ 1096941 h 1641647"/>
              <a:gd name="connsiteX17" fmla="*/ 0 w 3758083"/>
              <a:gd name="connsiteY17" fmla="*/ 1096945 h 1641647"/>
              <a:gd name="connsiteX18" fmla="*/ 0 w 3758083"/>
              <a:gd name="connsiteY18" fmla="*/ 767862 h 1641647"/>
              <a:gd name="connsiteX19" fmla="*/ 0 w 3758083"/>
              <a:gd name="connsiteY19" fmla="*/ 767862 h 1641647"/>
              <a:gd name="connsiteX20" fmla="*/ 0 w 3758083"/>
              <a:gd name="connsiteY20" fmla="*/ 219393 h 1641647"/>
              <a:gd name="connsiteX0" fmla="*/ 0 w 3758083"/>
              <a:gd name="connsiteY0" fmla="*/ 219393 h 1641647"/>
              <a:gd name="connsiteX1" fmla="*/ 219393 w 3758083"/>
              <a:gd name="connsiteY1" fmla="*/ 0 h 1641647"/>
              <a:gd name="connsiteX2" fmla="*/ 626347 w 3758083"/>
              <a:gd name="connsiteY2" fmla="*/ 0 h 1641647"/>
              <a:gd name="connsiteX3" fmla="*/ 626347 w 3758083"/>
              <a:gd name="connsiteY3" fmla="*/ 0 h 1641647"/>
              <a:gd name="connsiteX4" fmla="*/ 1565868 w 3758083"/>
              <a:gd name="connsiteY4" fmla="*/ 0 h 1641647"/>
              <a:gd name="connsiteX5" fmla="*/ 3538690 w 3758083"/>
              <a:gd name="connsiteY5" fmla="*/ 0 h 1641647"/>
              <a:gd name="connsiteX6" fmla="*/ 3758083 w 3758083"/>
              <a:gd name="connsiteY6" fmla="*/ 219393 h 1641647"/>
              <a:gd name="connsiteX7" fmla="*/ 3758083 w 3758083"/>
              <a:gd name="connsiteY7" fmla="*/ 767862 h 1641647"/>
              <a:gd name="connsiteX8" fmla="*/ 3758083 w 3758083"/>
              <a:gd name="connsiteY8" fmla="*/ 767862 h 1641647"/>
              <a:gd name="connsiteX9" fmla="*/ 3758083 w 3758083"/>
              <a:gd name="connsiteY9" fmla="*/ 1096945 h 1641647"/>
              <a:gd name="connsiteX10" fmla="*/ 3758083 w 3758083"/>
              <a:gd name="connsiteY10" fmla="*/ 1096941 h 1641647"/>
              <a:gd name="connsiteX11" fmla="*/ 3538690 w 3758083"/>
              <a:gd name="connsiteY11" fmla="*/ 1316334 h 1641647"/>
              <a:gd name="connsiteX12" fmla="*/ 2118527 w 3758083"/>
              <a:gd name="connsiteY12" fmla="*/ 1316334 h 1641647"/>
              <a:gd name="connsiteX13" fmla="*/ 2010530 w 3758083"/>
              <a:gd name="connsiteY13" fmla="*/ 1641647 h 1641647"/>
              <a:gd name="connsiteX14" fmla="*/ 1781907 w 3758083"/>
              <a:gd name="connsiteY14" fmla="*/ 1356527 h 1641647"/>
              <a:gd name="connsiteX15" fmla="*/ 219393 w 3758083"/>
              <a:gd name="connsiteY15" fmla="*/ 1316334 h 1641647"/>
              <a:gd name="connsiteX16" fmla="*/ 0 w 3758083"/>
              <a:gd name="connsiteY16" fmla="*/ 1096941 h 1641647"/>
              <a:gd name="connsiteX17" fmla="*/ 0 w 3758083"/>
              <a:gd name="connsiteY17" fmla="*/ 1096945 h 1641647"/>
              <a:gd name="connsiteX18" fmla="*/ 0 w 3758083"/>
              <a:gd name="connsiteY18" fmla="*/ 767862 h 1641647"/>
              <a:gd name="connsiteX19" fmla="*/ 0 w 3758083"/>
              <a:gd name="connsiteY19" fmla="*/ 767862 h 1641647"/>
              <a:gd name="connsiteX20" fmla="*/ 0 w 3758083"/>
              <a:gd name="connsiteY20" fmla="*/ 219393 h 1641647"/>
              <a:gd name="connsiteX0" fmla="*/ 0 w 3758083"/>
              <a:gd name="connsiteY0" fmla="*/ 219393 h 1641647"/>
              <a:gd name="connsiteX1" fmla="*/ 219393 w 3758083"/>
              <a:gd name="connsiteY1" fmla="*/ 0 h 1641647"/>
              <a:gd name="connsiteX2" fmla="*/ 626347 w 3758083"/>
              <a:gd name="connsiteY2" fmla="*/ 0 h 1641647"/>
              <a:gd name="connsiteX3" fmla="*/ 626347 w 3758083"/>
              <a:gd name="connsiteY3" fmla="*/ 0 h 1641647"/>
              <a:gd name="connsiteX4" fmla="*/ 1565868 w 3758083"/>
              <a:gd name="connsiteY4" fmla="*/ 0 h 1641647"/>
              <a:gd name="connsiteX5" fmla="*/ 3538690 w 3758083"/>
              <a:gd name="connsiteY5" fmla="*/ 0 h 1641647"/>
              <a:gd name="connsiteX6" fmla="*/ 3758083 w 3758083"/>
              <a:gd name="connsiteY6" fmla="*/ 219393 h 1641647"/>
              <a:gd name="connsiteX7" fmla="*/ 3758083 w 3758083"/>
              <a:gd name="connsiteY7" fmla="*/ 767862 h 1641647"/>
              <a:gd name="connsiteX8" fmla="*/ 3758083 w 3758083"/>
              <a:gd name="connsiteY8" fmla="*/ 767862 h 1641647"/>
              <a:gd name="connsiteX9" fmla="*/ 3758083 w 3758083"/>
              <a:gd name="connsiteY9" fmla="*/ 1096945 h 1641647"/>
              <a:gd name="connsiteX10" fmla="*/ 3758083 w 3758083"/>
              <a:gd name="connsiteY10" fmla="*/ 1096941 h 1641647"/>
              <a:gd name="connsiteX11" fmla="*/ 3538690 w 3758083"/>
              <a:gd name="connsiteY11" fmla="*/ 1316334 h 1641647"/>
              <a:gd name="connsiteX12" fmla="*/ 2118527 w 3758083"/>
              <a:gd name="connsiteY12" fmla="*/ 1316334 h 1641647"/>
              <a:gd name="connsiteX13" fmla="*/ 2010530 w 3758083"/>
              <a:gd name="connsiteY13" fmla="*/ 1641647 h 1641647"/>
              <a:gd name="connsiteX14" fmla="*/ 1781907 w 3758083"/>
              <a:gd name="connsiteY14" fmla="*/ 1356527 h 1641647"/>
              <a:gd name="connsiteX15" fmla="*/ 219393 w 3758083"/>
              <a:gd name="connsiteY15" fmla="*/ 1316334 h 1641647"/>
              <a:gd name="connsiteX16" fmla="*/ 0 w 3758083"/>
              <a:gd name="connsiteY16" fmla="*/ 1096941 h 1641647"/>
              <a:gd name="connsiteX17" fmla="*/ 0 w 3758083"/>
              <a:gd name="connsiteY17" fmla="*/ 1096945 h 1641647"/>
              <a:gd name="connsiteX18" fmla="*/ 0 w 3758083"/>
              <a:gd name="connsiteY18" fmla="*/ 767862 h 1641647"/>
              <a:gd name="connsiteX19" fmla="*/ 0 w 3758083"/>
              <a:gd name="connsiteY19" fmla="*/ 767862 h 1641647"/>
              <a:gd name="connsiteX20" fmla="*/ 0 w 3758083"/>
              <a:gd name="connsiteY20" fmla="*/ 219393 h 1641647"/>
              <a:gd name="connsiteX0" fmla="*/ 0 w 3758083"/>
              <a:gd name="connsiteY0" fmla="*/ 229442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0 w 3758083"/>
              <a:gd name="connsiteY20" fmla="*/ 229442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0097 w 3758083"/>
              <a:gd name="connsiteY0" fmla="*/ 329926 h 1651696"/>
              <a:gd name="connsiteX1" fmla="*/ 380167 w 3758083"/>
              <a:gd name="connsiteY1" fmla="*/ 0 h 1651696"/>
              <a:gd name="connsiteX2" fmla="*/ 626347 w 3758083"/>
              <a:gd name="connsiteY2" fmla="*/ 10049 h 1651696"/>
              <a:gd name="connsiteX3" fmla="*/ 626347 w 3758083"/>
              <a:gd name="connsiteY3" fmla="*/ 10049 h 1651696"/>
              <a:gd name="connsiteX4" fmla="*/ 1565868 w 3758083"/>
              <a:gd name="connsiteY4" fmla="*/ 10049 h 1651696"/>
              <a:gd name="connsiteX5" fmla="*/ 3538690 w 3758083"/>
              <a:gd name="connsiteY5" fmla="*/ 10049 h 1651696"/>
              <a:gd name="connsiteX6" fmla="*/ 3758083 w 3758083"/>
              <a:gd name="connsiteY6" fmla="*/ 229442 h 1651696"/>
              <a:gd name="connsiteX7" fmla="*/ 3758083 w 3758083"/>
              <a:gd name="connsiteY7" fmla="*/ 777911 h 1651696"/>
              <a:gd name="connsiteX8" fmla="*/ 3758083 w 3758083"/>
              <a:gd name="connsiteY8" fmla="*/ 777911 h 1651696"/>
              <a:gd name="connsiteX9" fmla="*/ 3758083 w 3758083"/>
              <a:gd name="connsiteY9" fmla="*/ 1106994 h 1651696"/>
              <a:gd name="connsiteX10" fmla="*/ 3758083 w 3758083"/>
              <a:gd name="connsiteY10" fmla="*/ 1106990 h 1651696"/>
              <a:gd name="connsiteX11" fmla="*/ 3538690 w 3758083"/>
              <a:gd name="connsiteY11" fmla="*/ 1326383 h 1651696"/>
              <a:gd name="connsiteX12" fmla="*/ 2118527 w 3758083"/>
              <a:gd name="connsiteY12" fmla="*/ 1326383 h 1651696"/>
              <a:gd name="connsiteX13" fmla="*/ 2010530 w 3758083"/>
              <a:gd name="connsiteY13" fmla="*/ 1651696 h 1651696"/>
              <a:gd name="connsiteX14" fmla="*/ 1781907 w 3758083"/>
              <a:gd name="connsiteY14" fmla="*/ 1366576 h 1651696"/>
              <a:gd name="connsiteX15" fmla="*/ 219393 w 3758083"/>
              <a:gd name="connsiteY15" fmla="*/ 1326383 h 1651696"/>
              <a:gd name="connsiteX16" fmla="*/ 0 w 3758083"/>
              <a:gd name="connsiteY16" fmla="*/ 1106990 h 1651696"/>
              <a:gd name="connsiteX17" fmla="*/ 31750 w 3758083"/>
              <a:gd name="connsiteY17" fmla="*/ 1106994 h 1651696"/>
              <a:gd name="connsiteX18" fmla="*/ 0 w 3758083"/>
              <a:gd name="connsiteY18" fmla="*/ 777911 h 1651696"/>
              <a:gd name="connsiteX19" fmla="*/ 0 w 3758083"/>
              <a:gd name="connsiteY19" fmla="*/ 777911 h 1651696"/>
              <a:gd name="connsiteX20" fmla="*/ 20097 w 3758083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3175 w 3761258"/>
              <a:gd name="connsiteY16" fmla="*/ 110699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2700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416 w 3761402"/>
              <a:gd name="connsiteY0" fmla="*/ 329926 h 1651696"/>
              <a:gd name="connsiteX1" fmla="*/ 383486 w 3761402"/>
              <a:gd name="connsiteY1" fmla="*/ 0 h 1651696"/>
              <a:gd name="connsiteX2" fmla="*/ 629666 w 3761402"/>
              <a:gd name="connsiteY2" fmla="*/ 10049 h 1651696"/>
              <a:gd name="connsiteX3" fmla="*/ 629666 w 3761402"/>
              <a:gd name="connsiteY3" fmla="*/ 10049 h 1651696"/>
              <a:gd name="connsiteX4" fmla="*/ 1569187 w 3761402"/>
              <a:gd name="connsiteY4" fmla="*/ 10049 h 1651696"/>
              <a:gd name="connsiteX5" fmla="*/ 3542009 w 3761402"/>
              <a:gd name="connsiteY5" fmla="*/ 10049 h 1651696"/>
              <a:gd name="connsiteX6" fmla="*/ 3761402 w 3761402"/>
              <a:gd name="connsiteY6" fmla="*/ 229442 h 1651696"/>
              <a:gd name="connsiteX7" fmla="*/ 3761402 w 3761402"/>
              <a:gd name="connsiteY7" fmla="*/ 777911 h 1651696"/>
              <a:gd name="connsiteX8" fmla="*/ 3761402 w 3761402"/>
              <a:gd name="connsiteY8" fmla="*/ 777911 h 1651696"/>
              <a:gd name="connsiteX9" fmla="*/ 3761402 w 3761402"/>
              <a:gd name="connsiteY9" fmla="*/ 1106994 h 1651696"/>
              <a:gd name="connsiteX10" fmla="*/ 3761402 w 3761402"/>
              <a:gd name="connsiteY10" fmla="*/ 1106990 h 1651696"/>
              <a:gd name="connsiteX11" fmla="*/ 3542009 w 3761402"/>
              <a:gd name="connsiteY11" fmla="*/ 1326383 h 1651696"/>
              <a:gd name="connsiteX12" fmla="*/ 2121846 w 3761402"/>
              <a:gd name="connsiteY12" fmla="*/ 1326383 h 1651696"/>
              <a:gd name="connsiteX13" fmla="*/ 2013849 w 3761402"/>
              <a:gd name="connsiteY13" fmla="*/ 1651696 h 1651696"/>
              <a:gd name="connsiteX14" fmla="*/ 1785226 w 3761402"/>
              <a:gd name="connsiteY14" fmla="*/ 1366576 h 1651696"/>
              <a:gd name="connsiteX15" fmla="*/ 222712 w 3761402"/>
              <a:gd name="connsiteY15" fmla="*/ 1326383 h 1651696"/>
              <a:gd name="connsiteX16" fmla="*/ 12844 w 3761402"/>
              <a:gd name="connsiteY16" fmla="*/ 1151440 h 1651696"/>
              <a:gd name="connsiteX17" fmla="*/ 144 w 3761402"/>
              <a:gd name="connsiteY17" fmla="*/ 1037144 h 1651696"/>
              <a:gd name="connsiteX18" fmla="*/ 3319 w 3761402"/>
              <a:gd name="connsiteY18" fmla="*/ 777911 h 1651696"/>
              <a:gd name="connsiteX19" fmla="*/ 3319 w 3761402"/>
              <a:gd name="connsiteY19" fmla="*/ 777911 h 1651696"/>
              <a:gd name="connsiteX20" fmla="*/ 23416 w 3761402"/>
              <a:gd name="connsiteY20" fmla="*/ 329926 h 1651696"/>
              <a:gd name="connsiteX0" fmla="*/ 23299 w 3761285"/>
              <a:gd name="connsiteY0" fmla="*/ 329926 h 1651696"/>
              <a:gd name="connsiteX1" fmla="*/ 383369 w 3761285"/>
              <a:gd name="connsiteY1" fmla="*/ 0 h 1651696"/>
              <a:gd name="connsiteX2" fmla="*/ 629549 w 3761285"/>
              <a:gd name="connsiteY2" fmla="*/ 10049 h 1651696"/>
              <a:gd name="connsiteX3" fmla="*/ 629549 w 3761285"/>
              <a:gd name="connsiteY3" fmla="*/ 10049 h 1651696"/>
              <a:gd name="connsiteX4" fmla="*/ 1569070 w 3761285"/>
              <a:gd name="connsiteY4" fmla="*/ 10049 h 1651696"/>
              <a:gd name="connsiteX5" fmla="*/ 3541892 w 3761285"/>
              <a:gd name="connsiteY5" fmla="*/ 10049 h 1651696"/>
              <a:gd name="connsiteX6" fmla="*/ 3761285 w 3761285"/>
              <a:gd name="connsiteY6" fmla="*/ 229442 h 1651696"/>
              <a:gd name="connsiteX7" fmla="*/ 3761285 w 3761285"/>
              <a:gd name="connsiteY7" fmla="*/ 777911 h 1651696"/>
              <a:gd name="connsiteX8" fmla="*/ 3761285 w 3761285"/>
              <a:gd name="connsiteY8" fmla="*/ 777911 h 1651696"/>
              <a:gd name="connsiteX9" fmla="*/ 3761285 w 3761285"/>
              <a:gd name="connsiteY9" fmla="*/ 1106994 h 1651696"/>
              <a:gd name="connsiteX10" fmla="*/ 3761285 w 3761285"/>
              <a:gd name="connsiteY10" fmla="*/ 1106990 h 1651696"/>
              <a:gd name="connsiteX11" fmla="*/ 3541892 w 3761285"/>
              <a:gd name="connsiteY11" fmla="*/ 1326383 h 1651696"/>
              <a:gd name="connsiteX12" fmla="*/ 2121729 w 3761285"/>
              <a:gd name="connsiteY12" fmla="*/ 1326383 h 1651696"/>
              <a:gd name="connsiteX13" fmla="*/ 2013732 w 3761285"/>
              <a:gd name="connsiteY13" fmla="*/ 1651696 h 1651696"/>
              <a:gd name="connsiteX14" fmla="*/ 1785109 w 3761285"/>
              <a:gd name="connsiteY14" fmla="*/ 1366576 h 1651696"/>
              <a:gd name="connsiteX15" fmla="*/ 222595 w 3761285"/>
              <a:gd name="connsiteY15" fmla="*/ 1326383 h 1651696"/>
              <a:gd name="connsiteX16" fmla="*/ 19871 w 3761285"/>
              <a:gd name="connsiteY16" fmla="*/ 1151440 h 1651696"/>
              <a:gd name="connsiteX17" fmla="*/ 27 w 3761285"/>
              <a:gd name="connsiteY17" fmla="*/ 1037144 h 1651696"/>
              <a:gd name="connsiteX18" fmla="*/ 3202 w 3761285"/>
              <a:gd name="connsiteY18" fmla="*/ 777911 h 1651696"/>
              <a:gd name="connsiteX19" fmla="*/ 3202 w 3761285"/>
              <a:gd name="connsiteY19" fmla="*/ 777911 h 1651696"/>
              <a:gd name="connsiteX20" fmla="*/ 23299 w 3761285"/>
              <a:gd name="connsiteY20" fmla="*/ 329926 h 1651696"/>
              <a:gd name="connsiteX0" fmla="*/ 23299 w 3761285"/>
              <a:gd name="connsiteY0" fmla="*/ 329926 h 1651696"/>
              <a:gd name="connsiteX1" fmla="*/ 383369 w 3761285"/>
              <a:gd name="connsiteY1" fmla="*/ 0 h 1651696"/>
              <a:gd name="connsiteX2" fmla="*/ 629549 w 3761285"/>
              <a:gd name="connsiteY2" fmla="*/ 10049 h 1651696"/>
              <a:gd name="connsiteX3" fmla="*/ 629549 w 3761285"/>
              <a:gd name="connsiteY3" fmla="*/ 10049 h 1651696"/>
              <a:gd name="connsiteX4" fmla="*/ 1569070 w 3761285"/>
              <a:gd name="connsiteY4" fmla="*/ 10049 h 1651696"/>
              <a:gd name="connsiteX5" fmla="*/ 3541892 w 3761285"/>
              <a:gd name="connsiteY5" fmla="*/ 10049 h 1651696"/>
              <a:gd name="connsiteX6" fmla="*/ 3761285 w 3761285"/>
              <a:gd name="connsiteY6" fmla="*/ 229442 h 1651696"/>
              <a:gd name="connsiteX7" fmla="*/ 3761285 w 3761285"/>
              <a:gd name="connsiteY7" fmla="*/ 777911 h 1651696"/>
              <a:gd name="connsiteX8" fmla="*/ 3761285 w 3761285"/>
              <a:gd name="connsiteY8" fmla="*/ 777911 h 1651696"/>
              <a:gd name="connsiteX9" fmla="*/ 3761285 w 3761285"/>
              <a:gd name="connsiteY9" fmla="*/ 1106994 h 1651696"/>
              <a:gd name="connsiteX10" fmla="*/ 3761285 w 3761285"/>
              <a:gd name="connsiteY10" fmla="*/ 1106990 h 1651696"/>
              <a:gd name="connsiteX11" fmla="*/ 3541892 w 3761285"/>
              <a:gd name="connsiteY11" fmla="*/ 1326383 h 1651696"/>
              <a:gd name="connsiteX12" fmla="*/ 2121729 w 3761285"/>
              <a:gd name="connsiteY12" fmla="*/ 1326383 h 1651696"/>
              <a:gd name="connsiteX13" fmla="*/ 2013732 w 3761285"/>
              <a:gd name="connsiteY13" fmla="*/ 1651696 h 1651696"/>
              <a:gd name="connsiteX14" fmla="*/ 1785109 w 3761285"/>
              <a:gd name="connsiteY14" fmla="*/ 1366576 h 1651696"/>
              <a:gd name="connsiteX15" fmla="*/ 222595 w 3761285"/>
              <a:gd name="connsiteY15" fmla="*/ 1326383 h 1651696"/>
              <a:gd name="connsiteX16" fmla="*/ 19871 w 3761285"/>
              <a:gd name="connsiteY16" fmla="*/ 1151440 h 1651696"/>
              <a:gd name="connsiteX17" fmla="*/ 27 w 3761285"/>
              <a:gd name="connsiteY17" fmla="*/ 1037144 h 1651696"/>
              <a:gd name="connsiteX18" fmla="*/ 3202 w 3761285"/>
              <a:gd name="connsiteY18" fmla="*/ 777911 h 1651696"/>
              <a:gd name="connsiteX19" fmla="*/ 3202 w 3761285"/>
              <a:gd name="connsiteY19" fmla="*/ 777911 h 1651696"/>
              <a:gd name="connsiteX20" fmla="*/ 23299 w 3761285"/>
              <a:gd name="connsiteY20" fmla="*/ 329926 h 1651696"/>
              <a:gd name="connsiteX0" fmla="*/ 23787 w 3761773"/>
              <a:gd name="connsiteY0" fmla="*/ 329926 h 1651696"/>
              <a:gd name="connsiteX1" fmla="*/ 383857 w 3761773"/>
              <a:gd name="connsiteY1" fmla="*/ 0 h 1651696"/>
              <a:gd name="connsiteX2" fmla="*/ 630037 w 3761773"/>
              <a:gd name="connsiteY2" fmla="*/ 10049 h 1651696"/>
              <a:gd name="connsiteX3" fmla="*/ 630037 w 3761773"/>
              <a:gd name="connsiteY3" fmla="*/ 10049 h 1651696"/>
              <a:gd name="connsiteX4" fmla="*/ 1569558 w 3761773"/>
              <a:gd name="connsiteY4" fmla="*/ 10049 h 1651696"/>
              <a:gd name="connsiteX5" fmla="*/ 3542380 w 3761773"/>
              <a:gd name="connsiteY5" fmla="*/ 10049 h 1651696"/>
              <a:gd name="connsiteX6" fmla="*/ 3761773 w 3761773"/>
              <a:gd name="connsiteY6" fmla="*/ 229442 h 1651696"/>
              <a:gd name="connsiteX7" fmla="*/ 3761773 w 3761773"/>
              <a:gd name="connsiteY7" fmla="*/ 777911 h 1651696"/>
              <a:gd name="connsiteX8" fmla="*/ 3761773 w 3761773"/>
              <a:gd name="connsiteY8" fmla="*/ 777911 h 1651696"/>
              <a:gd name="connsiteX9" fmla="*/ 3761773 w 3761773"/>
              <a:gd name="connsiteY9" fmla="*/ 1106994 h 1651696"/>
              <a:gd name="connsiteX10" fmla="*/ 3761773 w 3761773"/>
              <a:gd name="connsiteY10" fmla="*/ 1106990 h 1651696"/>
              <a:gd name="connsiteX11" fmla="*/ 3542380 w 3761773"/>
              <a:gd name="connsiteY11" fmla="*/ 1326383 h 1651696"/>
              <a:gd name="connsiteX12" fmla="*/ 2122217 w 3761773"/>
              <a:gd name="connsiteY12" fmla="*/ 1326383 h 1651696"/>
              <a:gd name="connsiteX13" fmla="*/ 2014220 w 3761773"/>
              <a:gd name="connsiteY13" fmla="*/ 1651696 h 1651696"/>
              <a:gd name="connsiteX14" fmla="*/ 1785597 w 3761773"/>
              <a:gd name="connsiteY14" fmla="*/ 1366576 h 1651696"/>
              <a:gd name="connsiteX15" fmla="*/ 223083 w 3761773"/>
              <a:gd name="connsiteY15" fmla="*/ 1326383 h 1651696"/>
              <a:gd name="connsiteX16" fmla="*/ 20359 w 3761773"/>
              <a:gd name="connsiteY16" fmla="*/ 1151440 h 1651696"/>
              <a:gd name="connsiteX17" fmla="*/ 515 w 3761773"/>
              <a:gd name="connsiteY17" fmla="*/ 1037144 h 1651696"/>
              <a:gd name="connsiteX18" fmla="*/ 3690 w 3761773"/>
              <a:gd name="connsiteY18" fmla="*/ 777911 h 1651696"/>
              <a:gd name="connsiteX19" fmla="*/ 3690 w 3761773"/>
              <a:gd name="connsiteY19" fmla="*/ 777911 h 1651696"/>
              <a:gd name="connsiteX20" fmla="*/ 23787 w 3761773"/>
              <a:gd name="connsiteY20" fmla="*/ 329926 h 1651696"/>
              <a:gd name="connsiteX0" fmla="*/ 26088 w 3764074"/>
              <a:gd name="connsiteY0" fmla="*/ 329926 h 1651696"/>
              <a:gd name="connsiteX1" fmla="*/ 386158 w 3764074"/>
              <a:gd name="connsiteY1" fmla="*/ 0 h 1651696"/>
              <a:gd name="connsiteX2" fmla="*/ 632338 w 3764074"/>
              <a:gd name="connsiteY2" fmla="*/ 10049 h 1651696"/>
              <a:gd name="connsiteX3" fmla="*/ 632338 w 3764074"/>
              <a:gd name="connsiteY3" fmla="*/ 10049 h 1651696"/>
              <a:gd name="connsiteX4" fmla="*/ 1571859 w 3764074"/>
              <a:gd name="connsiteY4" fmla="*/ 10049 h 1651696"/>
              <a:gd name="connsiteX5" fmla="*/ 3544681 w 3764074"/>
              <a:gd name="connsiteY5" fmla="*/ 10049 h 1651696"/>
              <a:gd name="connsiteX6" fmla="*/ 3764074 w 3764074"/>
              <a:gd name="connsiteY6" fmla="*/ 229442 h 1651696"/>
              <a:gd name="connsiteX7" fmla="*/ 3764074 w 3764074"/>
              <a:gd name="connsiteY7" fmla="*/ 777911 h 1651696"/>
              <a:gd name="connsiteX8" fmla="*/ 3764074 w 3764074"/>
              <a:gd name="connsiteY8" fmla="*/ 777911 h 1651696"/>
              <a:gd name="connsiteX9" fmla="*/ 3764074 w 3764074"/>
              <a:gd name="connsiteY9" fmla="*/ 1106994 h 1651696"/>
              <a:gd name="connsiteX10" fmla="*/ 3764074 w 3764074"/>
              <a:gd name="connsiteY10" fmla="*/ 1106990 h 1651696"/>
              <a:gd name="connsiteX11" fmla="*/ 3544681 w 3764074"/>
              <a:gd name="connsiteY11" fmla="*/ 1326383 h 1651696"/>
              <a:gd name="connsiteX12" fmla="*/ 2124518 w 3764074"/>
              <a:gd name="connsiteY12" fmla="*/ 1326383 h 1651696"/>
              <a:gd name="connsiteX13" fmla="*/ 2016521 w 3764074"/>
              <a:gd name="connsiteY13" fmla="*/ 1651696 h 1651696"/>
              <a:gd name="connsiteX14" fmla="*/ 1787898 w 3764074"/>
              <a:gd name="connsiteY14" fmla="*/ 1366576 h 1651696"/>
              <a:gd name="connsiteX15" fmla="*/ 225384 w 3764074"/>
              <a:gd name="connsiteY15" fmla="*/ 1326383 h 1651696"/>
              <a:gd name="connsiteX16" fmla="*/ 22660 w 3764074"/>
              <a:gd name="connsiteY16" fmla="*/ 1151440 h 1651696"/>
              <a:gd name="connsiteX17" fmla="*/ 2816 w 3764074"/>
              <a:gd name="connsiteY17" fmla="*/ 1037144 h 1651696"/>
              <a:gd name="connsiteX18" fmla="*/ 5991 w 3764074"/>
              <a:gd name="connsiteY18" fmla="*/ 777911 h 1651696"/>
              <a:gd name="connsiteX19" fmla="*/ 5991 w 3764074"/>
              <a:gd name="connsiteY19" fmla="*/ 777911 h 1651696"/>
              <a:gd name="connsiteX20" fmla="*/ 26088 w 3764074"/>
              <a:gd name="connsiteY20" fmla="*/ 329926 h 1651696"/>
              <a:gd name="connsiteX0" fmla="*/ 23788 w 3761774"/>
              <a:gd name="connsiteY0" fmla="*/ 329926 h 1651696"/>
              <a:gd name="connsiteX1" fmla="*/ 383858 w 3761774"/>
              <a:gd name="connsiteY1" fmla="*/ 0 h 1651696"/>
              <a:gd name="connsiteX2" fmla="*/ 630038 w 3761774"/>
              <a:gd name="connsiteY2" fmla="*/ 10049 h 1651696"/>
              <a:gd name="connsiteX3" fmla="*/ 630038 w 3761774"/>
              <a:gd name="connsiteY3" fmla="*/ 10049 h 1651696"/>
              <a:gd name="connsiteX4" fmla="*/ 1569559 w 3761774"/>
              <a:gd name="connsiteY4" fmla="*/ 10049 h 1651696"/>
              <a:gd name="connsiteX5" fmla="*/ 3542381 w 3761774"/>
              <a:gd name="connsiteY5" fmla="*/ 10049 h 1651696"/>
              <a:gd name="connsiteX6" fmla="*/ 3761774 w 3761774"/>
              <a:gd name="connsiteY6" fmla="*/ 229442 h 1651696"/>
              <a:gd name="connsiteX7" fmla="*/ 3761774 w 3761774"/>
              <a:gd name="connsiteY7" fmla="*/ 777911 h 1651696"/>
              <a:gd name="connsiteX8" fmla="*/ 3761774 w 3761774"/>
              <a:gd name="connsiteY8" fmla="*/ 777911 h 1651696"/>
              <a:gd name="connsiteX9" fmla="*/ 3761774 w 3761774"/>
              <a:gd name="connsiteY9" fmla="*/ 1106994 h 1651696"/>
              <a:gd name="connsiteX10" fmla="*/ 3761774 w 3761774"/>
              <a:gd name="connsiteY10" fmla="*/ 1106990 h 1651696"/>
              <a:gd name="connsiteX11" fmla="*/ 3542381 w 3761774"/>
              <a:gd name="connsiteY11" fmla="*/ 1326383 h 1651696"/>
              <a:gd name="connsiteX12" fmla="*/ 2122218 w 3761774"/>
              <a:gd name="connsiteY12" fmla="*/ 1326383 h 1651696"/>
              <a:gd name="connsiteX13" fmla="*/ 2014221 w 3761774"/>
              <a:gd name="connsiteY13" fmla="*/ 1651696 h 1651696"/>
              <a:gd name="connsiteX14" fmla="*/ 1785598 w 3761774"/>
              <a:gd name="connsiteY14" fmla="*/ 1366576 h 1651696"/>
              <a:gd name="connsiteX15" fmla="*/ 223084 w 3761774"/>
              <a:gd name="connsiteY15" fmla="*/ 1326383 h 1651696"/>
              <a:gd name="connsiteX16" fmla="*/ 20360 w 3761774"/>
              <a:gd name="connsiteY16" fmla="*/ 1151440 h 1651696"/>
              <a:gd name="connsiteX17" fmla="*/ 516 w 3761774"/>
              <a:gd name="connsiteY17" fmla="*/ 1037144 h 1651696"/>
              <a:gd name="connsiteX18" fmla="*/ 3691 w 3761774"/>
              <a:gd name="connsiteY18" fmla="*/ 777911 h 1651696"/>
              <a:gd name="connsiteX19" fmla="*/ 3691 w 3761774"/>
              <a:gd name="connsiteY19" fmla="*/ 777911 h 1651696"/>
              <a:gd name="connsiteX20" fmla="*/ 23788 w 3761774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785082 w 3761258"/>
              <a:gd name="connsiteY14" fmla="*/ 1366576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21702 w 3761258"/>
              <a:gd name="connsiteY12" fmla="*/ 1326383 h 1651696"/>
              <a:gd name="connsiteX13" fmla="*/ 2013705 w 3761258"/>
              <a:gd name="connsiteY13" fmla="*/ 1651696 h 1651696"/>
              <a:gd name="connsiteX14" fmla="*/ 1607282 w 3761258"/>
              <a:gd name="connsiteY14" fmla="*/ 1333174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85202 w 3761258"/>
              <a:gd name="connsiteY12" fmla="*/ 1326383 h 1651696"/>
              <a:gd name="connsiteX13" fmla="*/ 2013705 w 3761258"/>
              <a:gd name="connsiteY13" fmla="*/ 1651696 h 1651696"/>
              <a:gd name="connsiteX14" fmla="*/ 1607282 w 3761258"/>
              <a:gd name="connsiteY14" fmla="*/ 1333174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651696"/>
              <a:gd name="connsiteX1" fmla="*/ 383342 w 3761258"/>
              <a:gd name="connsiteY1" fmla="*/ 0 h 1651696"/>
              <a:gd name="connsiteX2" fmla="*/ 629522 w 3761258"/>
              <a:gd name="connsiteY2" fmla="*/ 10049 h 1651696"/>
              <a:gd name="connsiteX3" fmla="*/ 629522 w 3761258"/>
              <a:gd name="connsiteY3" fmla="*/ 10049 h 1651696"/>
              <a:gd name="connsiteX4" fmla="*/ 1569043 w 3761258"/>
              <a:gd name="connsiteY4" fmla="*/ 10049 h 1651696"/>
              <a:gd name="connsiteX5" fmla="*/ 3541865 w 3761258"/>
              <a:gd name="connsiteY5" fmla="*/ 10049 h 1651696"/>
              <a:gd name="connsiteX6" fmla="*/ 3761258 w 3761258"/>
              <a:gd name="connsiteY6" fmla="*/ 229442 h 1651696"/>
              <a:gd name="connsiteX7" fmla="*/ 3761258 w 3761258"/>
              <a:gd name="connsiteY7" fmla="*/ 777911 h 1651696"/>
              <a:gd name="connsiteX8" fmla="*/ 3761258 w 3761258"/>
              <a:gd name="connsiteY8" fmla="*/ 777911 h 1651696"/>
              <a:gd name="connsiteX9" fmla="*/ 3761258 w 3761258"/>
              <a:gd name="connsiteY9" fmla="*/ 1106994 h 1651696"/>
              <a:gd name="connsiteX10" fmla="*/ 3761258 w 3761258"/>
              <a:gd name="connsiteY10" fmla="*/ 1106990 h 1651696"/>
              <a:gd name="connsiteX11" fmla="*/ 3541865 w 3761258"/>
              <a:gd name="connsiteY11" fmla="*/ 1326383 h 1651696"/>
              <a:gd name="connsiteX12" fmla="*/ 2185202 w 3761258"/>
              <a:gd name="connsiteY12" fmla="*/ 1326383 h 1651696"/>
              <a:gd name="connsiteX13" fmla="*/ 2013705 w 3761258"/>
              <a:gd name="connsiteY13" fmla="*/ 1651696 h 1651696"/>
              <a:gd name="connsiteX14" fmla="*/ 1607282 w 3761258"/>
              <a:gd name="connsiteY14" fmla="*/ 1333174 h 1651696"/>
              <a:gd name="connsiteX15" fmla="*/ 222568 w 3761258"/>
              <a:gd name="connsiteY15" fmla="*/ 1326383 h 1651696"/>
              <a:gd name="connsiteX16" fmla="*/ 19844 w 3761258"/>
              <a:gd name="connsiteY16" fmla="*/ 1151440 h 1651696"/>
              <a:gd name="connsiteX17" fmla="*/ 0 w 3761258"/>
              <a:gd name="connsiteY17" fmla="*/ 1037144 h 1651696"/>
              <a:gd name="connsiteX18" fmla="*/ 3175 w 3761258"/>
              <a:gd name="connsiteY18" fmla="*/ 777911 h 1651696"/>
              <a:gd name="connsiteX19" fmla="*/ 3175 w 3761258"/>
              <a:gd name="connsiteY19" fmla="*/ 777911 h 1651696"/>
              <a:gd name="connsiteX20" fmla="*/ 23272 w 3761258"/>
              <a:gd name="connsiteY20" fmla="*/ 329926 h 1651696"/>
              <a:gd name="connsiteX0" fmla="*/ 23272 w 3761258"/>
              <a:gd name="connsiteY0" fmla="*/ 329926 h 1534788"/>
              <a:gd name="connsiteX1" fmla="*/ 383342 w 3761258"/>
              <a:gd name="connsiteY1" fmla="*/ 0 h 1534788"/>
              <a:gd name="connsiteX2" fmla="*/ 629522 w 3761258"/>
              <a:gd name="connsiteY2" fmla="*/ 10049 h 1534788"/>
              <a:gd name="connsiteX3" fmla="*/ 629522 w 3761258"/>
              <a:gd name="connsiteY3" fmla="*/ 10049 h 1534788"/>
              <a:gd name="connsiteX4" fmla="*/ 1569043 w 3761258"/>
              <a:gd name="connsiteY4" fmla="*/ 10049 h 1534788"/>
              <a:gd name="connsiteX5" fmla="*/ 3541865 w 3761258"/>
              <a:gd name="connsiteY5" fmla="*/ 10049 h 1534788"/>
              <a:gd name="connsiteX6" fmla="*/ 3761258 w 3761258"/>
              <a:gd name="connsiteY6" fmla="*/ 229442 h 1534788"/>
              <a:gd name="connsiteX7" fmla="*/ 3761258 w 3761258"/>
              <a:gd name="connsiteY7" fmla="*/ 777911 h 1534788"/>
              <a:gd name="connsiteX8" fmla="*/ 3761258 w 3761258"/>
              <a:gd name="connsiteY8" fmla="*/ 777911 h 1534788"/>
              <a:gd name="connsiteX9" fmla="*/ 3761258 w 3761258"/>
              <a:gd name="connsiteY9" fmla="*/ 1106994 h 1534788"/>
              <a:gd name="connsiteX10" fmla="*/ 3761258 w 3761258"/>
              <a:gd name="connsiteY10" fmla="*/ 1106990 h 1534788"/>
              <a:gd name="connsiteX11" fmla="*/ 3541865 w 3761258"/>
              <a:gd name="connsiteY11" fmla="*/ 1326383 h 1534788"/>
              <a:gd name="connsiteX12" fmla="*/ 2185202 w 3761258"/>
              <a:gd name="connsiteY12" fmla="*/ 1326383 h 1534788"/>
              <a:gd name="connsiteX13" fmla="*/ 1975605 w 3761258"/>
              <a:gd name="connsiteY13" fmla="*/ 1534788 h 1534788"/>
              <a:gd name="connsiteX14" fmla="*/ 1607282 w 3761258"/>
              <a:gd name="connsiteY14" fmla="*/ 1333174 h 1534788"/>
              <a:gd name="connsiteX15" fmla="*/ 222568 w 3761258"/>
              <a:gd name="connsiteY15" fmla="*/ 1326383 h 1534788"/>
              <a:gd name="connsiteX16" fmla="*/ 19844 w 3761258"/>
              <a:gd name="connsiteY16" fmla="*/ 1151440 h 1534788"/>
              <a:gd name="connsiteX17" fmla="*/ 0 w 3761258"/>
              <a:gd name="connsiteY17" fmla="*/ 1037144 h 1534788"/>
              <a:gd name="connsiteX18" fmla="*/ 3175 w 3761258"/>
              <a:gd name="connsiteY18" fmla="*/ 777911 h 1534788"/>
              <a:gd name="connsiteX19" fmla="*/ 3175 w 3761258"/>
              <a:gd name="connsiteY19" fmla="*/ 777911 h 1534788"/>
              <a:gd name="connsiteX20" fmla="*/ 23272 w 3761258"/>
              <a:gd name="connsiteY20" fmla="*/ 329926 h 1534788"/>
              <a:gd name="connsiteX0" fmla="*/ 23272 w 3761258"/>
              <a:gd name="connsiteY0" fmla="*/ 329926 h 1534788"/>
              <a:gd name="connsiteX1" fmla="*/ 383342 w 3761258"/>
              <a:gd name="connsiteY1" fmla="*/ 0 h 1534788"/>
              <a:gd name="connsiteX2" fmla="*/ 629522 w 3761258"/>
              <a:gd name="connsiteY2" fmla="*/ 10049 h 1534788"/>
              <a:gd name="connsiteX3" fmla="*/ 629522 w 3761258"/>
              <a:gd name="connsiteY3" fmla="*/ 10049 h 1534788"/>
              <a:gd name="connsiteX4" fmla="*/ 1569043 w 3761258"/>
              <a:gd name="connsiteY4" fmla="*/ 10049 h 1534788"/>
              <a:gd name="connsiteX5" fmla="*/ 3541865 w 3761258"/>
              <a:gd name="connsiteY5" fmla="*/ 10049 h 1534788"/>
              <a:gd name="connsiteX6" fmla="*/ 3761258 w 3761258"/>
              <a:gd name="connsiteY6" fmla="*/ 229442 h 1534788"/>
              <a:gd name="connsiteX7" fmla="*/ 3761258 w 3761258"/>
              <a:gd name="connsiteY7" fmla="*/ 777911 h 1534788"/>
              <a:gd name="connsiteX8" fmla="*/ 3761258 w 3761258"/>
              <a:gd name="connsiteY8" fmla="*/ 777911 h 1534788"/>
              <a:gd name="connsiteX9" fmla="*/ 3761258 w 3761258"/>
              <a:gd name="connsiteY9" fmla="*/ 1106994 h 1534788"/>
              <a:gd name="connsiteX10" fmla="*/ 3761258 w 3761258"/>
              <a:gd name="connsiteY10" fmla="*/ 1106990 h 1534788"/>
              <a:gd name="connsiteX11" fmla="*/ 3541865 w 3761258"/>
              <a:gd name="connsiteY11" fmla="*/ 1326383 h 1534788"/>
              <a:gd name="connsiteX12" fmla="*/ 2372091 w 3761258"/>
              <a:gd name="connsiteY12" fmla="*/ 1318032 h 1534788"/>
              <a:gd name="connsiteX13" fmla="*/ 1975605 w 3761258"/>
              <a:gd name="connsiteY13" fmla="*/ 1534788 h 1534788"/>
              <a:gd name="connsiteX14" fmla="*/ 1607282 w 3761258"/>
              <a:gd name="connsiteY14" fmla="*/ 1333174 h 1534788"/>
              <a:gd name="connsiteX15" fmla="*/ 222568 w 3761258"/>
              <a:gd name="connsiteY15" fmla="*/ 1326383 h 1534788"/>
              <a:gd name="connsiteX16" fmla="*/ 19844 w 3761258"/>
              <a:gd name="connsiteY16" fmla="*/ 1151440 h 1534788"/>
              <a:gd name="connsiteX17" fmla="*/ 0 w 3761258"/>
              <a:gd name="connsiteY17" fmla="*/ 1037144 h 1534788"/>
              <a:gd name="connsiteX18" fmla="*/ 3175 w 3761258"/>
              <a:gd name="connsiteY18" fmla="*/ 777911 h 1534788"/>
              <a:gd name="connsiteX19" fmla="*/ 3175 w 3761258"/>
              <a:gd name="connsiteY19" fmla="*/ 777911 h 1534788"/>
              <a:gd name="connsiteX20" fmla="*/ 23272 w 3761258"/>
              <a:gd name="connsiteY20" fmla="*/ 329926 h 1534788"/>
              <a:gd name="connsiteX0" fmla="*/ 23272 w 3761258"/>
              <a:gd name="connsiteY0" fmla="*/ 329926 h 1534788"/>
              <a:gd name="connsiteX1" fmla="*/ 383342 w 3761258"/>
              <a:gd name="connsiteY1" fmla="*/ 0 h 1534788"/>
              <a:gd name="connsiteX2" fmla="*/ 629522 w 3761258"/>
              <a:gd name="connsiteY2" fmla="*/ 10049 h 1534788"/>
              <a:gd name="connsiteX3" fmla="*/ 629522 w 3761258"/>
              <a:gd name="connsiteY3" fmla="*/ 10049 h 1534788"/>
              <a:gd name="connsiteX4" fmla="*/ 1569043 w 3761258"/>
              <a:gd name="connsiteY4" fmla="*/ 10049 h 1534788"/>
              <a:gd name="connsiteX5" fmla="*/ 3541865 w 3761258"/>
              <a:gd name="connsiteY5" fmla="*/ 10049 h 1534788"/>
              <a:gd name="connsiteX6" fmla="*/ 3761258 w 3761258"/>
              <a:gd name="connsiteY6" fmla="*/ 229442 h 1534788"/>
              <a:gd name="connsiteX7" fmla="*/ 3761258 w 3761258"/>
              <a:gd name="connsiteY7" fmla="*/ 777911 h 1534788"/>
              <a:gd name="connsiteX8" fmla="*/ 3761258 w 3761258"/>
              <a:gd name="connsiteY8" fmla="*/ 777911 h 1534788"/>
              <a:gd name="connsiteX9" fmla="*/ 3761258 w 3761258"/>
              <a:gd name="connsiteY9" fmla="*/ 1106994 h 1534788"/>
              <a:gd name="connsiteX10" fmla="*/ 3761258 w 3761258"/>
              <a:gd name="connsiteY10" fmla="*/ 1106990 h 1534788"/>
              <a:gd name="connsiteX11" fmla="*/ 3541865 w 3761258"/>
              <a:gd name="connsiteY11" fmla="*/ 1326383 h 1534788"/>
              <a:gd name="connsiteX12" fmla="*/ 2372091 w 3761258"/>
              <a:gd name="connsiteY12" fmla="*/ 1318032 h 1534788"/>
              <a:gd name="connsiteX13" fmla="*/ 1975605 w 3761258"/>
              <a:gd name="connsiteY13" fmla="*/ 1534788 h 1534788"/>
              <a:gd name="connsiteX14" fmla="*/ 1607282 w 3761258"/>
              <a:gd name="connsiteY14" fmla="*/ 1333174 h 1534788"/>
              <a:gd name="connsiteX15" fmla="*/ 222568 w 3761258"/>
              <a:gd name="connsiteY15" fmla="*/ 1326383 h 1534788"/>
              <a:gd name="connsiteX16" fmla="*/ 19844 w 3761258"/>
              <a:gd name="connsiteY16" fmla="*/ 1151440 h 1534788"/>
              <a:gd name="connsiteX17" fmla="*/ 0 w 3761258"/>
              <a:gd name="connsiteY17" fmla="*/ 1037144 h 1534788"/>
              <a:gd name="connsiteX18" fmla="*/ 3175 w 3761258"/>
              <a:gd name="connsiteY18" fmla="*/ 777911 h 1534788"/>
              <a:gd name="connsiteX19" fmla="*/ 3175 w 3761258"/>
              <a:gd name="connsiteY19" fmla="*/ 777911 h 1534788"/>
              <a:gd name="connsiteX20" fmla="*/ 23272 w 3761258"/>
              <a:gd name="connsiteY20" fmla="*/ 329926 h 1534788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372091 w 3761258"/>
              <a:gd name="connsiteY12" fmla="*/ 1318032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9736"/>
              <a:gd name="connsiteX1" fmla="*/ 383342 w 3761258"/>
              <a:gd name="connsiteY1" fmla="*/ 0 h 1509736"/>
              <a:gd name="connsiteX2" fmla="*/ 629522 w 3761258"/>
              <a:gd name="connsiteY2" fmla="*/ 10049 h 1509736"/>
              <a:gd name="connsiteX3" fmla="*/ 629522 w 3761258"/>
              <a:gd name="connsiteY3" fmla="*/ 10049 h 1509736"/>
              <a:gd name="connsiteX4" fmla="*/ 1569043 w 3761258"/>
              <a:gd name="connsiteY4" fmla="*/ 10049 h 1509736"/>
              <a:gd name="connsiteX5" fmla="*/ 3541865 w 3761258"/>
              <a:gd name="connsiteY5" fmla="*/ 10049 h 1509736"/>
              <a:gd name="connsiteX6" fmla="*/ 3761258 w 3761258"/>
              <a:gd name="connsiteY6" fmla="*/ 229442 h 1509736"/>
              <a:gd name="connsiteX7" fmla="*/ 3761258 w 3761258"/>
              <a:gd name="connsiteY7" fmla="*/ 777911 h 1509736"/>
              <a:gd name="connsiteX8" fmla="*/ 3761258 w 3761258"/>
              <a:gd name="connsiteY8" fmla="*/ 777911 h 1509736"/>
              <a:gd name="connsiteX9" fmla="*/ 3761258 w 3761258"/>
              <a:gd name="connsiteY9" fmla="*/ 1106994 h 1509736"/>
              <a:gd name="connsiteX10" fmla="*/ 3761258 w 3761258"/>
              <a:gd name="connsiteY10" fmla="*/ 1106990 h 1509736"/>
              <a:gd name="connsiteX11" fmla="*/ 3541865 w 3761258"/>
              <a:gd name="connsiteY11" fmla="*/ 1326383 h 1509736"/>
              <a:gd name="connsiteX12" fmla="*/ 2730366 w 3761258"/>
              <a:gd name="connsiteY12" fmla="*/ 1309681 h 1509736"/>
              <a:gd name="connsiteX13" fmla="*/ 2042351 w 3761258"/>
              <a:gd name="connsiteY13" fmla="*/ 1509736 h 1509736"/>
              <a:gd name="connsiteX14" fmla="*/ 1607282 w 3761258"/>
              <a:gd name="connsiteY14" fmla="*/ 1333174 h 1509736"/>
              <a:gd name="connsiteX15" fmla="*/ 222568 w 3761258"/>
              <a:gd name="connsiteY15" fmla="*/ 1326383 h 1509736"/>
              <a:gd name="connsiteX16" fmla="*/ 19844 w 3761258"/>
              <a:gd name="connsiteY16" fmla="*/ 1151440 h 1509736"/>
              <a:gd name="connsiteX17" fmla="*/ 0 w 3761258"/>
              <a:gd name="connsiteY17" fmla="*/ 1037144 h 1509736"/>
              <a:gd name="connsiteX18" fmla="*/ 3175 w 3761258"/>
              <a:gd name="connsiteY18" fmla="*/ 777911 h 1509736"/>
              <a:gd name="connsiteX19" fmla="*/ 3175 w 3761258"/>
              <a:gd name="connsiteY19" fmla="*/ 777911 h 1509736"/>
              <a:gd name="connsiteX20" fmla="*/ 23272 w 3761258"/>
              <a:gd name="connsiteY20" fmla="*/ 329926 h 1509736"/>
              <a:gd name="connsiteX0" fmla="*/ 23272 w 3761258"/>
              <a:gd name="connsiteY0" fmla="*/ 329926 h 1505561"/>
              <a:gd name="connsiteX1" fmla="*/ 383342 w 3761258"/>
              <a:gd name="connsiteY1" fmla="*/ 0 h 1505561"/>
              <a:gd name="connsiteX2" fmla="*/ 629522 w 3761258"/>
              <a:gd name="connsiteY2" fmla="*/ 10049 h 1505561"/>
              <a:gd name="connsiteX3" fmla="*/ 629522 w 3761258"/>
              <a:gd name="connsiteY3" fmla="*/ 10049 h 1505561"/>
              <a:gd name="connsiteX4" fmla="*/ 1569043 w 3761258"/>
              <a:gd name="connsiteY4" fmla="*/ 10049 h 1505561"/>
              <a:gd name="connsiteX5" fmla="*/ 3541865 w 3761258"/>
              <a:gd name="connsiteY5" fmla="*/ 10049 h 1505561"/>
              <a:gd name="connsiteX6" fmla="*/ 3761258 w 3761258"/>
              <a:gd name="connsiteY6" fmla="*/ 229442 h 1505561"/>
              <a:gd name="connsiteX7" fmla="*/ 3761258 w 3761258"/>
              <a:gd name="connsiteY7" fmla="*/ 777911 h 1505561"/>
              <a:gd name="connsiteX8" fmla="*/ 3761258 w 3761258"/>
              <a:gd name="connsiteY8" fmla="*/ 777911 h 1505561"/>
              <a:gd name="connsiteX9" fmla="*/ 3761258 w 3761258"/>
              <a:gd name="connsiteY9" fmla="*/ 1106994 h 1505561"/>
              <a:gd name="connsiteX10" fmla="*/ 3761258 w 3761258"/>
              <a:gd name="connsiteY10" fmla="*/ 1106990 h 1505561"/>
              <a:gd name="connsiteX11" fmla="*/ 3541865 w 3761258"/>
              <a:gd name="connsiteY11" fmla="*/ 1326383 h 1505561"/>
              <a:gd name="connsiteX12" fmla="*/ 2730366 w 3761258"/>
              <a:gd name="connsiteY12" fmla="*/ 1309681 h 1505561"/>
              <a:gd name="connsiteX13" fmla="*/ 2302389 w 3761258"/>
              <a:gd name="connsiteY13" fmla="*/ 1505561 h 1505561"/>
              <a:gd name="connsiteX14" fmla="*/ 1607282 w 3761258"/>
              <a:gd name="connsiteY14" fmla="*/ 1333174 h 1505561"/>
              <a:gd name="connsiteX15" fmla="*/ 222568 w 3761258"/>
              <a:gd name="connsiteY15" fmla="*/ 1326383 h 1505561"/>
              <a:gd name="connsiteX16" fmla="*/ 19844 w 3761258"/>
              <a:gd name="connsiteY16" fmla="*/ 1151440 h 1505561"/>
              <a:gd name="connsiteX17" fmla="*/ 0 w 3761258"/>
              <a:gd name="connsiteY17" fmla="*/ 1037144 h 1505561"/>
              <a:gd name="connsiteX18" fmla="*/ 3175 w 3761258"/>
              <a:gd name="connsiteY18" fmla="*/ 777911 h 1505561"/>
              <a:gd name="connsiteX19" fmla="*/ 3175 w 3761258"/>
              <a:gd name="connsiteY19" fmla="*/ 777911 h 1505561"/>
              <a:gd name="connsiteX20" fmla="*/ 23272 w 3761258"/>
              <a:gd name="connsiteY20" fmla="*/ 329926 h 1505561"/>
              <a:gd name="connsiteX0" fmla="*/ 23272 w 3761258"/>
              <a:gd name="connsiteY0" fmla="*/ 329926 h 1505561"/>
              <a:gd name="connsiteX1" fmla="*/ 383342 w 3761258"/>
              <a:gd name="connsiteY1" fmla="*/ 0 h 1505561"/>
              <a:gd name="connsiteX2" fmla="*/ 629522 w 3761258"/>
              <a:gd name="connsiteY2" fmla="*/ 10049 h 1505561"/>
              <a:gd name="connsiteX3" fmla="*/ 629522 w 3761258"/>
              <a:gd name="connsiteY3" fmla="*/ 10049 h 1505561"/>
              <a:gd name="connsiteX4" fmla="*/ 1569043 w 3761258"/>
              <a:gd name="connsiteY4" fmla="*/ 10049 h 1505561"/>
              <a:gd name="connsiteX5" fmla="*/ 3541865 w 3761258"/>
              <a:gd name="connsiteY5" fmla="*/ 10049 h 1505561"/>
              <a:gd name="connsiteX6" fmla="*/ 3761258 w 3761258"/>
              <a:gd name="connsiteY6" fmla="*/ 229442 h 1505561"/>
              <a:gd name="connsiteX7" fmla="*/ 3761258 w 3761258"/>
              <a:gd name="connsiteY7" fmla="*/ 777911 h 1505561"/>
              <a:gd name="connsiteX8" fmla="*/ 3761258 w 3761258"/>
              <a:gd name="connsiteY8" fmla="*/ 777911 h 1505561"/>
              <a:gd name="connsiteX9" fmla="*/ 3761258 w 3761258"/>
              <a:gd name="connsiteY9" fmla="*/ 1106994 h 1505561"/>
              <a:gd name="connsiteX10" fmla="*/ 3761258 w 3761258"/>
              <a:gd name="connsiteY10" fmla="*/ 1106990 h 1505561"/>
              <a:gd name="connsiteX11" fmla="*/ 3541865 w 3761258"/>
              <a:gd name="connsiteY11" fmla="*/ 1326383 h 1505561"/>
              <a:gd name="connsiteX12" fmla="*/ 2730366 w 3761258"/>
              <a:gd name="connsiteY12" fmla="*/ 1309681 h 1505561"/>
              <a:gd name="connsiteX13" fmla="*/ 2302389 w 3761258"/>
              <a:gd name="connsiteY13" fmla="*/ 1505561 h 1505561"/>
              <a:gd name="connsiteX14" fmla="*/ 1982894 w 3761258"/>
              <a:gd name="connsiteY14" fmla="*/ 1337350 h 1505561"/>
              <a:gd name="connsiteX15" fmla="*/ 222568 w 3761258"/>
              <a:gd name="connsiteY15" fmla="*/ 1326383 h 1505561"/>
              <a:gd name="connsiteX16" fmla="*/ 19844 w 3761258"/>
              <a:gd name="connsiteY16" fmla="*/ 1151440 h 1505561"/>
              <a:gd name="connsiteX17" fmla="*/ 0 w 3761258"/>
              <a:gd name="connsiteY17" fmla="*/ 1037144 h 1505561"/>
              <a:gd name="connsiteX18" fmla="*/ 3175 w 3761258"/>
              <a:gd name="connsiteY18" fmla="*/ 777911 h 1505561"/>
              <a:gd name="connsiteX19" fmla="*/ 3175 w 3761258"/>
              <a:gd name="connsiteY19" fmla="*/ 777911 h 1505561"/>
              <a:gd name="connsiteX20" fmla="*/ 23272 w 3761258"/>
              <a:gd name="connsiteY20" fmla="*/ 329926 h 150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61258" h="1505561">
                <a:moveTo>
                  <a:pt x="23272" y="329926"/>
                </a:moveTo>
                <a:cubicBezTo>
                  <a:pt x="63466" y="118324"/>
                  <a:pt x="111450" y="20097"/>
                  <a:pt x="383342" y="0"/>
                </a:cubicBezTo>
                <a:lnTo>
                  <a:pt x="629522" y="10049"/>
                </a:lnTo>
                <a:lnTo>
                  <a:pt x="629522" y="10049"/>
                </a:lnTo>
                <a:lnTo>
                  <a:pt x="1569043" y="10049"/>
                </a:lnTo>
                <a:lnTo>
                  <a:pt x="3541865" y="10049"/>
                </a:lnTo>
                <a:cubicBezTo>
                  <a:pt x="3663032" y="10049"/>
                  <a:pt x="3761258" y="108275"/>
                  <a:pt x="3761258" y="229442"/>
                </a:cubicBezTo>
                <a:lnTo>
                  <a:pt x="3761258" y="777911"/>
                </a:lnTo>
                <a:lnTo>
                  <a:pt x="3761258" y="777911"/>
                </a:lnTo>
                <a:lnTo>
                  <a:pt x="3761258" y="1106994"/>
                </a:lnTo>
                <a:lnTo>
                  <a:pt x="3761258" y="1106990"/>
                </a:lnTo>
                <a:cubicBezTo>
                  <a:pt x="3761258" y="1228157"/>
                  <a:pt x="3663032" y="1326383"/>
                  <a:pt x="3541865" y="1326383"/>
                </a:cubicBezTo>
                <a:lnTo>
                  <a:pt x="2730366" y="1309681"/>
                </a:lnTo>
                <a:cubicBezTo>
                  <a:pt x="2564770" y="1322804"/>
                  <a:pt x="2256378" y="1275496"/>
                  <a:pt x="2302389" y="1505561"/>
                </a:cubicBezTo>
                <a:cubicBezTo>
                  <a:pt x="2138921" y="1487939"/>
                  <a:pt x="2040052" y="1465727"/>
                  <a:pt x="1982894" y="1337350"/>
                </a:cubicBezTo>
                <a:lnTo>
                  <a:pt x="222568" y="1326383"/>
                </a:lnTo>
                <a:cubicBezTo>
                  <a:pt x="106957" y="1289870"/>
                  <a:pt x="64294" y="1278957"/>
                  <a:pt x="19844" y="1151440"/>
                </a:cubicBezTo>
                <a:cubicBezTo>
                  <a:pt x="6879" y="1120486"/>
                  <a:pt x="1852" y="1084769"/>
                  <a:pt x="0" y="1037144"/>
                </a:cubicBezTo>
                <a:cubicBezTo>
                  <a:pt x="1058" y="950733"/>
                  <a:pt x="2117" y="864322"/>
                  <a:pt x="3175" y="777911"/>
                </a:cubicBezTo>
                <a:lnTo>
                  <a:pt x="3175" y="777911"/>
                </a:lnTo>
                <a:lnTo>
                  <a:pt x="23272" y="32992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EC4E1A7-6B9D-B8D5-772B-854BA2A28B41}"/>
              </a:ext>
            </a:extLst>
          </p:cNvPr>
          <p:cNvSpPr txBox="1"/>
          <p:nvPr/>
        </p:nvSpPr>
        <p:spPr>
          <a:xfrm>
            <a:off x="9819627" y="2350364"/>
            <a:ext cx="615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321335E-E55F-2FFC-2B77-11D2AAECA5BB}"/>
              </a:ext>
            </a:extLst>
          </p:cNvPr>
          <p:cNvSpPr txBox="1"/>
          <p:nvPr/>
        </p:nvSpPr>
        <p:spPr>
          <a:xfrm>
            <a:off x="8603378" y="2248787"/>
            <a:ext cx="323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 ta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 + 20 + 20 =?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20 x 3 = ?</a:t>
            </a:r>
          </a:p>
        </p:txBody>
      </p:sp>
    </p:spTree>
    <p:extLst>
      <p:ext uri="{BB962C8B-B14F-4D97-AF65-F5344CB8AC3E}">
        <p14:creationId xmlns:p14="http://schemas.microsoft.com/office/powerpoint/2010/main" val="21705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  <p:bldP spid="12" grpId="0"/>
      <p:bldP spid="12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: Shape 418">
            <a:extLst>
              <a:ext uri="{FF2B5EF4-FFF2-40B4-BE49-F238E27FC236}">
                <a16:creationId xmlns:a16="http://schemas.microsoft.com/office/drawing/2014/main" id="{24702F4A-D72A-E6FC-C61A-87637A890B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4377690"/>
              <a:gd name="connsiteY0" fmla="*/ 0 h 4377690"/>
              <a:gd name="connsiteX1" fmla="*/ 4377690 w 4377690"/>
              <a:gd name="connsiteY1" fmla="*/ 0 h 4377690"/>
              <a:gd name="connsiteX2" fmla="*/ 4377690 w 4377690"/>
              <a:gd name="connsiteY2" fmla="*/ 4377690 h 4377690"/>
              <a:gd name="connsiteX3" fmla="*/ 0 w 4377690"/>
              <a:gd name="connsiteY3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7690" h="4377690">
                <a:moveTo>
                  <a:pt x="0" y="0"/>
                </a:moveTo>
                <a:lnTo>
                  <a:pt x="4377690" y="0"/>
                </a:lnTo>
                <a:lnTo>
                  <a:pt x="4377690" y="4377690"/>
                </a:lnTo>
                <a:lnTo>
                  <a:pt x="0" y="4377690"/>
                </a:lnTo>
                <a:close/>
              </a:path>
            </a:pathLst>
          </a:custGeom>
          <a:solidFill>
            <a:srgbClr val="CCFF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84" name="Graphic 583">
            <a:extLst>
              <a:ext uri="{FF2B5EF4-FFF2-40B4-BE49-F238E27FC236}">
                <a16:creationId xmlns:a16="http://schemas.microsoft.com/office/drawing/2014/main" id="{E91AEC25-6894-F00B-7572-F1C2E9D6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984" y="1398471"/>
            <a:ext cx="4416903" cy="5646350"/>
          </a:xfrm>
          <a:prstGeom prst="rect">
            <a:avLst/>
          </a:prstGeom>
        </p:spPr>
      </p:pic>
      <p:pic>
        <p:nvPicPr>
          <p:cNvPr id="586" name="Picture 58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D3AA8CD-F4A5-0E98-7F77-F267159F0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16" y="228569"/>
            <a:ext cx="7875000" cy="640086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867FC9C2-2A35-DC48-A254-59352BFB958C}"/>
              </a:ext>
            </a:extLst>
          </p:cNvPr>
          <p:cNvGrpSpPr/>
          <p:nvPr/>
        </p:nvGrpSpPr>
        <p:grpSpPr>
          <a:xfrm>
            <a:off x="5669252" y="1730582"/>
            <a:ext cx="4800527" cy="2554545"/>
            <a:chOff x="5669252" y="1730582"/>
            <a:chExt cx="4800527" cy="2554545"/>
          </a:xfrm>
        </p:grpSpPr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C0BC8B33-8228-9281-41BA-526A5DE9C412}"/>
                </a:ext>
              </a:extLst>
            </p:cNvPr>
            <p:cNvSpPr txBox="1"/>
            <p:nvPr/>
          </p:nvSpPr>
          <p:spPr>
            <a:xfrm>
              <a:off x="5669252" y="1730582"/>
              <a:ext cx="48005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</a:t>
              </a:r>
            </a:p>
            <a:p>
              <a:pPr algn="ctr"/>
              <a:r>
                <a:rPr lang="en-US" sz="8000" b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endParaRPr lang="en-US" sz="8000" b="1" dirty="0">
                <a:ln w="228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587">
              <a:extLst>
                <a:ext uri="{FF2B5EF4-FFF2-40B4-BE49-F238E27FC236}">
                  <a16:creationId xmlns:a16="http://schemas.microsoft.com/office/drawing/2014/main" id="{B926354E-528A-FDE2-CE82-25C56B492CF0}"/>
                </a:ext>
              </a:extLst>
            </p:cNvPr>
            <p:cNvSpPr txBox="1"/>
            <p:nvPr/>
          </p:nvSpPr>
          <p:spPr>
            <a:xfrm>
              <a:off x="5669252" y="1730582"/>
              <a:ext cx="48005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</a:t>
              </a:r>
            </a:p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6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099B2FD3-59E6-F86A-99C7-7DA88E8D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07CBAAE8-D2FD-8737-8A0F-8C40B211D6B6}"/>
              </a:ext>
            </a:extLst>
          </p:cNvPr>
          <p:cNvGrpSpPr/>
          <p:nvPr/>
        </p:nvGrpSpPr>
        <p:grpSpPr>
          <a:xfrm>
            <a:off x="7475303" y="2487667"/>
            <a:ext cx="4110445" cy="3132515"/>
            <a:chOff x="4110445" y="4261849"/>
            <a:chExt cx="4110445" cy="3132515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96A2183D-482D-D8E4-42B4-EA82D6713C01}"/>
                </a:ext>
              </a:extLst>
            </p:cNvPr>
            <p:cNvSpPr/>
            <p:nvPr/>
          </p:nvSpPr>
          <p:spPr>
            <a:xfrm>
              <a:off x="4110445" y="4261849"/>
              <a:ext cx="4110445" cy="2351222"/>
            </a:xfrm>
            <a:custGeom>
              <a:avLst/>
              <a:gdLst>
                <a:gd name="connsiteX0" fmla="*/ 0 w 4110445"/>
                <a:gd name="connsiteY0" fmla="*/ 391878 h 2351222"/>
                <a:gd name="connsiteX1" fmla="*/ 391878 w 4110445"/>
                <a:gd name="connsiteY1" fmla="*/ 0 h 2351222"/>
                <a:gd name="connsiteX2" fmla="*/ 3718567 w 4110445"/>
                <a:gd name="connsiteY2" fmla="*/ 0 h 2351222"/>
                <a:gd name="connsiteX3" fmla="*/ 4110445 w 4110445"/>
                <a:gd name="connsiteY3" fmla="*/ 391878 h 2351222"/>
                <a:gd name="connsiteX4" fmla="*/ 4110445 w 4110445"/>
                <a:gd name="connsiteY4" fmla="*/ 1959344 h 2351222"/>
                <a:gd name="connsiteX5" fmla="*/ 3718567 w 4110445"/>
                <a:gd name="connsiteY5" fmla="*/ 2351222 h 2351222"/>
                <a:gd name="connsiteX6" fmla="*/ 391878 w 4110445"/>
                <a:gd name="connsiteY6" fmla="*/ 2351222 h 2351222"/>
                <a:gd name="connsiteX7" fmla="*/ 0 w 4110445"/>
                <a:gd name="connsiteY7" fmla="*/ 1959344 h 2351222"/>
                <a:gd name="connsiteX8" fmla="*/ 0 w 4110445"/>
                <a:gd name="connsiteY8" fmla="*/ 391878 h 235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0445" h="2351222" fill="none" extrusionOk="0">
                  <a:moveTo>
                    <a:pt x="0" y="391878"/>
                  </a:moveTo>
                  <a:cubicBezTo>
                    <a:pt x="-20387" y="142741"/>
                    <a:pt x="162560" y="39376"/>
                    <a:pt x="391878" y="0"/>
                  </a:cubicBezTo>
                  <a:cubicBezTo>
                    <a:pt x="901431" y="131856"/>
                    <a:pt x="2968543" y="10499"/>
                    <a:pt x="3718567" y="0"/>
                  </a:cubicBezTo>
                  <a:cubicBezTo>
                    <a:pt x="3920020" y="3870"/>
                    <a:pt x="4096098" y="176616"/>
                    <a:pt x="4110445" y="391878"/>
                  </a:cubicBezTo>
                  <a:cubicBezTo>
                    <a:pt x="4018542" y="585751"/>
                    <a:pt x="4200669" y="1798958"/>
                    <a:pt x="4110445" y="1959344"/>
                  </a:cubicBezTo>
                  <a:cubicBezTo>
                    <a:pt x="4087435" y="2168076"/>
                    <a:pt x="3955762" y="2339842"/>
                    <a:pt x="3718567" y="2351222"/>
                  </a:cubicBezTo>
                  <a:cubicBezTo>
                    <a:pt x="3216062" y="2440261"/>
                    <a:pt x="807732" y="2227783"/>
                    <a:pt x="391878" y="2351222"/>
                  </a:cubicBezTo>
                  <a:cubicBezTo>
                    <a:pt x="146812" y="2336596"/>
                    <a:pt x="-7512" y="2214257"/>
                    <a:pt x="0" y="1959344"/>
                  </a:cubicBezTo>
                  <a:cubicBezTo>
                    <a:pt x="14327" y="1404457"/>
                    <a:pt x="103037" y="550254"/>
                    <a:pt x="0" y="391878"/>
                  </a:cubicBezTo>
                  <a:close/>
                </a:path>
                <a:path w="4110445" h="2351222" stroke="0" extrusionOk="0">
                  <a:moveTo>
                    <a:pt x="0" y="391878"/>
                  </a:moveTo>
                  <a:cubicBezTo>
                    <a:pt x="13015" y="175652"/>
                    <a:pt x="202429" y="-3514"/>
                    <a:pt x="391878" y="0"/>
                  </a:cubicBezTo>
                  <a:cubicBezTo>
                    <a:pt x="1856435" y="120285"/>
                    <a:pt x="2968824" y="-139953"/>
                    <a:pt x="3718567" y="0"/>
                  </a:cubicBezTo>
                  <a:cubicBezTo>
                    <a:pt x="3924567" y="-6925"/>
                    <a:pt x="4135759" y="164749"/>
                    <a:pt x="4110445" y="391878"/>
                  </a:cubicBezTo>
                  <a:cubicBezTo>
                    <a:pt x="4205502" y="1015355"/>
                    <a:pt x="4221512" y="1418872"/>
                    <a:pt x="4110445" y="1959344"/>
                  </a:cubicBezTo>
                  <a:cubicBezTo>
                    <a:pt x="4121147" y="2171452"/>
                    <a:pt x="3958185" y="2338755"/>
                    <a:pt x="3718567" y="2351222"/>
                  </a:cubicBezTo>
                  <a:cubicBezTo>
                    <a:pt x="2331376" y="2297693"/>
                    <a:pt x="1961200" y="2408544"/>
                    <a:pt x="391878" y="2351222"/>
                  </a:cubicBezTo>
                  <a:cubicBezTo>
                    <a:pt x="171108" y="2342988"/>
                    <a:pt x="-1961" y="2177711"/>
                    <a:pt x="0" y="1959344"/>
                  </a:cubicBezTo>
                  <a:cubicBezTo>
                    <a:pt x="93585" y="1410396"/>
                    <a:pt x="57242" y="1140829"/>
                    <a:pt x="0" y="391878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405647449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2D6AC3BD-19EC-611F-1A66-94CE6345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694" y="5831778"/>
              <a:ext cx="1562586" cy="1562586"/>
            </a:xfrm>
            <a:prstGeom prst="rect">
              <a:avLst/>
            </a:prstGeom>
          </p:spPr>
        </p:pic>
      </p:grp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64E66BEE-9B13-35A2-DBFE-BEC915728810}"/>
              </a:ext>
            </a:extLst>
          </p:cNvPr>
          <p:cNvSpPr/>
          <p:nvPr/>
        </p:nvSpPr>
        <p:spPr>
          <a:xfrm>
            <a:off x="3268930" y="998445"/>
            <a:ext cx="5158839" cy="1058092"/>
          </a:xfrm>
          <a:custGeom>
            <a:avLst/>
            <a:gdLst>
              <a:gd name="connsiteX0" fmla="*/ 0 w 5158839"/>
              <a:gd name="connsiteY0" fmla="*/ 176352 h 1058092"/>
              <a:gd name="connsiteX1" fmla="*/ 176352 w 5158839"/>
              <a:gd name="connsiteY1" fmla="*/ 0 h 1058092"/>
              <a:gd name="connsiteX2" fmla="*/ 758428 w 5158839"/>
              <a:gd name="connsiteY2" fmla="*/ 0 h 1058092"/>
              <a:gd name="connsiteX3" fmla="*/ 1196321 w 5158839"/>
              <a:gd name="connsiteY3" fmla="*/ 0 h 1058092"/>
              <a:gd name="connsiteX4" fmla="*/ 1586152 w 5158839"/>
              <a:gd name="connsiteY4" fmla="*/ 0 h 1058092"/>
              <a:gd name="connsiteX5" fmla="*/ 2168228 w 5158839"/>
              <a:gd name="connsiteY5" fmla="*/ 0 h 1058092"/>
              <a:gd name="connsiteX6" fmla="*/ 2750304 w 5158839"/>
              <a:gd name="connsiteY6" fmla="*/ 0 h 1058092"/>
              <a:gd name="connsiteX7" fmla="*/ 3188197 w 5158839"/>
              <a:gd name="connsiteY7" fmla="*/ 0 h 1058092"/>
              <a:gd name="connsiteX8" fmla="*/ 3674150 w 5158839"/>
              <a:gd name="connsiteY8" fmla="*/ 0 h 1058092"/>
              <a:gd name="connsiteX9" fmla="*/ 4208165 w 5158839"/>
              <a:gd name="connsiteY9" fmla="*/ 0 h 1058092"/>
              <a:gd name="connsiteX10" fmla="*/ 4982487 w 5158839"/>
              <a:gd name="connsiteY10" fmla="*/ 0 h 1058092"/>
              <a:gd name="connsiteX11" fmla="*/ 5158839 w 5158839"/>
              <a:gd name="connsiteY11" fmla="*/ 176352 h 1058092"/>
              <a:gd name="connsiteX12" fmla="*/ 5158839 w 5158839"/>
              <a:gd name="connsiteY12" fmla="*/ 536100 h 1058092"/>
              <a:gd name="connsiteX13" fmla="*/ 5158839 w 5158839"/>
              <a:gd name="connsiteY13" fmla="*/ 881740 h 1058092"/>
              <a:gd name="connsiteX14" fmla="*/ 4982487 w 5158839"/>
              <a:gd name="connsiteY14" fmla="*/ 1058092 h 1058092"/>
              <a:gd name="connsiteX15" fmla="*/ 4400411 w 5158839"/>
              <a:gd name="connsiteY15" fmla="*/ 1058092 h 1058092"/>
              <a:gd name="connsiteX16" fmla="*/ 3914457 w 5158839"/>
              <a:gd name="connsiteY16" fmla="*/ 1058092 h 1058092"/>
              <a:gd name="connsiteX17" fmla="*/ 3524626 w 5158839"/>
              <a:gd name="connsiteY17" fmla="*/ 1058092 h 1058092"/>
              <a:gd name="connsiteX18" fmla="*/ 2990611 w 5158839"/>
              <a:gd name="connsiteY18" fmla="*/ 1058092 h 1058092"/>
              <a:gd name="connsiteX19" fmla="*/ 2600780 w 5158839"/>
              <a:gd name="connsiteY19" fmla="*/ 1058092 h 1058092"/>
              <a:gd name="connsiteX20" fmla="*/ 2066765 w 5158839"/>
              <a:gd name="connsiteY20" fmla="*/ 1058092 h 1058092"/>
              <a:gd name="connsiteX21" fmla="*/ 1580811 w 5158839"/>
              <a:gd name="connsiteY21" fmla="*/ 1058092 h 1058092"/>
              <a:gd name="connsiteX22" fmla="*/ 1190980 w 5158839"/>
              <a:gd name="connsiteY22" fmla="*/ 1058092 h 1058092"/>
              <a:gd name="connsiteX23" fmla="*/ 176352 w 5158839"/>
              <a:gd name="connsiteY23" fmla="*/ 1058092 h 1058092"/>
              <a:gd name="connsiteX24" fmla="*/ 0 w 5158839"/>
              <a:gd name="connsiteY24" fmla="*/ 881740 h 1058092"/>
              <a:gd name="connsiteX25" fmla="*/ 0 w 5158839"/>
              <a:gd name="connsiteY25" fmla="*/ 536100 h 1058092"/>
              <a:gd name="connsiteX26" fmla="*/ 0 w 5158839"/>
              <a:gd name="connsiteY26" fmla="*/ 176352 h 105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58839" h="1058092" fill="none" extrusionOk="0">
                <a:moveTo>
                  <a:pt x="0" y="176352"/>
                </a:moveTo>
                <a:cubicBezTo>
                  <a:pt x="3755" y="86543"/>
                  <a:pt x="67510" y="-21125"/>
                  <a:pt x="176352" y="0"/>
                </a:cubicBezTo>
                <a:cubicBezTo>
                  <a:pt x="457523" y="-58432"/>
                  <a:pt x="611872" y="62584"/>
                  <a:pt x="758428" y="0"/>
                </a:cubicBezTo>
                <a:cubicBezTo>
                  <a:pt x="904984" y="-62584"/>
                  <a:pt x="994710" y="42756"/>
                  <a:pt x="1196321" y="0"/>
                </a:cubicBezTo>
                <a:cubicBezTo>
                  <a:pt x="1397932" y="-42756"/>
                  <a:pt x="1404499" y="27478"/>
                  <a:pt x="1586152" y="0"/>
                </a:cubicBezTo>
                <a:cubicBezTo>
                  <a:pt x="1767805" y="-27478"/>
                  <a:pt x="1917214" y="53159"/>
                  <a:pt x="2168228" y="0"/>
                </a:cubicBezTo>
                <a:cubicBezTo>
                  <a:pt x="2419242" y="-53159"/>
                  <a:pt x="2548905" y="15423"/>
                  <a:pt x="2750304" y="0"/>
                </a:cubicBezTo>
                <a:cubicBezTo>
                  <a:pt x="2951703" y="-15423"/>
                  <a:pt x="3064880" y="30565"/>
                  <a:pt x="3188197" y="0"/>
                </a:cubicBezTo>
                <a:cubicBezTo>
                  <a:pt x="3311514" y="-30565"/>
                  <a:pt x="3515521" y="33904"/>
                  <a:pt x="3674150" y="0"/>
                </a:cubicBezTo>
                <a:cubicBezTo>
                  <a:pt x="3832779" y="-33904"/>
                  <a:pt x="3999400" y="50216"/>
                  <a:pt x="4208165" y="0"/>
                </a:cubicBezTo>
                <a:cubicBezTo>
                  <a:pt x="4416930" y="-50216"/>
                  <a:pt x="4714946" y="40818"/>
                  <a:pt x="4982487" y="0"/>
                </a:cubicBezTo>
                <a:cubicBezTo>
                  <a:pt x="5088775" y="12591"/>
                  <a:pt x="5153308" y="99148"/>
                  <a:pt x="5158839" y="176352"/>
                </a:cubicBezTo>
                <a:cubicBezTo>
                  <a:pt x="5173116" y="285282"/>
                  <a:pt x="5144970" y="385584"/>
                  <a:pt x="5158839" y="536100"/>
                </a:cubicBezTo>
                <a:cubicBezTo>
                  <a:pt x="5172708" y="686616"/>
                  <a:pt x="5139601" y="717421"/>
                  <a:pt x="5158839" y="881740"/>
                </a:cubicBezTo>
                <a:cubicBezTo>
                  <a:pt x="5160925" y="1000799"/>
                  <a:pt x="5086379" y="1046895"/>
                  <a:pt x="4982487" y="1058092"/>
                </a:cubicBezTo>
                <a:cubicBezTo>
                  <a:pt x="4852770" y="1125618"/>
                  <a:pt x="4553790" y="994670"/>
                  <a:pt x="4400411" y="1058092"/>
                </a:cubicBezTo>
                <a:cubicBezTo>
                  <a:pt x="4247032" y="1121514"/>
                  <a:pt x="4106327" y="1027800"/>
                  <a:pt x="3914457" y="1058092"/>
                </a:cubicBezTo>
                <a:cubicBezTo>
                  <a:pt x="3722587" y="1088384"/>
                  <a:pt x="3628691" y="1014121"/>
                  <a:pt x="3524626" y="1058092"/>
                </a:cubicBezTo>
                <a:cubicBezTo>
                  <a:pt x="3420561" y="1102063"/>
                  <a:pt x="3216919" y="1056854"/>
                  <a:pt x="2990611" y="1058092"/>
                </a:cubicBezTo>
                <a:cubicBezTo>
                  <a:pt x="2764304" y="1059330"/>
                  <a:pt x="2706464" y="1019686"/>
                  <a:pt x="2600780" y="1058092"/>
                </a:cubicBezTo>
                <a:cubicBezTo>
                  <a:pt x="2495096" y="1096498"/>
                  <a:pt x="2235009" y="1050200"/>
                  <a:pt x="2066765" y="1058092"/>
                </a:cubicBezTo>
                <a:cubicBezTo>
                  <a:pt x="1898522" y="1065984"/>
                  <a:pt x="1712237" y="1038098"/>
                  <a:pt x="1580811" y="1058092"/>
                </a:cubicBezTo>
                <a:cubicBezTo>
                  <a:pt x="1449385" y="1078086"/>
                  <a:pt x="1312453" y="1049843"/>
                  <a:pt x="1190980" y="1058092"/>
                </a:cubicBezTo>
                <a:cubicBezTo>
                  <a:pt x="1069507" y="1066341"/>
                  <a:pt x="636742" y="1037609"/>
                  <a:pt x="176352" y="1058092"/>
                </a:cubicBezTo>
                <a:cubicBezTo>
                  <a:pt x="80908" y="1047795"/>
                  <a:pt x="-14923" y="966918"/>
                  <a:pt x="0" y="881740"/>
                </a:cubicBezTo>
                <a:cubicBezTo>
                  <a:pt x="-38491" y="807768"/>
                  <a:pt x="6713" y="615970"/>
                  <a:pt x="0" y="536100"/>
                </a:cubicBezTo>
                <a:cubicBezTo>
                  <a:pt x="-6713" y="456230"/>
                  <a:pt x="9154" y="352125"/>
                  <a:pt x="0" y="176352"/>
                </a:cubicBezTo>
                <a:close/>
              </a:path>
              <a:path w="5158839" h="1058092" stroke="0" extrusionOk="0">
                <a:moveTo>
                  <a:pt x="0" y="176352"/>
                </a:moveTo>
                <a:cubicBezTo>
                  <a:pt x="-8019" y="70930"/>
                  <a:pt x="64372" y="12233"/>
                  <a:pt x="176352" y="0"/>
                </a:cubicBezTo>
                <a:cubicBezTo>
                  <a:pt x="324189" y="-34539"/>
                  <a:pt x="422848" y="33730"/>
                  <a:pt x="662306" y="0"/>
                </a:cubicBezTo>
                <a:cubicBezTo>
                  <a:pt x="901764" y="-33730"/>
                  <a:pt x="1090790" y="69738"/>
                  <a:pt x="1292443" y="0"/>
                </a:cubicBezTo>
                <a:cubicBezTo>
                  <a:pt x="1494096" y="-69738"/>
                  <a:pt x="1748513" y="42125"/>
                  <a:pt x="1922581" y="0"/>
                </a:cubicBezTo>
                <a:cubicBezTo>
                  <a:pt x="2096649" y="-42125"/>
                  <a:pt x="2174263" y="28037"/>
                  <a:pt x="2360473" y="0"/>
                </a:cubicBezTo>
                <a:cubicBezTo>
                  <a:pt x="2546683" y="-28037"/>
                  <a:pt x="2699661" y="7231"/>
                  <a:pt x="2798366" y="0"/>
                </a:cubicBezTo>
                <a:cubicBezTo>
                  <a:pt x="2897071" y="-7231"/>
                  <a:pt x="3214856" y="18623"/>
                  <a:pt x="3380442" y="0"/>
                </a:cubicBezTo>
                <a:cubicBezTo>
                  <a:pt x="3546028" y="-18623"/>
                  <a:pt x="3657707" y="55961"/>
                  <a:pt x="3914457" y="0"/>
                </a:cubicBezTo>
                <a:cubicBezTo>
                  <a:pt x="4171208" y="-55961"/>
                  <a:pt x="4232337" y="9994"/>
                  <a:pt x="4496533" y="0"/>
                </a:cubicBezTo>
                <a:cubicBezTo>
                  <a:pt x="4760729" y="-9994"/>
                  <a:pt x="4783589" y="10403"/>
                  <a:pt x="4982487" y="0"/>
                </a:cubicBezTo>
                <a:cubicBezTo>
                  <a:pt x="5082649" y="-10336"/>
                  <a:pt x="5142336" y="72338"/>
                  <a:pt x="5158839" y="176352"/>
                </a:cubicBezTo>
                <a:cubicBezTo>
                  <a:pt x="5165279" y="308998"/>
                  <a:pt x="5153402" y="371745"/>
                  <a:pt x="5158839" y="514938"/>
                </a:cubicBezTo>
                <a:cubicBezTo>
                  <a:pt x="5164276" y="658131"/>
                  <a:pt x="5138391" y="734217"/>
                  <a:pt x="5158839" y="881740"/>
                </a:cubicBezTo>
                <a:cubicBezTo>
                  <a:pt x="5156041" y="992186"/>
                  <a:pt x="5093225" y="1053023"/>
                  <a:pt x="4982487" y="1058092"/>
                </a:cubicBezTo>
                <a:cubicBezTo>
                  <a:pt x="4721170" y="1067429"/>
                  <a:pt x="4673590" y="1017680"/>
                  <a:pt x="4448472" y="1058092"/>
                </a:cubicBezTo>
                <a:cubicBezTo>
                  <a:pt x="4223354" y="1098504"/>
                  <a:pt x="4149240" y="1001740"/>
                  <a:pt x="3962518" y="1058092"/>
                </a:cubicBezTo>
                <a:cubicBezTo>
                  <a:pt x="3775796" y="1114444"/>
                  <a:pt x="3677798" y="1013583"/>
                  <a:pt x="3572687" y="1058092"/>
                </a:cubicBezTo>
                <a:cubicBezTo>
                  <a:pt x="3467576" y="1102601"/>
                  <a:pt x="3325800" y="1024177"/>
                  <a:pt x="3086734" y="1058092"/>
                </a:cubicBezTo>
                <a:cubicBezTo>
                  <a:pt x="2847668" y="1092007"/>
                  <a:pt x="2712733" y="1014834"/>
                  <a:pt x="2456596" y="1058092"/>
                </a:cubicBezTo>
                <a:cubicBezTo>
                  <a:pt x="2200459" y="1101350"/>
                  <a:pt x="2123956" y="1019442"/>
                  <a:pt x="1970642" y="1058092"/>
                </a:cubicBezTo>
                <a:cubicBezTo>
                  <a:pt x="1817328" y="1096742"/>
                  <a:pt x="1598766" y="1040678"/>
                  <a:pt x="1340505" y="1058092"/>
                </a:cubicBezTo>
                <a:cubicBezTo>
                  <a:pt x="1082244" y="1075506"/>
                  <a:pt x="955843" y="1053316"/>
                  <a:pt x="854551" y="1058092"/>
                </a:cubicBezTo>
                <a:cubicBezTo>
                  <a:pt x="753259" y="1062868"/>
                  <a:pt x="319074" y="1004409"/>
                  <a:pt x="176352" y="1058092"/>
                </a:cubicBezTo>
                <a:cubicBezTo>
                  <a:pt x="82081" y="1051822"/>
                  <a:pt x="-9717" y="993145"/>
                  <a:pt x="0" y="881740"/>
                </a:cubicBezTo>
                <a:cubicBezTo>
                  <a:pt x="-37472" y="761768"/>
                  <a:pt x="24260" y="672587"/>
                  <a:pt x="0" y="543154"/>
                </a:cubicBezTo>
                <a:cubicBezTo>
                  <a:pt x="-24260" y="413721"/>
                  <a:pt x="37212" y="340689"/>
                  <a:pt x="0" y="17635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9E47"/>
            </a:solidFill>
            <a:extLst>
              <a:ext uri="{C807C97D-BFC1-408E-A445-0C87EB9F89A2}">
                <ask:lineSketchStyleProps xmlns:ask="http://schemas.microsoft.com/office/drawing/2018/sketchyshapes" sd="321371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6000" b="1" dirty="0" err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DFFDD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DFFDD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 x 3 =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0C69D58-2F08-42E6-E5C7-AC934ED39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32" y="2245542"/>
            <a:ext cx="1286368" cy="2366916"/>
          </a:xfrm>
          <a:prstGeom prst="roundRect">
            <a:avLst>
              <a:gd name="adj" fmla="val 23906"/>
            </a:avLst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DEEF97D-6007-3E6B-7096-E6C6F69EC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48" y="2256830"/>
            <a:ext cx="1286368" cy="2366916"/>
          </a:xfrm>
          <a:prstGeom prst="roundRect">
            <a:avLst>
              <a:gd name="adj" fmla="val 23906"/>
            </a:avLst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20EE88-E8F6-4EF2-2549-55F2B661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464" y="2268118"/>
            <a:ext cx="1286368" cy="2366916"/>
          </a:xfrm>
          <a:prstGeom prst="roundRect">
            <a:avLst>
              <a:gd name="adj" fmla="val 23906"/>
            </a:avLst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289AE40-2817-A935-3750-AB7FBCFEA617}"/>
              </a:ext>
            </a:extLst>
          </p:cNvPr>
          <p:cNvSpPr/>
          <p:nvPr/>
        </p:nvSpPr>
        <p:spPr>
          <a:xfrm>
            <a:off x="1025032" y="4725264"/>
            <a:ext cx="4855255" cy="1789836"/>
          </a:xfrm>
          <a:prstGeom prst="roundRect">
            <a:avLst/>
          </a:prstGeom>
          <a:solidFill>
            <a:srgbClr val="EAF5F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9765AB0-ABEC-F9DC-2D45-9A9BE752D2A5}"/>
              </a:ext>
            </a:extLst>
          </p:cNvPr>
          <p:cNvSpPr txBox="1"/>
          <p:nvPr/>
        </p:nvSpPr>
        <p:spPr>
          <a:xfrm>
            <a:off x="1480984" y="4801464"/>
            <a:ext cx="394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 nhẩm: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53B8779-D05B-02A2-C049-CD8B956234D9}"/>
              </a:ext>
            </a:extLst>
          </p:cNvPr>
          <p:cNvSpPr txBox="1"/>
          <p:nvPr/>
        </p:nvSpPr>
        <p:spPr>
          <a:xfrm>
            <a:off x="1480984" y="5297196"/>
            <a:ext cx="394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 chục x 3 = 6 chục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3676C27-7242-7B22-E34F-5486C132CEB2}"/>
              </a:ext>
            </a:extLst>
          </p:cNvPr>
          <p:cNvSpPr txBox="1"/>
          <p:nvPr/>
        </p:nvSpPr>
        <p:spPr>
          <a:xfrm>
            <a:off x="1480984" y="5841194"/>
            <a:ext cx="394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Vậy 20 x 3 = 60</a:t>
            </a:r>
          </a:p>
        </p:txBody>
      </p:sp>
    </p:spTree>
    <p:extLst>
      <p:ext uri="{BB962C8B-B14F-4D97-AF65-F5344CB8AC3E}">
        <p14:creationId xmlns:p14="http://schemas.microsoft.com/office/powerpoint/2010/main" val="41941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3" grpId="0" animBg="1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263</Words>
  <Application>Microsoft Office PowerPoint</Application>
  <PresentationFormat>Widescreen</PresentationFormat>
  <Paragraphs>69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AvantGarde</vt:lpstr>
      <vt:lpstr>Calibri</vt:lpstr>
      <vt:lpstr>Calibri Light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7</cp:revision>
  <dcterms:created xsi:type="dcterms:W3CDTF">2022-11-05T03:48:22Z</dcterms:created>
  <dcterms:modified xsi:type="dcterms:W3CDTF">2022-11-05T04:28:04Z</dcterms:modified>
</cp:coreProperties>
</file>