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heme/theme6.xml" ContentType="application/vnd.openxmlformats-officedocument.them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03" r:id="rId2"/>
    <p:sldMasterId id="2147483815" r:id="rId3"/>
    <p:sldMasterId id="2147483827" r:id="rId4"/>
    <p:sldMasterId id="2147483839" r:id="rId5"/>
  </p:sldMasterIdLst>
  <p:notesMasterIdLst>
    <p:notesMasterId r:id="rId18"/>
  </p:notesMasterIdLst>
  <p:sldIdLst>
    <p:sldId id="475" r:id="rId6"/>
    <p:sldId id="310" r:id="rId7"/>
    <p:sldId id="308" r:id="rId8"/>
    <p:sldId id="326" r:id="rId9"/>
    <p:sldId id="311" r:id="rId10"/>
    <p:sldId id="314" r:id="rId11"/>
    <p:sldId id="315" r:id="rId12"/>
    <p:sldId id="285" r:id="rId13"/>
    <p:sldId id="477" r:id="rId14"/>
    <p:sldId id="281" r:id="rId15"/>
    <p:sldId id="278" r:id="rId16"/>
    <p:sldId id="283" r:id="rId17"/>
  </p:sldIdLst>
  <p:sldSz cx="10333038" cy="6858000"/>
  <p:notesSz cx="9144000" cy="6858000"/>
  <p:defaultTextStyle>
    <a:defPPr>
      <a:defRPr lang="en-US"/>
    </a:defPPr>
    <a:lvl1pPr algn="l" rtl="0" eaLnBrk="0" fontAlgn="base" hangingPunct="0">
      <a:spcBef>
        <a:spcPct val="0"/>
      </a:spcBef>
      <a:spcAft>
        <a:spcPct val="0"/>
      </a:spcAft>
      <a:defRPr sz="17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7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7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7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700" kern="1200">
        <a:solidFill>
          <a:schemeClr val="tx1"/>
        </a:solidFill>
        <a:latin typeface="Times New Roman" panose="02020603050405020304" pitchFamily="18" charset="0"/>
        <a:ea typeface="+mn-ea"/>
        <a:cs typeface="+mn-cs"/>
      </a:defRPr>
    </a:lvl5pPr>
    <a:lvl6pPr marL="2286000" algn="l" defTabSz="914400" rtl="0" eaLnBrk="1" latinLnBrk="0" hangingPunct="1">
      <a:defRPr sz="1700" kern="1200">
        <a:solidFill>
          <a:schemeClr val="tx1"/>
        </a:solidFill>
        <a:latin typeface="Times New Roman" panose="02020603050405020304" pitchFamily="18" charset="0"/>
        <a:ea typeface="+mn-ea"/>
        <a:cs typeface="+mn-cs"/>
      </a:defRPr>
    </a:lvl6pPr>
    <a:lvl7pPr marL="2743200" algn="l" defTabSz="914400" rtl="0" eaLnBrk="1" latinLnBrk="0" hangingPunct="1">
      <a:defRPr sz="1700" kern="1200">
        <a:solidFill>
          <a:schemeClr val="tx1"/>
        </a:solidFill>
        <a:latin typeface="Times New Roman" panose="02020603050405020304" pitchFamily="18" charset="0"/>
        <a:ea typeface="+mn-ea"/>
        <a:cs typeface="+mn-cs"/>
      </a:defRPr>
    </a:lvl7pPr>
    <a:lvl8pPr marL="3200400" algn="l" defTabSz="914400" rtl="0" eaLnBrk="1" latinLnBrk="0" hangingPunct="1">
      <a:defRPr sz="1700" kern="1200">
        <a:solidFill>
          <a:schemeClr val="tx1"/>
        </a:solidFill>
        <a:latin typeface="Times New Roman" panose="02020603050405020304" pitchFamily="18" charset="0"/>
        <a:ea typeface="+mn-ea"/>
        <a:cs typeface="+mn-cs"/>
      </a:defRPr>
    </a:lvl8pPr>
    <a:lvl9pPr marL="3657600" algn="l" defTabSz="914400" rtl="0" eaLnBrk="1" latinLnBrk="0" hangingPunct="1">
      <a:defRPr sz="17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00"/>
    <a:srgbClr val="0000CC"/>
    <a:srgbClr val="FF00FF"/>
    <a:srgbClr val="FF6699"/>
    <a:srgbClr val="FFFFCC"/>
    <a:srgbClr val="FF66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4595" autoAdjust="0"/>
  </p:normalViewPr>
  <p:slideViewPr>
    <p:cSldViewPr>
      <p:cViewPr varScale="1">
        <p:scale>
          <a:sx n="113" d="100"/>
          <a:sy n="113" d="100"/>
        </p:scale>
        <p:origin x="942" y="108"/>
      </p:cViewPr>
      <p:guideLst>
        <p:guide orient="horz" pos="2160"/>
        <p:guide pos="3255"/>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2636838" y="514350"/>
            <a:ext cx="387191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9" name="Rectangle 7"/>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E09ABF6-C23D-4851-84F6-4D24C67752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78CA427-3039-474E-9B38-DA8537277F7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BD87321-CB5A-49F0-8B30-0F37C52879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32F7B43-5BF7-40B4-8B36-C732148E15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A29AD-85B3-4E68-A178-2FB76D454258}" type="slidenum">
              <a:rPr kumimoji="0" lang="en-US" sz="1200" b="0" i="0" u="none" strike="noStrike" kern="1200" cap="none" spc="0" normalizeH="0" baseline="0" noProof="0">
                <a:ln>
                  <a:noFill/>
                </a:ln>
                <a:solidFill>
                  <a:prstClr val="black"/>
                </a:solidFill>
                <a:effectLst/>
                <a:uLnTx/>
                <a:uFillTx/>
                <a:latin typeface="Cambria"/>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mbria"/>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6" Type="http://schemas.openxmlformats.org/officeDocument/2006/relationships/tags" Target="../tags/tag94.xml"/><Relationship Id="rId117" Type="http://schemas.openxmlformats.org/officeDocument/2006/relationships/tags" Target="../tags/tag185.xml"/><Relationship Id="rId21" Type="http://schemas.openxmlformats.org/officeDocument/2006/relationships/tags" Target="../tags/tag89.xml"/><Relationship Id="rId42" Type="http://schemas.openxmlformats.org/officeDocument/2006/relationships/tags" Target="../tags/tag110.xml"/><Relationship Id="rId47" Type="http://schemas.openxmlformats.org/officeDocument/2006/relationships/tags" Target="../tags/tag115.xml"/><Relationship Id="rId63" Type="http://schemas.openxmlformats.org/officeDocument/2006/relationships/tags" Target="../tags/tag131.xml"/><Relationship Id="rId68" Type="http://schemas.openxmlformats.org/officeDocument/2006/relationships/tags" Target="../tags/tag136.xml"/><Relationship Id="rId84" Type="http://schemas.openxmlformats.org/officeDocument/2006/relationships/tags" Target="../tags/tag152.xml"/><Relationship Id="rId89" Type="http://schemas.openxmlformats.org/officeDocument/2006/relationships/tags" Target="../tags/tag157.xml"/><Relationship Id="rId112" Type="http://schemas.openxmlformats.org/officeDocument/2006/relationships/tags" Target="../tags/tag180.xml"/><Relationship Id="rId133" Type="http://schemas.openxmlformats.org/officeDocument/2006/relationships/tags" Target="../tags/tag201.xml"/><Relationship Id="rId138" Type="http://schemas.openxmlformats.org/officeDocument/2006/relationships/tags" Target="../tags/tag206.xml"/><Relationship Id="rId154" Type="http://schemas.openxmlformats.org/officeDocument/2006/relationships/tags" Target="../tags/tag222.xml"/><Relationship Id="rId159" Type="http://schemas.openxmlformats.org/officeDocument/2006/relationships/tags" Target="../tags/tag227.xml"/><Relationship Id="rId175" Type="http://schemas.openxmlformats.org/officeDocument/2006/relationships/tags" Target="../tags/tag243.xml"/><Relationship Id="rId170" Type="http://schemas.openxmlformats.org/officeDocument/2006/relationships/tags" Target="../tags/tag238.xml"/><Relationship Id="rId16" Type="http://schemas.openxmlformats.org/officeDocument/2006/relationships/tags" Target="../tags/tag84.xml"/><Relationship Id="rId107" Type="http://schemas.openxmlformats.org/officeDocument/2006/relationships/tags" Target="../tags/tag175.xml"/><Relationship Id="rId11" Type="http://schemas.openxmlformats.org/officeDocument/2006/relationships/tags" Target="../tags/tag79.xml"/><Relationship Id="rId32" Type="http://schemas.openxmlformats.org/officeDocument/2006/relationships/tags" Target="../tags/tag100.xml"/><Relationship Id="rId37" Type="http://schemas.openxmlformats.org/officeDocument/2006/relationships/tags" Target="../tags/tag105.xml"/><Relationship Id="rId53" Type="http://schemas.openxmlformats.org/officeDocument/2006/relationships/tags" Target="../tags/tag121.xml"/><Relationship Id="rId58" Type="http://schemas.openxmlformats.org/officeDocument/2006/relationships/tags" Target="../tags/tag126.xml"/><Relationship Id="rId74" Type="http://schemas.openxmlformats.org/officeDocument/2006/relationships/tags" Target="../tags/tag142.xml"/><Relationship Id="rId79" Type="http://schemas.openxmlformats.org/officeDocument/2006/relationships/tags" Target="../tags/tag147.xml"/><Relationship Id="rId102" Type="http://schemas.openxmlformats.org/officeDocument/2006/relationships/tags" Target="../tags/tag170.xml"/><Relationship Id="rId123" Type="http://schemas.openxmlformats.org/officeDocument/2006/relationships/tags" Target="../tags/tag191.xml"/><Relationship Id="rId128" Type="http://schemas.openxmlformats.org/officeDocument/2006/relationships/tags" Target="../tags/tag196.xml"/><Relationship Id="rId144" Type="http://schemas.openxmlformats.org/officeDocument/2006/relationships/tags" Target="../tags/tag212.xml"/><Relationship Id="rId149" Type="http://schemas.openxmlformats.org/officeDocument/2006/relationships/tags" Target="../tags/tag217.xml"/><Relationship Id="rId5" Type="http://schemas.openxmlformats.org/officeDocument/2006/relationships/tags" Target="../tags/tag73.xml"/><Relationship Id="rId90" Type="http://schemas.openxmlformats.org/officeDocument/2006/relationships/tags" Target="../tags/tag158.xml"/><Relationship Id="rId95" Type="http://schemas.openxmlformats.org/officeDocument/2006/relationships/tags" Target="../tags/tag163.xml"/><Relationship Id="rId160" Type="http://schemas.openxmlformats.org/officeDocument/2006/relationships/tags" Target="../tags/tag228.xml"/><Relationship Id="rId165" Type="http://schemas.openxmlformats.org/officeDocument/2006/relationships/tags" Target="../tags/tag233.xml"/><Relationship Id="rId22" Type="http://schemas.openxmlformats.org/officeDocument/2006/relationships/tags" Target="../tags/tag90.xml"/><Relationship Id="rId27" Type="http://schemas.openxmlformats.org/officeDocument/2006/relationships/tags" Target="../tags/tag95.xml"/><Relationship Id="rId43" Type="http://schemas.openxmlformats.org/officeDocument/2006/relationships/tags" Target="../tags/tag111.xml"/><Relationship Id="rId48" Type="http://schemas.openxmlformats.org/officeDocument/2006/relationships/tags" Target="../tags/tag116.xml"/><Relationship Id="rId64" Type="http://schemas.openxmlformats.org/officeDocument/2006/relationships/tags" Target="../tags/tag132.xml"/><Relationship Id="rId69" Type="http://schemas.openxmlformats.org/officeDocument/2006/relationships/tags" Target="../tags/tag137.xml"/><Relationship Id="rId113" Type="http://schemas.openxmlformats.org/officeDocument/2006/relationships/tags" Target="../tags/tag181.xml"/><Relationship Id="rId118" Type="http://schemas.openxmlformats.org/officeDocument/2006/relationships/tags" Target="../tags/tag186.xml"/><Relationship Id="rId134" Type="http://schemas.openxmlformats.org/officeDocument/2006/relationships/tags" Target="../tags/tag202.xml"/><Relationship Id="rId139" Type="http://schemas.openxmlformats.org/officeDocument/2006/relationships/tags" Target="../tags/tag207.xml"/><Relationship Id="rId80" Type="http://schemas.openxmlformats.org/officeDocument/2006/relationships/tags" Target="../tags/tag148.xml"/><Relationship Id="rId85" Type="http://schemas.openxmlformats.org/officeDocument/2006/relationships/tags" Target="../tags/tag153.xml"/><Relationship Id="rId150" Type="http://schemas.openxmlformats.org/officeDocument/2006/relationships/tags" Target="../tags/tag218.xml"/><Relationship Id="rId155" Type="http://schemas.openxmlformats.org/officeDocument/2006/relationships/tags" Target="../tags/tag223.xml"/><Relationship Id="rId171" Type="http://schemas.openxmlformats.org/officeDocument/2006/relationships/tags" Target="../tags/tag239.xml"/><Relationship Id="rId176" Type="http://schemas.openxmlformats.org/officeDocument/2006/relationships/tags" Target="../tags/tag244.xml"/><Relationship Id="rId12" Type="http://schemas.openxmlformats.org/officeDocument/2006/relationships/tags" Target="../tags/tag80.xml"/><Relationship Id="rId17" Type="http://schemas.openxmlformats.org/officeDocument/2006/relationships/tags" Target="../tags/tag85.xml"/><Relationship Id="rId33" Type="http://schemas.openxmlformats.org/officeDocument/2006/relationships/tags" Target="../tags/tag101.xml"/><Relationship Id="rId38" Type="http://schemas.openxmlformats.org/officeDocument/2006/relationships/tags" Target="../tags/tag106.xml"/><Relationship Id="rId59" Type="http://schemas.openxmlformats.org/officeDocument/2006/relationships/tags" Target="../tags/tag127.xml"/><Relationship Id="rId103" Type="http://schemas.openxmlformats.org/officeDocument/2006/relationships/tags" Target="../tags/tag171.xml"/><Relationship Id="rId108" Type="http://schemas.openxmlformats.org/officeDocument/2006/relationships/tags" Target="../tags/tag176.xml"/><Relationship Id="rId124" Type="http://schemas.openxmlformats.org/officeDocument/2006/relationships/tags" Target="../tags/tag192.xml"/><Relationship Id="rId129" Type="http://schemas.openxmlformats.org/officeDocument/2006/relationships/tags" Target="../tags/tag197.xml"/><Relationship Id="rId54" Type="http://schemas.openxmlformats.org/officeDocument/2006/relationships/tags" Target="../tags/tag122.xml"/><Relationship Id="rId70" Type="http://schemas.openxmlformats.org/officeDocument/2006/relationships/tags" Target="../tags/tag138.xml"/><Relationship Id="rId75" Type="http://schemas.openxmlformats.org/officeDocument/2006/relationships/tags" Target="../tags/tag143.xml"/><Relationship Id="rId91" Type="http://schemas.openxmlformats.org/officeDocument/2006/relationships/tags" Target="../tags/tag159.xml"/><Relationship Id="rId96" Type="http://schemas.openxmlformats.org/officeDocument/2006/relationships/tags" Target="../tags/tag164.xml"/><Relationship Id="rId140" Type="http://schemas.openxmlformats.org/officeDocument/2006/relationships/tags" Target="../tags/tag208.xml"/><Relationship Id="rId145" Type="http://schemas.openxmlformats.org/officeDocument/2006/relationships/tags" Target="../tags/tag213.xml"/><Relationship Id="rId161" Type="http://schemas.openxmlformats.org/officeDocument/2006/relationships/tags" Target="../tags/tag229.xml"/><Relationship Id="rId166" Type="http://schemas.openxmlformats.org/officeDocument/2006/relationships/tags" Target="../tags/tag234.xml"/><Relationship Id="rId1" Type="http://schemas.openxmlformats.org/officeDocument/2006/relationships/tags" Target="../tags/tag69.xml"/><Relationship Id="rId6" Type="http://schemas.openxmlformats.org/officeDocument/2006/relationships/tags" Target="../tags/tag74.xml"/><Relationship Id="rId23" Type="http://schemas.openxmlformats.org/officeDocument/2006/relationships/tags" Target="../tags/tag91.xml"/><Relationship Id="rId28" Type="http://schemas.openxmlformats.org/officeDocument/2006/relationships/tags" Target="../tags/tag96.xml"/><Relationship Id="rId49" Type="http://schemas.openxmlformats.org/officeDocument/2006/relationships/tags" Target="../tags/tag117.xml"/><Relationship Id="rId114" Type="http://schemas.openxmlformats.org/officeDocument/2006/relationships/tags" Target="../tags/tag182.xml"/><Relationship Id="rId119" Type="http://schemas.openxmlformats.org/officeDocument/2006/relationships/tags" Target="../tags/tag187.xml"/><Relationship Id="rId10" Type="http://schemas.openxmlformats.org/officeDocument/2006/relationships/tags" Target="../tags/tag78.xml"/><Relationship Id="rId31" Type="http://schemas.openxmlformats.org/officeDocument/2006/relationships/tags" Target="../tags/tag99.xml"/><Relationship Id="rId44" Type="http://schemas.openxmlformats.org/officeDocument/2006/relationships/tags" Target="../tags/tag112.xml"/><Relationship Id="rId52" Type="http://schemas.openxmlformats.org/officeDocument/2006/relationships/tags" Target="../tags/tag120.xml"/><Relationship Id="rId60" Type="http://schemas.openxmlformats.org/officeDocument/2006/relationships/tags" Target="../tags/tag128.xml"/><Relationship Id="rId65" Type="http://schemas.openxmlformats.org/officeDocument/2006/relationships/tags" Target="../tags/tag133.xml"/><Relationship Id="rId73" Type="http://schemas.openxmlformats.org/officeDocument/2006/relationships/tags" Target="../tags/tag141.xml"/><Relationship Id="rId78" Type="http://schemas.openxmlformats.org/officeDocument/2006/relationships/tags" Target="../tags/tag146.xml"/><Relationship Id="rId81" Type="http://schemas.openxmlformats.org/officeDocument/2006/relationships/tags" Target="../tags/tag149.xml"/><Relationship Id="rId86" Type="http://schemas.openxmlformats.org/officeDocument/2006/relationships/tags" Target="../tags/tag154.xml"/><Relationship Id="rId94" Type="http://schemas.openxmlformats.org/officeDocument/2006/relationships/tags" Target="../tags/tag162.xml"/><Relationship Id="rId99" Type="http://schemas.openxmlformats.org/officeDocument/2006/relationships/tags" Target="../tags/tag167.xml"/><Relationship Id="rId101" Type="http://schemas.openxmlformats.org/officeDocument/2006/relationships/tags" Target="../tags/tag169.xml"/><Relationship Id="rId122" Type="http://schemas.openxmlformats.org/officeDocument/2006/relationships/tags" Target="../tags/tag190.xml"/><Relationship Id="rId130" Type="http://schemas.openxmlformats.org/officeDocument/2006/relationships/tags" Target="../tags/tag198.xml"/><Relationship Id="rId135" Type="http://schemas.openxmlformats.org/officeDocument/2006/relationships/tags" Target="../tags/tag203.xml"/><Relationship Id="rId143" Type="http://schemas.openxmlformats.org/officeDocument/2006/relationships/tags" Target="../tags/tag211.xml"/><Relationship Id="rId148" Type="http://schemas.openxmlformats.org/officeDocument/2006/relationships/tags" Target="../tags/tag216.xml"/><Relationship Id="rId151" Type="http://schemas.openxmlformats.org/officeDocument/2006/relationships/tags" Target="../tags/tag219.xml"/><Relationship Id="rId156" Type="http://schemas.openxmlformats.org/officeDocument/2006/relationships/tags" Target="../tags/tag224.xml"/><Relationship Id="rId164" Type="http://schemas.openxmlformats.org/officeDocument/2006/relationships/tags" Target="../tags/tag232.xml"/><Relationship Id="rId169" Type="http://schemas.openxmlformats.org/officeDocument/2006/relationships/tags" Target="../tags/tag237.xml"/><Relationship Id="rId177" Type="http://schemas.openxmlformats.org/officeDocument/2006/relationships/slideMaster" Target="../slideMasters/slideMaster5.xml"/><Relationship Id="rId4" Type="http://schemas.openxmlformats.org/officeDocument/2006/relationships/tags" Target="../tags/tag72.xml"/><Relationship Id="rId9" Type="http://schemas.openxmlformats.org/officeDocument/2006/relationships/tags" Target="../tags/tag77.xml"/><Relationship Id="rId172" Type="http://schemas.openxmlformats.org/officeDocument/2006/relationships/tags" Target="../tags/tag240.xml"/><Relationship Id="rId13" Type="http://schemas.openxmlformats.org/officeDocument/2006/relationships/tags" Target="../tags/tag81.xml"/><Relationship Id="rId18" Type="http://schemas.openxmlformats.org/officeDocument/2006/relationships/tags" Target="../tags/tag86.xml"/><Relationship Id="rId39" Type="http://schemas.openxmlformats.org/officeDocument/2006/relationships/tags" Target="../tags/tag107.xml"/><Relationship Id="rId109" Type="http://schemas.openxmlformats.org/officeDocument/2006/relationships/tags" Target="../tags/tag177.xml"/><Relationship Id="rId34" Type="http://schemas.openxmlformats.org/officeDocument/2006/relationships/tags" Target="../tags/tag102.xml"/><Relationship Id="rId50" Type="http://schemas.openxmlformats.org/officeDocument/2006/relationships/tags" Target="../tags/tag118.xml"/><Relationship Id="rId55" Type="http://schemas.openxmlformats.org/officeDocument/2006/relationships/tags" Target="../tags/tag123.xml"/><Relationship Id="rId76" Type="http://schemas.openxmlformats.org/officeDocument/2006/relationships/tags" Target="../tags/tag144.xml"/><Relationship Id="rId97" Type="http://schemas.openxmlformats.org/officeDocument/2006/relationships/tags" Target="../tags/tag165.xml"/><Relationship Id="rId104" Type="http://schemas.openxmlformats.org/officeDocument/2006/relationships/tags" Target="../tags/tag172.xml"/><Relationship Id="rId120" Type="http://schemas.openxmlformats.org/officeDocument/2006/relationships/tags" Target="../tags/tag188.xml"/><Relationship Id="rId125" Type="http://schemas.openxmlformats.org/officeDocument/2006/relationships/tags" Target="../tags/tag193.xml"/><Relationship Id="rId141" Type="http://schemas.openxmlformats.org/officeDocument/2006/relationships/tags" Target="../tags/tag209.xml"/><Relationship Id="rId146" Type="http://schemas.openxmlformats.org/officeDocument/2006/relationships/tags" Target="../tags/tag214.xml"/><Relationship Id="rId167" Type="http://schemas.openxmlformats.org/officeDocument/2006/relationships/tags" Target="../tags/tag235.xml"/><Relationship Id="rId7" Type="http://schemas.openxmlformats.org/officeDocument/2006/relationships/tags" Target="../tags/tag75.xml"/><Relationship Id="rId71" Type="http://schemas.openxmlformats.org/officeDocument/2006/relationships/tags" Target="../tags/tag139.xml"/><Relationship Id="rId92" Type="http://schemas.openxmlformats.org/officeDocument/2006/relationships/tags" Target="../tags/tag160.xml"/><Relationship Id="rId162" Type="http://schemas.openxmlformats.org/officeDocument/2006/relationships/tags" Target="../tags/tag230.xml"/><Relationship Id="rId2" Type="http://schemas.openxmlformats.org/officeDocument/2006/relationships/tags" Target="../tags/tag70.xml"/><Relationship Id="rId29" Type="http://schemas.openxmlformats.org/officeDocument/2006/relationships/tags" Target="../tags/tag97.xml"/><Relationship Id="rId24" Type="http://schemas.openxmlformats.org/officeDocument/2006/relationships/tags" Target="../tags/tag92.xml"/><Relationship Id="rId40" Type="http://schemas.openxmlformats.org/officeDocument/2006/relationships/tags" Target="../tags/tag108.xml"/><Relationship Id="rId45" Type="http://schemas.openxmlformats.org/officeDocument/2006/relationships/tags" Target="../tags/tag113.xml"/><Relationship Id="rId66" Type="http://schemas.openxmlformats.org/officeDocument/2006/relationships/tags" Target="../tags/tag134.xml"/><Relationship Id="rId87" Type="http://schemas.openxmlformats.org/officeDocument/2006/relationships/tags" Target="../tags/tag155.xml"/><Relationship Id="rId110" Type="http://schemas.openxmlformats.org/officeDocument/2006/relationships/tags" Target="../tags/tag178.xml"/><Relationship Id="rId115" Type="http://schemas.openxmlformats.org/officeDocument/2006/relationships/tags" Target="../tags/tag183.xml"/><Relationship Id="rId131" Type="http://schemas.openxmlformats.org/officeDocument/2006/relationships/tags" Target="../tags/tag199.xml"/><Relationship Id="rId136" Type="http://schemas.openxmlformats.org/officeDocument/2006/relationships/tags" Target="../tags/tag204.xml"/><Relationship Id="rId157" Type="http://schemas.openxmlformats.org/officeDocument/2006/relationships/tags" Target="../tags/tag225.xml"/><Relationship Id="rId61" Type="http://schemas.openxmlformats.org/officeDocument/2006/relationships/tags" Target="../tags/tag129.xml"/><Relationship Id="rId82" Type="http://schemas.openxmlformats.org/officeDocument/2006/relationships/tags" Target="../tags/tag150.xml"/><Relationship Id="rId152" Type="http://schemas.openxmlformats.org/officeDocument/2006/relationships/tags" Target="../tags/tag220.xml"/><Relationship Id="rId173" Type="http://schemas.openxmlformats.org/officeDocument/2006/relationships/tags" Target="../tags/tag241.xml"/><Relationship Id="rId19" Type="http://schemas.openxmlformats.org/officeDocument/2006/relationships/tags" Target="../tags/tag87.xml"/><Relationship Id="rId14" Type="http://schemas.openxmlformats.org/officeDocument/2006/relationships/tags" Target="../tags/tag82.xml"/><Relationship Id="rId30" Type="http://schemas.openxmlformats.org/officeDocument/2006/relationships/tags" Target="../tags/tag98.xml"/><Relationship Id="rId35" Type="http://schemas.openxmlformats.org/officeDocument/2006/relationships/tags" Target="../tags/tag103.xml"/><Relationship Id="rId56" Type="http://schemas.openxmlformats.org/officeDocument/2006/relationships/tags" Target="../tags/tag124.xml"/><Relationship Id="rId77" Type="http://schemas.openxmlformats.org/officeDocument/2006/relationships/tags" Target="../tags/tag145.xml"/><Relationship Id="rId100" Type="http://schemas.openxmlformats.org/officeDocument/2006/relationships/tags" Target="../tags/tag168.xml"/><Relationship Id="rId105" Type="http://schemas.openxmlformats.org/officeDocument/2006/relationships/tags" Target="../tags/tag173.xml"/><Relationship Id="rId126" Type="http://schemas.openxmlformats.org/officeDocument/2006/relationships/tags" Target="../tags/tag194.xml"/><Relationship Id="rId147" Type="http://schemas.openxmlformats.org/officeDocument/2006/relationships/tags" Target="../tags/tag215.xml"/><Relationship Id="rId168" Type="http://schemas.openxmlformats.org/officeDocument/2006/relationships/tags" Target="../tags/tag236.xml"/><Relationship Id="rId8" Type="http://schemas.openxmlformats.org/officeDocument/2006/relationships/tags" Target="../tags/tag76.xml"/><Relationship Id="rId51" Type="http://schemas.openxmlformats.org/officeDocument/2006/relationships/tags" Target="../tags/tag119.xml"/><Relationship Id="rId72" Type="http://schemas.openxmlformats.org/officeDocument/2006/relationships/tags" Target="../tags/tag140.xml"/><Relationship Id="rId93" Type="http://schemas.openxmlformats.org/officeDocument/2006/relationships/tags" Target="../tags/tag161.xml"/><Relationship Id="rId98" Type="http://schemas.openxmlformats.org/officeDocument/2006/relationships/tags" Target="../tags/tag166.xml"/><Relationship Id="rId121" Type="http://schemas.openxmlformats.org/officeDocument/2006/relationships/tags" Target="../tags/tag189.xml"/><Relationship Id="rId142" Type="http://schemas.openxmlformats.org/officeDocument/2006/relationships/tags" Target="../tags/tag210.xml"/><Relationship Id="rId163" Type="http://schemas.openxmlformats.org/officeDocument/2006/relationships/tags" Target="../tags/tag231.xml"/><Relationship Id="rId3" Type="http://schemas.openxmlformats.org/officeDocument/2006/relationships/tags" Target="../tags/tag71.xml"/><Relationship Id="rId25" Type="http://schemas.openxmlformats.org/officeDocument/2006/relationships/tags" Target="../tags/tag93.xml"/><Relationship Id="rId46" Type="http://schemas.openxmlformats.org/officeDocument/2006/relationships/tags" Target="../tags/tag114.xml"/><Relationship Id="rId67" Type="http://schemas.openxmlformats.org/officeDocument/2006/relationships/tags" Target="../tags/tag135.xml"/><Relationship Id="rId116" Type="http://schemas.openxmlformats.org/officeDocument/2006/relationships/tags" Target="../tags/tag184.xml"/><Relationship Id="rId137" Type="http://schemas.openxmlformats.org/officeDocument/2006/relationships/tags" Target="../tags/tag205.xml"/><Relationship Id="rId158" Type="http://schemas.openxmlformats.org/officeDocument/2006/relationships/tags" Target="../tags/tag226.xml"/><Relationship Id="rId20" Type="http://schemas.openxmlformats.org/officeDocument/2006/relationships/tags" Target="../tags/tag88.xml"/><Relationship Id="rId41" Type="http://schemas.openxmlformats.org/officeDocument/2006/relationships/tags" Target="../tags/tag109.xml"/><Relationship Id="rId62" Type="http://schemas.openxmlformats.org/officeDocument/2006/relationships/tags" Target="../tags/tag130.xml"/><Relationship Id="rId83" Type="http://schemas.openxmlformats.org/officeDocument/2006/relationships/tags" Target="../tags/tag151.xml"/><Relationship Id="rId88" Type="http://schemas.openxmlformats.org/officeDocument/2006/relationships/tags" Target="../tags/tag156.xml"/><Relationship Id="rId111" Type="http://schemas.openxmlformats.org/officeDocument/2006/relationships/tags" Target="../tags/tag179.xml"/><Relationship Id="rId132" Type="http://schemas.openxmlformats.org/officeDocument/2006/relationships/tags" Target="../tags/tag200.xml"/><Relationship Id="rId153" Type="http://schemas.openxmlformats.org/officeDocument/2006/relationships/tags" Target="../tags/tag221.xml"/><Relationship Id="rId174" Type="http://schemas.openxmlformats.org/officeDocument/2006/relationships/tags" Target="../tags/tag242.xml"/><Relationship Id="rId15" Type="http://schemas.openxmlformats.org/officeDocument/2006/relationships/tags" Target="../tags/tag83.xml"/><Relationship Id="rId36" Type="http://schemas.openxmlformats.org/officeDocument/2006/relationships/tags" Target="../tags/tag104.xml"/><Relationship Id="rId57" Type="http://schemas.openxmlformats.org/officeDocument/2006/relationships/tags" Target="../tags/tag125.xml"/><Relationship Id="rId106" Type="http://schemas.openxmlformats.org/officeDocument/2006/relationships/tags" Target="../tags/tag174.xml"/><Relationship Id="rId127" Type="http://schemas.openxmlformats.org/officeDocument/2006/relationships/tags" Target="../tags/tag19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fld id="{E60FBCC1-D059-46FD-94B6-3240404748BC}" type="slidenum">
              <a:rPr lang="en-US" altLang="en-US"/>
              <a:pPr/>
              <a:t>‹#›</a:t>
            </a:fld>
            <a:endParaRPr lang="en-US" altLang="en-US"/>
          </a:p>
        </p:txBody>
      </p:sp>
    </p:spTree>
    <p:extLst>
      <p:ext uri="{BB962C8B-B14F-4D97-AF65-F5344CB8AC3E}">
        <p14:creationId xmlns:p14="http://schemas.microsoft.com/office/powerpoint/2010/main" val="137749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fld id="{A0B2D8B3-ABB6-44D5-A132-55ED726DBBD2}" type="slidenum">
              <a:rPr lang="en-US" altLang="en-US"/>
              <a:pPr/>
              <a:t>‹#›</a:t>
            </a:fld>
            <a:endParaRPr lang="en-US" altLang="en-US"/>
          </a:p>
        </p:txBody>
      </p:sp>
    </p:spTree>
    <p:extLst>
      <p:ext uri="{BB962C8B-B14F-4D97-AF65-F5344CB8AC3E}">
        <p14:creationId xmlns:p14="http://schemas.microsoft.com/office/powerpoint/2010/main" val="342572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fld id="{78F69BDE-86D7-4684-B791-C3BE22C13532}" type="slidenum">
              <a:rPr lang="en-US" altLang="en-US"/>
              <a:pPr/>
              <a:t>‹#›</a:t>
            </a:fld>
            <a:endParaRPr lang="en-US" altLang="en-US"/>
          </a:p>
        </p:txBody>
      </p:sp>
    </p:spTree>
    <p:extLst>
      <p:ext uri="{BB962C8B-B14F-4D97-AF65-F5344CB8AC3E}">
        <p14:creationId xmlns:p14="http://schemas.microsoft.com/office/powerpoint/2010/main" val="202831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978" y="2130426"/>
            <a:ext cx="8783082" cy="1470025"/>
          </a:xfrm>
        </p:spPr>
        <p:txBody>
          <a:bodyPr/>
          <a:lstStyle/>
          <a:p>
            <a:r>
              <a:rPr lang="en-US"/>
              <a:t>Click to edit Master title style</a:t>
            </a:r>
          </a:p>
        </p:txBody>
      </p:sp>
      <p:sp>
        <p:nvSpPr>
          <p:cNvPr id="3" name="Subtitle 2"/>
          <p:cNvSpPr>
            <a:spLocks noGrp="1"/>
          </p:cNvSpPr>
          <p:nvPr>
            <p:ph type="subTitle" idx="1"/>
          </p:nvPr>
        </p:nvSpPr>
        <p:spPr>
          <a:xfrm>
            <a:off x="1549956" y="3886200"/>
            <a:ext cx="723312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677508F-ECA6-4246-8DB6-5F8E55BC81D0}"/>
              </a:ext>
            </a:extLst>
          </p:cNvPr>
          <p:cNvSpPr>
            <a:spLocks noGrp="1" noChangeArrowheads="1"/>
          </p:cNvSpPr>
          <p:nvPr>
            <p:ph type="dt" sz="half" idx="10"/>
          </p:nvPr>
        </p:nvSpPr>
        <p:spPr>
          <a:ln/>
        </p:spPr>
        <p:txBody>
          <a:bodyPr/>
          <a:lstStyle>
            <a:lvl1pPr>
              <a:defRPr/>
            </a:lvl1pPr>
          </a:lstStyle>
          <a:p>
            <a:pPr>
              <a:defRPr/>
            </a:pPr>
            <a:fld id="{C6DC325C-7EA8-458A-9FD6-AFF9493A4CC5}" type="datetimeFigureOut">
              <a:rPr lang="en-US"/>
              <a:pPr>
                <a:defRPr/>
              </a:pPr>
              <a:t>11/20/2022</a:t>
            </a:fld>
            <a:endParaRPr lang="en-US"/>
          </a:p>
        </p:txBody>
      </p:sp>
      <p:sp>
        <p:nvSpPr>
          <p:cNvPr id="5" name="Rectangle 5">
            <a:extLst>
              <a:ext uri="{FF2B5EF4-FFF2-40B4-BE49-F238E27FC236}">
                <a16:creationId xmlns:a16="http://schemas.microsoft.com/office/drawing/2014/main" id="{B2A748B8-FDF2-457A-AFD4-FF444D617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36C378-A916-4C26-9268-3A9E27BD2D91}"/>
              </a:ext>
            </a:extLst>
          </p:cNvPr>
          <p:cNvSpPr>
            <a:spLocks noGrp="1" noChangeArrowheads="1"/>
          </p:cNvSpPr>
          <p:nvPr>
            <p:ph type="sldNum" sz="quarter" idx="12"/>
          </p:nvPr>
        </p:nvSpPr>
        <p:spPr>
          <a:ln/>
        </p:spPr>
        <p:txBody>
          <a:bodyPr/>
          <a:lstStyle>
            <a:lvl1pPr>
              <a:defRPr/>
            </a:lvl1pPr>
          </a:lstStyle>
          <a:p>
            <a:pPr>
              <a:defRPr/>
            </a:pPr>
            <a:fld id="{C0ADE65A-53C6-4C20-9D9A-33A1E16DC293}" type="slidenum">
              <a:rPr lang="en-US" altLang="en-US"/>
              <a:pPr>
                <a:defRPr/>
              </a:pPr>
              <a:t>‹#›</a:t>
            </a:fld>
            <a:endParaRPr lang="en-US" altLang="en-US"/>
          </a:p>
        </p:txBody>
      </p:sp>
    </p:spTree>
    <p:extLst>
      <p:ext uri="{BB962C8B-B14F-4D97-AF65-F5344CB8AC3E}">
        <p14:creationId xmlns:p14="http://schemas.microsoft.com/office/powerpoint/2010/main" val="1948428214"/>
      </p:ext>
    </p:extLst>
  </p:cSld>
  <p:clrMapOvr>
    <a:masterClrMapping/>
  </p:clrMapOvr>
  <p:transition spd="slow">
    <p:checker/>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E17C1-5DE6-4C47-B978-26CE7101D2E8}"/>
              </a:ext>
            </a:extLst>
          </p:cNvPr>
          <p:cNvSpPr>
            <a:spLocks noGrp="1" noChangeArrowheads="1"/>
          </p:cNvSpPr>
          <p:nvPr>
            <p:ph type="dt" sz="half" idx="10"/>
          </p:nvPr>
        </p:nvSpPr>
        <p:spPr>
          <a:ln/>
        </p:spPr>
        <p:txBody>
          <a:bodyPr/>
          <a:lstStyle>
            <a:lvl1pPr>
              <a:defRPr/>
            </a:lvl1pPr>
          </a:lstStyle>
          <a:p>
            <a:pPr>
              <a:defRPr/>
            </a:pPr>
            <a:fld id="{C8B33C71-34B6-4CE8-9350-E2CD95369668}" type="datetimeFigureOut">
              <a:rPr lang="en-US"/>
              <a:pPr>
                <a:defRPr/>
              </a:pPr>
              <a:t>11/20/2022</a:t>
            </a:fld>
            <a:endParaRPr lang="en-US"/>
          </a:p>
        </p:txBody>
      </p:sp>
      <p:sp>
        <p:nvSpPr>
          <p:cNvPr id="5" name="Rectangle 5">
            <a:extLst>
              <a:ext uri="{FF2B5EF4-FFF2-40B4-BE49-F238E27FC236}">
                <a16:creationId xmlns:a16="http://schemas.microsoft.com/office/drawing/2014/main" id="{3BAF79FA-E693-4864-B436-BF75390EF0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E4D07B-7170-4201-A5E5-29A8BEA5FF13}"/>
              </a:ext>
            </a:extLst>
          </p:cNvPr>
          <p:cNvSpPr>
            <a:spLocks noGrp="1" noChangeArrowheads="1"/>
          </p:cNvSpPr>
          <p:nvPr>
            <p:ph type="sldNum" sz="quarter" idx="12"/>
          </p:nvPr>
        </p:nvSpPr>
        <p:spPr>
          <a:ln/>
        </p:spPr>
        <p:txBody>
          <a:bodyPr/>
          <a:lstStyle>
            <a:lvl1pPr>
              <a:defRPr/>
            </a:lvl1pPr>
          </a:lstStyle>
          <a:p>
            <a:pPr>
              <a:defRPr/>
            </a:pPr>
            <a:fld id="{5FBECB1B-CBEB-4EE0-9F17-CFAB3F51BEF1}" type="slidenum">
              <a:rPr lang="en-US" altLang="en-US"/>
              <a:pPr>
                <a:defRPr/>
              </a:pPr>
              <a:t>‹#›</a:t>
            </a:fld>
            <a:endParaRPr lang="en-US" altLang="en-US"/>
          </a:p>
        </p:txBody>
      </p:sp>
    </p:spTree>
    <p:extLst>
      <p:ext uri="{BB962C8B-B14F-4D97-AF65-F5344CB8AC3E}">
        <p14:creationId xmlns:p14="http://schemas.microsoft.com/office/powerpoint/2010/main" val="3070145216"/>
      </p:ext>
    </p:extLst>
  </p:cSld>
  <p:clrMapOvr>
    <a:masterClrMapping/>
  </p:clrMapOvr>
  <p:transition spd="slow">
    <p:checker/>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239" y="4406901"/>
            <a:ext cx="878308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6239" y="2906713"/>
            <a:ext cx="878308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147A88-C8AE-4D0A-BBF5-3B25462F7E9F}"/>
              </a:ext>
            </a:extLst>
          </p:cNvPr>
          <p:cNvSpPr>
            <a:spLocks noGrp="1" noChangeArrowheads="1"/>
          </p:cNvSpPr>
          <p:nvPr>
            <p:ph type="dt" sz="half" idx="10"/>
          </p:nvPr>
        </p:nvSpPr>
        <p:spPr>
          <a:ln/>
        </p:spPr>
        <p:txBody>
          <a:bodyPr/>
          <a:lstStyle>
            <a:lvl1pPr>
              <a:defRPr/>
            </a:lvl1pPr>
          </a:lstStyle>
          <a:p>
            <a:pPr>
              <a:defRPr/>
            </a:pPr>
            <a:fld id="{E98D419B-B2CC-4875-8E13-AE102F3D6709}" type="datetimeFigureOut">
              <a:rPr lang="en-US"/>
              <a:pPr>
                <a:defRPr/>
              </a:pPr>
              <a:t>11/20/2022</a:t>
            </a:fld>
            <a:endParaRPr lang="en-US"/>
          </a:p>
        </p:txBody>
      </p:sp>
      <p:sp>
        <p:nvSpPr>
          <p:cNvPr id="5" name="Rectangle 5">
            <a:extLst>
              <a:ext uri="{FF2B5EF4-FFF2-40B4-BE49-F238E27FC236}">
                <a16:creationId xmlns:a16="http://schemas.microsoft.com/office/drawing/2014/main" id="{B5CAD55E-D295-4254-9104-CAEF5F83B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625BE6-DB1A-4D87-87AB-E6AAA2AEDE24}"/>
              </a:ext>
            </a:extLst>
          </p:cNvPr>
          <p:cNvSpPr>
            <a:spLocks noGrp="1" noChangeArrowheads="1"/>
          </p:cNvSpPr>
          <p:nvPr>
            <p:ph type="sldNum" sz="quarter" idx="12"/>
          </p:nvPr>
        </p:nvSpPr>
        <p:spPr>
          <a:ln/>
        </p:spPr>
        <p:txBody>
          <a:bodyPr/>
          <a:lstStyle>
            <a:lvl1pPr>
              <a:defRPr/>
            </a:lvl1pPr>
          </a:lstStyle>
          <a:p>
            <a:pPr>
              <a:defRPr/>
            </a:pPr>
            <a:fld id="{AF975BAB-1AFA-4044-8DDB-9BF9181A0885}" type="slidenum">
              <a:rPr lang="en-US" altLang="en-US"/>
              <a:pPr>
                <a:defRPr/>
              </a:pPr>
              <a:t>‹#›</a:t>
            </a:fld>
            <a:endParaRPr lang="en-US" altLang="en-US"/>
          </a:p>
        </p:txBody>
      </p:sp>
    </p:spTree>
    <p:extLst>
      <p:ext uri="{BB962C8B-B14F-4D97-AF65-F5344CB8AC3E}">
        <p14:creationId xmlns:p14="http://schemas.microsoft.com/office/powerpoint/2010/main" val="565633189"/>
      </p:ext>
    </p:extLst>
  </p:cSld>
  <p:clrMapOvr>
    <a:masterClrMapping/>
  </p:clrMapOvr>
  <p:transition spd="slow">
    <p:checker/>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6652" y="1600201"/>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2628" y="1600201"/>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12E8A8-A0ED-49E8-8FFA-0F4AE531E9B3}"/>
              </a:ext>
            </a:extLst>
          </p:cNvPr>
          <p:cNvSpPr>
            <a:spLocks noGrp="1" noChangeArrowheads="1"/>
          </p:cNvSpPr>
          <p:nvPr>
            <p:ph type="dt" sz="half" idx="10"/>
          </p:nvPr>
        </p:nvSpPr>
        <p:spPr>
          <a:ln/>
        </p:spPr>
        <p:txBody>
          <a:bodyPr/>
          <a:lstStyle>
            <a:lvl1pPr>
              <a:defRPr/>
            </a:lvl1pPr>
          </a:lstStyle>
          <a:p>
            <a:pPr>
              <a:defRPr/>
            </a:pPr>
            <a:fld id="{FD7B1DFB-9E4C-433F-8B08-C431942A6207}" type="datetimeFigureOut">
              <a:rPr lang="en-US"/>
              <a:pPr>
                <a:defRPr/>
              </a:pPr>
              <a:t>11/20/2022</a:t>
            </a:fld>
            <a:endParaRPr lang="en-US"/>
          </a:p>
        </p:txBody>
      </p:sp>
      <p:sp>
        <p:nvSpPr>
          <p:cNvPr id="6" name="Rectangle 5">
            <a:extLst>
              <a:ext uri="{FF2B5EF4-FFF2-40B4-BE49-F238E27FC236}">
                <a16:creationId xmlns:a16="http://schemas.microsoft.com/office/drawing/2014/main" id="{1602E2BB-049D-46B0-BF23-5547D7D7F8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B7D7CF-D3EF-4372-9DA6-D2C453739DAB}"/>
              </a:ext>
            </a:extLst>
          </p:cNvPr>
          <p:cNvSpPr>
            <a:spLocks noGrp="1" noChangeArrowheads="1"/>
          </p:cNvSpPr>
          <p:nvPr>
            <p:ph type="sldNum" sz="quarter" idx="12"/>
          </p:nvPr>
        </p:nvSpPr>
        <p:spPr>
          <a:ln/>
        </p:spPr>
        <p:txBody>
          <a:bodyPr/>
          <a:lstStyle>
            <a:lvl1pPr>
              <a:defRPr/>
            </a:lvl1pPr>
          </a:lstStyle>
          <a:p>
            <a:pPr>
              <a:defRPr/>
            </a:pPr>
            <a:fld id="{88E46100-3831-4DA1-9E7D-27A834559703}" type="slidenum">
              <a:rPr lang="en-US" altLang="en-US"/>
              <a:pPr>
                <a:defRPr/>
              </a:pPr>
              <a:t>‹#›</a:t>
            </a:fld>
            <a:endParaRPr lang="en-US" altLang="en-US"/>
          </a:p>
        </p:txBody>
      </p:sp>
    </p:spTree>
    <p:extLst>
      <p:ext uri="{BB962C8B-B14F-4D97-AF65-F5344CB8AC3E}">
        <p14:creationId xmlns:p14="http://schemas.microsoft.com/office/powerpoint/2010/main" val="1247818245"/>
      </p:ext>
    </p:extLst>
  </p:cSld>
  <p:clrMapOvr>
    <a:masterClrMapping/>
  </p:clrMapOvr>
  <p:transition spd="slow">
    <p:checker/>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6652" y="1535113"/>
            <a:ext cx="45655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6652" y="2174875"/>
            <a:ext cx="45655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49041" y="1535113"/>
            <a:ext cx="45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9041" y="2174875"/>
            <a:ext cx="45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2866F9-F056-416A-8171-3A390790B9BF}"/>
              </a:ext>
            </a:extLst>
          </p:cNvPr>
          <p:cNvSpPr>
            <a:spLocks noGrp="1" noChangeArrowheads="1"/>
          </p:cNvSpPr>
          <p:nvPr>
            <p:ph type="dt" sz="half" idx="10"/>
          </p:nvPr>
        </p:nvSpPr>
        <p:spPr>
          <a:ln/>
        </p:spPr>
        <p:txBody>
          <a:bodyPr/>
          <a:lstStyle>
            <a:lvl1pPr>
              <a:defRPr/>
            </a:lvl1pPr>
          </a:lstStyle>
          <a:p>
            <a:pPr>
              <a:defRPr/>
            </a:pPr>
            <a:fld id="{85F7A61E-A4D5-4D02-89A1-6011F2775B69}" type="datetimeFigureOut">
              <a:rPr lang="en-US"/>
              <a:pPr>
                <a:defRPr/>
              </a:pPr>
              <a:t>11/20/2022</a:t>
            </a:fld>
            <a:endParaRPr lang="en-US"/>
          </a:p>
        </p:txBody>
      </p:sp>
      <p:sp>
        <p:nvSpPr>
          <p:cNvPr id="8" name="Rectangle 5">
            <a:extLst>
              <a:ext uri="{FF2B5EF4-FFF2-40B4-BE49-F238E27FC236}">
                <a16:creationId xmlns:a16="http://schemas.microsoft.com/office/drawing/2014/main" id="{82617439-5FC1-4107-B91E-20CD58D5B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25FF28-A403-4076-A085-498F15AC4270}"/>
              </a:ext>
            </a:extLst>
          </p:cNvPr>
          <p:cNvSpPr>
            <a:spLocks noGrp="1" noChangeArrowheads="1"/>
          </p:cNvSpPr>
          <p:nvPr>
            <p:ph type="sldNum" sz="quarter" idx="12"/>
          </p:nvPr>
        </p:nvSpPr>
        <p:spPr>
          <a:ln/>
        </p:spPr>
        <p:txBody>
          <a:bodyPr/>
          <a:lstStyle>
            <a:lvl1pPr>
              <a:defRPr/>
            </a:lvl1pPr>
          </a:lstStyle>
          <a:p>
            <a:pPr>
              <a:defRPr/>
            </a:pPr>
            <a:fld id="{D4CB4292-4A82-4A7A-95FA-BA079EA33074}" type="slidenum">
              <a:rPr lang="en-US" altLang="en-US"/>
              <a:pPr>
                <a:defRPr/>
              </a:pPr>
              <a:t>‹#›</a:t>
            </a:fld>
            <a:endParaRPr lang="en-US" altLang="en-US"/>
          </a:p>
        </p:txBody>
      </p:sp>
    </p:spTree>
    <p:extLst>
      <p:ext uri="{BB962C8B-B14F-4D97-AF65-F5344CB8AC3E}">
        <p14:creationId xmlns:p14="http://schemas.microsoft.com/office/powerpoint/2010/main" val="3354088799"/>
      </p:ext>
    </p:extLst>
  </p:cSld>
  <p:clrMapOvr>
    <a:masterClrMapping/>
  </p:clrMapOvr>
  <p:transition spd="slow">
    <p:checker/>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983147-5A86-4240-A6B8-AED55ADABF1C}"/>
              </a:ext>
            </a:extLst>
          </p:cNvPr>
          <p:cNvSpPr>
            <a:spLocks noGrp="1" noChangeArrowheads="1"/>
          </p:cNvSpPr>
          <p:nvPr>
            <p:ph type="dt" sz="half" idx="10"/>
          </p:nvPr>
        </p:nvSpPr>
        <p:spPr>
          <a:ln/>
        </p:spPr>
        <p:txBody>
          <a:bodyPr/>
          <a:lstStyle>
            <a:lvl1pPr>
              <a:defRPr/>
            </a:lvl1pPr>
          </a:lstStyle>
          <a:p>
            <a:pPr>
              <a:defRPr/>
            </a:pPr>
            <a:fld id="{6F8F8FA4-A6CE-4D1E-B089-B5930334FFEA}" type="datetimeFigureOut">
              <a:rPr lang="en-US"/>
              <a:pPr>
                <a:defRPr/>
              </a:pPr>
              <a:t>11/20/2022</a:t>
            </a:fld>
            <a:endParaRPr lang="en-US"/>
          </a:p>
        </p:txBody>
      </p:sp>
      <p:sp>
        <p:nvSpPr>
          <p:cNvPr id="4" name="Rectangle 5">
            <a:extLst>
              <a:ext uri="{FF2B5EF4-FFF2-40B4-BE49-F238E27FC236}">
                <a16:creationId xmlns:a16="http://schemas.microsoft.com/office/drawing/2014/main" id="{7B761216-6027-4D39-B712-0F57FC13D5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03B26B9-8737-457E-92AA-9F36F429DC73}"/>
              </a:ext>
            </a:extLst>
          </p:cNvPr>
          <p:cNvSpPr>
            <a:spLocks noGrp="1" noChangeArrowheads="1"/>
          </p:cNvSpPr>
          <p:nvPr>
            <p:ph type="sldNum" sz="quarter" idx="12"/>
          </p:nvPr>
        </p:nvSpPr>
        <p:spPr>
          <a:ln/>
        </p:spPr>
        <p:txBody>
          <a:bodyPr/>
          <a:lstStyle>
            <a:lvl1pPr>
              <a:defRPr/>
            </a:lvl1pPr>
          </a:lstStyle>
          <a:p>
            <a:pPr>
              <a:defRPr/>
            </a:pPr>
            <a:fld id="{252EE4D0-6880-467C-A511-E01F489A3765}" type="slidenum">
              <a:rPr lang="en-US" altLang="en-US"/>
              <a:pPr>
                <a:defRPr/>
              </a:pPr>
              <a:t>‹#›</a:t>
            </a:fld>
            <a:endParaRPr lang="en-US" altLang="en-US"/>
          </a:p>
        </p:txBody>
      </p:sp>
    </p:spTree>
    <p:extLst>
      <p:ext uri="{BB962C8B-B14F-4D97-AF65-F5344CB8AC3E}">
        <p14:creationId xmlns:p14="http://schemas.microsoft.com/office/powerpoint/2010/main" val="1242629524"/>
      </p:ext>
    </p:extLst>
  </p:cSld>
  <p:clrMapOvr>
    <a:masterClrMapping/>
  </p:clrMapOvr>
  <p:transition spd="slow">
    <p:checker/>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BF4B38-F409-4E44-8935-7E61C194B44D}"/>
              </a:ext>
            </a:extLst>
          </p:cNvPr>
          <p:cNvSpPr>
            <a:spLocks noGrp="1" noChangeArrowheads="1"/>
          </p:cNvSpPr>
          <p:nvPr>
            <p:ph type="dt" sz="half" idx="10"/>
          </p:nvPr>
        </p:nvSpPr>
        <p:spPr>
          <a:ln/>
        </p:spPr>
        <p:txBody>
          <a:bodyPr/>
          <a:lstStyle>
            <a:lvl1pPr>
              <a:defRPr/>
            </a:lvl1pPr>
          </a:lstStyle>
          <a:p>
            <a:pPr>
              <a:defRPr/>
            </a:pPr>
            <a:fld id="{0462FEC4-7C46-4842-9122-7C52FC6A8C6C}" type="datetimeFigureOut">
              <a:rPr lang="en-US"/>
              <a:pPr>
                <a:defRPr/>
              </a:pPr>
              <a:t>11/20/2022</a:t>
            </a:fld>
            <a:endParaRPr lang="en-US"/>
          </a:p>
        </p:txBody>
      </p:sp>
      <p:sp>
        <p:nvSpPr>
          <p:cNvPr id="3" name="Rectangle 5">
            <a:extLst>
              <a:ext uri="{FF2B5EF4-FFF2-40B4-BE49-F238E27FC236}">
                <a16:creationId xmlns:a16="http://schemas.microsoft.com/office/drawing/2014/main" id="{B1859178-CEA6-4EB5-87F0-42D72B7B8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3C2FFD0-FFE4-4A38-AF34-EF84D65D9D40}"/>
              </a:ext>
            </a:extLst>
          </p:cNvPr>
          <p:cNvSpPr>
            <a:spLocks noGrp="1" noChangeArrowheads="1"/>
          </p:cNvSpPr>
          <p:nvPr>
            <p:ph type="sldNum" sz="quarter" idx="12"/>
          </p:nvPr>
        </p:nvSpPr>
        <p:spPr>
          <a:ln/>
        </p:spPr>
        <p:txBody>
          <a:bodyPr/>
          <a:lstStyle>
            <a:lvl1pPr>
              <a:defRPr/>
            </a:lvl1pPr>
          </a:lstStyle>
          <a:p>
            <a:pPr>
              <a:defRPr/>
            </a:pPr>
            <a:fld id="{A06D4A6B-6453-4A39-97EB-95B82ED9F7F3}" type="slidenum">
              <a:rPr lang="en-US" altLang="en-US"/>
              <a:pPr>
                <a:defRPr/>
              </a:pPr>
              <a:t>‹#›</a:t>
            </a:fld>
            <a:endParaRPr lang="en-US" altLang="en-US"/>
          </a:p>
        </p:txBody>
      </p:sp>
    </p:spTree>
    <p:extLst>
      <p:ext uri="{BB962C8B-B14F-4D97-AF65-F5344CB8AC3E}">
        <p14:creationId xmlns:p14="http://schemas.microsoft.com/office/powerpoint/2010/main" val="791323085"/>
      </p:ext>
    </p:extLst>
  </p:cSld>
  <p:clrMapOvr>
    <a:masterClrMapping/>
  </p:clrMapOvr>
  <p:transition spd="slow">
    <p:checker/>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653" y="273050"/>
            <a:ext cx="339949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39931" y="273051"/>
            <a:ext cx="57764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6653" y="1435101"/>
            <a:ext cx="33994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26AD6-0D92-480F-B596-7DEB775D7AE3}"/>
              </a:ext>
            </a:extLst>
          </p:cNvPr>
          <p:cNvSpPr>
            <a:spLocks noGrp="1" noChangeArrowheads="1"/>
          </p:cNvSpPr>
          <p:nvPr>
            <p:ph type="dt" sz="half" idx="10"/>
          </p:nvPr>
        </p:nvSpPr>
        <p:spPr>
          <a:ln/>
        </p:spPr>
        <p:txBody>
          <a:bodyPr/>
          <a:lstStyle>
            <a:lvl1pPr>
              <a:defRPr/>
            </a:lvl1pPr>
          </a:lstStyle>
          <a:p>
            <a:pPr>
              <a:defRPr/>
            </a:pPr>
            <a:fld id="{CB7B59D9-D980-4826-B486-DD454C431DB8}" type="datetimeFigureOut">
              <a:rPr lang="en-US"/>
              <a:pPr>
                <a:defRPr/>
              </a:pPr>
              <a:t>11/20/2022</a:t>
            </a:fld>
            <a:endParaRPr lang="en-US"/>
          </a:p>
        </p:txBody>
      </p:sp>
      <p:sp>
        <p:nvSpPr>
          <p:cNvPr id="6" name="Rectangle 5">
            <a:extLst>
              <a:ext uri="{FF2B5EF4-FFF2-40B4-BE49-F238E27FC236}">
                <a16:creationId xmlns:a16="http://schemas.microsoft.com/office/drawing/2014/main" id="{B3D5E25F-F9CA-4877-BB52-A9D5F391AF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23AD9A-67C7-4AC6-A570-57DCF0290083}"/>
              </a:ext>
            </a:extLst>
          </p:cNvPr>
          <p:cNvSpPr>
            <a:spLocks noGrp="1" noChangeArrowheads="1"/>
          </p:cNvSpPr>
          <p:nvPr>
            <p:ph type="sldNum" sz="quarter" idx="12"/>
          </p:nvPr>
        </p:nvSpPr>
        <p:spPr>
          <a:ln/>
        </p:spPr>
        <p:txBody>
          <a:bodyPr/>
          <a:lstStyle>
            <a:lvl1pPr>
              <a:defRPr/>
            </a:lvl1pPr>
          </a:lstStyle>
          <a:p>
            <a:pPr>
              <a:defRPr/>
            </a:pPr>
            <a:fld id="{26348CAC-1DCA-4650-9CD1-D4858D05FC02}" type="slidenum">
              <a:rPr lang="en-US" altLang="en-US"/>
              <a:pPr>
                <a:defRPr/>
              </a:pPr>
              <a:t>‹#›</a:t>
            </a:fld>
            <a:endParaRPr lang="en-US" altLang="en-US"/>
          </a:p>
        </p:txBody>
      </p:sp>
    </p:spTree>
    <p:extLst>
      <p:ext uri="{BB962C8B-B14F-4D97-AF65-F5344CB8AC3E}">
        <p14:creationId xmlns:p14="http://schemas.microsoft.com/office/powerpoint/2010/main" val="2250757560"/>
      </p:ext>
    </p:extLst>
  </p:cSld>
  <p:clrMapOvr>
    <a:masterClrMapping/>
  </p:clrMapOvr>
  <p:transition spd="slow">
    <p:checker/>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fld id="{85534C4F-53BD-41DA-9BA6-A7BFDAFCAE6C}" type="slidenum">
              <a:rPr lang="en-US" altLang="en-US"/>
              <a:pPr/>
              <a:t>‹#›</a:t>
            </a:fld>
            <a:endParaRPr lang="en-US" altLang="en-US"/>
          </a:p>
        </p:txBody>
      </p:sp>
    </p:spTree>
    <p:extLst>
      <p:ext uri="{BB962C8B-B14F-4D97-AF65-F5344CB8AC3E}">
        <p14:creationId xmlns:p14="http://schemas.microsoft.com/office/powerpoint/2010/main" val="37678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5348" y="4800600"/>
            <a:ext cx="619982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25348" y="612775"/>
            <a:ext cx="619982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25348" y="5367338"/>
            <a:ext cx="619982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B7FB36-0456-4BCC-B685-24930F9C0AD2}"/>
              </a:ext>
            </a:extLst>
          </p:cNvPr>
          <p:cNvSpPr>
            <a:spLocks noGrp="1" noChangeArrowheads="1"/>
          </p:cNvSpPr>
          <p:nvPr>
            <p:ph type="dt" sz="half" idx="10"/>
          </p:nvPr>
        </p:nvSpPr>
        <p:spPr>
          <a:ln/>
        </p:spPr>
        <p:txBody>
          <a:bodyPr/>
          <a:lstStyle>
            <a:lvl1pPr>
              <a:defRPr/>
            </a:lvl1pPr>
          </a:lstStyle>
          <a:p>
            <a:pPr>
              <a:defRPr/>
            </a:pPr>
            <a:fld id="{18860015-449D-4DA8-A4EA-099DAAC3362F}" type="datetimeFigureOut">
              <a:rPr lang="en-US"/>
              <a:pPr>
                <a:defRPr/>
              </a:pPr>
              <a:t>11/20/2022</a:t>
            </a:fld>
            <a:endParaRPr lang="en-US"/>
          </a:p>
        </p:txBody>
      </p:sp>
      <p:sp>
        <p:nvSpPr>
          <p:cNvPr id="6" name="Rectangle 5">
            <a:extLst>
              <a:ext uri="{FF2B5EF4-FFF2-40B4-BE49-F238E27FC236}">
                <a16:creationId xmlns:a16="http://schemas.microsoft.com/office/drawing/2014/main" id="{33F28839-6135-4D53-9812-6BA829FEFF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22D707-C59A-447B-83D9-4FC1DF3A4169}"/>
              </a:ext>
            </a:extLst>
          </p:cNvPr>
          <p:cNvSpPr>
            <a:spLocks noGrp="1" noChangeArrowheads="1"/>
          </p:cNvSpPr>
          <p:nvPr>
            <p:ph type="sldNum" sz="quarter" idx="12"/>
          </p:nvPr>
        </p:nvSpPr>
        <p:spPr>
          <a:ln/>
        </p:spPr>
        <p:txBody>
          <a:bodyPr/>
          <a:lstStyle>
            <a:lvl1pPr>
              <a:defRPr/>
            </a:lvl1pPr>
          </a:lstStyle>
          <a:p>
            <a:pPr>
              <a:defRPr/>
            </a:pPr>
            <a:fld id="{77D7CB56-9315-4E09-ACE3-380384490682}" type="slidenum">
              <a:rPr lang="en-US" altLang="en-US"/>
              <a:pPr>
                <a:defRPr/>
              </a:pPr>
              <a:t>‹#›</a:t>
            </a:fld>
            <a:endParaRPr lang="en-US" altLang="en-US"/>
          </a:p>
        </p:txBody>
      </p:sp>
    </p:spTree>
    <p:extLst>
      <p:ext uri="{BB962C8B-B14F-4D97-AF65-F5344CB8AC3E}">
        <p14:creationId xmlns:p14="http://schemas.microsoft.com/office/powerpoint/2010/main" val="3666920368"/>
      </p:ext>
    </p:extLst>
  </p:cSld>
  <p:clrMapOvr>
    <a:masterClrMapping/>
  </p:clrMapOvr>
  <p:transition spd="slow">
    <p:checker/>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715CE1-1E60-48DB-9C72-2C06E53ED0E1}"/>
              </a:ext>
            </a:extLst>
          </p:cNvPr>
          <p:cNvSpPr>
            <a:spLocks noGrp="1" noChangeArrowheads="1"/>
          </p:cNvSpPr>
          <p:nvPr>
            <p:ph type="dt" sz="half" idx="10"/>
          </p:nvPr>
        </p:nvSpPr>
        <p:spPr>
          <a:ln/>
        </p:spPr>
        <p:txBody>
          <a:bodyPr/>
          <a:lstStyle>
            <a:lvl1pPr>
              <a:defRPr/>
            </a:lvl1pPr>
          </a:lstStyle>
          <a:p>
            <a:pPr>
              <a:defRPr/>
            </a:pPr>
            <a:fld id="{D930F39C-1CC2-440C-BB60-83F8991DACBF}" type="datetimeFigureOut">
              <a:rPr lang="en-US"/>
              <a:pPr>
                <a:defRPr/>
              </a:pPr>
              <a:t>11/20/2022</a:t>
            </a:fld>
            <a:endParaRPr lang="en-US"/>
          </a:p>
        </p:txBody>
      </p:sp>
      <p:sp>
        <p:nvSpPr>
          <p:cNvPr id="5" name="Rectangle 5">
            <a:extLst>
              <a:ext uri="{FF2B5EF4-FFF2-40B4-BE49-F238E27FC236}">
                <a16:creationId xmlns:a16="http://schemas.microsoft.com/office/drawing/2014/main" id="{BB682CCB-A31D-4B82-B16A-B88002D34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8F90BD-6A4A-404D-9B2B-0457FFA324D0}"/>
              </a:ext>
            </a:extLst>
          </p:cNvPr>
          <p:cNvSpPr>
            <a:spLocks noGrp="1" noChangeArrowheads="1"/>
          </p:cNvSpPr>
          <p:nvPr>
            <p:ph type="sldNum" sz="quarter" idx="12"/>
          </p:nvPr>
        </p:nvSpPr>
        <p:spPr>
          <a:ln/>
        </p:spPr>
        <p:txBody>
          <a:bodyPr/>
          <a:lstStyle>
            <a:lvl1pPr>
              <a:defRPr/>
            </a:lvl1pPr>
          </a:lstStyle>
          <a:p>
            <a:pPr>
              <a:defRPr/>
            </a:pPr>
            <a:fld id="{390BAA8C-8361-473A-A1CD-71E4E7BBDA2C}" type="slidenum">
              <a:rPr lang="en-US" altLang="en-US"/>
              <a:pPr>
                <a:defRPr/>
              </a:pPr>
              <a:t>‹#›</a:t>
            </a:fld>
            <a:endParaRPr lang="en-US" altLang="en-US"/>
          </a:p>
        </p:txBody>
      </p:sp>
    </p:spTree>
    <p:extLst>
      <p:ext uri="{BB962C8B-B14F-4D97-AF65-F5344CB8AC3E}">
        <p14:creationId xmlns:p14="http://schemas.microsoft.com/office/powerpoint/2010/main" val="4081888159"/>
      </p:ext>
    </p:extLst>
  </p:cSld>
  <p:clrMapOvr>
    <a:masterClrMapping/>
  </p:clrMapOvr>
  <p:transition spd="slow">
    <p:checker/>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1452" y="274639"/>
            <a:ext cx="232493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6652" y="274639"/>
            <a:ext cx="680258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D4868E-3E9A-4F9F-99F9-8CEC5449F338}"/>
              </a:ext>
            </a:extLst>
          </p:cNvPr>
          <p:cNvSpPr>
            <a:spLocks noGrp="1" noChangeArrowheads="1"/>
          </p:cNvSpPr>
          <p:nvPr>
            <p:ph type="dt" sz="half" idx="10"/>
          </p:nvPr>
        </p:nvSpPr>
        <p:spPr>
          <a:ln/>
        </p:spPr>
        <p:txBody>
          <a:bodyPr/>
          <a:lstStyle>
            <a:lvl1pPr>
              <a:defRPr/>
            </a:lvl1pPr>
          </a:lstStyle>
          <a:p>
            <a:pPr>
              <a:defRPr/>
            </a:pPr>
            <a:fld id="{D25FC371-D0DA-4402-B4F5-938CBA545A7A}" type="datetimeFigureOut">
              <a:rPr lang="en-US"/>
              <a:pPr>
                <a:defRPr/>
              </a:pPr>
              <a:t>11/20/2022</a:t>
            </a:fld>
            <a:endParaRPr lang="en-US"/>
          </a:p>
        </p:txBody>
      </p:sp>
      <p:sp>
        <p:nvSpPr>
          <p:cNvPr id="5" name="Rectangle 5">
            <a:extLst>
              <a:ext uri="{FF2B5EF4-FFF2-40B4-BE49-F238E27FC236}">
                <a16:creationId xmlns:a16="http://schemas.microsoft.com/office/drawing/2014/main" id="{A51C2903-A3F9-49D9-B11F-8848F84B6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65CEBF-7BE3-4073-89DD-9FFBECC65089}"/>
              </a:ext>
            </a:extLst>
          </p:cNvPr>
          <p:cNvSpPr>
            <a:spLocks noGrp="1" noChangeArrowheads="1"/>
          </p:cNvSpPr>
          <p:nvPr>
            <p:ph type="sldNum" sz="quarter" idx="12"/>
          </p:nvPr>
        </p:nvSpPr>
        <p:spPr>
          <a:ln/>
        </p:spPr>
        <p:txBody>
          <a:bodyPr/>
          <a:lstStyle>
            <a:lvl1pPr>
              <a:defRPr/>
            </a:lvl1pPr>
          </a:lstStyle>
          <a:p>
            <a:pPr>
              <a:defRPr/>
            </a:pPr>
            <a:fld id="{4B0C7F8C-C7D1-4078-ACAE-0D24F2C95E34}" type="slidenum">
              <a:rPr lang="en-US" altLang="en-US"/>
              <a:pPr>
                <a:defRPr/>
              </a:pPr>
              <a:t>‹#›</a:t>
            </a:fld>
            <a:endParaRPr lang="en-US" altLang="en-US"/>
          </a:p>
        </p:txBody>
      </p:sp>
    </p:spTree>
    <p:extLst>
      <p:ext uri="{BB962C8B-B14F-4D97-AF65-F5344CB8AC3E}">
        <p14:creationId xmlns:p14="http://schemas.microsoft.com/office/powerpoint/2010/main" val="2673100736"/>
      </p:ext>
    </p:extLst>
  </p:cSld>
  <p:clrMapOvr>
    <a:masterClrMapping/>
  </p:clrMapOvr>
  <p:transition spd="slow">
    <p:checker/>
    <p:sndAc>
      <p:stSnd>
        <p:snd r:embed="rId1" name="camera.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774978" y="2130428"/>
            <a:ext cx="8783082"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549956" y="3886200"/>
            <a:ext cx="723312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1288E82-535F-407C-AE51-01190977647A}" type="slidenum">
              <a:rPr lang="en-US" altLang="en-US"/>
              <a:pPr>
                <a:defRPr/>
              </a:pPr>
              <a:t>‹#›</a:t>
            </a:fld>
            <a:endParaRPr lang="en-US" altLang="en-US"/>
          </a:p>
        </p:txBody>
      </p:sp>
    </p:spTree>
    <p:extLst>
      <p:ext uri="{BB962C8B-B14F-4D97-AF65-F5344CB8AC3E}">
        <p14:creationId xmlns:p14="http://schemas.microsoft.com/office/powerpoint/2010/main" val="3914022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09F22961-EA44-4C5A-96A0-23B62970AF71}" type="slidenum">
              <a:rPr lang="en-US" altLang="en-US"/>
              <a:pPr>
                <a:defRPr/>
              </a:pPr>
              <a:t>‹#›</a:t>
            </a:fld>
            <a:endParaRPr lang="en-US" altLang="en-US"/>
          </a:p>
        </p:txBody>
      </p:sp>
    </p:spTree>
    <p:extLst>
      <p:ext uri="{BB962C8B-B14F-4D97-AF65-F5344CB8AC3E}">
        <p14:creationId xmlns:p14="http://schemas.microsoft.com/office/powerpoint/2010/main" val="1688301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816239" y="4406903"/>
            <a:ext cx="8783082"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816239" y="2906713"/>
            <a:ext cx="87830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DE7D012A-A779-4565-9368-854EA82F4EEF}" type="slidenum">
              <a:rPr lang="en-US" altLang="en-US"/>
              <a:pPr>
                <a:defRPr/>
              </a:pPr>
              <a:t>‹#›</a:t>
            </a:fld>
            <a:endParaRPr lang="en-US" altLang="en-US"/>
          </a:p>
        </p:txBody>
      </p:sp>
    </p:spTree>
    <p:extLst>
      <p:ext uri="{BB962C8B-B14F-4D97-AF65-F5344CB8AC3E}">
        <p14:creationId xmlns:p14="http://schemas.microsoft.com/office/powerpoint/2010/main" val="107208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16652" y="1600203"/>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5252628" y="1600203"/>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604E7A70-0780-4D30-A50A-73268F46D4DD}" type="slidenum">
              <a:rPr lang="en-US" altLang="en-US"/>
              <a:pPr>
                <a:defRPr/>
              </a:pPr>
              <a:t>‹#›</a:t>
            </a:fld>
            <a:endParaRPr lang="en-US" altLang="en-US"/>
          </a:p>
        </p:txBody>
      </p:sp>
    </p:spTree>
    <p:extLst>
      <p:ext uri="{BB962C8B-B14F-4D97-AF65-F5344CB8AC3E}">
        <p14:creationId xmlns:p14="http://schemas.microsoft.com/office/powerpoint/2010/main" val="3931871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16652" y="1535113"/>
            <a:ext cx="45655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16652" y="2174875"/>
            <a:ext cx="45655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5249042" y="1535113"/>
            <a:ext cx="45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5249042" y="2174875"/>
            <a:ext cx="45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1FB8ED68-78DC-489A-9A42-B6DB21AC369F}" type="slidenum">
              <a:rPr lang="en-US" altLang="en-US"/>
              <a:pPr>
                <a:defRPr/>
              </a:pPr>
              <a:t>‹#›</a:t>
            </a:fld>
            <a:endParaRPr lang="en-US" altLang="en-US"/>
          </a:p>
        </p:txBody>
      </p:sp>
    </p:spTree>
    <p:extLst>
      <p:ext uri="{BB962C8B-B14F-4D97-AF65-F5344CB8AC3E}">
        <p14:creationId xmlns:p14="http://schemas.microsoft.com/office/powerpoint/2010/main" val="211263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7F7A16D4-EC55-4761-BEF2-63CDC7AE8A7A}" type="slidenum">
              <a:rPr lang="en-US" altLang="en-US"/>
              <a:pPr>
                <a:defRPr/>
              </a:pPr>
              <a:t>‹#›</a:t>
            </a:fld>
            <a:endParaRPr lang="en-US" altLang="en-US"/>
          </a:p>
        </p:txBody>
      </p:sp>
    </p:spTree>
    <p:extLst>
      <p:ext uri="{BB962C8B-B14F-4D97-AF65-F5344CB8AC3E}">
        <p14:creationId xmlns:p14="http://schemas.microsoft.com/office/powerpoint/2010/main" val="527317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927BB8D5-1D36-4F97-9723-E0460A90217F}" type="slidenum">
              <a:rPr lang="en-US" altLang="en-US"/>
              <a:pPr>
                <a:defRPr/>
              </a:pPr>
              <a:t>‹#›</a:t>
            </a:fld>
            <a:endParaRPr lang="en-US" altLang="en-US"/>
          </a:p>
        </p:txBody>
      </p:sp>
    </p:spTree>
    <p:extLst>
      <p:ext uri="{BB962C8B-B14F-4D97-AF65-F5344CB8AC3E}">
        <p14:creationId xmlns:p14="http://schemas.microsoft.com/office/powerpoint/2010/main" val="272255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ln/>
        </p:spPr>
        <p:txBody>
          <a:bodyPr/>
          <a:lstStyle>
            <a:lvl1pPr>
              <a:defRPr/>
            </a:lvl1pPr>
          </a:lstStyle>
          <a:p>
            <a:fld id="{B5B983FF-5707-4AE0-BAE1-84A0C8544748}" type="slidenum">
              <a:rPr lang="en-US" altLang="en-US"/>
              <a:pPr/>
              <a:t>‹#›</a:t>
            </a:fld>
            <a:endParaRPr lang="en-US" altLang="en-US"/>
          </a:p>
        </p:txBody>
      </p:sp>
    </p:spTree>
    <p:extLst>
      <p:ext uri="{BB962C8B-B14F-4D97-AF65-F5344CB8AC3E}">
        <p14:creationId xmlns:p14="http://schemas.microsoft.com/office/powerpoint/2010/main" val="3134877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16654" y="273050"/>
            <a:ext cx="3399498"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039931" y="273053"/>
            <a:ext cx="57764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16654" y="1435103"/>
            <a:ext cx="33994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C9D9206B-6A12-4E14-A66D-5C2D282F217E}" type="slidenum">
              <a:rPr lang="en-US" altLang="en-US"/>
              <a:pPr>
                <a:defRPr/>
              </a:pPr>
              <a:t>‹#›</a:t>
            </a:fld>
            <a:endParaRPr lang="en-US" altLang="en-US"/>
          </a:p>
        </p:txBody>
      </p:sp>
    </p:spTree>
    <p:extLst>
      <p:ext uri="{BB962C8B-B14F-4D97-AF65-F5344CB8AC3E}">
        <p14:creationId xmlns:p14="http://schemas.microsoft.com/office/powerpoint/2010/main" val="94837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025348" y="4800600"/>
            <a:ext cx="6199823"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025348" y="612775"/>
            <a:ext cx="619982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025348" y="5367338"/>
            <a:ext cx="619982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48DB2461-76F7-4AFF-B7CD-5798890BD5CE}" type="slidenum">
              <a:rPr lang="en-US" altLang="en-US"/>
              <a:pPr>
                <a:defRPr/>
              </a:pPr>
              <a:t>‹#›</a:t>
            </a:fld>
            <a:endParaRPr lang="en-US" altLang="en-US"/>
          </a:p>
        </p:txBody>
      </p:sp>
    </p:spTree>
    <p:extLst>
      <p:ext uri="{BB962C8B-B14F-4D97-AF65-F5344CB8AC3E}">
        <p14:creationId xmlns:p14="http://schemas.microsoft.com/office/powerpoint/2010/main" val="2083041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0F006B96-BB0A-420C-9A2D-6AD135FE9821}" type="slidenum">
              <a:rPr lang="en-US" altLang="en-US"/>
              <a:pPr>
                <a:defRPr/>
              </a:pPr>
              <a:t>‹#›</a:t>
            </a:fld>
            <a:endParaRPr lang="en-US" altLang="en-US"/>
          </a:p>
        </p:txBody>
      </p:sp>
    </p:spTree>
    <p:extLst>
      <p:ext uri="{BB962C8B-B14F-4D97-AF65-F5344CB8AC3E}">
        <p14:creationId xmlns:p14="http://schemas.microsoft.com/office/powerpoint/2010/main" val="251104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491452" y="274641"/>
            <a:ext cx="2324934"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16652" y="274641"/>
            <a:ext cx="6802583"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A672290-0FF1-4CF6-A434-6EAF8322E5C2}" type="slidenum">
              <a:rPr lang="en-US" altLang="en-US"/>
              <a:pPr>
                <a:defRPr/>
              </a:pPr>
              <a:t>‹#›</a:t>
            </a:fld>
            <a:endParaRPr lang="en-US" altLang="en-US"/>
          </a:p>
        </p:txBody>
      </p:sp>
    </p:spTree>
    <p:extLst>
      <p:ext uri="{BB962C8B-B14F-4D97-AF65-F5344CB8AC3E}">
        <p14:creationId xmlns:p14="http://schemas.microsoft.com/office/powerpoint/2010/main" val="352039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978" y="2130426"/>
            <a:ext cx="8783082" cy="1470025"/>
          </a:xfrm>
        </p:spPr>
        <p:txBody>
          <a:bodyPr/>
          <a:lstStyle/>
          <a:p>
            <a:r>
              <a:rPr lang="en-US"/>
              <a:t>Click to edit Master title style</a:t>
            </a:r>
            <a:endParaRPr lang="vi-VN"/>
          </a:p>
        </p:txBody>
      </p:sp>
      <p:sp>
        <p:nvSpPr>
          <p:cNvPr id="3" name="Subtitle 2"/>
          <p:cNvSpPr>
            <a:spLocks noGrp="1"/>
          </p:cNvSpPr>
          <p:nvPr>
            <p:ph type="subTitle" idx="1"/>
          </p:nvPr>
        </p:nvSpPr>
        <p:spPr>
          <a:xfrm>
            <a:off x="1549956" y="3886200"/>
            <a:ext cx="723312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C1FD529-E584-4DC4-925E-3FF497C7B7FB}" type="datetimeFigureOut">
              <a:rPr lang="vi-VN" smtClean="0"/>
              <a:t>20/11/2022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384683078"/>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1FD529-E584-4DC4-925E-3FF497C7B7FB}" type="datetimeFigureOut">
              <a:rPr lang="vi-VN" smtClean="0"/>
              <a:t>20/11/2022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2845929682"/>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239" y="4406901"/>
            <a:ext cx="8783082"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816239" y="2906713"/>
            <a:ext cx="87830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FD529-E584-4DC4-925E-3FF497C7B7FB}" type="datetimeFigureOut">
              <a:rPr lang="vi-VN" smtClean="0"/>
              <a:t>20/11/2022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1067588178"/>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516652" y="1600201"/>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252628" y="1600201"/>
            <a:ext cx="4563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C1FD529-E584-4DC4-925E-3FF497C7B7FB}" type="datetimeFigureOut">
              <a:rPr lang="vi-VN" smtClean="0"/>
              <a:t>20/11/2022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2999483739"/>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516652" y="1535113"/>
            <a:ext cx="45655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6652" y="2174875"/>
            <a:ext cx="45655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249041" y="1535113"/>
            <a:ext cx="45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9041" y="2174875"/>
            <a:ext cx="45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C1FD529-E584-4DC4-925E-3FF497C7B7FB}" type="datetimeFigureOut">
              <a:rPr lang="vi-VN" smtClean="0"/>
              <a:t>20/11/2022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1892220584"/>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C1FD529-E584-4DC4-925E-3FF497C7B7FB}" type="datetimeFigureOut">
              <a:rPr lang="vi-VN" smtClean="0"/>
              <a:t>20/11/2022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37073235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fld id="{4455F85E-58AD-4B54-AC72-E690701A965F}" type="slidenum">
              <a:rPr lang="en-US" altLang="en-US"/>
              <a:pPr/>
              <a:t>‹#›</a:t>
            </a:fld>
            <a:endParaRPr lang="en-US" altLang="en-US"/>
          </a:p>
        </p:txBody>
      </p:sp>
    </p:spTree>
    <p:extLst>
      <p:ext uri="{BB962C8B-B14F-4D97-AF65-F5344CB8AC3E}">
        <p14:creationId xmlns:p14="http://schemas.microsoft.com/office/powerpoint/2010/main" val="3015620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FD529-E584-4DC4-925E-3FF497C7B7FB}" type="datetimeFigureOut">
              <a:rPr lang="vi-VN" smtClean="0"/>
              <a:t>20/11/2022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3288192076"/>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653" y="273050"/>
            <a:ext cx="3399498"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039931" y="273051"/>
            <a:ext cx="57764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516653" y="1435101"/>
            <a:ext cx="33994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1FD529-E584-4DC4-925E-3FF497C7B7FB}" type="datetimeFigureOut">
              <a:rPr lang="vi-VN" smtClean="0"/>
              <a:t>20/11/2022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2567764360"/>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5348" y="4800600"/>
            <a:ext cx="6199823"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025348" y="612775"/>
            <a:ext cx="619982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025348" y="5367338"/>
            <a:ext cx="619982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1FD529-E584-4DC4-925E-3FF497C7B7FB}" type="datetimeFigureOut">
              <a:rPr lang="vi-VN" smtClean="0"/>
              <a:t>20/11/2022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2427070974"/>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1FD529-E584-4DC4-925E-3FF497C7B7FB}" type="datetimeFigureOut">
              <a:rPr lang="vi-VN" smtClean="0"/>
              <a:t>20/11/2022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1663164496"/>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1452" y="274639"/>
            <a:ext cx="2324934"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516652" y="274639"/>
            <a:ext cx="680258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C1FD529-E584-4DC4-925E-3FF497C7B7FB}" type="datetimeFigureOut">
              <a:rPr lang="vi-VN" smtClean="0"/>
              <a:t>20/11/2022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BCEE431-B0B3-41B3-A9C5-21187C655456}" type="slidenum">
              <a:rPr lang="vi-VN" smtClean="0"/>
              <a:t>‹#›</a:t>
            </a:fld>
            <a:endParaRPr lang="vi-VN"/>
          </a:p>
        </p:txBody>
      </p:sp>
    </p:spTree>
    <p:extLst>
      <p:ext uri="{BB962C8B-B14F-4D97-AF65-F5344CB8AC3E}">
        <p14:creationId xmlns:p14="http://schemas.microsoft.com/office/powerpoint/2010/main" val="1566634986"/>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3845BA-32C0-4464-B8D0-C3242579DD5A}"/>
              </a:ext>
            </a:extLst>
          </p:cNvPr>
          <p:cNvGrpSpPr>
            <a:grpSpLocks/>
          </p:cNvGrpSpPr>
          <p:nvPr>
            <p:custDataLst>
              <p:tags r:id="rId1"/>
            </p:custDataLst>
          </p:nvPr>
        </p:nvGrpSpPr>
        <p:grpSpPr bwMode="auto">
          <a:xfrm rot="248467">
            <a:off x="190157" y="2574925"/>
            <a:ext cx="3973556" cy="2425700"/>
            <a:chOff x="-10068" y="2615721"/>
            <a:chExt cx="5488038" cy="2838132"/>
          </a:xfrm>
        </p:grpSpPr>
        <p:sp>
          <p:nvSpPr>
            <p:cNvPr id="5" name="Freeform 457">
              <a:extLst>
                <a:ext uri="{FF2B5EF4-FFF2-40B4-BE49-F238E27FC236}">
                  <a16:creationId xmlns:a16="http://schemas.microsoft.com/office/drawing/2014/main" id="{4A44E213-CDD1-409A-AC93-5871D8FA793E}"/>
                </a:ext>
              </a:extLst>
            </p:cNvPr>
            <p:cNvSpPr>
              <a:spLocks/>
            </p:cNvSpPr>
            <p:nvPr>
              <p:custDataLst>
                <p:tags r:id="rId142"/>
              </p:custDataLst>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6" name="Freeform 458">
              <a:extLst>
                <a:ext uri="{FF2B5EF4-FFF2-40B4-BE49-F238E27FC236}">
                  <a16:creationId xmlns:a16="http://schemas.microsoft.com/office/drawing/2014/main" id="{44ED338D-47E5-4111-B987-DA12D32D0463}"/>
                </a:ext>
              </a:extLst>
            </p:cNvPr>
            <p:cNvSpPr>
              <a:spLocks/>
            </p:cNvSpPr>
            <p:nvPr>
              <p:custDataLst>
                <p:tags r:id="rId143"/>
              </p:custDataLst>
            </p:nvPr>
          </p:nvSpPr>
          <p:spPr bwMode="auto">
            <a:xfrm>
              <a:off x="5048252" y="4978307"/>
              <a:ext cx="133794" cy="70582"/>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7" name="Freeform 459">
              <a:extLst>
                <a:ext uri="{FF2B5EF4-FFF2-40B4-BE49-F238E27FC236}">
                  <a16:creationId xmlns:a16="http://schemas.microsoft.com/office/drawing/2014/main" id="{FD3863E8-B4AC-45AA-A293-E4FBF20E09FC}"/>
                </a:ext>
              </a:extLst>
            </p:cNvPr>
            <p:cNvSpPr>
              <a:spLocks/>
            </p:cNvSpPr>
            <p:nvPr>
              <p:custDataLst>
                <p:tags r:id="rId144"/>
              </p:custDataLst>
            </p:nvPr>
          </p:nvSpPr>
          <p:spPr bwMode="auto">
            <a:xfrm>
              <a:off x="2502834" y="2942703"/>
              <a:ext cx="84241" cy="96586"/>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8" name="Freeform 460">
              <a:extLst>
                <a:ext uri="{FF2B5EF4-FFF2-40B4-BE49-F238E27FC236}">
                  <a16:creationId xmlns:a16="http://schemas.microsoft.com/office/drawing/2014/main" id="{65AE9AC4-1666-49B3-9EBE-2D145E122D62}"/>
                </a:ext>
              </a:extLst>
            </p:cNvPr>
            <p:cNvSpPr>
              <a:spLocks/>
            </p:cNvSpPr>
            <p:nvPr>
              <p:custDataLst>
                <p:tags r:id="rId145"/>
              </p:custDataLst>
            </p:nvPr>
          </p:nvSpPr>
          <p:spPr bwMode="auto">
            <a:xfrm>
              <a:off x="2303562" y="3124358"/>
              <a:ext cx="101585" cy="81726"/>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9" name="Freeform 461">
              <a:extLst>
                <a:ext uri="{FF2B5EF4-FFF2-40B4-BE49-F238E27FC236}">
                  <a16:creationId xmlns:a16="http://schemas.microsoft.com/office/drawing/2014/main" id="{7A0D1BC3-3F34-4D85-B5DC-A49D84146879}"/>
                </a:ext>
              </a:extLst>
            </p:cNvPr>
            <p:cNvSpPr>
              <a:spLocks/>
            </p:cNvSpPr>
            <p:nvPr>
              <p:custDataLst>
                <p:tags r:id="rId146"/>
              </p:custDataLst>
            </p:nvPr>
          </p:nvSpPr>
          <p:spPr bwMode="auto">
            <a:xfrm>
              <a:off x="2459387" y="3292695"/>
              <a:ext cx="106541" cy="91013"/>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0" name="Freeform 462">
              <a:extLst>
                <a:ext uri="{FF2B5EF4-FFF2-40B4-BE49-F238E27FC236}">
                  <a16:creationId xmlns:a16="http://schemas.microsoft.com/office/drawing/2014/main" id="{B8E35C26-E161-4195-B7AC-835910EF9F28}"/>
                </a:ext>
              </a:extLst>
            </p:cNvPr>
            <p:cNvSpPr>
              <a:spLocks/>
            </p:cNvSpPr>
            <p:nvPr>
              <p:custDataLst>
                <p:tags r:id="rId147"/>
              </p:custDataLst>
            </p:nvPr>
          </p:nvSpPr>
          <p:spPr bwMode="auto">
            <a:xfrm>
              <a:off x="2001608" y="3132902"/>
              <a:ext cx="116451" cy="87299"/>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1" name="Freeform 463">
              <a:extLst>
                <a:ext uri="{FF2B5EF4-FFF2-40B4-BE49-F238E27FC236}">
                  <a16:creationId xmlns:a16="http://schemas.microsoft.com/office/drawing/2014/main" id="{7375D03C-AA08-44D3-A01F-11CE571E8CBD}"/>
                </a:ext>
              </a:extLst>
            </p:cNvPr>
            <p:cNvSpPr>
              <a:spLocks/>
            </p:cNvSpPr>
            <p:nvPr>
              <p:custDataLst>
                <p:tags r:id="rId148"/>
              </p:custDataLst>
            </p:nvPr>
          </p:nvSpPr>
          <p:spPr bwMode="auto">
            <a:xfrm>
              <a:off x="1758620" y="2686751"/>
              <a:ext cx="94151" cy="115160"/>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2" name="Freeform 464">
              <a:extLst>
                <a:ext uri="{FF2B5EF4-FFF2-40B4-BE49-F238E27FC236}">
                  <a16:creationId xmlns:a16="http://schemas.microsoft.com/office/drawing/2014/main" id="{BB7CF7AD-382A-4581-B1AD-6A241DCD0ADB}"/>
                </a:ext>
              </a:extLst>
            </p:cNvPr>
            <p:cNvSpPr>
              <a:spLocks/>
            </p:cNvSpPr>
            <p:nvPr>
              <p:custDataLst>
                <p:tags r:id="rId149"/>
              </p:custDataLst>
            </p:nvPr>
          </p:nvSpPr>
          <p:spPr bwMode="auto">
            <a:xfrm>
              <a:off x="3012219" y="3521924"/>
              <a:ext cx="91675" cy="72440"/>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3" name="Freeform 465">
              <a:extLst>
                <a:ext uri="{FF2B5EF4-FFF2-40B4-BE49-F238E27FC236}">
                  <a16:creationId xmlns:a16="http://schemas.microsoft.com/office/drawing/2014/main" id="{9F15A726-7E15-4CAC-8CC5-C0E2C0197EAC}"/>
                </a:ext>
              </a:extLst>
            </p:cNvPr>
            <p:cNvSpPr>
              <a:spLocks/>
            </p:cNvSpPr>
            <p:nvPr>
              <p:custDataLst>
                <p:tags r:id="rId150"/>
              </p:custDataLst>
            </p:nvPr>
          </p:nvSpPr>
          <p:spPr bwMode="auto">
            <a:xfrm>
              <a:off x="3073398" y="3400899"/>
              <a:ext cx="106539" cy="89156"/>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4" name="Freeform 466">
              <a:extLst>
                <a:ext uri="{FF2B5EF4-FFF2-40B4-BE49-F238E27FC236}">
                  <a16:creationId xmlns:a16="http://schemas.microsoft.com/office/drawing/2014/main" id="{A21AA92C-3B53-49C1-B779-CCB6B93FDD3B}"/>
                </a:ext>
              </a:extLst>
            </p:cNvPr>
            <p:cNvSpPr>
              <a:spLocks/>
            </p:cNvSpPr>
            <p:nvPr>
              <p:custDataLst>
                <p:tags r:id="rId151"/>
              </p:custDataLst>
            </p:nvPr>
          </p:nvSpPr>
          <p:spPr bwMode="auto">
            <a:xfrm>
              <a:off x="4106774" y="4330550"/>
              <a:ext cx="84241" cy="81726"/>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5" name="Freeform 467">
              <a:extLst>
                <a:ext uri="{FF2B5EF4-FFF2-40B4-BE49-F238E27FC236}">
                  <a16:creationId xmlns:a16="http://schemas.microsoft.com/office/drawing/2014/main" id="{BB988EA1-792F-4B28-B9B0-C0DF15752C80}"/>
                </a:ext>
              </a:extLst>
            </p:cNvPr>
            <p:cNvSpPr>
              <a:spLocks/>
            </p:cNvSpPr>
            <p:nvPr>
              <p:custDataLst>
                <p:tags r:id="rId152"/>
              </p:custDataLst>
            </p:nvPr>
          </p:nvSpPr>
          <p:spPr bwMode="auto">
            <a:xfrm>
              <a:off x="4176255" y="4225681"/>
              <a:ext cx="104062" cy="83584"/>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6" name="Freeform 468">
              <a:extLst>
                <a:ext uri="{FF2B5EF4-FFF2-40B4-BE49-F238E27FC236}">
                  <a16:creationId xmlns:a16="http://schemas.microsoft.com/office/drawing/2014/main" id="{20CF9C38-0E6D-4760-815D-12AA78129E62}"/>
                </a:ext>
              </a:extLst>
            </p:cNvPr>
            <p:cNvSpPr>
              <a:spLocks/>
            </p:cNvSpPr>
            <p:nvPr>
              <p:custDataLst>
                <p:tags r:id="rId153"/>
              </p:custDataLst>
            </p:nvPr>
          </p:nvSpPr>
          <p:spPr bwMode="auto">
            <a:xfrm>
              <a:off x="3449624" y="3751933"/>
              <a:ext cx="74330" cy="79869"/>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7" name="Freeform 469">
              <a:extLst>
                <a:ext uri="{FF2B5EF4-FFF2-40B4-BE49-F238E27FC236}">
                  <a16:creationId xmlns:a16="http://schemas.microsoft.com/office/drawing/2014/main" id="{DA4F1B78-4864-495B-9DD6-E66D684F4928}"/>
                </a:ext>
              </a:extLst>
            </p:cNvPr>
            <p:cNvSpPr>
              <a:spLocks/>
            </p:cNvSpPr>
            <p:nvPr>
              <p:custDataLst>
                <p:tags r:id="rId154"/>
              </p:custDataLst>
            </p:nvPr>
          </p:nvSpPr>
          <p:spPr bwMode="auto">
            <a:xfrm>
              <a:off x="3729449" y="3704850"/>
              <a:ext cx="84241" cy="104015"/>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8" name="Freeform 470">
              <a:extLst>
                <a:ext uri="{FF2B5EF4-FFF2-40B4-BE49-F238E27FC236}">
                  <a16:creationId xmlns:a16="http://schemas.microsoft.com/office/drawing/2014/main" id="{0B1B3885-FC63-4FA9-9B80-0E4036AA47FE}"/>
                </a:ext>
              </a:extLst>
            </p:cNvPr>
            <p:cNvSpPr>
              <a:spLocks/>
            </p:cNvSpPr>
            <p:nvPr>
              <p:custDataLst>
                <p:tags r:id="rId155"/>
              </p:custDataLst>
            </p:nvPr>
          </p:nvSpPr>
          <p:spPr bwMode="auto">
            <a:xfrm>
              <a:off x="3899340" y="3557693"/>
              <a:ext cx="89196" cy="109587"/>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19" name="Freeform 471">
              <a:extLst>
                <a:ext uri="{FF2B5EF4-FFF2-40B4-BE49-F238E27FC236}">
                  <a16:creationId xmlns:a16="http://schemas.microsoft.com/office/drawing/2014/main" id="{3DF25F04-C8B3-43C3-BB04-A68214601964}"/>
                </a:ext>
              </a:extLst>
            </p:cNvPr>
            <p:cNvSpPr>
              <a:spLocks/>
            </p:cNvSpPr>
            <p:nvPr>
              <p:custDataLst>
                <p:tags r:id="rId156"/>
              </p:custDataLst>
            </p:nvPr>
          </p:nvSpPr>
          <p:spPr bwMode="auto">
            <a:xfrm>
              <a:off x="4213969" y="3970371"/>
              <a:ext cx="104062" cy="89156"/>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0" name="Freeform 472">
              <a:extLst>
                <a:ext uri="{FF2B5EF4-FFF2-40B4-BE49-F238E27FC236}">
                  <a16:creationId xmlns:a16="http://schemas.microsoft.com/office/drawing/2014/main" id="{EAF45F85-0A7D-418A-A86D-C55A6DCC6844}"/>
                </a:ext>
              </a:extLst>
            </p:cNvPr>
            <p:cNvSpPr>
              <a:spLocks/>
            </p:cNvSpPr>
            <p:nvPr>
              <p:custDataLst>
                <p:tags r:id="rId157"/>
              </p:custDataLst>
            </p:nvPr>
          </p:nvSpPr>
          <p:spPr bwMode="auto">
            <a:xfrm>
              <a:off x="4699842" y="4413654"/>
              <a:ext cx="91675" cy="107730"/>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1" name="Freeform 473">
              <a:extLst>
                <a:ext uri="{FF2B5EF4-FFF2-40B4-BE49-F238E27FC236}">
                  <a16:creationId xmlns:a16="http://schemas.microsoft.com/office/drawing/2014/main" id="{18557E61-FCB3-46B8-8DCE-AB907A1F94F3}"/>
                </a:ext>
              </a:extLst>
            </p:cNvPr>
            <p:cNvSpPr>
              <a:spLocks/>
            </p:cNvSpPr>
            <p:nvPr>
              <p:custDataLst>
                <p:tags r:id="rId158"/>
              </p:custDataLst>
            </p:nvPr>
          </p:nvSpPr>
          <p:spPr bwMode="auto">
            <a:xfrm>
              <a:off x="4571349" y="4424545"/>
              <a:ext cx="84241" cy="10030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2" name="Freeform 474">
              <a:extLst>
                <a:ext uri="{FF2B5EF4-FFF2-40B4-BE49-F238E27FC236}">
                  <a16:creationId xmlns:a16="http://schemas.microsoft.com/office/drawing/2014/main" id="{A04A98A7-F845-4623-8C3B-2E4F2705BDDC}"/>
                </a:ext>
              </a:extLst>
            </p:cNvPr>
            <p:cNvSpPr>
              <a:spLocks/>
            </p:cNvSpPr>
            <p:nvPr>
              <p:custDataLst>
                <p:tags r:id="rId159"/>
              </p:custDataLst>
            </p:nvPr>
          </p:nvSpPr>
          <p:spPr bwMode="auto">
            <a:xfrm>
              <a:off x="5110764" y="4590986"/>
              <a:ext cx="76807" cy="8358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3" name="Freeform 475">
              <a:extLst>
                <a:ext uri="{FF2B5EF4-FFF2-40B4-BE49-F238E27FC236}">
                  <a16:creationId xmlns:a16="http://schemas.microsoft.com/office/drawing/2014/main" id="{7293D33A-AA54-4318-8C21-1731487E78D8}"/>
                </a:ext>
              </a:extLst>
            </p:cNvPr>
            <p:cNvSpPr>
              <a:spLocks/>
            </p:cNvSpPr>
            <p:nvPr>
              <p:custDataLst>
                <p:tags r:id="rId160"/>
              </p:custDataLst>
            </p:nvPr>
          </p:nvSpPr>
          <p:spPr bwMode="auto">
            <a:xfrm>
              <a:off x="5175476" y="4696671"/>
              <a:ext cx="101584" cy="79869"/>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4" name="Freeform 476">
              <a:extLst>
                <a:ext uri="{FF2B5EF4-FFF2-40B4-BE49-F238E27FC236}">
                  <a16:creationId xmlns:a16="http://schemas.microsoft.com/office/drawing/2014/main" id="{8171180E-FAB5-4D31-82E2-20EF07B4DEA9}"/>
                </a:ext>
              </a:extLst>
            </p:cNvPr>
            <p:cNvSpPr>
              <a:spLocks/>
            </p:cNvSpPr>
            <p:nvPr>
              <p:custDataLst>
                <p:tags r:id="rId161"/>
              </p:custDataLst>
            </p:nvPr>
          </p:nvSpPr>
          <p:spPr bwMode="auto">
            <a:xfrm>
              <a:off x="4352459" y="4590620"/>
              <a:ext cx="96630" cy="70582"/>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5" name="Freeform 477">
              <a:extLst>
                <a:ext uri="{FF2B5EF4-FFF2-40B4-BE49-F238E27FC236}">
                  <a16:creationId xmlns:a16="http://schemas.microsoft.com/office/drawing/2014/main" id="{C96475FB-CC7E-455E-8526-CEF61AC354C6}"/>
                </a:ext>
              </a:extLst>
            </p:cNvPr>
            <p:cNvSpPr>
              <a:spLocks/>
            </p:cNvSpPr>
            <p:nvPr>
              <p:custDataLst>
                <p:tags r:id="rId162"/>
              </p:custDataLst>
            </p:nvPr>
          </p:nvSpPr>
          <p:spPr bwMode="auto">
            <a:xfrm>
              <a:off x="2999852" y="3032887"/>
              <a:ext cx="89196" cy="74297"/>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6" name="Freeform 478">
              <a:extLst>
                <a:ext uri="{FF2B5EF4-FFF2-40B4-BE49-F238E27FC236}">
                  <a16:creationId xmlns:a16="http://schemas.microsoft.com/office/drawing/2014/main" id="{7C5E5A81-7D2C-44CE-8005-438AEC54DC5C}"/>
                </a:ext>
              </a:extLst>
            </p:cNvPr>
            <p:cNvSpPr>
              <a:spLocks/>
            </p:cNvSpPr>
            <p:nvPr>
              <p:custDataLst>
                <p:tags r:id="rId163"/>
              </p:custDataLst>
            </p:nvPr>
          </p:nvSpPr>
          <p:spPr bwMode="auto">
            <a:xfrm>
              <a:off x="2801328" y="2923108"/>
              <a:ext cx="71853" cy="92871"/>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7" name="Freeform 479">
              <a:extLst>
                <a:ext uri="{FF2B5EF4-FFF2-40B4-BE49-F238E27FC236}">
                  <a16:creationId xmlns:a16="http://schemas.microsoft.com/office/drawing/2014/main" id="{F41BFA43-B7A9-461E-82FC-93E799C0BACE}"/>
                </a:ext>
              </a:extLst>
            </p:cNvPr>
            <p:cNvSpPr>
              <a:spLocks/>
            </p:cNvSpPr>
            <p:nvPr>
              <p:custDataLst>
                <p:tags r:id="rId164"/>
              </p:custDataLst>
            </p:nvPr>
          </p:nvSpPr>
          <p:spPr bwMode="auto">
            <a:xfrm>
              <a:off x="92406" y="3009280"/>
              <a:ext cx="118928" cy="100300"/>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p:spPr>
          <p:txBody>
            <a:bodyPr/>
            <a:lstStyle/>
            <a:p>
              <a:pPr algn="ctr" eaLnBrk="1" hangingPunct="1">
                <a:spcBef>
                  <a:spcPct val="20000"/>
                </a:spcBef>
                <a:defRPr/>
              </a:pPr>
              <a:endParaRPr sz="1350">
                <a:solidFill>
                  <a:prstClr val="black"/>
                </a:solidFill>
              </a:endParaRPr>
            </a:p>
          </p:txBody>
        </p:sp>
        <p:sp>
          <p:nvSpPr>
            <p:cNvPr id="28" name="Freeform 480">
              <a:extLst>
                <a:ext uri="{FF2B5EF4-FFF2-40B4-BE49-F238E27FC236}">
                  <a16:creationId xmlns:a16="http://schemas.microsoft.com/office/drawing/2014/main" id="{16503038-EED7-45AE-ABA2-C94864EE1A87}"/>
                </a:ext>
              </a:extLst>
            </p:cNvPr>
            <p:cNvSpPr>
              <a:spLocks/>
            </p:cNvSpPr>
            <p:nvPr>
              <p:custDataLst>
                <p:tags r:id="rId165"/>
              </p:custDataLst>
            </p:nvPr>
          </p:nvSpPr>
          <p:spPr bwMode="auto">
            <a:xfrm>
              <a:off x="3764752" y="3955782"/>
              <a:ext cx="460846" cy="477357"/>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29" name="Freeform 481">
              <a:extLst>
                <a:ext uri="{FF2B5EF4-FFF2-40B4-BE49-F238E27FC236}">
                  <a16:creationId xmlns:a16="http://schemas.microsoft.com/office/drawing/2014/main" id="{F4BEF708-F275-436D-B5EB-8491CBFA013B}"/>
                </a:ext>
              </a:extLst>
            </p:cNvPr>
            <p:cNvSpPr>
              <a:spLocks/>
            </p:cNvSpPr>
            <p:nvPr>
              <p:custDataLst>
                <p:tags r:id="rId166"/>
              </p:custDataLst>
            </p:nvPr>
          </p:nvSpPr>
          <p:spPr bwMode="auto">
            <a:xfrm>
              <a:off x="3380757" y="3473906"/>
              <a:ext cx="1023277" cy="83026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0" name="Freeform 482">
              <a:extLst>
                <a:ext uri="{FF2B5EF4-FFF2-40B4-BE49-F238E27FC236}">
                  <a16:creationId xmlns:a16="http://schemas.microsoft.com/office/drawing/2014/main" id="{011CD30A-0F55-4CBC-AFC3-E7A377BC44C8}"/>
                </a:ext>
              </a:extLst>
            </p:cNvPr>
            <p:cNvSpPr>
              <a:spLocks/>
            </p:cNvSpPr>
            <p:nvPr>
              <p:custDataLst>
                <p:tags r:id="rId167"/>
              </p:custDataLst>
            </p:nvPr>
          </p:nvSpPr>
          <p:spPr bwMode="auto">
            <a:xfrm>
              <a:off x="4924977" y="4361985"/>
              <a:ext cx="488102" cy="952855"/>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1" name="Freeform 483">
              <a:extLst>
                <a:ext uri="{FF2B5EF4-FFF2-40B4-BE49-F238E27FC236}">
                  <a16:creationId xmlns:a16="http://schemas.microsoft.com/office/drawing/2014/main" id="{EC0A4E9B-02B6-489D-8D06-02050E45AEBB}"/>
                </a:ext>
              </a:extLst>
            </p:cNvPr>
            <p:cNvSpPr>
              <a:spLocks/>
            </p:cNvSpPr>
            <p:nvPr>
              <p:custDataLst>
                <p:tags r:id="rId168"/>
              </p:custDataLst>
            </p:nvPr>
          </p:nvSpPr>
          <p:spPr bwMode="auto">
            <a:xfrm>
              <a:off x="2226778" y="2845605"/>
              <a:ext cx="1085219" cy="668670"/>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2" name="Freeform 484">
              <a:extLst>
                <a:ext uri="{FF2B5EF4-FFF2-40B4-BE49-F238E27FC236}">
                  <a16:creationId xmlns:a16="http://schemas.microsoft.com/office/drawing/2014/main" id="{58746E72-720D-4E07-851A-260257658D4E}"/>
                </a:ext>
              </a:extLst>
            </p:cNvPr>
            <p:cNvSpPr>
              <a:spLocks/>
            </p:cNvSpPr>
            <p:nvPr>
              <p:custDataLst>
                <p:tags r:id="rId169"/>
              </p:custDataLst>
            </p:nvPr>
          </p:nvSpPr>
          <p:spPr bwMode="auto">
            <a:xfrm>
              <a:off x="2380562" y="3134487"/>
              <a:ext cx="614462" cy="304616"/>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3" name="Freeform 485">
              <a:extLst>
                <a:ext uri="{FF2B5EF4-FFF2-40B4-BE49-F238E27FC236}">
                  <a16:creationId xmlns:a16="http://schemas.microsoft.com/office/drawing/2014/main" id="{D1382AD8-5850-4B71-B8AA-F50FC09C8428}"/>
                </a:ext>
              </a:extLst>
            </p:cNvPr>
            <p:cNvSpPr>
              <a:spLocks/>
            </p:cNvSpPr>
            <p:nvPr>
              <p:custDataLst>
                <p:tags r:id="rId170"/>
              </p:custDataLst>
            </p:nvPr>
          </p:nvSpPr>
          <p:spPr bwMode="auto">
            <a:xfrm>
              <a:off x="4544282" y="4573779"/>
              <a:ext cx="621896" cy="35848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4" name="Freeform 486">
              <a:extLst>
                <a:ext uri="{FF2B5EF4-FFF2-40B4-BE49-F238E27FC236}">
                  <a16:creationId xmlns:a16="http://schemas.microsoft.com/office/drawing/2014/main" id="{9F1416C6-301B-46D3-998B-BEA7B4646D94}"/>
                </a:ext>
              </a:extLst>
            </p:cNvPr>
            <p:cNvSpPr>
              <a:spLocks/>
            </p:cNvSpPr>
            <p:nvPr>
              <p:custDataLst>
                <p:tags r:id="rId171"/>
              </p:custDataLst>
            </p:nvPr>
          </p:nvSpPr>
          <p:spPr bwMode="auto">
            <a:xfrm>
              <a:off x="3422687" y="3662542"/>
              <a:ext cx="621896" cy="354766"/>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5" name="Freeform 487">
              <a:extLst>
                <a:ext uri="{FF2B5EF4-FFF2-40B4-BE49-F238E27FC236}">
                  <a16:creationId xmlns:a16="http://schemas.microsoft.com/office/drawing/2014/main" id="{C24EB613-EA92-4F83-AC20-C99D46F78749}"/>
                </a:ext>
              </a:extLst>
            </p:cNvPr>
            <p:cNvSpPr>
              <a:spLocks/>
            </p:cNvSpPr>
            <p:nvPr>
              <p:custDataLst>
                <p:tags r:id="rId172"/>
              </p:custDataLst>
            </p:nvPr>
          </p:nvSpPr>
          <p:spPr bwMode="auto">
            <a:xfrm>
              <a:off x="1199377" y="2686554"/>
              <a:ext cx="961336" cy="445780"/>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6" name="Freeform 488">
              <a:extLst>
                <a:ext uri="{FF2B5EF4-FFF2-40B4-BE49-F238E27FC236}">
                  <a16:creationId xmlns:a16="http://schemas.microsoft.com/office/drawing/2014/main" id="{E3EAFFED-BD68-418D-A3C0-FADD42C619E8}"/>
                </a:ext>
              </a:extLst>
            </p:cNvPr>
            <p:cNvSpPr>
              <a:spLocks/>
            </p:cNvSpPr>
            <p:nvPr>
              <p:custDataLst>
                <p:tags r:id="rId173"/>
              </p:custDataLst>
            </p:nvPr>
          </p:nvSpPr>
          <p:spPr bwMode="auto">
            <a:xfrm>
              <a:off x="1342682" y="2922771"/>
              <a:ext cx="535177" cy="174597"/>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7" name="Freeform 489">
              <a:extLst>
                <a:ext uri="{FF2B5EF4-FFF2-40B4-BE49-F238E27FC236}">
                  <a16:creationId xmlns:a16="http://schemas.microsoft.com/office/drawing/2014/main" id="{24BEE4CD-A275-4780-B1A6-C37F3552A42D}"/>
                </a:ext>
              </a:extLst>
            </p:cNvPr>
            <p:cNvSpPr>
              <a:spLocks/>
            </p:cNvSpPr>
            <p:nvPr>
              <p:custDataLst>
                <p:tags r:id="rId174"/>
              </p:custDataLst>
            </p:nvPr>
          </p:nvSpPr>
          <p:spPr bwMode="auto">
            <a:xfrm>
              <a:off x="17043" y="2663487"/>
              <a:ext cx="1092653" cy="542366"/>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8" name="Freeform 490">
              <a:extLst>
                <a:ext uri="{FF2B5EF4-FFF2-40B4-BE49-F238E27FC236}">
                  <a16:creationId xmlns:a16="http://schemas.microsoft.com/office/drawing/2014/main" id="{46478D85-45D0-49A3-82C4-90BFED776A0C}"/>
                </a:ext>
              </a:extLst>
            </p:cNvPr>
            <p:cNvSpPr>
              <a:spLocks/>
            </p:cNvSpPr>
            <p:nvPr>
              <p:custDataLst>
                <p:tags r:id="rId175"/>
              </p:custDataLst>
            </p:nvPr>
          </p:nvSpPr>
          <p:spPr bwMode="auto">
            <a:xfrm>
              <a:off x="336723" y="2951340"/>
              <a:ext cx="604551" cy="221032"/>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9" name="Freeform 485">
              <a:extLst>
                <a:ext uri="{FF2B5EF4-FFF2-40B4-BE49-F238E27FC236}">
                  <a16:creationId xmlns:a16="http://schemas.microsoft.com/office/drawing/2014/main" id="{86C7DA48-09BD-4E2E-85FF-BB724F00B972}"/>
                </a:ext>
              </a:extLst>
            </p:cNvPr>
            <p:cNvSpPr>
              <a:spLocks/>
            </p:cNvSpPr>
            <p:nvPr>
              <p:custDataLst>
                <p:tags r:id="rId176"/>
              </p:custDataLst>
            </p:nvPr>
          </p:nvSpPr>
          <p:spPr bwMode="auto">
            <a:xfrm rot="20750629">
              <a:off x="4400794" y="4322710"/>
              <a:ext cx="621896" cy="358482"/>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grpSp>
      <p:grpSp>
        <p:nvGrpSpPr>
          <p:cNvPr id="40" name="Group 39">
            <a:extLst>
              <a:ext uri="{FF2B5EF4-FFF2-40B4-BE49-F238E27FC236}">
                <a16:creationId xmlns:a16="http://schemas.microsoft.com/office/drawing/2014/main" id="{527359E9-AC3D-47FF-9777-B095DAE95A9D}"/>
              </a:ext>
            </a:extLst>
          </p:cNvPr>
          <p:cNvGrpSpPr>
            <a:grpSpLocks/>
          </p:cNvGrpSpPr>
          <p:nvPr>
            <p:custDataLst>
              <p:tags r:id="rId2"/>
            </p:custDataLst>
          </p:nvPr>
        </p:nvGrpSpPr>
        <p:grpSpPr bwMode="auto">
          <a:xfrm rot="-2611328">
            <a:off x="57406" y="188913"/>
            <a:ext cx="439513" cy="588962"/>
            <a:chOff x="11036616" y="1071278"/>
            <a:chExt cx="1030189" cy="1170315"/>
          </a:xfrm>
        </p:grpSpPr>
        <p:sp>
          <p:nvSpPr>
            <p:cNvPr id="41" name="Freeform 28">
              <a:extLst>
                <a:ext uri="{FF2B5EF4-FFF2-40B4-BE49-F238E27FC236}">
                  <a16:creationId xmlns:a16="http://schemas.microsoft.com/office/drawing/2014/main" id="{0A47E0CD-7C72-4AF7-8BF0-6DD7A32EC4FE}"/>
                </a:ext>
              </a:extLst>
            </p:cNvPr>
            <p:cNvSpPr>
              <a:spLocks/>
            </p:cNvSpPr>
            <p:nvPr>
              <p:custDataLst>
                <p:tags r:id="rId134"/>
              </p:custDataLst>
            </p:nvPr>
          </p:nvSpPr>
          <p:spPr bwMode="auto">
            <a:xfrm rot="20399546">
              <a:off x="11039655" y="1069369"/>
              <a:ext cx="1030189" cy="1091456"/>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42" name="Freeform 29">
              <a:extLst>
                <a:ext uri="{FF2B5EF4-FFF2-40B4-BE49-F238E27FC236}">
                  <a16:creationId xmlns:a16="http://schemas.microsoft.com/office/drawing/2014/main" id="{C45B4539-585F-4644-AF2B-895ED6597668}"/>
                </a:ext>
              </a:extLst>
            </p:cNvPr>
            <p:cNvSpPr>
              <a:spLocks/>
            </p:cNvSpPr>
            <p:nvPr>
              <p:custDataLst>
                <p:tags r:id="rId135"/>
              </p:custDataLst>
            </p:nvPr>
          </p:nvSpPr>
          <p:spPr bwMode="auto">
            <a:xfrm rot="20399546">
              <a:off x="11110850" y="1135243"/>
              <a:ext cx="870405" cy="886413"/>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lstStyle/>
            <a:p>
              <a:pPr algn="ctr" eaLnBrk="1" hangingPunct="1">
                <a:spcBef>
                  <a:spcPct val="20000"/>
                </a:spcBef>
                <a:defRPr/>
              </a:pPr>
              <a:endParaRPr sz="1350">
                <a:solidFill>
                  <a:prstClr val="black"/>
                </a:solidFill>
              </a:endParaRPr>
            </a:p>
          </p:txBody>
        </p:sp>
        <p:sp>
          <p:nvSpPr>
            <p:cNvPr id="43" name="Freeform 30">
              <a:extLst>
                <a:ext uri="{FF2B5EF4-FFF2-40B4-BE49-F238E27FC236}">
                  <a16:creationId xmlns:a16="http://schemas.microsoft.com/office/drawing/2014/main" id="{245F0465-651A-4E5E-9B43-67FF7D5FADCA}"/>
                </a:ext>
              </a:extLst>
            </p:cNvPr>
            <p:cNvSpPr>
              <a:spLocks/>
            </p:cNvSpPr>
            <p:nvPr>
              <p:custDataLst>
                <p:tags r:id="rId136"/>
              </p:custDataLst>
            </p:nvPr>
          </p:nvSpPr>
          <p:spPr bwMode="auto">
            <a:xfrm rot="20399546">
              <a:off x="11484838" y="1371056"/>
              <a:ext cx="147168" cy="61512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4" name="Freeform 31">
              <a:extLst>
                <a:ext uri="{FF2B5EF4-FFF2-40B4-BE49-F238E27FC236}">
                  <a16:creationId xmlns:a16="http://schemas.microsoft.com/office/drawing/2014/main" id="{899F4589-5965-461B-90A1-E5B510C39A01}"/>
                </a:ext>
              </a:extLst>
            </p:cNvPr>
            <p:cNvSpPr>
              <a:spLocks/>
            </p:cNvSpPr>
            <p:nvPr>
              <p:custDataLst>
                <p:tags r:id="rId137"/>
              </p:custDataLst>
            </p:nvPr>
          </p:nvSpPr>
          <p:spPr bwMode="auto">
            <a:xfrm rot="20399546">
              <a:off x="11275100" y="1606328"/>
              <a:ext cx="277520" cy="299676"/>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5" name="Freeform 32">
              <a:extLst>
                <a:ext uri="{FF2B5EF4-FFF2-40B4-BE49-F238E27FC236}">
                  <a16:creationId xmlns:a16="http://schemas.microsoft.com/office/drawing/2014/main" id="{F44F4AFF-D5FC-45F3-8C30-C0FBCC4FCD86}"/>
                </a:ext>
              </a:extLst>
            </p:cNvPr>
            <p:cNvSpPr>
              <a:spLocks/>
            </p:cNvSpPr>
            <p:nvPr>
              <p:custDataLst>
                <p:tags r:id="rId138"/>
              </p:custDataLst>
            </p:nvPr>
          </p:nvSpPr>
          <p:spPr bwMode="auto">
            <a:xfrm rot="20399546">
              <a:off x="11406897" y="1943411"/>
              <a:ext cx="243881" cy="85170"/>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6" name="Freeform 33">
              <a:extLst>
                <a:ext uri="{FF2B5EF4-FFF2-40B4-BE49-F238E27FC236}">
                  <a16:creationId xmlns:a16="http://schemas.microsoft.com/office/drawing/2014/main" id="{2E1FCE6E-ED36-4B47-B044-85076BB9DF0C}"/>
                </a:ext>
              </a:extLst>
            </p:cNvPr>
            <p:cNvSpPr>
              <a:spLocks/>
            </p:cNvSpPr>
            <p:nvPr>
              <p:custDataLst>
                <p:tags r:id="rId139"/>
              </p:custDataLst>
            </p:nvPr>
          </p:nvSpPr>
          <p:spPr bwMode="auto">
            <a:xfrm rot="20399546">
              <a:off x="11623012" y="1561164"/>
              <a:ext cx="340591" cy="230279"/>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7" name="Freeform 34">
              <a:extLst>
                <a:ext uri="{FF2B5EF4-FFF2-40B4-BE49-F238E27FC236}">
                  <a16:creationId xmlns:a16="http://schemas.microsoft.com/office/drawing/2014/main" id="{465C7686-0DF8-49A3-B662-F28E0BA1F815}"/>
                </a:ext>
              </a:extLst>
            </p:cNvPr>
            <p:cNvSpPr>
              <a:spLocks/>
            </p:cNvSpPr>
            <p:nvPr>
              <p:custDataLst>
                <p:tags r:id="rId140"/>
              </p:custDataLst>
            </p:nvPr>
          </p:nvSpPr>
          <p:spPr bwMode="auto">
            <a:xfrm rot="20399546">
              <a:off x="11676384" y="1825277"/>
              <a:ext cx="327978" cy="104099"/>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8" name="Freeform 35">
              <a:extLst>
                <a:ext uri="{FF2B5EF4-FFF2-40B4-BE49-F238E27FC236}">
                  <a16:creationId xmlns:a16="http://schemas.microsoft.com/office/drawing/2014/main" id="{7F6E6FE9-8293-4031-A9E0-D0EFF6333CE2}"/>
                </a:ext>
              </a:extLst>
            </p:cNvPr>
            <p:cNvSpPr>
              <a:spLocks/>
            </p:cNvSpPr>
            <p:nvPr>
              <p:custDataLst>
                <p:tags r:id="rId141"/>
              </p:custDataLst>
            </p:nvPr>
          </p:nvSpPr>
          <p:spPr bwMode="auto">
            <a:xfrm rot="20399546">
              <a:off x="11584286" y="2028273"/>
              <a:ext cx="163990" cy="211350"/>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a:lstStyle/>
            <a:p>
              <a:pPr algn="ctr" eaLnBrk="1" hangingPunct="1">
                <a:spcBef>
                  <a:spcPct val="20000"/>
                </a:spcBef>
                <a:defRPr/>
              </a:pPr>
              <a:endParaRPr sz="1350">
                <a:solidFill>
                  <a:prstClr val="black"/>
                </a:solidFill>
              </a:endParaRPr>
            </a:p>
          </p:txBody>
        </p:sp>
      </p:grpSp>
      <p:sp>
        <p:nvSpPr>
          <p:cNvPr id="49" name="Freeform 500">
            <a:extLst>
              <a:ext uri="{FF2B5EF4-FFF2-40B4-BE49-F238E27FC236}">
                <a16:creationId xmlns:a16="http://schemas.microsoft.com/office/drawing/2014/main" id="{4AEBC604-4976-48AE-8FE1-6FB1EAA3D563}"/>
              </a:ext>
            </a:extLst>
          </p:cNvPr>
          <p:cNvSpPr>
            <a:spLocks/>
          </p:cNvSpPr>
          <p:nvPr>
            <p:custDataLst>
              <p:tags r:id="rId3"/>
            </p:custDataLst>
          </p:nvPr>
        </p:nvSpPr>
        <p:spPr bwMode="auto">
          <a:xfrm>
            <a:off x="2784180" y="4664076"/>
            <a:ext cx="7545270" cy="2193925"/>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lIns="68580" tIns="34290" rIns="68580" bIns="34290"/>
          <a:lstStyle/>
          <a:p>
            <a:pPr algn="ctr" eaLnBrk="1" hangingPunct="1">
              <a:spcBef>
                <a:spcPct val="20000"/>
              </a:spcBef>
              <a:defRPr/>
            </a:pPr>
            <a:endParaRPr sz="1350">
              <a:solidFill>
                <a:prstClr val="black"/>
              </a:solidFill>
            </a:endParaRPr>
          </a:p>
        </p:txBody>
      </p:sp>
      <p:grpSp>
        <p:nvGrpSpPr>
          <p:cNvPr id="50" name="Group 49">
            <a:extLst>
              <a:ext uri="{FF2B5EF4-FFF2-40B4-BE49-F238E27FC236}">
                <a16:creationId xmlns:a16="http://schemas.microsoft.com/office/drawing/2014/main" id="{275F6219-12A3-42AA-A929-CCFC0A4D1B2B}"/>
              </a:ext>
            </a:extLst>
          </p:cNvPr>
          <p:cNvGrpSpPr>
            <a:grpSpLocks/>
          </p:cNvGrpSpPr>
          <p:nvPr>
            <p:custDataLst>
              <p:tags r:id="rId4"/>
            </p:custDataLst>
          </p:nvPr>
        </p:nvGrpSpPr>
        <p:grpSpPr bwMode="auto">
          <a:xfrm>
            <a:off x="9690811" y="6350"/>
            <a:ext cx="575852" cy="712788"/>
            <a:chOff x="11231706" y="127529"/>
            <a:chExt cx="679129" cy="712528"/>
          </a:xfrm>
        </p:grpSpPr>
        <p:sp>
          <p:nvSpPr>
            <p:cNvPr id="51" name="Freeform 36">
              <a:extLst>
                <a:ext uri="{FF2B5EF4-FFF2-40B4-BE49-F238E27FC236}">
                  <a16:creationId xmlns:a16="http://schemas.microsoft.com/office/drawing/2014/main" id="{0773B4CE-7A77-402E-B1D8-D3311CCEBD70}"/>
                </a:ext>
              </a:extLst>
            </p:cNvPr>
            <p:cNvSpPr>
              <a:spLocks/>
            </p:cNvSpPr>
            <p:nvPr>
              <p:custDataLst>
                <p:tags r:id="rId126"/>
              </p:custDataLst>
            </p:nvPr>
          </p:nvSpPr>
          <p:spPr bwMode="auto">
            <a:xfrm rot="20399546">
              <a:off x="11673881" y="635344"/>
              <a:ext cx="135403" cy="204713"/>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p:spPr>
          <p:txBody>
            <a:bodyPr/>
            <a:lstStyle/>
            <a:p>
              <a:pPr algn="ctr" eaLnBrk="1" hangingPunct="1">
                <a:spcBef>
                  <a:spcPct val="20000"/>
                </a:spcBef>
                <a:defRPr/>
              </a:pPr>
              <a:endParaRPr sz="1350">
                <a:solidFill>
                  <a:prstClr val="black"/>
                </a:solidFill>
              </a:endParaRPr>
            </a:p>
          </p:txBody>
        </p:sp>
        <p:sp>
          <p:nvSpPr>
            <p:cNvPr id="52" name="Freeform 37">
              <a:extLst>
                <a:ext uri="{FF2B5EF4-FFF2-40B4-BE49-F238E27FC236}">
                  <a16:creationId xmlns:a16="http://schemas.microsoft.com/office/drawing/2014/main" id="{570CA540-E220-4D02-8364-A3FDB85A83C1}"/>
                </a:ext>
              </a:extLst>
            </p:cNvPr>
            <p:cNvSpPr>
              <a:spLocks/>
            </p:cNvSpPr>
            <p:nvPr>
              <p:custDataLst>
                <p:tags r:id="rId127"/>
              </p:custDataLst>
            </p:nvPr>
          </p:nvSpPr>
          <p:spPr bwMode="auto">
            <a:xfrm rot="20399546">
              <a:off x="11231706" y="127529"/>
              <a:ext cx="679129" cy="644290"/>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53" name="Freeform 38">
              <a:extLst>
                <a:ext uri="{FF2B5EF4-FFF2-40B4-BE49-F238E27FC236}">
                  <a16:creationId xmlns:a16="http://schemas.microsoft.com/office/drawing/2014/main" id="{FAA9E62F-2DBC-4849-8167-E50A5629E812}"/>
                </a:ext>
              </a:extLst>
            </p:cNvPr>
            <p:cNvSpPr>
              <a:spLocks/>
            </p:cNvSpPr>
            <p:nvPr>
              <p:custDataLst>
                <p:tags r:id="rId128"/>
              </p:custDataLst>
            </p:nvPr>
          </p:nvSpPr>
          <p:spPr bwMode="auto">
            <a:xfrm rot="20399546">
              <a:off x="11276136" y="184658"/>
              <a:ext cx="573344" cy="599856"/>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p:spPr>
          <p:txBody>
            <a:bodyPr/>
            <a:lstStyle/>
            <a:p>
              <a:pPr algn="ctr" eaLnBrk="1" hangingPunct="1">
                <a:spcBef>
                  <a:spcPct val="20000"/>
                </a:spcBef>
                <a:defRPr/>
              </a:pPr>
              <a:endParaRPr sz="1350">
                <a:solidFill>
                  <a:prstClr val="black"/>
                </a:solidFill>
              </a:endParaRPr>
            </a:p>
          </p:txBody>
        </p:sp>
        <p:sp>
          <p:nvSpPr>
            <p:cNvPr id="54" name="Freeform 39">
              <a:extLst>
                <a:ext uri="{FF2B5EF4-FFF2-40B4-BE49-F238E27FC236}">
                  <a16:creationId xmlns:a16="http://schemas.microsoft.com/office/drawing/2014/main" id="{0D1ED7CD-F4AB-4CE3-9954-4D88B5688E45}"/>
                </a:ext>
              </a:extLst>
            </p:cNvPr>
            <p:cNvSpPr>
              <a:spLocks/>
            </p:cNvSpPr>
            <p:nvPr>
              <p:custDataLst>
                <p:tags r:id="rId129"/>
              </p:custDataLst>
            </p:nvPr>
          </p:nvSpPr>
          <p:spPr bwMode="auto">
            <a:xfrm rot="20399546">
              <a:off x="11485586" y="306852"/>
              <a:ext cx="188295" cy="38086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55" name="Freeform 40">
              <a:extLst>
                <a:ext uri="{FF2B5EF4-FFF2-40B4-BE49-F238E27FC236}">
                  <a16:creationId xmlns:a16="http://schemas.microsoft.com/office/drawing/2014/main" id="{1D8EC8BB-FA19-4E15-993B-648EDF9DCFEB}"/>
                </a:ext>
              </a:extLst>
            </p:cNvPr>
            <p:cNvSpPr>
              <a:spLocks/>
            </p:cNvSpPr>
            <p:nvPr>
              <p:custDataLst>
                <p:tags r:id="rId130"/>
              </p:custDataLst>
            </p:nvPr>
          </p:nvSpPr>
          <p:spPr bwMode="auto">
            <a:xfrm rot="20399546">
              <a:off x="11633682" y="298916"/>
              <a:ext cx="112131" cy="247560"/>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56" name="Freeform 41">
              <a:extLst>
                <a:ext uri="{FF2B5EF4-FFF2-40B4-BE49-F238E27FC236}">
                  <a16:creationId xmlns:a16="http://schemas.microsoft.com/office/drawing/2014/main" id="{C00B4355-9DB6-4810-A631-CB0EDF5782E1}"/>
                </a:ext>
              </a:extLst>
            </p:cNvPr>
            <p:cNvSpPr>
              <a:spLocks/>
            </p:cNvSpPr>
            <p:nvPr>
              <p:custDataLst>
                <p:tags r:id="rId131"/>
              </p:custDataLst>
            </p:nvPr>
          </p:nvSpPr>
          <p:spPr bwMode="auto">
            <a:xfrm rot="20399546">
              <a:off x="11709846" y="508390"/>
              <a:ext cx="143865" cy="90455"/>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57" name="Freeform 42">
              <a:extLst>
                <a:ext uri="{FF2B5EF4-FFF2-40B4-BE49-F238E27FC236}">
                  <a16:creationId xmlns:a16="http://schemas.microsoft.com/office/drawing/2014/main" id="{0490A2A8-1EA4-4746-81AA-6AB0596C77D0}"/>
                </a:ext>
              </a:extLst>
            </p:cNvPr>
            <p:cNvSpPr>
              <a:spLocks/>
            </p:cNvSpPr>
            <p:nvPr>
              <p:custDataLst>
                <p:tags r:id="rId132"/>
              </p:custDataLst>
            </p:nvPr>
          </p:nvSpPr>
          <p:spPr bwMode="auto">
            <a:xfrm rot="20399546">
              <a:off x="11538478" y="665496"/>
              <a:ext cx="156559" cy="52368"/>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58" name="Freeform 43">
              <a:extLst>
                <a:ext uri="{FF2B5EF4-FFF2-40B4-BE49-F238E27FC236}">
                  <a16:creationId xmlns:a16="http://schemas.microsoft.com/office/drawing/2014/main" id="{0AAB0A1B-8E9A-4D81-9113-3D49DFC5B16A}"/>
                </a:ext>
              </a:extLst>
            </p:cNvPr>
            <p:cNvSpPr>
              <a:spLocks/>
            </p:cNvSpPr>
            <p:nvPr>
              <p:custDataLst>
                <p:tags r:id="rId133"/>
              </p:custDataLst>
            </p:nvPr>
          </p:nvSpPr>
          <p:spPr bwMode="auto">
            <a:xfrm rot="20399546">
              <a:off x="11386150" y="578215"/>
              <a:ext cx="264457" cy="98389"/>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grpSp>
      <p:sp>
        <p:nvSpPr>
          <p:cNvPr id="59" name="Freeform 413">
            <a:extLst>
              <a:ext uri="{FF2B5EF4-FFF2-40B4-BE49-F238E27FC236}">
                <a16:creationId xmlns:a16="http://schemas.microsoft.com/office/drawing/2014/main" id="{9320FCDA-9F62-4C64-8EA1-6CBE2672A5E0}"/>
              </a:ext>
            </a:extLst>
          </p:cNvPr>
          <p:cNvSpPr>
            <a:spLocks/>
          </p:cNvSpPr>
          <p:nvPr>
            <p:custDataLst>
              <p:tags r:id="rId5"/>
            </p:custDataLst>
          </p:nvPr>
        </p:nvSpPr>
        <p:spPr bwMode="auto">
          <a:xfrm>
            <a:off x="-19733" y="3006726"/>
            <a:ext cx="10331245" cy="3851275"/>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60" name="Freeform 414">
            <a:extLst>
              <a:ext uri="{FF2B5EF4-FFF2-40B4-BE49-F238E27FC236}">
                <a16:creationId xmlns:a16="http://schemas.microsoft.com/office/drawing/2014/main" id="{DBA952BF-CAFF-4E89-B542-8A1621660781}"/>
              </a:ext>
            </a:extLst>
          </p:cNvPr>
          <p:cNvSpPr>
            <a:spLocks/>
          </p:cNvSpPr>
          <p:nvPr>
            <p:custDataLst>
              <p:tags r:id="rId6"/>
            </p:custDataLst>
          </p:nvPr>
        </p:nvSpPr>
        <p:spPr bwMode="auto">
          <a:xfrm>
            <a:off x="-19733" y="3324226"/>
            <a:ext cx="10331245" cy="3382963"/>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lIns="68580" tIns="34290" rIns="68580" bIns="34290"/>
          <a:lstStyle/>
          <a:p>
            <a:pPr algn="ctr" eaLnBrk="1" hangingPunct="1">
              <a:spcBef>
                <a:spcPct val="20000"/>
              </a:spcBef>
              <a:defRPr/>
            </a:pPr>
            <a:endParaRPr sz="1350">
              <a:solidFill>
                <a:prstClr val="black"/>
              </a:solidFill>
            </a:endParaRPr>
          </a:p>
        </p:txBody>
      </p:sp>
      <p:grpSp>
        <p:nvGrpSpPr>
          <p:cNvPr id="61" name="Group 5">
            <a:extLst>
              <a:ext uri="{FF2B5EF4-FFF2-40B4-BE49-F238E27FC236}">
                <a16:creationId xmlns:a16="http://schemas.microsoft.com/office/drawing/2014/main" id="{BD32D834-42DD-4C4C-9644-5EEB5B53675A}"/>
              </a:ext>
            </a:extLst>
          </p:cNvPr>
          <p:cNvGrpSpPr>
            <a:grpSpLocks noChangeAspect="1"/>
          </p:cNvGrpSpPr>
          <p:nvPr>
            <p:custDataLst>
              <p:tags r:id="rId7"/>
            </p:custDataLst>
          </p:nvPr>
        </p:nvGrpSpPr>
        <p:grpSpPr bwMode="auto">
          <a:xfrm>
            <a:off x="-1795" y="854075"/>
            <a:ext cx="1594805" cy="2341563"/>
            <a:chOff x="3000" y="1116"/>
            <a:chExt cx="1680" cy="2091"/>
          </a:xfrm>
        </p:grpSpPr>
        <p:sp>
          <p:nvSpPr>
            <p:cNvPr id="62" name="Freeform 6">
              <a:extLst>
                <a:ext uri="{FF2B5EF4-FFF2-40B4-BE49-F238E27FC236}">
                  <a16:creationId xmlns:a16="http://schemas.microsoft.com/office/drawing/2014/main" id="{23009B1A-0A97-42A3-B245-F0109ED0203F}"/>
                </a:ext>
              </a:extLst>
            </p:cNvPr>
            <p:cNvSpPr>
              <a:spLocks/>
            </p:cNvSpPr>
            <p:nvPr>
              <p:custDataLst>
                <p:tags r:id="rId107"/>
              </p:custDataLst>
            </p:nvPr>
          </p:nvSpPr>
          <p:spPr bwMode="auto">
            <a:xfrm>
              <a:off x="3019" y="2576"/>
              <a:ext cx="85" cy="92"/>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63" name="Freeform 7">
              <a:extLst>
                <a:ext uri="{FF2B5EF4-FFF2-40B4-BE49-F238E27FC236}">
                  <a16:creationId xmlns:a16="http://schemas.microsoft.com/office/drawing/2014/main" id="{F2E7F0F8-A7EA-442F-9503-FEC83B7FAAD9}"/>
                </a:ext>
              </a:extLst>
            </p:cNvPr>
            <p:cNvSpPr>
              <a:spLocks/>
            </p:cNvSpPr>
            <p:nvPr>
              <p:custDataLst>
                <p:tags r:id="rId108"/>
              </p:custDataLst>
            </p:nvPr>
          </p:nvSpPr>
          <p:spPr bwMode="auto">
            <a:xfrm>
              <a:off x="3057" y="2617"/>
              <a:ext cx="117" cy="72"/>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64" name="Freeform 8">
              <a:extLst>
                <a:ext uri="{FF2B5EF4-FFF2-40B4-BE49-F238E27FC236}">
                  <a16:creationId xmlns:a16="http://schemas.microsoft.com/office/drawing/2014/main" id="{0502BA60-6857-4286-BBD0-07685943461E}"/>
                </a:ext>
              </a:extLst>
            </p:cNvPr>
            <p:cNvSpPr>
              <a:spLocks/>
            </p:cNvSpPr>
            <p:nvPr>
              <p:custDataLst>
                <p:tags r:id="rId109"/>
              </p:custDataLst>
            </p:nvPr>
          </p:nvSpPr>
          <p:spPr bwMode="auto">
            <a:xfrm>
              <a:off x="3132" y="2675"/>
              <a:ext cx="72" cy="24"/>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65" name="Freeform 9">
              <a:extLst>
                <a:ext uri="{FF2B5EF4-FFF2-40B4-BE49-F238E27FC236}">
                  <a16:creationId xmlns:a16="http://schemas.microsoft.com/office/drawing/2014/main" id="{361339B1-4B0F-4277-92E3-C0EB8AB9F3A4}"/>
                </a:ext>
              </a:extLst>
            </p:cNvPr>
            <p:cNvSpPr>
              <a:spLocks/>
            </p:cNvSpPr>
            <p:nvPr>
              <p:custDataLst>
                <p:tags r:id="rId110"/>
              </p:custDataLst>
            </p:nvPr>
          </p:nvSpPr>
          <p:spPr bwMode="auto">
            <a:xfrm>
              <a:off x="3004" y="2742"/>
              <a:ext cx="232"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66" name="Freeform 10">
              <a:extLst>
                <a:ext uri="{FF2B5EF4-FFF2-40B4-BE49-F238E27FC236}">
                  <a16:creationId xmlns:a16="http://schemas.microsoft.com/office/drawing/2014/main" id="{A8EAAB08-8971-41B4-8DAA-C5BFEA63C1E7}"/>
                </a:ext>
              </a:extLst>
            </p:cNvPr>
            <p:cNvSpPr>
              <a:spLocks/>
            </p:cNvSpPr>
            <p:nvPr>
              <p:custDataLst>
                <p:tags r:id="rId111"/>
              </p:custDataLst>
            </p:nvPr>
          </p:nvSpPr>
          <p:spPr bwMode="auto">
            <a:xfrm>
              <a:off x="4589" y="2069"/>
              <a:ext cx="91" cy="21"/>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67" name="Freeform 11">
              <a:extLst>
                <a:ext uri="{FF2B5EF4-FFF2-40B4-BE49-F238E27FC236}">
                  <a16:creationId xmlns:a16="http://schemas.microsoft.com/office/drawing/2014/main" id="{A756CE54-1899-417C-ABE0-31A808852668}"/>
                </a:ext>
              </a:extLst>
            </p:cNvPr>
            <p:cNvSpPr>
              <a:spLocks/>
            </p:cNvSpPr>
            <p:nvPr>
              <p:custDataLst>
                <p:tags r:id="rId112"/>
              </p:custDataLst>
            </p:nvPr>
          </p:nvSpPr>
          <p:spPr bwMode="auto">
            <a:xfrm>
              <a:off x="3000" y="1631"/>
              <a:ext cx="1601"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p:spPr>
          <p:txBody>
            <a:bodyPr/>
            <a:lstStyle/>
            <a:p>
              <a:pPr algn="ctr" eaLnBrk="1" hangingPunct="1">
                <a:spcBef>
                  <a:spcPct val="20000"/>
                </a:spcBef>
                <a:defRPr/>
              </a:pPr>
              <a:endParaRPr sz="1350">
                <a:solidFill>
                  <a:prstClr val="black"/>
                </a:solidFill>
              </a:endParaRPr>
            </a:p>
          </p:txBody>
        </p:sp>
        <p:sp>
          <p:nvSpPr>
            <p:cNvPr id="68" name="Freeform 12">
              <a:extLst>
                <a:ext uri="{FF2B5EF4-FFF2-40B4-BE49-F238E27FC236}">
                  <a16:creationId xmlns:a16="http://schemas.microsoft.com/office/drawing/2014/main" id="{F710E644-4334-4555-BA71-A1A56F1B3C8B}"/>
                </a:ext>
              </a:extLst>
            </p:cNvPr>
            <p:cNvSpPr>
              <a:spLocks/>
            </p:cNvSpPr>
            <p:nvPr>
              <p:custDataLst>
                <p:tags r:id="rId113"/>
              </p:custDataLst>
            </p:nvPr>
          </p:nvSpPr>
          <p:spPr bwMode="auto">
            <a:xfrm>
              <a:off x="3433" y="1740"/>
              <a:ext cx="559"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69" name="Freeform 13">
              <a:extLst>
                <a:ext uri="{FF2B5EF4-FFF2-40B4-BE49-F238E27FC236}">
                  <a16:creationId xmlns:a16="http://schemas.microsoft.com/office/drawing/2014/main" id="{748EE155-9D51-42A6-B3FA-A53379DFCA58}"/>
                </a:ext>
              </a:extLst>
            </p:cNvPr>
            <p:cNvSpPr>
              <a:spLocks noEditPoints="1"/>
            </p:cNvSpPr>
            <p:nvPr>
              <p:custDataLst>
                <p:tags r:id="rId114"/>
              </p:custDataLst>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70" name="Freeform 14">
              <a:extLst>
                <a:ext uri="{FF2B5EF4-FFF2-40B4-BE49-F238E27FC236}">
                  <a16:creationId xmlns:a16="http://schemas.microsoft.com/office/drawing/2014/main" id="{916E5EB8-A1A0-408C-8D8A-399B131DAB0B}"/>
                </a:ext>
              </a:extLst>
            </p:cNvPr>
            <p:cNvSpPr>
              <a:spLocks/>
            </p:cNvSpPr>
            <p:nvPr>
              <p:custDataLst>
                <p:tags r:id="rId115"/>
              </p:custDataLst>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p:spPr>
          <p:txBody>
            <a:bodyPr/>
            <a:lstStyle/>
            <a:p>
              <a:pPr algn="ctr" eaLnBrk="1" hangingPunct="1">
                <a:spcBef>
                  <a:spcPct val="20000"/>
                </a:spcBef>
                <a:defRPr/>
              </a:pPr>
              <a:endParaRPr sz="1350">
                <a:solidFill>
                  <a:prstClr val="black"/>
                </a:solidFill>
              </a:endParaRPr>
            </a:p>
          </p:txBody>
        </p:sp>
        <p:sp>
          <p:nvSpPr>
            <p:cNvPr id="71" name="Freeform 15">
              <a:extLst>
                <a:ext uri="{FF2B5EF4-FFF2-40B4-BE49-F238E27FC236}">
                  <a16:creationId xmlns:a16="http://schemas.microsoft.com/office/drawing/2014/main" id="{0DB2F995-B982-4850-9399-2F742A02061C}"/>
                </a:ext>
              </a:extLst>
            </p:cNvPr>
            <p:cNvSpPr>
              <a:spLocks/>
            </p:cNvSpPr>
            <p:nvPr>
              <p:custDataLst>
                <p:tags r:id="rId116"/>
              </p:custDataLst>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72" name="Freeform 16">
              <a:extLst>
                <a:ext uri="{FF2B5EF4-FFF2-40B4-BE49-F238E27FC236}">
                  <a16:creationId xmlns:a16="http://schemas.microsoft.com/office/drawing/2014/main" id="{54C0D791-E7F5-4D33-929F-8BACA5DC2D11}"/>
                </a:ext>
              </a:extLst>
            </p:cNvPr>
            <p:cNvSpPr>
              <a:spLocks/>
            </p:cNvSpPr>
            <p:nvPr>
              <p:custDataLst>
                <p:tags r:id="rId117"/>
              </p:custDataLst>
            </p:nvPr>
          </p:nvSpPr>
          <p:spPr bwMode="auto">
            <a:xfrm>
              <a:off x="3631" y="1453"/>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p:spPr>
          <p:txBody>
            <a:bodyPr/>
            <a:lstStyle/>
            <a:p>
              <a:pPr algn="ctr" eaLnBrk="1" hangingPunct="1">
                <a:spcBef>
                  <a:spcPct val="20000"/>
                </a:spcBef>
                <a:defRPr/>
              </a:pPr>
              <a:endParaRPr sz="1350">
                <a:solidFill>
                  <a:prstClr val="black"/>
                </a:solidFill>
              </a:endParaRPr>
            </a:p>
          </p:txBody>
        </p:sp>
        <p:sp>
          <p:nvSpPr>
            <p:cNvPr id="73" name="Freeform 17">
              <a:extLst>
                <a:ext uri="{FF2B5EF4-FFF2-40B4-BE49-F238E27FC236}">
                  <a16:creationId xmlns:a16="http://schemas.microsoft.com/office/drawing/2014/main" id="{9CA4F199-D114-45F7-9D2E-E44EBB84DB8C}"/>
                </a:ext>
              </a:extLst>
            </p:cNvPr>
            <p:cNvSpPr>
              <a:spLocks/>
            </p:cNvSpPr>
            <p:nvPr>
              <p:custDataLst>
                <p:tags r:id="rId118"/>
              </p:custDataLst>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p:spPr>
          <p:txBody>
            <a:bodyPr/>
            <a:lstStyle/>
            <a:p>
              <a:pPr algn="ctr" eaLnBrk="1" hangingPunct="1">
                <a:spcBef>
                  <a:spcPct val="20000"/>
                </a:spcBef>
                <a:defRPr/>
              </a:pPr>
              <a:endParaRPr sz="1350">
                <a:solidFill>
                  <a:prstClr val="black"/>
                </a:solidFill>
              </a:endParaRPr>
            </a:p>
          </p:txBody>
        </p:sp>
        <p:sp>
          <p:nvSpPr>
            <p:cNvPr id="74" name="Freeform 18">
              <a:extLst>
                <a:ext uri="{FF2B5EF4-FFF2-40B4-BE49-F238E27FC236}">
                  <a16:creationId xmlns:a16="http://schemas.microsoft.com/office/drawing/2014/main" id="{E9AE21AB-176F-4232-AE8F-E0B748CF9B44}"/>
                </a:ext>
              </a:extLst>
            </p:cNvPr>
            <p:cNvSpPr>
              <a:spLocks/>
            </p:cNvSpPr>
            <p:nvPr>
              <p:custDataLst>
                <p:tags r:id="rId119"/>
              </p:custDataLst>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p:spPr>
          <p:txBody>
            <a:bodyPr/>
            <a:lstStyle/>
            <a:p>
              <a:pPr algn="ctr" eaLnBrk="1" hangingPunct="1">
                <a:spcBef>
                  <a:spcPct val="20000"/>
                </a:spcBef>
                <a:defRPr/>
              </a:pPr>
              <a:endParaRPr sz="1350">
                <a:solidFill>
                  <a:prstClr val="black"/>
                </a:solidFill>
              </a:endParaRPr>
            </a:p>
          </p:txBody>
        </p:sp>
        <p:sp>
          <p:nvSpPr>
            <p:cNvPr id="75" name="Freeform 19">
              <a:extLst>
                <a:ext uri="{FF2B5EF4-FFF2-40B4-BE49-F238E27FC236}">
                  <a16:creationId xmlns:a16="http://schemas.microsoft.com/office/drawing/2014/main" id="{B585F6AE-4068-404C-9E52-A6A7AF70E3B8}"/>
                </a:ext>
              </a:extLst>
            </p:cNvPr>
            <p:cNvSpPr>
              <a:spLocks/>
            </p:cNvSpPr>
            <p:nvPr>
              <p:custDataLst>
                <p:tags r:id="rId120"/>
              </p:custDataLst>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p:spPr>
          <p:txBody>
            <a:bodyPr/>
            <a:lstStyle/>
            <a:p>
              <a:pPr algn="ctr" eaLnBrk="1" hangingPunct="1">
                <a:spcBef>
                  <a:spcPct val="20000"/>
                </a:spcBef>
                <a:defRPr/>
              </a:pPr>
              <a:endParaRPr sz="1350">
                <a:solidFill>
                  <a:prstClr val="black"/>
                </a:solidFill>
              </a:endParaRPr>
            </a:p>
          </p:txBody>
        </p:sp>
        <p:sp>
          <p:nvSpPr>
            <p:cNvPr id="76" name="Freeform 20">
              <a:extLst>
                <a:ext uri="{FF2B5EF4-FFF2-40B4-BE49-F238E27FC236}">
                  <a16:creationId xmlns:a16="http://schemas.microsoft.com/office/drawing/2014/main" id="{88329D52-4C3E-4DC2-BA9A-2DE417E53E13}"/>
                </a:ext>
              </a:extLst>
            </p:cNvPr>
            <p:cNvSpPr>
              <a:spLocks/>
            </p:cNvSpPr>
            <p:nvPr>
              <p:custDataLst>
                <p:tags r:id="rId121"/>
              </p:custDataLst>
            </p:nvPr>
          </p:nvSpPr>
          <p:spPr bwMode="auto">
            <a:xfrm>
              <a:off x="3695" y="2568"/>
              <a:ext cx="32"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p:spPr>
          <p:txBody>
            <a:bodyPr/>
            <a:lstStyle/>
            <a:p>
              <a:pPr algn="ctr" eaLnBrk="1" hangingPunct="1">
                <a:spcBef>
                  <a:spcPct val="20000"/>
                </a:spcBef>
                <a:defRPr/>
              </a:pPr>
              <a:endParaRPr sz="1350">
                <a:solidFill>
                  <a:prstClr val="black"/>
                </a:solidFill>
              </a:endParaRPr>
            </a:p>
          </p:txBody>
        </p:sp>
        <p:sp>
          <p:nvSpPr>
            <p:cNvPr id="77" name="Freeform 21">
              <a:extLst>
                <a:ext uri="{FF2B5EF4-FFF2-40B4-BE49-F238E27FC236}">
                  <a16:creationId xmlns:a16="http://schemas.microsoft.com/office/drawing/2014/main" id="{9022CE1B-C408-47DB-A522-B4BC347D8F2C}"/>
                </a:ext>
              </a:extLst>
            </p:cNvPr>
            <p:cNvSpPr>
              <a:spLocks/>
            </p:cNvSpPr>
            <p:nvPr>
              <p:custDataLst>
                <p:tags r:id="rId122"/>
              </p:custDataLst>
            </p:nvPr>
          </p:nvSpPr>
          <p:spPr bwMode="auto">
            <a:xfrm>
              <a:off x="3094"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p:spPr>
          <p:txBody>
            <a:bodyPr/>
            <a:lstStyle/>
            <a:p>
              <a:pPr algn="ctr" eaLnBrk="1" hangingPunct="1">
                <a:spcBef>
                  <a:spcPct val="20000"/>
                </a:spcBef>
                <a:defRPr/>
              </a:pPr>
              <a:endParaRPr sz="1350">
                <a:solidFill>
                  <a:prstClr val="black"/>
                </a:solidFill>
              </a:endParaRPr>
            </a:p>
          </p:txBody>
        </p:sp>
        <p:sp>
          <p:nvSpPr>
            <p:cNvPr id="78" name="Freeform 22">
              <a:extLst>
                <a:ext uri="{FF2B5EF4-FFF2-40B4-BE49-F238E27FC236}">
                  <a16:creationId xmlns:a16="http://schemas.microsoft.com/office/drawing/2014/main" id="{92DC4C8F-F88A-4D3C-9006-845A2350A5AE}"/>
                </a:ext>
              </a:extLst>
            </p:cNvPr>
            <p:cNvSpPr>
              <a:spLocks/>
            </p:cNvSpPr>
            <p:nvPr>
              <p:custDataLst>
                <p:tags r:id="rId123"/>
              </p:custDataLst>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p:spPr>
          <p:txBody>
            <a:bodyPr/>
            <a:lstStyle/>
            <a:p>
              <a:pPr algn="ctr" eaLnBrk="1" hangingPunct="1">
                <a:spcBef>
                  <a:spcPct val="20000"/>
                </a:spcBef>
                <a:defRPr/>
              </a:pPr>
              <a:endParaRPr sz="1350">
                <a:solidFill>
                  <a:prstClr val="black"/>
                </a:solidFill>
              </a:endParaRPr>
            </a:p>
          </p:txBody>
        </p:sp>
        <p:sp>
          <p:nvSpPr>
            <p:cNvPr id="79" name="Freeform 23">
              <a:extLst>
                <a:ext uri="{FF2B5EF4-FFF2-40B4-BE49-F238E27FC236}">
                  <a16:creationId xmlns:a16="http://schemas.microsoft.com/office/drawing/2014/main" id="{9603CD14-D08A-4636-81B6-70F2B35973A6}"/>
                </a:ext>
              </a:extLst>
            </p:cNvPr>
            <p:cNvSpPr>
              <a:spLocks noEditPoints="1"/>
            </p:cNvSpPr>
            <p:nvPr>
              <p:custDataLst>
                <p:tags r:id="rId124"/>
              </p:custDataLst>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p:spPr>
          <p:txBody>
            <a:bodyPr/>
            <a:lstStyle/>
            <a:p>
              <a:pPr algn="ctr" eaLnBrk="1" hangingPunct="1">
                <a:spcBef>
                  <a:spcPct val="20000"/>
                </a:spcBef>
                <a:defRPr/>
              </a:pPr>
              <a:endParaRPr sz="1350">
                <a:solidFill>
                  <a:prstClr val="black"/>
                </a:solidFill>
              </a:endParaRPr>
            </a:p>
          </p:txBody>
        </p:sp>
        <p:sp>
          <p:nvSpPr>
            <p:cNvPr id="80" name="Freeform 24">
              <a:extLst>
                <a:ext uri="{FF2B5EF4-FFF2-40B4-BE49-F238E27FC236}">
                  <a16:creationId xmlns:a16="http://schemas.microsoft.com/office/drawing/2014/main" id="{0901AC2C-A304-4C3C-8206-E73D4AD9CA48}"/>
                </a:ext>
              </a:extLst>
            </p:cNvPr>
            <p:cNvSpPr>
              <a:spLocks/>
            </p:cNvSpPr>
            <p:nvPr>
              <p:custDataLst>
                <p:tags r:id="rId125"/>
              </p:custDataLst>
            </p:nvPr>
          </p:nvSpPr>
          <p:spPr bwMode="auto">
            <a:xfrm>
              <a:off x="3472" y="3143"/>
              <a:ext cx="491" cy="11"/>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p:spPr>
          <p:txBody>
            <a:bodyPr/>
            <a:lstStyle/>
            <a:p>
              <a:pPr algn="ctr" eaLnBrk="1" hangingPunct="1">
                <a:spcBef>
                  <a:spcPct val="20000"/>
                </a:spcBef>
                <a:defRPr/>
              </a:pPr>
              <a:endParaRPr sz="1350">
                <a:solidFill>
                  <a:prstClr val="black"/>
                </a:solidFill>
              </a:endParaRPr>
            </a:p>
          </p:txBody>
        </p:sp>
      </p:grpSp>
      <p:grpSp>
        <p:nvGrpSpPr>
          <p:cNvPr id="81" name="Group 33">
            <a:extLst>
              <a:ext uri="{FF2B5EF4-FFF2-40B4-BE49-F238E27FC236}">
                <a16:creationId xmlns:a16="http://schemas.microsoft.com/office/drawing/2014/main" id="{963860B6-78EF-4474-B91B-F0E6F517833C}"/>
              </a:ext>
            </a:extLst>
          </p:cNvPr>
          <p:cNvGrpSpPr>
            <a:grpSpLocks noChangeAspect="1"/>
          </p:cNvGrpSpPr>
          <p:nvPr>
            <p:custDataLst>
              <p:tags r:id="rId8"/>
            </p:custDataLst>
          </p:nvPr>
        </p:nvGrpSpPr>
        <p:grpSpPr bwMode="auto">
          <a:xfrm>
            <a:off x="1453083" y="4545013"/>
            <a:ext cx="1587629" cy="2324100"/>
            <a:chOff x="3359" y="1523"/>
            <a:chExt cx="943" cy="1170"/>
          </a:xfrm>
        </p:grpSpPr>
        <p:sp>
          <p:nvSpPr>
            <p:cNvPr id="82" name="Freeform 34">
              <a:extLst>
                <a:ext uri="{FF2B5EF4-FFF2-40B4-BE49-F238E27FC236}">
                  <a16:creationId xmlns:a16="http://schemas.microsoft.com/office/drawing/2014/main" id="{8A0FE304-82C8-4C96-B0DA-36E196653F10}"/>
                </a:ext>
              </a:extLst>
            </p:cNvPr>
            <p:cNvSpPr>
              <a:spLocks/>
            </p:cNvSpPr>
            <p:nvPr>
              <p:custDataLst>
                <p:tags r:id="rId102"/>
              </p:custDataLst>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p:spPr>
          <p:txBody>
            <a:bodyPr/>
            <a:lstStyle/>
            <a:p>
              <a:pPr algn="ctr" eaLnBrk="1" hangingPunct="1">
                <a:spcBef>
                  <a:spcPct val="20000"/>
                </a:spcBef>
                <a:defRPr/>
              </a:pPr>
              <a:endParaRPr sz="1350">
                <a:solidFill>
                  <a:prstClr val="black"/>
                </a:solidFill>
              </a:endParaRPr>
            </a:p>
          </p:txBody>
        </p:sp>
        <p:sp>
          <p:nvSpPr>
            <p:cNvPr id="83" name="Freeform 35">
              <a:extLst>
                <a:ext uri="{FF2B5EF4-FFF2-40B4-BE49-F238E27FC236}">
                  <a16:creationId xmlns:a16="http://schemas.microsoft.com/office/drawing/2014/main" id="{2706FB43-AFC4-44C0-AAC5-D23CFDDDCEB4}"/>
                </a:ext>
              </a:extLst>
            </p:cNvPr>
            <p:cNvSpPr>
              <a:spLocks/>
            </p:cNvSpPr>
            <p:nvPr>
              <p:custDataLst>
                <p:tags r:id="rId103"/>
              </p:custDataLst>
            </p:nvPr>
          </p:nvSpPr>
          <p:spPr bwMode="auto">
            <a:xfrm>
              <a:off x="3565" y="1904"/>
              <a:ext cx="563"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a:lstStyle/>
            <a:p>
              <a:pPr algn="ctr" eaLnBrk="1" hangingPunct="1">
                <a:spcBef>
                  <a:spcPct val="20000"/>
                </a:spcBef>
                <a:defRPr/>
              </a:pPr>
              <a:endParaRPr sz="1350">
                <a:solidFill>
                  <a:prstClr val="black"/>
                </a:solidFill>
              </a:endParaRPr>
            </a:p>
          </p:txBody>
        </p:sp>
        <p:sp>
          <p:nvSpPr>
            <p:cNvPr id="84" name="Freeform 36">
              <a:extLst>
                <a:ext uri="{FF2B5EF4-FFF2-40B4-BE49-F238E27FC236}">
                  <a16:creationId xmlns:a16="http://schemas.microsoft.com/office/drawing/2014/main" id="{6DBB5DD5-F89E-4FBE-8A6C-4BE7F29144D2}"/>
                </a:ext>
              </a:extLst>
            </p:cNvPr>
            <p:cNvSpPr>
              <a:spLocks/>
            </p:cNvSpPr>
            <p:nvPr>
              <p:custDataLst>
                <p:tags r:id="rId104"/>
              </p:custDataLst>
            </p:nvPr>
          </p:nvSpPr>
          <p:spPr bwMode="auto">
            <a:xfrm>
              <a:off x="3553" y="1620"/>
              <a:ext cx="596" cy="193"/>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85" name="Freeform 37">
              <a:extLst>
                <a:ext uri="{FF2B5EF4-FFF2-40B4-BE49-F238E27FC236}">
                  <a16:creationId xmlns:a16="http://schemas.microsoft.com/office/drawing/2014/main" id="{D2C7A049-1555-40C1-A6FD-4CE5C70799E3}"/>
                </a:ext>
              </a:extLst>
            </p:cNvPr>
            <p:cNvSpPr>
              <a:spLocks/>
            </p:cNvSpPr>
            <p:nvPr>
              <p:custDataLst>
                <p:tags r:id="rId105"/>
              </p:custDataLst>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86" name="Freeform 38">
              <a:extLst>
                <a:ext uri="{FF2B5EF4-FFF2-40B4-BE49-F238E27FC236}">
                  <a16:creationId xmlns:a16="http://schemas.microsoft.com/office/drawing/2014/main" id="{5F663F56-9981-4379-9DB9-39D37FD9213A}"/>
                </a:ext>
              </a:extLst>
            </p:cNvPr>
            <p:cNvSpPr>
              <a:spLocks/>
            </p:cNvSpPr>
            <p:nvPr>
              <p:custDataLst>
                <p:tags r:id="rId106"/>
              </p:custDataLst>
            </p:nvPr>
          </p:nvSpPr>
          <p:spPr bwMode="auto">
            <a:xfrm>
              <a:off x="3884" y="1779"/>
              <a:ext cx="392" cy="667"/>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grpSp>
      <p:grpSp>
        <p:nvGrpSpPr>
          <p:cNvPr id="87" name="Group 43">
            <a:extLst>
              <a:ext uri="{FF2B5EF4-FFF2-40B4-BE49-F238E27FC236}">
                <a16:creationId xmlns:a16="http://schemas.microsoft.com/office/drawing/2014/main" id="{05D79404-DB64-41CD-8BF7-9243099B9F4A}"/>
              </a:ext>
            </a:extLst>
          </p:cNvPr>
          <p:cNvGrpSpPr>
            <a:grpSpLocks noChangeAspect="1"/>
          </p:cNvGrpSpPr>
          <p:nvPr>
            <p:custDataLst>
              <p:tags r:id="rId9"/>
            </p:custDataLst>
          </p:nvPr>
        </p:nvGrpSpPr>
        <p:grpSpPr bwMode="auto">
          <a:xfrm>
            <a:off x="990250" y="5011739"/>
            <a:ext cx="1268309" cy="1857375"/>
            <a:chOff x="3367" y="1523"/>
            <a:chExt cx="943" cy="1170"/>
          </a:xfrm>
        </p:grpSpPr>
        <p:sp>
          <p:nvSpPr>
            <p:cNvPr id="88" name="Freeform 44">
              <a:extLst>
                <a:ext uri="{FF2B5EF4-FFF2-40B4-BE49-F238E27FC236}">
                  <a16:creationId xmlns:a16="http://schemas.microsoft.com/office/drawing/2014/main" id="{F81F01BB-CAD1-476F-B582-DAE76E1DA510}"/>
                </a:ext>
              </a:extLst>
            </p:cNvPr>
            <p:cNvSpPr>
              <a:spLocks/>
            </p:cNvSpPr>
            <p:nvPr>
              <p:custDataLst>
                <p:tags r:id="rId96"/>
              </p:custDataLst>
            </p:nvPr>
          </p:nvSpPr>
          <p:spPr bwMode="auto">
            <a:xfrm>
              <a:off x="3756"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a:lstStyle/>
            <a:p>
              <a:pPr algn="ctr" eaLnBrk="1" hangingPunct="1">
                <a:spcBef>
                  <a:spcPct val="20000"/>
                </a:spcBef>
                <a:defRPr/>
              </a:pPr>
              <a:endParaRPr sz="1350">
                <a:solidFill>
                  <a:prstClr val="black"/>
                </a:solidFill>
              </a:endParaRPr>
            </a:p>
          </p:txBody>
        </p:sp>
        <p:sp>
          <p:nvSpPr>
            <p:cNvPr id="89" name="Freeform 45">
              <a:extLst>
                <a:ext uri="{FF2B5EF4-FFF2-40B4-BE49-F238E27FC236}">
                  <a16:creationId xmlns:a16="http://schemas.microsoft.com/office/drawing/2014/main" id="{8986E793-C39D-4CB8-B17E-29E03B66FEBE}"/>
                </a:ext>
              </a:extLst>
            </p:cNvPr>
            <p:cNvSpPr>
              <a:spLocks/>
            </p:cNvSpPr>
            <p:nvPr>
              <p:custDataLst>
                <p:tags r:id="rId97"/>
              </p:custDataLst>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p:spPr>
          <p:txBody>
            <a:bodyPr/>
            <a:lstStyle/>
            <a:p>
              <a:pPr algn="ctr" eaLnBrk="1" hangingPunct="1">
                <a:spcBef>
                  <a:spcPct val="20000"/>
                </a:spcBef>
                <a:defRPr/>
              </a:pPr>
              <a:endParaRPr sz="1350">
                <a:solidFill>
                  <a:prstClr val="black"/>
                </a:solidFill>
              </a:endParaRPr>
            </a:p>
          </p:txBody>
        </p:sp>
        <p:sp>
          <p:nvSpPr>
            <p:cNvPr id="90" name="Freeform 46">
              <a:extLst>
                <a:ext uri="{FF2B5EF4-FFF2-40B4-BE49-F238E27FC236}">
                  <a16:creationId xmlns:a16="http://schemas.microsoft.com/office/drawing/2014/main" id="{2D8A4818-1635-497C-97DE-31C338305E36}"/>
                </a:ext>
              </a:extLst>
            </p:cNvPr>
            <p:cNvSpPr>
              <a:spLocks/>
            </p:cNvSpPr>
            <p:nvPr>
              <p:custDataLst>
                <p:tags r:id="rId98"/>
              </p:custDataLst>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a:lstStyle/>
            <a:p>
              <a:pPr algn="ctr" eaLnBrk="1" hangingPunct="1">
                <a:spcBef>
                  <a:spcPct val="20000"/>
                </a:spcBef>
                <a:defRPr/>
              </a:pPr>
              <a:endParaRPr sz="1350">
                <a:solidFill>
                  <a:prstClr val="black"/>
                </a:solidFill>
              </a:endParaRPr>
            </a:p>
          </p:txBody>
        </p:sp>
        <p:sp>
          <p:nvSpPr>
            <p:cNvPr id="91" name="Freeform 47">
              <a:extLst>
                <a:ext uri="{FF2B5EF4-FFF2-40B4-BE49-F238E27FC236}">
                  <a16:creationId xmlns:a16="http://schemas.microsoft.com/office/drawing/2014/main" id="{E457FB91-1703-447D-8363-E44534AD6E4F}"/>
                </a:ext>
              </a:extLst>
            </p:cNvPr>
            <p:cNvSpPr>
              <a:spLocks/>
            </p:cNvSpPr>
            <p:nvPr>
              <p:custDataLst>
                <p:tags r:id="rId99"/>
              </p:custDataLst>
            </p:nvPr>
          </p:nvSpPr>
          <p:spPr bwMode="auto">
            <a:xfrm>
              <a:off x="3528" y="1620"/>
              <a:ext cx="592"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92" name="Freeform 48">
              <a:extLst>
                <a:ext uri="{FF2B5EF4-FFF2-40B4-BE49-F238E27FC236}">
                  <a16:creationId xmlns:a16="http://schemas.microsoft.com/office/drawing/2014/main" id="{555B41B5-D9D2-4326-839C-E7CFF2CD3126}"/>
                </a:ext>
              </a:extLst>
            </p:cNvPr>
            <p:cNvSpPr>
              <a:spLocks/>
            </p:cNvSpPr>
            <p:nvPr>
              <p:custDataLst>
                <p:tags r:id="rId100"/>
              </p:custDataLst>
            </p:nvPr>
          </p:nvSpPr>
          <p:spPr bwMode="auto">
            <a:xfrm>
              <a:off x="3965" y="1788"/>
              <a:ext cx="308"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93" name="Freeform 49">
              <a:extLst>
                <a:ext uri="{FF2B5EF4-FFF2-40B4-BE49-F238E27FC236}">
                  <a16:creationId xmlns:a16="http://schemas.microsoft.com/office/drawing/2014/main" id="{614E9898-3D8D-4956-8933-CB5E22667A81}"/>
                </a:ext>
              </a:extLst>
            </p:cNvPr>
            <p:cNvSpPr>
              <a:spLocks/>
            </p:cNvSpPr>
            <p:nvPr>
              <p:custDataLst>
                <p:tags r:id="rId101"/>
              </p:custDataLst>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grpSp>
      <p:grpSp>
        <p:nvGrpSpPr>
          <p:cNvPr id="94" name="Group 93">
            <a:extLst>
              <a:ext uri="{FF2B5EF4-FFF2-40B4-BE49-F238E27FC236}">
                <a16:creationId xmlns:a16="http://schemas.microsoft.com/office/drawing/2014/main" id="{5274F79F-17DF-4A17-A83B-CF6D4BD991ED}"/>
              </a:ext>
            </a:extLst>
          </p:cNvPr>
          <p:cNvGrpSpPr>
            <a:grpSpLocks/>
          </p:cNvGrpSpPr>
          <p:nvPr>
            <p:custDataLst>
              <p:tags r:id="rId10"/>
            </p:custDataLst>
          </p:nvPr>
        </p:nvGrpSpPr>
        <p:grpSpPr bwMode="auto">
          <a:xfrm>
            <a:off x="-17939" y="4349751"/>
            <a:ext cx="1436939" cy="2519363"/>
            <a:chOff x="-3496" y="4350236"/>
            <a:chExt cx="1696783" cy="2518186"/>
          </a:xfrm>
        </p:grpSpPr>
        <p:sp>
          <p:nvSpPr>
            <p:cNvPr id="95" name="Freeform 34">
              <a:extLst>
                <a:ext uri="{FF2B5EF4-FFF2-40B4-BE49-F238E27FC236}">
                  <a16:creationId xmlns:a16="http://schemas.microsoft.com/office/drawing/2014/main" id="{B3486F5D-8C25-4A80-8C71-C2D602013E24}"/>
                </a:ext>
              </a:extLst>
            </p:cNvPr>
            <p:cNvSpPr>
              <a:spLocks/>
            </p:cNvSpPr>
            <p:nvPr>
              <p:custDataLst>
                <p:tags r:id="rId92"/>
              </p:custDataLst>
            </p:nvPr>
          </p:nvSpPr>
          <p:spPr bwMode="auto">
            <a:xfrm>
              <a:off x="-1378" y="4440682"/>
              <a:ext cx="1614169" cy="182001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96" name="Freeform 35">
              <a:extLst>
                <a:ext uri="{FF2B5EF4-FFF2-40B4-BE49-F238E27FC236}">
                  <a16:creationId xmlns:a16="http://schemas.microsoft.com/office/drawing/2014/main" id="{EA30A3EB-629F-4BA9-A5AE-823C3BF523E5}"/>
                </a:ext>
              </a:extLst>
            </p:cNvPr>
            <p:cNvSpPr>
              <a:spLocks/>
            </p:cNvSpPr>
            <p:nvPr>
              <p:custDataLst>
                <p:tags r:id="rId93"/>
              </p:custDataLst>
            </p:nvPr>
          </p:nvSpPr>
          <p:spPr bwMode="auto">
            <a:xfrm>
              <a:off x="24043" y="5016675"/>
              <a:ext cx="1319719" cy="1851747"/>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a:lstStyle/>
            <a:p>
              <a:pPr algn="ctr" eaLnBrk="1" hangingPunct="1">
                <a:spcBef>
                  <a:spcPct val="20000"/>
                </a:spcBef>
                <a:defRPr/>
              </a:pPr>
              <a:endParaRPr sz="1350">
                <a:solidFill>
                  <a:prstClr val="black"/>
                </a:solidFill>
              </a:endParaRPr>
            </a:p>
          </p:txBody>
        </p:sp>
        <p:sp>
          <p:nvSpPr>
            <p:cNvPr id="97" name="Freeform 36">
              <a:extLst>
                <a:ext uri="{FF2B5EF4-FFF2-40B4-BE49-F238E27FC236}">
                  <a16:creationId xmlns:a16="http://schemas.microsoft.com/office/drawing/2014/main" id="{9F470AAF-343D-4EFC-84BD-394F7691CC5A}"/>
                </a:ext>
              </a:extLst>
            </p:cNvPr>
            <p:cNvSpPr>
              <a:spLocks/>
            </p:cNvSpPr>
            <p:nvPr>
              <p:custDataLst>
                <p:tags r:id="rId94"/>
              </p:custDataLst>
            </p:nvPr>
          </p:nvSpPr>
          <p:spPr bwMode="auto">
            <a:xfrm>
              <a:off x="-3496" y="4350236"/>
              <a:ext cx="1398098" cy="450639"/>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98" name="Freeform 38">
              <a:extLst>
                <a:ext uri="{FF2B5EF4-FFF2-40B4-BE49-F238E27FC236}">
                  <a16:creationId xmlns:a16="http://schemas.microsoft.com/office/drawing/2014/main" id="{4B35A5CE-FE31-4582-A809-903C19C51A31}"/>
                </a:ext>
              </a:extLst>
            </p:cNvPr>
            <p:cNvSpPr>
              <a:spLocks/>
            </p:cNvSpPr>
            <p:nvPr>
              <p:custDataLst>
                <p:tags r:id="rId95"/>
              </p:custDataLst>
            </p:nvPr>
          </p:nvSpPr>
          <p:spPr bwMode="auto">
            <a:xfrm>
              <a:off x="773932" y="4723125"/>
              <a:ext cx="919355" cy="156295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grpSp>
      <p:grpSp>
        <p:nvGrpSpPr>
          <p:cNvPr id="99" name="Group 43">
            <a:extLst>
              <a:ext uri="{FF2B5EF4-FFF2-40B4-BE49-F238E27FC236}">
                <a16:creationId xmlns:a16="http://schemas.microsoft.com/office/drawing/2014/main" id="{A88F2A0A-FB66-43D2-8956-470A8254DBA3}"/>
              </a:ext>
            </a:extLst>
          </p:cNvPr>
          <p:cNvGrpSpPr>
            <a:grpSpLocks noChangeAspect="1"/>
          </p:cNvGrpSpPr>
          <p:nvPr>
            <p:custDataLst>
              <p:tags r:id="rId11"/>
            </p:custDataLst>
          </p:nvPr>
        </p:nvGrpSpPr>
        <p:grpSpPr bwMode="auto">
          <a:xfrm>
            <a:off x="2466655" y="4572001"/>
            <a:ext cx="1569688" cy="2297113"/>
            <a:chOff x="3367" y="1523"/>
            <a:chExt cx="943" cy="1170"/>
          </a:xfrm>
        </p:grpSpPr>
        <p:sp>
          <p:nvSpPr>
            <p:cNvPr id="100" name="Freeform 44">
              <a:extLst>
                <a:ext uri="{FF2B5EF4-FFF2-40B4-BE49-F238E27FC236}">
                  <a16:creationId xmlns:a16="http://schemas.microsoft.com/office/drawing/2014/main" id="{B43DF452-0E2A-4EFF-8B7A-83CCEA45D167}"/>
                </a:ext>
              </a:extLst>
            </p:cNvPr>
            <p:cNvSpPr>
              <a:spLocks/>
            </p:cNvSpPr>
            <p:nvPr>
              <p:custDataLst>
                <p:tags r:id="rId86"/>
              </p:custDataLst>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a:lstStyle/>
            <a:p>
              <a:pPr algn="ctr" eaLnBrk="1" hangingPunct="1">
                <a:spcBef>
                  <a:spcPct val="20000"/>
                </a:spcBef>
                <a:defRPr/>
              </a:pPr>
              <a:endParaRPr sz="1350">
                <a:solidFill>
                  <a:prstClr val="black"/>
                </a:solidFill>
              </a:endParaRPr>
            </a:p>
          </p:txBody>
        </p:sp>
        <p:sp>
          <p:nvSpPr>
            <p:cNvPr id="101" name="Freeform 45">
              <a:extLst>
                <a:ext uri="{FF2B5EF4-FFF2-40B4-BE49-F238E27FC236}">
                  <a16:creationId xmlns:a16="http://schemas.microsoft.com/office/drawing/2014/main" id="{63C72862-C71F-4313-968E-F9A0B0777119}"/>
                </a:ext>
              </a:extLst>
            </p:cNvPr>
            <p:cNvSpPr>
              <a:spLocks/>
            </p:cNvSpPr>
            <p:nvPr>
              <p:custDataLst>
                <p:tags r:id="rId87"/>
              </p:custDataLst>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p:spPr>
          <p:txBody>
            <a:bodyPr/>
            <a:lstStyle/>
            <a:p>
              <a:pPr algn="ctr" eaLnBrk="1" hangingPunct="1">
                <a:spcBef>
                  <a:spcPct val="20000"/>
                </a:spcBef>
                <a:defRPr/>
              </a:pPr>
              <a:endParaRPr sz="1350">
                <a:solidFill>
                  <a:prstClr val="black"/>
                </a:solidFill>
              </a:endParaRPr>
            </a:p>
          </p:txBody>
        </p:sp>
        <p:sp>
          <p:nvSpPr>
            <p:cNvPr id="102" name="Freeform 46">
              <a:extLst>
                <a:ext uri="{FF2B5EF4-FFF2-40B4-BE49-F238E27FC236}">
                  <a16:creationId xmlns:a16="http://schemas.microsoft.com/office/drawing/2014/main" id="{8E60CCC8-F822-413D-934B-059C319EF7DA}"/>
                </a:ext>
              </a:extLst>
            </p:cNvPr>
            <p:cNvSpPr>
              <a:spLocks/>
            </p:cNvSpPr>
            <p:nvPr>
              <p:custDataLst>
                <p:tags r:id="rId88"/>
              </p:custDataLst>
            </p:nvPr>
          </p:nvSpPr>
          <p:spPr bwMode="auto">
            <a:xfrm>
              <a:off x="3571" y="1904"/>
              <a:ext cx="565"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a:lstStyle/>
            <a:p>
              <a:pPr algn="ctr" eaLnBrk="1" hangingPunct="1">
                <a:spcBef>
                  <a:spcPct val="20000"/>
                </a:spcBef>
                <a:defRPr/>
              </a:pPr>
              <a:endParaRPr sz="1350">
                <a:solidFill>
                  <a:prstClr val="black"/>
                </a:solidFill>
              </a:endParaRPr>
            </a:p>
          </p:txBody>
        </p:sp>
        <p:sp>
          <p:nvSpPr>
            <p:cNvPr id="103" name="Freeform 47">
              <a:extLst>
                <a:ext uri="{FF2B5EF4-FFF2-40B4-BE49-F238E27FC236}">
                  <a16:creationId xmlns:a16="http://schemas.microsoft.com/office/drawing/2014/main" id="{DEF5BAAC-BAA7-40AB-A0A1-A3CC8B8089A6}"/>
                </a:ext>
              </a:extLst>
            </p:cNvPr>
            <p:cNvSpPr>
              <a:spLocks/>
            </p:cNvSpPr>
            <p:nvPr>
              <p:custDataLst>
                <p:tags r:id="rId89"/>
              </p:custDataLst>
            </p:nvPr>
          </p:nvSpPr>
          <p:spPr bwMode="auto">
            <a:xfrm>
              <a:off x="3528" y="1620"/>
              <a:ext cx="594"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04" name="Freeform 48">
              <a:extLst>
                <a:ext uri="{FF2B5EF4-FFF2-40B4-BE49-F238E27FC236}">
                  <a16:creationId xmlns:a16="http://schemas.microsoft.com/office/drawing/2014/main" id="{B9030459-CE5A-4E3F-A2CD-FB495CFB83B8}"/>
                </a:ext>
              </a:extLst>
            </p:cNvPr>
            <p:cNvSpPr>
              <a:spLocks/>
            </p:cNvSpPr>
            <p:nvPr>
              <p:custDataLst>
                <p:tags r:id="rId90"/>
              </p:custDataLst>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05" name="Freeform 49">
              <a:extLst>
                <a:ext uri="{FF2B5EF4-FFF2-40B4-BE49-F238E27FC236}">
                  <a16:creationId xmlns:a16="http://schemas.microsoft.com/office/drawing/2014/main" id="{0B71C41C-B037-4635-9F37-56B2683E5961}"/>
                </a:ext>
              </a:extLst>
            </p:cNvPr>
            <p:cNvSpPr>
              <a:spLocks/>
            </p:cNvSpPr>
            <p:nvPr>
              <p:custDataLst>
                <p:tags r:id="rId91"/>
              </p:custDataLst>
            </p:nvPr>
          </p:nvSpPr>
          <p:spPr bwMode="auto">
            <a:xfrm>
              <a:off x="3403" y="1779"/>
              <a:ext cx="389" cy="665"/>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grpSp>
      <p:grpSp>
        <p:nvGrpSpPr>
          <p:cNvPr id="106" name="Group 105">
            <a:extLst>
              <a:ext uri="{FF2B5EF4-FFF2-40B4-BE49-F238E27FC236}">
                <a16:creationId xmlns:a16="http://schemas.microsoft.com/office/drawing/2014/main" id="{7F415883-3112-4F90-ABD7-765C7D7923FE}"/>
              </a:ext>
            </a:extLst>
          </p:cNvPr>
          <p:cNvGrpSpPr>
            <a:grpSpLocks/>
          </p:cNvGrpSpPr>
          <p:nvPr>
            <p:custDataLst>
              <p:tags r:id="rId12"/>
            </p:custDataLst>
          </p:nvPr>
        </p:nvGrpSpPr>
        <p:grpSpPr bwMode="auto">
          <a:xfrm rot="1576354">
            <a:off x="9428898" y="2895600"/>
            <a:ext cx="873645" cy="1169988"/>
            <a:chOff x="11036616" y="1071278"/>
            <a:chExt cx="1030189" cy="1170315"/>
          </a:xfrm>
        </p:grpSpPr>
        <p:sp>
          <p:nvSpPr>
            <p:cNvPr id="107" name="Freeform 28">
              <a:extLst>
                <a:ext uri="{FF2B5EF4-FFF2-40B4-BE49-F238E27FC236}">
                  <a16:creationId xmlns:a16="http://schemas.microsoft.com/office/drawing/2014/main" id="{FB84921F-1C6F-4B4C-A2DC-5DF1379E3979}"/>
                </a:ext>
              </a:extLst>
            </p:cNvPr>
            <p:cNvSpPr>
              <a:spLocks/>
            </p:cNvSpPr>
            <p:nvPr>
              <p:custDataLst>
                <p:tags r:id="rId78"/>
              </p:custDataLst>
            </p:nvPr>
          </p:nvSpPr>
          <p:spPr bwMode="auto">
            <a:xfrm rot="20399546">
              <a:off x="11036414" y="1070413"/>
              <a:ext cx="1030188" cy="109250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108" name="Freeform 29">
              <a:extLst>
                <a:ext uri="{FF2B5EF4-FFF2-40B4-BE49-F238E27FC236}">
                  <a16:creationId xmlns:a16="http://schemas.microsoft.com/office/drawing/2014/main" id="{6867C701-2BC3-498A-82FC-20123F3B801A}"/>
                </a:ext>
              </a:extLst>
            </p:cNvPr>
            <p:cNvSpPr>
              <a:spLocks/>
            </p:cNvSpPr>
            <p:nvPr>
              <p:custDataLst>
                <p:tags r:id="rId79"/>
              </p:custDataLst>
            </p:nvPr>
          </p:nvSpPr>
          <p:spPr bwMode="auto">
            <a:xfrm rot="20399546">
              <a:off x="11111264" y="1136329"/>
              <a:ext cx="871535" cy="886073"/>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lstStyle/>
            <a:p>
              <a:pPr algn="ctr" eaLnBrk="1" hangingPunct="1">
                <a:spcBef>
                  <a:spcPct val="20000"/>
                </a:spcBef>
                <a:defRPr/>
              </a:pPr>
              <a:endParaRPr sz="1350">
                <a:solidFill>
                  <a:prstClr val="black"/>
                </a:solidFill>
              </a:endParaRPr>
            </a:p>
          </p:txBody>
        </p:sp>
        <p:sp>
          <p:nvSpPr>
            <p:cNvPr id="109" name="Freeform 30">
              <a:extLst>
                <a:ext uri="{FF2B5EF4-FFF2-40B4-BE49-F238E27FC236}">
                  <a16:creationId xmlns:a16="http://schemas.microsoft.com/office/drawing/2014/main" id="{7975E6BD-ADF0-4BB8-9A4C-96994990AF5E}"/>
                </a:ext>
              </a:extLst>
            </p:cNvPr>
            <p:cNvSpPr>
              <a:spLocks/>
            </p:cNvSpPr>
            <p:nvPr>
              <p:custDataLst>
                <p:tags r:id="rId80"/>
              </p:custDataLst>
            </p:nvPr>
          </p:nvSpPr>
          <p:spPr bwMode="auto">
            <a:xfrm rot="20399546">
              <a:off x="11486726" y="1371482"/>
              <a:ext cx="143846" cy="616122"/>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110" name="Freeform 31">
              <a:extLst>
                <a:ext uri="{FF2B5EF4-FFF2-40B4-BE49-F238E27FC236}">
                  <a16:creationId xmlns:a16="http://schemas.microsoft.com/office/drawing/2014/main" id="{C215BDE5-E219-4AC7-B976-F7BB4D8A05C6}"/>
                </a:ext>
              </a:extLst>
            </p:cNvPr>
            <p:cNvSpPr>
              <a:spLocks/>
            </p:cNvSpPr>
            <p:nvPr>
              <p:custDataLst>
                <p:tags r:id="rId81"/>
              </p:custDataLst>
            </p:nvPr>
          </p:nvSpPr>
          <p:spPr bwMode="auto">
            <a:xfrm rot="20399546">
              <a:off x="11273768" y="1607126"/>
              <a:ext cx="279230" cy="298533"/>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111" name="Freeform 32">
              <a:extLst>
                <a:ext uri="{FF2B5EF4-FFF2-40B4-BE49-F238E27FC236}">
                  <a16:creationId xmlns:a16="http://schemas.microsoft.com/office/drawing/2014/main" id="{EB92403F-3A68-4B64-941C-B934F4AA3E47}"/>
                </a:ext>
              </a:extLst>
            </p:cNvPr>
            <p:cNvSpPr>
              <a:spLocks/>
            </p:cNvSpPr>
            <p:nvPr>
              <p:custDataLst>
                <p:tags r:id="rId82"/>
              </p:custDataLst>
            </p:nvPr>
          </p:nvSpPr>
          <p:spPr bwMode="auto">
            <a:xfrm rot="20399546">
              <a:off x="11407013" y="1945201"/>
              <a:ext cx="243269" cy="84162"/>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112" name="Freeform 33">
              <a:extLst>
                <a:ext uri="{FF2B5EF4-FFF2-40B4-BE49-F238E27FC236}">
                  <a16:creationId xmlns:a16="http://schemas.microsoft.com/office/drawing/2014/main" id="{3682B6E1-7E03-4E12-BEDC-A2083E9B392C}"/>
                </a:ext>
              </a:extLst>
            </p:cNvPr>
            <p:cNvSpPr>
              <a:spLocks/>
            </p:cNvSpPr>
            <p:nvPr>
              <p:custDataLst>
                <p:tags r:id="rId83"/>
              </p:custDataLst>
            </p:nvPr>
          </p:nvSpPr>
          <p:spPr bwMode="auto">
            <a:xfrm rot="20399546">
              <a:off x="11622402" y="1563187"/>
              <a:ext cx="342691" cy="230251"/>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113" name="Freeform 34">
              <a:extLst>
                <a:ext uri="{FF2B5EF4-FFF2-40B4-BE49-F238E27FC236}">
                  <a16:creationId xmlns:a16="http://schemas.microsoft.com/office/drawing/2014/main" id="{28BD3D3A-C90B-4C3F-9380-5B3647AF2867}"/>
                </a:ext>
              </a:extLst>
            </p:cNvPr>
            <p:cNvSpPr>
              <a:spLocks/>
            </p:cNvSpPr>
            <p:nvPr>
              <p:custDataLst>
                <p:tags r:id="rId84"/>
              </p:custDataLst>
            </p:nvPr>
          </p:nvSpPr>
          <p:spPr bwMode="auto">
            <a:xfrm rot="20399546">
              <a:off x="11676125" y="1823516"/>
              <a:ext cx="329999" cy="104804"/>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114" name="Freeform 35">
              <a:extLst>
                <a:ext uri="{FF2B5EF4-FFF2-40B4-BE49-F238E27FC236}">
                  <a16:creationId xmlns:a16="http://schemas.microsoft.com/office/drawing/2014/main" id="{2B173931-EBDA-4CE5-8DC6-6847F73F70C6}"/>
                </a:ext>
              </a:extLst>
            </p:cNvPr>
            <p:cNvSpPr>
              <a:spLocks/>
            </p:cNvSpPr>
            <p:nvPr>
              <p:custDataLst>
                <p:tags r:id="rId85"/>
              </p:custDataLst>
            </p:nvPr>
          </p:nvSpPr>
          <p:spPr bwMode="auto">
            <a:xfrm rot="20399546">
              <a:off x="11580421" y="2030266"/>
              <a:ext cx="164999" cy="211197"/>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a:lstStyle/>
            <a:p>
              <a:pPr algn="ctr" eaLnBrk="1" hangingPunct="1">
                <a:spcBef>
                  <a:spcPct val="20000"/>
                </a:spcBef>
                <a:defRPr/>
              </a:pPr>
              <a:endParaRPr sz="1350">
                <a:solidFill>
                  <a:prstClr val="black"/>
                </a:solidFill>
              </a:endParaRPr>
            </a:p>
          </p:txBody>
        </p:sp>
      </p:grpSp>
      <p:sp>
        <p:nvSpPr>
          <p:cNvPr id="115" name="Freeform 8">
            <a:extLst>
              <a:ext uri="{FF2B5EF4-FFF2-40B4-BE49-F238E27FC236}">
                <a16:creationId xmlns:a16="http://schemas.microsoft.com/office/drawing/2014/main" id="{EADB9B8F-DCCD-48C0-AB3C-1D376BBC293E}"/>
              </a:ext>
            </a:extLst>
          </p:cNvPr>
          <p:cNvSpPr>
            <a:spLocks/>
          </p:cNvSpPr>
          <p:nvPr>
            <p:custDataLst>
              <p:tags r:id="rId13"/>
            </p:custDataLst>
          </p:nvPr>
        </p:nvSpPr>
        <p:spPr bwMode="auto">
          <a:xfrm>
            <a:off x="3426407" y="5351464"/>
            <a:ext cx="295999"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116" name="Freeform 115">
            <a:extLst>
              <a:ext uri="{FF2B5EF4-FFF2-40B4-BE49-F238E27FC236}">
                <a16:creationId xmlns:a16="http://schemas.microsoft.com/office/drawing/2014/main" id="{F980613C-118E-4F63-8897-C56452A5C09E}"/>
              </a:ext>
            </a:extLst>
          </p:cNvPr>
          <p:cNvSpPr/>
          <p:nvPr>
            <p:custDataLst>
              <p:tags r:id="rId14"/>
            </p:custDataLst>
          </p:nvPr>
        </p:nvSpPr>
        <p:spPr>
          <a:xfrm>
            <a:off x="-23321" y="3533775"/>
            <a:ext cx="10288190" cy="3030538"/>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endParaRPr sz="1350">
              <a:solidFill>
                <a:prstClr val="white"/>
              </a:solidFill>
            </a:endParaRPr>
          </a:p>
        </p:txBody>
      </p:sp>
      <p:grpSp>
        <p:nvGrpSpPr>
          <p:cNvPr id="117" name="Group 116">
            <a:extLst>
              <a:ext uri="{FF2B5EF4-FFF2-40B4-BE49-F238E27FC236}">
                <a16:creationId xmlns:a16="http://schemas.microsoft.com/office/drawing/2014/main" id="{3575BDE3-82A6-4394-9AE2-9D6A9B280355}"/>
              </a:ext>
            </a:extLst>
          </p:cNvPr>
          <p:cNvGrpSpPr>
            <a:grpSpLocks/>
          </p:cNvGrpSpPr>
          <p:nvPr>
            <p:custDataLst>
              <p:tags r:id="rId15"/>
            </p:custDataLst>
          </p:nvPr>
        </p:nvGrpSpPr>
        <p:grpSpPr bwMode="auto">
          <a:xfrm rot="198573">
            <a:off x="1017160" y="2684464"/>
            <a:ext cx="1826221" cy="1685925"/>
            <a:chOff x="1175948" y="2708421"/>
            <a:chExt cx="2159248" cy="1690131"/>
          </a:xfrm>
        </p:grpSpPr>
        <p:sp>
          <p:nvSpPr>
            <p:cNvPr id="118" name="Freeform 324">
              <a:extLst>
                <a:ext uri="{FF2B5EF4-FFF2-40B4-BE49-F238E27FC236}">
                  <a16:creationId xmlns:a16="http://schemas.microsoft.com/office/drawing/2014/main" id="{2B217A7D-7477-4327-A332-52C28F77B099}"/>
                </a:ext>
              </a:extLst>
            </p:cNvPr>
            <p:cNvSpPr>
              <a:spLocks/>
            </p:cNvSpPr>
            <p:nvPr>
              <p:custDataLst>
                <p:tags r:id="rId50"/>
              </p:custDataLst>
            </p:nvPr>
          </p:nvSpPr>
          <p:spPr bwMode="auto">
            <a:xfrm rot="1365846">
              <a:off x="2669501" y="3668814"/>
              <a:ext cx="638442" cy="572926"/>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19" name="Freeform 325">
              <a:extLst>
                <a:ext uri="{FF2B5EF4-FFF2-40B4-BE49-F238E27FC236}">
                  <a16:creationId xmlns:a16="http://schemas.microsoft.com/office/drawing/2014/main" id="{196DD993-B9C4-4981-B0FE-930EF48D5415}"/>
                </a:ext>
              </a:extLst>
            </p:cNvPr>
            <p:cNvSpPr>
              <a:spLocks/>
            </p:cNvSpPr>
            <p:nvPr>
              <p:custDataLst>
                <p:tags r:id="rId51"/>
              </p:custDataLst>
            </p:nvPr>
          </p:nvSpPr>
          <p:spPr bwMode="auto">
            <a:xfrm rot="1365846">
              <a:off x="1188746" y="2789378"/>
              <a:ext cx="1834725" cy="1150626"/>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20" name="Freeform 326">
              <a:extLst>
                <a:ext uri="{FF2B5EF4-FFF2-40B4-BE49-F238E27FC236}">
                  <a16:creationId xmlns:a16="http://schemas.microsoft.com/office/drawing/2014/main" id="{22D83646-56A1-4C0D-A8A8-F33CA7CE6B0F}"/>
                </a:ext>
              </a:extLst>
            </p:cNvPr>
            <p:cNvSpPr>
              <a:spLocks/>
            </p:cNvSpPr>
            <p:nvPr>
              <p:custDataLst>
                <p:tags r:id="rId52"/>
              </p:custDataLst>
            </p:nvPr>
          </p:nvSpPr>
          <p:spPr bwMode="auto">
            <a:xfrm rot="1365846">
              <a:off x="2722221" y="3178152"/>
              <a:ext cx="292707" cy="448792"/>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p:spPr>
          <p:txBody>
            <a:bodyPr/>
            <a:lstStyle/>
            <a:p>
              <a:pPr algn="ctr" eaLnBrk="1" hangingPunct="1">
                <a:spcBef>
                  <a:spcPct val="20000"/>
                </a:spcBef>
                <a:defRPr/>
              </a:pPr>
              <a:endParaRPr sz="1350">
                <a:solidFill>
                  <a:prstClr val="black"/>
                </a:solidFill>
              </a:endParaRPr>
            </a:p>
          </p:txBody>
        </p:sp>
        <p:sp>
          <p:nvSpPr>
            <p:cNvPr id="121" name="Freeform 327">
              <a:extLst>
                <a:ext uri="{FF2B5EF4-FFF2-40B4-BE49-F238E27FC236}">
                  <a16:creationId xmlns:a16="http://schemas.microsoft.com/office/drawing/2014/main" id="{6EEA0306-BEF6-403D-A691-896DC2A7D5F9}"/>
                </a:ext>
              </a:extLst>
            </p:cNvPr>
            <p:cNvSpPr>
              <a:spLocks/>
            </p:cNvSpPr>
            <p:nvPr>
              <p:custDataLst>
                <p:tags r:id="rId53"/>
              </p:custDataLst>
            </p:nvPr>
          </p:nvSpPr>
          <p:spPr bwMode="auto">
            <a:xfrm rot="1365846">
              <a:off x="1352088" y="2845352"/>
              <a:ext cx="1107198" cy="496536"/>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p:spPr>
          <p:txBody>
            <a:bodyPr/>
            <a:lstStyle/>
            <a:p>
              <a:pPr algn="ctr" eaLnBrk="1" hangingPunct="1">
                <a:spcBef>
                  <a:spcPct val="20000"/>
                </a:spcBef>
                <a:defRPr/>
              </a:pPr>
              <a:endParaRPr sz="1350">
                <a:solidFill>
                  <a:prstClr val="black"/>
                </a:solidFill>
              </a:endParaRPr>
            </a:p>
          </p:txBody>
        </p:sp>
        <p:sp>
          <p:nvSpPr>
            <p:cNvPr id="122" name="Freeform 328">
              <a:extLst>
                <a:ext uri="{FF2B5EF4-FFF2-40B4-BE49-F238E27FC236}">
                  <a16:creationId xmlns:a16="http://schemas.microsoft.com/office/drawing/2014/main" id="{8936E793-31B2-4455-B812-A4F646A0BD25}"/>
                </a:ext>
              </a:extLst>
            </p:cNvPr>
            <p:cNvSpPr>
              <a:spLocks/>
            </p:cNvSpPr>
            <p:nvPr>
              <p:custDataLst>
                <p:tags r:id="rId54"/>
              </p:custDataLst>
            </p:nvPr>
          </p:nvSpPr>
          <p:spPr bwMode="auto">
            <a:xfrm rot="1365846">
              <a:off x="1632840" y="2806758"/>
              <a:ext cx="44543" cy="439243"/>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23" name="Freeform 329">
              <a:extLst>
                <a:ext uri="{FF2B5EF4-FFF2-40B4-BE49-F238E27FC236}">
                  <a16:creationId xmlns:a16="http://schemas.microsoft.com/office/drawing/2014/main" id="{861BE4D3-8ABA-4AB2-89BF-C7BADB99C8CE}"/>
                </a:ext>
              </a:extLst>
            </p:cNvPr>
            <p:cNvSpPr>
              <a:spLocks/>
            </p:cNvSpPr>
            <p:nvPr>
              <p:custDataLst>
                <p:tags r:id="rId55"/>
              </p:custDataLst>
            </p:nvPr>
          </p:nvSpPr>
          <p:spPr bwMode="auto">
            <a:xfrm rot="1365846">
              <a:off x="1904148" y="2882752"/>
              <a:ext cx="40300" cy="436060"/>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24" name="Freeform 330">
              <a:extLst>
                <a:ext uri="{FF2B5EF4-FFF2-40B4-BE49-F238E27FC236}">
                  <a16:creationId xmlns:a16="http://schemas.microsoft.com/office/drawing/2014/main" id="{660D1855-E369-4639-974C-597CEEE9D365}"/>
                </a:ext>
              </a:extLst>
            </p:cNvPr>
            <p:cNvSpPr>
              <a:spLocks/>
            </p:cNvSpPr>
            <p:nvPr>
              <p:custDataLst>
                <p:tags r:id="rId56"/>
              </p:custDataLst>
            </p:nvPr>
          </p:nvSpPr>
          <p:spPr bwMode="auto">
            <a:xfrm rot="1365846">
              <a:off x="2143318" y="2951992"/>
              <a:ext cx="44542" cy="439243"/>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25" name="Freeform 331">
              <a:extLst>
                <a:ext uri="{FF2B5EF4-FFF2-40B4-BE49-F238E27FC236}">
                  <a16:creationId xmlns:a16="http://schemas.microsoft.com/office/drawing/2014/main" id="{CEE4E2DD-071C-4E7B-84E9-431DF5026647}"/>
                </a:ext>
              </a:extLst>
            </p:cNvPr>
            <p:cNvSpPr>
              <a:spLocks/>
            </p:cNvSpPr>
            <p:nvPr>
              <p:custDataLst>
                <p:tags r:id="rId57"/>
              </p:custDataLst>
            </p:nvPr>
          </p:nvSpPr>
          <p:spPr bwMode="auto">
            <a:xfrm rot="1365846">
              <a:off x="1339439" y="3490556"/>
              <a:ext cx="489968" cy="490170"/>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p:spPr>
          <p:txBody>
            <a:bodyPr/>
            <a:lstStyle/>
            <a:p>
              <a:pPr algn="ctr" eaLnBrk="1" hangingPunct="1">
                <a:spcBef>
                  <a:spcPct val="20000"/>
                </a:spcBef>
                <a:defRPr/>
              </a:pPr>
              <a:endParaRPr sz="1350">
                <a:solidFill>
                  <a:prstClr val="black"/>
                </a:solidFill>
              </a:endParaRPr>
            </a:p>
          </p:txBody>
        </p:sp>
        <p:sp>
          <p:nvSpPr>
            <p:cNvPr id="126" name="Freeform 332">
              <a:extLst>
                <a:ext uri="{FF2B5EF4-FFF2-40B4-BE49-F238E27FC236}">
                  <a16:creationId xmlns:a16="http://schemas.microsoft.com/office/drawing/2014/main" id="{85BC4946-B766-44EE-8099-161A104876C5}"/>
                </a:ext>
              </a:extLst>
            </p:cNvPr>
            <p:cNvSpPr>
              <a:spLocks/>
            </p:cNvSpPr>
            <p:nvPr>
              <p:custDataLst>
                <p:tags r:id="rId58"/>
              </p:custDataLst>
            </p:nvPr>
          </p:nvSpPr>
          <p:spPr bwMode="auto">
            <a:xfrm rot="1365846">
              <a:off x="2465477" y="3900765"/>
              <a:ext cx="492088" cy="496536"/>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p:spPr>
          <p:txBody>
            <a:bodyPr/>
            <a:lstStyle/>
            <a:p>
              <a:pPr algn="ctr" eaLnBrk="1" hangingPunct="1">
                <a:spcBef>
                  <a:spcPct val="20000"/>
                </a:spcBef>
                <a:defRPr/>
              </a:pPr>
              <a:endParaRPr sz="1350">
                <a:solidFill>
                  <a:prstClr val="black"/>
                </a:solidFill>
              </a:endParaRPr>
            </a:p>
          </p:txBody>
        </p:sp>
        <p:sp>
          <p:nvSpPr>
            <p:cNvPr id="127" name="Freeform 333">
              <a:extLst>
                <a:ext uri="{FF2B5EF4-FFF2-40B4-BE49-F238E27FC236}">
                  <a16:creationId xmlns:a16="http://schemas.microsoft.com/office/drawing/2014/main" id="{B6A0EC07-6D8D-459F-B45C-FE802D00D02E}"/>
                </a:ext>
              </a:extLst>
            </p:cNvPr>
            <p:cNvSpPr>
              <a:spLocks/>
            </p:cNvSpPr>
            <p:nvPr>
              <p:custDataLst>
                <p:tags r:id="rId59"/>
              </p:custDataLst>
            </p:nvPr>
          </p:nvSpPr>
          <p:spPr bwMode="auto">
            <a:xfrm rot="1365846">
              <a:off x="1322591" y="3145260"/>
              <a:ext cx="256649" cy="31829"/>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28" name="Freeform 334">
              <a:extLst>
                <a:ext uri="{FF2B5EF4-FFF2-40B4-BE49-F238E27FC236}">
                  <a16:creationId xmlns:a16="http://schemas.microsoft.com/office/drawing/2014/main" id="{DEBA3DCA-4D3A-45D0-A375-7117648E719C}"/>
                </a:ext>
              </a:extLst>
            </p:cNvPr>
            <p:cNvSpPr>
              <a:spLocks/>
            </p:cNvSpPr>
            <p:nvPr>
              <p:custDataLst>
                <p:tags r:id="rId60"/>
              </p:custDataLst>
            </p:nvPr>
          </p:nvSpPr>
          <p:spPr bwMode="auto">
            <a:xfrm rot="1365846">
              <a:off x="1592447" y="3227514"/>
              <a:ext cx="260891" cy="33420"/>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29" name="Freeform 335">
              <a:extLst>
                <a:ext uri="{FF2B5EF4-FFF2-40B4-BE49-F238E27FC236}">
                  <a16:creationId xmlns:a16="http://schemas.microsoft.com/office/drawing/2014/main" id="{6C386EB8-9DAF-48C3-A74E-20577E9E579D}"/>
                </a:ext>
              </a:extLst>
            </p:cNvPr>
            <p:cNvSpPr>
              <a:spLocks/>
            </p:cNvSpPr>
            <p:nvPr>
              <p:custDataLst>
                <p:tags r:id="rId61"/>
              </p:custDataLst>
            </p:nvPr>
          </p:nvSpPr>
          <p:spPr bwMode="auto">
            <a:xfrm rot="1365846">
              <a:off x="1859532" y="3305651"/>
              <a:ext cx="239681" cy="27054"/>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0" name="Freeform 336">
              <a:extLst>
                <a:ext uri="{FF2B5EF4-FFF2-40B4-BE49-F238E27FC236}">
                  <a16:creationId xmlns:a16="http://schemas.microsoft.com/office/drawing/2014/main" id="{1845A1A6-1F3C-4E75-9B13-C33D42E6C592}"/>
                </a:ext>
              </a:extLst>
            </p:cNvPr>
            <p:cNvSpPr>
              <a:spLocks/>
            </p:cNvSpPr>
            <p:nvPr>
              <p:custDataLst>
                <p:tags r:id="rId62"/>
              </p:custDataLst>
            </p:nvPr>
          </p:nvSpPr>
          <p:spPr bwMode="auto">
            <a:xfrm rot="1365846">
              <a:off x="2097238" y="3380783"/>
              <a:ext cx="269375" cy="35012"/>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1" name="Freeform 337">
              <a:extLst>
                <a:ext uri="{FF2B5EF4-FFF2-40B4-BE49-F238E27FC236}">
                  <a16:creationId xmlns:a16="http://schemas.microsoft.com/office/drawing/2014/main" id="{781D0EB2-9F05-4882-988B-65E837293731}"/>
                </a:ext>
              </a:extLst>
            </p:cNvPr>
            <p:cNvSpPr>
              <a:spLocks/>
            </p:cNvSpPr>
            <p:nvPr>
              <p:custDataLst>
                <p:tags r:id="rId63"/>
              </p:custDataLst>
            </p:nvPr>
          </p:nvSpPr>
          <p:spPr bwMode="auto">
            <a:xfrm rot="1365846">
              <a:off x="2400791" y="3057485"/>
              <a:ext cx="29695" cy="404231"/>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2" name="Freeform 338">
              <a:extLst>
                <a:ext uri="{FF2B5EF4-FFF2-40B4-BE49-F238E27FC236}">
                  <a16:creationId xmlns:a16="http://schemas.microsoft.com/office/drawing/2014/main" id="{A6E87AA9-FAFE-469A-A0C0-1C6C9C6000A2}"/>
                </a:ext>
              </a:extLst>
            </p:cNvPr>
            <p:cNvSpPr>
              <a:spLocks/>
            </p:cNvSpPr>
            <p:nvPr>
              <p:custDataLst>
                <p:tags r:id="rId64"/>
              </p:custDataLst>
            </p:nvPr>
          </p:nvSpPr>
          <p:spPr bwMode="auto">
            <a:xfrm rot="1365846">
              <a:off x="2132677" y="2970189"/>
              <a:ext cx="33937" cy="40263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3" name="Freeform 339">
              <a:extLst>
                <a:ext uri="{FF2B5EF4-FFF2-40B4-BE49-F238E27FC236}">
                  <a16:creationId xmlns:a16="http://schemas.microsoft.com/office/drawing/2014/main" id="{07EE5E8D-CD55-4AA8-BB40-C3110F7953E9}"/>
                </a:ext>
              </a:extLst>
            </p:cNvPr>
            <p:cNvSpPr>
              <a:spLocks/>
            </p:cNvSpPr>
            <p:nvPr>
              <p:custDataLst>
                <p:tags r:id="rId65"/>
              </p:custDataLst>
            </p:nvPr>
          </p:nvSpPr>
          <p:spPr bwMode="auto">
            <a:xfrm rot="1365846">
              <a:off x="1893200" y="2894544"/>
              <a:ext cx="31817" cy="404231"/>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4" name="Freeform 340">
              <a:extLst>
                <a:ext uri="{FF2B5EF4-FFF2-40B4-BE49-F238E27FC236}">
                  <a16:creationId xmlns:a16="http://schemas.microsoft.com/office/drawing/2014/main" id="{C24C6969-9C23-430C-B1A0-7DA7117E0C34}"/>
                </a:ext>
              </a:extLst>
            </p:cNvPr>
            <p:cNvSpPr>
              <a:spLocks/>
            </p:cNvSpPr>
            <p:nvPr>
              <p:custDataLst>
                <p:tags r:id="rId66"/>
              </p:custDataLst>
            </p:nvPr>
          </p:nvSpPr>
          <p:spPr bwMode="auto">
            <a:xfrm rot="1365846">
              <a:off x="1621468" y="2815468"/>
              <a:ext cx="31815" cy="402640"/>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5" name="Freeform 341">
              <a:extLst>
                <a:ext uri="{FF2B5EF4-FFF2-40B4-BE49-F238E27FC236}">
                  <a16:creationId xmlns:a16="http://schemas.microsoft.com/office/drawing/2014/main" id="{03E10713-D679-4347-9439-E7F33DBFB4CF}"/>
                </a:ext>
              </a:extLst>
            </p:cNvPr>
            <p:cNvSpPr>
              <a:spLocks/>
            </p:cNvSpPr>
            <p:nvPr>
              <p:custDataLst>
                <p:tags r:id="rId67"/>
              </p:custDataLst>
            </p:nvPr>
          </p:nvSpPr>
          <p:spPr bwMode="auto">
            <a:xfrm rot="1365846">
              <a:off x="2680149" y="3610414"/>
              <a:ext cx="275739" cy="36603"/>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36" name="Freeform 342">
              <a:extLst>
                <a:ext uri="{FF2B5EF4-FFF2-40B4-BE49-F238E27FC236}">
                  <a16:creationId xmlns:a16="http://schemas.microsoft.com/office/drawing/2014/main" id="{23FF15DE-FD8C-4D0B-ADEA-EC94CDD04B41}"/>
                </a:ext>
              </a:extLst>
            </p:cNvPr>
            <p:cNvSpPr>
              <a:spLocks/>
            </p:cNvSpPr>
            <p:nvPr>
              <p:custDataLst>
                <p:tags r:id="rId68"/>
              </p:custDataLst>
            </p:nvPr>
          </p:nvSpPr>
          <p:spPr bwMode="auto">
            <a:xfrm rot="1365846">
              <a:off x="1175460" y="3368198"/>
              <a:ext cx="1228098" cy="157554"/>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p:spPr>
          <p:txBody>
            <a:bodyPr/>
            <a:lstStyle/>
            <a:p>
              <a:pPr algn="ctr" eaLnBrk="1" hangingPunct="1">
                <a:spcBef>
                  <a:spcPct val="20000"/>
                </a:spcBef>
                <a:defRPr/>
              </a:pPr>
              <a:endParaRPr sz="1350">
                <a:solidFill>
                  <a:prstClr val="black"/>
                </a:solidFill>
              </a:endParaRPr>
            </a:p>
          </p:txBody>
        </p:sp>
        <p:sp>
          <p:nvSpPr>
            <p:cNvPr id="137" name="Freeform 343">
              <a:extLst>
                <a:ext uri="{FF2B5EF4-FFF2-40B4-BE49-F238E27FC236}">
                  <a16:creationId xmlns:a16="http://schemas.microsoft.com/office/drawing/2014/main" id="{F0C43C84-4C09-4D19-83AC-258ED6A0F30C}"/>
                </a:ext>
              </a:extLst>
            </p:cNvPr>
            <p:cNvSpPr>
              <a:spLocks/>
            </p:cNvSpPr>
            <p:nvPr>
              <p:custDataLst>
                <p:tags r:id="rId69"/>
              </p:custDataLst>
            </p:nvPr>
          </p:nvSpPr>
          <p:spPr bwMode="auto">
            <a:xfrm rot="1365846">
              <a:off x="2529176" y="3819494"/>
              <a:ext cx="789038" cy="100262"/>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p:spPr>
          <p:txBody>
            <a:bodyPr/>
            <a:lstStyle/>
            <a:p>
              <a:pPr algn="ctr" eaLnBrk="1" hangingPunct="1">
                <a:spcBef>
                  <a:spcPct val="20000"/>
                </a:spcBef>
                <a:defRPr/>
              </a:pPr>
              <a:endParaRPr sz="1350">
                <a:solidFill>
                  <a:prstClr val="black"/>
                </a:solidFill>
              </a:endParaRPr>
            </a:p>
          </p:txBody>
        </p:sp>
        <p:sp>
          <p:nvSpPr>
            <p:cNvPr id="138" name="Freeform 344">
              <a:extLst>
                <a:ext uri="{FF2B5EF4-FFF2-40B4-BE49-F238E27FC236}">
                  <a16:creationId xmlns:a16="http://schemas.microsoft.com/office/drawing/2014/main" id="{BE0B210D-FE72-49A7-A4F5-4764154A66E4}"/>
                </a:ext>
              </a:extLst>
            </p:cNvPr>
            <p:cNvSpPr>
              <a:spLocks/>
            </p:cNvSpPr>
            <p:nvPr>
              <p:custDataLst>
                <p:tags r:id="rId70"/>
              </p:custDataLst>
            </p:nvPr>
          </p:nvSpPr>
          <p:spPr bwMode="auto">
            <a:xfrm rot="1365846">
              <a:off x="1179525" y="3406581"/>
              <a:ext cx="1211130" cy="76390"/>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39" name="Freeform 345">
              <a:extLst>
                <a:ext uri="{FF2B5EF4-FFF2-40B4-BE49-F238E27FC236}">
                  <a16:creationId xmlns:a16="http://schemas.microsoft.com/office/drawing/2014/main" id="{1C5320FD-7B69-48F5-A796-A7D7D4178BFB}"/>
                </a:ext>
              </a:extLst>
            </p:cNvPr>
            <p:cNvSpPr>
              <a:spLocks/>
            </p:cNvSpPr>
            <p:nvPr>
              <p:custDataLst>
                <p:tags r:id="rId71"/>
              </p:custDataLst>
            </p:nvPr>
          </p:nvSpPr>
          <p:spPr bwMode="auto">
            <a:xfrm rot="1365846">
              <a:off x="1245232" y="2707100"/>
              <a:ext cx="727526" cy="875303"/>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40" name="Freeform 346">
              <a:extLst>
                <a:ext uri="{FF2B5EF4-FFF2-40B4-BE49-F238E27FC236}">
                  <a16:creationId xmlns:a16="http://schemas.microsoft.com/office/drawing/2014/main" id="{71E70ABB-0A8A-4344-84D6-80200A04496B}"/>
                </a:ext>
              </a:extLst>
            </p:cNvPr>
            <p:cNvSpPr>
              <a:spLocks/>
            </p:cNvSpPr>
            <p:nvPr>
              <p:custDataLst>
                <p:tags r:id="rId72"/>
              </p:custDataLst>
            </p:nvPr>
          </p:nvSpPr>
          <p:spPr bwMode="auto">
            <a:xfrm rot="1365846">
              <a:off x="2531487" y="3854686"/>
              <a:ext cx="776311" cy="35012"/>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p:spPr>
          <p:txBody>
            <a:bodyPr/>
            <a:lstStyle/>
            <a:p>
              <a:pPr algn="ctr" eaLnBrk="1" hangingPunct="1">
                <a:spcBef>
                  <a:spcPct val="20000"/>
                </a:spcBef>
                <a:defRPr/>
              </a:pPr>
              <a:endParaRPr sz="1350">
                <a:solidFill>
                  <a:prstClr val="black"/>
                </a:solidFill>
              </a:endParaRPr>
            </a:p>
          </p:txBody>
        </p:sp>
        <p:sp>
          <p:nvSpPr>
            <p:cNvPr id="141" name="Freeform 347">
              <a:extLst>
                <a:ext uri="{FF2B5EF4-FFF2-40B4-BE49-F238E27FC236}">
                  <a16:creationId xmlns:a16="http://schemas.microsoft.com/office/drawing/2014/main" id="{22F9B9DA-0E3C-435F-8427-AD0EEB92E02A}"/>
                </a:ext>
              </a:extLst>
            </p:cNvPr>
            <p:cNvSpPr>
              <a:spLocks/>
            </p:cNvSpPr>
            <p:nvPr>
              <p:custDataLst>
                <p:tags r:id="rId73"/>
              </p:custDataLst>
            </p:nvPr>
          </p:nvSpPr>
          <p:spPr bwMode="auto">
            <a:xfrm rot="1365846">
              <a:off x="2352706" y="3083219"/>
              <a:ext cx="284223" cy="97397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42" name="Freeform 348">
              <a:extLst>
                <a:ext uri="{FF2B5EF4-FFF2-40B4-BE49-F238E27FC236}">
                  <a16:creationId xmlns:a16="http://schemas.microsoft.com/office/drawing/2014/main" id="{398DC2C6-46CE-49C7-B836-414A8B6B8298}"/>
                </a:ext>
              </a:extLst>
            </p:cNvPr>
            <p:cNvSpPr>
              <a:spLocks/>
            </p:cNvSpPr>
            <p:nvPr>
              <p:custDataLst>
                <p:tags r:id="rId74"/>
              </p:custDataLst>
            </p:nvPr>
          </p:nvSpPr>
          <p:spPr bwMode="auto">
            <a:xfrm rot="1365846">
              <a:off x="2895166" y="3733395"/>
              <a:ext cx="439062" cy="459933"/>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p:spPr>
          <p:txBody>
            <a:bodyPr/>
            <a:lstStyle/>
            <a:p>
              <a:pPr algn="ctr" eaLnBrk="1" hangingPunct="1">
                <a:spcBef>
                  <a:spcPct val="20000"/>
                </a:spcBef>
                <a:defRPr/>
              </a:pPr>
              <a:endParaRPr sz="1350">
                <a:solidFill>
                  <a:prstClr val="black"/>
                </a:solidFill>
              </a:endParaRPr>
            </a:p>
          </p:txBody>
        </p:sp>
        <p:sp>
          <p:nvSpPr>
            <p:cNvPr id="143" name="Freeform 349">
              <a:extLst>
                <a:ext uri="{FF2B5EF4-FFF2-40B4-BE49-F238E27FC236}">
                  <a16:creationId xmlns:a16="http://schemas.microsoft.com/office/drawing/2014/main" id="{36A503B7-A526-47C0-A007-A104A2C92EC4}"/>
                </a:ext>
              </a:extLst>
            </p:cNvPr>
            <p:cNvSpPr>
              <a:spLocks/>
            </p:cNvSpPr>
            <p:nvPr>
              <p:custDataLst>
                <p:tags r:id="rId75"/>
              </p:custDataLst>
            </p:nvPr>
          </p:nvSpPr>
          <p:spPr bwMode="auto">
            <a:xfrm rot="1365846">
              <a:off x="3174475" y="3795728"/>
              <a:ext cx="154837" cy="146414"/>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p:spPr>
          <p:txBody>
            <a:bodyPr/>
            <a:lstStyle/>
            <a:p>
              <a:pPr algn="ctr" eaLnBrk="1" hangingPunct="1">
                <a:spcBef>
                  <a:spcPct val="20000"/>
                </a:spcBef>
                <a:defRPr/>
              </a:pPr>
              <a:endParaRPr sz="1350">
                <a:solidFill>
                  <a:prstClr val="black"/>
                </a:solidFill>
              </a:endParaRPr>
            </a:p>
          </p:txBody>
        </p:sp>
        <p:sp>
          <p:nvSpPr>
            <p:cNvPr id="144" name="Freeform 332">
              <a:extLst>
                <a:ext uri="{FF2B5EF4-FFF2-40B4-BE49-F238E27FC236}">
                  <a16:creationId xmlns:a16="http://schemas.microsoft.com/office/drawing/2014/main" id="{AE4AF458-8BCC-49FC-BFEE-765C72ADCD27}"/>
                </a:ext>
              </a:extLst>
            </p:cNvPr>
            <p:cNvSpPr>
              <a:spLocks/>
            </p:cNvSpPr>
            <p:nvPr>
              <p:custDataLst>
                <p:tags r:id="rId76"/>
              </p:custDataLst>
            </p:nvPr>
          </p:nvSpPr>
          <p:spPr bwMode="auto">
            <a:xfrm rot="1365846">
              <a:off x="2586316" y="4021718"/>
              <a:ext cx="250286" cy="25304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a:lstStyle/>
            <a:p>
              <a:pPr algn="ctr" eaLnBrk="1" hangingPunct="1">
                <a:spcBef>
                  <a:spcPct val="20000"/>
                </a:spcBef>
                <a:defRPr/>
              </a:pPr>
              <a:endParaRPr sz="1350">
                <a:solidFill>
                  <a:prstClr val="black"/>
                </a:solidFill>
              </a:endParaRPr>
            </a:p>
          </p:txBody>
        </p:sp>
        <p:sp>
          <p:nvSpPr>
            <p:cNvPr id="145" name="Freeform 332">
              <a:extLst>
                <a:ext uri="{FF2B5EF4-FFF2-40B4-BE49-F238E27FC236}">
                  <a16:creationId xmlns:a16="http://schemas.microsoft.com/office/drawing/2014/main" id="{43650EA3-2F6E-4D3C-9C88-64DF041C3B72}"/>
                </a:ext>
              </a:extLst>
            </p:cNvPr>
            <p:cNvSpPr>
              <a:spLocks/>
            </p:cNvSpPr>
            <p:nvPr>
              <p:custDataLst>
                <p:tags r:id="rId77"/>
              </p:custDataLst>
            </p:nvPr>
          </p:nvSpPr>
          <p:spPr bwMode="auto">
            <a:xfrm rot="1365846">
              <a:off x="1454169" y="3611733"/>
              <a:ext cx="250286" cy="25304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a:lstStyle/>
            <a:p>
              <a:pPr algn="ctr" eaLnBrk="1" hangingPunct="1">
                <a:spcBef>
                  <a:spcPct val="20000"/>
                </a:spcBef>
                <a:defRPr/>
              </a:pPr>
              <a:endParaRPr sz="1350">
                <a:solidFill>
                  <a:prstClr val="black"/>
                </a:solidFill>
              </a:endParaRPr>
            </a:p>
          </p:txBody>
        </p:sp>
      </p:grpSp>
      <p:grpSp>
        <p:nvGrpSpPr>
          <p:cNvPr id="146" name="Group 5">
            <a:extLst>
              <a:ext uri="{FF2B5EF4-FFF2-40B4-BE49-F238E27FC236}">
                <a16:creationId xmlns:a16="http://schemas.microsoft.com/office/drawing/2014/main" id="{837ED245-2962-4C83-98B6-FEC16CA74E80}"/>
              </a:ext>
            </a:extLst>
          </p:cNvPr>
          <p:cNvGrpSpPr>
            <a:grpSpLocks noChangeAspect="1"/>
          </p:cNvGrpSpPr>
          <p:nvPr>
            <p:custDataLst>
              <p:tags r:id="rId16"/>
            </p:custDataLst>
          </p:nvPr>
        </p:nvGrpSpPr>
        <p:grpSpPr bwMode="auto">
          <a:xfrm>
            <a:off x="7769512" y="4138614"/>
            <a:ext cx="2561732" cy="2719387"/>
            <a:chOff x="2887" y="1286"/>
            <a:chExt cx="1903" cy="1712"/>
          </a:xfrm>
        </p:grpSpPr>
        <p:sp>
          <p:nvSpPr>
            <p:cNvPr id="147" name="Freeform 6">
              <a:extLst>
                <a:ext uri="{FF2B5EF4-FFF2-40B4-BE49-F238E27FC236}">
                  <a16:creationId xmlns:a16="http://schemas.microsoft.com/office/drawing/2014/main" id="{20EAE933-7AFF-486C-A90B-7876D8282A6C}"/>
                </a:ext>
              </a:extLst>
            </p:cNvPr>
            <p:cNvSpPr>
              <a:spLocks/>
            </p:cNvSpPr>
            <p:nvPr>
              <p:custDataLst>
                <p:tags r:id="rId26"/>
              </p:custDataLst>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p:spPr>
          <p:txBody>
            <a:bodyPr/>
            <a:lstStyle/>
            <a:p>
              <a:pPr algn="ctr" eaLnBrk="1" hangingPunct="1">
                <a:spcBef>
                  <a:spcPct val="20000"/>
                </a:spcBef>
                <a:defRPr/>
              </a:pPr>
              <a:endParaRPr sz="1350">
                <a:solidFill>
                  <a:prstClr val="black"/>
                </a:solidFill>
              </a:endParaRPr>
            </a:p>
          </p:txBody>
        </p:sp>
        <p:sp>
          <p:nvSpPr>
            <p:cNvPr id="148" name="Freeform 7">
              <a:extLst>
                <a:ext uri="{FF2B5EF4-FFF2-40B4-BE49-F238E27FC236}">
                  <a16:creationId xmlns:a16="http://schemas.microsoft.com/office/drawing/2014/main" id="{81695D5B-AF42-43F3-A54C-59D45838C07A}"/>
                </a:ext>
              </a:extLst>
            </p:cNvPr>
            <p:cNvSpPr>
              <a:spLocks/>
            </p:cNvSpPr>
            <p:nvPr>
              <p:custDataLst>
                <p:tags r:id="rId27"/>
              </p:custDataLst>
            </p:nvPr>
          </p:nvSpPr>
          <p:spPr bwMode="auto">
            <a:xfrm>
              <a:off x="3357" y="1532"/>
              <a:ext cx="668" cy="832"/>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49" name="Freeform 8">
              <a:extLst>
                <a:ext uri="{FF2B5EF4-FFF2-40B4-BE49-F238E27FC236}">
                  <a16:creationId xmlns:a16="http://schemas.microsoft.com/office/drawing/2014/main" id="{762D9732-FB9A-4EA1-87BC-C70411A345FC}"/>
                </a:ext>
              </a:extLst>
            </p:cNvPr>
            <p:cNvSpPr>
              <a:spLocks/>
            </p:cNvSpPr>
            <p:nvPr>
              <p:custDataLst>
                <p:tags r:id="rId28"/>
              </p:custDataLst>
            </p:nvPr>
          </p:nvSpPr>
          <p:spPr bwMode="auto">
            <a:xfrm>
              <a:off x="3673" y="1612"/>
              <a:ext cx="273"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p:spPr>
          <p:txBody>
            <a:bodyPr/>
            <a:lstStyle/>
            <a:p>
              <a:pPr algn="ctr" eaLnBrk="1" hangingPunct="1">
                <a:spcBef>
                  <a:spcPct val="20000"/>
                </a:spcBef>
                <a:defRPr/>
              </a:pPr>
              <a:endParaRPr sz="1350">
                <a:solidFill>
                  <a:prstClr val="black"/>
                </a:solidFill>
              </a:endParaRPr>
            </a:p>
          </p:txBody>
        </p:sp>
        <p:sp>
          <p:nvSpPr>
            <p:cNvPr id="150" name="Freeform 9">
              <a:extLst>
                <a:ext uri="{FF2B5EF4-FFF2-40B4-BE49-F238E27FC236}">
                  <a16:creationId xmlns:a16="http://schemas.microsoft.com/office/drawing/2014/main" id="{3B45FC5E-067C-4ADE-86C0-16DF0597D15A}"/>
                </a:ext>
              </a:extLst>
            </p:cNvPr>
            <p:cNvSpPr>
              <a:spLocks/>
            </p:cNvSpPr>
            <p:nvPr>
              <p:custDataLst>
                <p:tags r:id="rId29"/>
              </p:custDataLst>
            </p:nvPr>
          </p:nvSpPr>
          <p:spPr bwMode="auto">
            <a:xfrm>
              <a:off x="3435" y="1709"/>
              <a:ext cx="676" cy="591"/>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p:spPr>
          <p:txBody>
            <a:bodyPr/>
            <a:lstStyle/>
            <a:p>
              <a:pPr algn="ctr" eaLnBrk="1" hangingPunct="1">
                <a:spcBef>
                  <a:spcPct val="20000"/>
                </a:spcBef>
                <a:defRPr/>
              </a:pPr>
              <a:endParaRPr sz="1350">
                <a:solidFill>
                  <a:prstClr val="black"/>
                </a:solidFill>
              </a:endParaRPr>
            </a:p>
          </p:txBody>
        </p:sp>
        <p:sp>
          <p:nvSpPr>
            <p:cNvPr id="151" name="Freeform 10">
              <a:extLst>
                <a:ext uri="{FF2B5EF4-FFF2-40B4-BE49-F238E27FC236}">
                  <a16:creationId xmlns:a16="http://schemas.microsoft.com/office/drawing/2014/main" id="{194DC692-9622-45C0-8683-0F6A0A1862C6}"/>
                </a:ext>
              </a:extLst>
            </p:cNvPr>
            <p:cNvSpPr>
              <a:spLocks/>
            </p:cNvSpPr>
            <p:nvPr>
              <p:custDataLst>
                <p:tags r:id="rId30"/>
              </p:custDataLst>
            </p:nvPr>
          </p:nvSpPr>
          <p:spPr bwMode="auto">
            <a:xfrm>
              <a:off x="3425" y="1752"/>
              <a:ext cx="208" cy="492"/>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152" name="Freeform 11">
              <a:extLst>
                <a:ext uri="{FF2B5EF4-FFF2-40B4-BE49-F238E27FC236}">
                  <a16:creationId xmlns:a16="http://schemas.microsoft.com/office/drawing/2014/main" id="{71066FBF-5EEE-486B-A6D2-24529393FD5D}"/>
                </a:ext>
              </a:extLst>
            </p:cNvPr>
            <p:cNvSpPr>
              <a:spLocks/>
            </p:cNvSpPr>
            <p:nvPr>
              <p:custDataLst>
                <p:tags r:id="rId31"/>
              </p:custDataLst>
            </p:nvPr>
          </p:nvSpPr>
          <p:spPr bwMode="auto">
            <a:xfrm>
              <a:off x="3627" y="1804"/>
              <a:ext cx="83" cy="416"/>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153" name="Freeform 12">
              <a:extLst>
                <a:ext uri="{FF2B5EF4-FFF2-40B4-BE49-F238E27FC236}">
                  <a16:creationId xmlns:a16="http://schemas.microsoft.com/office/drawing/2014/main" id="{C7619DDE-3549-498E-B16A-F8CC9C55F045}"/>
                </a:ext>
              </a:extLst>
            </p:cNvPr>
            <p:cNvSpPr>
              <a:spLocks/>
            </p:cNvSpPr>
            <p:nvPr>
              <p:custDataLst>
                <p:tags r:id="rId32"/>
              </p:custDataLst>
            </p:nvPr>
          </p:nvSpPr>
          <p:spPr bwMode="auto">
            <a:xfrm>
              <a:off x="3846" y="1286"/>
              <a:ext cx="941"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54" name="Freeform 13">
              <a:extLst>
                <a:ext uri="{FF2B5EF4-FFF2-40B4-BE49-F238E27FC236}">
                  <a16:creationId xmlns:a16="http://schemas.microsoft.com/office/drawing/2014/main" id="{B8AC75B8-D7ED-4D39-AE4E-9D9A97ABDAE7}"/>
                </a:ext>
              </a:extLst>
            </p:cNvPr>
            <p:cNvSpPr>
              <a:spLocks/>
            </p:cNvSpPr>
            <p:nvPr>
              <p:custDataLst>
                <p:tags r:id="rId33"/>
              </p:custDataLst>
            </p:nvPr>
          </p:nvSpPr>
          <p:spPr bwMode="auto">
            <a:xfrm>
              <a:off x="3890" y="1492"/>
              <a:ext cx="897"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155" name="Freeform 14">
              <a:extLst>
                <a:ext uri="{FF2B5EF4-FFF2-40B4-BE49-F238E27FC236}">
                  <a16:creationId xmlns:a16="http://schemas.microsoft.com/office/drawing/2014/main" id="{B33B5104-55FF-456D-9ABD-C1C3FE373B86}"/>
                </a:ext>
              </a:extLst>
            </p:cNvPr>
            <p:cNvSpPr>
              <a:spLocks/>
            </p:cNvSpPr>
            <p:nvPr>
              <p:custDataLst>
                <p:tags r:id="rId34"/>
              </p:custDataLst>
            </p:nvPr>
          </p:nvSpPr>
          <p:spPr bwMode="auto">
            <a:xfrm>
              <a:off x="3902" y="1567"/>
              <a:ext cx="324" cy="755"/>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156" name="Freeform 15">
              <a:extLst>
                <a:ext uri="{FF2B5EF4-FFF2-40B4-BE49-F238E27FC236}">
                  <a16:creationId xmlns:a16="http://schemas.microsoft.com/office/drawing/2014/main" id="{1F59E581-E744-415E-90EB-36171689B836}"/>
                </a:ext>
              </a:extLst>
            </p:cNvPr>
            <p:cNvSpPr>
              <a:spLocks/>
            </p:cNvSpPr>
            <p:nvPr>
              <p:custDataLst>
                <p:tags r:id="rId35"/>
              </p:custDataLst>
            </p:nvPr>
          </p:nvSpPr>
          <p:spPr bwMode="auto">
            <a:xfrm>
              <a:off x="4070" y="1645"/>
              <a:ext cx="203" cy="658"/>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157" name="Freeform 16">
              <a:extLst>
                <a:ext uri="{FF2B5EF4-FFF2-40B4-BE49-F238E27FC236}">
                  <a16:creationId xmlns:a16="http://schemas.microsoft.com/office/drawing/2014/main" id="{C4F3A566-E2FB-4D5F-87CC-118DF4D16EC9}"/>
                </a:ext>
              </a:extLst>
            </p:cNvPr>
            <p:cNvSpPr>
              <a:spLocks/>
            </p:cNvSpPr>
            <p:nvPr>
              <p:custDataLst>
                <p:tags r:id="rId36"/>
              </p:custDataLst>
            </p:nvPr>
          </p:nvSpPr>
          <p:spPr bwMode="auto">
            <a:xfrm>
              <a:off x="4533" y="1650"/>
              <a:ext cx="132" cy="693"/>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158" name="Freeform 17">
              <a:extLst>
                <a:ext uri="{FF2B5EF4-FFF2-40B4-BE49-F238E27FC236}">
                  <a16:creationId xmlns:a16="http://schemas.microsoft.com/office/drawing/2014/main" id="{756616AC-C059-4CE3-9F9E-19F6DE6ED0CA}"/>
                </a:ext>
              </a:extLst>
            </p:cNvPr>
            <p:cNvSpPr>
              <a:spLocks/>
            </p:cNvSpPr>
            <p:nvPr>
              <p:custDataLst>
                <p:tags r:id="rId37"/>
              </p:custDataLst>
            </p:nvPr>
          </p:nvSpPr>
          <p:spPr bwMode="auto">
            <a:xfrm>
              <a:off x="4228" y="1388"/>
              <a:ext cx="360"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p:spPr>
          <p:txBody>
            <a:bodyPr/>
            <a:lstStyle/>
            <a:p>
              <a:pPr algn="ctr" eaLnBrk="1" hangingPunct="1">
                <a:spcBef>
                  <a:spcPct val="20000"/>
                </a:spcBef>
                <a:defRPr/>
              </a:pPr>
              <a:endParaRPr sz="1350">
                <a:solidFill>
                  <a:prstClr val="black"/>
                </a:solidFill>
              </a:endParaRPr>
            </a:p>
          </p:txBody>
        </p:sp>
        <p:sp>
          <p:nvSpPr>
            <p:cNvPr id="159" name="Freeform 18">
              <a:extLst>
                <a:ext uri="{FF2B5EF4-FFF2-40B4-BE49-F238E27FC236}">
                  <a16:creationId xmlns:a16="http://schemas.microsoft.com/office/drawing/2014/main" id="{E267559C-EA54-4F86-B4AD-E9D137E39FAB}"/>
                </a:ext>
              </a:extLst>
            </p:cNvPr>
            <p:cNvSpPr>
              <a:spLocks/>
            </p:cNvSpPr>
            <p:nvPr>
              <p:custDataLst>
                <p:tags r:id="rId38"/>
              </p:custDataLst>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p:spPr>
          <p:txBody>
            <a:bodyPr/>
            <a:lstStyle/>
            <a:p>
              <a:pPr algn="ctr" eaLnBrk="1" hangingPunct="1">
                <a:spcBef>
                  <a:spcPct val="20000"/>
                </a:spcBef>
                <a:defRPr/>
              </a:pPr>
              <a:endParaRPr sz="1350">
                <a:solidFill>
                  <a:prstClr val="black"/>
                </a:solidFill>
              </a:endParaRPr>
            </a:p>
          </p:txBody>
        </p:sp>
        <p:sp>
          <p:nvSpPr>
            <p:cNvPr id="160" name="Freeform 19">
              <a:extLst>
                <a:ext uri="{FF2B5EF4-FFF2-40B4-BE49-F238E27FC236}">
                  <a16:creationId xmlns:a16="http://schemas.microsoft.com/office/drawing/2014/main" id="{EA725CD1-1BFC-4EA4-B01A-E6E52CA0C0A8}"/>
                </a:ext>
              </a:extLst>
            </p:cNvPr>
            <p:cNvSpPr>
              <a:spLocks/>
            </p:cNvSpPr>
            <p:nvPr>
              <p:custDataLst>
                <p:tags r:id="rId39"/>
              </p:custDataLst>
            </p:nvPr>
          </p:nvSpPr>
          <p:spPr bwMode="auto">
            <a:xfrm>
              <a:off x="2887" y="1740"/>
              <a:ext cx="1900"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61" name="Freeform 20">
              <a:extLst>
                <a:ext uri="{FF2B5EF4-FFF2-40B4-BE49-F238E27FC236}">
                  <a16:creationId xmlns:a16="http://schemas.microsoft.com/office/drawing/2014/main" id="{2BAF11B6-C7F3-49EE-AD65-59B0591DD7DC}"/>
                </a:ext>
              </a:extLst>
            </p:cNvPr>
            <p:cNvSpPr>
              <a:spLocks/>
            </p:cNvSpPr>
            <p:nvPr>
              <p:custDataLst>
                <p:tags r:id="rId40"/>
              </p:custDataLst>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p:spPr>
          <p:txBody>
            <a:bodyPr/>
            <a:lstStyle/>
            <a:p>
              <a:pPr algn="ctr" eaLnBrk="1" hangingPunct="1">
                <a:spcBef>
                  <a:spcPct val="20000"/>
                </a:spcBef>
                <a:defRPr/>
              </a:pPr>
              <a:endParaRPr sz="1350">
                <a:solidFill>
                  <a:prstClr val="black"/>
                </a:solidFill>
              </a:endParaRPr>
            </a:p>
          </p:txBody>
        </p:sp>
        <p:sp>
          <p:nvSpPr>
            <p:cNvPr id="162" name="Freeform 21">
              <a:extLst>
                <a:ext uri="{FF2B5EF4-FFF2-40B4-BE49-F238E27FC236}">
                  <a16:creationId xmlns:a16="http://schemas.microsoft.com/office/drawing/2014/main" id="{477F23B3-4468-4B05-8E69-EAD95B7544CF}"/>
                </a:ext>
              </a:extLst>
            </p:cNvPr>
            <p:cNvSpPr>
              <a:spLocks/>
            </p:cNvSpPr>
            <p:nvPr>
              <p:custDataLst>
                <p:tags r:id="rId41"/>
              </p:custDataLst>
            </p:nvPr>
          </p:nvSpPr>
          <p:spPr bwMode="auto">
            <a:xfrm>
              <a:off x="3587" y="1792"/>
              <a:ext cx="1059" cy="589"/>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163" name="Freeform 22">
              <a:extLst>
                <a:ext uri="{FF2B5EF4-FFF2-40B4-BE49-F238E27FC236}">
                  <a16:creationId xmlns:a16="http://schemas.microsoft.com/office/drawing/2014/main" id="{28CDA4D3-5B52-4F29-BC10-F106ED6C8C9A}"/>
                </a:ext>
              </a:extLst>
            </p:cNvPr>
            <p:cNvSpPr>
              <a:spLocks/>
            </p:cNvSpPr>
            <p:nvPr>
              <p:custDataLst>
                <p:tags r:id="rId42"/>
              </p:custDataLst>
            </p:nvPr>
          </p:nvSpPr>
          <p:spPr bwMode="auto">
            <a:xfrm>
              <a:off x="2982" y="2238"/>
              <a:ext cx="505"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164" name="Freeform 23">
              <a:extLst>
                <a:ext uri="{FF2B5EF4-FFF2-40B4-BE49-F238E27FC236}">
                  <a16:creationId xmlns:a16="http://schemas.microsoft.com/office/drawing/2014/main" id="{CCE8B09C-1E99-4D4C-BDA5-C6829A412137}"/>
                </a:ext>
              </a:extLst>
            </p:cNvPr>
            <p:cNvSpPr>
              <a:spLocks/>
            </p:cNvSpPr>
            <p:nvPr>
              <p:custDataLst>
                <p:tags r:id="rId43"/>
              </p:custDataLst>
            </p:nvPr>
          </p:nvSpPr>
          <p:spPr bwMode="auto">
            <a:xfrm>
              <a:off x="4168"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sp>
          <p:nvSpPr>
            <p:cNvPr id="165" name="Freeform 24">
              <a:extLst>
                <a:ext uri="{FF2B5EF4-FFF2-40B4-BE49-F238E27FC236}">
                  <a16:creationId xmlns:a16="http://schemas.microsoft.com/office/drawing/2014/main" id="{7EF7B914-0B6F-40D0-A175-349AC3017A93}"/>
                </a:ext>
              </a:extLst>
            </p:cNvPr>
            <p:cNvSpPr>
              <a:spLocks/>
            </p:cNvSpPr>
            <p:nvPr>
              <p:custDataLst>
                <p:tags r:id="rId44"/>
              </p:custDataLst>
            </p:nvPr>
          </p:nvSpPr>
          <p:spPr bwMode="auto">
            <a:xfrm>
              <a:off x="3587" y="2068"/>
              <a:ext cx="452" cy="150"/>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sp>
          <p:nvSpPr>
            <p:cNvPr id="166" name="Freeform 25">
              <a:extLst>
                <a:ext uri="{FF2B5EF4-FFF2-40B4-BE49-F238E27FC236}">
                  <a16:creationId xmlns:a16="http://schemas.microsoft.com/office/drawing/2014/main" id="{B5B43CE7-248D-42B0-B8EF-52F732A2BBC6}"/>
                </a:ext>
              </a:extLst>
            </p:cNvPr>
            <p:cNvSpPr>
              <a:spLocks/>
            </p:cNvSpPr>
            <p:nvPr>
              <p:custDataLst>
                <p:tags r:id="rId45"/>
              </p:custDataLst>
            </p:nvPr>
          </p:nvSpPr>
          <p:spPr bwMode="auto">
            <a:xfrm>
              <a:off x="3640" y="2408"/>
              <a:ext cx="259"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67" name="Freeform 26">
              <a:extLst>
                <a:ext uri="{FF2B5EF4-FFF2-40B4-BE49-F238E27FC236}">
                  <a16:creationId xmlns:a16="http://schemas.microsoft.com/office/drawing/2014/main" id="{91ED4B7B-C9D9-4F42-9DC4-CE21C51A826B}"/>
                </a:ext>
              </a:extLst>
            </p:cNvPr>
            <p:cNvSpPr>
              <a:spLocks/>
            </p:cNvSpPr>
            <p:nvPr>
              <p:custDataLst>
                <p:tags r:id="rId46"/>
              </p:custDataLst>
            </p:nvPr>
          </p:nvSpPr>
          <p:spPr bwMode="auto">
            <a:xfrm>
              <a:off x="3605" y="2392"/>
              <a:ext cx="322"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168" name="Freeform 27">
              <a:extLst>
                <a:ext uri="{FF2B5EF4-FFF2-40B4-BE49-F238E27FC236}">
                  <a16:creationId xmlns:a16="http://schemas.microsoft.com/office/drawing/2014/main" id="{7E752974-D0B4-4EC2-8933-2E99FCFA6952}"/>
                </a:ext>
              </a:extLst>
            </p:cNvPr>
            <p:cNvSpPr>
              <a:spLocks/>
            </p:cNvSpPr>
            <p:nvPr>
              <p:custDataLst>
                <p:tags r:id="rId47"/>
              </p:custDataLst>
            </p:nvPr>
          </p:nvSpPr>
          <p:spPr bwMode="auto">
            <a:xfrm>
              <a:off x="4539"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69" name="Freeform 28">
              <a:extLst>
                <a:ext uri="{FF2B5EF4-FFF2-40B4-BE49-F238E27FC236}">
                  <a16:creationId xmlns:a16="http://schemas.microsoft.com/office/drawing/2014/main" id="{D04B953A-2170-4101-BC88-4E59DA3F1B3E}"/>
                </a:ext>
              </a:extLst>
            </p:cNvPr>
            <p:cNvSpPr>
              <a:spLocks/>
            </p:cNvSpPr>
            <p:nvPr>
              <p:custDataLst>
                <p:tags r:id="rId48"/>
              </p:custDataLst>
            </p:nvPr>
          </p:nvSpPr>
          <p:spPr bwMode="auto">
            <a:xfrm>
              <a:off x="4507" y="2427"/>
              <a:ext cx="280"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170" name="Freeform 29">
              <a:extLst>
                <a:ext uri="{FF2B5EF4-FFF2-40B4-BE49-F238E27FC236}">
                  <a16:creationId xmlns:a16="http://schemas.microsoft.com/office/drawing/2014/main" id="{70BE3F75-844C-48F9-8A32-5C4C09017DF1}"/>
                </a:ext>
              </a:extLst>
            </p:cNvPr>
            <p:cNvSpPr>
              <a:spLocks/>
            </p:cNvSpPr>
            <p:nvPr>
              <p:custDataLst>
                <p:tags r:id="rId49"/>
              </p:custDataLst>
            </p:nvPr>
          </p:nvSpPr>
          <p:spPr bwMode="auto">
            <a:xfrm>
              <a:off x="3998" y="1848"/>
              <a:ext cx="51"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grpSp>
      <p:grpSp>
        <p:nvGrpSpPr>
          <p:cNvPr id="171" name="Group 64">
            <a:extLst>
              <a:ext uri="{FF2B5EF4-FFF2-40B4-BE49-F238E27FC236}">
                <a16:creationId xmlns:a16="http://schemas.microsoft.com/office/drawing/2014/main" id="{352B7212-2E92-4B10-9841-6E4B7B01E11F}"/>
              </a:ext>
            </a:extLst>
          </p:cNvPr>
          <p:cNvGrpSpPr>
            <a:grpSpLocks noChangeAspect="1"/>
          </p:cNvGrpSpPr>
          <p:nvPr>
            <p:custDataLst>
              <p:tags r:id="rId17"/>
            </p:custDataLst>
          </p:nvPr>
        </p:nvGrpSpPr>
        <p:grpSpPr bwMode="auto">
          <a:xfrm rot="12827499" flipH="1">
            <a:off x="9628025" y="2338389"/>
            <a:ext cx="410809" cy="536575"/>
            <a:chOff x="2052" y="995"/>
            <a:chExt cx="768" cy="852"/>
          </a:xfrm>
        </p:grpSpPr>
        <p:sp>
          <p:nvSpPr>
            <p:cNvPr id="172" name="Freeform 65">
              <a:extLst>
                <a:ext uri="{FF2B5EF4-FFF2-40B4-BE49-F238E27FC236}">
                  <a16:creationId xmlns:a16="http://schemas.microsoft.com/office/drawing/2014/main" id="{10CDE616-601F-42C7-949B-C9E7E3C4D29D}"/>
                </a:ext>
              </a:extLst>
            </p:cNvPr>
            <p:cNvSpPr>
              <a:spLocks/>
            </p:cNvSpPr>
            <p:nvPr>
              <p:custDataLst>
                <p:tags r:id="rId18"/>
              </p:custDataLst>
            </p:nvPr>
          </p:nvSpPr>
          <p:spPr bwMode="auto">
            <a:xfrm>
              <a:off x="2428" y="1615"/>
              <a:ext cx="151" cy="232"/>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sp>
          <p:nvSpPr>
            <p:cNvPr id="173" name="Freeform 66">
              <a:extLst>
                <a:ext uri="{FF2B5EF4-FFF2-40B4-BE49-F238E27FC236}">
                  <a16:creationId xmlns:a16="http://schemas.microsoft.com/office/drawing/2014/main" id="{2E919368-5306-400A-A3C3-0642E294B3DE}"/>
                </a:ext>
              </a:extLst>
            </p:cNvPr>
            <p:cNvSpPr>
              <a:spLocks/>
            </p:cNvSpPr>
            <p:nvPr>
              <p:custDataLst>
                <p:tags r:id="rId19"/>
              </p:custDataLst>
            </p:nvPr>
          </p:nvSpPr>
          <p:spPr bwMode="auto">
            <a:xfrm>
              <a:off x="2047" y="998"/>
              <a:ext cx="768" cy="728"/>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174" name="Freeform 67">
              <a:extLst>
                <a:ext uri="{FF2B5EF4-FFF2-40B4-BE49-F238E27FC236}">
                  <a16:creationId xmlns:a16="http://schemas.microsoft.com/office/drawing/2014/main" id="{80253E9D-D568-4E13-A73F-A6A31ECA33B9}"/>
                </a:ext>
              </a:extLst>
            </p:cNvPr>
            <p:cNvSpPr>
              <a:spLocks/>
            </p:cNvSpPr>
            <p:nvPr>
              <p:custDataLst>
                <p:tags r:id="rId20"/>
              </p:custDataLst>
            </p:nvPr>
          </p:nvSpPr>
          <p:spPr bwMode="auto">
            <a:xfrm>
              <a:off x="2087" y="1056"/>
              <a:ext cx="651" cy="678"/>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a:lstStyle/>
            <a:p>
              <a:pPr algn="ctr" eaLnBrk="1" hangingPunct="1">
                <a:spcBef>
                  <a:spcPct val="20000"/>
                </a:spcBef>
                <a:defRPr/>
              </a:pPr>
              <a:endParaRPr sz="1350">
                <a:solidFill>
                  <a:prstClr val="black"/>
                </a:solidFill>
              </a:endParaRPr>
            </a:p>
          </p:txBody>
        </p:sp>
        <p:sp>
          <p:nvSpPr>
            <p:cNvPr id="175" name="Freeform 68">
              <a:extLst>
                <a:ext uri="{FF2B5EF4-FFF2-40B4-BE49-F238E27FC236}">
                  <a16:creationId xmlns:a16="http://schemas.microsoft.com/office/drawing/2014/main" id="{1408E847-83B8-413F-9374-A34BF1B76D05}"/>
                </a:ext>
              </a:extLst>
            </p:cNvPr>
            <p:cNvSpPr>
              <a:spLocks/>
            </p:cNvSpPr>
            <p:nvPr>
              <p:custDataLst>
                <p:tags r:id="rId21"/>
              </p:custDataLst>
            </p:nvPr>
          </p:nvSpPr>
          <p:spPr bwMode="auto">
            <a:xfrm>
              <a:off x="2321" y="1199"/>
              <a:ext cx="211"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176" name="Freeform 69">
              <a:extLst>
                <a:ext uri="{FF2B5EF4-FFF2-40B4-BE49-F238E27FC236}">
                  <a16:creationId xmlns:a16="http://schemas.microsoft.com/office/drawing/2014/main" id="{1D57B57E-CEC1-44EA-A268-52230C7DEF66}"/>
                </a:ext>
              </a:extLst>
            </p:cNvPr>
            <p:cNvSpPr>
              <a:spLocks/>
            </p:cNvSpPr>
            <p:nvPr>
              <p:custDataLst>
                <p:tags r:id="rId22"/>
              </p:custDataLst>
            </p:nvPr>
          </p:nvSpPr>
          <p:spPr bwMode="auto">
            <a:xfrm>
              <a:off x="2510" y="1237"/>
              <a:ext cx="127" cy="282"/>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177" name="Freeform 70">
              <a:extLst>
                <a:ext uri="{FF2B5EF4-FFF2-40B4-BE49-F238E27FC236}">
                  <a16:creationId xmlns:a16="http://schemas.microsoft.com/office/drawing/2014/main" id="{7A7AF789-A312-4913-869D-7F01A2E2729C}"/>
                </a:ext>
              </a:extLst>
            </p:cNvPr>
            <p:cNvSpPr>
              <a:spLocks/>
            </p:cNvSpPr>
            <p:nvPr>
              <p:custDataLst>
                <p:tags r:id="rId23"/>
              </p:custDataLst>
            </p:nvPr>
          </p:nvSpPr>
          <p:spPr bwMode="auto">
            <a:xfrm>
              <a:off x="2538" y="1499"/>
              <a:ext cx="164"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178" name="Freeform 71">
              <a:extLst>
                <a:ext uri="{FF2B5EF4-FFF2-40B4-BE49-F238E27FC236}">
                  <a16:creationId xmlns:a16="http://schemas.microsoft.com/office/drawing/2014/main" id="{3A73EFF1-1392-4FC9-8BC3-E1BB51395572}"/>
                </a:ext>
              </a:extLst>
            </p:cNvPr>
            <p:cNvSpPr>
              <a:spLocks/>
            </p:cNvSpPr>
            <p:nvPr>
              <p:custDataLst>
                <p:tags r:id="rId24"/>
              </p:custDataLst>
            </p:nvPr>
          </p:nvSpPr>
          <p:spPr bwMode="auto">
            <a:xfrm>
              <a:off x="2301" y="1607"/>
              <a:ext cx="178" cy="58"/>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179" name="Freeform 72">
              <a:extLst>
                <a:ext uri="{FF2B5EF4-FFF2-40B4-BE49-F238E27FC236}">
                  <a16:creationId xmlns:a16="http://schemas.microsoft.com/office/drawing/2014/main" id="{6E6DA458-E022-4CF4-BA1F-76BFE73CB6A0}"/>
                </a:ext>
              </a:extLst>
            </p:cNvPr>
            <p:cNvSpPr>
              <a:spLocks/>
            </p:cNvSpPr>
            <p:nvPr>
              <p:custDataLst>
                <p:tags r:id="rId25"/>
              </p:custDataLst>
            </p:nvPr>
          </p:nvSpPr>
          <p:spPr bwMode="auto">
            <a:xfrm>
              <a:off x="2160" y="1472"/>
              <a:ext cx="298"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grpSp>
      <p:sp>
        <p:nvSpPr>
          <p:cNvPr id="2" name="Title 1"/>
          <p:cNvSpPr>
            <a:spLocks noGrp="1"/>
          </p:cNvSpPr>
          <p:nvPr>
            <p:ph type="ctrTitle"/>
          </p:nvPr>
        </p:nvSpPr>
        <p:spPr>
          <a:xfrm>
            <a:off x="2272461" y="165021"/>
            <a:ext cx="7933199" cy="2263259"/>
          </a:xfrm>
        </p:spPr>
        <p:txBody>
          <a:bodyPr/>
          <a:lstStyle>
            <a:lvl1pPr algn="ctr">
              <a:defRPr sz="4950"/>
            </a:lvl1pPr>
          </a:lstStyle>
          <a:p>
            <a:r>
              <a:rPr lang="en-US"/>
              <a:t>Click to edit Master title style</a:t>
            </a:r>
            <a:endParaRPr/>
          </a:p>
        </p:txBody>
      </p:sp>
      <p:sp>
        <p:nvSpPr>
          <p:cNvPr id="3" name="Subtitle 2"/>
          <p:cNvSpPr>
            <a:spLocks noGrp="1"/>
          </p:cNvSpPr>
          <p:nvPr>
            <p:ph type="subTitle" idx="1"/>
          </p:nvPr>
        </p:nvSpPr>
        <p:spPr>
          <a:xfrm>
            <a:off x="3308173" y="2476917"/>
            <a:ext cx="5861775" cy="1771600"/>
          </a:xfrm>
        </p:spPr>
        <p:txBody>
          <a:bodyPr/>
          <a:lstStyle>
            <a:lvl1pPr marL="0" indent="0" algn="ctr">
              <a:spcBef>
                <a:spcPts val="0"/>
              </a:spcBef>
              <a:buNone/>
              <a:defRPr sz="3600" cap="none" baseline="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267509360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a:extLst>
              <a:ext uri="{FF2B5EF4-FFF2-40B4-BE49-F238E27FC236}">
                <a16:creationId xmlns:a16="http://schemas.microsoft.com/office/drawing/2014/main" id="{14359485-D854-42ED-A831-A56C35B0E428}"/>
              </a:ext>
            </a:extLst>
          </p:cNvPr>
          <p:cNvSpPr>
            <a:spLocks noGrp="1"/>
          </p:cNvSpPr>
          <p:nvPr>
            <p:ph type="ftr" sz="quarter" idx="10"/>
            <p:custDataLst>
              <p:tags r:id="rId1"/>
            </p:custDataLst>
          </p:nvPr>
        </p:nvSpPr>
        <p:spPr/>
        <p:txBody>
          <a:bodyPr/>
          <a:lstStyle>
            <a:lvl1pPr>
              <a:defRPr/>
            </a:lvl1pPr>
          </a:lstStyle>
          <a:p>
            <a:pPr>
              <a:defRPr/>
            </a:pPr>
            <a:r>
              <a:rPr lang="en-US"/>
              <a:t>Add a footer</a:t>
            </a:r>
          </a:p>
        </p:txBody>
      </p:sp>
      <p:sp>
        <p:nvSpPr>
          <p:cNvPr id="5" name="Date Placeholder 3">
            <a:extLst>
              <a:ext uri="{FF2B5EF4-FFF2-40B4-BE49-F238E27FC236}">
                <a16:creationId xmlns:a16="http://schemas.microsoft.com/office/drawing/2014/main" id="{F9355B7B-A331-4923-B6BB-24D1A09DD848}"/>
              </a:ext>
            </a:extLst>
          </p:cNvPr>
          <p:cNvSpPr>
            <a:spLocks noGrp="1"/>
          </p:cNvSpPr>
          <p:nvPr>
            <p:ph type="dt" sz="half" idx="11"/>
            <p:custDataLst>
              <p:tags r:id="rId2"/>
            </p:custDataLst>
          </p:nvPr>
        </p:nvSpPr>
        <p:spPr/>
        <p:txBody>
          <a:bodyPr/>
          <a:lstStyle>
            <a:lvl1pPr>
              <a:defRPr/>
            </a:lvl1pPr>
          </a:lstStyle>
          <a:p>
            <a:pPr>
              <a:defRPr/>
            </a:pPr>
            <a:fld id="{0799B59E-8856-4C84-B251-A57ED5D8AFAB}" type="datetimeFigureOut">
              <a:rPr lang="en-US"/>
              <a:pPr>
                <a:defRPr/>
              </a:pPr>
              <a:t>11/20/2022</a:t>
            </a:fld>
            <a:endParaRPr/>
          </a:p>
        </p:txBody>
      </p:sp>
      <p:sp>
        <p:nvSpPr>
          <p:cNvPr id="6" name="Slide Number Placeholder 5">
            <a:extLst>
              <a:ext uri="{FF2B5EF4-FFF2-40B4-BE49-F238E27FC236}">
                <a16:creationId xmlns:a16="http://schemas.microsoft.com/office/drawing/2014/main" id="{C16CC0C7-926A-4254-9BEE-8306F5720853}"/>
              </a:ext>
            </a:extLst>
          </p:cNvPr>
          <p:cNvSpPr>
            <a:spLocks noGrp="1"/>
          </p:cNvSpPr>
          <p:nvPr>
            <p:ph type="sldNum" sz="quarter" idx="12"/>
            <p:custDataLst>
              <p:tags r:id="rId3"/>
            </p:custDataLst>
          </p:nvPr>
        </p:nvSpPr>
        <p:spPr/>
        <p:txBody>
          <a:bodyPr/>
          <a:lstStyle>
            <a:lvl1pPr>
              <a:defRPr/>
            </a:lvl1pPr>
          </a:lstStyle>
          <a:p>
            <a:pPr>
              <a:defRPr/>
            </a:pPr>
            <a:fld id="{A0FBA430-F42C-4A72-892B-3144A9AE3FDC}" type="slidenum">
              <a:rPr/>
              <a:pPr>
                <a:defRPr/>
              </a:pPr>
              <a:t>‹#›</a:t>
            </a:fld>
            <a:endParaRPr/>
          </a:p>
        </p:txBody>
      </p:sp>
    </p:spTree>
    <p:extLst>
      <p:ext uri="{BB962C8B-B14F-4D97-AF65-F5344CB8AC3E}">
        <p14:creationId xmlns:p14="http://schemas.microsoft.com/office/powerpoint/2010/main" val="267933165"/>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1632" y="1485901"/>
            <a:ext cx="7749780" cy="2933700"/>
          </a:xfrm>
        </p:spPr>
        <p:txBody>
          <a:bodyPr/>
          <a:lstStyle>
            <a:lvl1pPr algn="l">
              <a:defRPr sz="3900" b="0"/>
            </a:lvl1pPr>
          </a:lstStyle>
          <a:p>
            <a:r>
              <a:rPr lang="en-US"/>
              <a:t>Click to edit Master title style</a:t>
            </a:r>
            <a:endParaRPr/>
          </a:p>
        </p:txBody>
      </p:sp>
      <p:sp>
        <p:nvSpPr>
          <p:cNvPr id="3" name="Text Placeholder 2"/>
          <p:cNvSpPr>
            <a:spLocks noGrp="1"/>
          </p:cNvSpPr>
          <p:nvPr>
            <p:ph type="body" idx="1"/>
          </p:nvPr>
        </p:nvSpPr>
        <p:spPr>
          <a:xfrm>
            <a:off x="1290285" y="4454035"/>
            <a:ext cx="7749779" cy="1184767"/>
          </a:xfrm>
        </p:spPr>
        <p:txBody>
          <a:bodyPr anchor="t"/>
          <a:lstStyle>
            <a:lvl1pPr marL="0" indent="0" algn="l">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9211EAD1-FC5A-4F0D-9CFD-408F1A3CA88E}"/>
              </a:ext>
            </a:extLst>
          </p:cNvPr>
          <p:cNvSpPr>
            <a:spLocks noGrp="1"/>
          </p:cNvSpPr>
          <p:nvPr>
            <p:ph type="ftr" sz="quarter" idx="10"/>
          </p:nvPr>
        </p:nvSpPr>
        <p:spPr/>
        <p:txBody>
          <a:bodyPr/>
          <a:lstStyle>
            <a:lvl1pPr>
              <a:defRPr/>
            </a:lvl1pPr>
          </a:lstStyle>
          <a:p>
            <a:pPr>
              <a:defRPr/>
            </a:pPr>
            <a:r>
              <a:rPr lang="en-US"/>
              <a:t>Add a footer</a:t>
            </a:r>
          </a:p>
        </p:txBody>
      </p:sp>
      <p:sp>
        <p:nvSpPr>
          <p:cNvPr id="5" name="Date Placeholder 3">
            <a:extLst>
              <a:ext uri="{FF2B5EF4-FFF2-40B4-BE49-F238E27FC236}">
                <a16:creationId xmlns:a16="http://schemas.microsoft.com/office/drawing/2014/main" id="{CDBF1C26-C33C-40D6-834D-F85D4178FE17}"/>
              </a:ext>
            </a:extLst>
          </p:cNvPr>
          <p:cNvSpPr>
            <a:spLocks noGrp="1"/>
          </p:cNvSpPr>
          <p:nvPr>
            <p:ph type="dt" sz="half" idx="11"/>
          </p:nvPr>
        </p:nvSpPr>
        <p:spPr/>
        <p:txBody>
          <a:bodyPr/>
          <a:lstStyle>
            <a:lvl1pPr>
              <a:defRPr/>
            </a:lvl1pPr>
          </a:lstStyle>
          <a:p>
            <a:pPr>
              <a:defRPr/>
            </a:pPr>
            <a:fld id="{C0908EE3-2611-4260-B857-BA8329E0BF35}" type="datetimeFigureOut">
              <a:rPr lang="en-US"/>
              <a:pPr>
                <a:defRPr/>
              </a:pPr>
              <a:t>11/20/2022</a:t>
            </a:fld>
            <a:endParaRPr/>
          </a:p>
        </p:txBody>
      </p:sp>
      <p:sp>
        <p:nvSpPr>
          <p:cNvPr id="6" name="Slide Number Placeholder 5">
            <a:extLst>
              <a:ext uri="{FF2B5EF4-FFF2-40B4-BE49-F238E27FC236}">
                <a16:creationId xmlns:a16="http://schemas.microsoft.com/office/drawing/2014/main" id="{2E7FC76E-7AE1-4169-9A2E-2F2DD69C0A14}"/>
              </a:ext>
            </a:extLst>
          </p:cNvPr>
          <p:cNvSpPr>
            <a:spLocks noGrp="1"/>
          </p:cNvSpPr>
          <p:nvPr>
            <p:ph type="sldNum" sz="quarter" idx="12"/>
          </p:nvPr>
        </p:nvSpPr>
        <p:spPr/>
        <p:txBody>
          <a:bodyPr/>
          <a:lstStyle>
            <a:lvl1pPr>
              <a:defRPr/>
            </a:lvl1pPr>
          </a:lstStyle>
          <a:p>
            <a:pPr>
              <a:defRPr/>
            </a:pPr>
            <a:fld id="{F42D1137-98FA-47DE-A1DA-496569114535}" type="slidenum">
              <a:rPr/>
              <a:pPr>
                <a:defRPr/>
              </a:pPr>
              <a:t>‹#›</a:t>
            </a:fld>
            <a:endParaRPr/>
          </a:p>
        </p:txBody>
      </p:sp>
    </p:spTree>
    <p:extLst>
      <p:ext uri="{BB962C8B-B14F-4D97-AF65-F5344CB8AC3E}">
        <p14:creationId xmlns:p14="http://schemas.microsoft.com/office/powerpoint/2010/main" val="18216879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505" y="1485900"/>
            <a:ext cx="3797391" cy="4123944"/>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35312" y="1485900"/>
            <a:ext cx="3797391" cy="4123944"/>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3CEF378-27A7-4A65-9E3E-F98811FDBFD7}"/>
              </a:ext>
            </a:extLst>
          </p:cNvPr>
          <p:cNvSpPr>
            <a:spLocks noGrp="1"/>
          </p:cNvSpPr>
          <p:nvPr>
            <p:ph type="ftr" sz="quarter" idx="10"/>
            <p:custDataLst>
              <p:tags r:id="rId1"/>
            </p:custDataLst>
          </p:nvPr>
        </p:nvSpPr>
        <p:spPr/>
        <p:txBody>
          <a:bodyPr/>
          <a:lstStyle>
            <a:lvl1pPr>
              <a:defRPr/>
            </a:lvl1pPr>
          </a:lstStyle>
          <a:p>
            <a:pPr>
              <a:defRPr/>
            </a:pPr>
            <a:r>
              <a:rPr lang="en-US"/>
              <a:t>Add a footer</a:t>
            </a:r>
          </a:p>
        </p:txBody>
      </p:sp>
      <p:sp>
        <p:nvSpPr>
          <p:cNvPr id="6" name="Date Placeholder 3">
            <a:extLst>
              <a:ext uri="{FF2B5EF4-FFF2-40B4-BE49-F238E27FC236}">
                <a16:creationId xmlns:a16="http://schemas.microsoft.com/office/drawing/2014/main" id="{FDFB20FB-9A83-47C9-8061-3A3C0CDF1C98}"/>
              </a:ext>
            </a:extLst>
          </p:cNvPr>
          <p:cNvSpPr>
            <a:spLocks noGrp="1"/>
          </p:cNvSpPr>
          <p:nvPr>
            <p:ph type="dt" sz="half" idx="11"/>
            <p:custDataLst>
              <p:tags r:id="rId2"/>
            </p:custDataLst>
          </p:nvPr>
        </p:nvSpPr>
        <p:spPr/>
        <p:txBody>
          <a:bodyPr/>
          <a:lstStyle>
            <a:lvl1pPr>
              <a:defRPr/>
            </a:lvl1pPr>
          </a:lstStyle>
          <a:p>
            <a:pPr>
              <a:defRPr/>
            </a:pPr>
            <a:fld id="{6852353B-35B1-43F5-9BE3-E9A357EF411C}" type="datetimeFigureOut">
              <a:rPr lang="en-US"/>
              <a:pPr>
                <a:defRPr/>
              </a:pPr>
              <a:t>11/20/2022</a:t>
            </a:fld>
            <a:endParaRPr lang="en-US"/>
          </a:p>
        </p:txBody>
      </p:sp>
      <p:sp>
        <p:nvSpPr>
          <p:cNvPr id="7" name="Slide Number Placeholder 5">
            <a:extLst>
              <a:ext uri="{FF2B5EF4-FFF2-40B4-BE49-F238E27FC236}">
                <a16:creationId xmlns:a16="http://schemas.microsoft.com/office/drawing/2014/main" id="{85E4C4BF-ADB8-40E3-9BC8-C231E49ACD05}"/>
              </a:ext>
            </a:extLst>
          </p:cNvPr>
          <p:cNvSpPr>
            <a:spLocks noGrp="1"/>
          </p:cNvSpPr>
          <p:nvPr>
            <p:ph type="sldNum" sz="quarter" idx="12"/>
            <p:custDataLst>
              <p:tags r:id="rId3"/>
            </p:custDataLst>
          </p:nvPr>
        </p:nvSpPr>
        <p:spPr/>
        <p:txBody>
          <a:bodyPr/>
          <a:lstStyle>
            <a:lvl1pPr>
              <a:defRPr/>
            </a:lvl1pPr>
          </a:lstStyle>
          <a:p>
            <a:pPr>
              <a:defRPr/>
            </a:pPr>
            <a:fld id="{355D7A76-C2BE-4271-A52A-BD094749423E}" type="slidenum">
              <a:rPr lang="en-US"/>
              <a:pPr>
                <a:defRPr/>
              </a:pPr>
              <a:t>‹#›</a:t>
            </a:fld>
            <a:endParaRPr lang="en-US"/>
          </a:p>
        </p:txBody>
      </p:sp>
    </p:spTree>
    <p:extLst>
      <p:ext uri="{BB962C8B-B14F-4D97-AF65-F5344CB8AC3E}">
        <p14:creationId xmlns:p14="http://schemas.microsoft.com/office/powerpoint/2010/main" val="328850340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95505" y="1376019"/>
            <a:ext cx="3797391" cy="768096"/>
          </a:xfrm>
        </p:spPr>
        <p:txBody>
          <a:bodyPr anchor="ct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95505" y="2144115"/>
            <a:ext cx="3797391" cy="3494687"/>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5312" y="1376019"/>
            <a:ext cx="3797391" cy="768096"/>
          </a:xfrm>
        </p:spPr>
        <p:txBody>
          <a:bodyPr anchor="ctr"/>
          <a:lstStyle>
            <a:lvl1pPr marL="0" indent="0">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35312" y="2144115"/>
            <a:ext cx="3797391" cy="3494687"/>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ED462C82-B028-4E99-87AF-3A699EA86436}"/>
              </a:ext>
            </a:extLst>
          </p:cNvPr>
          <p:cNvSpPr>
            <a:spLocks noGrp="1"/>
          </p:cNvSpPr>
          <p:nvPr>
            <p:ph type="ftr" sz="quarter" idx="10"/>
            <p:custDataLst>
              <p:tags r:id="rId1"/>
            </p:custDataLst>
          </p:nvPr>
        </p:nvSpPr>
        <p:spPr/>
        <p:txBody>
          <a:bodyPr/>
          <a:lstStyle>
            <a:lvl1pPr>
              <a:defRPr/>
            </a:lvl1pPr>
          </a:lstStyle>
          <a:p>
            <a:pPr>
              <a:defRPr/>
            </a:pPr>
            <a:r>
              <a:rPr lang="en-US"/>
              <a:t>Add a footer</a:t>
            </a:r>
          </a:p>
        </p:txBody>
      </p:sp>
      <p:sp>
        <p:nvSpPr>
          <p:cNvPr id="8" name="Date Placeholder 3">
            <a:extLst>
              <a:ext uri="{FF2B5EF4-FFF2-40B4-BE49-F238E27FC236}">
                <a16:creationId xmlns:a16="http://schemas.microsoft.com/office/drawing/2014/main" id="{EA7E45AA-EA1C-4B54-9FBB-68B27BAAA563}"/>
              </a:ext>
            </a:extLst>
          </p:cNvPr>
          <p:cNvSpPr>
            <a:spLocks noGrp="1"/>
          </p:cNvSpPr>
          <p:nvPr>
            <p:ph type="dt" sz="half" idx="11"/>
            <p:custDataLst>
              <p:tags r:id="rId2"/>
            </p:custDataLst>
          </p:nvPr>
        </p:nvSpPr>
        <p:spPr/>
        <p:txBody>
          <a:bodyPr/>
          <a:lstStyle>
            <a:lvl1pPr>
              <a:defRPr/>
            </a:lvl1pPr>
          </a:lstStyle>
          <a:p>
            <a:pPr>
              <a:defRPr/>
            </a:pPr>
            <a:fld id="{DC6AF5DE-D225-4076-8C0B-DB348B26D335}" type="datetimeFigureOut">
              <a:rPr lang="en-US"/>
              <a:pPr>
                <a:defRPr/>
              </a:pPr>
              <a:t>11/20/2022</a:t>
            </a:fld>
            <a:endParaRPr lang="en-US"/>
          </a:p>
        </p:txBody>
      </p:sp>
      <p:sp>
        <p:nvSpPr>
          <p:cNvPr id="9" name="Slide Number Placeholder 5">
            <a:extLst>
              <a:ext uri="{FF2B5EF4-FFF2-40B4-BE49-F238E27FC236}">
                <a16:creationId xmlns:a16="http://schemas.microsoft.com/office/drawing/2014/main" id="{BF27C0EA-8916-4D71-8E50-A3E0B8F4AE62}"/>
              </a:ext>
            </a:extLst>
          </p:cNvPr>
          <p:cNvSpPr>
            <a:spLocks noGrp="1"/>
          </p:cNvSpPr>
          <p:nvPr>
            <p:ph type="sldNum" sz="quarter" idx="12"/>
            <p:custDataLst>
              <p:tags r:id="rId3"/>
            </p:custDataLst>
          </p:nvPr>
        </p:nvSpPr>
        <p:spPr/>
        <p:txBody>
          <a:bodyPr/>
          <a:lstStyle>
            <a:lvl1pPr>
              <a:defRPr/>
            </a:lvl1pPr>
          </a:lstStyle>
          <a:p>
            <a:pPr>
              <a:defRPr/>
            </a:pPr>
            <a:fld id="{D146EFEB-51F6-42E9-8742-4901C0E8784C}" type="slidenum">
              <a:rPr lang="en-US"/>
              <a:pPr>
                <a:defRPr/>
              </a:pPr>
              <a:t>‹#›</a:t>
            </a:fld>
            <a:endParaRPr lang="en-US"/>
          </a:p>
        </p:txBody>
      </p:sp>
    </p:spTree>
    <p:extLst>
      <p:ext uri="{BB962C8B-B14F-4D97-AF65-F5344CB8AC3E}">
        <p14:creationId xmlns:p14="http://schemas.microsoft.com/office/powerpoint/2010/main" val="29028660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ltLang="en-US"/>
          </a:p>
        </p:txBody>
      </p:sp>
      <p:sp>
        <p:nvSpPr>
          <p:cNvPr id="8" name="Footer Placeholder 4"/>
          <p:cNvSpPr>
            <a:spLocks noGrp="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ln/>
        </p:spPr>
        <p:txBody>
          <a:bodyPr/>
          <a:lstStyle>
            <a:lvl1pPr>
              <a:defRPr/>
            </a:lvl1pPr>
          </a:lstStyle>
          <a:p>
            <a:fld id="{3BEE0881-59E5-42E4-82E2-75E7D2850DA8}" type="slidenum">
              <a:rPr lang="en-US" altLang="en-US"/>
              <a:pPr/>
              <a:t>‹#›</a:t>
            </a:fld>
            <a:endParaRPr lang="en-US" altLang="en-US"/>
          </a:p>
        </p:txBody>
      </p:sp>
    </p:spTree>
    <p:extLst>
      <p:ext uri="{BB962C8B-B14F-4D97-AF65-F5344CB8AC3E}">
        <p14:creationId xmlns:p14="http://schemas.microsoft.com/office/powerpoint/2010/main" val="2941306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92">
            <a:extLst>
              <a:ext uri="{FF2B5EF4-FFF2-40B4-BE49-F238E27FC236}">
                <a16:creationId xmlns:a16="http://schemas.microsoft.com/office/drawing/2014/main" id="{394E9BF6-6074-4D60-90C3-BA67ACD392B5}"/>
              </a:ext>
            </a:extLst>
          </p:cNvPr>
          <p:cNvSpPr>
            <a:spLocks/>
          </p:cNvSpPr>
          <p:nvPr/>
        </p:nvSpPr>
        <p:spPr bwMode="auto">
          <a:xfrm>
            <a:off x="7326411" y="3889376"/>
            <a:ext cx="179393" cy="1000125"/>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4" name="Freeform 50">
            <a:extLst>
              <a:ext uri="{FF2B5EF4-FFF2-40B4-BE49-F238E27FC236}">
                <a16:creationId xmlns:a16="http://schemas.microsoft.com/office/drawing/2014/main" id="{EBA13B10-4412-48B5-8D4B-4A4913910908}"/>
              </a:ext>
            </a:extLst>
          </p:cNvPr>
          <p:cNvSpPr>
            <a:spLocks/>
          </p:cNvSpPr>
          <p:nvPr/>
        </p:nvSpPr>
        <p:spPr bwMode="auto">
          <a:xfrm>
            <a:off x="5745959" y="4191000"/>
            <a:ext cx="4585286"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5" name="Freeform 51">
            <a:extLst>
              <a:ext uri="{FF2B5EF4-FFF2-40B4-BE49-F238E27FC236}">
                <a16:creationId xmlns:a16="http://schemas.microsoft.com/office/drawing/2014/main" id="{CFC8986F-CA48-4A36-9F37-6E20699CBF0C}"/>
              </a:ext>
            </a:extLst>
          </p:cNvPr>
          <p:cNvSpPr>
            <a:spLocks/>
          </p:cNvSpPr>
          <p:nvPr/>
        </p:nvSpPr>
        <p:spPr bwMode="auto">
          <a:xfrm>
            <a:off x="0" y="4572000"/>
            <a:ext cx="9674666" cy="2286000"/>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lIns="68580" tIns="34290" rIns="68580" bIns="34290"/>
          <a:lstStyle/>
          <a:p>
            <a:pPr algn="ctr" eaLnBrk="1" hangingPunct="1">
              <a:spcBef>
                <a:spcPct val="20000"/>
              </a:spcBef>
              <a:defRPr/>
            </a:pPr>
            <a:endParaRPr sz="1350">
              <a:solidFill>
                <a:prstClr val="black"/>
              </a:solidFill>
            </a:endParaRPr>
          </a:p>
        </p:txBody>
      </p:sp>
      <p:grpSp>
        <p:nvGrpSpPr>
          <p:cNvPr id="6" name="Group 69">
            <a:extLst>
              <a:ext uri="{FF2B5EF4-FFF2-40B4-BE49-F238E27FC236}">
                <a16:creationId xmlns:a16="http://schemas.microsoft.com/office/drawing/2014/main" id="{688FDF9A-FEFF-420E-8764-0E72C2EE20E7}"/>
              </a:ext>
            </a:extLst>
          </p:cNvPr>
          <p:cNvGrpSpPr>
            <a:grpSpLocks noChangeAspect="1"/>
          </p:cNvGrpSpPr>
          <p:nvPr/>
        </p:nvGrpSpPr>
        <p:grpSpPr bwMode="auto">
          <a:xfrm flipH="1">
            <a:off x="8248492" y="958850"/>
            <a:ext cx="1187582" cy="4002088"/>
            <a:chOff x="3220" y="236"/>
            <a:chExt cx="1347" cy="3848"/>
          </a:xfrm>
        </p:grpSpPr>
        <p:sp>
          <p:nvSpPr>
            <p:cNvPr id="7" name="Freeform 70">
              <a:extLst>
                <a:ext uri="{FF2B5EF4-FFF2-40B4-BE49-F238E27FC236}">
                  <a16:creationId xmlns:a16="http://schemas.microsoft.com/office/drawing/2014/main" id="{EB8A6DD7-89F6-4A82-BEB7-BBFDC7F5FFD5}"/>
                </a:ext>
              </a:extLst>
            </p:cNvPr>
            <p:cNvSpPr>
              <a:spLocks/>
            </p:cNvSpPr>
            <p:nvPr/>
          </p:nvSpPr>
          <p:spPr bwMode="auto">
            <a:xfrm>
              <a:off x="3989" y="492"/>
              <a:ext cx="31" cy="1348"/>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8" name="Freeform 71">
              <a:extLst>
                <a:ext uri="{FF2B5EF4-FFF2-40B4-BE49-F238E27FC236}">
                  <a16:creationId xmlns:a16="http://schemas.microsoft.com/office/drawing/2014/main" id="{3B8434AD-12A5-4B27-9CDC-DFD7EA1C500F}"/>
                </a:ext>
              </a:extLst>
            </p:cNvPr>
            <p:cNvSpPr>
              <a:spLocks/>
            </p:cNvSpPr>
            <p:nvPr/>
          </p:nvSpPr>
          <p:spPr bwMode="auto">
            <a:xfrm>
              <a:off x="3810" y="1216"/>
              <a:ext cx="163" cy="249"/>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 name="Freeform 72">
              <a:extLst>
                <a:ext uri="{FF2B5EF4-FFF2-40B4-BE49-F238E27FC236}">
                  <a16:creationId xmlns:a16="http://schemas.microsoft.com/office/drawing/2014/main" id="{F780CE4F-E392-4AF0-B05B-A027CD9718B6}"/>
                </a:ext>
              </a:extLst>
            </p:cNvPr>
            <p:cNvSpPr>
              <a:spLocks/>
            </p:cNvSpPr>
            <p:nvPr/>
          </p:nvSpPr>
          <p:spPr bwMode="auto">
            <a:xfrm>
              <a:off x="4022" y="1005"/>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 name="Freeform 73">
              <a:extLst>
                <a:ext uri="{FF2B5EF4-FFF2-40B4-BE49-F238E27FC236}">
                  <a16:creationId xmlns:a16="http://schemas.microsoft.com/office/drawing/2014/main" id="{4C1BA3C2-5734-46F6-BB8C-00AD432D86A4}"/>
                </a:ext>
              </a:extLst>
            </p:cNvPr>
            <p:cNvSpPr>
              <a:spLocks/>
            </p:cNvSpPr>
            <p:nvPr/>
          </p:nvSpPr>
          <p:spPr bwMode="auto">
            <a:xfrm>
              <a:off x="3810" y="1509"/>
              <a:ext cx="163"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1" name="Freeform 74">
              <a:extLst>
                <a:ext uri="{FF2B5EF4-FFF2-40B4-BE49-F238E27FC236}">
                  <a16:creationId xmlns:a16="http://schemas.microsoft.com/office/drawing/2014/main" id="{A9BD63CA-243E-4C64-97DE-94639807FBD6}"/>
                </a:ext>
              </a:extLst>
            </p:cNvPr>
            <p:cNvSpPr>
              <a:spLocks/>
            </p:cNvSpPr>
            <p:nvPr/>
          </p:nvSpPr>
          <p:spPr bwMode="auto">
            <a:xfrm>
              <a:off x="4022"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2" name="Freeform 75">
              <a:extLst>
                <a:ext uri="{FF2B5EF4-FFF2-40B4-BE49-F238E27FC236}">
                  <a16:creationId xmlns:a16="http://schemas.microsoft.com/office/drawing/2014/main" id="{0DE8D428-DBD3-4EA7-A8C2-4234F0364E56}"/>
                </a:ext>
              </a:extLst>
            </p:cNvPr>
            <p:cNvSpPr>
              <a:spLocks/>
            </p:cNvSpPr>
            <p:nvPr/>
          </p:nvSpPr>
          <p:spPr bwMode="auto">
            <a:xfrm>
              <a:off x="4022" y="1633"/>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3" name="Freeform 76">
              <a:extLst>
                <a:ext uri="{FF2B5EF4-FFF2-40B4-BE49-F238E27FC236}">
                  <a16:creationId xmlns:a16="http://schemas.microsoft.com/office/drawing/2014/main" id="{74216F84-AE27-4910-8960-203021B59C8F}"/>
                </a:ext>
              </a:extLst>
            </p:cNvPr>
            <p:cNvSpPr>
              <a:spLocks/>
            </p:cNvSpPr>
            <p:nvPr/>
          </p:nvSpPr>
          <p:spPr bwMode="auto">
            <a:xfrm>
              <a:off x="3810" y="885"/>
              <a:ext cx="163"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4" name="Freeform 77">
              <a:extLst>
                <a:ext uri="{FF2B5EF4-FFF2-40B4-BE49-F238E27FC236}">
                  <a16:creationId xmlns:a16="http://schemas.microsoft.com/office/drawing/2014/main" id="{76892351-5D3E-4FEF-A79F-DA90B5655527}"/>
                </a:ext>
              </a:extLst>
            </p:cNvPr>
            <p:cNvSpPr>
              <a:spLocks/>
            </p:cNvSpPr>
            <p:nvPr/>
          </p:nvSpPr>
          <p:spPr bwMode="auto">
            <a:xfrm>
              <a:off x="4022" y="677"/>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5" name="Freeform 78">
              <a:extLst>
                <a:ext uri="{FF2B5EF4-FFF2-40B4-BE49-F238E27FC236}">
                  <a16:creationId xmlns:a16="http://schemas.microsoft.com/office/drawing/2014/main" id="{11319BD9-31B0-4B68-A991-9897D779551C}"/>
                </a:ext>
              </a:extLst>
            </p:cNvPr>
            <p:cNvSpPr>
              <a:spLocks/>
            </p:cNvSpPr>
            <p:nvPr/>
          </p:nvSpPr>
          <p:spPr bwMode="auto">
            <a:xfrm>
              <a:off x="3810" y="569"/>
              <a:ext cx="163"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6" name="Freeform 79">
              <a:extLst>
                <a:ext uri="{FF2B5EF4-FFF2-40B4-BE49-F238E27FC236}">
                  <a16:creationId xmlns:a16="http://schemas.microsoft.com/office/drawing/2014/main" id="{2D28CDFD-5419-4658-92EF-3E63DFDF1AE7}"/>
                </a:ext>
              </a:extLst>
            </p:cNvPr>
            <p:cNvSpPr>
              <a:spLocks/>
            </p:cNvSpPr>
            <p:nvPr/>
          </p:nvSpPr>
          <p:spPr bwMode="auto">
            <a:xfrm>
              <a:off x="3834" y="332"/>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7" name="Freeform 80">
              <a:extLst>
                <a:ext uri="{FF2B5EF4-FFF2-40B4-BE49-F238E27FC236}">
                  <a16:creationId xmlns:a16="http://schemas.microsoft.com/office/drawing/2014/main" id="{F8973930-79FE-4AA8-9218-27BC16C91368}"/>
                </a:ext>
              </a:extLst>
            </p:cNvPr>
            <p:cNvSpPr>
              <a:spLocks/>
            </p:cNvSpPr>
            <p:nvPr/>
          </p:nvSpPr>
          <p:spPr bwMode="auto">
            <a:xfrm>
              <a:off x="4022"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 name="Freeform 81">
              <a:extLst>
                <a:ext uri="{FF2B5EF4-FFF2-40B4-BE49-F238E27FC236}">
                  <a16:creationId xmlns:a16="http://schemas.microsoft.com/office/drawing/2014/main" id="{EA879E9C-49DB-45B2-A925-1A09C6051AAA}"/>
                </a:ext>
              </a:extLst>
            </p:cNvPr>
            <p:cNvSpPr>
              <a:spLocks/>
            </p:cNvSpPr>
            <p:nvPr/>
          </p:nvSpPr>
          <p:spPr bwMode="auto">
            <a:xfrm>
              <a:off x="3360" y="486"/>
              <a:ext cx="20"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 name="Freeform 82">
              <a:extLst>
                <a:ext uri="{FF2B5EF4-FFF2-40B4-BE49-F238E27FC236}">
                  <a16:creationId xmlns:a16="http://schemas.microsoft.com/office/drawing/2014/main" id="{4314ABF7-B437-4437-B042-68499A3C64A8}"/>
                </a:ext>
              </a:extLst>
            </p:cNvPr>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0" name="Freeform 83">
              <a:extLst>
                <a:ext uri="{FF2B5EF4-FFF2-40B4-BE49-F238E27FC236}">
                  <a16:creationId xmlns:a16="http://schemas.microsoft.com/office/drawing/2014/main" id="{09F8A575-CD2A-4734-BC71-636C77447385}"/>
                </a:ext>
              </a:extLst>
            </p:cNvPr>
            <p:cNvSpPr>
              <a:spLocks/>
            </p:cNvSpPr>
            <p:nvPr/>
          </p:nvSpPr>
          <p:spPr bwMode="auto">
            <a:xfrm>
              <a:off x="3387" y="885"/>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1" name="Freeform 84">
              <a:extLst>
                <a:ext uri="{FF2B5EF4-FFF2-40B4-BE49-F238E27FC236}">
                  <a16:creationId xmlns:a16="http://schemas.microsoft.com/office/drawing/2014/main" id="{29DEF74F-21B8-4C05-BD5B-1F8D30285BDD}"/>
                </a:ext>
              </a:extLst>
            </p:cNvPr>
            <p:cNvSpPr>
              <a:spLocks/>
            </p:cNvSpPr>
            <p:nvPr/>
          </p:nvSpPr>
          <p:spPr bwMode="auto">
            <a:xfrm>
              <a:off x="3220" y="1277"/>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2" name="Freeform 85">
              <a:extLst>
                <a:ext uri="{FF2B5EF4-FFF2-40B4-BE49-F238E27FC236}">
                  <a16:creationId xmlns:a16="http://schemas.microsoft.com/office/drawing/2014/main" id="{E1FB17E7-C1A9-45C7-AAEF-A9AFF09CDABF}"/>
                </a:ext>
              </a:extLst>
            </p:cNvPr>
            <p:cNvSpPr>
              <a:spLocks/>
            </p:cNvSpPr>
            <p:nvPr/>
          </p:nvSpPr>
          <p:spPr bwMode="auto">
            <a:xfrm>
              <a:off x="3387" y="1114"/>
              <a:ext cx="122"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3" name="Freeform 86">
              <a:extLst>
                <a:ext uri="{FF2B5EF4-FFF2-40B4-BE49-F238E27FC236}">
                  <a16:creationId xmlns:a16="http://schemas.microsoft.com/office/drawing/2014/main" id="{772BB95C-FD36-4BE6-A8E4-F681EB1AC09F}"/>
                </a:ext>
              </a:extLst>
            </p:cNvPr>
            <p:cNvSpPr>
              <a:spLocks/>
            </p:cNvSpPr>
            <p:nvPr/>
          </p:nvSpPr>
          <p:spPr bwMode="auto">
            <a:xfrm>
              <a:off x="3387" y="1372"/>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4" name="Freeform 87">
              <a:extLst>
                <a:ext uri="{FF2B5EF4-FFF2-40B4-BE49-F238E27FC236}">
                  <a16:creationId xmlns:a16="http://schemas.microsoft.com/office/drawing/2014/main" id="{9A9494C4-C2AC-4DDD-AFB7-98AD0CD3438E}"/>
                </a:ext>
              </a:extLst>
            </p:cNvPr>
            <p:cNvSpPr>
              <a:spLocks/>
            </p:cNvSpPr>
            <p:nvPr/>
          </p:nvSpPr>
          <p:spPr bwMode="auto">
            <a:xfrm>
              <a:off x="3220" y="793"/>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5" name="Freeform 88">
              <a:extLst>
                <a:ext uri="{FF2B5EF4-FFF2-40B4-BE49-F238E27FC236}">
                  <a16:creationId xmlns:a16="http://schemas.microsoft.com/office/drawing/2014/main" id="{6D5DE131-A7A0-4574-AEF4-75B3937F2DEE}"/>
                </a:ext>
              </a:extLst>
            </p:cNvPr>
            <p:cNvSpPr>
              <a:spLocks/>
            </p:cNvSpPr>
            <p:nvPr/>
          </p:nvSpPr>
          <p:spPr bwMode="auto">
            <a:xfrm>
              <a:off x="3387" y="630"/>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6" name="Freeform 89">
              <a:extLst>
                <a:ext uri="{FF2B5EF4-FFF2-40B4-BE49-F238E27FC236}">
                  <a16:creationId xmlns:a16="http://schemas.microsoft.com/office/drawing/2014/main" id="{9D0140B9-A4C4-4EA5-B078-24DD1436C258}"/>
                </a:ext>
              </a:extLst>
            </p:cNvPr>
            <p:cNvSpPr>
              <a:spLocks/>
            </p:cNvSpPr>
            <p:nvPr/>
          </p:nvSpPr>
          <p:spPr bwMode="auto">
            <a:xfrm>
              <a:off x="3220" y="544"/>
              <a:ext cx="126"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7" name="Freeform 90">
              <a:extLst>
                <a:ext uri="{FF2B5EF4-FFF2-40B4-BE49-F238E27FC236}">
                  <a16:creationId xmlns:a16="http://schemas.microsoft.com/office/drawing/2014/main" id="{F19D6308-0DB5-48AD-9D53-083BCDC8FBE8}"/>
                </a:ext>
              </a:extLst>
            </p:cNvPr>
            <p:cNvSpPr>
              <a:spLocks/>
            </p:cNvSpPr>
            <p:nvPr/>
          </p:nvSpPr>
          <p:spPr bwMode="auto">
            <a:xfrm>
              <a:off x="3220" y="315"/>
              <a:ext cx="126"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8" name="Freeform 91">
              <a:extLst>
                <a:ext uri="{FF2B5EF4-FFF2-40B4-BE49-F238E27FC236}">
                  <a16:creationId xmlns:a16="http://schemas.microsoft.com/office/drawing/2014/main" id="{A5942BC6-F912-478A-909C-05DC146EF0B0}"/>
                </a:ext>
              </a:extLst>
            </p:cNvPr>
            <p:cNvSpPr>
              <a:spLocks/>
            </p:cNvSpPr>
            <p:nvPr/>
          </p:nvSpPr>
          <p:spPr bwMode="auto">
            <a:xfrm>
              <a:off x="3387" y="386"/>
              <a:ext cx="122"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29" name="Freeform 92">
              <a:extLst>
                <a:ext uri="{FF2B5EF4-FFF2-40B4-BE49-F238E27FC236}">
                  <a16:creationId xmlns:a16="http://schemas.microsoft.com/office/drawing/2014/main" id="{D9AF1A5B-E9E9-46DC-848E-F7E09FBB0320}"/>
                </a:ext>
              </a:extLst>
            </p:cNvPr>
            <p:cNvSpPr>
              <a:spLocks/>
            </p:cNvSpPr>
            <p:nvPr/>
          </p:nvSpPr>
          <p:spPr bwMode="auto">
            <a:xfrm>
              <a:off x="3283" y="1759"/>
              <a:ext cx="265"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0" name="Freeform 93">
              <a:extLst>
                <a:ext uri="{FF2B5EF4-FFF2-40B4-BE49-F238E27FC236}">
                  <a16:creationId xmlns:a16="http://schemas.microsoft.com/office/drawing/2014/main" id="{F383C4B9-58CB-4818-A960-0845716D4729}"/>
                </a:ext>
              </a:extLst>
            </p:cNvPr>
            <p:cNvSpPr>
              <a:spLocks/>
            </p:cNvSpPr>
            <p:nvPr/>
          </p:nvSpPr>
          <p:spPr bwMode="auto">
            <a:xfrm>
              <a:off x="3806" y="1379"/>
              <a:ext cx="376"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31" name="Freeform 94">
              <a:extLst>
                <a:ext uri="{FF2B5EF4-FFF2-40B4-BE49-F238E27FC236}">
                  <a16:creationId xmlns:a16="http://schemas.microsoft.com/office/drawing/2014/main" id="{C5D9B928-3497-430C-892F-97F2C7A68B78}"/>
                </a:ext>
              </a:extLst>
            </p:cNvPr>
            <p:cNvSpPr>
              <a:spLocks/>
            </p:cNvSpPr>
            <p:nvPr/>
          </p:nvSpPr>
          <p:spPr bwMode="auto">
            <a:xfrm>
              <a:off x="3248" y="2924"/>
              <a:ext cx="360"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32" name="Freeform 95">
              <a:extLst>
                <a:ext uri="{FF2B5EF4-FFF2-40B4-BE49-F238E27FC236}">
                  <a16:creationId xmlns:a16="http://schemas.microsoft.com/office/drawing/2014/main" id="{B5188577-1378-4B4F-BD6B-22F14EF95CF4}"/>
                </a:ext>
              </a:extLst>
            </p:cNvPr>
            <p:cNvSpPr>
              <a:spLocks/>
            </p:cNvSpPr>
            <p:nvPr/>
          </p:nvSpPr>
          <p:spPr bwMode="auto">
            <a:xfrm>
              <a:off x="3324" y="2993"/>
              <a:ext cx="305" cy="519"/>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33" name="Freeform 96">
              <a:extLst>
                <a:ext uri="{FF2B5EF4-FFF2-40B4-BE49-F238E27FC236}">
                  <a16:creationId xmlns:a16="http://schemas.microsoft.com/office/drawing/2014/main" id="{7CB4BB86-8B60-4423-8CB3-7800BBC8AEA1}"/>
                </a:ext>
              </a:extLst>
            </p:cNvPr>
            <p:cNvSpPr>
              <a:spLocks/>
            </p:cNvSpPr>
            <p:nvPr/>
          </p:nvSpPr>
          <p:spPr bwMode="auto">
            <a:xfrm>
              <a:off x="3611"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34" name="Freeform 97">
              <a:extLst>
                <a:ext uri="{FF2B5EF4-FFF2-40B4-BE49-F238E27FC236}">
                  <a16:creationId xmlns:a16="http://schemas.microsoft.com/office/drawing/2014/main" id="{695A970D-8FDB-43A2-82C7-ADADCA2FB727}"/>
                </a:ext>
              </a:extLst>
            </p:cNvPr>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35" name="Freeform 98">
              <a:extLst>
                <a:ext uri="{FF2B5EF4-FFF2-40B4-BE49-F238E27FC236}">
                  <a16:creationId xmlns:a16="http://schemas.microsoft.com/office/drawing/2014/main" id="{022F5658-E089-4F0E-8010-87D8A61DB1EA}"/>
                </a:ext>
              </a:extLst>
            </p:cNvPr>
            <p:cNvSpPr>
              <a:spLocks/>
            </p:cNvSpPr>
            <p:nvPr/>
          </p:nvSpPr>
          <p:spPr bwMode="auto">
            <a:xfrm>
              <a:off x="3627" y="1756"/>
              <a:ext cx="252" cy="499"/>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36" name="Freeform 99">
              <a:extLst>
                <a:ext uri="{FF2B5EF4-FFF2-40B4-BE49-F238E27FC236}">
                  <a16:creationId xmlns:a16="http://schemas.microsoft.com/office/drawing/2014/main" id="{93753673-F972-418F-8B31-3B4C32CB5E4D}"/>
                </a:ext>
              </a:extLst>
            </p:cNvPr>
            <p:cNvSpPr>
              <a:spLocks/>
            </p:cNvSpPr>
            <p:nvPr/>
          </p:nvSpPr>
          <p:spPr bwMode="auto">
            <a:xfrm>
              <a:off x="3741" y="1765"/>
              <a:ext cx="126" cy="417"/>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37" name="Freeform 100">
              <a:extLst>
                <a:ext uri="{FF2B5EF4-FFF2-40B4-BE49-F238E27FC236}">
                  <a16:creationId xmlns:a16="http://schemas.microsoft.com/office/drawing/2014/main" id="{4ABDFCC4-7FF9-492C-AAEF-88B0FA8F43E4}"/>
                </a:ext>
              </a:extLst>
            </p:cNvPr>
            <p:cNvSpPr>
              <a:spLocks/>
            </p:cNvSpPr>
            <p:nvPr/>
          </p:nvSpPr>
          <p:spPr bwMode="auto">
            <a:xfrm>
              <a:off x="3609" y="3016"/>
              <a:ext cx="254" cy="499"/>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38" name="Freeform 101">
              <a:extLst>
                <a:ext uri="{FF2B5EF4-FFF2-40B4-BE49-F238E27FC236}">
                  <a16:creationId xmlns:a16="http://schemas.microsoft.com/office/drawing/2014/main" id="{A9C2E20C-0EA2-4D93-B384-D267ADC0A5D9}"/>
                </a:ext>
              </a:extLst>
            </p:cNvPr>
            <p:cNvSpPr>
              <a:spLocks/>
            </p:cNvSpPr>
            <p:nvPr/>
          </p:nvSpPr>
          <p:spPr bwMode="auto">
            <a:xfrm>
              <a:off x="3721" y="3025"/>
              <a:ext cx="128" cy="417"/>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39" name="Freeform 102">
              <a:extLst>
                <a:ext uri="{FF2B5EF4-FFF2-40B4-BE49-F238E27FC236}">
                  <a16:creationId xmlns:a16="http://schemas.microsoft.com/office/drawing/2014/main" id="{9A645EA4-2FD5-46D2-A0F2-6F311DB45757}"/>
                </a:ext>
              </a:extLst>
            </p:cNvPr>
            <p:cNvSpPr>
              <a:spLocks/>
            </p:cNvSpPr>
            <p:nvPr/>
          </p:nvSpPr>
          <p:spPr bwMode="auto">
            <a:xfrm>
              <a:off x="3330" y="1527"/>
              <a:ext cx="254"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40" name="Freeform 103">
              <a:extLst>
                <a:ext uri="{FF2B5EF4-FFF2-40B4-BE49-F238E27FC236}">
                  <a16:creationId xmlns:a16="http://schemas.microsoft.com/office/drawing/2014/main" id="{372BA5EE-732A-4840-98C8-523D3016DDC0}"/>
                </a:ext>
              </a:extLst>
            </p:cNvPr>
            <p:cNvSpPr>
              <a:spLocks/>
            </p:cNvSpPr>
            <p:nvPr/>
          </p:nvSpPr>
          <p:spPr bwMode="auto">
            <a:xfrm>
              <a:off x="3340" y="1536"/>
              <a:ext cx="128"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41" name="Freeform 104">
              <a:extLst>
                <a:ext uri="{FF2B5EF4-FFF2-40B4-BE49-F238E27FC236}">
                  <a16:creationId xmlns:a16="http://schemas.microsoft.com/office/drawing/2014/main" id="{78A4DDEA-C4DC-4557-9066-B2ACD6E6DC5E}"/>
                </a:ext>
              </a:extLst>
            </p:cNvPr>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2" name="Freeform 105">
              <a:extLst>
                <a:ext uri="{FF2B5EF4-FFF2-40B4-BE49-F238E27FC236}">
                  <a16:creationId xmlns:a16="http://schemas.microsoft.com/office/drawing/2014/main" id="{ACBE2C36-8034-445B-8F0E-20AF6DCC10E3}"/>
                </a:ext>
              </a:extLst>
            </p:cNvPr>
            <p:cNvSpPr>
              <a:spLocks/>
            </p:cNvSpPr>
            <p:nvPr/>
          </p:nvSpPr>
          <p:spPr bwMode="auto">
            <a:xfrm>
              <a:off x="3615" y="1863"/>
              <a:ext cx="358"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3" name="Freeform 106">
              <a:extLst>
                <a:ext uri="{FF2B5EF4-FFF2-40B4-BE49-F238E27FC236}">
                  <a16:creationId xmlns:a16="http://schemas.microsoft.com/office/drawing/2014/main" id="{3B537B8F-9280-4D15-BBA3-F231EF88185E}"/>
                </a:ext>
              </a:extLst>
            </p:cNvPr>
            <p:cNvSpPr>
              <a:spLocks/>
            </p:cNvSpPr>
            <p:nvPr/>
          </p:nvSpPr>
          <p:spPr bwMode="auto">
            <a:xfrm>
              <a:off x="3586"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4" name="Freeform 107">
              <a:extLst>
                <a:ext uri="{FF2B5EF4-FFF2-40B4-BE49-F238E27FC236}">
                  <a16:creationId xmlns:a16="http://schemas.microsoft.com/office/drawing/2014/main" id="{1FFCD1EA-A63B-44EA-8984-DA013EA96419}"/>
                </a:ext>
              </a:extLst>
            </p:cNvPr>
            <p:cNvSpPr>
              <a:spLocks/>
            </p:cNvSpPr>
            <p:nvPr/>
          </p:nvSpPr>
          <p:spPr bwMode="auto">
            <a:xfrm>
              <a:off x="3590"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5" name="Freeform 108">
              <a:extLst>
                <a:ext uri="{FF2B5EF4-FFF2-40B4-BE49-F238E27FC236}">
                  <a16:creationId xmlns:a16="http://schemas.microsoft.com/office/drawing/2014/main" id="{AF28CF1B-0969-4BA4-BC97-9C9FA46C1036}"/>
                </a:ext>
              </a:extLst>
            </p:cNvPr>
            <p:cNvSpPr>
              <a:spLocks/>
            </p:cNvSpPr>
            <p:nvPr/>
          </p:nvSpPr>
          <p:spPr bwMode="auto">
            <a:xfrm>
              <a:off x="3244" y="1604"/>
              <a:ext cx="356" cy="554"/>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6" name="Freeform 109">
              <a:extLst>
                <a:ext uri="{FF2B5EF4-FFF2-40B4-BE49-F238E27FC236}">
                  <a16:creationId xmlns:a16="http://schemas.microsoft.com/office/drawing/2014/main" id="{76E0628D-BE91-4129-86F1-BB4138972B03}"/>
                </a:ext>
              </a:extLst>
            </p:cNvPr>
            <p:cNvSpPr>
              <a:spLocks/>
            </p:cNvSpPr>
            <p:nvPr/>
          </p:nvSpPr>
          <p:spPr bwMode="auto">
            <a:xfrm>
              <a:off x="3631" y="1138"/>
              <a:ext cx="354" cy="559"/>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7" name="Freeform 110">
              <a:extLst>
                <a:ext uri="{FF2B5EF4-FFF2-40B4-BE49-F238E27FC236}">
                  <a16:creationId xmlns:a16="http://schemas.microsoft.com/office/drawing/2014/main" id="{558F4809-6D44-428A-B978-95162ABCB156}"/>
                </a:ext>
              </a:extLst>
            </p:cNvPr>
            <p:cNvSpPr>
              <a:spLocks/>
            </p:cNvSpPr>
            <p:nvPr/>
          </p:nvSpPr>
          <p:spPr bwMode="auto">
            <a:xfrm>
              <a:off x="3244" y="895"/>
              <a:ext cx="356"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8" name="Freeform 111">
              <a:extLst>
                <a:ext uri="{FF2B5EF4-FFF2-40B4-BE49-F238E27FC236}">
                  <a16:creationId xmlns:a16="http://schemas.microsoft.com/office/drawing/2014/main" id="{9FF8B862-EA49-4B05-AC44-4BE2FDC3125D}"/>
                </a:ext>
              </a:extLst>
            </p:cNvPr>
            <p:cNvSpPr>
              <a:spLocks/>
            </p:cNvSpPr>
            <p:nvPr/>
          </p:nvSpPr>
          <p:spPr bwMode="auto">
            <a:xfrm>
              <a:off x="3228" y="236"/>
              <a:ext cx="358"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49" name="Freeform 112">
              <a:extLst>
                <a:ext uri="{FF2B5EF4-FFF2-40B4-BE49-F238E27FC236}">
                  <a16:creationId xmlns:a16="http://schemas.microsoft.com/office/drawing/2014/main" id="{D656252E-AB68-4993-9931-E08939AA75F9}"/>
                </a:ext>
              </a:extLst>
            </p:cNvPr>
            <p:cNvSpPr>
              <a:spLocks/>
            </p:cNvSpPr>
            <p:nvPr/>
          </p:nvSpPr>
          <p:spPr bwMode="auto">
            <a:xfrm>
              <a:off x="3600"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50" name="Freeform 113">
              <a:extLst>
                <a:ext uri="{FF2B5EF4-FFF2-40B4-BE49-F238E27FC236}">
                  <a16:creationId xmlns:a16="http://schemas.microsoft.com/office/drawing/2014/main" id="{956B4443-053A-4DC4-BF2E-0DB307962FD7}"/>
                </a:ext>
              </a:extLst>
            </p:cNvPr>
            <p:cNvSpPr>
              <a:spLocks/>
            </p:cNvSpPr>
            <p:nvPr/>
          </p:nvSpPr>
          <p:spPr bwMode="auto">
            <a:xfrm>
              <a:off x="3635" y="1863"/>
              <a:ext cx="301"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1" name="Freeform 114">
              <a:extLst>
                <a:ext uri="{FF2B5EF4-FFF2-40B4-BE49-F238E27FC236}">
                  <a16:creationId xmlns:a16="http://schemas.microsoft.com/office/drawing/2014/main" id="{EEA0BEA7-5C7C-4D8B-932A-76DEBED93FC0}"/>
                </a:ext>
              </a:extLst>
            </p:cNvPr>
            <p:cNvSpPr>
              <a:spLocks/>
            </p:cNvSpPr>
            <p:nvPr/>
          </p:nvSpPr>
          <p:spPr bwMode="auto">
            <a:xfrm>
              <a:off x="3653" y="1156"/>
              <a:ext cx="299" cy="551"/>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2" name="Freeform 115">
              <a:extLst>
                <a:ext uri="{FF2B5EF4-FFF2-40B4-BE49-F238E27FC236}">
                  <a16:creationId xmlns:a16="http://schemas.microsoft.com/office/drawing/2014/main" id="{C8F162A3-5791-41D8-92FB-A1AAC600C94A}"/>
                </a:ext>
              </a:extLst>
            </p:cNvPr>
            <p:cNvSpPr>
              <a:spLocks/>
            </p:cNvSpPr>
            <p:nvPr/>
          </p:nvSpPr>
          <p:spPr bwMode="auto">
            <a:xfrm>
              <a:off x="3621" y="495"/>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3" name="Freeform 116">
              <a:extLst>
                <a:ext uri="{FF2B5EF4-FFF2-40B4-BE49-F238E27FC236}">
                  <a16:creationId xmlns:a16="http://schemas.microsoft.com/office/drawing/2014/main" id="{965AD912-6043-41B6-A398-8158E0920127}"/>
                </a:ext>
              </a:extLst>
            </p:cNvPr>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4" name="Freeform 117">
              <a:extLst>
                <a:ext uri="{FF2B5EF4-FFF2-40B4-BE49-F238E27FC236}">
                  <a16:creationId xmlns:a16="http://schemas.microsoft.com/office/drawing/2014/main" id="{177B8A91-CFCE-4FD2-838C-9243F3795D2E}"/>
                </a:ext>
              </a:extLst>
            </p:cNvPr>
            <p:cNvSpPr>
              <a:spLocks/>
            </p:cNvSpPr>
            <p:nvPr/>
          </p:nvSpPr>
          <p:spPr bwMode="auto">
            <a:xfrm>
              <a:off x="3279" y="915"/>
              <a:ext cx="319" cy="530"/>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5" name="Freeform 118">
              <a:extLst>
                <a:ext uri="{FF2B5EF4-FFF2-40B4-BE49-F238E27FC236}">
                  <a16:creationId xmlns:a16="http://schemas.microsoft.com/office/drawing/2014/main" id="{4A4376F1-52C6-4D5A-A7A9-535F42AB69EA}"/>
                </a:ext>
              </a:extLst>
            </p:cNvPr>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6" name="Freeform 119">
              <a:extLst>
                <a:ext uri="{FF2B5EF4-FFF2-40B4-BE49-F238E27FC236}">
                  <a16:creationId xmlns:a16="http://schemas.microsoft.com/office/drawing/2014/main" id="{A9E7AF71-E78E-41EE-B50C-A4C4101D2156}"/>
                </a:ext>
              </a:extLst>
            </p:cNvPr>
            <p:cNvSpPr>
              <a:spLocks/>
            </p:cNvSpPr>
            <p:nvPr/>
          </p:nvSpPr>
          <p:spPr bwMode="auto">
            <a:xfrm>
              <a:off x="3291" y="2277"/>
              <a:ext cx="309"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7" name="Freeform 120">
              <a:extLst>
                <a:ext uri="{FF2B5EF4-FFF2-40B4-BE49-F238E27FC236}">
                  <a16:creationId xmlns:a16="http://schemas.microsoft.com/office/drawing/2014/main" id="{C7FECB34-731A-4CC4-9E54-A33E1B14E441}"/>
                </a:ext>
              </a:extLst>
            </p:cNvPr>
            <p:cNvSpPr>
              <a:spLocks/>
            </p:cNvSpPr>
            <p:nvPr/>
          </p:nvSpPr>
          <p:spPr bwMode="auto">
            <a:xfrm>
              <a:off x="3609" y="2437"/>
              <a:ext cx="299"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8" name="Freeform 121">
              <a:extLst>
                <a:ext uri="{FF2B5EF4-FFF2-40B4-BE49-F238E27FC236}">
                  <a16:creationId xmlns:a16="http://schemas.microsoft.com/office/drawing/2014/main" id="{BE726988-11FC-484F-BA24-4927CBC7A298}"/>
                </a:ext>
              </a:extLst>
            </p:cNvPr>
            <p:cNvSpPr>
              <a:spLocks/>
            </p:cNvSpPr>
            <p:nvPr/>
          </p:nvSpPr>
          <p:spPr bwMode="auto">
            <a:xfrm>
              <a:off x="3609" y="3089"/>
              <a:ext cx="299"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59" name="Freeform 122">
              <a:extLst>
                <a:ext uri="{FF2B5EF4-FFF2-40B4-BE49-F238E27FC236}">
                  <a16:creationId xmlns:a16="http://schemas.microsoft.com/office/drawing/2014/main" id="{E7504A44-AB44-419A-AB9E-6E654F8DFB54}"/>
                </a:ext>
              </a:extLst>
            </p:cNvPr>
            <p:cNvSpPr>
              <a:spLocks/>
            </p:cNvSpPr>
            <p:nvPr/>
          </p:nvSpPr>
          <p:spPr bwMode="auto">
            <a:xfrm>
              <a:off x="3574" y="750"/>
              <a:ext cx="69"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60" name="Freeform 123">
              <a:extLst>
                <a:ext uri="{FF2B5EF4-FFF2-40B4-BE49-F238E27FC236}">
                  <a16:creationId xmlns:a16="http://schemas.microsoft.com/office/drawing/2014/main" id="{910B0FB6-E0ED-4663-A1BF-B904740ACF42}"/>
                </a:ext>
              </a:extLst>
            </p:cNvPr>
            <p:cNvSpPr>
              <a:spLocks/>
            </p:cNvSpPr>
            <p:nvPr/>
          </p:nvSpPr>
          <p:spPr bwMode="auto">
            <a:xfrm>
              <a:off x="4060" y="1280"/>
              <a:ext cx="195"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61" name="Freeform 124">
              <a:extLst>
                <a:ext uri="{FF2B5EF4-FFF2-40B4-BE49-F238E27FC236}">
                  <a16:creationId xmlns:a16="http://schemas.microsoft.com/office/drawing/2014/main" id="{0D41BF93-9038-4500-B50B-C16893A489EE}"/>
                </a:ext>
              </a:extLst>
            </p:cNvPr>
            <p:cNvSpPr>
              <a:spLocks/>
            </p:cNvSpPr>
            <p:nvPr/>
          </p:nvSpPr>
          <p:spPr bwMode="auto">
            <a:xfrm>
              <a:off x="4068" y="1292"/>
              <a:ext cx="102" cy="317"/>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62" name="Freeform 125">
              <a:extLst>
                <a:ext uri="{FF2B5EF4-FFF2-40B4-BE49-F238E27FC236}">
                  <a16:creationId xmlns:a16="http://schemas.microsoft.com/office/drawing/2014/main" id="{6DBB2682-BE55-4884-89D4-8FB8B1C4327D}"/>
                </a:ext>
              </a:extLst>
            </p:cNvPr>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63" name="Freeform 126">
              <a:extLst>
                <a:ext uri="{FF2B5EF4-FFF2-40B4-BE49-F238E27FC236}">
                  <a16:creationId xmlns:a16="http://schemas.microsoft.com/office/drawing/2014/main" id="{478900AF-3462-45D0-91FD-6CFA7CEC957E}"/>
                </a:ext>
              </a:extLst>
            </p:cNvPr>
            <p:cNvSpPr>
              <a:spLocks/>
            </p:cNvSpPr>
            <p:nvPr/>
          </p:nvSpPr>
          <p:spPr bwMode="auto">
            <a:xfrm>
              <a:off x="4050" y="2492"/>
              <a:ext cx="110"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64" name="Freeform 127">
              <a:extLst>
                <a:ext uri="{FF2B5EF4-FFF2-40B4-BE49-F238E27FC236}">
                  <a16:creationId xmlns:a16="http://schemas.microsoft.com/office/drawing/2014/main" id="{04D790B4-0E3D-430F-BA29-0AFBF1BF6D06}"/>
                </a:ext>
              </a:extLst>
            </p:cNvPr>
            <p:cNvSpPr>
              <a:spLocks/>
            </p:cNvSpPr>
            <p:nvPr/>
          </p:nvSpPr>
          <p:spPr bwMode="auto">
            <a:xfrm>
              <a:off x="4050" y="3545"/>
              <a:ext cx="222"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65" name="Freeform 128">
              <a:extLst>
                <a:ext uri="{FF2B5EF4-FFF2-40B4-BE49-F238E27FC236}">
                  <a16:creationId xmlns:a16="http://schemas.microsoft.com/office/drawing/2014/main" id="{32A22A14-197C-4886-BC5A-828284AC741C}"/>
                </a:ext>
              </a:extLst>
            </p:cNvPr>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66" name="Freeform 129">
              <a:extLst>
                <a:ext uri="{FF2B5EF4-FFF2-40B4-BE49-F238E27FC236}">
                  <a16:creationId xmlns:a16="http://schemas.microsoft.com/office/drawing/2014/main" id="{8AA62664-BB66-46A3-9F64-0C5F17A0F714}"/>
                </a:ext>
              </a:extLst>
            </p:cNvPr>
            <p:cNvSpPr>
              <a:spLocks/>
            </p:cNvSpPr>
            <p:nvPr/>
          </p:nvSpPr>
          <p:spPr bwMode="auto">
            <a:xfrm>
              <a:off x="4270"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67" name="Freeform 130">
              <a:extLst>
                <a:ext uri="{FF2B5EF4-FFF2-40B4-BE49-F238E27FC236}">
                  <a16:creationId xmlns:a16="http://schemas.microsoft.com/office/drawing/2014/main" id="{731FC674-2F6B-4D27-9F6F-DC6A9A5C4DCF}"/>
                </a:ext>
              </a:extLst>
            </p:cNvPr>
            <p:cNvSpPr>
              <a:spLocks/>
            </p:cNvSpPr>
            <p:nvPr/>
          </p:nvSpPr>
          <p:spPr bwMode="auto">
            <a:xfrm>
              <a:off x="4366" y="2333"/>
              <a:ext cx="112" cy="354"/>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68" name="Freeform 131">
              <a:extLst>
                <a:ext uri="{FF2B5EF4-FFF2-40B4-BE49-F238E27FC236}">
                  <a16:creationId xmlns:a16="http://schemas.microsoft.com/office/drawing/2014/main" id="{78A7F41B-4C11-4A0F-9A5F-A030CAED0B0D}"/>
                </a:ext>
              </a:extLst>
            </p:cNvPr>
            <p:cNvSpPr>
              <a:spLocks/>
            </p:cNvSpPr>
            <p:nvPr/>
          </p:nvSpPr>
          <p:spPr bwMode="auto">
            <a:xfrm>
              <a:off x="4254" y="2954"/>
              <a:ext cx="303"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69" name="Freeform 132">
              <a:extLst>
                <a:ext uri="{FF2B5EF4-FFF2-40B4-BE49-F238E27FC236}">
                  <a16:creationId xmlns:a16="http://schemas.microsoft.com/office/drawing/2014/main" id="{CD640147-AFDC-49A2-B396-856CD1D52DA9}"/>
                </a:ext>
              </a:extLst>
            </p:cNvPr>
            <p:cNvSpPr>
              <a:spLocks/>
            </p:cNvSpPr>
            <p:nvPr/>
          </p:nvSpPr>
          <p:spPr bwMode="auto">
            <a:xfrm>
              <a:off x="3965" y="2577"/>
              <a:ext cx="305" cy="476"/>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0" name="Freeform 133">
              <a:extLst>
                <a:ext uri="{FF2B5EF4-FFF2-40B4-BE49-F238E27FC236}">
                  <a16:creationId xmlns:a16="http://schemas.microsoft.com/office/drawing/2014/main" id="{7DC12D2C-C19F-4D93-B28A-DFA2E661D20B}"/>
                </a:ext>
              </a:extLst>
            </p:cNvPr>
            <p:cNvSpPr>
              <a:spLocks/>
            </p:cNvSpPr>
            <p:nvPr/>
          </p:nvSpPr>
          <p:spPr bwMode="auto">
            <a:xfrm>
              <a:off x="4262" y="3589"/>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1" name="Freeform 134">
              <a:extLst>
                <a:ext uri="{FF2B5EF4-FFF2-40B4-BE49-F238E27FC236}">
                  <a16:creationId xmlns:a16="http://schemas.microsoft.com/office/drawing/2014/main" id="{408C1482-4A76-4209-A529-AC22605628C4}"/>
                </a:ext>
              </a:extLst>
            </p:cNvPr>
            <p:cNvSpPr>
              <a:spLocks/>
            </p:cNvSpPr>
            <p:nvPr/>
          </p:nvSpPr>
          <p:spPr bwMode="auto">
            <a:xfrm>
              <a:off x="3973" y="3122"/>
              <a:ext cx="303"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2" name="Freeform 135">
              <a:extLst>
                <a:ext uri="{FF2B5EF4-FFF2-40B4-BE49-F238E27FC236}">
                  <a16:creationId xmlns:a16="http://schemas.microsoft.com/office/drawing/2014/main" id="{D0886F05-A910-4948-918C-A1E934B19E71}"/>
                </a:ext>
              </a:extLst>
            </p:cNvPr>
            <p:cNvSpPr>
              <a:spLocks/>
            </p:cNvSpPr>
            <p:nvPr/>
          </p:nvSpPr>
          <p:spPr bwMode="auto">
            <a:xfrm>
              <a:off x="3981" y="3596"/>
              <a:ext cx="305" cy="481"/>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3" name="Freeform 136">
              <a:extLst>
                <a:ext uri="{FF2B5EF4-FFF2-40B4-BE49-F238E27FC236}">
                  <a16:creationId xmlns:a16="http://schemas.microsoft.com/office/drawing/2014/main" id="{F930FE41-92DB-4AA0-A0F2-DD0A5144D5D9}"/>
                </a:ext>
              </a:extLst>
            </p:cNvPr>
            <p:cNvSpPr>
              <a:spLocks/>
            </p:cNvSpPr>
            <p:nvPr/>
          </p:nvSpPr>
          <p:spPr bwMode="auto">
            <a:xfrm>
              <a:off x="4254" y="2385"/>
              <a:ext cx="303"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4" name="Freeform 137">
              <a:extLst>
                <a:ext uri="{FF2B5EF4-FFF2-40B4-BE49-F238E27FC236}">
                  <a16:creationId xmlns:a16="http://schemas.microsoft.com/office/drawing/2014/main" id="{29DFBDD0-5B41-44AA-B905-789A52AE4D86}"/>
                </a:ext>
              </a:extLst>
            </p:cNvPr>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5" name="Freeform 138">
              <a:extLst>
                <a:ext uri="{FF2B5EF4-FFF2-40B4-BE49-F238E27FC236}">
                  <a16:creationId xmlns:a16="http://schemas.microsoft.com/office/drawing/2014/main" id="{9A346554-B856-46B5-A3EA-10FA122BAB3D}"/>
                </a:ext>
              </a:extLst>
            </p:cNvPr>
            <p:cNvSpPr>
              <a:spLocks/>
            </p:cNvSpPr>
            <p:nvPr/>
          </p:nvSpPr>
          <p:spPr bwMode="auto">
            <a:xfrm>
              <a:off x="4254" y="1747"/>
              <a:ext cx="303"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6" name="Freeform 139">
              <a:extLst>
                <a:ext uri="{FF2B5EF4-FFF2-40B4-BE49-F238E27FC236}">
                  <a16:creationId xmlns:a16="http://schemas.microsoft.com/office/drawing/2014/main" id="{D08E1031-96AA-48B8-BDCE-7F01CC2FBBC2}"/>
                </a:ext>
              </a:extLst>
            </p:cNvPr>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7" name="Freeform 140">
              <a:extLst>
                <a:ext uri="{FF2B5EF4-FFF2-40B4-BE49-F238E27FC236}">
                  <a16:creationId xmlns:a16="http://schemas.microsoft.com/office/drawing/2014/main" id="{3F4D902B-4E67-4530-9D14-A1FCEE6A8075}"/>
                </a:ext>
              </a:extLst>
            </p:cNvPr>
            <p:cNvSpPr>
              <a:spLocks/>
            </p:cNvSpPr>
            <p:nvPr/>
          </p:nvSpPr>
          <p:spPr bwMode="auto">
            <a:xfrm>
              <a:off x="3989" y="1381"/>
              <a:ext cx="275" cy="429"/>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78" name="Freeform 141">
              <a:extLst>
                <a:ext uri="{FF2B5EF4-FFF2-40B4-BE49-F238E27FC236}">
                  <a16:creationId xmlns:a16="http://schemas.microsoft.com/office/drawing/2014/main" id="{257EB4BD-AC8C-48F8-A282-C7C1DE8CCD2F}"/>
                </a:ext>
              </a:extLst>
            </p:cNvPr>
            <p:cNvSpPr>
              <a:spLocks/>
            </p:cNvSpPr>
            <p:nvPr/>
          </p:nvSpPr>
          <p:spPr bwMode="auto">
            <a:xfrm>
              <a:off x="3993" y="2577"/>
              <a:ext cx="260"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79" name="Freeform 142">
              <a:extLst>
                <a:ext uri="{FF2B5EF4-FFF2-40B4-BE49-F238E27FC236}">
                  <a16:creationId xmlns:a16="http://schemas.microsoft.com/office/drawing/2014/main" id="{1917B075-78F5-488D-857C-5F816FC19C2C}"/>
                </a:ext>
              </a:extLst>
            </p:cNvPr>
            <p:cNvSpPr>
              <a:spLocks/>
            </p:cNvSpPr>
            <p:nvPr/>
          </p:nvSpPr>
          <p:spPr bwMode="auto">
            <a:xfrm>
              <a:off x="3979" y="1962"/>
              <a:ext cx="256"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0" name="Freeform 143">
              <a:extLst>
                <a:ext uri="{FF2B5EF4-FFF2-40B4-BE49-F238E27FC236}">
                  <a16:creationId xmlns:a16="http://schemas.microsoft.com/office/drawing/2014/main" id="{8D9FF1DD-02BE-47F5-9D61-B48F76E70F0A}"/>
                </a:ext>
              </a:extLst>
            </p:cNvPr>
            <p:cNvSpPr>
              <a:spLocks/>
            </p:cNvSpPr>
            <p:nvPr/>
          </p:nvSpPr>
          <p:spPr bwMode="auto">
            <a:xfrm>
              <a:off x="4020" y="1388"/>
              <a:ext cx="228"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1" name="Freeform 144">
              <a:extLst>
                <a:ext uri="{FF2B5EF4-FFF2-40B4-BE49-F238E27FC236}">
                  <a16:creationId xmlns:a16="http://schemas.microsoft.com/office/drawing/2014/main" id="{B50C38A1-F2A4-4A21-90C0-3538525656FB}"/>
                </a:ext>
              </a:extLst>
            </p:cNvPr>
            <p:cNvSpPr>
              <a:spLocks/>
            </p:cNvSpPr>
            <p:nvPr/>
          </p:nvSpPr>
          <p:spPr bwMode="auto">
            <a:xfrm>
              <a:off x="4248" y="1240"/>
              <a:ext cx="277"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2" name="Freeform 145">
              <a:extLst>
                <a:ext uri="{FF2B5EF4-FFF2-40B4-BE49-F238E27FC236}">
                  <a16:creationId xmlns:a16="http://schemas.microsoft.com/office/drawing/2014/main" id="{BDB6A784-47AE-4A4A-ABBC-65E74D78862D}"/>
                </a:ext>
              </a:extLst>
            </p:cNvPr>
            <p:cNvSpPr>
              <a:spLocks/>
            </p:cNvSpPr>
            <p:nvPr/>
          </p:nvSpPr>
          <p:spPr bwMode="auto">
            <a:xfrm>
              <a:off x="4254" y="1765"/>
              <a:ext cx="273" cy="450"/>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3" name="Freeform 146">
              <a:extLst>
                <a:ext uri="{FF2B5EF4-FFF2-40B4-BE49-F238E27FC236}">
                  <a16:creationId xmlns:a16="http://schemas.microsoft.com/office/drawing/2014/main" id="{95E4B989-7DAD-40D0-8D50-92178925A916}"/>
                </a:ext>
              </a:extLst>
            </p:cNvPr>
            <p:cNvSpPr>
              <a:spLocks/>
            </p:cNvSpPr>
            <p:nvPr/>
          </p:nvSpPr>
          <p:spPr bwMode="auto">
            <a:xfrm>
              <a:off x="4254"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4" name="Freeform 147">
              <a:extLst>
                <a:ext uri="{FF2B5EF4-FFF2-40B4-BE49-F238E27FC236}">
                  <a16:creationId xmlns:a16="http://schemas.microsoft.com/office/drawing/2014/main" id="{AEA75F71-D225-4B88-A417-DB623331B506}"/>
                </a:ext>
              </a:extLst>
            </p:cNvPr>
            <p:cNvSpPr>
              <a:spLocks/>
            </p:cNvSpPr>
            <p:nvPr/>
          </p:nvSpPr>
          <p:spPr bwMode="auto">
            <a:xfrm>
              <a:off x="4364" y="2648"/>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5" name="Freeform 148">
              <a:extLst>
                <a:ext uri="{FF2B5EF4-FFF2-40B4-BE49-F238E27FC236}">
                  <a16:creationId xmlns:a16="http://schemas.microsoft.com/office/drawing/2014/main" id="{19C8FA3C-9A52-4ED3-AF60-92FDA8976DBA}"/>
                </a:ext>
              </a:extLst>
            </p:cNvPr>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6" name="Freeform 149">
              <a:extLst>
                <a:ext uri="{FF2B5EF4-FFF2-40B4-BE49-F238E27FC236}">
                  <a16:creationId xmlns:a16="http://schemas.microsoft.com/office/drawing/2014/main" id="{0ED329A7-73E9-471D-AA87-17CAAD7594D6}"/>
                </a:ext>
              </a:extLst>
            </p:cNvPr>
            <p:cNvSpPr>
              <a:spLocks/>
            </p:cNvSpPr>
            <p:nvPr/>
          </p:nvSpPr>
          <p:spPr bwMode="auto">
            <a:xfrm>
              <a:off x="4270" y="3622"/>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7" name="Freeform 150">
              <a:extLst>
                <a:ext uri="{FF2B5EF4-FFF2-40B4-BE49-F238E27FC236}">
                  <a16:creationId xmlns:a16="http://schemas.microsoft.com/office/drawing/2014/main" id="{B7B6C2C2-EEDB-4F7B-9676-57B6D3EACDB1}"/>
                </a:ext>
              </a:extLst>
            </p:cNvPr>
            <p:cNvSpPr>
              <a:spLocks/>
            </p:cNvSpPr>
            <p:nvPr/>
          </p:nvSpPr>
          <p:spPr bwMode="auto">
            <a:xfrm>
              <a:off x="4001"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8" name="Freeform 151">
              <a:extLst>
                <a:ext uri="{FF2B5EF4-FFF2-40B4-BE49-F238E27FC236}">
                  <a16:creationId xmlns:a16="http://schemas.microsoft.com/office/drawing/2014/main" id="{4D167B07-7922-4EEE-9E8D-FF58AE6AB614}"/>
                </a:ext>
              </a:extLst>
            </p:cNvPr>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89" name="Freeform 152">
              <a:extLst>
                <a:ext uri="{FF2B5EF4-FFF2-40B4-BE49-F238E27FC236}">
                  <a16:creationId xmlns:a16="http://schemas.microsoft.com/office/drawing/2014/main" id="{754C908B-187F-4FDE-864C-76E92F7C35EF}"/>
                </a:ext>
              </a:extLst>
            </p:cNvPr>
            <p:cNvSpPr>
              <a:spLocks/>
            </p:cNvSpPr>
            <p:nvPr/>
          </p:nvSpPr>
          <p:spPr bwMode="auto">
            <a:xfrm>
              <a:off x="4227" y="1607"/>
              <a:ext cx="59" cy="2470"/>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grpSp>
      <p:grpSp>
        <p:nvGrpSpPr>
          <p:cNvPr id="90" name="Group 69">
            <a:extLst>
              <a:ext uri="{FF2B5EF4-FFF2-40B4-BE49-F238E27FC236}">
                <a16:creationId xmlns:a16="http://schemas.microsoft.com/office/drawing/2014/main" id="{0617E170-115A-4A9A-A8FC-BE6C39A87F6A}"/>
              </a:ext>
            </a:extLst>
          </p:cNvPr>
          <p:cNvGrpSpPr>
            <a:grpSpLocks noChangeAspect="1"/>
          </p:cNvGrpSpPr>
          <p:nvPr/>
        </p:nvGrpSpPr>
        <p:grpSpPr bwMode="auto">
          <a:xfrm>
            <a:off x="9233360" y="1249363"/>
            <a:ext cx="1063800" cy="3344862"/>
            <a:chOff x="3124" y="236"/>
            <a:chExt cx="1443" cy="3848"/>
          </a:xfrm>
        </p:grpSpPr>
        <p:sp>
          <p:nvSpPr>
            <p:cNvPr id="91" name="Freeform 70">
              <a:extLst>
                <a:ext uri="{FF2B5EF4-FFF2-40B4-BE49-F238E27FC236}">
                  <a16:creationId xmlns:a16="http://schemas.microsoft.com/office/drawing/2014/main" id="{065AB756-3F67-4F0D-A64B-2291C2031200}"/>
                </a:ext>
              </a:extLst>
            </p:cNvPr>
            <p:cNvSpPr>
              <a:spLocks/>
            </p:cNvSpPr>
            <p:nvPr/>
          </p:nvSpPr>
          <p:spPr bwMode="auto">
            <a:xfrm>
              <a:off x="3859" y="1801"/>
              <a:ext cx="29" cy="1346"/>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2" name="Freeform 71">
              <a:extLst>
                <a:ext uri="{FF2B5EF4-FFF2-40B4-BE49-F238E27FC236}">
                  <a16:creationId xmlns:a16="http://schemas.microsoft.com/office/drawing/2014/main" id="{A2EC7299-CE84-4C20-AC73-7BA4812673BE}"/>
                </a:ext>
              </a:extLst>
            </p:cNvPr>
            <p:cNvSpPr>
              <a:spLocks/>
            </p:cNvSpPr>
            <p:nvPr/>
          </p:nvSpPr>
          <p:spPr bwMode="auto">
            <a:xfrm>
              <a:off x="3679" y="2552"/>
              <a:ext cx="161" cy="247"/>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3" name="Freeform 72">
              <a:extLst>
                <a:ext uri="{FF2B5EF4-FFF2-40B4-BE49-F238E27FC236}">
                  <a16:creationId xmlns:a16="http://schemas.microsoft.com/office/drawing/2014/main" id="{C81AAAF0-A426-4BA6-BF2B-34EAFE722980}"/>
                </a:ext>
              </a:extLst>
            </p:cNvPr>
            <p:cNvSpPr>
              <a:spLocks/>
            </p:cNvSpPr>
            <p:nvPr/>
          </p:nvSpPr>
          <p:spPr bwMode="auto">
            <a:xfrm>
              <a:off x="3888" y="2342"/>
              <a:ext cx="163" cy="248"/>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4" name="Freeform 73">
              <a:extLst>
                <a:ext uri="{FF2B5EF4-FFF2-40B4-BE49-F238E27FC236}">
                  <a16:creationId xmlns:a16="http://schemas.microsoft.com/office/drawing/2014/main" id="{5A2568E2-4997-4295-8FE0-DBE6FA5E3A99}"/>
                </a:ext>
              </a:extLst>
            </p:cNvPr>
            <p:cNvSpPr>
              <a:spLocks/>
            </p:cNvSpPr>
            <p:nvPr/>
          </p:nvSpPr>
          <p:spPr bwMode="auto">
            <a:xfrm>
              <a:off x="3679" y="2844"/>
              <a:ext cx="161" cy="254"/>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5" name="Freeform 74">
              <a:extLst>
                <a:ext uri="{FF2B5EF4-FFF2-40B4-BE49-F238E27FC236}">
                  <a16:creationId xmlns:a16="http://schemas.microsoft.com/office/drawing/2014/main" id="{38D21D6D-3BB8-4379-A9B0-DA4B14E361E7}"/>
                </a:ext>
              </a:extLst>
            </p:cNvPr>
            <p:cNvSpPr>
              <a:spLocks/>
            </p:cNvSpPr>
            <p:nvPr/>
          </p:nvSpPr>
          <p:spPr bwMode="auto">
            <a:xfrm>
              <a:off x="4022"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6" name="Freeform 75">
              <a:extLst>
                <a:ext uri="{FF2B5EF4-FFF2-40B4-BE49-F238E27FC236}">
                  <a16:creationId xmlns:a16="http://schemas.microsoft.com/office/drawing/2014/main" id="{70371DB3-F6DE-4F81-B55E-7F4B7670A8BC}"/>
                </a:ext>
              </a:extLst>
            </p:cNvPr>
            <p:cNvSpPr>
              <a:spLocks/>
            </p:cNvSpPr>
            <p:nvPr/>
          </p:nvSpPr>
          <p:spPr bwMode="auto">
            <a:xfrm>
              <a:off x="3888" y="2966"/>
              <a:ext cx="163"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7" name="Freeform 76">
              <a:extLst>
                <a:ext uri="{FF2B5EF4-FFF2-40B4-BE49-F238E27FC236}">
                  <a16:creationId xmlns:a16="http://schemas.microsoft.com/office/drawing/2014/main" id="{DBDF21CF-029A-44C2-80CD-8BE92F609177}"/>
                </a:ext>
              </a:extLst>
            </p:cNvPr>
            <p:cNvSpPr>
              <a:spLocks/>
            </p:cNvSpPr>
            <p:nvPr/>
          </p:nvSpPr>
          <p:spPr bwMode="auto">
            <a:xfrm>
              <a:off x="3679" y="2219"/>
              <a:ext cx="161" cy="254"/>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8" name="Freeform 77">
              <a:extLst>
                <a:ext uri="{FF2B5EF4-FFF2-40B4-BE49-F238E27FC236}">
                  <a16:creationId xmlns:a16="http://schemas.microsoft.com/office/drawing/2014/main" id="{5761B682-FC8E-40A4-AABA-38878E35A11B}"/>
                </a:ext>
              </a:extLst>
            </p:cNvPr>
            <p:cNvSpPr>
              <a:spLocks/>
            </p:cNvSpPr>
            <p:nvPr/>
          </p:nvSpPr>
          <p:spPr bwMode="auto">
            <a:xfrm>
              <a:off x="3888" y="2011"/>
              <a:ext cx="163" cy="252"/>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99" name="Freeform 78">
              <a:extLst>
                <a:ext uri="{FF2B5EF4-FFF2-40B4-BE49-F238E27FC236}">
                  <a16:creationId xmlns:a16="http://schemas.microsoft.com/office/drawing/2014/main" id="{4BDC4D05-D2DA-4809-8928-51A83047A42B}"/>
                </a:ext>
              </a:extLst>
            </p:cNvPr>
            <p:cNvSpPr>
              <a:spLocks/>
            </p:cNvSpPr>
            <p:nvPr/>
          </p:nvSpPr>
          <p:spPr bwMode="auto">
            <a:xfrm>
              <a:off x="3679" y="1903"/>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0" name="Freeform 79">
              <a:extLst>
                <a:ext uri="{FF2B5EF4-FFF2-40B4-BE49-F238E27FC236}">
                  <a16:creationId xmlns:a16="http://schemas.microsoft.com/office/drawing/2014/main" id="{7E2C1F4F-C52F-4BDB-BA27-74FFBBD10EDC}"/>
                </a:ext>
              </a:extLst>
            </p:cNvPr>
            <p:cNvSpPr>
              <a:spLocks/>
            </p:cNvSpPr>
            <p:nvPr/>
          </p:nvSpPr>
          <p:spPr bwMode="auto">
            <a:xfrm>
              <a:off x="3679" y="1608"/>
              <a:ext cx="161" cy="252"/>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1" name="Freeform 80">
              <a:extLst>
                <a:ext uri="{FF2B5EF4-FFF2-40B4-BE49-F238E27FC236}">
                  <a16:creationId xmlns:a16="http://schemas.microsoft.com/office/drawing/2014/main" id="{5153DA26-47C6-4895-9119-83436C6021B0}"/>
                </a:ext>
              </a:extLst>
            </p:cNvPr>
            <p:cNvSpPr>
              <a:spLocks/>
            </p:cNvSpPr>
            <p:nvPr/>
          </p:nvSpPr>
          <p:spPr bwMode="auto">
            <a:xfrm>
              <a:off x="3888" y="1695"/>
              <a:ext cx="163"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2" name="Freeform 81">
              <a:extLst>
                <a:ext uri="{FF2B5EF4-FFF2-40B4-BE49-F238E27FC236}">
                  <a16:creationId xmlns:a16="http://schemas.microsoft.com/office/drawing/2014/main" id="{240744D2-2A49-442A-A662-33DFEF07D5A6}"/>
                </a:ext>
              </a:extLst>
            </p:cNvPr>
            <p:cNvSpPr>
              <a:spLocks/>
            </p:cNvSpPr>
            <p:nvPr/>
          </p:nvSpPr>
          <p:spPr bwMode="auto">
            <a:xfrm>
              <a:off x="3360" y="486"/>
              <a:ext cx="22" cy="1048"/>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3" name="Freeform 82">
              <a:extLst>
                <a:ext uri="{FF2B5EF4-FFF2-40B4-BE49-F238E27FC236}">
                  <a16:creationId xmlns:a16="http://schemas.microsoft.com/office/drawing/2014/main" id="{AB0CC20A-2FC2-487C-B51A-E69FE0B05DBC}"/>
                </a:ext>
              </a:extLst>
            </p:cNvPr>
            <p:cNvSpPr>
              <a:spLocks/>
            </p:cNvSpPr>
            <p:nvPr/>
          </p:nvSpPr>
          <p:spPr bwMode="auto">
            <a:xfrm>
              <a:off x="3219" y="1049"/>
              <a:ext cx="127"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4" name="Freeform 83">
              <a:extLst>
                <a:ext uri="{FF2B5EF4-FFF2-40B4-BE49-F238E27FC236}">
                  <a16:creationId xmlns:a16="http://schemas.microsoft.com/office/drawing/2014/main" id="{C2DD7DC2-BB32-4D7D-BF25-E83A4BE88965}"/>
                </a:ext>
              </a:extLst>
            </p:cNvPr>
            <p:cNvSpPr>
              <a:spLocks/>
            </p:cNvSpPr>
            <p:nvPr/>
          </p:nvSpPr>
          <p:spPr bwMode="auto">
            <a:xfrm>
              <a:off x="3387" y="884"/>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5" name="Freeform 84">
              <a:extLst>
                <a:ext uri="{FF2B5EF4-FFF2-40B4-BE49-F238E27FC236}">
                  <a16:creationId xmlns:a16="http://schemas.microsoft.com/office/drawing/2014/main" id="{89EA3250-EFA5-43F5-BE71-4F4627219235}"/>
                </a:ext>
              </a:extLst>
            </p:cNvPr>
            <p:cNvSpPr>
              <a:spLocks/>
            </p:cNvSpPr>
            <p:nvPr/>
          </p:nvSpPr>
          <p:spPr bwMode="auto">
            <a:xfrm>
              <a:off x="3219" y="1277"/>
              <a:ext cx="127"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6" name="Freeform 85">
              <a:extLst>
                <a:ext uri="{FF2B5EF4-FFF2-40B4-BE49-F238E27FC236}">
                  <a16:creationId xmlns:a16="http://schemas.microsoft.com/office/drawing/2014/main" id="{3C187DF5-BD35-453E-836F-41FD6B5585AE}"/>
                </a:ext>
              </a:extLst>
            </p:cNvPr>
            <p:cNvSpPr>
              <a:spLocks/>
            </p:cNvSpPr>
            <p:nvPr/>
          </p:nvSpPr>
          <p:spPr bwMode="auto">
            <a:xfrm>
              <a:off x="3387" y="1114"/>
              <a:ext cx="122"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7" name="Freeform 86">
              <a:extLst>
                <a:ext uri="{FF2B5EF4-FFF2-40B4-BE49-F238E27FC236}">
                  <a16:creationId xmlns:a16="http://schemas.microsoft.com/office/drawing/2014/main" id="{89D2B447-40CA-46F6-9433-E5B4BE3F4A52}"/>
                </a:ext>
              </a:extLst>
            </p:cNvPr>
            <p:cNvSpPr>
              <a:spLocks/>
            </p:cNvSpPr>
            <p:nvPr/>
          </p:nvSpPr>
          <p:spPr bwMode="auto">
            <a:xfrm>
              <a:off x="3387" y="1372"/>
              <a:ext cx="122"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8" name="Freeform 87">
              <a:extLst>
                <a:ext uri="{FF2B5EF4-FFF2-40B4-BE49-F238E27FC236}">
                  <a16:creationId xmlns:a16="http://schemas.microsoft.com/office/drawing/2014/main" id="{60C514A3-85AF-42B8-9856-68F4CDBC847E}"/>
                </a:ext>
              </a:extLst>
            </p:cNvPr>
            <p:cNvSpPr>
              <a:spLocks/>
            </p:cNvSpPr>
            <p:nvPr/>
          </p:nvSpPr>
          <p:spPr bwMode="auto">
            <a:xfrm>
              <a:off x="3219" y="793"/>
              <a:ext cx="127"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09" name="Freeform 88">
              <a:extLst>
                <a:ext uri="{FF2B5EF4-FFF2-40B4-BE49-F238E27FC236}">
                  <a16:creationId xmlns:a16="http://schemas.microsoft.com/office/drawing/2014/main" id="{726E19F5-552F-40A4-B479-60EB51949F5F}"/>
                </a:ext>
              </a:extLst>
            </p:cNvPr>
            <p:cNvSpPr>
              <a:spLocks/>
            </p:cNvSpPr>
            <p:nvPr/>
          </p:nvSpPr>
          <p:spPr bwMode="auto">
            <a:xfrm>
              <a:off x="3387" y="630"/>
              <a:ext cx="122"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10" name="Freeform 89">
              <a:extLst>
                <a:ext uri="{FF2B5EF4-FFF2-40B4-BE49-F238E27FC236}">
                  <a16:creationId xmlns:a16="http://schemas.microsoft.com/office/drawing/2014/main" id="{F6503CD2-D935-4FCA-A3A9-A0531CFF28B8}"/>
                </a:ext>
              </a:extLst>
            </p:cNvPr>
            <p:cNvSpPr>
              <a:spLocks/>
            </p:cNvSpPr>
            <p:nvPr/>
          </p:nvSpPr>
          <p:spPr bwMode="auto">
            <a:xfrm>
              <a:off x="3219" y="545"/>
              <a:ext cx="127"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11" name="Freeform 90">
              <a:extLst>
                <a:ext uri="{FF2B5EF4-FFF2-40B4-BE49-F238E27FC236}">
                  <a16:creationId xmlns:a16="http://schemas.microsoft.com/office/drawing/2014/main" id="{EACF1B63-899A-43CD-9869-A7D1050BA7D5}"/>
                </a:ext>
              </a:extLst>
            </p:cNvPr>
            <p:cNvSpPr>
              <a:spLocks/>
            </p:cNvSpPr>
            <p:nvPr/>
          </p:nvSpPr>
          <p:spPr bwMode="auto">
            <a:xfrm>
              <a:off x="3219" y="316"/>
              <a:ext cx="127"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12" name="Freeform 91">
              <a:extLst>
                <a:ext uri="{FF2B5EF4-FFF2-40B4-BE49-F238E27FC236}">
                  <a16:creationId xmlns:a16="http://schemas.microsoft.com/office/drawing/2014/main" id="{3095EFEC-10DB-458E-B244-AAC419FDFFF0}"/>
                </a:ext>
              </a:extLst>
            </p:cNvPr>
            <p:cNvSpPr>
              <a:spLocks/>
            </p:cNvSpPr>
            <p:nvPr/>
          </p:nvSpPr>
          <p:spPr bwMode="auto">
            <a:xfrm>
              <a:off x="3387" y="386"/>
              <a:ext cx="122"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13" name="Freeform 92">
              <a:extLst>
                <a:ext uri="{FF2B5EF4-FFF2-40B4-BE49-F238E27FC236}">
                  <a16:creationId xmlns:a16="http://schemas.microsoft.com/office/drawing/2014/main" id="{7591F639-12F0-43D0-9790-DDB641E12BF3}"/>
                </a:ext>
              </a:extLst>
            </p:cNvPr>
            <p:cNvSpPr>
              <a:spLocks/>
            </p:cNvSpPr>
            <p:nvPr/>
          </p:nvSpPr>
          <p:spPr bwMode="auto">
            <a:xfrm>
              <a:off x="3124" y="1061"/>
              <a:ext cx="263" cy="1242"/>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14" name="Freeform 93">
              <a:extLst>
                <a:ext uri="{FF2B5EF4-FFF2-40B4-BE49-F238E27FC236}">
                  <a16:creationId xmlns:a16="http://schemas.microsoft.com/office/drawing/2014/main" id="{89DAF2CD-5693-4900-8BE5-A536C00F96CC}"/>
                </a:ext>
              </a:extLst>
            </p:cNvPr>
            <p:cNvSpPr>
              <a:spLocks/>
            </p:cNvSpPr>
            <p:nvPr/>
          </p:nvSpPr>
          <p:spPr bwMode="auto">
            <a:xfrm>
              <a:off x="3737" y="1710"/>
              <a:ext cx="377"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15" name="Freeform 94">
              <a:extLst>
                <a:ext uri="{FF2B5EF4-FFF2-40B4-BE49-F238E27FC236}">
                  <a16:creationId xmlns:a16="http://schemas.microsoft.com/office/drawing/2014/main" id="{E6F2FF8A-5AE0-4092-AAFD-776B41FEEE68}"/>
                </a:ext>
              </a:extLst>
            </p:cNvPr>
            <p:cNvSpPr>
              <a:spLocks/>
            </p:cNvSpPr>
            <p:nvPr/>
          </p:nvSpPr>
          <p:spPr bwMode="auto">
            <a:xfrm>
              <a:off x="3248" y="2924"/>
              <a:ext cx="360" cy="559"/>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16" name="Freeform 95">
              <a:extLst>
                <a:ext uri="{FF2B5EF4-FFF2-40B4-BE49-F238E27FC236}">
                  <a16:creationId xmlns:a16="http://schemas.microsoft.com/office/drawing/2014/main" id="{CDEE0395-B936-4FD9-88F6-04AF7A49574A}"/>
                </a:ext>
              </a:extLst>
            </p:cNvPr>
            <p:cNvSpPr>
              <a:spLocks/>
            </p:cNvSpPr>
            <p:nvPr/>
          </p:nvSpPr>
          <p:spPr bwMode="auto">
            <a:xfrm>
              <a:off x="3324" y="2992"/>
              <a:ext cx="307"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17" name="Freeform 96">
              <a:extLst>
                <a:ext uri="{FF2B5EF4-FFF2-40B4-BE49-F238E27FC236}">
                  <a16:creationId xmlns:a16="http://schemas.microsoft.com/office/drawing/2014/main" id="{425C2CDD-F350-43AC-A065-4A8E513BCA73}"/>
                </a:ext>
              </a:extLst>
            </p:cNvPr>
            <p:cNvSpPr>
              <a:spLocks/>
            </p:cNvSpPr>
            <p:nvPr/>
          </p:nvSpPr>
          <p:spPr bwMode="auto">
            <a:xfrm>
              <a:off x="3611" y="375"/>
              <a:ext cx="231"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18" name="Freeform 97">
              <a:extLst>
                <a:ext uri="{FF2B5EF4-FFF2-40B4-BE49-F238E27FC236}">
                  <a16:creationId xmlns:a16="http://schemas.microsoft.com/office/drawing/2014/main" id="{848E4E5D-62EA-4A50-B63D-A102A27D7C97}"/>
                </a:ext>
              </a:extLst>
            </p:cNvPr>
            <p:cNvSpPr>
              <a:spLocks/>
            </p:cNvSpPr>
            <p:nvPr/>
          </p:nvSpPr>
          <p:spPr bwMode="auto">
            <a:xfrm>
              <a:off x="3713" y="388"/>
              <a:ext cx="117"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19" name="Freeform 98">
              <a:extLst>
                <a:ext uri="{FF2B5EF4-FFF2-40B4-BE49-F238E27FC236}">
                  <a16:creationId xmlns:a16="http://schemas.microsoft.com/office/drawing/2014/main" id="{45D0C90E-A05B-4ECE-8934-9A2FB4BBAF6A}"/>
                </a:ext>
              </a:extLst>
            </p:cNvPr>
            <p:cNvSpPr>
              <a:spLocks/>
            </p:cNvSpPr>
            <p:nvPr/>
          </p:nvSpPr>
          <p:spPr bwMode="auto">
            <a:xfrm>
              <a:off x="3628" y="1757"/>
              <a:ext cx="251" cy="499"/>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20" name="Freeform 99">
              <a:extLst>
                <a:ext uri="{FF2B5EF4-FFF2-40B4-BE49-F238E27FC236}">
                  <a16:creationId xmlns:a16="http://schemas.microsoft.com/office/drawing/2014/main" id="{1984B169-F515-4639-8305-A8DEA66382A7}"/>
                </a:ext>
              </a:extLst>
            </p:cNvPr>
            <p:cNvSpPr>
              <a:spLocks/>
            </p:cNvSpPr>
            <p:nvPr/>
          </p:nvSpPr>
          <p:spPr bwMode="auto">
            <a:xfrm>
              <a:off x="3740" y="1766"/>
              <a:ext cx="129"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21" name="Freeform 100">
              <a:extLst>
                <a:ext uri="{FF2B5EF4-FFF2-40B4-BE49-F238E27FC236}">
                  <a16:creationId xmlns:a16="http://schemas.microsoft.com/office/drawing/2014/main" id="{3C607AE2-AA0E-4BD5-9027-A02F1D0333A9}"/>
                </a:ext>
              </a:extLst>
            </p:cNvPr>
            <p:cNvSpPr>
              <a:spLocks/>
            </p:cNvSpPr>
            <p:nvPr/>
          </p:nvSpPr>
          <p:spPr bwMode="auto">
            <a:xfrm>
              <a:off x="3608" y="3016"/>
              <a:ext cx="256" cy="499"/>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22" name="Freeform 101">
              <a:extLst>
                <a:ext uri="{FF2B5EF4-FFF2-40B4-BE49-F238E27FC236}">
                  <a16:creationId xmlns:a16="http://schemas.microsoft.com/office/drawing/2014/main" id="{516B211A-A09A-42C8-8482-8FCCDDCE0B44}"/>
                </a:ext>
              </a:extLst>
            </p:cNvPr>
            <p:cNvSpPr>
              <a:spLocks/>
            </p:cNvSpPr>
            <p:nvPr/>
          </p:nvSpPr>
          <p:spPr bwMode="auto">
            <a:xfrm>
              <a:off x="3720" y="3025"/>
              <a:ext cx="129"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23" name="Freeform 102">
              <a:extLst>
                <a:ext uri="{FF2B5EF4-FFF2-40B4-BE49-F238E27FC236}">
                  <a16:creationId xmlns:a16="http://schemas.microsoft.com/office/drawing/2014/main" id="{7EDD06E1-09D4-48AF-91C4-FC1764417DA7}"/>
                </a:ext>
              </a:extLst>
            </p:cNvPr>
            <p:cNvSpPr>
              <a:spLocks/>
            </p:cNvSpPr>
            <p:nvPr/>
          </p:nvSpPr>
          <p:spPr bwMode="auto">
            <a:xfrm>
              <a:off x="3328" y="1527"/>
              <a:ext cx="256" cy="497"/>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24" name="Freeform 103">
              <a:extLst>
                <a:ext uri="{FF2B5EF4-FFF2-40B4-BE49-F238E27FC236}">
                  <a16:creationId xmlns:a16="http://schemas.microsoft.com/office/drawing/2014/main" id="{4F23310D-8AC0-4E78-A24A-F926A93EE76D}"/>
                </a:ext>
              </a:extLst>
            </p:cNvPr>
            <p:cNvSpPr>
              <a:spLocks/>
            </p:cNvSpPr>
            <p:nvPr/>
          </p:nvSpPr>
          <p:spPr bwMode="auto">
            <a:xfrm>
              <a:off x="3341" y="1536"/>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25" name="Freeform 104">
              <a:extLst>
                <a:ext uri="{FF2B5EF4-FFF2-40B4-BE49-F238E27FC236}">
                  <a16:creationId xmlns:a16="http://schemas.microsoft.com/office/drawing/2014/main" id="{6989A3BF-12E5-497B-925E-19522B76510C}"/>
                </a:ext>
              </a:extLst>
            </p:cNvPr>
            <p:cNvSpPr>
              <a:spLocks/>
            </p:cNvSpPr>
            <p:nvPr/>
          </p:nvSpPr>
          <p:spPr bwMode="auto">
            <a:xfrm>
              <a:off x="3260" y="2272"/>
              <a:ext cx="358" cy="559"/>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26" name="Freeform 105">
              <a:extLst>
                <a:ext uri="{FF2B5EF4-FFF2-40B4-BE49-F238E27FC236}">
                  <a16:creationId xmlns:a16="http://schemas.microsoft.com/office/drawing/2014/main" id="{F0F81653-4CC4-4AFA-A5C7-6CC3889F43CE}"/>
                </a:ext>
              </a:extLst>
            </p:cNvPr>
            <p:cNvSpPr>
              <a:spLocks/>
            </p:cNvSpPr>
            <p:nvPr/>
          </p:nvSpPr>
          <p:spPr bwMode="auto">
            <a:xfrm>
              <a:off x="3616" y="1863"/>
              <a:ext cx="355" cy="561"/>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27" name="Freeform 106">
              <a:extLst>
                <a:ext uri="{FF2B5EF4-FFF2-40B4-BE49-F238E27FC236}">
                  <a16:creationId xmlns:a16="http://schemas.microsoft.com/office/drawing/2014/main" id="{0FC81558-DBF4-4F73-876B-FC14B8FC3931}"/>
                </a:ext>
              </a:extLst>
            </p:cNvPr>
            <p:cNvSpPr>
              <a:spLocks/>
            </p:cNvSpPr>
            <p:nvPr/>
          </p:nvSpPr>
          <p:spPr bwMode="auto">
            <a:xfrm>
              <a:off x="3586" y="2462"/>
              <a:ext cx="358"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28" name="Freeform 107">
              <a:extLst>
                <a:ext uri="{FF2B5EF4-FFF2-40B4-BE49-F238E27FC236}">
                  <a16:creationId xmlns:a16="http://schemas.microsoft.com/office/drawing/2014/main" id="{399F6A17-EFAF-4048-98A6-C77F16DC279C}"/>
                </a:ext>
              </a:extLst>
            </p:cNvPr>
            <p:cNvSpPr>
              <a:spLocks/>
            </p:cNvSpPr>
            <p:nvPr/>
          </p:nvSpPr>
          <p:spPr bwMode="auto">
            <a:xfrm>
              <a:off x="3591" y="3096"/>
              <a:ext cx="353"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29" name="Freeform 108">
              <a:extLst>
                <a:ext uri="{FF2B5EF4-FFF2-40B4-BE49-F238E27FC236}">
                  <a16:creationId xmlns:a16="http://schemas.microsoft.com/office/drawing/2014/main" id="{A698F55E-698A-4F32-A6EF-A08657A21A09}"/>
                </a:ext>
              </a:extLst>
            </p:cNvPr>
            <p:cNvSpPr>
              <a:spLocks/>
            </p:cNvSpPr>
            <p:nvPr/>
          </p:nvSpPr>
          <p:spPr bwMode="auto">
            <a:xfrm>
              <a:off x="3243" y="1604"/>
              <a:ext cx="358" cy="553"/>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30" name="Freeform 109">
              <a:extLst>
                <a:ext uri="{FF2B5EF4-FFF2-40B4-BE49-F238E27FC236}">
                  <a16:creationId xmlns:a16="http://schemas.microsoft.com/office/drawing/2014/main" id="{5E514642-5082-4FC0-B72C-2A01907F87A0}"/>
                </a:ext>
              </a:extLst>
            </p:cNvPr>
            <p:cNvSpPr>
              <a:spLocks/>
            </p:cNvSpPr>
            <p:nvPr/>
          </p:nvSpPr>
          <p:spPr bwMode="auto">
            <a:xfrm>
              <a:off x="3630" y="1138"/>
              <a:ext cx="355" cy="557"/>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31" name="Freeform 110">
              <a:extLst>
                <a:ext uri="{FF2B5EF4-FFF2-40B4-BE49-F238E27FC236}">
                  <a16:creationId xmlns:a16="http://schemas.microsoft.com/office/drawing/2014/main" id="{4160AF7E-8A2C-48B9-8E73-8891E026BC70}"/>
                </a:ext>
              </a:extLst>
            </p:cNvPr>
            <p:cNvSpPr>
              <a:spLocks/>
            </p:cNvSpPr>
            <p:nvPr/>
          </p:nvSpPr>
          <p:spPr bwMode="auto">
            <a:xfrm>
              <a:off x="3243" y="895"/>
              <a:ext cx="358" cy="559"/>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32" name="Freeform 111">
              <a:extLst>
                <a:ext uri="{FF2B5EF4-FFF2-40B4-BE49-F238E27FC236}">
                  <a16:creationId xmlns:a16="http://schemas.microsoft.com/office/drawing/2014/main" id="{B3CBA2F5-67BB-481F-86B7-7DF3FE5C3916}"/>
                </a:ext>
              </a:extLst>
            </p:cNvPr>
            <p:cNvSpPr>
              <a:spLocks/>
            </p:cNvSpPr>
            <p:nvPr/>
          </p:nvSpPr>
          <p:spPr bwMode="auto">
            <a:xfrm>
              <a:off x="3229" y="236"/>
              <a:ext cx="358"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33" name="Freeform 112">
              <a:extLst>
                <a:ext uri="{FF2B5EF4-FFF2-40B4-BE49-F238E27FC236}">
                  <a16:creationId xmlns:a16="http://schemas.microsoft.com/office/drawing/2014/main" id="{DEB3B998-FFF7-4690-B18C-C4E00CC691A7}"/>
                </a:ext>
              </a:extLst>
            </p:cNvPr>
            <p:cNvSpPr>
              <a:spLocks/>
            </p:cNvSpPr>
            <p:nvPr/>
          </p:nvSpPr>
          <p:spPr bwMode="auto">
            <a:xfrm>
              <a:off x="3601" y="488"/>
              <a:ext cx="321" cy="500"/>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34" name="Freeform 113">
              <a:extLst>
                <a:ext uri="{FF2B5EF4-FFF2-40B4-BE49-F238E27FC236}">
                  <a16:creationId xmlns:a16="http://schemas.microsoft.com/office/drawing/2014/main" id="{BC3AE73B-A342-48E6-AF44-FF215F807124}"/>
                </a:ext>
              </a:extLst>
            </p:cNvPr>
            <p:cNvSpPr>
              <a:spLocks/>
            </p:cNvSpPr>
            <p:nvPr/>
          </p:nvSpPr>
          <p:spPr bwMode="auto">
            <a:xfrm>
              <a:off x="3635" y="1863"/>
              <a:ext cx="302" cy="552"/>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35" name="Freeform 114">
              <a:extLst>
                <a:ext uri="{FF2B5EF4-FFF2-40B4-BE49-F238E27FC236}">
                  <a16:creationId xmlns:a16="http://schemas.microsoft.com/office/drawing/2014/main" id="{5C9DF0E8-99B7-40E5-B62D-4A3A3B7A2716}"/>
                </a:ext>
              </a:extLst>
            </p:cNvPr>
            <p:cNvSpPr>
              <a:spLocks/>
            </p:cNvSpPr>
            <p:nvPr/>
          </p:nvSpPr>
          <p:spPr bwMode="auto">
            <a:xfrm>
              <a:off x="3652" y="1156"/>
              <a:ext cx="302"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36" name="Freeform 115">
              <a:extLst>
                <a:ext uri="{FF2B5EF4-FFF2-40B4-BE49-F238E27FC236}">
                  <a16:creationId xmlns:a16="http://schemas.microsoft.com/office/drawing/2014/main" id="{8CAD0B11-07CA-4C99-9F3C-1BD66494B8F5}"/>
                </a:ext>
              </a:extLst>
            </p:cNvPr>
            <p:cNvSpPr>
              <a:spLocks/>
            </p:cNvSpPr>
            <p:nvPr/>
          </p:nvSpPr>
          <p:spPr bwMode="auto">
            <a:xfrm>
              <a:off x="3620" y="495"/>
              <a:ext cx="268"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37" name="Freeform 116">
              <a:extLst>
                <a:ext uri="{FF2B5EF4-FFF2-40B4-BE49-F238E27FC236}">
                  <a16:creationId xmlns:a16="http://schemas.microsoft.com/office/drawing/2014/main" id="{2A9BD98D-1909-4946-A31F-B8134F58AD50}"/>
                </a:ext>
              </a:extLst>
            </p:cNvPr>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38" name="Freeform 117">
              <a:extLst>
                <a:ext uri="{FF2B5EF4-FFF2-40B4-BE49-F238E27FC236}">
                  <a16:creationId xmlns:a16="http://schemas.microsoft.com/office/drawing/2014/main" id="{D7CB7DE7-82E3-44E7-B47E-1374C3ED8581}"/>
                </a:ext>
              </a:extLst>
            </p:cNvPr>
            <p:cNvSpPr>
              <a:spLocks/>
            </p:cNvSpPr>
            <p:nvPr/>
          </p:nvSpPr>
          <p:spPr bwMode="auto">
            <a:xfrm>
              <a:off x="3280" y="915"/>
              <a:ext cx="319" cy="530"/>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39" name="Freeform 118">
              <a:extLst>
                <a:ext uri="{FF2B5EF4-FFF2-40B4-BE49-F238E27FC236}">
                  <a16:creationId xmlns:a16="http://schemas.microsoft.com/office/drawing/2014/main" id="{177C29AB-1A06-4850-9955-228679542F8B}"/>
                </a:ext>
              </a:extLst>
            </p:cNvPr>
            <p:cNvSpPr>
              <a:spLocks/>
            </p:cNvSpPr>
            <p:nvPr/>
          </p:nvSpPr>
          <p:spPr bwMode="auto">
            <a:xfrm>
              <a:off x="3289" y="1626"/>
              <a:ext cx="304"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40" name="Freeform 119">
              <a:extLst>
                <a:ext uri="{FF2B5EF4-FFF2-40B4-BE49-F238E27FC236}">
                  <a16:creationId xmlns:a16="http://schemas.microsoft.com/office/drawing/2014/main" id="{244C1E7E-3B73-429D-9124-8B3C4A0925EB}"/>
                </a:ext>
              </a:extLst>
            </p:cNvPr>
            <p:cNvSpPr>
              <a:spLocks/>
            </p:cNvSpPr>
            <p:nvPr/>
          </p:nvSpPr>
          <p:spPr bwMode="auto">
            <a:xfrm>
              <a:off x="3292" y="2278"/>
              <a:ext cx="309"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41" name="Freeform 120">
              <a:extLst>
                <a:ext uri="{FF2B5EF4-FFF2-40B4-BE49-F238E27FC236}">
                  <a16:creationId xmlns:a16="http://schemas.microsoft.com/office/drawing/2014/main" id="{31D3F2C5-130C-47B7-B937-B81E393BF112}"/>
                </a:ext>
              </a:extLst>
            </p:cNvPr>
            <p:cNvSpPr>
              <a:spLocks/>
            </p:cNvSpPr>
            <p:nvPr/>
          </p:nvSpPr>
          <p:spPr bwMode="auto">
            <a:xfrm>
              <a:off x="3608" y="2437"/>
              <a:ext cx="299" cy="552"/>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42" name="Freeform 121">
              <a:extLst>
                <a:ext uri="{FF2B5EF4-FFF2-40B4-BE49-F238E27FC236}">
                  <a16:creationId xmlns:a16="http://schemas.microsoft.com/office/drawing/2014/main" id="{B5FD0AC2-815E-4496-8279-297D20D711F2}"/>
                </a:ext>
              </a:extLst>
            </p:cNvPr>
            <p:cNvSpPr>
              <a:spLocks/>
            </p:cNvSpPr>
            <p:nvPr/>
          </p:nvSpPr>
          <p:spPr bwMode="auto">
            <a:xfrm>
              <a:off x="3608" y="3089"/>
              <a:ext cx="299" cy="552"/>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43" name="Freeform 122">
              <a:extLst>
                <a:ext uri="{FF2B5EF4-FFF2-40B4-BE49-F238E27FC236}">
                  <a16:creationId xmlns:a16="http://schemas.microsoft.com/office/drawing/2014/main" id="{5BA9C68A-B546-487E-BCB0-21415680A63A}"/>
                </a:ext>
              </a:extLst>
            </p:cNvPr>
            <p:cNvSpPr>
              <a:spLocks/>
            </p:cNvSpPr>
            <p:nvPr/>
          </p:nvSpPr>
          <p:spPr bwMode="auto">
            <a:xfrm>
              <a:off x="3574" y="751"/>
              <a:ext cx="68" cy="2939"/>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44" name="Freeform 123">
              <a:extLst>
                <a:ext uri="{FF2B5EF4-FFF2-40B4-BE49-F238E27FC236}">
                  <a16:creationId xmlns:a16="http://schemas.microsoft.com/office/drawing/2014/main" id="{6F78BDB9-42ED-4F19-93ED-6D946C746B29}"/>
                </a:ext>
              </a:extLst>
            </p:cNvPr>
            <p:cNvSpPr>
              <a:spLocks/>
            </p:cNvSpPr>
            <p:nvPr/>
          </p:nvSpPr>
          <p:spPr bwMode="auto">
            <a:xfrm>
              <a:off x="4061" y="1281"/>
              <a:ext cx="195" cy="384"/>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45" name="Freeform 124">
              <a:extLst>
                <a:ext uri="{FF2B5EF4-FFF2-40B4-BE49-F238E27FC236}">
                  <a16:creationId xmlns:a16="http://schemas.microsoft.com/office/drawing/2014/main" id="{9B7BCB77-E6EC-4CBF-91D9-A58FE338E145}"/>
                </a:ext>
              </a:extLst>
            </p:cNvPr>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46" name="Freeform 125">
              <a:extLst>
                <a:ext uri="{FF2B5EF4-FFF2-40B4-BE49-F238E27FC236}">
                  <a16:creationId xmlns:a16="http://schemas.microsoft.com/office/drawing/2014/main" id="{70D0B98A-EB0F-4C3B-B472-D097EC8CB647}"/>
                </a:ext>
              </a:extLst>
            </p:cNvPr>
            <p:cNvSpPr>
              <a:spLocks/>
            </p:cNvSpPr>
            <p:nvPr/>
          </p:nvSpPr>
          <p:spPr bwMode="auto">
            <a:xfrm>
              <a:off x="4039" y="2484"/>
              <a:ext cx="221"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47" name="Freeform 126">
              <a:extLst>
                <a:ext uri="{FF2B5EF4-FFF2-40B4-BE49-F238E27FC236}">
                  <a16:creationId xmlns:a16="http://schemas.microsoft.com/office/drawing/2014/main" id="{6D4D6DC8-6BE9-42A7-A470-913E3FA4B35D}"/>
                </a:ext>
              </a:extLst>
            </p:cNvPr>
            <p:cNvSpPr>
              <a:spLocks/>
            </p:cNvSpPr>
            <p:nvPr/>
          </p:nvSpPr>
          <p:spPr bwMode="auto">
            <a:xfrm>
              <a:off x="4051" y="2491"/>
              <a:ext cx="110" cy="360"/>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48" name="Freeform 127">
              <a:extLst>
                <a:ext uri="{FF2B5EF4-FFF2-40B4-BE49-F238E27FC236}">
                  <a16:creationId xmlns:a16="http://schemas.microsoft.com/office/drawing/2014/main" id="{FD6D254C-91DB-43E2-ABCA-8B009D5F7C7E}"/>
                </a:ext>
              </a:extLst>
            </p:cNvPr>
            <p:cNvSpPr>
              <a:spLocks/>
            </p:cNvSpPr>
            <p:nvPr/>
          </p:nvSpPr>
          <p:spPr bwMode="auto">
            <a:xfrm>
              <a:off x="4051" y="3545"/>
              <a:ext cx="221"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49" name="Freeform 128">
              <a:extLst>
                <a:ext uri="{FF2B5EF4-FFF2-40B4-BE49-F238E27FC236}">
                  <a16:creationId xmlns:a16="http://schemas.microsoft.com/office/drawing/2014/main" id="{08956855-95D0-48D4-BB93-1459317024F0}"/>
                </a:ext>
              </a:extLst>
            </p:cNvPr>
            <p:cNvSpPr>
              <a:spLocks/>
            </p:cNvSpPr>
            <p:nvPr/>
          </p:nvSpPr>
          <p:spPr bwMode="auto">
            <a:xfrm>
              <a:off x="4066" y="3556"/>
              <a:ext cx="107"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50" name="Freeform 129">
              <a:extLst>
                <a:ext uri="{FF2B5EF4-FFF2-40B4-BE49-F238E27FC236}">
                  <a16:creationId xmlns:a16="http://schemas.microsoft.com/office/drawing/2014/main" id="{6E298E0C-B7E7-4C7B-97D2-B931F1EA15BC}"/>
                </a:ext>
              </a:extLst>
            </p:cNvPr>
            <p:cNvSpPr>
              <a:spLocks/>
            </p:cNvSpPr>
            <p:nvPr/>
          </p:nvSpPr>
          <p:spPr bwMode="auto">
            <a:xfrm>
              <a:off x="4270" y="2322"/>
              <a:ext cx="217"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151" name="Freeform 130">
              <a:extLst>
                <a:ext uri="{FF2B5EF4-FFF2-40B4-BE49-F238E27FC236}">
                  <a16:creationId xmlns:a16="http://schemas.microsoft.com/office/drawing/2014/main" id="{B0ABFA92-A0B0-4FA6-8A6A-A83B6278F05E}"/>
                </a:ext>
              </a:extLst>
            </p:cNvPr>
            <p:cNvSpPr>
              <a:spLocks/>
            </p:cNvSpPr>
            <p:nvPr/>
          </p:nvSpPr>
          <p:spPr bwMode="auto">
            <a:xfrm>
              <a:off x="4365" y="2333"/>
              <a:ext cx="112" cy="356"/>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152" name="Freeform 131">
              <a:extLst>
                <a:ext uri="{FF2B5EF4-FFF2-40B4-BE49-F238E27FC236}">
                  <a16:creationId xmlns:a16="http://schemas.microsoft.com/office/drawing/2014/main" id="{2B197FF9-2229-4B81-A6B0-2FA39772F309}"/>
                </a:ext>
              </a:extLst>
            </p:cNvPr>
            <p:cNvSpPr>
              <a:spLocks/>
            </p:cNvSpPr>
            <p:nvPr/>
          </p:nvSpPr>
          <p:spPr bwMode="auto">
            <a:xfrm>
              <a:off x="4253" y="2955"/>
              <a:ext cx="304" cy="480"/>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3" name="Freeform 132">
              <a:extLst>
                <a:ext uri="{FF2B5EF4-FFF2-40B4-BE49-F238E27FC236}">
                  <a16:creationId xmlns:a16="http://schemas.microsoft.com/office/drawing/2014/main" id="{90111641-D450-4A88-8731-669F2CBD38A4}"/>
                </a:ext>
              </a:extLst>
            </p:cNvPr>
            <p:cNvSpPr>
              <a:spLocks/>
            </p:cNvSpPr>
            <p:nvPr/>
          </p:nvSpPr>
          <p:spPr bwMode="auto">
            <a:xfrm>
              <a:off x="3964" y="2577"/>
              <a:ext cx="307"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4" name="Freeform 133">
              <a:extLst>
                <a:ext uri="{FF2B5EF4-FFF2-40B4-BE49-F238E27FC236}">
                  <a16:creationId xmlns:a16="http://schemas.microsoft.com/office/drawing/2014/main" id="{4A304B98-C468-438E-9A01-44EC337F893F}"/>
                </a:ext>
              </a:extLst>
            </p:cNvPr>
            <p:cNvSpPr>
              <a:spLocks/>
            </p:cNvSpPr>
            <p:nvPr/>
          </p:nvSpPr>
          <p:spPr bwMode="auto">
            <a:xfrm>
              <a:off x="4263" y="3591"/>
              <a:ext cx="304" cy="478"/>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5" name="Freeform 134">
              <a:extLst>
                <a:ext uri="{FF2B5EF4-FFF2-40B4-BE49-F238E27FC236}">
                  <a16:creationId xmlns:a16="http://schemas.microsoft.com/office/drawing/2014/main" id="{0A5B36B2-36A9-4993-94A5-C86A8DA3B3E4}"/>
                </a:ext>
              </a:extLst>
            </p:cNvPr>
            <p:cNvSpPr>
              <a:spLocks/>
            </p:cNvSpPr>
            <p:nvPr/>
          </p:nvSpPr>
          <p:spPr bwMode="auto">
            <a:xfrm>
              <a:off x="3971"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6" name="Freeform 135">
              <a:extLst>
                <a:ext uri="{FF2B5EF4-FFF2-40B4-BE49-F238E27FC236}">
                  <a16:creationId xmlns:a16="http://schemas.microsoft.com/office/drawing/2014/main" id="{86F603D8-E788-49CB-889C-BB7A3F4B7E0A}"/>
                </a:ext>
              </a:extLst>
            </p:cNvPr>
            <p:cNvSpPr>
              <a:spLocks/>
            </p:cNvSpPr>
            <p:nvPr/>
          </p:nvSpPr>
          <p:spPr bwMode="auto">
            <a:xfrm>
              <a:off x="3981" y="3595"/>
              <a:ext cx="307"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7" name="Freeform 136">
              <a:extLst>
                <a:ext uri="{FF2B5EF4-FFF2-40B4-BE49-F238E27FC236}">
                  <a16:creationId xmlns:a16="http://schemas.microsoft.com/office/drawing/2014/main" id="{1F630622-DC7C-4FC5-9385-CB9E3583F058}"/>
                </a:ext>
              </a:extLst>
            </p:cNvPr>
            <p:cNvSpPr>
              <a:spLocks/>
            </p:cNvSpPr>
            <p:nvPr/>
          </p:nvSpPr>
          <p:spPr bwMode="auto">
            <a:xfrm>
              <a:off x="4253" y="2386"/>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8" name="Freeform 137">
              <a:extLst>
                <a:ext uri="{FF2B5EF4-FFF2-40B4-BE49-F238E27FC236}">
                  <a16:creationId xmlns:a16="http://schemas.microsoft.com/office/drawing/2014/main" id="{681E99A1-7E67-4407-B5DB-6FAB9D7CDB7E}"/>
                </a:ext>
              </a:extLst>
            </p:cNvPr>
            <p:cNvSpPr>
              <a:spLocks/>
            </p:cNvSpPr>
            <p:nvPr/>
          </p:nvSpPr>
          <p:spPr bwMode="auto">
            <a:xfrm>
              <a:off x="3949" y="1945"/>
              <a:ext cx="307"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59" name="Freeform 138">
              <a:extLst>
                <a:ext uri="{FF2B5EF4-FFF2-40B4-BE49-F238E27FC236}">
                  <a16:creationId xmlns:a16="http://schemas.microsoft.com/office/drawing/2014/main" id="{F7270CA0-77DF-4B0B-A7DD-0631E735439F}"/>
                </a:ext>
              </a:extLst>
            </p:cNvPr>
            <p:cNvSpPr>
              <a:spLocks/>
            </p:cNvSpPr>
            <p:nvPr/>
          </p:nvSpPr>
          <p:spPr bwMode="auto">
            <a:xfrm>
              <a:off x="4253" y="1746"/>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60" name="Freeform 139">
              <a:extLst>
                <a:ext uri="{FF2B5EF4-FFF2-40B4-BE49-F238E27FC236}">
                  <a16:creationId xmlns:a16="http://schemas.microsoft.com/office/drawing/2014/main" id="{6289A674-D688-43AF-8D60-9668DBE7F860}"/>
                </a:ext>
              </a:extLst>
            </p:cNvPr>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61" name="Freeform 140">
              <a:extLst>
                <a:ext uri="{FF2B5EF4-FFF2-40B4-BE49-F238E27FC236}">
                  <a16:creationId xmlns:a16="http://schemas.microsoft.com/office/drawing/2014/main" id="{A84DB9AB-46EA-4CDC-9347-3ABBC812429B}"/>
                </a:ext>
              </a:extLst>
            </p:cNvPr>
            <p:cNvSpPr>
              <a:spLocks/>
            </p:cNvSpPr>
            <p:nvPr/>
          </p:nvSpPr>
          <p:spPr bwMode="auto">
            <a:xfrm>
              <a:off x="3990" y="1381"/>
              <a:ext cx="273" cy="427"/>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62" name="Freeform 141">
              <a:extLst>
                <a:ext uri="{FF2B5EF4-FFF2-40B4-BE49-F238E27FC236}">
                  <a16:creationId xmlns:a16="http://schemas.microsoft.com/office/drawing/2014/main" id="{36DC3C52-101F-4641-B74D-C6A8592CDAA3}"/>
                </a:ext>
              </a:extLst>
            </p:cNvPr>
            <p:cNvSpPr>
              <a:spLocks/>
            </p:cNvSpPr>
            <p:nvPr/>
          </p:nvSpPr>
          <p:spPr bwMode="auto">
            <a:xfrm>
              <a:off x="3993" y="2577"/>
              <a:ext cx="260"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3" name="Freeform 142">
              <a:extLst>
                <a:ext uri="{FF2B5EF4-FFF2-40B4-BE49-F238E27FC236}">
                  <a16:creationId xmlns:a16="http://schemas.microsoft.com/office/drawing/2014/main" id="{2BB0EC5F-37AD-4280-A2F4-6AEA66D8839A}"/>
                </a:ext>
              </a:extLst>
            </p:cNvPr>
            <p:cNvSpPr>
              <a:spLocks/>
            </p:cNvSpPr>
            <p:nvPr/>
          </p:nvSpPr>
          <p:spPr bwMode="auto">
            <a:xfrm>
              <a:off x="3978" y="1962"/>
              <a:ext cx="258"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4" name="Freeform 143">
              <a:extLst>
                <a:ext uri="{FF2B5EF4-FFF2-40B4-BE49-F238E27FC236}">
                  <a16:creationId xmlns:a16="http://schemas.microsoft.com/office/drawing/2014/main" id="{FE999659-A193-469C-B8A9-5A7642E4E989}"/>
                </a:ext>
              </a:extLst>
            </p:cNvPr>
            <p:cNvSpPr>
              <a:spLocks/>
            </p:cNvSpPr>
            <p:nvPr/>
          </p:nvSpPr>
          <p:spPr bwMode="auto">
            <a:xfrm>
              <a:off x="4019" y="1388"/>
              <a:ext cx="229" cy="420"/>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5" name="Freeform 144">
              <a:extLst>
                <a:ext uri="{FF2B5EF4-FFF2-40B4-BE49-F238E27FC236}">
                  <a16:creationId xmlns:a16="http://schemas.microsoft.com/office/drawing/2014/main" id="{70FB46B6-56C3-4C8A-86C2-A61844C98B65}"/>
                </a:ext>
              </a:extLst>
            </p:cNvPr>
            <p:cNvSpPr>
              <a:spLocks/>
            </p:cNvSpPr>
            <p:nvPr/>
          </p:nvSpPr>
          <p:spPr bwMode="auto">
            <a:xfrm>
              <a:off x="4248" y="1240"/>
              <a:ext cx="275"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6" name="Freeform 145">
              <a:extLst>
                <a:ext uri="{FF2B5EF4-FFF2-40B4-BE49-F238E27FC236}">
                  <a16:creationId xmlns:a16="http://schemas.microsoft.com/office/drawing/2014/main" id="{E22758DC-0353-4ECF-BB3D-77AABCF49132}"/>
                </a:ext>
              </a:extLst>
            </p:cNvPr>
            <p:cNvSpPr>
              <a:spLocks/>
            </p:cNvSpPr>
            <p:nvPr/>
          </p:nvSpPr>
          <p:spPr bwMode="auto">
            <a:xfrm>
              <a:off x="4253" y="1766"/>
              <a:ext cx="275"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7" name="Freeform 146">
              <a:extLst>
                <a:ext uri="{FF2B5EF4-FFF2-40B4-BE49-F238E27FC236}">
                  <a16:creationId xmlns:a16="http://schemas.microsoft.com/office/drawing/2014/main" id="{BA3CD01E-3D7F-45BC-8355-6752AF64FC77}"/>
                </a:ext>
              </a:extLst>
            </p:cNvPr>
            <p:cNvSpPr>
              <a:spLocks/>
            </p:cNvSpPr>
            <p:nvPr/>
          </p:nvSpPr>
          <p:spPr bwMode="auto">
            <a:xfrm>
              <a:off x="4253" y="2407"/>
              <a:ext cx="270" cy="440"/>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8" name="Freeform 147">
              <a:extLst>
                <a:ext uri="{FF2B5EF4-FFF2-40B4-BE49-F238E27FC236}">
                  <a16:creationId xmlns:a16="http://schemas.microsoft.com/office/drawing/2014/main" id="{33F1D5AF-F83C-4482-95AA-C75D6BA42891}"/>
                </a:ext>
              </a:extLst>
            </p:cNvPr>
            <p:cNvSpPr>
              <a:spLocks/>
            </p:cNvSpPr>
            <p:nvPr/>
          </p:nvSpPr>
          <p:spPr bwMode="auto">
            <a:xfrm>
              <a:off x="4365" y="2647"/>
              <a:ext cx="0" cy="4"/>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69" name="Freeform 148">
              <a:extLst>
                <a:ext uri="{FF2B5EF4-FFF2-40B4-BE49-F238E27FC236}">
                  <a16:creationId xmlns:a16="http://schemas.microsoft.com/office/drawing/2014/main" id="{7359E0D4-53F7-4140-8C3D-D90C88807E44}"/>
                </a:ext>
              </a:extLst>
            </p:cNvPr>
            <p:cNvSpPr>
              <a:spLocks/>
            </p:cNvSpPr>
            <p:nvPr/>
          </p:nvSpPr>
          <p:spPr bwMode="auto">
            <a:xfrm>
              <a:off x="4263" y="2959"/>
              <a:ext cx="265"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70" name="Freeform 149">
              <a:extLst>
                <a:ext uri="{FF2B5EF4-FFF2-40B4-BE49-F238E27FC236}">
                  <a16:creationId xmlns:a16="http://schemas.microsoft.com/office/drawing/2014/main" id="{7FFC3582-35B9-4E9A-9F61-0C6740627F14}"/>
                </a:ext>
              </a:extLst>
            </p:cNvPr>
            <p:cNvSpPr>
              <a:spLocks/>
            </p:cNvSpPr>
            <p:nvPr/>
          </p:nvSpPr>
          <p:spPr bwMode="auto">
            <a:xfrm>
              <a:off x="4270" y="3620"/>
              <a:ext cx="265" cy="442"/>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71" name="Freeform 150">
              <a:extLst>
                <a:ext uri="{FF2B5EF4-FFF2-40B4-BE49-F238E27FC236}">
                  <a16:creationId xmlns:a16="http://schemas.microsoft.com/office/drawing/2014/main" id="{A9C741C5-16A6-48F7-85D9-2752CF421E5F}"/>
                </a:ext>
              </a:extLst>
            </p:cNvPr>
            <p:cNvSpPr>
              <a:spLocks/>
            </p:cNvSpPr>
            <p:nvPr/>
          </p:nvSpPr>
          <p:spPr bwMode="auto">
            <a:xfrm>
              <a:off x="4002" y="3100"/>
              <a:ext cx="260" cy="471"/>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72" name="Freeform 151">
              <a:extLst>
                <a:ext uri="{FF2B5EF4-FFF2-40B4-BE49-F238E27FC236}">
                  <a16:creationId xmlns:a16="http://schemas.microsoft.com/office/drawing/2014/main" id="{16E410B6-C371-46F5-9283-652D2E984AA9}"/>
                </a:ext>
              </a:extLst>
            </p:cNvPr>
            <p:cNvSpPr>
              <a:spLocks/>
            </p:cNvSpPr>
            <p:nvPr/>
          </p:nvSpPr>
          <p:spPr bwMode="auto">
            <a:xfrm>
              <a:off x="4010"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173" name="Freeform 152">
              <a:extLst>
                <a:ext uri="{FF2B5EF4-FFF2-40B4-BE49-F238E27FC236}">
                  <a16:creationId xmlns:a16="http://schemas.microsoft.com/office/drawing/2014/main" id="{070D4AD9-7355-4073-B488-925B18AC1CB8}"/>
                </a:ext>
              </a:extLst>
            </p:cNvPr>
            <p:cNvSpPr>
              <a:spLocks/>
            </p:cNvSpPr>
            <p:nvPr/>
          </p:nvSpPr>
          <p:spPr bwMode="auto">
            <a:xfrm>
              <a:off x="4226" y="1606"/>
              <a:ext cx="61"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grpSp>
      <p:grpSp>
        <p:nvGrpSpPr>
          <p:cNvPr id="174" name="Group 69">
            <a:extLst>
              <a:ext uri="{FF2B5EF4-FFF2-40B4-BE49-F238E27FC236}">
                <a16:creationId xmlns:a16="http://schemas.microsoft.com/office/drawing/2014/main" id="{5E3E961A-E7E8-4D03-B575-A5C81BAFDCEF}"/>
              </a:ext>
            </a:extLst>
          </p:cNvPr>
          <p:cNvGrpSpPr>
            <a:grpSpLocks noChangeAspect="1"/>
          </p:cNvGrpSpPr>
          <p:nvPr/>
        </p:nvGrpSpPr>
        <p:grpSpPr bwMode="auto">
          <a:xfrm>
            <a:off x="7701343" y="2736851"/>
            <a:ext cx="767802" cy="2416175"/>
            <a:chOff x="3124" y="236"/>
            <a:chExt cx="1443" cy="3848"/>
          </a:xfrm>
        </p:grpSpPr>
        <p:sp>
          <p:nvSpPr>
            <p:cNvPr id="175" name="Freeform 70">
              <a:extLst>
                <a:ext uri="{FF2B5EF4-FFF2-40B4-BE49-F238E27FC236}">
                  <a16:creationId xmlns:a16="http://schemas.microsoft.com/office/drawing/2014/main" id="{CD6222FE-3AD9-4A69-857F-F1A0246A32FF}"/>
                </a:ext>
              </a:extLst>
            </p:cNvPr>
            <p:cNvSpPr>
              <a:spLocks/>
            </p:cNvSpPr>
            <p:nvPr/>
          </p:nvSpPr>
          <p:spPr bwMode="auto">
            <a:xfrm>
              <a:off x="3990" y="494"/>
              <a:ext cx="27" cy="1345"/>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76" name="Freeform 71">
              <a:extLst>
                <a:ext uri="{FF2B5EF4-FFF2-40B4-BE49-F238E27FC236}">
                  <a16:creationId xmlns:a16="http://schemas.microsoft.com/office/drawing/2014/main" id="{26FAB824-0A87-42C3-8A66-1874400A8E6A}"/>
                </a:ext>
              </a:extLst>
            </p:cNvPr>
            <p:cNvSpPr>
              <a:spLocks/>
            </p:cNvSpPr>
            <p:nvPr/>
          </p:nvSpPr>
          <p:spPr bwMode="auto">
            <a:xfrm>
              <a:off x="3812" y="1217"/>
              <a:ext cx="162"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77" name="Freeform 72">
              <a:extLst>
                <a:ext uri="{FF2B5EF4-FFF2-40B4-BE49-F238E27FC236}">
                  <a16:creationId xmlns:a16="http://schemas.microsoft.com/office/drawing/2014/main" id="{24691724-DB46-490F-816C-E7A73B25FCE0}"/>
                </a:ext>
              </a:extLst>
            </p:cNvPr>
            <p:cNvSpPr>
              <a:spLocks/>
            </p:cNvSpPr>
            <p:nvPr/>
          </p:nvSpPr>
          <p:spPr bwMode="auto">
            <a:xfrm>
              <a:off x="4021" y="1007"/>
              <a:ext cx="162" cy="248"/>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78" name="Freeform 73">
              <a:extLst>
                <a:ext uri="{FF2B5EF4-FFF2-40B4-BE49-F238E27FC236}">
                  <a16:creationId xmlns:a16="http://schemas.microsoft.com/office/drawing/2014/main" id="{16C63988-D12F-42F3-AEA2-2E486C2D0CFF}"/>
                </a:ext>
              </a:extLst>
            </p:cNvPr>
            <p:cNvSpPr>
              <a:spLocks/>
            </p:cNvSpPr>
            <p:nvPr/>
          </p:nvSpPr>
          <p:spPr bwMode="auto">
            <a:xfrm>
              <a:off x="3812" y="1510"/>
              <a:ext cx="162"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79" name="Freeform 74">
              <a:extLst>
                <a:ext uri="{FF2B5EF4-FFF2-40B4-BE49-F238E27FC236}">
                  <a16:creationId xmlns:a16="http://schemas.microsoft.com/office/drawing/2014/main" id="{030AF0DB-C940-4641-A7F6-16C21CA8CB44}"/>
                </a:ext>
              </a:extLst>
            </p:cNvPr>
            <p:cNvSpPr>
              <a:spLocks/>
            </p:cNvSpPr>
            <p:nvPr/>
          </p:nvSpPr>
          <p:spPr bwMode="auto">
            <a:xfrm>
              <a:off x="4021" y="1300"/>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0" name="Freeform 75">
              <a:extLst>
                <a:ext uri="{FF2B5EF4-FFF2-40B4-BE49-F238E27FC236}">
                  <a16:creationId xmlns:a16="http://schemas.microsoft.com/office/drawing/2014/main" id="{21E56B4E-3AEF-4EBB-A73F-C3BFFEF39B86}"/>
                </a:ext>
              </a:extLst>
            </p:cNvPr>
            <p:cNvSpPr>
              <a:spLocks/>
            </p:cNvSpPr>
            <p:nvPr/>
          </p:nvSpPr>
          <p:spPr bwMode="auto">
            <a:xfrm>
              <a:off x="4021" y="1632"/>
              <a:ext cx="162" cy="253"/>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1" name="Freeform 76">
              <a:extLst>
                <a:ext uri="{FF2B5EF4-FFF2-40B4-BE49-F238E27FC236}">
                  <a16:creationId xmlns:a16="http://schemas.microsoft.com/office/drawing/2014/main" id="{BB134604-CDA3-43DD-A943-2FB928C66661}"/>
                </a:ext>
              </a:extLst>
            </p:cNvPr>
            <p:cNvSpPr>
              <a:spLocks/>
            </p:cNvSpPr>
            <p:nvPr/>
          </p:nvSpPr>
          <p:spPr bwMode="auto">
            <a:xfrm>
              <a:off x="3812" y="886"/>
              <a:ext cx="162"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2" name="Freeform 77">
              <a:extLst>
                <a:ext uri="{FF2B5EF4-FFF2-40B4-BE49-F238E27FC236}">
                  <a16:creationId xmlns:a16="http://schemas.microsoft.com/office/drawing/2014/main" id="{558EF095-17CE-4E5B-8F12-AA913F2EE672}"/>
                </a:ext>
              </a:extLst>
            </p:cNvPr>
            <p:cNvSpPr>
              <a:spLocks/>
            </p:cNvSpPr>
            <p:nvPr/>
          </p:nvSpPr>
          <p:spPr bwMode="auto">
            <a:xfrm>
              <a:off x="4021" y="676"/>
              <a:ext cx="162" cy="253"/>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3" name="Freeform 78">
              <a:extLst>
                <a:ext uri="{FF2B5EF4-FFF2-40B4-BE49-F238E27FC236}">
                  <a16:creationId xmlns:a16="http://schemas.microsoft.com/office/drawing/2014/main" id="{9D986960-7926-4185-A60F-37C6BEE6A1BB}"/>
                </a:ext>
              </a:extLst>
            </p:cNvPr>
            <p:cNvSpPr>
              <a:spLocks/>
            </p:cNvSpPr>
            <p:nvPr/>
          </p:nvSpPr>
          <p:spPr bwMode="auto">
            <a:xfrm>
              <a:off x="3812" y="570"/>
              <a:ext cx="162"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4" name="Freeform 79">
              <a:extLst>
                <a:ext uri="{FF2B5EF4-FFF2-40B4-BE49-F238E27FC236}">
                  <a16:creationId xmlns:a16="http://schemas.microsoft.com/office/drawing/2014/main" id="{D31D6608-2DE1-4D10-ADF9-9053EDA0386C}"/>
                </a:ext>
              </a:extLst>
            </p:cNvPr>
            <p:cNvSpPr>
              <a:spLocks/>
            </p:cNvSpPr>
            <p:nvPr/>
          </p:nvSpPr>
          <p:spPr bwMode="auto">
            <a:xfrm>
              <a:off x="3812" y="274"/>
              <a:ext cx="162"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5" name="Freeform 80">
              <a:extLst>
                <a:ext uri="{FF2B5EF4-FFF2-40B4-BE49-F238E27FC236}">
                  <a16:creationId xmlns:a16="http://schemas.microsoft.com/office/drawing/2014/main" id="{A3FC93A8-994D-485F-8DB7-85719EC43E56}"/>
                </a:ext>
              </a:extLst>
            </p:cNvPr>
            <p:cNvSpPr>
              <a:spLocks/>
            </p:cNvSpPr>
            <p:nvPr/>
          </p:nvSpPr>
          <p:spPr bwMode="auto">
            <a:xfrm>
              <a:off x="4021" y="360"/>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6" name="Freeform 81">
              <a:extLst>
                <a:ext uri="{FF2B5EF4-FFF2-40B4-BE49-F238E27FC236}">
                  <a16:creationId xmlns:a16="http://schemas.microsoft.com/office/drawing/2014/main" id="{338C15F5-2C5C-49E6-B2A7-83976C6ABA7F}"/>
                </a:ext>
              </a:extLst>
            </p:cNvPr>
            <p:cNvSpPr>
              <a:spLocks/>
            </p:cNvSpPr>
            <p:nvPr/>
          </p:nvSpPr>
          <p:spPr bwMode="auto">
            <a:xfrm>
              <a:off x="3360" y="486"/>
              <a:ext cx="20"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7" name="Freeform 82">
              <a:extLst>
                <a:ext uri="{FF2B5EF4-FFF2-40B4-BE49-F238E27FC236}">
                  <a16:creationId xmlns:a16="http://schemas.microsoft.com/office/drawing/2014/main" id="{9AE1AC49-6D07-42F9-B4BA-E791654E2EFF}"/>
                </a:ext>
              </a:extLst>
            </p:cNvPr>
            <p:cNvSpPr>
              <a:spLocks/>
            </p:cNvSpPr>
            <p:nvPr/>
          </p:nvSpPr>
          <p:spPr bwMode="auto">
            <a:xfrm>
              <a:off x="3218" y="1048"/>
              <a:ext cx="128" cy="195"/>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8" name="Freeform 83">
              <a:extLst>
                <a:ext uri="{FF2B5EF4-FFF2-40B4-BE49-F238E27FC236}">
                  <a16:creationId xmlns:a16="http://schemas.microsoft.com/office/drawing/2014/main" id="{CCC267BF-36FA-4657-AB63-6130C15CBADA}"/>
                </a:ext>
              </a:extLst>
            </p:cNvPr>
            <p:cNvSpPr>
              <a:spLocks/>
            </p:cNvSpPr>
            <p:nvPr/>
          </p:nvSpPr>
          <p:spPr bwMode="auto">
            <a:xfrm>
              <a:off x="3387" y="886"/>
              <a:ext cx="121"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89" name="Freeform 84">
              <a:extLst>
                <a:ext uri="{FF2B5EF4-FFF2-40B4-BE49-F238E27FC236}">
                  <a16:creationId xmlns:a16="http://schemas.microsoft.com/office/drawing/2014/main" id="{B44DE1C5-47CA-4D5D-BCC2-0219472E3476}"/>
                </a:ext>
              </a:extLst>
            </p:cNvPr>
            <p:cNvSpPr>
              <a:spLocks/>
            </p:cNvSpPr>
            <p:nvPr/>
          </p:nvSpPr>
          <p:spPr bwMode="auto">
            <a:xfrm>
              <a:off x="3218" y="1278"/>
              <a:ext cx="128"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0" name="Freeform 85">
              <a:extLst>
                <a:ext uri="{FF2B5EF4-FFF2-40B4-BE49-F238E27FC236}">
                  <a16:creationId xmlns:a16="http://schemas.microsoft.com/office/drawing/2014/main" id="{F431F188-8B1D-4BEE-9E24-5AC2B1671C1C}"/>
                </a:ext>
              </a:extLst>
            </p:cNvPr>
            <p:cNvSpPr>
              <a:spLocks/>
            </p:cNvSpPr>
            <p:nvPr/>
          </p:nvSpPr>
          <p:spPr bwMode="auto">
            <a:xfrm>
              <a:off x="3387" y="1113"/>
              <a:ext cx="121" cy="195"/>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1" name="Freeform 86">
              <a:extLst>
                <a:ext uri="{FF2B5EF4-FFF2-40B4-BE49-F238E27FC236}">
                  <a16:creationId xmlns:a16="http://schemas.microsoft.com/office/drawing/2014/main" id="{9F144B64-B08E-4AC8-AF0F-5D4583B17405}"/>
                </a:ext>
              </a:extLst>
            </p:cNvPr>
            <p:cNvSpPr>
              <a:spLocks/>
            </p:cNvSpPr>
            <p:nvPr/>
          </p:nvSpPr>
          <p:spPr bwMode="auto">
            <a:xfrm>
              <a:off x="3387" y="1371"/>
              <a:ext cx="121"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2" name="Freeform 87">
              <a:extLst>
                <a:ext uri="{FF2B5EF4-FFF2-40B4-BE49-F238E27FC236}">
                  <a16:creationId xmlns:a16="http://schemas.microsoft.com/office/drawing/2014/main" id="{D6E609BE-6D2A-4FF2-A5EC-009F542C39DC}"/>
                </a:ext>
              </a:extLst>
            </p:cNvPr>
            <p:cNvSpPr>
              <a:spLocks/>
            </p:cNvSpPr>
            <p:nvPr/>
          </p:nvSpPr>
          <p:spPr bwMode="auto">
            <a:xfrm>
              <a:off x="3218" y="792"/>
              <a:ext cx="128"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3" name="Freeform 88">
              <a:extLst>
                <a:ext uri="{FF2B5EF4-FFF2-40B4-BE49-F238E27FC236}">
                  <a16:creationId xmlns:a16="http://schemas.microsoft.com/office/drawing/2014/main" id="{8CB919A5-0651-4336-8CD9-3A1E56D7B26E}"/>
                </a:ext>
              </a:extLst>
            </p:cNvPr>
            <p:cNvSpPr>
              <a:spLocks/>
            </p:cNvSpPr>
            <p:nvPr/>
          </p:nvSpPr>
          <p:spPr bwMode="auto">
            <a:xfrm>
              <a:off x="3387" y="630"/>
              <a:ext cx="121"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4" name="Freeform 89">
              <a:extLst>
                <a:ext uri="{FF2B5EF4-FFF2-40B4-BE49-F238E27FC236}">
                  <a16:creationId xmlns:a16="http://schemas.microsoft.com/office/drawing/2014/main" id="{E0E5DF41-8AD0-4EEB-988C-DC03F7472F57}"/>
                </a:ext>
              </a:extLst>
            </p:cNvPr>
            <p:cNvSpPr>
              <a:spLocks/>
            </p:cNvSpPr>
            <p:nvPr/>
          </p:nvSpPr>
          <p:spPr bwMode="auto">
            <a:xfrm>
              <a:off x="3218" y="544"/>
              <a:ext cx="128"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5" name="Freeform 90">
              <a:extLst>
                <a:ext uri="{FF2B5EF4-FFF2-40B4-BE49-F238E27FC236}">
                  <a16:creationId xmlns:a16="http://schemas.microsoft.com/office/drawing/2014/main" id="{12799B02-B6BC-4072-9F29-9EECE3D929B9}"/>
                </a:ext>
              </a:extLst>
            </p:cNvPr>
            <p:cNvSpPr>
              <a:spLocks/>
            </p:cNvSpPr>
            <p:nvPr/>
          </p:nvSpPr>
          <p:spPr bwMode="auto">
            <a:xfrm>
              <a:off x="3218" y="317"/>
              <a:ext cx="128"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6" name="Freeform 91">
              <a:extLst>
                <a:ext uri="{FF2B5EF4-FFF2-40B4-BE49-F238E27FC236}">
                  <a16:creationId xmlns:a16="http://schemas.microsoft.com/office/drawing/2014/main" id="{2FFDE38A-FDE7-4E9E-8EC9-23DF3EB48F4E}"/>
                </a:ext>
              </a:extLst>
            </p:cNvPr>
            <p:cNvSpPr>
              <a:spLocks/>
            </p:cNvSpPr>
            <p:nvPr/>
          </p:nvSpPr>
          <p:spPr bwMode="auto">
            <a:xfrm>
              <a:off x="3387" y="385"/>
              <a:ext cx="121"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p:spPr>
          <p:txBody>
            <a:bodyPr/>
            <a:lstStyle/>
            <a:p>
              <a:pPr algn="ctr" eaLnBrk="1" hangingPunct="1">
                <a:spcBef>
                  <a:spcPct val="20000"/>
                </a:spcBef>
                <a:defRPr/>
              </a:pPr>
              <a:endParaRPr sz="1350">
                <a:solidFill>
                  <a:prstClr val="black"/>
                </a:solidFill>
              </a:endParaRPr>
            </a:p>
          </p:txBody>
        </p:sp>
        <p:sp>
          <p:nvSpPr>
            <p:cNvPr id="197" name="Freeform 92">
              <a:extLst>
                <a:ext uri="{FF2B5EF4-FFF2-40B4-BE49-F238E27FC236}">
                  <a16:creationId xmlns:a16="http://schemas.microsoft.com/office/drawing/2014/main" id="{53EC0C5D-B6C6-4BF0-9EFE-5B8FDDC7DDAC}"/>
                </a:ext>
              </a:extLst>
            </p:cNvPr>
            <p:cNvSpPr>
              <a:spLocks/>
            </p:cNvSpPr>
            <p:nvPr/>
          </p:nvSpPr>
          <p:spPr bwMode="auto">
            <a:xfrm>
              <a:off x="3124" y="1063"/>
              <a:ext cx="263"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198" name="Freeform 94">
              <a:extLst>
                <a:ext uri="{FF2B5EF4-FFF2-40B4-BE49-F238E27FC236}">
                  <a16:creationId xmlns:a16="http://schemas.microsoft.com/office/drawing/2014/main" id="{2A9EEE6F-51E9-4957-A227-78E32244CE9C}"/>
                </a:ext>
              </a:extLst>
            </p:cNvPr>
            <p:cNvSpPr>
              <a:spLocks/>
            </p:cNvSpPr>
            <p:nvPr/>
          </p:nvSpPr>
          <p:spPr bwMode="auto">
            <a:xfrm>
              <a:off x="3249" y="2924"/>
              <a:ext cx="361" cy="561"/>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199" name="Freeform 95">
              <a:extLst>
                <a:ext uri="{FF2B5EF4-FFF2-40B4-BE49-F238E27FC236}">
                  <a16:creationId xmlns:a16="http://schemas.microsoft.com/office/drawing/2014/main" id="{E1322908-502B-435C-8962-0B2A97BD3EF1}"/>
                </a:ext>
              </a:extLst>
            </p:cNvPr>
            <p:cNvSpPr>
              <a:spLocks/>
            </p:cNvSpPr>
            <p:nvPr/>
          </p:nvSpPr>
          <p:spPr bwMode="auto">
            <a:xfrm>
              <a:off x="3323" y="2992"/>
              <a:ext cx="307" cy="521"/>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00" name="Freeform 96">
              <a:extLst>
                <a:ext uri="{FF2B5EF4-FFF2-40B4-BE49-F238E27FC236}">
                  <a16:creationId xmlns:a16="http://schemas.microsoft.com/office/drawing/2014/main" id="{98AD5C5B-7863-4AAA-81EB-0FB2A9E9A55C}"/>
                </a:ext>
              </a:extLst>
            </p:cNvPr>
            <p:cNvSpPr>
              <a:spLocks/>
            </p:cNvSpPr>
            <p:nvPr/>
          </p:nvSpPr>
          <p:spPr bwMode="auto">
            <a:xfrm>
              <a:off x="3609" y="375"/>
              <a:ext cx="233" cy="445"/>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01" name="Freeform 97">
              <a:extLst>
                <a:ext uri="{FF2B5EF4-FFF2-40B4-BE49-F238E27FC236}">
                  <a16:creationId xmlns:a16="http://schemas.microsoft.com/office/drawing/2014/main" id="{1C5F89E5-BEBA-49D2-AC43-10EC71F87E17}"/>
                </a:ext>
              </a:extLst>
            </p:cNvPr>
            <p:cNvSpPr>
              <a:spLocks/>
            </p:cNvSpPr>
            <p:nvPr/>
          </p:nvSpPr>
          <p:spPr bwMode="auto">
            <a:xfrm>
              <a:off x="3711" y="388"/>
              <a:ext cx="118" cy="369"/>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02" name="Freeform 98">
              <a:extLst>
                <a:ext uri="{FF2B5EF4-FFF2-40B4-BE49-F238E27FC236}">
                  <a16:creationId xmlns:a16="http://schemas.microsoft.com/office/drawing/2014/main" id="{0D79E425-2E9E-4B56-9532-9435FCE5991E}"/>
                </a:ext>
              </a:extLst>
            </p:cNvPr>
            <p:cNvSpPr>
              <a:spLocks/>
            </p:cNvSpPr>
            <p:nvPr/>
          </p:nvSpPr>
          <p:spPr bwMode="auto">
            <a:xfrm>
              <a:off x="3626" y="1758"/>
              <a:ext cx="253"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03" name="Freeform 99">
              <a:extLst>
                <a:ext uri="{FF2B5EF4-FFF2-40B4-BE49-F238E27FC236}">
                  <a16:creationId xmlns:a16="http://schemas.microsoft.com/office/drawing/2014/main" id="{A3A95644-6680-45DE-931A-7ACC54DACAAC}"/>
                </a:ext>
              </a:extLst>
            </p:cNvPr>
            <p:cNvSpPr>
              <a:spLocks/>
            </p:cNvSpPr>
            <p:nvPr/>
          </p:nvSpPr>
          <p:spPr bwMode="auto">
            <a:xfrm>
              <a:off x="3741" y="1766"/>
              <a:ext cx="128" cy="417"/>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04" name="Freeform 100">
              <a:extLst>
                <a:ext uri="{FF2B5EF4-FFF2-40B4-BE49-F238E27FC236}">
                  <a16:creationId xmlns:a16="http://schemas.microsoft.com/office/drawing/2014/main" id="{D294B12D-3BCB-4049-9176-F38A25C79B27}"/>
                </a:ext>
              </a:extLst>
            </p:cNvPr>
            <p:cNvSpPr>
              <a:spLocks/>
            </p:cNvSpPr>
            <p:nvPr/>
          </p:nvSpPr>
          <p:spPr bwMode="auto">
            <a:xfrm>
              <a:off x="3609" y="3017"/>
              <a:ext cx="253"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05" name="Freeform 101">
              <a:extLst>
                <a:ext uri="{FF2B5EF4-FFF2-40B4-BE49-F238E27FC236}">
                  <a16:creationId xmlns:a16="http://schemas.microsoft.com/office/drawing/2014/main" id="{DAEB8A38-5A4A-4899-B4A2-DD9EA0693B35}"/>
                </a:ext>
              </a:extLst>
            </p:cNvPr>
            <p:cNvSpPr>
              <a:spLocks/>
            </p:cNvSpPr>
            <p:nvPr/>
          </p:nvSpPr>
          <p:spPr bwMode="auto">
            <a:xfrm>
              <a:off x="3721" y="3025"/>
              <a:ext cx="128" cy="417"/>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06" name="Freeform 102">
              <a:extLst>
                <a:ext uri="{FF2B5EF4-FFF2-40B4-BE49-F238E27FC236}">
                  <a16:creationId xmlns:a16="http://schemas.microsoft.com/office/drawing/2014/main" id="{9C6FF5D0-333D-4E6C-9DEB-38380736F22C}"/>
                </a:ext>
              </a:extLst>
            </p:cNvPr>
            <p:cNvSpPr>
              <a:spLocks/>
            </p:cNvSpPr>
            <p:nvPr/>
          </p:nvSpPr>
          <p:spPr bwMode="auto">
            <a:xfrm>
              <a:off x="3330" y="1528"/>
              <a:ext cx="253"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07" name="Freeform 103">
              <a:extLst>
                <a:ext uri="{FF2B5EF4-FFF2-40B4-BE49-F238E27FC236}">
                  <a16:creationId xmlns:a16="http://schemas.microsoft.com/office/drawing/2014/main" id="{FF5B24D8-BAD1-4FCC-AC62-43A0437810C4}"/>
                </a:ext>
              </a:extLst>
            </p:cNvPr>
            <p:cNvSpPr>
              <a:spLocks/>
            </p:cNvSpPr>
            <p:nvPr/>
          </p:nvSpPr>
          <p:spPr bwMode="auto">
            <a:xfrm>
              <a:off x="3340" y="1538"/>
              <a:ext cx="128" cy="417"/>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08" name="Freeform 104">
              <a:extLst>
                <a:ext uri="{FF2B5EF4-FFF2-40B4-BE49-F238E27FC236}">
                  <a16:creationId xmlns:a16="http://schemas.microsoft.com/office/drawing/2014/main" id="{A7AA2823-D250-40DE-AC47-2F28A47C9044}"/>
                </a:ext>
              </a:extLst>
            </p:cNvPr>
            <p:cNvSpPr>
              <a:spLocks/>
            </p:cNvSpPr>
            <p:nvPr/>
          </p:nvSpPr>
          <p:spPr bwMode="auto">
            <a:xfrm>
              <a:off x="3262" y="2271"/>
              <a:ext cx="354" cy="561"/>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09" name="Freeform 105">
              <a:extLst>
                <a:ext uri="{FF2B5EF4-FFF2-40B4-BE49-F238E27FC236}">
                  <a16:creationId xmlns:a16="http://schemas.microsoft.com/office/drawing/2014/main" id="{0D0C9C6A-3D2D-4E5A-A746-0989C1916C0E}"/>
                </a:ext>
              </a:extLst>
            </p:cNvPr>
            <p:cNvSpPr>
              <a:spLocks/>
            </p:cNvSpPr>
            <p:nvPr/>
          </p:nvSpPr>
          <p:spPr bwMode="auto">
            <a:xfrm>
              <a:off x="3616" y="1864"/>
              <a:ext cx="357" cy="559"/>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0" name="Freeform 106">
              <a:extLst>
                <a:ext uri="{FF2B5EF4-FFF2-40B4-BE49-F238E27FC236}">
                  <a16:creationId xmlns:a16="http://schemas.microsoft.com/office/drawing/2014/main" id="{E6CFDA69-0ED7-4486-A304-BB9AF1B2D894}"/>
                </a:ext>
              </a:extLst>
            </p:cNvPr>
            <p:cNvSpPr>
              <a:spLocks/>
            </p:cNvSpPr>
            <p:nvPr/>
          </p:nvSpPr>
          <p:spPr bwMode="auto">
            <a:xfrm>
              <a:off x="3586" y="2463"/>
              <a:ext cx="357" cy="561"/>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1" name="Freeform 107">
              <a:extLst>
                <a:ext uri="{FF2B5EF4-FFF2-40B4-BE49-F238E27FC236}">
                  <a16:creationId xmlns:a16="http://schemas.microsoft.com/office/drawing/2014/main" id="{5E254BEA-DCE3-4291-8C45-DE7456BB8123}"/>
                </a:ext>
              </a:extLst>
            </p:cNvPr>
            <p:cNvSpPr>
              <a:spLocks/>
            </p:cNvSpPr>
            <p:nvPr/>
          </p:nvSpPr>
          <p:spPr bwMode="auto">
            <a:xfrm>
              <a:off x="3593" y="3095"/>
              <a:ext cx="351" cy="564"/>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2" name="Freeform 108">
              <a:extLst>
                <a:ext uri="{FF2B5EF4-FFF2-40B4-BE49-F238E27FC236}">
                  <a16:creationId xmlns:a16="http://schemas.microsoft.com/office/drawing/2014/main" id="{B059F49F-73D1-49FD-AD3C-39CC3E62AF8E}"/>
                </a:ext>
              </a:extLst>
            </p:cNvPr>
            <p:cNvSpPr>
              <a:spLocks/>
            </p:cNvSpPr>
            <p:nvPr/>
          </p:nvSpPr>
          <p:spPr bwMode="auto">
            <a:xfrm>
              <a:off x="3245" y="1604"/>
              <a:ext cx="354" cy="554"/>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3" name="Freeform 109">
              <a:extLst>
                <a:ext uri="{FF2B5EF4-FFF2-40B4-BE49-F238E27FC236}">
                  <a16:creationId xmlns:a16="http://schemas.microsoft.com/office/drawing/2014/main" id="{96B21ED0-3136-4698-9311-C5B453D9D8A2}"/>
                </a:ext>
              </a:extLst>
            </p:cNvPr>
            <p:cNvSpPr>
              <a:spLocks/>
            </p:cNvSpPr>
            <p:nvPr/>
          </p:nvSpPr>
          <p:spPr bwMode="auto">
            <a:xfrm>
              <a:off x="3630" y="1139"/>
              <a:ext cx="357" cy="556"/>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4" name="Freeform 110">
              <a:extLst>
                <a:ext uri="{FF2B5EF4-FFF2-40B4-BE49-F238E27FC236}">
                  <a16:creationId xmlns:a16="http://schemas.microsoft.com/office/drawing/2014/main" id="{0C47684A-F06F-4A31-B950-00FAD40B8A95}"/>
                </a:ext>
              </a:extLst>
            </p:cNvPr>
            <p:cNvSpPr>
              <a:spLocks/>
            </p:cNvSpPr>
            <p:nvPr/>
          </p:nvSpPr>
          <p:spPr bwMode="auto">
            <a:xfrm>
              <a:off x="3245" y="896"/>
              <a:ext cx="354" cy="559"/>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5" name="Freeform 111">
              <a:extLst>
                <a:ext uri="{FF2B5EF4-FFF2-40B4-BE49-F238E27FC236}">
                  <a16:creationId xmlns:a16="http://schemas.microsoft.com/office/drawing/2014/main" id="{84340521-3A90-4847-8650-66F81403AEEB}"/>
                </a:ext>
              </a:extLst>
            </p:cNvPr>
            <p:cNvSpPr>
              <a:spLocks/>
            </p:cNvSpPr>
            <p:nvPr/>
          </p:nvSpPr>
          <p:spPr bwMode="auto">
            <a:xfrm>
              <a:off x="3229" y="236"/>
              <a:ext cx="357" cy="561"/>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6" name="Freeform 112">
              <a:extLst>
                <a:ext uri="{FF2B5EF4-FFF2-40B4-BE49-F238E27FC236}">
                  <a16:creationId xmlns:a16="http://schemas.microsoft.com/office/drawing/2014/main" id="{A34168A3-9200-42AA-BFC9-16BB10A965DB}"/>
                </a:ext>
              </a:extLst>
            </p:cNvPr>
            <p:cNvSpPr>
              <a:spLocks/>
            </p:cNvSpPr>
            <p:nvPr/>
          </p:nvSpPr>
          <p:spPr bwMode="auto">
            <a:xfrm>
              <a:off x="3599" y="489"/>
              <a:ext cx="324"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17" name="Freeform 113">
              <a:extLst>
                <a:ext uri="{FF2B5EF4-FFF2-40B4-BE49-F238E27FC236}">
                  <a16:creationId xmlns:a16="http://schemas.microsoft.com/office/drawing/2014/main" id="{B0D74ACD-D39B-4886-AF88-7931201971D8}"/>
                </a:ext>
              </a:extLst>
            </p:cNvPr>
            <p:cNvSpPr>
              <a:spLocks/>
            </p:cNvSpPr>
            <p:nvPr/>
          </p:nvSpPr>
          <p:spPr bwMode="auto">
            <a:xfrm>
              <a:off x="3636" y="1864"/>
              <a:ext cx="300" cy="549"/>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18" name="Freeform 114">
              <a:extLst>
                <a:ext uri="{FF2B5EF4-FFF2-40B4-BE49-F238E27FC236}">
                  <a16:creationId xmlns:a16="http://schemas.microsoft.com/office/drawing/2014/main" id="{89DAF863-BA0E-4D65-9CE0-34237BABEB63}"/>
                </a:ext>
              </a:extLst>
            </p:cNvPr>
            <p:cNvSpPr>
              <a:spLocks/>
            </p:cNvSpPr>
            <p:nvPr/>
          </p:nvSpPr>
          <p:spPr bwMode="auto">
            <a:xfrm>
              <a:off x="3653" y="1156"/>
              <a:ext cx="300" cy="551"/>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19" name="Freeform 115">
              <a:extLst>
                <a:ext uri="{FF2B5EF4-FFF2-40B4-BE49-F238E27FC236}">
                  <a16:creationId xmlns:a16="http://schemas.microsoft.com/office/drawing/2014/main" id="{5A811C4E-B43F-4B09-8597-498D18C8D6A4}"/>
                </a:ext>
              </a:extLst>
            </p:cNvPr>
            <p:cNvSpPr>
              <a:spLocks/>
            </p:cNvSpPr>
            <p:nvPr/>
          </p:nvSpPr>
          <p:spPr bwMode="auto">
            <a:xfrm>
              <a:off x="3620" y="496"/>
              <a:ext cx="270"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0" name="Freeform 116">
              <a:extLst>
                <a:ext uri="{FF2B5EF4-FFF2-40B4-BE49-F238E27FC236}">
                  <a16:creationId xmlns:a16="http://schemas.microsoft.com/office/drawing/2014/main" id="{BF1E690A-29D8-4DB8-9C53-DE8C8B115C0B}"/>
                </a:ext>
              </a:extLst>
            </p:cNvPr>
            <p:cNvSpPr>
              <a:spLocks/>
            </p:cNvSpPr>
            <p:nvPr/>
          </p:nvSpPr>
          <p:spPr bwMode="auto">
            <a:xfrm>
              <a:off x="3266" y="274"/>
              <a:ext cx="317" cy="528"/>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1" name="Freeform 117">
              <a:extLst>
                <a:ext uri="{FF2B5EF4-FFF2-40B4-BE49-F238E27FC236}">
                  <a16:creationId xmlns:a16="http://schemas.microsoft.com/office/drawing/2014/main" id="{D59FC9DA-09C1-405C-9C64-804A1D706099}"/>
                </a:ext>
              </a:extLst>
            </p:cNvPr>
            <p:cNvSpPr>
              <a:spLocks/>
            </p:cNvSpPr>
            <p:nvPr/>
          </p:nvSpPr>
          <p:spPr bwMode="auto">
            <a:xfrm>
              <a:off x="3279" y="916"/>
              <a:ext cx="320" cy="528"/>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2" name="Freeform 118">
              <a:extLst>
                <a:ext uri="{FF2B5EF4-FFF2-40B4-BE49-F238E27FC236}">
                  <a16:creationId xmlns:a16="http://schemas.microsoft.com/office/drawing/2014/main" id="{BAEA1B5B-A135-4C7E-9EE9-985C6AEDB96B}"/>
                </a:ext>
              </a:extLst>
            </p:cNvPr>
            <p:cNvSpPr>
              <a:spLocks/>
            </p:cNvSpPr>
            <p:nvPr/>
          </p:nvSpPr>
          <p:spPr bwMode="auto">
            <a:xfrm>
              <a:off x="3289" y="1624"/>
              <a:ext cx="303" cy="518"/>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3" name="Freeform 119">
              <a:extLst>
                <a:ext uri="{FF2B5EF4-FFF2-40B4-BE49-F238E27FC236}">
                  <a16:creationId xmlns:a16="http://schemas.microsoft.com/office/drawing/2014/main" id="{0EAA8ED7-B451-44FA-8B6C-6CCC024D5723}"/>
                </a:ext>
              </a:extLst>
            </p:cNvPr>
            <p:cNvSpPr>
              <a:spLocks/>
            </p:cNvSpPr>
            <p:nvPr/>
          </p:nvSpPr>
          <p:spPr bwMode="auto">
            <a:xfrm>
              <a:off x="3293" y="2276"/>
              <a:ext cx="307" cy="518"/>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4" name="Freeform 120">
              <a:extLst>
                <a:ext uri="{FF2B5EF4-FFF2-40B4-BE49-F238E27FC236}">
                  <a16:creationId xmlns:a16="http://schemas.microsoft.com/office/drawing/2014/main" id="{BAAAF658-32B2-4F36-84B1-9B0F645176DC}"/>
                </a:ext>
              </a:extLst>
            </p:cNvPr>
            <p:cNvSpPr>
              <a:spLocks/>
            </p:cNvSpPr>
            <p:nvPr/>
          </p:nvSpPr>
          <p:spPr bwMode="auto">
            <a:xfrm>
              <a:off x="3609" y="2438"/>
              <a:ext cx="300" cy="549"/>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5" name="Freeform 121">
              <a:extLst>
                <a:ext uri="{FF2B5EF4-FFF2-40B4-BE49-F238E27FC236}">
                  <a16:creationId xmlns:a16="http://schemas.microsoft.com/office/drawing/2014/main" id="{AFBAA920-4677-45F0-BAEE-E1ED2ACE07BB}"/>
                </a:ext>
              </a:extLst>
            </p:cNvPr>
            <p:cNvSpPr>
              <a:spLocks/>
            </p:cNvSpPr>
            <p:nvPr/>
          </p:nvSpPr>
          <p:spPr bwMode="auto">
            <a:xfrm>
              <a:off x="3609" y="3088"/>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26" name="Freeform 122">
              <a:extLst>
                <a:ext uri="{FF2B5EF4-FFF2-40B4-BE49-F238E27FC236}">
                  <a16:creationId xmlns:a16="http://schemas.microsoft.com/office/drawing/2014/main" id="{41751F24-991B-45E1-9D4A-5A38D9D6E39F}"/>
                </a:ext>
              </a:extLst>
            </p:cNvPr>
            <p:cNvSpPr>
              <a:spLocks/>
            </p:cNvSpPr>
            <p:nvPr/>
          </p:nvSpPr>
          <p:spPr bwMode="auto">
            <a:xfrm>
              <a:off x="3576" y="752"/>
              <a:ext cx="67"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27" name="Freeform 123">
              <a:extLst>
                <a:ext uri="{FF2B5EF4-FFF2-40B4-BE49-F238E27FC236}">
                  <a16:creationId xmlns:a16="http://schemas.microsoft.com/office/drawing/2014/main" id="{9BEC88BA-F0C9-4779-80A2-4E0AF309456A}"/>
                </a:ext>
              </a:extLst>
            </p:cNvPr>
            <p:cNvSpPr>
              <a:spLocks/>
            </p:cNvSpPr>
            <p:nvPr/>
          </p:nvSpPr>
          <p:spPr bwMode="auto">
            <a:xfrm>
              <a:off x="4061" y="1280"/>
              <a:ext cx="192" cy="384"/>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28" name="Freeform 124">
              <a:extLst>
                <a:ext uri="{FF2B5EF4-FFF2-40B4-BE49-F238E27FC236}">
                  <a16:creationId xmlns:a16="http://schemas.microsoft.com/office/drawing/2014/main" id="{7392805D-7108-4A63-B3D2-34FB75674C37}"/>
                </a:ext>
              </a:extLst>
            </p:cNvPr>
            <p:cNvSpPr>
              <a:spLocks/>
            </p:cNvSpPr>
            <p:nvPr/>
          </p:nvSpPr>
          <p:spPr bwMode="auto">
            <a:xfrm>
              <a:off x="4068" y="1293"/>
              <a:ext cx="101" cy="316"/>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29" name="Freeform 125">
              <a:extLst>
                <a:ext uri="{FF2B5EF4-FFF2-40B4-BE49-F238E27FC236}">
                  <a16:creationId xmlns:a16="http://schemas.microsoft.com/office/drawing/2014/main" id="{C7B43D2F-9FBD-4B36-9011-5ADBAB550866}"/>
                </a:ext>
              </a:extLst>
            </p:cNvPr>
            <p:cNvSpPr>
              <a:spLocks/>
            </p:cNvSpPr>
            <p:nvPr/>
          </p:nvSpPr>
          <p:spPr bwMode="auto">
            <a:xfrm>
              <a:off x="4041" y="2484"/>
              <a:ext cx="219" cy="427"/>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30" name="Freeform 126">
              <a:extLst>
                <a:ext uri="{FF2B5EF4-FFF2-40B4-BE49-F238E27FC236}">
                  <a16:creationId xmlns:a16="http://schemas.microsoft.com/office/drawing/2014/main" id="{3D22290B-8709-49F2-8F47-3814D3C76B2E}"/>
                </a:ext>
              </a:extLst>
            </p:cNvPr>
            <p:cNvSpPr>
              <a:spLocks/>
            </p:cNvSpPr>
            <p:nvPr/>
          </p:nvSpPr>
          <p:spPr bwMode="auto">
            <a:xfrm>
              <a:off x="4051" y="2491"/>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31" name="Freeform 127">
              <a:extLst>
                <a:ext uri="{FF2B5EF4-FFF2-40B4-BE49-F238E27FC236}">
                  <a16:creationId xmlns:a16="http://schemas.microsoft.com/office/drawing/2014/main" id="{83AAF836-52AF-4A1A-8EF5-2F28C3365E7C}"/>
                </a:ext>
              </a:extLst>
            </p:cNvPr>
            <p:cNvSpPr>
              <a:spLocks/>
            </p:cNvSpPr>
            <p:nvPr/>
          </p:nvSpPr>
          <p:spPr bwMode="auto">
            <a:xfrm>
              <a:off x="4051" y="3545"/>
              <a:ext cx="223"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32" name="Freeform 128">
              <a:extLst>
                <a:ext uri="{FF2B5EF4-FFF2-40B4-BE49-F238E27FC236}">
                  <a16:creationId xmlns:a16="http://schemas.microsoft.com/office/drawing/2014/main" id="{4C156AA4-2A1D-4B9A-9604-096B7D7E6EA4}"/>
                </a:ext>
              </a:extLst>
            </p:cNvPr>
            <p:cNvSpPr>
              <a:spLocks/>
            </p:cNvSpPr>
            <p:nvPr/>
          </p:nvSpPr>
          <p:spPr bwMode="auto">
            <a:xfrm>
              <a:off x="4065" y="3558"/>
              <a:ext cx="108"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33" name="Freeform 129">
              <a:extLst>
                <a:ext uri="{FF2B5EF4-FFF2-40B4-BE49-F238E27FC236}">
                  <a16:creationId xmlns:a16="http://schemas.microsoft.com/office/drawing/2014/main" id="{B1BEF314-2C00-4B81-A06B-9331FB01757E}"/>
                </a:ext>
              </a:extLst>
            </p:cNvPr>
            <p:cNvSpPr>
              <a:spLocks/>
            </p:cNvSpPr>
            <p:nvPr/>
          </p:nvSpPr>
          <p:spPr bwMode="auto">
            <a:xfrm>
              <a:off x="4270" y="2322"/>
              <a:ext cx="216" cy="432"/>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lstStyle/>
            <a:p>
              <a:pPr algn="ctr" eaLnBrk="1" hangingPunct="1">
                <a:spcBef>
                  <a:spcPct val="20000"/>
                </a:spcBef>
                <a:defRPr/>
              </a:pPr>
              <a:endParaRPr sz="1350">
                <a:solidFill>
                  <a:prstClr val="black"/>
                </a:solidFill>
              </a:endParaRPr>
            </a:p>
          </p:txBody>
        </p:sp>
        <p:sp>
          <p:nvSpPr>
            <p:cNvPr id="234" name="Freeform 130">
              <a:extLst>
                <a:ext uri="{FF2B5EF4-FFF2-40B4-BE49-F238E27FC236}">
                  <a16:creationId xmlns:a16="http://schemas.microsoft.com/office/drawing/2014/main" id="{646DE9B3-0499-4A02-8E04-48F02FE9650D}"/>
                </a:ext>
              </a:extLst>
            </p:cNvPr>
            <p:cNvSpPr>
              <a:spLocks/>
            </p:cNvSpPr>
            <p:nvPr/>
          </p:nvSpPr>
          <p:spPr bwMode="auto">
            <a:xfrm>
              <a:off x="4365" y="2332"/>
              <a:ext cx="111" cy="356"/>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lstStyle/>
            <a:p>
              <a:pPr algn="ctr" eaLnBrk="1" hangingPunct="1">
                <a:spcBef>
                  <a:spcPct val="20000"/>
                </a:spcBef>
                <a:defRPr/>
              </a:pPr>
              <a:endParaRPr sz="1350">
                <a:solidFill>
                  <a:prstClr val="black"/>
                </a:solidFill>
              </a:endParaRPr>
            </a:p>
          </p:txBody>
        </p:sp>
        <p:sp>
          <p:nvSpPr>
            <p:cNvPr id="235" name="Freeform 131">
              <a:extLst>
                <a:ext uri="{FF2B5EF4-FFF2-40B4-BE49-F238E27FC236}">
                  <a16:creationId xmlns:a16="http://schemas.microsoft.com/office/drawing/2014/main" id="{0B687633-0B77-4DB0-BE06-84593F9B8220}"/>
                </a:ext>
              </a:extLst>
            </p:cNvPr>
            <p:cNvSpPr>
              <a:spLocks/>
            </p:cNvSpPr>
            <p:nvPr/>
          </p:nvSpPr>
          <p:spPr bwMode="auto">
            <a:xfrm>
              <a:off x="4253" y="2954"/>
              <a:ext cx="303" cy="483"/>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36" name="Freeform 132">
              <a:extLst>
                <a:ext uri="{FF2B5EF4-FFF2-40B4-BE49-F238E27FC236}">
                  <a16:creationId xmlns:a16="http://schemas.microsoft.com/office/drawing/2014/main" id="{3ADC5E94-F56C-42EC-B190-5418E60F8DA9}"/>
                </a:ext>
              </a:extLst>
            </p:cNvPr>
            <p:cNvSpPr>
              <a:spLocks/>
            </p:cNvSpPr>
            <p:nvPr/>
          </p:nvSpPr>
          <p:spPr bwMode="auto">
            <a:xfrm>
              <a:off x="3964" y="2577"/>
              <a:ext cx="307" cy="478"/>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37" name="Freeform 133">
              <a:extLst>
                <a:ext uri="{FF2B5EF4-FFF2-40B4-BE49-F238E27FC236}">
                  <a16:creationId xmlns:a16="http://schemas.microsoft.com/office/drawing/2014/main" id="{3234604A-8F12-4356-839A-BE49EAF0BFA6}"/>
                </a:ext>
              </a:extLst>
            </p:cNvPr>
            <p:cNvSpPr>
              <a:spLocks/>
            </p:cNvSpPr>
            <p:nvPr/>
          </p:nvSpPr>
          <p:spPr bwMode="auto">
            <a:xfrm>
              <a:off x="4264" y="3591"/>
              <a:ext cx="303" cy="478"/>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38" name="Freeform 134">
              <a:extLst>
                <a:ext uri="{FF2B5EF4-FFF2-40B4-BE49-F238E27FC236}">
                  <a16:creationId xmlns:a16="http://schemas.microsoft.com/office/drawing/2014/main" id="{C9D1CC78-93B3-4EA0-B13F-1B93B60A95AF}"/>
                </a:ext>
              </a:extLst>
            </p:cNvPr>
            <p:cNvSpPr>
              <a:spLocks/>
            </p:cNvSpPr>
            <p:nvPr/>
          </p:nvSpPr>
          <p:spPr bwMode="auto">
            <a:xfrm>
              <a:off x="3974" y="3123"/>
              <a:ext cx="303" cy="473"/>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39" name="Freeform 135">
              <a:extLst>
                <a:ext uri="{FF2B5EF4-FFF2-40B4-BE49-F238E27FC236}">
                  <a16:creationId xmlns:a16="http://schemas.microsoft.com/office/drawing/2014/main" id="{0312CC02-05F2-4E35-A2D7-690BC9C66A77}"/>
                </a:ext>
              </a:extLst>
            </p:cNvPr>
            <p:cNvSpPr>
              <a:spLocks/>
            </p:cNvSpPr>
            <p:nvPr/>
          </p:nvSpPr>
          <p:spPr bwMode="auto">
            <a:xfrm>
              <a:off x="3980" y="3596"/>
              <a:ext cx="307" cy="480"/>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0" name="Freeform 136">
              <a:extLst>
                <a:ext uri="{FF2B5EF4-FFF2-40B4-BE49-F238E27FC236}">
                  <a16:creationId xmlns:a16="http://schemas.microsoft.com/office/drawing/2014/main" id="{0B432A10-D20A-4C56-BD02-CE0113E602E2}"/>
                </a:ext>
              </a:extLst>
            </p:cNvPr>
            <p:cNvSpPr>
              <a:spLocks/>
            </p:cNvSpPr>
            <p:nvPr/>
          </p:nvSpPr>
          <p:spPr bwMode="auto">
            <a:xfrm>
              <a:off x="4253" y="2385"/>
              <a:ext cx="303" cy="483"/>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1" name="Freeform 137">
              <a:extLst>
                <a:ext uri="{FF2B5EF4-FFF2-40B4-BE49-F238E27FC236}">
                  <a16:creationId xmlns:a16="http://schemas.microsoft.com/office/drawing/2014/main" id="{D5938059-5296-4737-B0BD-DDE05EC188DC}"/>
                </a:ext>
              </a:extLst>
            </p:cNvPr>
            <p:cNvSpPr>
              <a:spLocks/>
            </p:cNvSpPr>
            <p:nvPr/>
          </p:nvSpPr>
          <p:spPr bwMode="auto">
            <a:xfrm>
              <a:off x="3950" y="1945"/>
              <a:ext cx="303" cy="485"/>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2" name="Freeform 138">
              <a:extLst>
                <a:ext uri="{FF2B5EF4-FFF2-40B4-BE49-F238E27FC236}">
                  <a16:creationId xmlns:a16="http://schemas.microsoft.com/office/drawing/2014/main" id="{2ACB3066-B8C9-44DC-B4E8-1C947A1331B5}"/>
                </a:ext>
              </a:extLst>
            </p:cNvPr>
            <p:cNvSpPr>
              <a:spLocks/>
            </p:cNvSpPr>
            <p:nvPr/>
          </p:nvSpPr>
          <p:spPr bwMode="auto">
            <a:xfrm>
              <a:off x="4253" y="1748"/>
              <a:ext cx="303"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3" name="Freeform 139">
              <a:extLst>
                <a:ext uri="{FF2B5EF4-FFF2-40B4-BE49-F238E27FC236}">
                  <a16:creationId xmlns:a16="http://schemas.microsoft.com/office/drawing/2014/main" id="{82322B17-5F46-4D12-BA83-0667CFA8758C}"/>
                </a:ext>
              </a:extLst>
            </p:cNvPr>
            <p:cNvSpPr>
              <a:spLocks/>
            </p:cNvSpPr>
            <p:nvPr/>
          </p:nvSpPr>
          <p:spPr bwMode="auto">
            <a:xfrm>
              <a:off x="4247" y="1212"/>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4" name="Freeform 140">
              <a:extLst>
                <a:ext uri="{FF2B5EF4-FFF2-40B4-BE49-F238E27FC236}">
                  <a16:creationId xmlns:a16="http://schemas.microsoft.com/office/drawing/2014/main" id="{FD699C5F-27A6-47D6-B834-C613445E99DF}"/>
                </a:ext>
              </a:extLst>
            </p:cNvPr>
            <p:cNvSpPr>
              <a:spLocks/>
            </p:cNvSpPr>
            <p:nvPr/>
          </p:nvSpPr>
          <p:spPr bwMode="auto">
            <a:xfrm>
              <a:off x="3990" y="1381"/>
              <a:ext cx="273" cy="427"/>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245" name="Freeform 141">
              <a:extLst>
                <a:ext uri="{FF2B5EF4-FFF2-40B4-BE49-F238E27FC236}">
                  <a16:creationId xmlns:a16="http://schemas.microsoft.com/office/drawing/2014/main" id="{438C5AD2-E313-47A1-AADB-70239E4A4943}"/>
                </a:ext>
              </a:extLst>
            </p:cNvPr>
            <p:cNvSpPr>
              <a:spLocks/>
            </p:cNvSpPr>
            <p:nvPr/>
          </p:nvSpPr>
          <p:spPr bwMode="auto">
            <a:xfrm>
              <a:off x="3994" y="2577"/>
              <a:ext cx="260"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46" name="Freeform 142">
              <a:extLst>
                <a:ext uri="{FF2B5EF4-FFF2-40B4-BE49-F238E27FC236}">
                  <a16:creationId xmlns:a16="http://schemas.microsoft.com/office/drawing/2014/main" id="{BCA44D96-1AC9-49F7-831B-7F030F82744E}"/>
                </a:ext>
              </a:extLst>
            </p:cNvPr>
            <p:cNvSpPr>
              <a:spLocks/>
            </p:cNvSpPr>
            <p:nvPr/>
          </p:nvSpPr>
          <p:spPr bwMode="auto">
            <a:xfrm>
              <a:off x="3980" y="1963"/>
              <a:ext cx="256"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47" name="Freeform 143">
              <a:extLst>
                <a:ext uri="{FF2B5EF4-FFF2-40B4-BE49-F238E27FC236}">
                  <a16:creationId xmlns:a16="http://schemas.microsoft.com/office/drawing/2014/main" id="{5504DA17-699B-437E-86D4-74E6B9B85CF7}"/>
                </a:ext>
              </a:extLst>
            </p:cNvPr>
            <p:cNvSpPr>
              <a:spLocks/>
            </p:cNvSpPr>
            <p:nvPr/>
          </p:nvSpPr>
          <p:spPr bwMode="auto">
            <a:xfrm>
              <a:off x="4017" y="1389"/>
              <a:ext cx="229" cy="420"/>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48" name="Freeform 144">
              <a:extLst>
                <a:ext uri="{FF2B5EF4-FFF2-40B4-BE49-F238E27FC236}">
                  <a16:creationId xmlns:a16="http://schemas.microsoft.com/office/drawing/2014/main" id="{8776EE5D-BF2A-455A-B1BD-F9D9363A4A8B}"/>
                </a:ext>
              </a:extLst>
            </p:cNvPr>
            <p:cNvSpPr>
              <a:spLocks/>
            </p:cNvSpPr>
            <p:nvPr/>
          </p:nvSpPr>
          <p:spPr bwMode="auto">
            <a:xfrm>
              <a:off x="4247" y="1240"/>
              <a:ext cx="276"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49" name="Freeform 145">
              <a:extLst>
                <a:ext uri="{FF2B5EF4-FFF2-40B4-BE49-F238E27FC236}">
                  <a16:creationId xmlns:a16="http://schemas.microsoft.com/office/drawing/2014/main" id="{E6E3DA24-1E01-4E7A-868D-A5CF82BD9A56}"/>
                </a:ext>
              </a:extLst>
            </p:cNvPr>
            <p:cNvSpPr>
              <a:spLocks/>
            </p:cNvSpPr>
            <p:nvPr/>
          </p:nvSpPr>
          <p:spPr bwMode="auto">
            <a:xfrm>
              <a:off x="4253" y="1766"/>
              <a:ext cx="273" cy="450"/>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0" name="Freeform 146">
              <a:extLst>
                <a:ext uri="{FF2B5EF4-FFF2-40B4-BE49-F238E27FC236}">
                  <a16:creationId xmlns:a16="http://schemas.microsoft.com/office/drawing/2014/main" id="{96C7301F-8128-48C6-BD60-EC527BBED856}"/>
                </a:ext>
              </a:extLst>
            </p:cNvPr>
            <p:cNvSpPr>
              <a:spLocks/>
            </p:cNvSpPr>
            <p:nvPr/>
          </p:nvSpPr>
          <p:spPr bwMode="auto">
            <a:xfrm>
              <a:off x="4253" y="2408"/>
              <a:ext cx="270" cy="440"/>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1" name="Freeform 147">
              <a:extLst>
                <a:ext uri="{FF2B5EF4-FFF2-40B4-BE49-F238E27FC236}">
                  <a16:creationId xmlns:a16="http://schemas.microsoft.com/office/drawing/2014/main" id="{6C8FE682-EAC6-43B8-8AA9-52FC6A8C33FC}"/>
                </a:ext>
              </a:extLst>
            </p:cNvPr>
            <p:cNvSpPr>
              <a:spLocks/>
            </p:cNvSpPr>
            <p:nvPr/>
          </p:nvSpPr>
          <p:spPr bwMode="auto">
            <a:xfrm>
              <a:off x="4365" y="2648"/>
              <a:ext cx="0"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2" name="Freeform 148">
              <a:extLst>
                <a:ext uri="{FF2B5EF4-FFF2-40B4-BE49-F238E27FC236}">
                  <a16:creationId xmlns:a16="http://schemas.microsoft.com/office/drawing/2014/main" id="{FD9F48C4-C7E3-4E34-8A43-BDD969CA108D}"/>
                </a:ext>
              </a:extLst>
            </p:cNvPr>
            <p:cNvSpPr>
              <a:spLocks/>
            </p:cNvSpPr>
            <p:nvPr/>
          </p:nvSpPr>
          <p:spPr bwMode="auto">
            <a:xfrm>
              <a:off x="4264" y="2959"/>
              <a:ext cx="266" cy="445"/>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3" name="Freeform 149">
              <a:extLst>
                <a:ext uri="{FF2B5EF4-FFF2-40B4-BE49-F238E27FC236}">
                  <a16:creationId xmlns:a16="http://schemas.microsoft.com/office/drawing/2014/main" id="{5E5E01D9-F5F3-4CEF-BEA2-2D514C33D619}"/>
                </a:ext>
              </a:extLst>
            </p:cNvPr>
            <p:cNvSpPr>
              <a:spLocks/>
            </p:cNvSpPr>
            <p:nvPr/>
          </p:nvSpPr>
          <p:spPr bwMode="auto">
            <a:xfrm>
              <a:off x="4270" y="3621"/>
              <a:ext cx="266" cy="440"/>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4" name="Freeform 150">
              <a:extLst>
                <a:ext uri="{FF2B5EF4-FFF2-40B4-BE49-F238E27FC236}">
                  <a16:creationId xmlns:a16="http://schemas.microsoft.com/office/drawing/2014/main" id="{FB9FC6E8-05FF-40C3-99E6-0F7364EC0D51}"/>
                </a:ext>
              </a:extLst>
            </p:cNvPr>
            <p:cNvSpPr>
              <a:spLocks/>
            </p:cNvSpPr>
            <p:nvPr/>
          </p:nvSpPr>
          <p:spPr bwMode="auto">
            <a:xfrm>
              <a:off x="4001" y="3098"/>
              <a:ext cx="263" cy="473"/>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5" name="Freeform 151">
              <a:extLst>
                <a:ext uri="{FF2B5EF4-FFF2-40B4-BE49-F238E27FC236}">
                  <a16:creationId xmlns:a16="http://schemas.microsoft.com/office/drawing/2014/main" id="{C1D6721F-37DD-46CF-A18C-E83C1C2C451B}"/>
                </a:ext>
              </a:extLst>
            </p:cNvPr>
            <p:cNvSpPr>
              <a:spLocks/>
            </p:cNvSpPr>
            <p:nvPr/>
          </p:nvSpPr>
          <p:spPr bwMode="auto">
            <a:xfrm>
              <a:off x="4007" y="3609"/>
              <a:ext cx="263"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lstStyle/>
            <a:p>
              <a:pPr algn="ctr" eaLnBrk="1" hangingPunct="1">
                <a:spcBef>
                  <a:spcPct val="20000"/>
                </a:spcBef>
                <a:defRPr/>
              </a:pPr>
              <a:endParaRPr sz="1350">
                <a:solidFill>
                  <a:prstClr val="black"/>
                </a:solidFill>
              </a:endParaRPr>
            </a:p>
          </p:txBody>
        </p:sp>
        <p:sp>
          <p:nvSpPr>
            <p:cNvPr id="256" name="Freeform 152">
              <a:extLst>
                <a:ext uri="{FF2B5EF4-FFF2-40B4-BE49-F238E27FC236}">
                  <a16:creationId xmlns:a16="http://schemas.microsoft.com/office/drawing/2014/main" id="{6566EC7B-A0DA-437E-AFEF-6E27069B059B}"/>
                </a:ext>
              </a:extLst>
            </p:cNvPr>
            <p:cNvSpPr>
              <a:spLocks/>
            </p:cNvSpPr>
            <p:nvPr/>
          </p:nvSpPr>
          <p:spPr bwMode="auto">
            <a:xfrm>
              <a:off x="4226" y="1606"/>
              <a:ext cx="61" cy="2470"/>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grpSp>
      <p:grpSp>
        <p:nvGrpSpPr>
          <p:cNvPr id="257" name="Group 50">
            <a:extLst>
              <a:ext uri="{FF2B5EF4-FFF2-40B4-BE49-F238E27FC236}">
                <a16:creationId xmlns:a16="http://schemas.microsoft.com/office/drawing/2014/main" id="{CA9276DF-7F0D-4000-88C9-067BA5FD39DA}"/>
              </a:ext>
            </a:extLst>
          </p:cNvPr>
          <p:cNvGrpSpPr>
            <a:grpSpLocks noChangeAspect="1"/>
          </p:cNvGrpSpPr>
          <p:nvPr/>
        </p:nvGrpSpPr>
        <p:grpSpPr bwMode="auto">
          <a:xfrm>
            <a:off x="8910452" y="2438401"/>
            <a:ext cx="1259339" cy="2195513"/>
            <a:chOff x="3369" y="1563"/>
            <a:chExt cx="940" cy="1390"/>
          </a:xfrm>
        </p:grpSpPr>
        <p:sp>
          <p:nvSpPr>
            <p:cNvPr id="258" name="Freeform 51">
              <a:extLst>
                <a:ext uri="{FF2B5EF4-FFF2-40B4-BE49-F238E27FC236}">
                  <a16:creationId xmlns:a16="http://schemas.microsoft.com/office/drawing/2014/main" id="{1E89BF7D-EA0E-45BA-BF53-DE3EE762C351}"/>
                </a:ext>
              </a:extLst>
            </p:cNvPr>
            <p:cNvSpPr>
              <a:spLocks/>
            </p:cNvSpPr>
            <p:nvPr/>
          </p:nvSpPr>
          <p:spPr bwMode="auto">
            <a:xfrm>
              <a:off x="3539" y="1906"/>
              <a:ext cx="191"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59" name="Freeform 52">
              <a:extLst>
                <a:ext uri="{FF2B5EF4-FFF2-40B4-BE49-F238E27FC236}">
                  <a16:creationId xmlns:a16="http://schemas.microsoft.com/office/drawing/2014/main" id="{B031B775-CD74-4B6F-AD7D-9FE17577B373}"/>
                </a:ext>
              </a:extLst>
            </p:cNvPr>
            <p:cNvSpPr>
              <a:spLocks/>
            </p:cNvSpPr>
            <p:nvPr/>
          </p:nvSpPr>
          <p:spPr bwMode="auto">
            <a:xfrm>
              <a:off x="3603" y="1925"/>
              <a:ext cx="16"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260" name="Freeform 53">
              <a:extLst>
                <a:ext uri="{FF2B5EF4-FFF2-40B4-BE49-F238E27FC236}">
                  <a16:creationId xmlns:a16="http://schemas.microsoft.com/office/drawing/2014/main" id="{CDA9CEBE-6B46-4AA4-B646-F22CE9D8ACF7}"/>
                </a:ext>
              </a:extLst>
            </p:cNvPr>
            <p:cNvSpPr>
              <a:spLocks/>
            </p:cNvSpPr>
            <p:nvPr/>
          </p:nvSpPr>
          <p:spPr bwMode="auto">
            <a:xfrm>
              <a:off x="3635" y="1889"/>
              <a:ext cx="27"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61" name="Freeform 54">
              <a:extLst>
                <a:ext uri="{FF2B5EF4-FFF2-40B4-BE49-F238E27FC236}">
                  <a16:creationId xmlns:a16="http://schemas.microsoft.com/office/drawing/2014/main" id="{516C0FB4-E13E-48B8-A74F-2C5A7FDE7760}"/>
                </a:ext>
              </a:extLst>
            </p:cNvPr>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62" name="Freeform 55">
              <a:extLst>
                <a:ext uri="{FF2B5EF4-FFF2-40B4-BE49-F238E27FC236}">
                  <a16:creationId xmlns:a16="http://schemas.microsoft.com/office/drawing/2014/main" id="{A3DD9180-119F-45A1-98EC-E7C13B981C8B}"/>
                </a:ext>
              </a:extLst>
            </p:cNvPr>
            <p:cNvSpPr>
              <a:spLocks/>
            </p:cNvSpPr>
            <p:nvPr/>
          </p:nvSpPr>
          <p:spPr bwMode="auto">
            <a:xfrm>
              <a:off x="4061" y="1915"/>
              <a:ext cx="190"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63" name="Freeform 56">
              <a:extLst>
                <a:ext uri="{FF2B5EF4-FFF2-40B4-BE49-F238E27FC236}">
                  <a16:creationId xmlns:a16="http://schemas.microsoft.com/office/drawing/2014/main" id="{BDE061D0-1DAC-41EB-96D8-341B53AC226F}"/>
                </a:ext>
              </a:extLst>
            </p:cNvPr>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264" name="Freeform 57">
              <a:extLst>
                <a:ext uri="{FF2B5EF4-FFF2-40B4-BE49-F238E27FC236}">
                  <a16:creationId xmlns:a16="http://schemas.microsoft.com/office/drawing/2014/main" id="{D6D88DD2-E6F2-4262-B802-7EB89F72ABF5}"/>
                </a:ext>
              </a:extLst>
            </p:cNvPr>
            <p:cNvSpPr>
              <a:spLocks/>
            </p:cNvSpPr>
            <p:nvPr/>
          </p:nvSpPr>
          <p:spPr bwMode="auto">
            <a:xfrm>
              <a:off x="4132" y="1899"/>
              <a:ext cx="25"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65" name="Freeform 58">
              <a:extLst>
                <a:ext uri="{FF2B5EF4-FFF2-40B4-BE49-F238E27FC236}">
                  <a16:creationId xmlns:a16="http://schemas.microsoft.com/office/drawing/2014/main" id="{A5B919CE-87E7-4495-85F0-DA6F588D9574}"/>
                </a:ext>
              </a:extLst>
            </p:cNvPr>
            <p:cNvSpPr>
              <a:spLocks/>
            </p:cNvSpPr>
            <p:nvPr/>
          </p:nvSpPr>
          <p:spPr bwMode="auto">
            <a:xfrm>
              <a:off x="4144" y="1896"/>
              <a:ext cx="25"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66" name="Freeform 59">
              <a:extLst>
                <a:ext uri="{FF2B5EF4-FFF2-40B4-BE49-F238E27FC236}">
                  <a16:creationId xmlns:a16="http://schemas.microsoft.com/office/drawing/2014/main" id="{478837D0-E60F-4B53-8DB1-63BEFE67670B}"/>
                </a:ext>
              </a:extLst>
            </p:cNvPr>
            <p:cNvSpPr>
              <a:spLocks/>
            </p:cNvSpPr>
            <p:nvPr/>
          </p:nvSpPr>
          <p:spPr bwMode="auto">
            <a:xfrm>
              <a:off x="3369" y="2088"/>
              <a:ext cx="141"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67" name="Freeform 60">
              <a:extLst>
                <a:ext uri="{FF2B5EF4-FFF2-40B4-BE49-F238E27FC236}">
                  <a16:creationId xmlns:a16="http://schemas.microsoft.com/office/drawing/2014/main" id="{4ED8B51E-04B5-4FDE-ACEF-589181B912F0}"/>
                </a:ext>
              </a:extLst>
            </p:cNvPr>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68" name="Freeform 61">
              <a:extLst>
                <a:ext uri="{FF2B5EF4-FFF2-40B4-BE49-F238E27FC236}">
                  <a16:creationId xmlns:a16="http://schemas.microsoft.com/office/drawing/2014/main" id="{1999FB70-192A-44DB-A69D-8853EA27A49F}"/>
                </a:ext>
              </a:extLst>
            </p:cNvPr>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269" name="Freeform 62">
              <a:extLst>
                <a:ext uri="{FF2B5EF4-FFF2-40B4-BE49-F238E27FC236}">
                  <a16:creationId xmlns:a16="http://schemas.microsoft.com/office/drawing/2014/main" id="{3E2E3FC5-C537-40ED-A1F8-ECDE080FBC3C}"/>
                </a:ext>
              </a:extLst>
            </p:cNvPr>
            <p:cNvSpPr>
              <a:spLocks/>
            </p:cNvSpPr>
            <p:nvPr/>
          </p:nvSpPr>
          <p:spPr bwMode="auto">
            <a:xfrm>
              <a:off x="3680"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70" name="Freeform 63">
              <a:extLst>
                <a:ext uri="{FF2B5EF4-FFF2-40B4-BE49-F238E27FC236}">
                  <a16:creationId xmlns:a16="http://schemas.microsoft.com/office/drawing/2014/main" id="{849074F0-F1A3-4118-89AC-B44898EB12A2}"/>
                </a:ext>
              </a:extLst>
            </p:cNvPr>
            <p:cNvSpPr>
              <a:spLocks/>
            </p:cNvSpPr>
            <p:nvPr/>
          </p:nvSpPr>
          <p:spPr bwMode="auto">
            <a:xfrm>
              <a:off x="3457" y="2073"/>
              <a:ext cx="778" cy="358"/>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p:spPr>
          <p:txBody>
            <a:bodyPr/>
            <a:lstStyle/>
            <a:p>
              <a:pPr algn="ctr" eaLnBrk="1" hangingPunct="1">
                <a:spcBef>
                  <a:spcPct val="20000"/>
                </a:spcBef>
                <a:defRPr/>
              </a:pPr>
              <a:endParaRPr sz="1350">
                <a:solidFill>
                  <a:srgbClr val="9EE0F8"/>
                </a:solidFill>
              </a:endParaRPr>
            </a:p>
          </p:txBody>
        </p:sp>
        <p:sp>
          <p:nvSpPr>
            <p:cNvPr id="271" name="Freeform 64">
              <a:extLst>
                <a:ext uri="{FF2B5EF4-FFF2-40B4-BE49-F238E27FC236}">
                  <a16:creationId xmlns:a16="http://schemas.microsoft.com/office/drawing/2014/main" id="{35D50E03-D628-4EE7-BD4C-1E4121D0CCB2}"/>
                </a:ext>
              </a:extLst>
            </p:cNvPr>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72" name="Freeform 65">
              <a:extLst>
                <a:ext uri="{FF2B5EF4-FFF2-40B4-BE49-F238E27FC236}">
                  <a16:creationId xmlns:a16="http://schemas.microsoft.com/office/drawing/2014/main" id="{D0E74A63-6409-480B-ABB0-1A0504375A1E}"/>
                </a:ext>
              </a:extLst>
            </p:cNvPr>
            <p:cNvSpPr>
              <a:spLocks/>
            </p:cNvSpPr>
            <p:nvPr/>
          </p:nvSpPr>
          <p:spPr bwMode="auto">
            <a:xfrm>
              <a:off x="3680"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73" name="Freeform 66">
              <a:extLst>
                <a:ext uri="{FF2B5EF4-FFF2-40B4-BE49-F238E27FC236}">
                  <a16:creationId xmlns:a16="http://schemas.microsoft.com/office/drawing/2014/main" id="{720A9946-1019-438F-AEFD-F4BD714EAEDB}"/>
                </a:ext>
              </a:extLst>
            </p:cNvPr>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p:spPr>
          <p:txBody>
            <a:bodyPr/>
            <a:lstStyle/>
            <a:p>
              <a:pPr algn="ctr" eaLnBrk="1" hangingPunct="1">
                <a:spcBef>
                  <a:spcPct val="20000"/>
                </a:spcBef>
                <a:defRPr/>
              </a:pPr>
              <a:endParaRPr sz="1350">
                <a:solidFill>
                  <a:prstClr val="black"/>
                </a:solidFill>
              </a:endParaRPr>
            </a:p>
          </p:txBody>
        </p:sp>
        <p:sp>
          <p:nvSpPr>
            <p:cNvPr id="274" name="Freeform 67">
              <a:extLst>
                <a:ext uri="{FF2B5EF4-FFF2-40B4-BE49-F238E27FC236}">
                  <a16:creationId xmlns:a16="http://schemas.microsoft.com/office/drawing/2014/main" id="{7DC4C692-7710-4157-9253-CA63F32CF16A}"/>
                </a:ext>
              </a:extLst>
            </p:cNvPr>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p:spPr>
          <p:txBody>
            <a:bodyPr/>
            <a:lstStyle/>
            <a:p>
              <a:pPr algn="ctr" eaLnBrk="1" hangingPunct="1">
                <a:spcBef>
                  <a:spcPct val="20000"/>
                </a:spcBef>
                <a:defRPr/>
              </a:pPr>
              <a:endParaRPr sz="1350">
                <a:solidFill>
                  <a:srgbClr val="9EE0F8"/>
                </a:solidFill>
              </a:endParaRPr>
            </a:p>
          </p:txBody>
        </p:sp>
        <p:sp>
          <p:nvSpPr>
            <p:cNvPr id="275" name="Freeform 68">
              <a:extLst>
                <a:ext uri="{FF2B5EF4-FFF2-40B4-BE49-F238E27FC236}">
                  <a16:creationId xmlns:a16="http://schemas.microsoft.com/office/drawing/2014/main" id="{5F72F2AF-FB5C-4B8E-A28C-D772B512BA66}"/>
                </a:ext>
              </a:extLst>
            </p:cNvPr>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276" name="Freeform 69">
              <a:extLst>
                <a:ext uri="{FF2B5EF4-FFF2-40B4-BE49-F238E27FC236}">
                  <a16:creationId xmlns:a16="http://schemas.microsoft.com/office/drawing/2014/main" id="{1D79BDB0-2E83-4F62-BD6C-9C24FD2D39D0}"/>
                </a:ext>
              </a:extLst>
            </p:cNvPr>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277" name="Freeform 70">
              <a:extLst>
                <a:ext uri="{FF2B5EF4-FFF2-40B4-BE49-F238E27FC236}">
                  <a16:creationId xmlns:a16="http://schemas.microsoft.com/office/drawing/2014/main" id="{B8CF73F7-4998-4B24-AABB-FA232B6DF919}"/>
                </a:ext>
              </a:extLst>
            </p:cNvPr>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p:spPr>
          <p:txBody>
            <a:bodyPr/>
            <a:lstStyle/>
            <a:p>
              <a:pPr algn="ctr" eaLnBrk="1" hangingPunct="1">
                <a:spcBef>
                  <a:spcPct val="20000"/>
                </a:spcBef>
                <a:defRPr/>
              </a:pPr>
              <a:endParaRPr sz="1350">
                <a:solidFill>
                  <a:prstClr val="black"/>
                </a:solidFill>
              </a:endParaRPr>
            </a:p>
          </p:txBody>
        </p:sp>
        <p:sp>
          <p:nvSpPr>
            <p:cNvPr id="278" name="Freeform 71">
              <a:extLst>
                <a:ext uri="{FF2B5EF4-FFF2-40B4-BE49-F238E27FC236}">
                  <a16:creationId xmlns:a16="http://schemas.microsoft.com/office/drawing/2014/main" id="{47131F74-3D0D-4357-AE66-C8B2F220C223}"/>
                </a:ext>
              </a:extLst>
            </p:cNvPr>
            <p:cNvSpPr>
              <a:spLocks/>
            </p:cNvSpPr>
            <p:nvPr/>
          </p:nvSpPr>
          <p:spPr bwMode="auto">
            <a:xfrm>
              <a:off x="3745" y="1981"/>
              <a:ext cx="195"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279" name="Freeform 72">
              <a:extLst>
                <a:ext uri="{FF2B5EF4-FFF2-40B4-BE49-F238E27FC236}">
                  <a16:creationId xmlns:a16="http://schemas.microsoft.com/office/drawing/2014/main" id="{DAB14DF2-864E-432A-B462-DD187A84745F}"/>
                </a:ext>
              </a:extLst>
            </p:cNvPr>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p:spPr>
          <p:txBody>
            <a:bodyPr/>
            <a:lstStyle/>
            <a:p>
              <a:pPr algn="ctr" eaLnBrk="1" hangingPunct="1">
                <a:spcBef>
                  <a:spcPct val="20000"/>
                </a:spcBef>
                <a:defRPr/>
              </a:pPr>
              <a:endParaRPr sz="1350">
                <a:solidFill>
                  <a:prstClr val="black"/>
                </a:solidFill>
              </a:endParaRPr>
            </a:p>
          </p:txBody>
        </p:sp>
        <p:sp>
          <p:nvSpPr>
            <p:cNvPr id="280" name="Freeform 73">
              <a:extLst>
                <a:ext uri="{FF2B5EF4-FFF2-40B4-BE49-F238E27FC236}">
                  <a16:creationId xmlns:a16="http://schemas.microsoft.com/office/drawing/2014/main" id="{3823977A-537C-4E62-ACE2-98BB56FDC041}"/>
                </a:ext>
              </a:extLst>
            </p:cNvPr>
            <p:cNvSpPr>
              <a:spLocks/>
            </p:cNvSpPr>
            <p:nvPr/>
          </p:nvSpPr>
          <p:spPr bwMode="auto">
            <a:xfrm>
              <a:off x="3913"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p:spPr>
          <p:txBody>
            <a:bodyPr/>
            <a:lstStyle/>
            <a:p>
              <a:pPr algn="ctr" eaLnBrk="1" hangingPunct="1">
                <a:spcBef>
                  <a:spcPct val="20000"/>
                </a:spcBef>
                <a:defRPr/>
              </a:pPr>
              <a:endParaRPr sz="1350">
                <a:solidFill>
                  <a:prstClr val="black"/>
                </a:solidFill>
              </a:endParaRPr>
            </a:p>
          </p:txBody>
        </p:sp>
        <p:sp>
          <p:nvSpPr>
            <p:cNvPr id="281" name="Freeform 74">
              <a:extLst>
                <a:ext uri="{FF2B5EF4-FFF2-40B4-BE49-F238E27FC236}">
                  <a16:creationId xmlns:a16="http://schemas.microsoft.com/office/drawing/2014/main" id="{CC9F7F2E-C46F-4F00-8D46-3E5B380D82E5}"/>
                </a:ext>
              </a:extLst>
            </p:cNvPr>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p:spPr>
          <p:txBody>
            <a:bodyPr/>
            <a:lstStyle/>
            <a:p>
              <a:pPr algn="ctr" eaLnBrk="1" hangingPunct="1">
                <a:spcBef>
                  <a:spcPct val="20000"/>
                </a:spcBef>
                <a:defRPr/>
              </a:pPr>
              <a:endParaRPr sz="1350">
                <a:solidFill>
                  <a:srgbClr val="9EE0F8">
                    <a:lumMod val="75000"/>
                  </a:srgbClr>
                </a:solidFill>
              </a:endParaRPr>
            </a:p>
          </p:txBody>
        </p:sp>
        <p:sp>
          <p:nvSpPr>
            <p:cNvPr id="282" name="Freeform 75">
              <a:extLst>
                <a:ext uri="{FF2B5EF4-FFF2-40B4-BE49-F238E27FC236}">
                  <a16:creationId xmlns:a16="http://schemas.microsoft.com/office/drawing/2014/main" id="{07824853-91CF-41A5-A62D-838B17AB0224}"/>
                </a:ext>
              </a:extLst>
            </p:cNvPr>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p:spPr>
          <p:txBody>
            <a:bodyPr/>
            <a:lstStyle/>
            <a:p>
              <a:pPr algn="ctr" eaLnBrk="1" hangingPunct="1">
                <a:spcBef>
                  <a:spcPct val="20000"/>
                </a:spcBef>
                <a:defRPr/>
              </a:pPr>
              <a:endParaRPr sz="1350">
                <a:solidFill>
                  <a:srgbClr val="9EE0F8">
                    <a:lumMod val="75000"/>
                  </a:srgbClr>
                </a:solidFill>
              </a:endParaRPr>
            </a:p>
          </p:txBody>
        </p:sp>
        <p:sp>
          <p:nvSpPr>
            <p:cNvPr id="283" name="Freeform 76">
              <a:extLst>
                <a:ext uri="{FF2B5EF4-FFF2-40B4-BE49-F238E27FC236}">
                  <a16:creationId xmlns:a16="http://schemas.microsoft.com/office/drawing/2014/main" id="{4B5BAB2C-665E-4B49-89E8-18917FE4D758}"/>
                </a:ext>
              </a:extLst>
            </p:cNvPr>
            <p:cNvSpPr>
              <a:spLocks/>
            </p:cNvSpPr>
            <p:nvPr/>
          </p:nvSpPr>
          <p:spPr bwMode="auto">
            <a:xfrm>
              <a:off x="3718" y="2407"/>
              <a:ext cx="244"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p:spPr>
          <p:txBody>
            <a:bodyPr/>
            <a:lstStyle/>
            <a:p>
              <a:pPr algn="ctr" eaLnBrk="1" hangingPunct="1">
                <a:spcBef>
                  <a:spcPct val="20000"/>
                </a:spcBef>
                <a:defRPr/>
              </a:pPr>
              <a:endParaRPr sz="1350">
                <a:solidFill>
                  <a:prstClr val="black"/>
                </a:solidFill>
              </a:endParaRPr>
            </a:p>
          </p:txBody>
        </p:sp>
        <p:sp>
          <p:nvSpPr>
            <p:cNvPr id="284" name="Freeform 77">
              <a:extLst>
                <a:ext uri="{FF2B5EF4-FFF2-40B4-BE49-F238E27FC236}">
                  <a16:creationId xmlns:a16="http://schemas.microsoft.com/office/drawing/2014/main" id="{B5119A61-94C7-42A8-879A-B9BCD2538E51}"/>
                </a:ext>
              </a:extLst>
            </p:cNvPr>
            <p:cNvSpPr>
              <a:spLocks/>
            </p:cNvSpPr>
            <p:nvPr/>
          </p:nvSpPr>
          <p:spPr bwMode="auto">
            <a:xfrm>
              <a:off x="3835" y="2116"/>
              <a:ext cx="13"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p:spPr>
          <p:txBody>
            <a:bodyPr/>
            <a:lstStyle/>
            <a:p>
              <a:pPr algn="ctr" eaLnBrk="1" hangingPunct="1">
                <a:spcBef>
                  <a:spcPct val="20000"/>
                </a:spcBef>
                <a:defRPr/>
              </a:pPr>
              <a:endParaRPr sz="1350">
                <a:solidFill>
                  <a:prstClr val="black"/>
                </a:solidFill>
              </a:endParaRPr>
            </a:p>
          </p:txBody>
        </p:sp>
        <p:sp>
          <p:nvSpPr>
            <p:cNvPr id="285" name="Freeform 78">
              <a:extLst>
                <a:ext uri="{FF2B5EF4-FFF2-40B4-BE49-F238E27FC236}">
                  <a16:creationId xmlns:a16="http://schemas.microsoft.com/office/drawing/2014/main" id="{070EF753-8A09-41F1-A382-784332233291}"/>
                </a:ext>
              </a:extLst>
            </p:cNvPr>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grpSp>
      <p:grpSp>
        <p:nvGrpSpPr>
          <p:cNvPr id="286" name="Group 5">
            <a:extLst>
              <a:ext uri="{FF2B5EF4-FFF2-40B4-BE49-F238E27FC236}">
                <a16:creationId xmlns:a16="http://schemas.microsoft.com/office/drawing/2014/main" id="{63424A3D-6A72-4577-A6AD-6A1D9D825075}"/>
              </a:ext>
            </a:extLst>
          </p:cNvPr>
          <p:cNvGrpSpPr>
            <a:grpSpLocks noChangeAspect="1"/>
          </p:cNvGrpSpPr>
          <p:nvPr/>
        </p:nvGrpSpPr>
        <p:grpSpPr bwMode="auto">
          <a:xfrm>
            <a:off x="6770292" y="2989263"/>
            <a:ext cx="2066608" cy="3073400"/>
            <a:chOff x="2968" y="1107"/>
            <a:chExt cx="1736" cy="2188"/>
          </a:xfrm>
        </p:grpSpPr>
        <p:sp>
          <p:nvSpPr>
            <p:cNvPr id="287" name="Freeform 6">
              <a:extLst>
                <a:ext uri="{FF2B5EF4-FFF2-40B4-BE49-F238E27FC236}">
                  <a16:creationId xmlns:a16="http://schemas.microsoft.com/office/drawing/2014/main" id="{1FF9DD86-33C6-465E-BBDB-50D95B88CB60}"/>
                </a:ext>
              </a:extLst>
            </p:cNvPr>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p:spPr>
          <p:txBody>
            <a:bodyPr/>
            <a:lstStyle/>
            <a:p>
              <a:pPr algn="ctr" eaLnBrk="1" hangingPunct="1">
                <a:spcBef>
                  <a:spcPct val="20000"/>
                </a:spcBef>
                <a:defRPr/>
              </a:pPr>
              <a:endParaRPr sz="1350">
                <a:solidFill>
                  <a:prstClr val="black"/>
                </a:solidFill>
              </a:endParaRPr>
            </a:p>
          </p:txBody>
        </p:sp>
        <p:sp>
          <p:nvSpPr>
            <p:cNvPr id="288" name="Oval 7">
              <a:extLst>
                <a:ext uri="{FF2B5EF4-FFF2-40B4-BE49-F238E27FC236}">
                  <a16:creationId xmlns:a16="http://schemas.microsoft.com/office/drawing/2014/main" id="{F5B7E5B6-7ED6-4D09-AE3B-4D1E99C1CB53}"/>
                </a:ext>
              </a:extLst>
            </p:cNvPr>
            <p:cNvSpPr>
              <a:spLocks noChangeArrowheads="1"/>
            </p:cNvSpPr>
            <p:nvPr/>
          </p:nvSpPr>
          <p:spPr bwMode="auto">
            <a:xfrm>
              <a:off x="3226" y="1551"/>
              <a:ext cx="47" cy="45"/>
            </a:xfrm>
            <a:prstGeom prst="ellipse">
              <a:avLst/>
            </a:pr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289" name="Freeform 8">
              <a:extLst>
                <a:ext uri="{FF2B5EF4-FFF2-40B4-BE49-F238E27FC236}">
                  <a16:creationId xmlns:a16="http://schemas.microsoft.com/office/drawing/2014/main" id="{335EE297-9558-42B2-9525-8E58F1736CE7}"/>
                </a:ext>
              </a:extLst>
            </p:cNvPr>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290" name="Freeform 9">
              <a:extLst>
                <a:ext uri="{FF2B5EF4-FFF2-40B4-BE49-F238E27FC236}">
                  <a16:creationId xmlns:a16="http://schemas.microsoft.com/office/drawing/2014/main" id="{0E6E1289-D7F6-4F78-8AD3-66E7AC83FC29}"/>
                </a:ext>
              </a:extLst>
            </p:cNvPr>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91" name="Freeform 10">
              <a:extLst>
                <a:ext uri="{FF2B5EF4-FFF2-40B4-BE49-F238E27FC236}">
                  <a16:creationId xmlns:a16="http://schemas.microsoft.com/office/drawing/2014/main" id="{753F77B1-D2E2-41E0-963D-69F76A90BE87}"/>
                </a:ext>
              </a:extLst>
            </p:cNvPr>
            <p:cNvSpPr>
              <a:spLocks/>
            </p:cNvSpPr>
            <p:nvPr/>
          </p:nvSpPr>
          <p:spPr bwMode="auto">
            <a:xfrm>
              <a:off x="3125"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p:spPr>
          <p:txBody>
            <a:bodyPr/>
            <a:lstStyle/>
            <a:p>
              <a:pPr algn="ctr" eaLnBrk="1" hangingPunct="1">
                <a:spcBef>
                  <a:spcPct val="20000"/>
                </a:spcBef>
                <a:defRPr/>
              </a:pPr>
              <a:endParaRPr sz="1350">
                <a:solidFill>
                  <a:prstClr val="black"/>
                </a:solidFill>
              </a:endParaRPr>
            </a:p>
          </p:txBody>
        </p:sp>
        <p:sp>
          <p:nvSpPr>
            <p:cNvPr id="292" name="Freeform 11">
              <a:extLst>
                <a:ext uri="{FF2B5EF4-FFF2-40B4-BE49-F238E27FC236}">
                  <a16:creationId xmlns:a16="http://schemas.microsoft.com/office/drawing/2014/main" id="{72DF33F8-17DE-4A60-9F2A-6E45C54D502A}"/>
                </a:ext>
              </a:extLst>
            </p:cNvPr>
            <p:cNvSpPr>
              <a:spLocks/>
            </p:cNvSpPr>
            <p:nvPr/>
          </p:nvSpPr>
          <p:spPr bwMode="auto">
            <a:xfrm>
              <a:off x="4452" y="1967"/>
              <a:ext cx="252"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93" name="Freeform 12">
              <a:extLst>
                <a:ext uri="{FF2B5EF4-FFF2-40B4-BE49-F238E27FC236}">
                  <a16:creationId xmlns:a16="http://schemas.microsoft.com/office/drawing/2014/main" id="{67336BD7-3858-4845-A25A-E6A2F5AF4F59}"/>
                </a:ext>
              </a:extLst>
            </p:cNvPr>
            <p:cNvSpPr>
              <a:spLocks/>
            </p:cNvSpPr>
            <p:nvPr/>
          </p:nvSpPr>
          <p:spPr bwMode="auto">
            <a:xfrm>
              <a:off x="2968" y="1967"/>
              <a:ext cx="249"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94" name="Freeform 13">
              <a:extLst>
                <a:ext uri="{FF2B5EF4-FFF2-40B4-BE49-F238E27FC236}">
                  <a16:creationId xmlns:a16="http://schemas.microsoft.com/office/drawing/2014/main" id="{78189E52-5E09-4FD7-A7CC-FEAF9B81E27B}"/>
                </a:ext>
              </a:extLst>
            </p:cNvPr>
            <p:cNvSpPr>
              <a:spLocks/>
            </p:cNvSpPr>
            <p:nvPr/>
          </p:nvSpPr>
          <p:spPr bwMode="auto">
            <a:xfrm>
              <a:off x="3550" y="1495"/>
              <a:ext cx="547"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95" name="Freeform 14">
              <a:extLst>
                <a:ext uri="{FF2B5EF4-FFF2-40B4-BE49-F238E27FC236}">
                  <a16:creationId xmlns:a16="http://schemas.microsoft.com/office/drawing/2014/main" id="{A248BC9C-2C04-48D7-841E-F68A3FD5C87A}"/>
                </a:ext>
              </a:extLst>
            </p:cNvPr>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p:spPr>
          <p:txBody>
            <a:bodyPr/>
            <a:lstStyle/>
            <a:p>
              <a:pPr algn="ctr" eaLnBrk="1" hangingPunct="1">
                <a:spcBef>
                  <a:spcPct val="20000"/>
                </a:spcBef>
                <a:defRPr/>
              </a:pPr>
              <a:endParaRPr sz="1350">
                <a:solidFill>
                  <a:prstClr val="black"/>
                </a:solidFill>
              </a:endParaRPr>
            </a:p>
          </p:txBody>
        </p:sp>
        <p:sp>
          <p:nvSpPr>
            <p:cNvPr id="296" name="Freeform 15">
              <a:extLst>
                <a:ext uri="{FF2B5EF4-FFF2-40B4-BE49-F238E27FC236}">
                  <a16:creationId xmlns:a16="http://schemas.microsoft.com/office/drawing/2014/main" id="{C3605780-80CE-4DBA-A47D-34226619DF06}"/>
                </a:ext>
              </a:extLst>
            </p:cNvPr>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p:spPr>
          <p:txBody>
            <a:bodyPr/>
            <a:lstStyle/>
            <a:p>
              <a:pPr algn="ctr" eaLnBrk="1" hangingPunct="1">
                <a:spcBef>
                  <a:spcPct val="20000"/>
                </a:spcBef>
                <a:defRPr/>
              </a:pPr>
              <a:endParaRPr sz="1350">
                <a:solidFill>
                  <a:prstClr val="black"/>
                </a:solidFill>
              </a:endParaRPr>
            </a:p>
          </p:txBody>
        </p:sp>
        <p:sp>
          <p:nvSpPr>
            <p:cNvPr id="297" name="Freeform 16">
              <a:extLst>
                <a:ext uri="{FF2B5EF4-FFF2-40B4-BE49-F238E27FC236}">
                  <a16:creationId xmlns:a16="http://schemas.microsoft.com/office/drawing/2014/main" id="{52779649-1E91-4101-9C6B-7C42DA50B2BB}"/>
                </a:ext>
              </a:extLst>
            </p:cNvPr>
            <p:cNvSpPr>
              <a:spLocks/>
            </p:cNvSpPr>
            <p:nvPr/>
          </p:nvSpPr>
          <p:spPr bwMode="auto">
            <a:xfrm>
              <a:off x="3685" y="1665"/>
              <a:ext cx="113" cy="63"/>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298" name="Freeform 17">
              <a:extLst>
                <a:ext uri="{FF2B5EF4-FFF2-40B4-BE49-F238E27FC236}">
                  <a16:creationId xmlns:a16="http://schemas.microsoft.com/office/drawing/2014/main" id="{5BC7FA21-A640-4558-8FE7-E6957B73C866}"/>
                </a:ext>
              </a:extLst>
            </p:cNvPr>
            <p:cNvSpPr>
              <a:spLocks/>
            </p:cNvSpPr>
            <p:nvPr/>
          </p:nvSpPr>
          <p:spPr bwMode="auto">
            <a:xfrm>
              <a:off x="3839" y="1665"/>
              <a:ext cx="118" cy="63"/>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299" name="Freeform 18">
              <a:extLst>
                <a:ext uri="{FF2B5EF4-FFF2-40B4-BE49-F238E27FC236}">
                  <a16:creationId xmlns:a16="http://schemas.microsoft.com/office/drawing/2014/main" id="{D06D35B9-AE11-4FDF-9480-8C64E1D33718}"/>
                </a:ext>
              </a:extLst>
            </p:cNvPr>
            <p:cNvSpPr>
              <a:spLocks/>
            </p:cNvSpPr>
            <p:nvPr/>
          </p:nvSpPr>
          <p:spPr bwMode="auto">
            <a:xfrm>
              <a:off x="3551" y="1717"/>
              <a:ext cx="533"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p:spPr>
          <p:txBody>
            <a:bodyPr/>
            <a:lstStyle/>
            <a:p>
              <a:pPr algn="ctr" eaLnBrk="1" hangingPunct="1">
                <a:spcBef>
                  <a:spcPct val="20000"/>
                </a:spcBef>
                <a:defRPr/>
              </a:pPr>
              <a:endParaRPr sz="1350">
                <a:solidFill>
                  <a:prstClr val="black"/>
                </a:solidFill>
              </a:endParaRPr>
            </a:p>
          </p:txBody>
        </p:sp>
        <p:sp>
          <p:nvSpPr>
            <p:cNvPr id="300" name="Freeform 19">
              <a:extLst>
                <a:ext uri="{FF2B5EF4-FFF2-40B4-BE49-F238E27FC236}">
                  <a16:creationId xmlns:a16="http://schemas.microsoft.com/office/drawing/2014/main" id="{B6EA4C1D-21A2-4D7F-8A3F-39EA2D25574C}"/>
                </a:ext>
              </a:extLst>
            </p:cNvPr>
            <p:cNvSpPr>
              <a:spLocks/>
            </p:cNvSpPr>
            <p:nvPr/>
          </p:nvSpPr>
          <p:spPr bwMode="auto">
            <a:xfrm>
              <a:off x="3663" y="1772"/>
              <a:ext cx="356" cy="53"/>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p:spPr>
          <p:txBody>
            <a:bodyPr/>
            <a:lstStyle/>
            <a:p>
              <a:pPr algn="ctr" eaLnBrk="1" hangingPunct="1">
                <a:spcBef>
                  <a:spcPct val="20000"/>
                </a:spcBef>
                <a:defRPr/>
              </a:pPr>
              <a:endParaRPr sz="1350">
                <a:solidFill>
                  <a:prstClr val="black"/>
                </a:solidFill>
              </a:endParaRPr>
            </a:p>
          </p:txBody>
        </p:sp>
        <p:sp>
          <p:nvSpPr>
            <p:cNvPr id="301" name="Freeform 20">
              <a:extLst>
                <a:ext uri="{FF2B5EF4-FFF2-40B4-BE49-F238E27FC236}">
                  <a16:creationId xmlns:a16="http://schemas.microsoft.com/office/drawing/2014/main" id="{96C93518-2E22-46AC-8E64-9DE9B288CC3B}"/>
                </a:ext>
              </a:extLst>
            </p:cNvPr>
            <p:cNvSpPr>
              <a:spLocks/>
            </p:cNvSpPr>
            <p:nvPr/>
          </p:nvSpPr>
          <p:spPr bwMode="auto">
            <a:xfrm>
              <a:off x="3957" y="1711"/>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p:spPr>
          <p:txBody>
            <a:bodyPr/>
            <a:lstStyle/>
            <a:p>
              <a:pPr algn="ctr" eaLnBrk="1" hangingPunct="1">
                <a:spcBef>
                  <a:spcPct val="20000"/>
                </a:spcBef>
                <a:defRPr/>
              </a:pPr>
              <a:endParaRPr sz="1350">
                <a:solidFill>
                  <a:prstClr val="black"/>
                </a:solidFill>
              </a:endParaRPr>
            </a:p>
          </p:txBody>
        </p:sp>
        <p:sp>
          <p:nvSpPr>
            <p:cNvPr id="302" name="Freeform 21">
              <a:extLst>
                <a:ext uri="{FF2B5EF4-FFF2-40B4-BE49-F238E27FC236}">
                  <a16:creationId xmlns:a16="http://schemas.microsoft.com/office/drawing/2014/main" id="{081E96CE-9AE0-472C-989B-7289CD9D5809}"/>
                </a:ext>
              </a:extLst>
            </p:cNvPr>
            <p:cNvSpPr>
              <a:spLocks/>
            </p:cNvSpPr>
            <p:nvPr/>
          </p:nvSpPr>
          <p:spPr bwMode="auto">
            <a:xfrm>
              <a:off x="3627" y="1731"/>
              <a:ext cx="86"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p:spPr>
          <p:txBody>
            <a:bodyPr/>
            <a:lstStyle/>
            <a:p>
              <a:pPr algn="ctr" eaLnBrk="1" hangingPunct="1">
                <a:spcBef>
                  <a:spcPct val="20000"/>
                </a:spcBef>
                <a:defRPr/>
              </a:pPr>
              <a:endParaRPr sz="1350">
                <a:solidFill>
                  <a:prstClr val="black"/>
                </a:solidFill>
              </a:endParaRPr>
            </a:p>
          </p:txBody>
        </p:sp>
        <p:sp>
          <p:nvSpPr>
            <p:cNvPr id="303" name="Freeform 22">
              <a:extLst>
                <a:ext uri="{FF2B5EF4-FFF2-40B4-BE49-F238E27FC236}">
                  <a16:creationId xmlns:a16="http://schemas.microsoft.com/office/drawing/2014/main" id="{22D8F434-6D1A-4340-A9CB-93B75661C892}"/>
                </a:ext>
              </a:extLst>
            </p:cNvPr>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p:spPr>
          <p:txBody>
            <a:bodyPr/>
            <a:lstStyle/>
            <a:p>
              <a:pPr algn="ctr" eaLnBrk="1" hangingPunct="1">
                <a:spcBef>
                  <a:spcPct val="20000"/>
                </a:spcBef>
                <a:defRPr/>
              </a:pPr>
              <a:endParaRPr sz="1350">
                <a:solidFill>
                  <a:prstClr val="black"/>
                </a:solidFill>
              </a:endParaRPr>
            </a:p>
          </p:txBody>
        </p:sp>
        <p:sp>
          <p:nvSpPr>
            <p:cNvPr id="304" name="Freeform 23">
              <a:extLst>
                <a:ext uri="{FF2B5EF4-FFF2-40B4-BE49-F238E27FC236}">
                  <a16:creationId xmlns:a16="http://schemas.microsoft.com/office/drawing/2014/main" id="{02D1F69C-9F92-4700-B1DA-15C6A9EB1DD1}"/>
                </a:ext>
              </a:extLst>
            </p:cNvPr>
            <p:cNvSpPr>
              <a:spLocks/>
            </p:cNvSpPr>
            <p:nvPr/>
          </p:nvSpPr>
          <p:spPr bwMode="auto">
            <a:xfrm>
              <a:off x="3673" y="1334"/>
              <a:ext cx="301" cy="186"/>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p:spPr>
          <p:txBody>
            <a:bodyPr/>
            <a:lstStyle/>
            <a:p>
              <a:pPr algn="ctr" eaLnBrk="1" hangingPunct="1">
                <a:spcBef>
                  <a:spcPct val="20000"/>
                </a:spcBef>
                <a:defRPr/>
              </a:pPr>
              <a:endParaRPr sz="1350">
                <a:solidFill>
                  <a:prstClr val="black"/>
                </a:solidFill>
              </a:endParaRPr>
            </a:p>
          </p:txBody>
        </p:sp>
        <p:sp>
          <p:nvSpPr>
            <p:cNvPr id="305" name="Freeform 24">
              <a:extLst>
                <a:ext uri="{FF2B5EF4-FFF2-40B4-BE49-F238E27FC236}">
                  <a16:creationId xmlns:a16="http://schemas.microsoft.com/office/drawing/2014/main" id="{F589025F-7A9A-41A6-9D40-2A57618A290B}"/>
                </a:ext>
              </a:extLst>
            </p:cNvPr>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p:spPr>
          <p:txBody>
            <a:bodyPr/>
            <a:lstStyle/>
            <a:p>
              <a:pPr algn="ctr" eaLnBrk="1" hangingPunct="1">
                <a:spcBef>
                  <a:spcPct val="20000"/>
                </a:spcBef>
                <a:defRPr/>
              </a:pPr>
              <a:endParaRPr sz="1350">
                <a:solidFill>
                  <a:prstClr val="black"/>
                </a:solidFill>
              </a:endParaRPr>
            </a:p>
          </p:txBody>
        </p:sp>
        <p:sp>
          <p:nvSpPr>
            <p:cNvPr id="306" name="Freeform 25">
              <a:extLst>
                <a:ext uri="{FF2B5EF4-FFF2-40B4-BE49-F238E27FC236}">
                  <a16:creationId xmlns:a16="http://schemas.microsoft.com/office/drawing/2014/main" id="{53BD25D6-F850-4720-9C5B-3DB3C049D633}"/>
                </a:ext>
              </a:extLst>
            </p:cNvPr>
            <p:cNvSpPr>
              <a:spLocks/>
            </p:cNvSpPr>
            <p:nvPr/>
          </p:nvSpPr>
          <p:spPr bwMode="auto">
            <a:xfrm>
              <a:off x="3639"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p:spPr>
          <p:txBody>
            <a:bodyPr/>
            <a:lstStyle/>
            <a:p>
              <a:pPr algn="ctr" eaLnBrk="1" hangingPunct="1">
                <a:spcBef>
                  <a:spcPct val="20000"/>
                </a:spcBef>
                <a:defRPr/>
              </a:pPr>
              <a:endParaRPr sz="1350">
                <a:solidFill>
                  <a:prstClr val="black"/>
                </a:solidFill>
              </a:endParaRPr>
            </a:p>
          </p:txBody>
        </p:sp>
      </p:grpSp>
      <p:sp>
        <p:nvSpPr>
          <p:cNvPr id="307" name="Freeform 52">
            <a:extLst>
              <a:ext uri="{FF2B5EF4-FFF2-40B4-BE49-F238E27FC236}">
                <a16:creationId xmlns:a16="http://schemas.microsoft.com/office/drawing/2014/main" id="{0149FBE5-9272-49A0-AC08-894F30FEA82C}"/>
              </a:ext>
            </a:extLst>
          </p:cNvPr>
          <p:cNvSpPr>
            <a:spLocks/>
          </p:cNvSpPr>
          <p:nvPr/>
        </p:nvSpPr>
        <p:spPr bwMode="auto">
          <a:xfrm>
            <a:off x="1" y="5181600"/>
            <a:ext cx="9461188" cy="1676400"/>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lIns="68580" tIns="34290" rIns="68580" bIns="34290"/>
          <a:lstStyle/>
          <a:p>
            <a:pPr algn="ctr" eaLnBrk="1" hangingPunct="1">
              <a:spcBef>
                <a:spcPct val="20000"/>
              </a:spcBef>
              <a:defRPr/>
            </a:pPr>
            <a:endParaRPr sz="1350">
              <a:solidFill>
                <a:prstClr val="black"/>
              </a:solidFill>
            </a:endParaRPr>
          </a:p>
        </p:txBody>
      </p:sp>
      <p:grpSp>
        <p:nvGrpSpPr>
          <p:cNvPr id="308" name="Group 29">
            <a:extLst>
              <a:ext uri="{FF2B5EF4-FFF2-40B4-BE49-F238E27FC236}">
                <a16:creationId xmlns:a16="http://schemas.microsoft.com/office/drawing/2014/main" id="{DEBB533D-22B3-47AF-AB35-5B8836E2FC60}"/>
              </a:ext>
            </a:extLst>
          </p:cNvPr>
          <p:cNvGrpSpPr>
            <a:grpSpLocks noChangeAspect="1"/>
          </p:cNvGrpSpPr>
          <p:nvPr/>
        </p:nvGrpSpPr>
        <p:grpSpPr bwMode="auto">
          <a:xfrm flipH="1">
            <a:off x="7789245" y="4800600"/>
            <a:ext cx="2542000" cy="2082800"/>
            <a:chOff x="2481" y="1188"/>
            <a:chExt cx="2735" cy="1900"/>
          </a:xfrm>
        </p:grpSpPr>
        <p:sp>
          <p:nvSpPr>
            <p:cNvPr id="309" name="Freeform 30">
              <a:extLst>
                <a:ext uri="{FF2B5EF4-FFF2-40B4-BE49-F238E27FC236}">
                  <a16:creationId xmlns:a16="http://schemas.microsoft.com/office/drawing/2014/main" id="{ECB39852-2034-433C-B6AF-A412E1D3EC29}"/>
                </a:ext>
              </a:extLst>
            </p:cNvPr>
            <p:cNvSpPr>
              <a:spLocks/>
            </p:cNvSpPr>
            <p:nvPr/>
          </p:nvSpPr>
          <p:spPr bwMode="auto">
            <a:xfrm>
              <a:off x="3336" y="1462"/>
              <a:ext cx="749"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10" name="Freeform 31">
              <a:extLst>
                <a:ext uri="{FF2B5EF4-FFF2-40B4-BE49-F238E27FC236}">
                  <a16:creationId xmlns:a16="http://schemas.microsoft.com/office/drawing/2014/main" id="{C969DA3B-C41D-45BF-99C5-C7F506AF0E77}"/>
                </a:ext>
              </a:extLst>
            </p:cNvPr>
            <p:cNvSpPr>
              <a:spLocks/>
            </p:cNvSpPr>
            <p:nvPr/>
          </p:nvSpPr>
          <p:spPr bwMode="auto">
            <a:xfrm>
              <a:off x="3423" y="1551"/>
              <a:ext cx="307" cy="223"/>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p:spPr>
          <p:txBody>
            <a:bodyPr/>
            <a:lstStyle/>
            <a:p>
              <a:pPr algn="ctr" eaLnBrk="1" hangingPunct="1">
                <a:spcBef>
                  <a:spcPct val="20000"/>
                </a:spcBef>
                <a:defRPr/>
              </a:pPr>
              <a:endParaRPr sz="1350">
                <a:solidFill>
                  <a:prstClr val="black"/>
                </a:solidFill>
              </a:endParaRPr>
            </a:p>
          </p:txBody>
        </p:sp>
        <p:sp>
          <p:nvSpPr>
            <p:cNvPr id="311" name="Freeform 32">
              <a:extLst>
                <a:ext uri="{FF2B5EF4-FFF2-40B4-BE49-F238E27FC236}">
                  <a16:creationId xmlns:a16="http://schemas.microsoft.com/office/drawing/2014/main" id="{0D8F61E9-E58B-4418-929E-EC4B26AD9FFB}"/>
                </a:ext>
              </a:extLst>
            </p:cNvPr>
            <p:cNvSpPr>
              <a:spLocks/>
            </p:cNvSpPr>
            <p:nvPr/>
          </p:nvSpPr>
          <p:spPr bwMode="auto">
            <a:xfrm>
              <a:off x="3241" y="1662"/>
              <a:ext cx="753" cy="660"/>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p:spPr>
          <p:txBody>
            <a:bodyPr/>
            <a:lstStyle/>
            <a:p>
              <a:pPr algn="ctr" eaLnBrk="1" hangingPunct="1">
                <a:spcBef>
                  <a:spcPct val="20000"/>
                </a:spcBef>
                <a:defRPr/>
              </a:pPr>
              <a:endParaRPr sz="1350">
                <a:solidFill>
                  <a:prstClr val="black"/>
                </a:solidFill>
              </a:endParaRPr>
            </a:p>
          </p:txBody>
        </p:sp>
        <p:sp>
          <p:nvSpPr>
            <p:cNvPr id="312" name="Freeform 33">
              <a:extLst>
                <a:ext uri="{FF2B5EF4-FFF2-40B4-BE49-F238E27FC236}">
                  <a16:creationId xmlns:a16="http://schemas.microsoft.com/office/drawing/2014/main" id="{1E8A1A64-4EA7-462D-8379-4192BA60C5E0}"/>
                </a:ext>
              </a:extLst>
            </p:cNvPr>
            <p:cNvSpPr>
              <a:spLocks/>
            </p:cNvSpPr>
            <p:nvPr/>
          </p:nvSpPr>
          <p:spPr bwMode="auto">
            <a:xfrm>
              <a:off x="2481" y="1188"/>
              <a:ext cx="1056" cy="1313"/>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13" name="Freeform 34">
              <a:extLst>
                <a:ext uri="{FF2B5EF4-FFF2-40B4-BE49-F238E27FC236}">
                  <a16:creationId xmlns:a16="http://schemas.microsoft.com/office/drawing/2014/main" id="{F1F86CC0-0B8E-4AE5-B4B5-66562EBEA05D}"/>
                </a:ext>
              </a:extLst>
            </p:cNvPr>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314" name="Freeform 35">
              <a:extLst>
                <a:ext uri="{FF2B5EF4-FFF2-40B4-BE49-F238E27FC236}">
                  <a16:creationId xmlns:a16="http://schemas.microsoft.com/office/drawing/2014/main" id="{50FEF4BA-46C9-470E-87F9-2FB8B5946047}"/>
                </a:ext>
              </a:extLst>
            </p:cNvPr>
            <p:cNvSpPr>
              <a:spLocks/>
            </p:cNvSpPr>
            <p:nvPr/>
          </p:nvSpPr>
          <p:spPr bwMode="auto">
            <a:xfrm>
              <a:off x="3110" y="1502"/>
              <a:ext cx="363"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15" name="Freeform 36">
              <a:extLst>
                <a:ext uri="{FF2B5EF4-FFF2-40B4-BE49-F238E27FC236}">
                  <a16:creationId xmlns:a16="http://schemas.microsoft.com/office/drawing/2014/main" id="{5CDE2CFA-05F5-43F3-A563-7D799CED5AC4}"/>
                </a:ext>
              </a:extLst>
            </p:cNvPr>
            <p:cNvSpPr>
              <a:spLocks/>
            </p:cNvSpPr>
            <p:nvPr/>
          </p:nvSpPr>
          <p:spPr bwMode="auto">
            <a:xfrm>
              <a:off x="3056" y="1591"/>
              <a:ext cx="228" cy="733"/>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16" name="Freeform 37">
              <a:extLst>
                <a:ext uri="{FF2B5EF4-FFF2-40B4-BE49-F238E27FC236}">
                  <a16:creationId xmlns:a16="http://schemas.microsoft.com/office/drawing/2014/main" id="{BB4E98B7-EFEF-4BF2-B736-CBEA9CDC9A8A}"/>
                </a:ext>
              </a:extLst>
            </p:cNvPr>
            <p:cNvSpPr>
              <a:spLocks/>
            </p:cNvSpPr>
            <p:nvPr/>
          </p:nvSpPr>
          <p:spPr bwMode="auto">
            <a:xfrm>
              <a:off x="2614" y="1593"/>
              <a:ext cx="151" cy="779"/>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17" name="Freeform 38">
              <a:extLst>
                <a:ext uri="{FF2B5EF4-FFF2-40B4-BE49-F238E27FC236}">
                  <a16:creationId xmlns:a16="http://schemas.microsoft.com/office/drawing/2014/main" id="{3907DC43-B556-49D0-8F91-E20F0FA05555}"/>
                </a:ext>
              </a:extLst>
            </p:cNvPr>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a:lstStyle/>
            <a:p>
              <a:pPr algn="ctr" eaLnBrk="1" hangingPunct="1">
                <a:spcBef>
                  <a:spcPct val="20000"/>
                </a:spcBef>
                <a:defRPr/>
              </a:pPr>
              <a:endParaRPr sz="1350">
                <a:solidFill>
                  <a:prstClr val="black"/>
                </a:solidFill>
              </a:endParaRPr>
            </a:p>
          </p:txBody>
        </p:sp>
        <p:sp>
          <p:nvSpPr>
            <p:cNvPr id="318" name="Freeform 39">
              <a:extLst>
                <a:ext uri="{FF2B5EF4-FFF2-40B4-BE49-F238E27FC236}">
                  <a16:creationId xmlns:a16="http://schemas.microsoft.com/office/drawing/2014/main" id="{D804C644-A33A-4ED1-9290-3B0A7C81C81E}"/>
                </a:ext>
              </a:extLst>
            </p:cNvPr>
            <p:cNvSpPr>
              <a:spLocks/>
            </p:cNvSpPr>
            <p:nvPr/>
          </p:nvSpPr>
          <p:spPr bwMode="auto">
            <a:xfrm>
              <a:off x="2674" y="1301"/>
              <a:ext cx="340" cy="287"/>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a:lstStyle/>
            <a:p>
              <a:pPr algn="ctr" eaLnBrk="1" hangingPunct="1">
                <a:spcBef>
                  <a:spcPct val="20000"/>
                </a:spcBef>
                <a:defRPr/>
              </a:pPr>
              <a:endParaRPr sz="1350">
                <a:solidFill>
                  <a:prstClr val="black"/>
                </a:solidFill>
              </a:endParaRPr>
            </a:p>
          </p:txBody>
        </p:sp>
        <p:sp>
          <p:nvSpPr>
            <p:cNvPr id="319" name="Freeform 40">
              <a:extLst>
                <a:ext uri="{FF2B5EF4-FFF2-40B4-BE49-F238E27FC236}">
                  <a16:creationId xmlns:a16="http://schemas.microsoft.com/office/drawing/2014/main" id="{7529B6E2-B2C3-496E-B9F4-77B12C5FC07F}"/>
                </a:ext>
              </a:extLst>
            </p:cNvPr>
            <p:cNvSpPr>
              <a:spLocks/>
            </p:cNvSpPr>
            <p:nvPr/>
          </p:nvSpPr>
          <p:spPr bwMode="auto">
            <a:xfrm>
              <a:off x="4079" y="2055"/>
              <a:ext cx="1137"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320" name="Freeform 41">
              <a:extLst>
                <a:ext uri="{FF2B5EF4-FFF2-40B4-BE49-F238E27FC236}">
                  <a16:creationId xmlns:a16="http://schemas.microsoft.com/office/drawing/2014/main" id="{4E63AABE-1101-4FA5-A585-5628D31B77D4}"/>
                </a:ext>
              </a:extLst>
            </p:cNvPr>
            <p:cNvSpPr>
              <a:spLocks/>
            </p:cNvSpPr>
            <p:nvPr/>
          </p:nvSpPr>
          <p:spPr bwMode="auto">
            <a:xfrm>
              <a:off x="4216"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p:spPr>
          <p:txBody>
            <a:bodyPr/>
            <a:lstStyle/>
            <a:p>
              <a:pPr algn="ctr" eaLnBrk="1" hangingPunct="1">
                <a:spcBef>
                  <a:spcPct val="20000"/>
                </a:spcBef>
                <a:defRPr/>
              </a:pPr>
              <a:endParaRPr sz="1350">
                <a:solidFill>
                  <a:prstClr val="black"/>
                </a:solidFill>
              </a:endParaRPr>
            </a:p>
          </p:txBody>
        </p:sp>
        <p:sp>
          <p:nvSpPr>
            <p:cNvPr id="321" name="Freeform 42">
              <a:extLst>
                <a:ext uri="{FF2B5EF4-FFF2-40B4-BE49-F238E27FC236}">
                  <a16:creationId xmlns:a16="http://schemas.microsoft.com/office/drawing/2014/main" id="{371CAFA5-E079-4245-8033-FB38A8B05B35}"/>
                </a:ext>
              </a:extLst>
            </p:cNvPr>
            <p:cNvSpPr>
              <a:spLocks/>
            </p:cNvSpPr>
            <p:nvPr/>
          </p:nvSpPr>
          <p:spPr bwMode="auto">
            <a:xfrm>
              <a:off x="4473" y="2389"/>
              <a:ext cx="100"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p:spPr>
          <p:txBody>
            <a:bodyPr/>
            <a:lstStyle/>
            <a:p>
              <a:pPr algn="ctr" eaLnBrk="1" hangingPunct="1">
                <a:spcBef>
                  <a:spcPct val="20000"/>
                </a:spcBef>
                <a:defRPr/>
              </a:pPr>
              <a:endParaRPr sz="1350">
                <a:solidFill>
                  <a:prstClr val="black"/>
                </a:solidFill>
              </a:endParaRPr>
            </a:p>
          </p:txBody>
        </p:sp>
        <p:sp>
          <p:nvSpPr>
            <p:cNvPr id="322" name="Freeform 43">
              <a:extLst>
                <a:ext uri="{FF2B5EF4-FFF2-40B4-BE49-F238E27FC236}">
                  <a16:creationId xmlns:a16="http://schemas.microsoft.com/office/drawing/2014/main" id="{F1CB9F88-099E-400B-A21B-3B079C134DC1}"/>
                </a:ext>
              </a:extLst>
            </p:cNvPr>
            <p:cNvSpPr>
              <a:spLocks/>
            </p:cNvSpPr>
            <p:nvPr/>
          </p:nvSpPr>
          <p:spPr bwMode="auto">
            <a:xfrm>
              <a:off x="4840" y="2557"/>
              <a:ext cx="133" cy="462"/>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p:spPr>
          <p:txBody>
            <a:bodyPr/>
            <a:lstStyle/>
            <a:p>
              <a:pPr algn="ctr" eaLnBrk="1" hangingPunct="1">
                <a:spcBef>
                  <a:spcPct val="20000"/>
                </a:spcBef>
                <a:defRPr/>
              </a:pPr>
              <a:endParaRPr sz="1350">
                <a:solidFill>
                  <a:prstClr val="black"/>
                </a:solidFill>
              </a:endParaRPr>
            </a:p>
          </p:txBody>
        </p:sp>
        <p:sp>
          <p:nvSpPr>
            <p:cNvPr id="323" name="Freeform 44">
              <a:extLst>
                <a:ext uri="{FF2B5EF4-FFF2-40B4-BE49-F238E27FC236}">
                  <a16:creationId xmlns:a16="http://schemas.microsoft.com/office/drawing/2014/main" id="{B7B95BBF-EAE3-4084-98E6-4BA36AE3574C}"/>
                </a:ext>
              </a:extLst>
            </p:cNvPr>
            <p:cNvSpPr>
              <a:spLocks/>
            </p:cNvSpPr>
            <p:nvPr/>
          </p:nvSpPr>
          <p:spPr bwMode="auto">
            <a:xfrm>
              <a:off x="4517" y="2102"/>
              <a:ext cx="407"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p:spPr>
          <p:txBody>
            <a:bodyPr/>
            <a:lstStyle/>
            <a:p>
              <a:pPr algn="ctr" eaLnBrk="1" hangingPunct="1">
                <a:spcBef>
                  <a:spcPct val="20000"/>
                </a:spcBef>
                <a:defRPr/>
              </a:pPr>
              <a:endParaRPr sz="1350">
                <a:solidFill>
                  <a:prstClr val="black"/>
                </a:solidFill>
              </a:endParaRPr>
            </a:p>
          </p:txBody>
        </p:sp>
        <p:sp>
          <p:nvSpPr>
            <p:cNvPr id="324" name="Freeform 45">
              <a:extLst>
                <a:ext uri="{FF2B5EF4-FFF2-40B4-BE49-F238E27FC236}">
                  <a16:creationId xmlns:a16="http://schemas.microsoft.com/office/drawing/2014/main" id="{17B84B7C-440F-40E8-9683-E2826F666E12}"/>
                </a:ext>
              </a:extLst>
            </p:cNvPr>
            <p:cNvSpPr>
              <a:spLocks/>
            </p:cNvSpPr>
            <p:nvPr/>
          </p:nvSpPr>
          <p:spPr bwMode="auto">
            <a:xfrm>
              <a:off x="4950" y="2415"/>
              <a:ext cx="234" cy="647"/>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p:spPr>
          <p:txBody>
            <a:bodyPr/>
            <a:lstStyle/>
            <a:p>
              <a:pPr algn="ctr" eaLnBrk="1" hangingPunct="1">
                <a:spcBef>
                  <a:spcPct val="20000"/>
                </a:spcBef>
                <a:defRPr/>
              </a:pPr>
              <a:endParaRPr sz="1350">
                <a:solidFill>
                  <a:prstClr val="black"/>
                </a:solidFill>
              </a:endParaRPr>
            </a:p>
          </p:txBody>
        </p:sp>
        <p:sp>
          <p:nvSpPr>
            <p:cNvPr id="325" name="Freeform 46">
              <a:extLst>
                <a:ext uri="{FF2B5EF4-FFF2-40B4-BE49-F238E27FC236}">
                  <a16:creationId xmlns:a16="http://schemas.microsoft.com/office/drawing/2014/main" id="{A0B1C8DA-9D1C-4BD1-BFED-7C09E52CB0C9}"/>
                </a:ext>
              </a:extLst>
            </p:cNvPr>
            <p:cNvSpPr>
              <a:spLocks/>
            </p:cNvSpPr>
            <p:nvPr/>
          </p:nvSpPr>
          <p:spPr bwMode="auto">
            <a:xfrm>
              <a:off x="4180"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p:spPr>
          <p:txBody>
            <a:bodyPr/>
            <a:lstStyle/>
            <a:p>
              <a:pPr algn="ctr" eaLnBrk="1" hangingPunct="1">
                <a:spcBef>
                  <a:spcPct val="20000"/>
                </a:spcBef>
                <a:defRPr/>
              </a:pPr>
              <a:endParaRPr sz="1350">
                <a:solidFill>
                  <a:prstClr val="black"/>
                </a:solidFill>
              </a:endParaRPr>
            </a:p>
          </p:txBody>
        </p:sp>
        <p:sp>
          <p:nvSpPr>
            <p:cNvPr id="326" name="Freeform 47">
              <a:extLst>
                <a:ext uri="{FF2B5EF4-FFF2-40B4-BE49-F238E27FC236}">
                  <a16:creationId xmlns:a16="http://schemas.microsoft.com/office/drawing/2014/main" id="{BA5F204F-0C21-4064-B6D4-45272B371C41}"/>
                </a:ext>
              </a:extLst>
            </p:cNvPr>
            <p:cNvSpPr>
              <a:spLocks/>
            </p:cNvSpPr>
            <p:nvPr/>
          </p:nvSpPr>
          <p:spPr bwMode="auto">
            <a:xfrm>
              <a:off x="3772" y="1709"/>
              <a:ext cx="234" cy="549"/>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27" name="Freeform 48">
              <a:extLst>
                <a:ext uri="{FF2B5EF4-FFF2-40B4-BE49-F238E27FC236}">
                  <a16:creationId xmlns:a16="http://schemas.microsoft.com/office/drawing/2014/main" id="{9E81E9E5-7264-4150-B443-002FDDCFFCB9}"/>
                </a:ext>
              </a:extLst>
            </p:cNvPr>
            <p:cNvSpPr>
              <a:spLocks/>
            </p:cNvSpPr>
            <p:nvPr/>
          </p:nvSpPr>
          <p:spPr bwMode="auto">
            <a:xfrm>
              <a:off x="3689" y="1764"/>
              <a:ext cx="93" cy="468"/>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28" name="Freeform 49">
              <a:extLst>
                <a:ext uri="{FF2B5EF4-FFF2-40B4-BE49-F238E27FC236}">
                  <a16:creationId xmlns:a16="http://schemas.microsoft.com/office/drawing/2014/main" id="{17A994CA-6BDD-4955-82D1-0CBB923C3485}"/>
                </a:ext>
              </a:extLst>
            </p:cNvPr>
            <p:cNvSpPr>
              <a:spLocks/>
            </p:cNvSpPr>
            <p:nvPr/>
          </p:nvSpPr>
          <p:spPr bwMode="auto">
            <a:xfrm>
              <a:off x="2481" y="1663"/>
              <a:ext cx="2131" cy="1411"/>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29" name="Freeform 50">
              <a:extLst>
                <a:ext uri="{FF2B5EF4-FFF2-40B4-BE49-F238E27FC236}">
                  <a16:creationId xmlns:a16="http://schemas.microsoft.com/office/drawing/2014/main" id="{825D46DA-6B8E-467B-B985-E720412783A2}"/>
                </a:ext>
              </a:extLst>
            </p:cNvPr>
            <p:cNvSpPr>
              <a:spLocks/>
            </p:cNvSpPr>
            <p:nvPr/>
          </p:nvSpPr>
          <p:spPr bwMode="auto">
            <a:xfrm>
              <a:off x="2481" y="2037"/>
              <a:ext cx="2117"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p:spPr>
          <p:txBody>
            <a:bodyPr/>
            <a:lstStyle/>
            <a:p>
              <a:pPr algn="ctr" eaLnBrk="1" hangingPunct="1">
                <a:spcBef>
                  <a:spcPct val="20000"/>
                </a:spcBef>
                <a:defRPr/>
              </a:pPr>
              <a:endParaRPr sz="1350">
                <a:solidFill>
                  <a:prstClr val="black"/>
                </a:solidFill>
              </a:endParaRPr>
            </a:p>
          </p:txBody>
        </p:sp>
        <p:sp>
          <p:nvSpPr>
            <p:cNvPr id="330" name="Freeform 51">
              <a:extLst>
                <a:ext uri="{FF2B5EF4-FFF2-40B4-BE49-F238E27FC236}">
                  <a16:creationId xmlns:a16="http://schemas.microsoft.com/office/drawing/2014/main" id="{740C78BB-5148-4453-B127-7060EFEF95E3}"/>
                </a:ext>
              </a:extLst>
            </p:cNvPr>
            <p:cNvSpPr>
              <a:spLocks/>
            </p:cNvSpPr>
            <p:nvPr/>
          </p:nvSpPr>
          <p:spPr bwMode="auto">
            <a:xfrm>
              <a:off x="2639" y="1756"/>
              <a:ext cx="1185" cy="656"/>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331" name="Freeform 52">
              <a:extLst>
                <a:ext uri="{FF2B5EF4-FFF2-40B4-BE49-F238E27FC236}">
                  <a16:creationId xmlns:a16="http://schemas.microsoft.com/office/drawing/2014/main" id="{ACFD08FD-09E6-477B-B2C5-244F117BE4B2}"/>
                </a:ext>
              </a:extLst>
            </p:cNvPr>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32" name="Freeform 53">
              <a:extLst>
                <a:ext uri="{FF2B5EF4-FFF2-40B4-BE49-F238E27FC236}">
                  <a16:creationId xmlns:a16="http://schemas.microsoft.com/office/drawing/2014/main" id="{D86C454D-6836-46EE-94B5-7D0C4D465F63}"/>
                </a:ext>
              </a:extLst>
            </p:cNvPr>
            <p:cNvSpPr>
              <a:spLocks/>
            </p:cNvSpPr>
            <p:nvPr/>
          </p:nvSpPr>
          <p:spPr bwMode="auto">
            <a:xfrm>
              <a:off x="3074"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sp>
          <p:nvSpPr>
            <p:cNvPr id="333" name="Freeform 54">
              <a:extLst>
                <a:ext uri="{FF2B5EF4-FFF2-40B4-BE49-F238E27FC236}">
                  <a16:creationId xmlns:a16="http://schemas.microsoft.com/office/drawing/2014/main" id="{C08F8B7E-80E4-4D21-B2E9-28B7C0A7D713}"/>
                </a:ext>
              </a:extLst>
            </p:cNvPr>
            <p:cNvSpPr>
              <a:spLocks/>
            </p:cNvSpPr>
            <p:nvPr/>
          </p:nvSpPr>
          <p:spPr bwMode="auto">
            <a:xfrm>
              <a:off x="3477" y="2415"/>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34" name="Freeform 55">
              <a:extLst>
                <a:ext uri="{FF2B5EF4-FFF2-40B4-BE49-F238E27FC236}">
                  <a16:creationId xmlns:a16="http://schemas.microsoft.com/office/drawing/2014/main" id="{3367C3F0-6F6E-42B5-8D5B-5A05F41B9AA8}"/>
                </a:ext>
              </a:extLst>
            </p:cNvPr>
            <p:cNvSpPr>
              <a:spLocks/>
            </p:cNvSpPr>
            <p:nvPr/>
          </p:nvSpPr>
          <p:spPr bwMode="auto">
            <a:xfrm>
              <a:off x="3442" y="2393"/>
              <a:ext cx="363" cy="681"/>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35" name="Freeform 56">
              <a:extLst>
                <a:ext uri="{FF2B5EF4-FFF2-40B4-BE49-F238E27FC236}">
                  <a16:creationId xmlns:a16="http://schemas.microsoft.com/office/drawing/2014/main" id="{6977474B-92CF-4F7C-89F3-9B262AFBE187}"/>
                </a:ext>
              </a:extLst>
            </p:cNvPr>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36" name="Freeform 57">
              <a:extLst>
                <a:ext uri="{FF2B5EF4-FFF2-40B4-BE49-F238E27FC236}">
                  <a16:creationId xmlns:a16="http://schemas.microsoft.com/office/drawing/2014/main" id="{DDD309D3-30A0-47D7-B65C-C6462D4060FE}"/>
                </a:ext>
              </a:extLst>
            </p:cNvPr>
            <p:cNvSpPr>
              <a:spLocks/>
            </p:cNvSpPr>
            <p:nvPr/>
          </p:nvSpPr>
          <p:spPr bwMode="auto">
            <a:xfrm>
              <a:off x="2481" y="2433"/>
              <a:ext cx="315"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37" name="Freeform 58">
              <a:extLst>
                <a:ext uri="{FF2B5EF4-FFF2-40B4-BE49-F238E27FC236}">
                  <a16:creationId xmlns:a16="http://schemas.microsoft.com/office/drawing/2014/main" id="{EA344F4A-B10E-4EB0-9901-3A41F0447CD5}"/>
                </a:ext>
              </a:extLst>
            </p:cNvPr>
            <p:cNvSpPr>
              <a:spLocks/>
            </p:cNvSpPr>
            <p:nvPr/>
          </p:nvSpPr>
          <p:spPr bwMode="auto">
            <a:xfrm>
              <a:off x="3307" y="1817"/>
              <a:ext cx="56"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sp>
          <p:nvSpPr>
            <p:cNvPr id="338" name="Freeform 59">
              <a:extLst>
                <a:ext uri="{FF2B5EF4-FFF2-40B4-BE49-F238E27FC236}">
                  <a16:creationId xmlns:a16="http://schemas.microsoft.com/office/drawing/2014/main" id="{F60D40A5-B89D-46BB-9E17-E74D68E741CC}"/>
                </a:ext>
              </a:extLst>
            </p:cNvPr>
            <p:cNvSpPr>
              <a:spLocks/>
            </p:cNvSpPr>
            <p:nvPr/>
          </p:nvSpPr>
          <p:spPr bwMode="auto">
            <a:xfrm>
              <a:off x="3865" y="2512"/>
              <a:ext cx="950"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39" name="Freeform 60">
              <a:extLst>
                <a:ext uri="{FF2B5EF4-FFF2-40B4-BE49-F238E27FC236}">
                  <a16:creationId xmlns:a16="http://schemas.microsoft.com/office/drawing/2014/main" id="{C6E38AF2-01D4-42EF-8BD6-232805A3B1C4}"/>
                </a:ext>
              </a:extLst>
            </p:cNvPr>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40" name="Freeform 61">
              <a:extLst>
                <a:ext uri="{FF2B5EF4-FFF2-40B4-BE49-F238E27FC236}">
                  <a16:creationId xmlns:a16="http://schemas.microsoft.com/office/drawing/2014/main" id="{6921D15E-C704-4EF4-8EC7-A1D90825C858}"/>
                </a:ext>
              </a:extLst>
            </p:cNvPr>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a:lstStyle/>
            <a:p>
              <a:pPr algn="ctr" eaLnBrk="1" hangingPunct="1">
                <a:spcBef>
                  <a:spcPct val="20000"/>
                </a:spcBef>
                <a:defRPr/>
              </a:pPr>
              <a:endParaRPr sz="1350">
                <a:solidFill>
                  <a:prstClr val="black"/>
                </a:solidFill>
              </a:endParaRPr>
            </a:p>
          </p:txBody>
        </p:sp>
        <p:sp>
          <p:nvSpPr>
            <p:cNvPr id="341" name="Freeform 62">
              <a:extLst>
                <a:ext uri="{FF2B5EF4-FFF2-40B4-BE49-F238E27FC236}">
                  <a16:creationId xmlns:a16="http://schemas.microsoft.com/office/drawing/2014/main" id="{6DE6A72D-585C-4069-B415-3D89211FE246}"/>
                </a:ext>
              </a:extLst>
            </p:cNvPr>
            <p:cNvSpPr>
              <a:spLocks noEditPoints="1"/>
            </p:cNvSpPr>
            <p:nvPr/>
          </p:nvSpPr>
          <p:spPr bwMode="auto">
            <a:xfrm>
              <a:off x="3905" y="2659"/>
              <a:ext cx="869" cy="424"/>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42" name="Freeform 63">
              <a:extLst>
                <a:ext uri="{FF2B5EF4-FFF2-40B4-BE49-F238E27FC236}">
                  <a16:creationId xmlns:a16="http://schemas.microsoft.com/office/drawing/2014/main" id="{A679052D-C1B5-4E62-A8C6-8AEECF6BCF4F}"/>
                </a:ext>
              </a:extLst>
            </p:cNvPr>
            <p:cNvSpPr>
              <a:spLocks/>
            </p:cNvSpPr>
            <p:nvPr/>
          </p:nvSpPr>
          <p:spPr bwMode="auto">
            <a:xfrm>
              <a:off x="4239" y="2565"/>
              <a:ext cx="218" cy="217"/>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343" name="Freeform 64">
              <a:extLst>
                <a:ext uri="{FF2B5EF4-FFF2-40B4-BE49-F238E27FC236}">
                  <a16:creationId xmlns:a16="http://schemas.microsoft.com/office/drawing/2014/main" id="{30F1FD7C-8FA2-471A-A9A2-24E8F8579C9A}"/>
                </a:ext>
              </a:extLst>
            </p:cNvPr>
            <p:cNvSpPr>
              <a:spLocks/>
            </p:cNvSpPr>
            <p:nvPr/>
          </p:nvSpPr>
          <p:spPr bwMode="auto">
            <a:xfrm>
              <a:off x="4243" y="2577"/>
              <a:ext cx="234"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a:lstStyle/>
            <a:p>
              <a:pPr algn="ctr" eaLnBrk="1" hangingPunct="1">
                <a:spcBef>
                  <a:spcPct val="20000"/>
                </a:spcBef>
                <a:defRPr/>
              </a:pPr>
              <a:endParaRPr sz="1350">
                <a:solidFill>
                  <a:prstClr val="black"/>
                </a:solidFill>
              </a:endParaRPr>
            </a:p>
          </p:txBody>
        </p:sp>
        <p:sp>
          <p:nvSpPr>
            <p:cNvPr id="344" name="Freeform 65">
              <a:extLst>
                <a:ext uri="{FF2B5EF4-FFF2-40B4-BE49-F238E27FC236}">
                  <a16:creationId xmlns:a16="http://schemas.microsoft.com/office/drawing/2014/main" id="{5BE1783F-1563-46DC-9BBE-A2048349EA18}"/>
                </a:ext>
              </a:extLst>
            </p:cNvPr>
            <p:cNvSpPr>
              <a:spLocks/>
            </p:cNvSpPr>
            <p:nvPr/>
          </p:nvSpPr>
          <p:spPr bwMode="auto">
            <a:xfrm>
              <a:off x="3311" y="2071"/>
              <a:ext cx="506" cy="168"/>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p:spPr>
          <p:txBody>
            <a:bodyPr/>
            <a:lstStyle/>
            <a:p>
              <a:pPr algn="ctr" eaLnBrk="1" hangingPunct="1">
                <a:spcBef>
                  <a:spcPct val="20000"/>
                </a:spcBef>
                <a:defRPr/>
              </a:pPr>
              <a:endParaRPr sz="1350">
                <a:solidFill>
                  <a:prstClr val="black"/>
                </a:solidFill>
              </a:endParaRPr>
            </a:p>
          </p:txBody>
        </p:sp>
      </p:grpSp>
      <p:grpSp>
        <p:nvGrpSpPr>
          <p:cNvPr id="345" name="Group 347">
            <a:extLst>
              <a:ext uri="{FF2B5EF4-FFF2-40B4-BE49-F238E27FC236}">
                <a16:creationId xmlns:a16="http://schemas.microsoft.com/office/drawing/2014/main" id="{077A5931-DA35-49F1-AF62-92A3AD27AC24}"/>
              </a:ext>
            </a:extLst>
          </p:cNvPr>
          <p:cNvGrpSpPr>
            <a:grpSpLocks/>
          </p:cNvGrpSpPr>
          <p:nvPr/>
        </p:nvGrpSpPr>
        <p:grpSpPr bwMode="auto">
          <a:xfrm>
            <a:off x="-1795" y="3798888"/>
            <a:ext cx="3718818" cy="3084512"/>
            <a:chOff x="-1588" y="4419600"/>
            <a:chExt cx="3504440" cy="2464312"/>
          </a:xfrm>
        </p:grpSpPr>
        <p:grpSp>
          <p:nvGrpSpPr>
            <p:cNvPr id="346" name="Group 156">
              <a:extLst>
                <a:ext uri="{FF2B5EF4-FFF2-40B4-BE49-F238E27FC236}">
                  <a16:creationId xmlns:a16="http://schemas.microsoft.com/office/drawing/2014/main" id="{CD8540D9-CF92-4D0A-9832-C4CF2D5FAE50}"/>
                </a:ext>
              </a:extLst>
            </p:cNvPr>
            <p:cNvGrpSpPr>
              <a:grpSpLocks noChangeAspect="1"/>
            </p:cNvGrpSpPr>
            <p:nvPr/>
          </p:nvGrpSpPr>
          <p:grpSpPr bwMode="auto">
            <a:xfrm>
              <a:off x="-321" y="4419600"/>
              <a:ext cx="2827754" cy="2458133"/>
              <a:chOff x="437" y="-367"/>
              <a:chExt cx="5799" cy="5041"/>
            </a:xfrm>
          </p:grpSpPr>
          <p:sp>
            <p:nvSpPr>
              <p:cNvPr id="372" name="Freeform 157">
                <a:extLst>
                  <a:ext uri="{FF2B5EF4-FFF2-40B4-BE49-F238E27FC236}">
                    <a16:creationId xmlns:a16="http://schemas.microsoft.com/office/drawing/2014/main" id="{45BAF714-3208-4E87-A333-6A82BC5330E6}"/>
                  </a:ext>
                </a:extLst>
              </p:cNvPr>
              <p:cNvSpPr>
                <a:spLocks/>
              </p:cNvSpPr>
              <p:nvPr/>
            </p:nvSpPr>
            <p:spPr bwMode="auto">
              <a:xfrm>
                <a:off x="2494" y="-125"/>
                <a:ext cx="1751" cy="1831"/>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73" name="Freeform 158">
                <a:extLst>
                  <a:ext uri="{FF2B5EF4-FFF2-40B4-BE49-F238E27FC236}">
                    <a16:creationId xmlns:a16="http://schemas.microsoft.com/office/drawing/2014/main" id="{D6A8F840-DC12-4E0E-BF4D-ABA04302F606}"/>
                  </a:ext>
                </a:extLst>
              </p:cNvPr>
              <p:cNvSpPr>
                <a:spLocks/>
              </p:cNvSpPr>
              <p:nvPr/>
            </p:nvSpPr>
            <p:spPr bwMode="auto">
              <a:xfrm>
                <a:off x="2365" y="88"/>
                <a:ext cx="1806" cy="1631"/>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374" name="Freeform 159">
                <a:extLst>
                  <a:ext uri="{FF2B5EF4-FFF2-40B4-BE49-F238E27FC236}">
                    <a16:creationId xmlns:a16="http://schemas.microsoft.com/office/drawing/2014/main" id="{EFD9EF40-A42A-4413-BB29-DB72DF4B7BD0}"/>
                  </a:ext>
                </a:extLst>
              </p:cNvPr>
              <p:cNvSpPr>
                <a:spLocks/>
              </p:cNvSpPr>
              <p:nvPr/>
            </p:nvSpPr>
            <p:spPr bwMode="auto">
              <a:xfrm>
                <a:off x="3613" y="218"/>
                <a:ext cx="530" cy="1254"/>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375" name="Freeform 160">
                <a:extLst>
                  <a:ext uri="{FF2B5EF4-FFF2-40B4-BE49-F238E27FC236}">
                    <a16:creationId xmlns:a16="http://schemas.microsoft.com/office/drawing/2014/main" id="{51489376-1D74-439D-AF6A-08C28EAE140C}"/>
                  </a:ext>
                </a:extLst>
              </p:cNvPr>
              <p:cNvSpPr>
                <a:spLocks/>
              </p:cNvSpPr>
              <p:nvPr/>
            </p:nvSpPr>
            <p:spPr bwMode="auto">
              <a:xfrm>
                <a:off x="3537" y="348"/>
                <a:ext cx="326" cy="1092"/>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376" name="Freeform 161">
                <a:extLst>
                  <a:ext uri="{FF2B5EF4-FFF2-40B4-BE49-F238E27FC236}">
                    <a16:creationId xmlns:a16="http://schemas.microsoft.com/office/drawing/2014/main" id="{9B69B2D9-F76A-426E-9DB1-ABF9E673C7BA}"/>
                  </a:ext>
                </a:extLst>
              </p:cNvPr>
              <p:cNvSpPr>
                <a:spLocks/>
              </p:cNvSpPr>
              <p:nvPr/>
            </p:nvSpPr>
            <p:spPr bwMode="auto">
              <a:xfrm>
                <a:off x="3003" y="-99"/>
                <a:ext cx="679" cy="424"/>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377" name="Freeform 162">
                <a:extLst>
                  <a:ext uri="{FF2B5EF4-FFF2-40B4-BE49-F238E27FC236}">
                    <a16:creationId xmlns:a16="http://schemas.microsoft.com/office/drawing/2014/main" id="{5E33FBA4-79C7-4B80-823A-207D143E67E9}"/>
                  </a:ext>
                </a:extLst>
              </p:cNvPr>
              <p:cNvSpPr>
                <a:spLocks/>
              </p:cNvSpPr>
              <p:nvPr/>
            </p:nvSpPr>
            <p:spPr bwMode="auto">
              <a:xfrm>
                <a:off x="2955" y="-99"/>
                <a:ext cx="579" cy="473"/>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p:spPr>
            <p:txBody>
              <a:bodyPr/>
              <a:lstStyle/>
              <a:p>
                <a:pPr algn="ctr" eaLnBrk="1" hangingPunct="1">
                  <a:spcBef>
                    <a:spcPct val="20000"/>
                  </a:spcBef>
                  <a:defRPr/>
                </a:pPr>
                <a:endParaRPr sz="1350">
                  <a:solidFill>
                    <a:prstClr val="black"/>
                  </a:solidFill>
                </a:endParaRPr>
              </a:p>
            </p:txBody>
          </p:sp>
          <p:sp>
            <p:nvSpPr>
              <p:cNvPr id="378" name="Freeform 163">
                <a:extLst>
                  <a:ext uri="{FF2B5EF4-FFF2-40B4-BE49-F238E27FC236}">
                    <a16:creationId xmlns:a16="http://schemas.microsoft.com/office/drawing/2014/main" id="{FA4AA04F-6B16-4702-AD28-A1D6F80E9D08}"/>
                  </a:ext>
                </a:extLst>
              </p:cNvPr>
              <p:cNvSpPr>
                <a:spLocks/>
              </p:cNvSpPr>
              <p:nvPr/>
            </p:nvSpPr>
            <p:spPr bwMode="auto">
              <a:xfrm>
                <a:off x="479" y="-162"/>
                <a:ext cx="2409" cy="1992"/>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379" name="Freeform 164">
                <a:extLst>
                  <a:ext uri="{FF2B5EF4-FFF2-40B4-BE49-F238E27FC236}">
                    <a16:creationId xmlns:a16="http://schemas.microsoft.com/office/drawing/2014/main" id="{B0C91575-6BFD-44AA-B3E1-DEBD3077C8DD}"/>
                  </a:ext>
                </a:extLst>
              </p:cNvPr>
              <p:cNvSpPr>
                <a:spLocks/>
              </p:cNvSpPr>
              <p:nvPr/>
            </p:nvSpPr>
            <p:spPr bwMode="auto">
              <a:xfrm>
                <a:off x="559" y="62"/>
                <a:ext cx="832"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380" name="Freeform 165">
                <a:extLst>
                  <a:ext uri="{FF2B5EF4-FFF2-40B4-BE49-F238E27FC236}">
                    <a16:creationId xmlns:a16="http://schemas.microsoft.com/office/drawing/2014/main" id="{9F5F9EF7-9ADD-4818-BA87-6B11E23DC532}"/>
                  </a:ext>
                </a:extLst>
              </p:cNvPr>
              <p:cNvSpPr>
                <a:spLocks/>
              </p:cNvSpPr>
              <p:nvPr/>
            </p:nvSpPr>
            <p:spPr bwMode="auto">
              <a:xfrm>
                <a:off x="1984" y="171"/>
                <a:ext cx="263"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381" name="Freeform 166">
                <a:extLst>
                  <a:ext uri="{FF2B5EF4-FFF2-40B4-BE49-F238E27FC236}">
                    <a16:creationId xmlns:a16="http://schemas.microsoft.com/office/drawing/2014/main" id="{CB732AF2-65A5-4DCE-907A-B7B4DC389AF3}"/>
                  </a:ext>
                </a:extLst>
              </p:cNvPr>
              <p:cNvSpPr>
                <a:spLocks/>
              </p:cNvSpPr>
              <p:nvPr/>
            </p:nvSpPr>
            <p:spPr bwMode="auto">
              <a:xfrm>
                <a:off x="1287" y="-367"/>
                <a:ext cx="721" cy="471"/>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382" name="Freeform 167">
                <a:extLst>
                  <a:ext uri="{FF2B5EF4-FFF2-40B4-BE49-F238E27FC236}">
                    <a16:creationId xmlns:a16="http://schemas.microsoft.com/office/drawing/2014/main" id="{3B7DB4C1-8D2A-49E5-B890-5A196B447445}"/>
                  </a:ext>
                </a:extLst>
              </p:cNvPr>
              <p:cNvSpPr>
                <a:spLocks/>
              </p:cNvSpPr>
              <p:nvPr/>
            </p:nvSpPr>
            <p:spPr bwMode="auto">
              <a:xfrm>
                <a:off x="1391" y="-344"/>
                <a:ext cx="659" cy="492"/>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p:spPr>
            <p:txBody>
              <a:bodyPr/>
              <a:lstStyle/>
              <a:p>
                <a:pPr algn="ctr" eaLnBrk="1" hangingPunct="1">
                  <a:spcBef>
                    <a:spcPct val="20000"/>
                  </a:spcBef>
                  <a:defRPr/>
                </a:pPr>
                <a:endParaRPr sz="1350">
                  <a:solidFill>
                    <a:prstClr val="black"/>
                  </a:solidFill>
                </a:endParaRPr>
              </a:p>
            </p:txBody>
          </p:sp>
          <p:sp>
            <p:nvSpPr>
              <p:cNvPr id="383" name="Freeform 168">
                <a:extLst>
                  <a:ext uri="{FF2B5EF4-FFF2-40B4-BE49-F238E27FC236}">
                    <a16:creationId xmlns:a16="http://schemas.microsoft.com/office/drawing/2014/main" id="{39F9A535-DD4E-46DB-A10C-EB8D0E3A893A}"/>
                  </a:ext>
                </a:extLst>
              </p:cNvPr>
              <p:cNvSpPr>
                <a:spLocks/>
              </p:cNvSpPr>
              <p:nvPr/>
            </p:nvSpPr>
            <p:spPr bwMode="auto">
              <a:xfrm>
                <a:off x="3152" y="179"/>
                <a:ext cx="2614" cy="2562"/>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84" name="Freeform 169">
                <a:extLst>
                  <a:ext uri="{FF2B5EF4-FFF2-40B4-BE49-F238E27FC236}">
                    <a16:creationId xmlns:a16="http://schemas.microsoft.com/office/drawing/2014/main" id="{E3DED17A-032B-4565-B2AC-98A108E68D5D}"/>
                  </a:ext>
                </a:extLst>
              </p:cNvPr>
              <p:cNvSpPr>
                <a:spLocks/>
              </p:cNvSpPr>
              <p:nvPr/>
            </p:nvSpPr>
            <p:spPr bwMode="auto">
              <a:xfrm>
                <a:off x="3256" y="538"/>
                <a:ext cx="2611"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p:spPr>
            <p:txBody>
              <a:bodyPr/>
              <a:lstStyle/>
              <a:p>
                <a:pPr algn="ctr" eaLnBrk="1" hangingPunct="1">
                  <a:spcBef>
                    <a:spcPct val="20000"/>
                  </a:spcBef>
                  <a:defRPr/>
                </a:pPr>
                <a:endParaRPr sz="1350">
                  <a:solidFill>
                    <a:prstClr val="black"/>
                  </a:solidFill>
                </a:endParaRPr>
              </a:p>
            </p:txBody>
          </p:sp>
          <p:sp>
            <p:nvSpPr>
              <p:cNvPr id="385" name="Freeform 170">
                <a:extLst>
                  <a:ext uri="{FF2B5EF4-FFF2-40B4-BE49-F238E27FC236}">
                    <a16:creationId xmlns:a16="http://schemas.microsoft.com/office/drawing/2014/main" id="{3E7D77A2-C86F-4CC5-B95D-F75660CD7421}"/>
                  </a:ext>
                </a:extLst>
              </p:cNvPr>
              <p:cNvSpPr>
                <a:spLocks/>
              </p:cNvSpPr>
              <p:nvPr/>
            </p:nvSpPr>
            <p:spPr bwMode="auto">
              <a:xfrm>
                <a:off x="3818" y="226"/>
                <a:ext cx="1206"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386" name="Freeform 171">
                <a:extLst>
                  <a:ext uri="{FF2B5EF4-FFF2-40B4-BE49-F238E27FC236}">
                    <a16:creationId xmlns:a16="http://schemas.microsoft.com/office/drawing/2014/main" id="{DCBC5992-9EDA-4315-8B72-07DAE5DEF590}"/>
                  </a:ext>
                </a:extLst>
              </p:cNvPr>
              <p:cNvSpPr>
                <a:spLocks/>
              </p:cNvSpPr>
              <p:nvPr/>
            </p:nvSpPr>
            <p:spPr bwMode="auto">
              <a:xfrm>
                <a:off x="4380" y="325"/>
                <a:ext cx="66" cy="330"/>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387" name="Freeform 172">
                <a:extLst>
                  <a:ext uri="{FF2B5EF4-FFF2-40B4-BE49-F238E27FC236}">
                    <a16:creationId xmlns:a16="http://schemas.microsoft.com/office/drawing/2014/main" id="{B19D55F0-0BCB-4368-9B3B-1CFF8ADA5560}"/>
                  </a:ext>
                </a:extLst>
              </p:cNvPr>
              <p:cNvSpPr>
                <a:spLocks/>
              </p:cNvSpPr>
              <p:nvPr/>
            </p:nvSpPr>
            <p:spPr bwMode="auto">
              <a:xfrm>
                <a:off x="3818" y="536"/>
                <a:ext cx="423" cy="135"/>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388" name="Freeform 173">
                <a:extLst>
                  <a:ext uri="{FF2B5EF4-FFF2-40B4-BE49-F238E27FC236}">
                    <a16:creationId xmlns:a16="http://schemas.microsoft.com/office/drawing/2014/main" id="{9264DEAE-6B5B-4F12-AA01-9C01F71DB0BF}"/>
                  </a:ext>
                </a:extLst>
              </p:cNvPr>
              <p:cNvSpPr>
                <a:spLocks/>
              </p:cNvSpPr>
              <p:nvPr/>
            </p:nvSpPr>
            <p:spPr bwMode="auto">
              <a:xfrm>
                <a:off x="4827" y="848"/>
                <a:ext cx="475" cy="1581"/>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89" name="Freeform 174">
                <a:extLst>
                  <a:ext uri="{FF2B5EF4-FFF2-40B4-BE49-F238E27FC236}">
                    <a16:creationId xmlns:a16="http://schemas.microsoft.com/office/drawing/2014/main" id="{8AC83ED8-8869-4317-90CD-72DAF707D1E2}"/>
                  </a:ext>
                </a:extLst>
              </p:cNvPr>
              <p:cNvSpPr>
                <a:spLocks/>
              </p:cNvSpPr>
              <p:nvPr/>
            </p:nvSpPr>
            <p:spPr bwMode="auto">
              <a:xfrm>
                <a:off x="4813" y="840"/>
                <a:ext cx="489"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90" name="Freeform 175">
                <a:extLst>
                  <a:ext uri="{FF2B5EF4-FFF2-40B4-BE49-F238E27FC236}">
                    <a16:creationId xmlns:a16="http://schemas.microsoft.com/office/drawing/2014/main" id="{DCD87779-1B95-4807-AD14-479F157424E0}"/>
                  </a:ext>
                </a:extLst>
              </p:cNvPr>
              <p:cNvSpPr>
                <a:spLocks/>
              </p:cNvSpPr>
              <p:nvPr/>
            </p:nvSpPr>
            <p:spPr bwMode="auto">
              <a:xfrm>
                <a:off x="4491" y="915"/>
                <a:ext cx="468"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91" name="Freeform 176">
                <a:extLst>
                  <a:ext uri="{FF2B5EF4-FFF2-40B4-BE49-F238E27FC236}">
                    <a16:creationId xmlns:a16="http://schemas.microsoft.com/office/drawing/2014/main" id="{6B03E111-681F-46F5-A7E5-7D890FF52BD7}"/>
                  </a:ext>
                </a:extLst>
              </p:cNvPr>
              <p:cNvSpPr>
                <a:spLocks/>
              </p:cNvSpPr>
              <p:nvPr/>
            </p:nvSpPr>
            <p:spPr bwMode="auto">
              <a:xfrm>
                <a:off x="4633" y="897"/>
                <a:ext cx="340" cy="1381"/>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92" name="Freeform 177">
                <a:extLst>
                  <a:ext uri="{FF2B5EF4-FFF2-40B4-BE49-F238E27FC236}">
                    <a16:creationId xmlns:a16="http://schemas.microsoft.com/office/drawing/2014/main" id="{60814DA3-7274-488D-A811-61BBCA4F6945}"/>
                  </a:ext>
                </a:extLst>
              </p:cNvPr>
              <p:cNvSpPr>
                <a:spLocks/>
              </p:cNvSpPr>
              <p:nvPr/>
            </p:nvSpPr>
            <p:spPr bwMode="auto">
              <a:xfrm>
                <a:off x="3863" y="853"/>
                <a:ext cx="371" cy="1428"/>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93" name="Freeform 178">
                <a:extLst>
                  <a:ext uri="{FF2B5EF4-FFF2-40B4-BE49-F238E27FC236}">
                    <a16:creationId xmlns:a16="http://schemas.microsoft.com/office/drawing/2014/main" id="{53D9F07F-4B4D-404B-AFBF-9A0748DE1E77}"/>
                  </a:ext>
                </a:extLst>
              </p:cNvPr>
              <p:cNvSpPr>
                <a:spLocks/>
              </p:cNvSpPr>
              <p:nvPr/>
            </p:nvSpPr>
            <p:spPr bwMode="auto">
              <a:xfrm>
                <a:off x="3752" y="827"/>
                <a:ext cx="385" cy="1428"/>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94" name="Freeform 179">
                <a:extLst>
                  <a:ext uri="{FF2B5EF4-FFF2-40B4-BE49-F238E27FC236}">
                    <a16:creationId xmlns:a16="http://schemas.microsoft.com/office/drawing/2014/main" id="{DEE6E35A-2F92-4C03-B91C-263C0B8AE028}"/>
                  </a:ext>
                </a:extLst>
              </p:cNvPr>
              <p:cNvSpPr>
                <a:spLocks/>
              </p:cNvSpPr>
              <p:nvPr/>
            </p:nvSpPr>
            <p:spPr bwMode="auto">
              <a:xfrm>
                <a:off x="3232" y="749"/>
                <a:ext cx="579"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95" name="Freeform 180">
                <a:extLst>
                  <a:ext uri="{FF2B5EF4-FFF2-40B4-BE49-F238E27FC236}">
                    <a16:creationId xmlns:a16="http://schemas.microsoft.com/office/drawing/2014/main" id="{A4F7DB12-8A59-4429-AE5F-25AF3134E599}"/>
                  </a:ext>
                </a:extLst>
              </p:cNvPr>
              <p:cNvSpPr>
                <a:spLocks/>
              </p:cNvSpPr>
              <p:nvPr/>
            </p:nvSpPr>
            <p:spPr bwMode="auto">
              <a:xfrm>
                <a:off x="3246" y="728"/>
                <a:ext cx="471" cy="1306"/>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96" name="Freeform 190">
                <a:extLst>
                  <a:ext uri="{FF2B5EF4-FFF2-40B4-BE49-F238E27FC236}">
                    <a16:creationId xmlns:a16="http://schemas.microsoft.com/office/drawing/2014/main" id="{9453EB69-B22C-460C-9144-CE6714B9552C}"/>
                  </a:ext>
                </a:extLst>
              </p:cNvPr>
              <p:cNvSpPr>
                <a:spLocks/>
              </p:cNvSpPr>
              <p:nvPr/>
            </p:nvSpPr>
            <p:spPr bwMode="auto">
              <a:xfrm>
                <a:off x="438" y="-172"/>
                <a:ext cx="4209"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97" name="Freeform 191">
                <a:extLst>
                  <a:ext uri="{FF2B5EF4-FFF2-40B4-BE49-F238E27FC236}">
                    <a16:creationId xmlns:a16="http://schemas.microsoft.com/office/drawing/2014/main" id="{C7EDD661-5B30-4D81-A970-632C4F0AD569}"/>
                  </a:ext>
                </a:extLst>
              </p:cNvPr>
              <p:cNvSpPr>
                <a:spLocks/>
              </p:cNvSpPr>
              <p:nvPr/>
            </p:nvSpPr>
            <p:spPr bwMode="auto">
              <a:xfrm>
                <a:off x="507" y="356"/>
                <a:ext cx="4261" cy="3051"/>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p:spPr>
            <p:txBody>
              <a:bodyPr/>
              <a:lstStyle/>
              <a:p>
                <a:pPr algn="ctr" eaLnBrk="1" hangingPunct="1">
                  <a:spcBef>
                    <a:spcPct val="20000"/>
                  </a:spcBef>
                  <a:defRPr/>
                </a:pPr>
                <a:endParaRPr sz="1350">
                  <a:solidFill>
                    <a:prstClr val="black"/>
                  </a:solidFill>
                </a:endParaRPr>
              </a:p>
            </p:txBody>
          </p:sp>
          <p:sp>
            <p:nvSpPr>
              <p:cNvPr id="398" name="Freeform 192">
                <a:extLst>
                  <a:ext uri="{FF2B5EF4-FFF2-40B4-BE49-F238E27FC236}">
                    <a16:creationId xmlns:a16="http://schemas.microsoft.com/office/drawing/2014/main" id="{02B1EAC4-6985-43D5-852D-823261B2232E}"/>
                  </a:ext>
                </a:extLst>
              </p:cNvPr>
              <p:cNvSpPr>
                <a:spLocks/>
              </p:cNvSpPr>
              <p:nvPr/>
            </p:nvSpPr>
            <p:spPr bwMode="auto">
              <a:xfrm>
                <a:off x="1561" y="-125"/>
                <a:ext cx="1858"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399" name="Freeform 193">
                <a:extLst>
                  <a:ext uri="{FF2B5EF4-FFF2-40B4-BE49-F238E27FC236}">
                    <a16:creationId xmlns:a16="http://schemas.microsoft.com/office/drawing/2014/main" id="{F271A0AD-BB63-40E4-9447-4783E84E915B}"/>
                  </a:ext>
                </a:extLst>
              </p:cNvPr>
              <p:cNvSpPr>
                <a:spLocks/>
              </p:cNvSpPr>
              <p:nvPr/>
            </p:nvSpPr>
            <p:spPr bwMode="auto">
              <a:xfrm>
                <a:off x="2612" y="-42"/>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400" name="Freeform 194">
                <a:extLst>
                  <a:ext uri="{FF2B5EF4-FFF2-40B4-BE49-F238E27FC236}">
                    <a16:creationId xmlns:a16="http://schemas.microsoft.com/office/drawing/2014/main" id="{085548B4-E7C0-4E60-B454-33338A61A999}"/>
                  </a:ext>
                </a:extLst>
              </p:cNvPr>
              <p:cNvSpPr>
                <a:spLocks/>
              </p:cNvSpPr>
              <p:nvPr/>
            </p:nvSpPr>
            <p:spPr bwMode="auto">
              <a:xfrm>
                <a:off x="1561" y="343"/>
                <a:ext cx="797" cy="268"/>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401" name="Freeform 195">
                <a:extLst>
                  <a:ext uri="{FF2B5EF4-FFF2-40B4-BE49-F238E27FC236}">
                    <a16:creationId xmlns:a16="http://schemas.microsoft.com/office/drawing/2014/main" id="{18A4F4CB-5E53-4AA6-B04D-50C3BCA1402B}"/>
                  </a:ext>
                </a:extLst>
              </p:cNvPr>
              <p:cNvSpPr>
                <a:spLocks/>
              </p:cNvSpPr>
              <p:nvPr/>
            </p:nvSpPr>
            <p:spPr bwMode="auto">
              <a:xfrm>
                <a:off x="3485" y="3506"/>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02" name="Freeform 196">
                <a:extLst>
                  <a:ext uri="{FF2B5EF4-FFF2-40B4-BE49-F238E27FC236}">
                    <a16:creationId xmlns:a16="http://schemas.microsoft.com/office/drawing/2014/main" id="{B393AB03-8060-4B35-B6F6-483DEFBE1B85}"/>
                  </a:ext>
                </a:extLst>
              </p:cNvPr>
              <p:cNvSpPr>
                <a:spLocks/>
              </p:cNvSpPr>
              <p:nvPr/>
            </p:nvSpPr>
            <p:spPr bwMode="auto">
              <a:xfrm>
                <a:off x="3454" y="936"/>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03" name="Freeform 197">
                <a:extLst>
                  <a:ext uri="{FF2B5EF4-FFF2-40B4-BE49-F238E27FC236}">
                    <a16:creationId xmlns:a16="http://schemas.microsoft.com/office/drawing/2014/main" id="{5AA96FF1-699F-4663-B6AE-3D8AC3A29798}"/>
                  </a:ext>
                </a:extLst>
              </p:cNvPr>
              <p:cNvSpPr>
                <a:spLocks/>
              </p:cNvSpPr>
              <p:nvPr/>
            </p:nvSpPr>
            <p:spPr bwMode="auto">
              <a:xfrm>
                <a:off x="2827" y="1061"/>
                <a:ext cx="874" cy="2552"/>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04" name="Freeform 198">
                <a:extLst>
                  <a:ext uri="{FF2B5EF4-FFF2-40B4-BE49-F238E27FC236}">
                    <a16:creationId xmlns:a16="http://schemas.microsoft.com/office/drawing/2014/main" id="{3FFDBC2E-0F09-4241-B913-C4BEFBD39D24}"/>
                  </a:ext>
                </a:extLst>
              </p:cNvPr>
              <p:cNvSpPr>
                <a:spLocks/>
              </p:cNvSpPr>
              <p:nvPr/>
            </p:nvSpPr>
            <p:spPr bwMode="auto">
              <a:xfrm>
                <a:off x="2293" y="-34"/>
                <a:ext cx="340" cy="122"/>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405" name="Freeform 199">
                <a:extLst>
                  <a:ext uri="{FF2B5EF4-FFF2-40B4-BE49-F238E27FC236}">
                    <a16:creationId xmlns:a16="http://schemas.microsoft.com/office/drawing/2014/main" id="{BAA5FCCD-B5BC-4516-A88C-AA4A5E667CB4}"/>
                  </a:ext>
                </a:extLst>
              </p:cNvPr>
              <p:cNvSpPr>
                <a:spLocks/>
              </p:cNvSpPr>
              <p:nvPr/>
            </p:nvSpPr>
            <p:spPr bwMode="auto">
              <a:xfrm>
                <a:off x="514" y="772"/>
                <a:ext cx="3827" cy="2812"/>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406" name="Freeform 214">
                <a:extLst>
                  <a:ext uri="{FF2B5EF4-FFF2-40B4-BE49-F238E27FC236}">
                    <a16:creationId xmlns:a16="http://schemas.microsoft.com/office/drawing/2014/main" id="{EFD43BFF-BB92-4AAF-BB58-7E193B63584E}"/>
                  </a:ext>
                </a:extLst>
              </p:cNvPr>
              <p:cNvSpPr>
                <a:spLocks/>
              </p:cNvSpPr>
              <p:nvPr/>
            </p:nvSpPr>
            <p:spPr bwMode="auto">
              <a:xfrm>
                <a:off x="1409" y="1313"/>
                <a:ext cx="4826" cy="3360"/>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07" name="Freeform 215">
                <a:extLst>
                  <a:ext uri="{FF2B5EF4-FFF2-40B4-BE49-F238E27FC236}">
                    <a16:creationId xmlns:a16="http://schemas.microsoft.com/office/drawing/2014/main" id="{2957E2CE-9974-4A13-A51F-51E17951EEF7}"/>
                  </a:ext>
                </a:extLst>
              </p:cNvPr>
              <p:cNvSpPr>
                <a:spLocks/>
              </p:cNvSpPr>
              <p:nvPr/>
            </p:nvSpPr>
            <p:spPr bwMode="auto">
              <a:xfrm>
                <a:off x="1561" y="2099"/>
                <a:ext cx="4420"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p:spPr>
            <p:txBody>
              <a:bodyPr/>
              <a:lstStyle/>
              <a:p>
                <a:pPr algn="ctr" eaLnBrk="1" hangingPunct="1">
                  <a:spcBef>
                    <a:spcPct val="20000"/>
                  </a:spcBef>
                  <a:defRPr/>
                </a:pPr>
                <a:endParaRPr sz="1350">
                  <a:solidFill>
                    <a:prstClr val="black"/>
                  </a:solidFill>
                </a:endParaRPr>
              </a:p>
            </p:txBody>
          </p:sp>
          <p:sp>
            <p:nvSpPr>
              <p:cNvPr id="408" name="Freeform 216">
                <a:extLst>
                  <a:ext uri="{FF2B5EF4-FFF2-40B4-BE49-F238E27FC236}">
                    <a16:creationId xmlns:a16="http://schemas.microsoft.com/office/drawing/2014/main" id="{E0CF91C9-52EF-4380-A901-9C539D031DFA}"/>
                  </a:ext>
                </a:extLst>
              </p:cNvPr>
              <p:cNvSpPr>
                <a:spLocks/>
              </p:cNvSpPr>
              <p:nvPr/>
            </p:nvSpPr>
            <p:spPr bwMode="auto">
              <a:xfrm>
                <a:off x="2761" y="1407"/>
                <a:ext cx="2077" cy="1235"/>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409" name="Freeform 217">
                <a:extLst>
                  <a:ext uri="{FF2B5EF4-FFF2-40B4-BE49-F238E27FC236}">
                    <a16:creationId xmlns:a16="http://schemas.microsoft.com/office/drawing/2014/main" id="{6D021770-4A8C-4140-823B-C3AA79AA08D0}"/>
                  </a:ext>
                </a:extLst>
              </p:cNvPr>
              <p:cNvSpPr>
                <a:spLocks/>
              </p:cNvSpPr>
              <p:nvPr/>
            </p:nvSpPr>
            <p:spPr bwMode="auto">
              <a:xfrm>
                <a:off x="3520" y="1618"/>
                <a:ext cx="142" cy="681"/>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410" name="Freeform 218">
                <a:extLst>
                  <a:ext uri="{FF2B5EF4-FFF2-40B4-BE49-F238E27FC236}">
                    <a16:creationId xmlns:a16="http://schemas.microsoft.com/office/drawing/2014/main" id="{893BF650-A251-4D78-BD58-66265090896B}"/>
                  </a:ext>
                </a:extLst>
              </p:cNvPr>
              <p:cNvSpPr>
                <a:spLocks/>
              </p:cNvSpPr>
              <p:nvPr/>
            </p:nvSpPr>
            <p:spPr bwMode="auto">
              <a:xfrm>
                <a:off x="3946" y="2057"/>
                <a:ext cx="891" cy="289"/>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411" name="Freeform 219">
                <a:extLst>
                  <a:ext uri="{FF2B5EF4-FFF2-40B4-BE49-F238E27FC236}">
                    <a16:creationId xmlns:a16="http://schemas.microsoft.com/office/drawing/2014/main" id="{A588BDE8-3E9E-4FDB-AF50-008160C3CCFB}"/>
                  </a:ext>
                </a:extLst>
              </p:cNvPr>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12" name="Freeform 220">
                <a:extLst>
                  <a:ext uri="{FF2B5EF4-FFF2-40B4-BE49-F238E27FC236}">
                    <a16:creationId xmlns:a16="http://schemas.microsoft.com/office/drawing/2014/main" id="{109D80FA-F672-4AEB-932E-6E08781014F4}"/>
                  </a:ext>
                </a:extLst>
              </p:cNvPr>
              <p:cNvSpPr>
                <a:spLocks/>
              </p:cNvSpPr>
              <p:nvPr/>
            </p:nvSpPr>
            <p:spPr bwMode="auto">
              <a:xfrm>
                <a:off x="1908" y="2543"/>
                <a:ext cx="905" cy="2130"/>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413" name="Freeform 221">
                <a:extLst>
                  <a:ext uri="{FF2B5EF4-FFF2-40B4-BE49-F238E27FC236}">
                    <a16:creationId xmlns:a16="http://schemas.microsoft.com/office/drawing/2014/main" id="{B2E33825-ADC4-4447-9E91-5BA357F07ECD}"/>
                  </a:ext>
                </a:extLst>
              </p:cNvPr>
              <p:cNvSpPr>
                <a:spLocks/>
              </p:cNvSpPr>
              <p:nvPr/>
            </p:nvSpPr>
            <p:spPr bwMode="auto">
              <a:xfrm>
                <a:off x="2601" y="2580"/>
                <a:ext cx="447" cy="2094"/>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14" name="Freeform 222">
                <a:extLst>
                  <a:ext uri="{FF2B5EF4-FFF2-40B4-BE49-F238E27FC236}">
                    <a16:creationId xmlns:a16="http://schemas.microsoft.com/office/drawing/2014/main" id="{9A5F9EC3-59DE-4B80-A4F1-951899A98D94}"/>
                  </a:ext>
                </a:extLst>
              </p:cNvPr>
              <p:cNvSpPr>
                <a:spLocks/>
              </p:cNvSpPr>
              <p:nvPr/>
            </p:nvSpPr>
            <p:spPr bwMode="auto">
              <a:xfrm>
                <a:off x="2528" y="2533"/>
                <a:ext cx="589" cy="2141"/>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415" name="Freeform 223">
                <a:extLst>
                  <a:ext uri="{FF2B5EF4-FFF2-40B4-BE49-F238E27FC236}">
                    <a16:creationId xmlns:a16="http://schemas.microsoft.com/office/drawing/2014/main" id="{C84F8FF7-4AEE-445E-BD12-A3779E196A7D}"/>
                  </a:ext>
                </a:extLst>
              </p:cNvPr>
              <p:cNvSpPr>
                <a:spLocks/>
              </p:cNvSpPr>
              <p:nvPr/>
            </p:nvSpPr>
            <p:spPr bwMode="auto">
              <a:xfrm>
                <a:off x="4227" y="2567"/>
                <a:ext cx="517"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16" name="Freeform 224">
                <a:extLst>
                  <a:ext uri="{FF2B5EF4-FFF2-40B4-BE49-F238E27FC236}">
                    <a16:creationId xmlns:a16="http://schemas.microsoft.com/office/drawing/2014/main" id="{D344A331-A8EE-4CBD-AB53-7FBDD732AF42}"/>
                  </a:ext>
                </a:extLst>
              </p:cNvPr>
              <p:cNvSpPr>
                <a:spLocks/>
              </p:cNvSpPr>
              <p:nvPr/>
            </p:nvSpPr>
            <p:spPr bwMode="auto">
              <a:xfrm>
                <a:off x="4168" y="2497"/>
                <a:ext cx="686" cy="2177"/>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417" name="Freeform 225">
                <a:extLst>
                  <a:ext uri="{FF2B5EF4-FFF2-40B4-BE49-F238E27FC236}">
                    <a16:creationId xmlns:a16="http://schemas.microsoft.com/office/drawing/2014/main" id="{DC13736C-D9D6-48B9-A0A4-5D3B7F5EDC53}"/>
                  </a:ext>
                </a:extLst>
              </p:cNvPr>
              <p:cNvSpPr>
                <a:spLocks/>
              </p:cNvSpPr>
              <p:nvPr/>
            </p:nvSpPr>
            <p:spPr bwMode="auto">
              <a:xfrm>
                <a:off x="4737" y="2575"/>
                <a:ext cx="1040" cy="2099"/>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418" name="Freeform 226">
                <a:extLst>
                  <a:ext uri="{FF2B5EF4-FFF2-40B4-BE49-F238E27FC236}">
                    <a16:creationId xmlns:a16="http://schemas.microsoft.com/office/drawing/2014/main" id="{B25A9B1A-B6D4-440D-9E42-8E3DD9753264}"/>
                  </a:ext>
                </a:extLst>
              </p:cNvPr>
              <p:cNvSpPr>
                <a:spLocks/>
              </p:cNvSpPr>
              <p:nvPr/>
            </p:nvSpPr>
            <p:spPr bwMode="auto">
              <a:xfrm>
                <a:off x="4862" y="2465"/>
                <a:ext cx="988"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grpSp>
        <p:grpSp>
          <p:nvGrpSpPr>
            <p:cNvPr id="347" name="Group 349">
              <a:extLst>
                <a:ext uri="{FF2B5EF4-FFF2-40B4-BE49-F238E27FC236}">
                  <a16:creationId xmlns:a16="http://schemas.microsoft.com/office/drawing/2014/main" id="{D9352BF7-2BB8-48EB-A389-4F8F22900742}"/>
                </a:ext>
              </a:extLst>
            </p:cNvPr>
            <p:cNvGrpSpPr>
              <a:grpSpLocks/>
            </p:cNvGrpSpPr>
            <p:nvPr/>
          </p:nvGrpSpPr>
          <p:grpSpPr bwMode="auto">
            <a:xfrm flipH="1">
              <a:off x="2055224" y="5313306"/>
              <a:ext cx="1134584" cy="955223"/>
              <a:chOff x="3900133" y="5425719"/>
              <a:chExt cx="1778554" cy="1449268"/>
            </a:xfrm>
          </p:grpSpPr>
          <p:sp>
            <p:nvSpPr>
              <p:cNvPr id="363" name="Freeform 244">
                <a:extLst>
                  <a:ext uri="{FF2B5EF4-FFF2-40B4-BE49-F238E27FC236}">
                    <a16:creationId xmlns:a16="http://schemas.microsoft.com/office/drawing/2014/main" id="{565244F8-764E-4772-836F-E39637804A28}"/>
                  </a:ext>
                </a:extLst>
              </p:cNvPr>
              <p:cNvSpPr>
                <a:spLocks/>
              </p:cNvSpPr>
              <p:nvPr/>
            </p:nvSpPr>
            <p:spPr bwMode="auto">
              <a:xfrm>
                <a:off x="3899664" y="5426398"/>
                <a:ext cx="1778167" cy="1448978"/>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64" name="Freeform 245">
                <a:extLst>
                  <a:ext uri="{FF2B5EF4-FFF2-40B4-BE49-F238E27FC236}">
                    <a16:creationId xmlns:a16="http://schemas.microsoft.com/office/drawing/2014/main" id="{A7BB7304-6DFE-44E6-AC74-4C892656D8EB}"/>
                  </a:ext>
                </a:extLst>
              </p:cNvPr>
              <p:cNvSpPr>
                <a:spLocks/>
              </p:cNvSpPr>
              <p:nvPr/>
            </p:nvSpPr>
            <p:spPr bwMode="auto">
              <a:xfrm>
                <a:off x="3984465" y="5722736"/>
                <a:ext cx="1619165" cy="1152640"/>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365" name="Freeform 246">
                <a:extLst>
                  <a:ext uri="{FF2B5EF4-FFF2-40B4-BE49-F238E27FC236}">
                    <a16:creationId xmlns:a16="http://schemas.microsoft.com/office/drawing/2014/main" id="{2D6E6577-0515-4EA8-A1C8-BECC0F488640}"/>
                  </a:ext>
                </a:extLst>
              </p:cNvPr>
              <p:cNvSpPr>
                <a:spLocks/>
              </p:cNvSpPr>
              <p:nvPr/>
            </p:nvSpPr>
            <p:spPr bwMode="auto">
              <a:xfrm>
                <a:off x="4413769" y="5447565"/>
                <a:ext cx="781758" cy="467598"/>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p:spPr>
            <p:txBody>
              <a:bodyPr/>
              <a:lstStyle/>
              <a:p>
                <a:pPr algn="ctr" eaLnBrk="1" hangingPunct="1">
                  <a:spcBef>
                    <a:spcPct val="20000"/>
                  </a:spcBef>
                  <a:defRPr/>
                </a:pPr>
                <a:endParaRPr sz="1350">
                  <a:solidFill>
                    <a:prstClr val="black"/>
                  </a:solidFill>
                </a:endParaRPr>
              </a:p>
            </p:txBody>
          </p:sp>
          <p:sp>
            <p:nvSpPr>
              <p:cNvPr id="366" name="Freeform 247">
                <a:extLst>
                  <a:ext uri="{FF2B5EF4-FFF2-40B4-BE49-F238E27FC236}">
                    <a16:creationId xmlns:a16="http://schemas.microsoft.com/office/drawing/2014/main" id="{EBF07CF1-DC16-43EA-BEA9-87A9FAF846EF}"/>
                  </a:ext>
                </a:extLst>
              </p:cNvPr>
              <p:cNvSpPr>
                <a:spLocks/>
              </p:cNvSpPr>
              <p:nvPr/>
            </p:nvSpPr>
            <p:spPr bwMode="auto">
              <a:xfrm>
                <a:off x="4856323" y="5528385"/>
                <a:ext cx="53000" cy="257853"/>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367" name="Freeform 248">
                <a:extLst>
                  <a:ext uri="{FF2B5EF4-FFF2-40B4-BE49-F238E27FC236}">
                    <a16:creationId xmlns:a16="http://schemas.microsoft.com/office/drawing/2014/main" id="{3551E332-EBE4-4B78-BAD0-6A4C5E0857CC}"/>
                  </a:ext>
                </a:extLst>
              </p:cNvPr>
              <p:cNvSpPr>
                <a:spLocks/>
              </p:cNvSpPr>
              <p:nvPr/>
            </p:nvSpPr>
            <p:spPr bwMode="auto">
              <a:xfrm>
                <a:off x="4413769" y="5693872"/>
                <a:ext cx="333903" cy="10775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p:spPr>
            <p:txBody>
              <a:bodyPr/>
              <a:lstStyle/>
              <a:p>
                <a:pPr algn="ctr" eaLnBrk="1" hangingPunct="1">
                  <a:spcBef>
                    <a:spcPct val="20000"/>
                  </a:spcBef>
                  <a:defRPr/>
                </a:pPr>
                <a:endParaRPr sz="1350">
                  <a:solidFill>
                    <a:prstClr val="black"/>
                  </a:solidFill>
                </a:endParaRPr>
              </a:p>
            </p:txBody>
          </p:sp>
          <p:sp>
            <p:nvSpPr>
              <p:cNvPr id="368" name="Freeform 251">
                <a:extLst>
                  <a:ext uri="{FF2B5EF4-FFF2-40B4-BE49-F238E27FC236}">
                    <a16:creationId xmlns:a16="http://schemas.microsoft.com/office/drawing/2014/main" id="{69371690-695E-46AB-8A2D-6F1E3E1EC026}"/>
                  </a:ext>
                </a:extLst>
              </p:cNvPr>
              <p:cNvSpPr>
                <a:spLocks/>
              </p:cNvSpPr>
              <p:nvPr/>
            </p:nvSpPr>
            <p:spPr bwMode="auto">
              <a:xfrm>
                <a:off x="5052425" y="5995983"/>
                <a:ext cx="188151" cy="87939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69" name="Freeform 252">
                <a:extLst>
                  <a:ext uri="{FF2B5EF4-FFF2-40B4-BE49-F238E27FC236}">
                    <a16:creationId xmlns:a16="http://schemas.microsoft.com/office/drawing/2014/main" id="{8AC8FC9E-894B-498A-8C33-B284777E1312}"/>
                  </a:ext>
                </a:extLst>
              </p:cNvPr>
              <p:cNvSpPr>
                <a:spLocks/>
              </p:cNvSpPr>
              <p:nvPr/>
            </p:nvSpPr>
            <p:spPr bwMode="auto">
              <a:xfrm>
                <a:off x="5060374" y="5980588"/>
                <a:ext cx="198753" cy="89478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sp>
            <p:nvSpPr>
              <p:cNvPr id="370" name="Freeform 253">
                <a:extLst>
                  <a:ext uri="{FF2B5EF4-FFF2-40B4-BE49-F238E27FC236}">
                    <a16:creationId xmlns:a16="http://schemas.microsoft.com/office/drawing/2014/main" id="{921009A5-B046-4DF9-A8B7-44DFBA5DF7D7}"/>
                  </a:ext>
                </a:extLst>
              </p:cNvPr>
              <p:cNvSpPr>
                <a:spLocks/>
              </p:cNvSpPr>
              <p:nvPr/>
            </p:nvSpPr>
            <p:spPr bwMode="auto">
              <a:xfrm>
                <a:off x="4450869" y="5945952"/>
                <a:ext cx="193453" cy="929425"/>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p:spPr>
            <p:txBody>
              <a:bodyPr/>
              <a:lstStyle/>
              <a:p>
                <a:pPr algn="ctr" eaLnBrk="1" hangingPunct="1">
                  <a:spcBef>
                    <a:spcPct val="20000"/>
                  </a:spcBef>
                  <a:defRPr/>
                </a:pPr>
                <a:endParaRPr sz="1350">
                  <a:solidFill>
                    <a:prstClr val="black"/>
                  </a:solidFill>
                </a:endParaRPr>
              </a:p>
            </p:txBody>
          </p:sp>
          <p:sp>
            <p:nvSpPr>
              <p:cNvPr id="371" name="Freeform 254">
                <a:extLst>
                  <a:ext uri="{FF2B5EF4-FFF2-40B4-BE49-F238E27FC236}">
                    <a16:creationId xmlns:a16="http://schemas.microsoft.com/office/drawing/2014/main" id="{73BC6BA4-40F1-44CA-BFCB-38B5C83E85CC}"/>
                  </a:ext>
                </a:extLst>
              </p:cNvPr>
              <p:cNvSpPr>
                <a:spLocks/>
              </p:cNvSpPr>
              <p:nvPr/>
            </p:nvSpPr>
            <p:spPr bwMode="auto">
              <a:xfrm>
                <a:off x="4421719" y="5932482"/>
                <a:ext cx="243802" cy="942894"/>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p:spPr>
            <p:txBody>
              <a:bodyPr/>
              <a:lstStyle/>
              <a:p>
                <a:pPr algn="ctr" eaLnBrk="1" hangingPunct="1">
                  <a:spcBef>
                    <a:spcPct val="20000"/>
                  </a:spcBef>
                  <a:defRPr/>
                </a:pPr>
                <a:endParaRPr sz="1350">
                  <a:solidFill>
                    <a:prstClr val="black"/>
                  </a:solidFill>
                </a:endParaRPr>
              </a:p>
            </p:txBody>
          </p:sp>
        </p:grpSp>
        <p:grpSp>
          <p:nvGrpSpPr>
            <p:cNvPr id="348" name="Group 350">
              <a:extLst>
                <a:ext uri="{FF2B5EF4-FFF2-40B4-BE49-F238E27FC236}">
                  <a16:creationId xmlns:a16="http://schemas.microsoft.com/office/drawing/2014/main" id="{660E1701-CC7D-4B3D-8F3A-08E56D204992}"/>
                </a:ext>
              </a:extLst>
            </p:cNvPr>
            <p:cNvGrpSpPr>
              <a:grpSpLocks/>
            </p:cNvGrpSpPr>
            <p:nvPr/>
          </p:nvGrpSpPr>
          <p:grpSpPr bwMode="auto">
            <a:xfrm>
              <a:off x="-1588" y="5362669"/>
              <a:ext cx="1522208" cy="1521243"/>
              <a:chOff x="-1588" y="5362669"/>
              <a:chExt cx="1522208" cy="1521243"/>
            </a:xfrm>
          </p:grpSpPr>
          <p:sp>
            <p:nvSpPr>
              <p:cNvPr id="356" name="Freeform 343">
                <a:extLst>
                  <a:ext uri="{FF2B5EF4-FFF2-40B4-BE49-F238E27FC236}">
                    <a16:creationId xmlns:a16="http://schemas.microsoft.com/office/drawing/2014/main" id="{D9804D86-1E5D-4BB6-9D88-2FF6D2AE1890}"/>
                  </a:ext>
                </a:extLst>
              </p:cNvPr>
              <p:cNvSpPr>
                <a:spLocks/>
              </p:cNvSpPr>
              <p:nvPr/>
            </p:nvSpPr>
            <p:spPr bwMode="auto">
              <a:xfrm>
                <a:off x="-1588" y="5363217"/>
                <a:ext cx="1521466" cy="1520695"/>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57" name="Freeform 344">
                <a:extLst>
                  <a:ext uri="{FF2B5EF4-FFF2-40B4-BE49-F238E27FC236}">
                    <a16:creationId xmlns:a16="http://schemas.microsoft.com/office/drawing/2014/main" id="{E1C1C169-3382-4C81-93E6-3A1CCFD840D4}"/>
                  </a:ext>
                </a:extLst>
              </p:cNvPr>
              <p:cNvSpPr>
                <a:spLocks/>
              </p:cNvSpPr>
              <p:nvPr/>
            </p:nvSpPr>
            <p:spPr bwMode="auto">
              <a:xfrm>
                <a:off x="-1588" y="5667610"/>
                <a:ext cx="1425106" cy="1216302"/>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p:spPr>
            <p:txBody>
              <a:bodyPr/>
              <a:lstStyle/>
              <a:p>
                <a:pPr algn="ctr" eaLnBrk="1" hangingPunct="1">
                  <a:spcBef>
                    <a:spcPct val="20000"/>
                  </a:spcBef>
                  <a:defRPr/>
                </a:pPr>
                <a:endParaRPr sz="1350">
                  <a:solidFill>
                    <a:prstClr val="black"/>
                  </a:solidFill>
                </a:endParaRPr>
              </a:p>
            </p:txBody>
          </p:sp>
          <p:sp>
            <p:nvSpPr>
              <p:cNvPr id="358" name="Freeform 345">
                <a:extLst>
                  <a:ext uri="{FF2B5EF4-FFF2-40B4-BE49-F238E27FC236}">
                    <a16:creationId xmlns:a16="http://schemas.microsoft.com/office/drawing/2014/main" id="{B3747867-579E-4EFC-B662-A6A7BBB3A594}"/>
                  </a:ext>
                </a:extLst>
              </p:cNvPr>
              <p:cNvSpPr>
                <a:spLocks/>
              </p:cNvSpPr>
              <p:nvPr/>
            </p:nvSpPr>
            <p:spPr bwMode="auto">
              <a:xfrm>
                <a:off x="906220" y="5751318"/>
                <a:ext cx="488560" cy="1132594"/>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59" name="Freeform 346">
                <a:extLst>
                  <a:ext uri="{FF2B5EF4-FFF2-40B4-BE49-F238E27FC236}">
                    <a16:creationId xmlns:a16="http://schemas.microsoft.com/office/drawing/2014/main" id="{310460C7-6FE5-4406-81B7-A61CDAAA4365}"/>
                  </a:ext>
                </a:extLst>
              </p:cNvPr>
              <p:cNvSpPr>
                <a:spLocks/>
              </p:cNvSpPr>
              <p:nvPr/>
            </p:nvSpPr>
            <p:spPr bwMode="auto">
              <a:xfrm>
                <a:off x="828456" y="5883221"/>
                <a:ext cx="371914" cy="966447"/>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60" name="Freeform 347">
                <a:extLst>
                  <a:ext uri="{FF2B5EF4-FFF2-40B4-BE49-F238E27FC236}">
                    <a16:creationId xmlns:a16="http://schemas.microsoft.com/office/drawing/2014/main" id="{B484B4E7-5057-4153-B402-FAED5250536A}"/>
                  </a:ext>
                </a:extLst>
              </p:cNvPr>
              <p:cNvSpPr>
                <a:spLocks/>
              </p:cNvSpPr>
              <p:nvPr/>
            </p:nvSpPr>
            <p:spPr bwMode="auto">
              <a:xfrm>
                <a:off x="191132" y="5883221"/>
                <a:ext cx="169052" cy="92459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a:lstStyle/>
              <a:p>
                <a:pPr algn="ctr" eaLnBrk="1" hangingPunct="1">
                  <a:spcBef>
                    <a:spcPct val="20000"/>
                  </a:spcBef>
                  <a:defRPr/>
                </a:pPr>
                <a:endParaRPr sz="1350">
                  <a:solidFill>
                    <a:prstClr val="black"/>
                  </a:solidFill>
                </a:endParaRPr>
              </a:p>
            </p:txBody>
          </p:sp>
          <p:sp>
            <p:nvSpPr>
              <p:cNvPr id="361" name="Freeform 348">
                <a:extLst>
                  <a:ext uri="{FF2B5EF4-FFF2-40B4-BE49-F238E27FC236}">
                    <a16:creationId xmlns:a16="http://schemas.microsoft.com/office/drawing/2014/main" id="{CF06A8F0-764C-4DDB-A323-C14C87A919EB}"/>
                  </a:ext>
                </a:extLst>
              </p:cNvPr>
              <p:cNvSpPr>
                <a:spLocks/>
              </p:cNvSpPr>
              <p:nvPr/>
            </p:nvSpPr>
            <p:spPr bwMode="auto">
              <a:xfrm>
                <a:off x="321301" y="5460876"/>
                <a:ext cx="578157" cy="369077"/>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a:lstStyle/>
              <a:p>
                <a:pPr algn="ctr" eaLnBrk="1" hangingPunct="1">
                  <a:spcBef>
                    <a:spcPct val="20000"/>
                  </a:spcBef>
                  <a:defRPr/>
                </a:pPr>
                <a:endParaRPr sz="1350">
                  <a:solidFill>
                    <a:prstClr val="black"/>
                  </a:solidFill>
                </a:endParaRPr>
              </a:p>
            </p:txBody>
          </p:sp>
          <p:sp>
            <p:nvSpPr>
              <p:cNvPr id="362" name="Freeform 349">
                <a:extLst>
                  <a:ext uri="{FF2B5EF4-FFF2-40B4-BE49-F238E27FC236}">
                    <a16:creationId xmlns:a16="http://schemas.microsoft.com/office/drawing/2014/main" id="{79C5ACEE-2CAE-4DF4-B471-8A907F503BCC}"/>
                  </a:ext>
                </a:extLst>
              </p:cNvPr>
              <p:cNvSpPr>
                <a:spLocks/>
              </p:cNvSpPr>
              <p:nvPr/>
            </p:nvSpPr>
            <p:spPr bwMode="auto">
              <a:xfrm>
                <a:off x="277348" y="5460876"/>
                <a:ext cx="490250" cy="412199"/>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a:lstStyle/>
              <a:p>
                <a:pPr algn="ctr" eaLnBrk="1" hangingPunct="1">
                  <a:spcBef>
                    <a:spcPct val="20000"/>
                  </a:spcBef>
                  <a:defRPr/>
                </a:pPr>
                <a:endParaRPr sz="1350">
                  <a:solidFill>
                    <a:prstClr val="black"/>
                  </a:solidFill>
                </a:endParaRPr>
              </a:p>
            </p:txBody>
          </p:sp>
        </p:grpSp>
        <p:grpSp>
          <p:nvGrpSpPr>
            <p:cNvPr id="349" name="Group 351">
              <a:extLst>
                <a:ext uri="{FF2B5EF4-FFF2-40B4-BE49-F238E27FC236}">
                  <a16:creationId xmlns:a16="http://schemas.microsoft.com/office/drawing/2014/main" id="{882504AB-0F17-47F7-8482-4E4C0C3C0097}"/>
                </a:ext>
              </a:extLst>
            </p:cNvPr>
            <p:cNvGrpSpPr>
              <a:grpSpLocks/>
            </p:cNvGrpSpPr>
            <p:nvPr/>
          </p:nvGrpSpPr>
          <p:grpSpPr bwMode="auto">
            <a:xfrm>
              <a:off x="1808901" y="5856153"/>
              <a:ext cx="1693951" cy="1019100"/>
              <a:chOff x="1623186" y="-214403"/>
              <a:chExt cx="1171187" cy="716005"/>
            </a:xfrm>
          </p:grpSpPr>
          <p:sp>
            <p:nvSpPr>
              <p:cNvPr id="350" name="Freeform 369">
                <a:extLst>
                  <a:ext uri="{FF2B5EF4-FFF2-40B4-BE49-F238E27FC236}">
                    <a16:creationId xmlns:a16="http://schemas.microsoft.com/office/drawing/2014/main" id="{AA8AF9A9-6FB5-4E87-9304-07CD4DE3E9D4}"/>
                  </a:ext>
                </a:extLst>
              </p:cNvPr>
              <p:cNvSpPr>
                <a:spLocks/>
              </p:cNvSpPr>
              <p:nvPr/>
            </p:nvSpPr>
            <p:spPr bwMode="auto">
              <a:xfrm>
                <a:off x="1623224" y="-214098"/>
                <a:ext cx="1171149" cy="715546"/>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51" name="Freeform 370">
                <a:extLst>
                  <a:ext uri="{FF2B5EF4-FFF2-40B4-BE49-F238E27FC236}">
                    <a16:creationId xmlns:a16="http://schemas.microsoft.com/office/drawing/2014/main" id="{21CB8276-FD8A-4749-9232-90FDD5A44219}"/>
                  </a:ext>
                </a:extLst>
              </p:cNvPr>
              <p:cNvSpPr>
                <a:spLocks/>
              </p:cNvSpPr>
              <p:nvPr/>
            </p:nvSpPr>
            <p:spPr bwMode="auto">
              <a:xfrm>
                <a:off x="1937634" y="-64395"/>
                <a:ext cx="573886" cy="147921"/>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52" name="Freeform 371">
                <a:extLst>
                  <a:ext uri="{FF2B5EF4-FFF2-40B4-BE49-F238E27FC236}">
                    <a16:creationId xmlns:a16="http://schemas.microsoft.com/office/drawing/2014/main" id="{68F01100-5D58-43E2-A5BD-D08C31E6EDA8}"/>
                  </a:ext>
                </a:extLst>
              </p:cNvPr>
              <p:cNvSpPr>
                <a:spLocks/>
              </p:cNvSpPr>
              <p:nvPr/>
            </p:nvSpPr>
            <p:spPr bwMode="auto">
              <a:xfrm>
                <a:off x="1689846" y="-108058"/>
                <a:ext cx="1096345" cy="60950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a:lstStyle/>
              <a:p>
                <a:pPr algn="ctr" eaLnBrk="1" hangingPunct="1">
                  <a:spcBef>
                    <a:spcPct val="20000"/>
                  </a:spcBef>
                  <a:defRPr/>
                </a:pPr>
                <a:endParaRPr sz="1350">
                  <a:solidFill>
                    <a:prstClr val="black"/>
                  </a:solidFill>
                </a:endParaRPr>
              </a:p>
            </p:txBody>
          </p:sp>
          <p:sp>
            <p:nvSpPr>
              <p:cNvPr id="353" name="Freeform 372">
                <a:extLst>
                  <a:ext uri="{FF2B5EF4-FFF2-40B4-BE49-F238E27FC236}">
                    <a16:creationId xmlns:a16="http://schemas.microsoft.com/office/drawing/2014/main" id="{CC0F2308-6DDC-4775-B072-C4EED38F2B0A}"/>
                  </a:ext>
                </a:extLst>
              </p:cNvPr>
              <p:cNvSpPr>
                <a:spLocks noEditPoints="1"/>
              </p:cNvSpPr>
              <p:nvPr/>
            </p:nvSpPr>
            <p:spPr bwMode="auto">
              <a:xfrm>
                <a:off x="1672314" y="-38553"/>
                <a:ext cx="1072969" cy="540001"/>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a:lstStyle/>
              <a:p>
                <a:pPr algn="ctr" eaLnBrk="1" hangingPunct="1">
                  <a:spcBef>
                    <a:spcPct val="20000"/>
                  </a:spcBef>
                  <a:defRPr/>
                </a:pPr>
                <a:endParaRPr sz="1350">
                  <a:solidFill>
                    <a:prstClr val="black"/>
                  </a:solidFill>
                </a:endParaRPr>
              </a:p>
            </p:txBody>
          </p:sp>
          <p:sp>
            <p:nvSpPr>
              <p:cNvPr id="354" name="Freeform 373">
                <a:extLst>
                  <a:ext uri="{FF2B5EF4-FFF2-40B4-BE49-F238E27FC236}">
                    <a16:creationId xmlns:a16="http://schemas.microsoft.com/office/drawing/2014/main" id="{67C65C30-C6D1-47AF-84F3-B5947074879F}"/>
                  </a:ext>
                </a:extLst>
              </p:cNvPr>
              <p:cNvSpPr>
                <a:spLocks/>
              </p:cNvSpPr>
              <p:nvPr/>
            </p:nvSpPr>
            <p:spPr bwMode="auto">
              <a:xfrm>
                <a:off x="2086073" y="-156177"/>
                <a:ext cx="268827" cy="26911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a:lstStyle/>
              <a:p>
                <a:pPr algn="ctr" eaLnBrk="1" hangingPunct="1">
                  <a:spcBef>
                    <a:spcPct val="20000"/>
                  </a:spcBef>
                  <a:defRPr/>
                </a:pPr>
                <a:endParaRPr sz="1350">
                  <a:solidFill>
                    <a:prstClr val="black"/>
                  </a:solidFill>
                </a:endParaRPr>
              </a:p>
            </p:txBody>
          </p:sp>
          <p:sp>
            <p:nvSpPr>
              <p:cNvPr id="355" name="Freeform 374">
                <a:extLst>
                  <a:ext uri="{FF2B5EF4-FFF2-40B4-BE49-F238E27FC236}">
                    <a16:creationId xmlns:a16="http://schemas.microsoft.com/office/drawing/2014/main" id="{407E206D-3D7F-460E-8B29-C741AF3BAD47}"/>
                  </a:ext>
                </a:extLst>
              </p:cNvPr>
              <p:cNvSpPr>
                <a:spLocks/>
              </p:cNvSpPr>
              <p:nvPr/>
            </p:nvSpPr>
            <p:spPr bwMode="auto">
              <a:xfrm>
                <a:off x="2089580" y="-141029"/>
                <a:ext cx="287528" cy="262872"/>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a:lstStyle/>
              <a:p>
                <a:pPr algn="ctr" eaLnBrk="1" hangingPunct="1">
                  <a:spcBef>
                    <a:spcPct val="20000"/>
                  </a:spcBef>
                  <a:defRPr/>
                </a:pPr>
                <a:endParaRPr sz="1350">
                  <a:solidFill>
                    <a:prstClr val="black"/>
                  </a:solidFill>
                </a:endParaRPr>
              </a:p>
            </p:txBody>
          </p:sp>
        </p:grpSp>
      </p:grpSp>
      <p:grpSp>
        <p:nvGrpSpPr>
          <p:cNvPr id="419" name="Group 52">
            <a:extLst>
              <a:ext uri="{FF2B5EF4-FFF2-40B4-BE49-F238E27FC236}">
                <a16:creationId xmlns:a16="http://schemas.microsoft.com/office/drawing/2014/main" id="{F13296D1-AAB7-47E8-B533-8BDABD72FD8B}"/>
              </a:ext>
            </a:extLst>
          </p:cNvPr>
          <p:cNvGrpSpPr>
            <a:grpSpLocks noChangeAspect="1"/>
          </p:cNvGrpSpPr>
          <p:nvPr/>
        </p:nvGrpSpPr>
        <p:grpSpPr bwMode="auto">
          <a:xfrm rot="-1651836">
            <a:off x="312144" y="506413"/>
            <a:ext cx="757039" cy="1022350"/>
            <a:chOff x="4634" y="754"/>
            <a:chExt cx="1164" cy="1332"/>
          </a:xfrm>
        </p:grpSpPr>
        <p:sp>
          <p:nvSpPr>
            <p:cNvPr id="420" name="Freeform 53">
              <a:extLst>
                <a:ext uri="{FF2B5EF4-FFF2-40B4-BE49-F238E27FC236}">
                  <a16:creationId xmlns:a16="http://schemas.microsoft.com/office/drawing/2014/main" id="{DF54D308-1F01-4254-A3BA-F0377383B005}"/>
                </a:ext>
              </a:extLst>
            </p:cNvPr>
            <p:cNvSpPr>
              <a:spLocks/>
            </p:cNvSpPr>
            <p:nvPr/>
          </p:nvSpPr>
          <p:spPr bwMode="auto">
            <a:xfrm>
              <a:off x="4635" y="753"/>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421" name="Freeform 54">
              <a:extLst>
                <a:ext uri="{FF2B5EF4-FFF2-40B4-BE49-F238E27FC236}">
                  <a16:creationId xmlns:a16="http://schemas.microsoft.com/office/drawing/2014/main" id="{5BB93D7E-17F7-4817-B31D-AA7B325DED24}"/>
                </a:ext>
              </a:extLst>
            </p:cNvPr>
            <p:cNvSpPr>
              <a:spLocks/>
            </p:cNvSpPr>
            <p:nvPr/>
          </p:nvSpPr>
          <p:spPr bwMode="auto">
            <a:xfrm>
              <a:off x="4732" y="828"/>
              <a:ext cx="987" cy="1003"/>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lstStyle/>
            <a:p>
              <a:pPr algn="ctr" eaLnBrk="1" hangingPunct="1">
                <a:spcBef>
                  <a:spcPct val="20000"/>
                </a:spcBef>
                <a:defRPr/>
              </a:pPr>
              <a:endParaRPr sz="1350">
                <a:solidFill>
                  <a:prstClr val="black"/>
                </a:solidFill>
              </a:endParaRPr>
            </a:p>
          </p:txBody>
        </p:sp>
        <p:sp>
          <p:nvSpPr>
            <p:cNvPr id="422" name="Freeform 55">
              <a:extLst>
                <a:ext uri="{FF2B5EF4-FFF2-40B4-BE49-F238E27FC236}">
                  <a16:creationId xmlns:a16="http://schemas.microsoft.com/office/drawing/2014/main" id="{24891A8F-520F-4CA8-A8CD-547581CE7234}"/>
                </a:ext>
              </a:extLst>
            </p:cNvPr>
            <p:cNvSpPr>
              <a:spLocks/>
            </p:cNvSpPr>
            <p:nvPr/>
          </p:nvSpPr>
          <p:spPr bwMode="auto">
            <a:xfrm>
              <a:off x="5116" y="1092"/>
              <a:ext cx="165" cy="697"/>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23" name="Freeform 56">
              <a:extLst>
                <a:ext uri="{FF2B5EF4-FFF2-40B4-BE49-F238E27FC236}">
                  <a16:creationId xmlns:a16="http://schemas.microsoft.com/office/drawing/2014/main" id="{794C7E5A-E9C9-41DA-8AF2-71D3DBD9E418}"/>
                </a:ext>
              </a:extLst>
            </p:cNvPr>
            <p:cNvSpPr>
              <a:spLocks/>
            </p:cNvSpPr>
            <p:nvPr/>
          </p:nvSpPr>
          <p:spPr bwMode="auto">
            <a:xfrm>
              <a:off x="4857" y="1296"/>
              <a:ext cx="317" cy="339"/>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24" name="Freeform 57">
              <a:extLst>
                <a:ext uri="{FF2B5EF4-FFF2-40B4-BE49-F238E27FC236}">
                  <a16:creationId xmlns:a16="http://schemas.microsoft.com/office/drawing/2014/main" id="{F7BB4F2B-F650-43A1-AC54-C4F3A5B5C978}"/>
                </a:ext>
              </a:extLst>
            </p:cNvPr>
            <p:cNvSpPr>
              <a:spLocks/>
            </p:cNvSpPr>
            <p:nvPr/>
          </p:nvSpPr>
          <p:spPr bwMode="auto">
            <a:xfrm>
              <a:off x="4913" y="1709"/>
              <a:ext cx="276"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25" name="Freeform 58">
              <a:extLst>
                <a:ext uri="{FF2B5EF4-FFF2-40B4-BE49-F238E27FC236}">
                  <a16:creationId xmlns:a16="http://schemas.microsoft.com/office/drawing/2014/main" id="{FB50F720-2045-4B7E-9525-EBC900E3A8D9}"/>
                </a:ext>
              </a:extLst>
            </p:cNvPr>
            <p:cNvSpPr>
              <a:spLocks/>
            </p:cNvSpPr>
            <p:nvPr/>
          </p:nvSpPr>
          <p:spPr bwMode="auto">
            <a:xfrm>
              <a:off x="5257" y="1400"/>
              <a:ext cx="386" cy="261"/>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26" name="Freeform 59">
              <a:extLst>
                <a:ext uri="{FF2B5EF4-FFF2-40B4-BE49-F238E27FC236}">
                  <a16:creationId xmlns:a16="http://schemas.microsoft.com/office/drawing/2014/main" id="{7755AF17-FE8B-4A60-BA33-DC894E4BD9AF}"/>
                </a:ext>
              </a:extLst>
            </p:cNvPr>
            <p:cNvSpPr>
              <a:spLocks/>
            </p:cNvSpPr>
            <p:nvPr/>
          </p:nvSpPr>
          <p:spPr bwMode="auto">
            <a:xfrm>
              <a:off x="5237" y="1700"/>
              <a:ext cx="372"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27" name="Freeform 60">
              <a:extLst>
                <a:ext uri="{FF2B5EF4-FFF2-40B4-BE49-F238E27FC236}">
                  <a16:creationId xmlns:a16="http://schemas.microsoft.com/office/drawing/2014/main" id="{37BBD525-7E5F-45A9-A78E-6E770E1294A6}"/>
                </a:ext>
              </a:extLst>
            </p:cNvPr>
            <p:cNvSpPr>
              <a:spLocks/>
            </p:cNvSpPr>
            <p:nvPr/>
          </p:nvSpPr>
          <p:spPr bwMode="auto">
            <a:xfrm>
              <a:off x="5042" y="1845"/>
              <a:ext cx="188" cy="240"/>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grpSp>
      <p:grpSp>
        <p:nvGrpSpPr>
          <p:cNvPr id="428" name="Group 52">
            <a:extLst>
              <a:ext uri="{FF2B5EF4-FFF2-40B4-BE49-F238E27FC236}">
                <a16:creationId xmlns:a16="http://schemas.microsoft.com/office/drawing/2014/main" id="{254C2537-22CC-4836-BAC4-E398DC0009C3}"/>
              </a:ext>
            </a:extLst>
          </p:cNvPr>
          <p:cNvGrpSpPr>
            <a:grpSpLocks noChangeAspect="1"/>
          </p:cNvGrpSpPr>
          <p:nvPr/>
        </p:nvGrpSpPr>
        <p:grpSpPr bwMode="auto">
          <a:xfrm rot="5825446">
            <a:off x="9830356" y="429628"/>
            <a:ext cx="407987" cy="396458"/>
            <a:chOff x="4634" y="754"/>
            <a:chExt cx="1164" cy="1332"/>
          </a:xfrm>
        </p:grpSpPr>
        <p:sp>
          <p:nvSpPr>
            <p:cNvPr id="429" name="Freeform 53">
              <a:extLst>
                <a:ext uri="{FF2B5EF4-FFF2-40B4-BE49-F238E27FC236}">
                  <a16:creationId xmlns:a16="http://schemas.microsoft.com/office/drawing/2014/main" id="{5D8D8AD0-7693-474A-81B0-AA6B14D3D34B}"/>
                </a:ext>
              </a:extLst>
            </p:cNvPr>
            <p:cNvSpPr>
              <a:spLocks/>
            </p:cNvSpPr>
            <p:nvPr/>
          </p:nvSpPr>
          <p:spPr bwMode="auto">
            <a:xfrm>
              <a:off x="4630" y="760"/>
              <a:ext cx="1164" cy="1236"/>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430" name="Freeform 54">
              <a:extLst>
                <a:ext uri="{FF2B5EF4-FFF2-40B4-BE49-F238E27FC236}">
                  <a16:creationId xmlns:a16="http://schemas.microsoft.com/office/drawing/2014/main" id="{CE2966A8-AFC1-4FC9-B0D7-202F74D2A347}"/>
                </a:ext>
              </a:extLst>
            </p:cNvPr>
            <p:cNvSpPr>
              <a:spLocks/>
            </p:cNvSpPr>
            <p:nvPr/>
          </p:nvSpPr>
          <p:spPr bwMode="auto">
            <a:xfrm>
              <a:off x="4730" y="830"/>
              <a:ext cx="987" cy="1007"/>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lstStyle/>
            <a:p>
              <a:pPr algn="ctr" eaLnBrk="1" hangingPunct="1">
                <a:spcBef>
                  <a:spcPct val="20000"/>
                </a:spcBef>
                <a:defRPr/>
              </a:pPr>
              <a:endParaRPr sz="1350">
                <a:solidFill>
                  <a:prstClr val="black"/>
                </a:solidFill>
              </a:endParaRPr>
            </a:p>
          </p:txBody>
        </p:sp>
        <p:sp>
          <p:nvSpPr>
            <p:cNvPr id="431" name="Freeform 55">
              <a:extLst>
                <a:ext uri="{FF2B5EF4-FFF2-40B4-BE49-F238E27FC236}">
                  <a16:creationId xmlns:a16="http://schemas.microsoft.com/office/drawing/2014/main" id="{FFBA6132-733C-4C71-BA61-8E213E5DD593}"/>
                </a:ext>
              </a:extLst>
            </p:cNvPr>
            <p:cNvSpPr>
              <a:spLocks/>
            </p:cNvSpPr>
            <p:nvPr/>
          </p:nvSpPr>
          <p:spPr bwMode="auto">
            <a:xfrm>
              <a:off x="5116" y="1089"/>
              <a:ext cx="163" cy="699"/>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32" name="Freeform 56">
              <a:extLst>
                <a:ext uri="{FF2B5EF4-FFF2-40B4-BE49-F238E27FC236}">
                  <a16:creationId xmlns:a16="http://schemas.microsoft.com/office/drawing/2014/main" id="{F7099039-DDAA-4235-9FD0-B0FD2F7866FE}"/>
                </a:ext>
              </a:extLst>
            </p:cNvPr>
            <p:cNvSpPr>
              <a:spLocks/>
            </p:cNvSpPr>
            <p:nvPr/>
          </p:nvSpPr>
          <p:spPr bwMode="auto">
            <a:xfrm>
              <a:off x="4855" y="1300"/>
              <a:ext cx="317" cy="344"/>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33" name="Freeform 57">
              <a:extLst>
                <a:ext uri="{FF2B5EF4-FFF2-40B4-BE49-F238E27FC236}">
                  <a16:creationId xmlns:a16="http://schemas.microsoft.com/office/drawing/2014/main" id="{31E9E26A-3701-4198-9068-5A18DF8F5B40}"/>
                </a:ext>
              </a:extLst>
            </p:cNvPr>
            <p:cNvSpPr>
              <a:spLocks/>
            </p:cNvSpPr>
            <p:nvPr/>
          </p:nvSpPr>
          <p:spPr bwMode="auto">
            <a:xfrm>
              <a:off x="4909" y="1718"/>
              <a:ext cx="281" cy="90"/>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34" name="Freeform 58">
              <a:extLst>
                <a:ext uri="{FF2B5EF4-FFF2-40B4-BE49-F238E27FC236}">
                  <a16:creationId xmlns:a16="http://schemas.microsoft.com/office/drawing/2014/main" id="{22853F3F-D9E6-4357-AD8E-46136145515E}"/>
                </a:ext>
              </a:extLst>
            </p:cNvPr>
            <p:cNvSpPr>
              <a:spLocks/>
            </p:cNvSpPr>
            <p:nvPr/>
          </p:nvSpPr>
          <p:spPr bwMode="auto">
            <a:xfrm>
              <a:off x="5258" y="1403"/>
              <a:ext cx="385" cy="259"/>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35" name="Freeform 59">
              <a:extLst>
                <a:ext uri="{FF2B5EF4-FFF2-40B4-BE49-F238E27FC236}">
                  <a16:creationId xmlns:a16="http://schemas.microsoft.com/office/drawing/2014/main" id="{E91E7681-FE00-4D2C-A5A3-9B28C05DC3C5}"/>
                </a:ext>
              </a:extLst>
            </p:cNvPr>
            <p:cNvSpPr>
              <a:spLocks/>
            </p:cNvSpPr>
            <p:nvPr/>
          </p:nvSpPr>
          <p:spPr bwMode="auto">
            <a:xfrm>
              <a:off x="5233" y="1699"/>
              <a:ext cx="376" cy="121"/>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436" name="Freeform 60">
              <a:extLst>
                <a:ext uri="{FF2B5EF4-FFF2-40B4-BE49-F238E27FC236}">
                  <a16:creationId xmlns:a16="http://schemas.microsoft.com/office/drawing/2014/main" id="{0CE13661-5A6A-4723-AB42-36CC7DCD3543}"/>
                </a:ext>
              </a:extLst>
            </p:cNvPr>
            <p:cNvSpPr>
              <a:spLocks/>
            </p:cNvSpPr>
            <p:nvPr/>
          </p:nvSpPr>
          <p:spPr bwMode="auto">
            <a:xfrm>
              <a:off x="5042" y="1844"/>
              <a:ext cx="186" cy="241"/>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grpSp>
      <p:grpSp>
        <p:nvGrpSpPr>
          <p:cNvPr id="437" name="Group 66">
            <a:extLst>
              <a:ext uri="{FF2B5EF4-FFF2-40B4-BE49-F238E27FC236}">
                <a16:creationId xmlns:a16="http://schemas.microsoft.com/office/drawing/2014/main" id="{193EB665-9259-4591-831B-BFD80457126B}"/>
              </a:ext>
            </a:extLst>
          </p:cNvPr>
          <p:cNvGrpSpPr>
            <a:grpSpLocks noChangeAspect="1"/>
          </p:cNvGrpSpPr>
          <p:nvPr/>
        </p:nvGrpSpPr>
        <p:grpSpPr bwMode="auto">
          <a:xfrm>
            <a:off x="19734" y="3049589"/>
            <a:ext cx="328289" cy="363537"/>
            <a:chOff x="3636" y="1964"/>
            <a:chExt cx="413" cy="388"/>
          </a:xfrm>
        </p:grpSpPr>
        <p:sp>
          <p:nvSpPr>
            <p:cNvPr id="438" name="Freeform 67">
              <a:extLst>
                <a:ext uri="{FF2B5EF4-FFF2-40B4-BE49-F238E27FC236}">
                  <a16:creationId xmlns:a16="http://schemas.microsoft.com/office/drawing/2014/main" id="{7553227B-EFEA-4690-9690-2CF1CC9EB4ED}"/>
                </a:ext>
              </a:extLst>
            </p:cNvPr>
            <p:cNvSpPr>
              <a:spLocks/>
            </p:cNvSpPr>
            <p:nvPr/>
          </p:nvSpPr>
          <p:spPr bwMode="auto">
            <a:xfrm>
              <a:off x="3970" y="1976"/>
              <a:ext cx="79" cy="108"/>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a:lstStyle/>
            <a:p>
              <a:pPr algn="ctr" eaLnBrk="1" hangingPunct="1">
                <a:spcBef>
                  <a:spcPct val="20000"/>
                </a:spcBef>
                <a:defRPr/>
              </a:pPr>
              <a:endParaRPr sz="1350">
                <a:solidFill>
                  <a:prstClr val="black"/>
                </a:solidFill>
              </a:endParaRPr>
            </a:p>
          </p:txBody>
        </p:sp>
        <p:sp>
          <p:nvSpPr>
            <p:cNvPr id="439" name="Freeform 68">
              <a:extLst>
                <a:ext uri="{FF2B5EF4-FFF2-40B4-BE49-F238E27FC236}">
                  <a16:creationId xmlns:a16="http://schemas.microsoft.com/office/drawing/2014/main" id="{14490983-E2AB-4832-806D-04B9227D458E}"/>
                </a:ext>
              </a:extLst>
            </p:cNvPr>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440" name="Freeform 69">
              <a:extLst>
                <a:ext uri="{FF2B5EF4-FFF2-40B4-BE49-F238E27FC236}">
                  <a16:creationId xmlns:a16="http://schemas.microsoft.com/office/drawing/2014/main" id="{D13B7065-17EB-44DA-B9CD-A81614BFA418}"/>
                </a:ext>
              </a:extLst>
            </p:cNvPr>
            <p:cNvSpPr>
              <a:spLocks/>
            </p:cNvSpPr>
            <p:nvPr/>
          </p:nvSpPr>
          <p:spPr bwMode="auto">
            <a:xfrm>
              <a:off x="3677" y="1964"/>
              <a:ext cx="363" cy="368"/>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a:lstStyle/>
            <a:p>
              <a:pPr algn="ctr" eaLnBrk="1" hangingPunct="1">
                <a:spcBef>
                  <a:spcPct val="20000"/>
                </a:spcBef>
                <a:defRPr/>
              </a:pPr>
              <a:endParaRPr sz="1350">
                <a:solidFill>
                  <a:prstClr val="black"/>
                </a:solidFill>
              </a:endParaRPr>
            </a:p>
          </p:txBody>
        </p:sp>
        <p:sp>
          <p:nvSpPr>
            <p:cNvPr id="441" name="Freeform 70">
              <a:extLst>
                <a:ext uri="{FF2B5EF4-FFF2-40B4-BE49-F238E27FC236}">
                  <a16:creationId xmlns:a16="http://schemas.microsoft.com/office/drawing/2014/main" id="{D69356CE-CDA9-4B1A-8FC1-0A42FD13BBC7}"/>
                </a:ext>
              </a:extLst>
            </p:cNvPr>
            <p:cNvSpPr>
              <a:spLocks/>
            </p:cNvSpPr>
            <p:nvPr/>
          </p:nvSpPr>
          <p:spPr bwMode="auto">
            <a:xfrm>
              <a:off x="3771" y="2079"/>
              <a:ext cx="208" cy="117"/>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442" name="Freeform 71">
              <a:extLst>
                <a:ext uri="{FF2B5EF4-FFF2-40B4-BE49-F238E27FC236}">
                  <a16:creationId xmlns:a16="http://schemas.microsoft.com/office/drawing/2014/main" id="{CC56B077-1D91-4517-B83A-C80CD9EF8D1D}"/>
                </a:ext>
              </a:extLst>
            </p:cNvPr>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443" name="Freeform 72">
              <a:extLst>
                <a:ext uri="{FF2B5EF4-FFF2-40B4-BE49-F238E27FC236}">
                  <a16:creationId xmlns:a16="http://schemas.microsoft.com/office/drawing/2014/main" id="{1116883B-A107-4EBE-836F-9F9C8C75E568}"/>
                </a:ext>
              </a:extLst>
            </p:cNvPr>
            <p:cNvSpPr>
              <a:spLocks/>
            </p:cNvSpPr>
            <p:nvPr/>
          </p:nvSpPr>
          <p:spPr bwMode="auto">
            <a:xfrm>
              <a:off x="3984"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444" name="Freeform 73">
              <a:extLst>
                <a:ext uri="{FF2B5EF4-FFF2-40B4-BE49-F238E27FC236}">
                  <a16:creationId xmlns:a16="http://schemas.microsoft.com/office/drawing/2014/main" id="{152A8551-C476-4479-87CD-4983E40509C9}"/>
                </a:ext>
              </a:extLst>
            </p:cNvPr>
            <p:cNvSpPr>
              <a:spLocks/>
            </p:cNvSpPr>
            <p:nvPr/>
          </p:nvSpPr>
          <p:spPr bwMode="auto">
            <a:xfrm>
              <a:off x="3909"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445" name="Freeform 74">
              <a:extLst>
                <a:ext uri="{FF2B5EF4-FFF2-40B4-BE49-F238E27FC236}">
                  <a16:creationId xmlns:a16="http://schemas.microsoft.com/office/drawing/2014/main" id="{C1FEFB31-605F-46D8-B246-36D81DEA4225}"/>
                </a:ext>
              </a:extLst>
            </p:cNvPr>
            <p:cNvSpPr>
              <a:spLocks/>
            </p:cNvSpPr>
            <p:nvPr/>
          </p:nvSpPr>
          <p:spPr bwMode="auto">
            <a:xfrm>
              <a:off x="3794" y="2033"/>
              <a:ext cx="140" cy="68"/>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grpSp>
      <p:sp>
        <p:nvSpPr>
          <p:cNvPr id="2" name="Title 1"/>
          <p:cNvSpPr>
            <a:spLocks noGrp="1"/>
          </p:cNvSpPr>
          <p:nvPr>
            <p:ph type="title"/>
          </p:nvPr>
        </p:nvSpPr>
        <p:spPr>
          <a:xfrm>
            <a:off x="1724634" y="828879"/>
            <a:ext cx="5134781" cy="3507549"/>
          </a:xfrm>
        </p:spPr>
        <p:txBody>
          <a:bodyPr anchor="ctr"/>
          <a:lstStyle>
            <a:lvl1pPr algn="ctr">
              <a:defRPr sz="4500"/>
            </a:lvl1pPr>
          </a:lstStyle>
          <a:p>
            <a:r>
              <a:rPr lang="en-US"/>
              <a:t>Click to edit Master title style</a:t>
            </a:r>
            <a:endParaRPr/>
          </a:p>
        </p:txBody>
      </p:sp>
      <p:sp>
        <p:nvSpPr>
          <p:cNvPr id="446" name="Footer Placeholder 3">
            <a:extLst>
              <a:ext uri="{FF2B5EF4-FFF2-40B4-BE49-F238E27FC236}">
                <a16:creationId xmlns:a16="http://schemas.microsoft.com/office/drawing/2014/main" id="{A1CB529F-E5F8-42AC-8F07-8C38C11F0B8F}"/>
              </a:ext>
            </a:extLst>
          </p:cNvPr>
          <p:cNvSpPr>
            <a:spLocks noGrp="1"/>
          </p:cNvSpPr>
          <p:nvPr>
            <p:ph type="ftr" sz="quarter" idx="10"/>
          </p:nvPr>
        </p:nvSpPr>
        <p:spPr/>
        <p:txBody>
          <a:bodyPr/>
          <a:lstStyle>
            <a:lvl1pPr>
              <a:defRPr/>
            </a:lvl1pPr>
          </a:lstStyle>
          <a:p>
            <a:pPr>
              <a:defRPr/>
            </a:pPr>
            <a:r>
              <a:rPr lang="en-US"/>
              <a:t>Add a footer</a:t>
            </a:r>
          </a:p>
        </p:txBody>
      </p:sp>
      <p:sp>
        <p:nvSpPr>
          <p:cNvPr id="447" name="Date Placeholder 2">
            <a:extLst>
              <a:ext uri="{FF2B5EF4-FFF2-40B4-BE49-F238E27FC236}">
                <a16:creationId xmlns:a16="http://schemas.microsoft.com/office/drawing/2014/main" id="{1CE2416B-AFAF-4ACB-869E-F762C39E98B3}"/>
              </a:ext>
            </a:extLst>
          </p:cNvPr>
          <p:cNvSpPr>
            <a:spLocks noGrp="1"/>
          </p:cNvSpPr>
          <p:nvPr>
            <p:ph type="dt" sz="half" idx="11"/>
          </p:nvPr>
        </p:nvSpPr>
        <p:spPr/>
        <p:txBody>
          <a:bodyPr/>
          <a:lstStyle>
            <a:lvl1pPr>
              <a:defRPr/>
            </a:lvl1pPr>
          </a:lstStyle>
          <a:p>
            <a:pPr>
              <a:defRPr/>
            </a:pPr>
            <a:fld id="{8E66282E-3192-4BA2-A6D2-3D4400443B31}" type="datetimeFigureOut">
              <a:rPr lang="en-US"/>
              <a:pPr>
                <a:defRPr/>
              </a:pPr>
              <a:t>11/20/2022</a:t>
            </a:fld>
            <a:endParaRPr/>
          </a:p>
        </p:txBody>
      </p:sp>
      <p:sp>
        <p:nvSpPr>
          <p:cNvPr id="448" name="Slide Number Placeholder 4">
            <a:extLst>
              <a:ext uri="{FF2B5EF4-FFF2-40B4-BE49-F238E27FC236}">
                <a16:creationId xmlns:a16="http://schemas.microsoft.com/office/drawing/2014/main" id="{DE175677-30F6-41E0-BDCE-54D0E19052C9}"/>
              </a:ext>
            </a:extLst>
          </p:cNvPr>
          <p:cNvSpPr>
            <a:spLocks noGrp="1"/>
          </p:cNvSpPr>
          <p:nvPr>
            <p:ph type="sldNum" sz="quarter" idx="12"/>
          </p:nvPr>
        </p:nvSpPr>
        <p:spPr/>
        <p:txBody>
          <a:bodyPr/>
          <a:lstStyle>
            <a:lvl1pPr>
              <a:defRPr/>
            </a:lvl1pPr>
          </a:lstStyle>
          <a:p>
            <a:pPr>
              <a:defRPr/>
            </a:pPr>
            <a:fld id="{2A83CAEF-0DF0-4819-BDCF-A53824B51324}" type="slidenum">
              <a:rPr/>
              <a:pPr>
                <a:defRPr/>
              </a:pPr>
              <a:t>‹#›</a:t>
            </a:fld>
            <a:endParaRPr/>
          </a:p>
        </p:txBody>
      </p:sp>
    </p:spTree>
    <p:extLst>
      <p:ext uri="{BB962C8B-B14F-4D97-AF65-F5344CB8AC3E}">
        <p14:creationId xmlns:p14="http://schemas.microsoft.com/office/powerpoint/2010/main" val="216998942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B845CA7-9F26-46A4-83BF-1A1BC80F4C24}"/>
              </a:ext>
            </a:extLst>
          </p:cNvPr>
          <p:cNvSpPr>
            <a:spLocks noGrp="1"/>
          </p:cNvSpPr>
          <p:nvPr>
            <p:ph type="ftr" sz="quarter" idx="10"/>
          </p:nvPr>
        </p:nvSpPr>
        <p:spPr/>
        <p:txBody>
          <a:bodyPr/>
          <a:lstStyle>
            <a:lvl1pPr>
              <a:defRPr/>
            </a:lvl1pPr>
          </a:lstStyle>
          <a:p>
            <a:pPr>
              <a:defRPr/>
            </a:pPr>
            <a:r>
              <a:rPr lang="en-US"/>
              <a:t>Add a footer</a:t>
            </a:r>
          </a:p>
        </p:txBody>
      </p:sp>
      <p:sp>
        <p:nvSpPr>
          <p:cNvPr id="3" name="Date Placeholder 1">
            <a:extLst>
              <a:ext uri="{FF2B5EF4-FFF2-40B4-BE49-F238E27FC236}">
                <a16:creationId xmlns:a16="http://schemas.microsoft.com/office/drawing/2014/main" id="{4C7B03E0-090C-4738-9E03-43FDCE79066C}"/>
              </a:ext>
            </a:extLst>
          </p:cNvPr>
          <p:cNvSpPr>
            <a:spLocks noGrp="1"/>
          </p:cNvSpPr>
          <p:nvPr>
            <p:ph type="dt" sz="half" idx="11"/>
          </p:nvPr>
        </p:nvSpPr>
        <p:spPr/>
        <p:txBody>
          <a:bodyPr/>
          <a:lstStyle>
            <a:lvl1pPr>
              <a:defRPr/>
            </a:lvl1pPr>
          </a:lstStyle>
          <a:p>
            <a:pPr>
              <a:defRPr/>
            </a:pPr>
            <a:fld id="{6A96C470-0176-4BA9-9B31-6C069C9EDE6E}" type="datetimeFigureOut">
              <a:rPr lang="en-US"/>
              <a:pPr>
                <a:defRPr/>
              </a:pPr>
              <a:t>11/20/2022</a:t>
            </a:fld>
            <a:endParaRPr/>
          </a:p>
        </p:txBody>
      </p:sp>
      <p:sp>
        <p:nvSpPr>
          <p:cNvPr id="4" name="Slide Number Placeholder 3">
            <a:extLst>
              <a:ext uri="{FF2B5EF4-FFF2-40B4-BE49-F238E27FC236}">
                <a16:creationId xmlns:a16="http://schemas.microsoft.com/office/drawing/2014/main" id="{B2BBC008-56B8-4F6D-ABFD-A287998585BC}"/>
              </a:ext>
            </a:extLst>
          </p:cNvPr>
          <p:cNvSpPr>
            <a:spLocks noGrp="1"/>
          </p:cNvSpPr>
          <p:nvPr>
            <p:ph type="sldNum" sz="quarter" idx="12"/>
          </p:nvPr>
        </p:nvSpPr>
        <p:spPr/>
        <p:txBody>
          <a:bodyPr/>
          <a:lstStyle>
            <a:lvl1pPr>
              <a:defRPr/>
            </a:lvl1pPr>
          </a:lstStyle>
          <a:p>
            <a:pPr>
              <a:defRPr/>
            </a:pPr>
            <a:fld id="{F1DE7B49-C94A-448A-954D-0CC9031E139D}" type="slidenum">
              <a:rPr/>
              <a:pPr>
                <a:defRPr/>
              </a:pPr>
              <a:t>‹#›</a:t>
            </a:fld>
            <a:endParaRPr/>
          </a:p>
        </p:txBody>
      </p:sp>
    </p:spTree>
    <p:extLst>
      <p:ext uri="{BB962C8B-B14F-4D97-AF65-F5344CB8AC3E}">
        <p14:creationId xmlns:p14="http://schemas.microsoft.com/office/powerpoint/2010/main" val="415095682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973" y="1188720"/>
            <a:ext cx="2634925" cy="2286000"/>
          </a:xfrm>
        </p:spPr>
        <p:txBody>
          <a:bodyPr/>
          <a:lstStyle>
            <a:lvl1pPr>
              <a:defRPr sz="2550" b="0"/>
            </a:lvl1pPr>
          </a:lstStyle>
          <a:p>
            <a:r>
              <a:rPr lang="en-US"/>
              <a:t>Click to edit Master title style</a:t>
            </a:r>
            <a:endParaRPr/>
          </a:p>
        </p:txBody>
      </p:sp>
      <p:sp>
        <p:nvSpPr>
          <p:cNvPr id="3" name="Content Placeholder 2"/>
          <p:cNvSpPr>
            <a:spLocks noGrp="1"/>
          </p:cNvSpPr>
          <p:nvPr>
            <p:ph idx="1"/>
          </p:nvPr>
        </p:nvSpPr>
        <p:spPr>
          <a:xfrm>
            <a:off x="3797392" y="457200"/>
            <a:ext cx="5657338" cy="59436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29973" y="3474720"/>
            <a:ext cx="2634925" cy="1371600"/>
          </a:xfrm>
        </p:spPr>
        <p:txBody>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5">
            <a:extLst>
              <a:ext uri="{FF2B5EF4-FFF2-40B4-BE49-F238E27FC236}">
                <a16:creationId xmlns:a16="http://schemas.microsoft.com/office/drawing/2014/main" id="{3C585A02-4B6A-453A-82C4-8F9E98B000EA}"/>
              </a:ext>
            </a:extLst>
          </p:cNvPr>
          <p:cNvSpPr>
            <a:spLocks noGrp="1"/>
          </p:cNvSpPr>
          <p:nvPr>
            <p:ph type="ftr" sz="quarter" idx="10"/>
          </p:nvPr>
        </p:nvSpPr>
        <p:spPr/>
        <p:txBody>
          <a:bodyPr/>
          <a:lstStyle>
            <a:lvl1pPr>
              <a:defRPr/>
            </a:lvl1pPr>
          </a:lstStyle>
          <a:p>
            <a:pPr>
              <a:defRPr/>
            </a:pPr>
            <a:r>
              <a:rPr lang="en-US"/>
              <a:t>Add a footer</a:t>
            </a:r>
          </a:p>
        </p:txBody>
      </p:sp>
      <p:sp>
        <p:nvSpPr>
          <p:cNvPr id="6" name="Date Placeholder 4">
            <a:extLst>
              <a:ext uri="{FF2B5EF4-FFF2-40B4-BE49-F238E27FC236}">
                <a16:creationId xmlns:a16="http://schemas.microsoft.com/office/drawing/2014/main" id="{F59B62C3-7F71-4147-9DED-2F6F19641A24}"/>
              </a:ext>
            </a:extLst>
          </p:cNvPr>
          <p:cNvSpPr>
            <a:spLocks noGrp="1"/>
          </p:cNvSpPr>
          <p:nvPr>
            <p:ph type="dt" sz="half" idx="11"/>
          </p:nvPr>
        </p:nvSpPr>
        <p:spPr/>
        <p:txBody>
          <a:bodyPr/>
          <a:lstStyle>
            <a:lvl1pPr>
              <a:defRPr/>
            </a:lvl1pPr>
          </a:lstStyle>
          <a:p>
            <a:pPr>
              <a:defRPr/>
            </a:pPr>
            <a:fld id="{CA0C1DC5-06DC-4D92-937E-464AD4EDF84F}" type="datetimeFigureOut">
              <a:rPr lang="en-US"/>
              <a:pPr>
                <a:defRPr/>
              </a:pPr>
              <a:t>11/20/2022</a:t>
            </a:fld>
            <a:endParaRPr/>
          </a:p>
        </p:txBody>
      </p:sp>
      <p:sp>
        <p:nvSpPr>
          <p:cNvPr id="7" name="Slide Number Placeholder 6">
            <a:extLst>
              <a:ext uri="{FF2B5EF4-FFF2-40B4-BE49-F238E27FC236}">
                <a16:creationId xmlns:a16="http://schemas.microsoft.com/office/drawing/2014/main" id="{10368C00-31BC-4CA6-9B29-111FA7B873A2}"/>
              </a:ext>
            </a:extLst>
          </p:cNvPr>
          <p:cNvSpPr>
            <a:spLocks noGrp="1"/>
          </p:cNvSpPr>
          <p:nvPr>
            <p:ph type="sldNum" sz="quarter" idx="12"/>
          </p:nvPr>
        </p:nvSpPr>
        <p:spPr/>
        <p:txBody>
          <a:bodyPr/>
          <a:lstStyle>
            <a:lvl1pPr>
              <a:defRPr/>
            </a:lvl1pPr>
          </a:lstStyle>
          <a:p>
            <a:pPr>
              <a:defRPr/>
            </a:pPr>
            <a:fld id="{EA1DBC3A-A6B4-4D7D-946F-4E7B43571464}" type="slidenum">
              <a:rPr/>
              <a:pPr>
                <a:defRPr/>
              </a:pPr>
              <a:t>‹#›</a:t>
            </a:fld>
            <a:endParaRPr/>
          </a:p>
        </p:txBody>
      </p:sp>
    </p:spTree>
    <p:extLst>
      <p:ext uri="{BB962C8B-B14F-4D97-AF65-F5344CB8AC3E}">
        <p14:creationId xmlns:p14="http://schemas.microsoft.com/office/powerpoint/2010/main" val="325978363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973" y="1188720"/>
            <a:ext cx="2634925" cy="2286000"/>
          </a:xfrm>
        </p:spPr>
        <p:txBody>
          <a:bodyPr/>
          <a:lstStyle>
            <a:lvl1pPr>
              <a:defRPr sz="255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797392" y="457200"/>
            <a:ext cx="5657338" cy="5943600"/>
          </a:xfrm>
          <a:solidFill>
            <a:schemeClr val="bg1">
              <a:lumMod val="95000"/>
            </a:schemeClr>
          </a:solidFill>
        </p:spPr>
        <p:txBody>
          <a:bodyPr/>
          <a:lstStyle>
            <a:lvl1pPr marL="0" indent="0" algn="ctr">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noProof="0"/>
          </a:p>
        </p:txBody>
      </p:sp>
      <p:sp>
        <p:nvSpPr>
          <p:cNvPr id="4" name="Text Placeholder 3"/>
          <p:cNvSpPr>
            <a:spLocks noGrp="1"/>
          </p:cNvSpPr>
          <p:nvPr>
            <p:ph type="body" sz="half" idx="2"/>
          </p:nvPr>
        </p:nvSpPr>
        <p:spPr>
          <a:xfrm>
            <a:off x="929973" y="3474720"/>
            <a:ext cx="2634925" cy="1371600"/>
          </a:xfrm>
        </p:spPr>
        <p:txBody>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5">
            <a:extLst>
              <a:ext uri="{FF2B5EF4-FFF2-40B4-BE49-F238E27FC236}">
                <a16:creationId xmlns:a16="http://schemas.microsoft.com/office/drawing/2014/main" id="{C86131FF-CA56-4A05-A6DA-7724D6D58EC1}"/>
              </a:ext>
            </a:extLst>
          </p:cNvPr>
          <p:cNvSpPr>
            <a:spLocks noGrp="1"/>
          </p:cNvSpPr>
          <p:nvPr>
            <p:ph type="ftr" sz="quarter" idx="10"/>
          </p:nvPr>
        </p:nvSpPr>
        <p:spPr/>
        <p:txBody>
          <a:bodyPr/>
          <a:lstStyle>
            <a:lvl1pPr>
              <a:defRPr/>
            </a:lvl1pPr>
          </a:lstStyle>
          <a:p>
            <a:pPr>
              <a:defRPr/>
            </a:pPr>
            <a:r>
              <a:rPr lang="en-US"/>
              <a:t>Add a footer</a:t>
            </a:r>
          </a:p>
        </p:txBody>
      </p:sp>
      <p:sp>
        <p:nvSpPr>
          <p:cNvPr id="6" name="Date Placeholder 4">
            <a:extLst>
              <a:ext uri="{FF2B5EF4-FFF2-40B4-BE49-F238E27FC236}">
                <a16:creationId xmlns:a16="http://schemas.microsoft.com/office/drawing/2014/main" id="{7AFB28C0-5F89-4FEF-B9D0-8607A06FB928}"/>
              </a:ext>
            </a:extLst>
          </p:cNvPr>
          <p:cNvSpPr>
            <a:spLocks noGrp="1"/>
          </p:cNvSpPr>
          <p:nvPr>
            <p:ph type="dt" sz="half" idx="11"/>
          </p:nvPr>
        </p:nvSpPr>
        <p:spPr/>
        <p:txBody>
          <a:bodyPr/>
          <a:lstStyle>
            <a:lvl1pPr>
              <a:defRPr/>
            </a:lvl1pPr>
          </a:lstStyle>
          <a:p>
            <a:pPr>
              <a:defRPr/>
            </a:pPr>
            <a:fld id="{F1544123-F65F-41A0-AB35-0C862E8BE235}" type="datetimeFigureOut">
              <a:rPr lang="en-US"/>
              <a:pPr>
                <a:defRPr/>
              </a:pPr>
              <a:t>11/20/2022</a:t>
            </a:fld>
            <a:endParaRPr/>
          </a:p>
        </p:txBody>
      </p:sp>
      <p:sp>
        <p:nvSpPr>
          <p:cNvPr id="7" name="Slide Number Placeholder 6">
            <a:extLst>
              <a:ext uri="{FF2B5EF4-FFF2-40B4-BE49-F238E27FC236}">
                <a16:creationId xmlns:a16="http://schemas.microsoft.com/office/drawing/2014/main" id="{2D211A7F-B4C2-47C2-99C4-737B64506FB9}"/>
              </a:ext>
            </a:extLst>
          </p:cNvPr>
          <p:cNvSpPr>
            <a:spLocks noGrp="1"/>
          </p:cNvSpPr>
          <p:nvPr>
            <p:ph type="sldNum" sz="quarter" idx="12"/>
          </p:nvPr>
        </p:nvSpPr>
        <p:spPr/>
        <p:txBody>
          <a:bodyPr/>
          <a:lstStyle>
            <a:lvl1pPr>
              <a:defRPr/>
            </a:lvl1pPr>
          </a:lstStyle>
          <a:p>
            <a:pPr>
              <a:defRPr/>
            </a:pPr>
            <a:fld id="{08BCA3F1-2782-42E9-943B-318D2041772F}" type="slidenum">
              <a:rPr/>
              <a:pPr>
                <a:defRPr/>
              </a:pPr>
              <a:t>‹#›</a:t>
            </a:fld>
            <a:endParaRPr/>
          </a:p>
        </p:txBody>
      </p:sp>
    </p:spTree>
    <p:extLst>
      <p:ext uri="{BB962C8B-B14F-4D97-AF65-F5344CB8AC3E}">
        <p14:creationId xmlns:p14="http://schemas.microsoft.com/office/powerpoint/2010/main" val="2443556355"/>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a:extLst>
              <a:ext uri="{FF2B5EF4-FFF2-40B4-BE49-F238E27FC236}">
                <a16:creationId xmlns:a16="http://schemas.microsoft.com/office/drawing/2014/main" id="{12B27EF2-6CA8-4B51-B02B-7BAE5C590518}"/>
              </a:ext>
            </a:extLst>
          </p:cNvPr>
          <p:cNvSpPr>
            <a:spLocks noGrp="1"/>
          </p:cNvSpPr>
          <p:nvPr>
            <p:ph type="ftr" sz="quarter" idx="10"/>
          </p:nvPr>
        </p:nvSpPr>
        <p:spPr/>
        <p:txBody>
          <a:bodyPr/>
          <a:lstStyle>
            <a:lvl1pPr>
              <a:defRPr/>
            </a:lvl1pPr>
          </a:lstStyle>
          <a:p>
            <a:pPr>
              <a:defRPr/>
            </a:pPr>
            <a:r>
              <a:rPr lang="en-US"/>
              <a:t>Add a footer</a:t>
            </a:r>
          </a:p>
        </p:txBody>
      </p:sp>
      <p:sp>
        <p:nvSpPr>
          <p:cNvPr id="5" name="Date Placeholder 3">
            <a:extLst>
              <a:ext uri="{FF2B5EF4-FFF2-40B4-BE49-F238E27FC236}">
                <a16:creationId xmlns:a16="http://schemas.microsoft.com/office/drawing/2014/main" id="{49276D8B-7A02-400E-BAFB-9C8F9BBB5C15}"/>
              </a:ext>
            </a:extLst>
          </p:cNvPr>
          <p:cNvSpPr>
            <a:spLocks noGrp="1"/>
          </p:cNvSpPr>
          <p:nvPr>
            <p:ph type="dt" sz="half" idx="11"/>
          </p:nvPr>
        </p:nvSpPr>
        <p:spPr/>
        <p:txBody>
          <a:bodyPr/>
          <a:lstStyle>
            <a:lvl1pPr>
              <a:defRPr/>
            </a:lvl1pPr>
          </a:lstStyle>
          <a:p>
            <a:pPr>
              <a:defRPr/>
            </a:pPr>
            <a:fld id="{35DEFAB0-4055-4EC9-B485-CFA86780E710}" type="datetimeFigureOut">
              <a:rPr lang="en-US"/>
              <a:pPr>
                <a:defRPr/>
              </a:pPr>
              <a:t>11/20/2022</a:t>
            </a:fld>
            <a:endParaRPr/>
          </a:p>
        </p:txBody>
      </p:sp>
      <p:sp>
        <p:nvSpPr>
          <p:cNvPr id="6" name="Slide Number Placeholder 5">
            <a:extLst>
              <a:ext uri="{FF2B5EF4-FFF2-40B4-BE49-F238E27FC236}">
                <a16:creationId xmlns:a16="http://schemas.microsoft.com/office/drawing/2014/main" id="{6B52CED9-C63C-4DDE-B5A7-C9DFC1CDE873}"/>
              </a:ext>
            </a:extLst>
          </p:cNvPr>
          <p:cNvSpPr>
            <a:spLocks noGrp="1"/>
          </p:cNvSpPr>
          <p:nvPr>
            <p:ph type="sldNum" sz="quarter" idx="12"/>
          </p:nvPr>
        </p:nvSpPr>
        <p:spPr/>
        <p:txBody>
          <a:bodyPr/>
          <a:lstStyle>
            <a:lvl1pPr>
              <a:defRPr/>
            </a:lvl1pPr>
          </a:lstStyle>
          <a:p>
            <a:pPr>
              <a:defRPr/>
            </a:pPr>
            <a:fld id="{534337A9-F5DB-42CF-AB49-0C28D4530146}" type="slidenum">
              <a:rPr/>
              <a:pPr>
                <a:defRPr/>
              </a:pPr>
              <a:t>‹#›</a:t>
            </a:fld>
            <a:endParaRPr/>
          </a:p>
        </p:txBody>
      </p:sp>
    </p:spTree>
    <p:extLst>
      <p:ext uri="{BB962C8B-B14F-4D97-AF65-F5344CB8AC3E}">
        <p14:creationId xmlns:p14="http://schemas.microsoft.com/office/powerpoint/2010/main" val="30736522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4582" y="592669"/>
            <a:ext cx="2228061"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0399" y="592669"/>
            <a:ext cx="6555021"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a:extLst>
              <a:ext uri="{FF2B5EF4-FFF2-40B4-BE49-F238E27FC236}">
                <a16:creationId xmlns:a16="http://schemas.microsoft.com/office/drawing/2014/main" id="{409A53A9-3152-42E3-9650-FFD53A43BDE5}"/>
              </a:ext>
            </a:extLst>
          </p:cNvPr>
          <p:cNvSpPr>
            <a:spLocks noGrp="1"/>
          </p:cNvSpPr>
          <p:nvPr>
            <p:ph type="ftr" sz="quarter" idx="10"/>
          </p:nvPr>
        </p:nvSpPr>
        <p:spPr/>
        <p:txBody>
          <a:bodyPr/>
          <a:lstStyle>
            <a:lvl1pPr>
              <a:defRPr/>
            </a:lvl1pPr>
          </a:lstStyle>
          <a:p>
            <a:pPr>
              <a:defRPr/>
            </a:pPr>
            <a:r>
              <a:rPr lang="en-US"/>
              <a:t>Add a footer</a:t>
            </a:r>
          </a:p>
        </p:txBody>
      </p:sp>
      <p:sp>
        <p:nvSpPr>
          <p:cNvPr id="5" name="Date Placeholder 3">
            <a:extLst>
              <a:ext uri="{FF2B5EF4-FFF2-40B4-BE49-F238E27FC236}">
                <a16:creationId xmlns:a16="http://schemas.microsoft.com/office/drawing/2014/main" id="{E6DB8C7F-941F-4717-AE5F-BCF7F7176FE4}"/>
              </a:ext>
            </a:extLst>
          </p:cNvPr>
          <p:cNvSpPr>
            <a:spLocks noGrp="1"/>
          </p:cNvSpPr>
          <p:nvPr>
            <p:ph type="dt" sz="half" idx="11"/>
          </p:nvPr>
        </p:nvSpPr>
        <p:spPr/>
        <p:txBody>
          <a:bodyPr/>
          <a:lstStyle>
            <a:lvl1pPr>
              <a:defRPr/>
            </a:lvl1pPr>
          </a:lstStyle>
          <a:p>
            <a:pPr>
              <a:defRPr/>
            </a:pPr>
            <a:fld id="{7D1C8F69-75B8-4486-A7F5-39CBF5AC608D}" type="datetimeFigureOut">
              <a:rPr lang="en-US"/>
              <a:pPr>
                <a:defRPr/>
              </a:pPr>
              <a:t>11/20/2022</a:t>
            </a:fld>
            <a:endParaRPr/>
          </a:p>
        </p:txBody>
      </p:sp>
      <p:sp>
        <p:nvSpPr>
          <p:cNvPr id="6" name="Slide Number Placeholder 5">
            <a:extLst>
              <a:ext uri="{FF2B5EF4-FFF2-40B4-BE49-F238E27FC236}">
                <a16:creationId xmlns:a16="http://schemas.microsoft.com/office/drawing/2014/main" id="{74F6B000-DC96-434E-91B5-00435EFC2190}"/>
              </a:ext>
            </a:extLst>
          </p:cNvPr>
          <p:cNvSpPr>
            <a:spLocks noGrp="1"/>
          </p:cNvSpPr>
          <p:nvPr>
            <p:ph type="sldNum" sz="quarter" idx="12"/>
          </p:nvPr>
        </p:nvSpPr>
        <p:spPr/>
        <p:txBody>
          <a:bodyPr/>
          <a:lstStyle>
            <a:lvl1pPr>
              <a:defRPr/>
            </a:lvl1pPr>
          </a:lstStyle>
          <a:p>
            <a:pPr>
              <a:defRPr/>
            </a:pPr>
            <a:fld id="{876DC7B2-8828-4B7C-BB9B-4AB2D4F31C5F}" type="slidenum">
              <a:rPr/>
              <a:pPr>
                <a:defRPr/>
              </a:pPr>
              <a:t>‹#›</a:t>
            </a:fld>
            <a:endParaRPr/>
          </a:p>
        </p:txBody>
      </p:sp>
    </p:spTree>
    <p:extLst>
      <p:ext uri="{BB962C8B-B14F-4D97-AF65-F5344CB8AC3E}">
        <p14:creationId xmlns:p14="http://schemas.microsoft.com/office/powerpoint/2010/main" val="23238119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ltLang="en-US"/>
          </a:p>
        </p:txBody>
      </p:sp>
      <p:sp>
        <p:nvSpPr>
          <p:cNvPr id="4" name="Footer Placeholder 4"/>
          <p:cNvSpPr>
            <a:spLocks noGrp="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ln/>
        </p:spPr>
        <p:txBody>
          <a:bodyPr/>
          <a:lstStyle>
            <a:lvl1pPr>
              <a:defRPr/>
            </a:lvl1pPr>
          </a:lstStyle>
          <a:p>
            <a:fld id="{DA92D367-ED34-4A44-ACC3-DD4D91AF30B8}" type="slidenum">
              <a:rPr lang="en-US" altLang="en-US"/>
              <a:pPr/>
              <a:t>‹#›</a:t>
            </a:fld>
            <a:endParaRPr lang="en-US" altLang="en-US"/>
          </a:p>
        </p:txBody>
      </p:sp>
    </p:spTree>
    <p:extLst>
      <p:ext uri="{BB962C8B-B14F-4D97-AF65-F5344CB8AC3E}">
        <p14:creationId xmlns:p14="http://schemas.microsoft.com/office/powerpoint/2010/main" val="227390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ltLang="en-US"/>
          </a:p>
        </p:txBody>
      </p:sp>
      <p:sp>
        <p:nvSpPr>
          <p:cNvPr id="3" name="Footer Placeholder 4"/>
          <p:cNvSpPr>
            <a:spLocks noGrp="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ln/>
        </p:spPr>
        <p:txBody>
          <a:bodyPr/>
          <a:lstStyle>
            <a:lvl1pPr>
              <a:defRPr/>
            </a:lvl1pPr>
          </a:lstStyle>
          <a:p>
            <a:fld id="{7EA8F41E-1DBF-42E5-979E-88F85932E899}" type="slidenum">
              <a:rPr lang="en-US" altLang="en-US"/>
              <a:pPr/>
              <a:t>‹#›</a:t>
            </a:fld>
            <a:endParaRPr lang="en-US" altLang="en-US"/>
          </a:p>
        </p:txBody>
      </p:sp>
    </p:spTree>
    <p:extLst>
      <p:ext uri="{BB962C8B-B14F-4D97-AF65-F5344CB8AC3E}">
        <p14:creationId xmlns:p14="http://schemas.microsoft.com/office/powerpoint/2010/main" val="161370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fld id="{D5BED106-7788-4C21-B84A-CC92DB842481}" type="slidenum">
              <a:rPr lang="en-US" altLang="en-US"/>
              <a:pPr/>
              <a:t>‹#›</a:t>
            </a:fld>
            <a:endParaRPr lang="en-US" altLang="en-US"/>
          </a:p>
        </p:txBody>
      </p:sp>
    </p:spTree>
    <p:extLst>
      <p:ext uri="{BB962C8B-B14F-4D97-AF65-F5344CB8AC3E}">
        <p14:creationId xmlns:p14="http://schemas.microsoft.com/office/powerpoint/2010/main" val="137580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a:p>
        </p:txBody>
      </p:sp>
      <p:sp>
        <p:nvSpPr>
          <p:cNvPr id="6" name="Footer Placeholder 4"/>
          <p:cNvSpPr>
            <a:spLocks noGrp="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ln/>
        </p:spPr>
        <p:txBody>
          <a:bodyPr/>
          <a:lstStyle>
            <a:lvl1pPr>
              <a:defRPr/>
            </a:lvl1pPr>
          </a:lstStyle>
          <a:p>
            <a:fld id="{1C2C81A7-0728-4C43-A44F-A7D0FF679B93}" type="slidenum">
              <a:rPr lang="en-US" altLang="en-US"/>
              <a:pPr/>
              <a:t>‹#›</a:t>
            </a:fld>
            <a:endParaRPr lang="en-US" altLang="en-US"/>
          </a:p>
        </p:txBody>
      </p:sp>
    </p:spTree>
    <p:extLst>
      <p:ext uri="{BB962C8B-B14F-4D97-AF65-F5344CB8AC3E}">
        <p14:creationId xmlns:p14="http://schemas.microsoft.com/office/powerpoint/2010/main" val="133259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55" Type="http://schemas.openxmlformats.org/officeDocument/2006/relationships/tags" Target="../tags/tag43.xml"/><Relationship Id="rId63" Type="http://schemas.openxmlformats.org/officeDocument/2006/relationships/tags" Target="../tags/tag51.xml"/><Relationship Id="rId68" Type="http://schemas.openxmlformats.org/officeDocument/2006/relationships/tags" Target="../tags/tag56.xml"/><Relationship Id="rId76" Type="http://schemas.openxmlformats.org/officeDocument/2006/relationships/tags" Target="../tags/tag64.xml"/><Relationship Id="rId7" Type="http://schemas.openxmlformats.org/officeDocument/2006/relationships/slideLayout" Target="../slideLayouts/slideLayout51.xml"/><Relationship Id="rId71" Type="http://schemas.openxmlformats.org/officeDocument/2006/relationships/tags" Target="../tags/tag59.xml"/><Relationship Id="rId2" Type="http://schemas.openxmlformats.org/officeDocument/2006/relationships/slideLayout" Target="../slideLayouts/slideLayout46.xml"/><Relationship Id="rId16" Type="http://schemas.openxmlformats.org/officeDocument/2006/relationships/tags" Target="../tags/tag4.xml"/><Relationship Id="rId29" Type="http://schemas.openxmlformats.org/officeDocument/2006/relationships/tags" Target="../tags/tag17.xml"/><Relationship Id="rId11" Type="http://schemas.openxmlformats.org/officeDocument/2006/relationships/slideLayout" Target="../slideLayouts/slideLayout55.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8" Type="http://schemas.openxmlformats.org/officeDocument/2006/relationships/tags" Target="../tags/tag46.xml"/><Relationship Id="rId66" Type="http://schemas.openxmlformats.org/officeDocument/2006/relationships/tags" Target="../tags/tag54.xml"/><Relationship Id="rId74" Type="http://schemas.openxmlformats.org/officeDocument/2006/relationships/tags" Target="../tags/tag62.xml"/><Relationship Id="rId79" Type="http://schemas.openxmlformats.org/officeDocument/2006/relationships/tags" Target="../tags/tag67.xml"/><Relationship Id="rId5" Type="http://schemas.openxmlformats.org/officeDocument/2006/relationships/slideLayout" Target="../slideLayouts/slideLayout49.xml"/><Relationship Id="rId61" Type="http://schemas.openxmlformats.org/officeDocument/2006/relationships/tags" Target="../tags/tag49.xml"/><Relationship Id="rId10" Type="http://schemas.openxmlformats.org/officeDocument/2006/relationships/slideLayout" Target="../slideLayouts/slideLayout54.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60" Type="http://schemas.openxmlformats.org/officeDocument/2006/relationships/tags" Target="../tags/tag48.xml"/><Relationship Id="rId65" Type="http://schemas.openxmlformats.org/officeDocument/2006/relationships/tags" Target="../tags/tag53.xml"/><Relationship Id="rId73" Type="http://schemas.openxmlformats.org/officeDocument/2006/relationships/tags" Target="../tags/tag61.xml"/><Relationship Id="rId78" Type="http://schemas.openxmlformats.org/officeDocument/2006/relationships/tags" Target="../tags/tag6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56" Type="http://schemas.openxmlformats.org/officeDocument/2006/relationships/tags" Target="../tags/tag44.xml"/><Relationship Id="rId64" Type="http://schemas.openxmlformats.org/officeDocument/2006/relationships/tags" Target="../tags/tag52.xml"/><Relationship Id="rId69" Type="http://schemas.openxmlformats.org/officeDocument/2006/relationships/tags" Target="../tags/tag57.xml"/><Relationship Id="rId77" Type="http://schemas.openxmlformats.org/officeDocument/2006/relationships/tags" Target="../tags/tag65.xml"/><Relationship Id="rId8" Type="http://schemas.openxmlformats.org/officeDocument/2006/relationships/slideLayout" Target="../slideLayouts/slideLayout52.xml"/><Relationship Id="rId51" Type="http://schemas.openxmlformats.org/officeDocument/2006/relationships/tags" Target="../tags/tag39.xml"/><Relationship Id="rId72" Type="http://schemas.openxmlformats.org/officeDocument/2006/relationships/tags" Target="../tags/tag60.xml"/><Relationship Id="rId80" Type="http://schemas.openxmlformats.org/officeDocument/2006/relationships/tags" Target="../tags/tag68.xml"/><Relationship Id="rId3" Type="http://schemas.openxmlformats.org/officeDocument/2006/relationships/slideLayout" Target="../slideLayouts/slideLayout47.xml"/><Relationship Id="rId12" Type="http://schemas.openxmlformats.org/officeDocument/2006/relationships/theme" Target="../theme/theme5.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59" Type="http://schemas.openxmlformats.org/officeDocument/2006/relationships/tags" Target="../tags/tag47.xml"/><Relationship Id="rId67" Type="http://schemas.openxmlformats.org/officeDocument/2006/relationships/tags" Target="../tags/tag55.xml"/><Relationship Id="rId20" Type="http://schemas.openxmlformats.org/officeDocument/2006/relationships/tags" Target="../tags/tag8.xml"/><Relationship Id="rId41" Type="http://schemas.openxmlformats.org/officeDocument/2006/relationships/tags" Target="../tags/tag29.xml"/><Relationship Id="rId54" Type="http://schemas.openxmlformats.org/officeDocument/2006/relationships/tags" Target="../tags/tag42.xml"/><Relationship Id="rId62" Type="http://schemas.openxmlformats.org/officeDocument/2006/relationships/tags" Target="../tags/tag50.xml"/><Relationship Id="rId70" Type="http://schemas.openxmlformats.org/officeDocument/2006/relationships/tags" Target="../tags/tag58.xml"/><Relationship Id="rId75" Type="http://schemas.openxmlformats.org/officeDocument/2006/relationships/tags" Target="../tags/tag6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57" Type="http://schemas.openxmlformats.org/officeDocument/2006/relationships/tags" Target="../tags/tag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5938" y="274638"/>
            <a:ext cx="9301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83" tIns="42341" rIns="84683" bIns="4234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15938" y="1600200"/>
            <a:ext cx="9301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83" tIns="42341" rIns="84683" bIns="423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bwMode="auto">
          <a:xfrm>
            <a:off x="515938" y="6356350"/>
            <a:ext cx="2411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83" tIns="42341" rIns="84683" bIns="42341" numCol="1" anchor="ctr" anchorCtr="0" compatLnSpc="1">
            <a:prstTxWarp prst="textNoShape">
              <a:avLst/>
            </a:prstTxWarp>
          </a:bodyPr>
          <a:lstStyle>
            <a:lvl1pPr defTabSz="846138" eaLnBrk="1" hangingPunct="1">
              <a:defRPr sz="1100">
                <a:solidFill>
                  <a:srgbClr val="898989"/>
                </a:solidFill>
              </a:defRPr>
            </a:lvl1pPr>
          </a:lstStyle>
          <a:p>
            <a:pPr>
              <a:defRPr/>
            </a:pPr>
            <a:endParaRPr lang="en-US" altLang="en-US"/>
          </a:p>
        </p:txBody>
      </p:sp>
      <p:sp>
        <p:nvSpPr>
          <p:cNvPr id="5" name="Footer Placeholder 4"/>
          <p:cNvSpPr>
            <a:spLocks noGrp="1"/>
          </p:cNvSpPr>
          <p:nvPr>
            <p:ph type="ftr" sz="quarter" idx="3"/>
          </p:nvPr>
        </p:nvSpPr>
        <p:spPr bwMode="auto">
          <a:xfrm>
            <a:off x="3530600" y="6356350"/>
            <a:ext cx="3271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83" tIns="42341" rIns="84683" bIns="42341" numCol="1" anchor="ctr" anchorCtr="0" compatLnSpc="1">
            <a:prstTxWarp prst="textNoShape">
              <a:avLst/>
            </a:prstTxWarp>
          </a:bodyPr>
          <a:lstStyle>
            <a:lvl1pPr algn="ctr" defTabSz="846138" eaLnBrk="1" hangingPunct="1">
              <a:defRPr sz="11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bwMode="auto">
          <a:xfrm>
            <a:off x="7405688" y="6356350"/>
            <a:ext cx="24114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83" tIns="42341" rIns="84683" bIns="42341" numCol="1" anchor="ctr" anchorCtr="0" compatLnSpc="1">
            <a:prstTxWarp prst="textNoShape">
              <a:avLst/>
            </a:prstTxWarp>
          </a:bodyPr>
          <a:lstStyle>
            <a:lvl1pPr algn="r" defTabSz="846138" eaLnBrk="1" hangingPunct="1">
              <a:defRPr sz="1100">
                <a:solidFill>
                  <a:srgbClr val="898989"/>
                </a:solidFill>
              </a:defRPr>
            </a:lvl1pPr>
          </a:lstStyle>
          <a:p>
            <a:fld id="{5B00F09B-7491-40BB-9195-9B401A1D21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846138" rtl="0" eaLnBrk="0" fontAlgn="base" hangingPunct="0">
        <a:spcBef>
          <a:spcPct val="0"/>
        </a:spcBef>
        <a:spcAft>
          <a:spcPct val="0"/>
        </a:spcAft>
        <a:defRPr sz="4100" kern="1200">
          <a:solidFill>
            <a:schemeClr val="tx1"/>
          </a:solidFill>
          <a:latin typeface="+mj-lt"/>
          <a:ea typeface="+mj-ea"/>
          <a:cs typeface="+mj-cs"/>
        </a:defRPr>
      </a:lvl1pPr>
      <a:lvl2pPr algn="ctr" defTabSz="846138" rtl="0" eaLnBrk="0" fontAlgn="base" hangingPunct="0">
        <a:spcBef>
          <a:spcPct val="0"/>
        </a:spcBef>
        <a:spcAft>
          <a:spcPct val="0"/>
        </a:spcAft>
        <a:defRPr sz="4100">
          <a:solidFill>
            <a:schemeClr val="tx1"/>
          </a:solidFill>
          <a:latin typeface="Calibri" pitchFamily="34" charset="0"/>
        </a:defRPr>
      </a:lvl2pPr>
      <a:lvl3pPr algn="ctr" defTabSz="846138" rtl="0" eaLnBrk="0" fontAlgn="base" hangingPunct="0">
        <a:spcBef>
          <a:spcPct val="0"/>
        </a:spcBef>
        <a:spcAft>
          <a:spcPct val="0"/>
        </a:spcAft>
        <a:defRPr sz="4100">
          <a:solidFill>
            <a:schemeClr val="tx1"/>
          </a:solidFill>
          <a:latin typeface="Calibri" pitchFamily="34" charset="0"/>
        </a:defRPr>
      </a:lvl3pPr>
      <a:lvl4pPr algn="ctr" defTabSz="846138" rtl="0" eaLnBrk="0" fontAlgn="base" hangingPunct="0">
        <a:spcBef>
          <a:spcPct val="0"/>
        </a:spcBef>
        <a:spcAft>
          <a:spcPct val="0"/>
        </a:spcAft>
        <a:defRPr sz="4100">
          <a:solidFill>
            <a:schemeClr val="tx1"/>
          </a:solidFill>
          <a:latin typeface="Calibri" pitchFamily="34" charset="0"/>
        </a:defRPr>
      </a:lvl4pPr>
      <a:lvl5pPr algn="ctr" defTabSz="846138" rtl="0" eaLnBrk="0" fontAlgn="base" hangingPunct="0">
        <a:spcBef>
          <a:spcPct val="0"/>
        </a:spcBef>
        <a:spcAft>
          <a:spcPct val="0"/>
        </a:spcAft>
        <a:defRPr sz="41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17500" indent="-317500" algn="l" defTabSz="846138"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687388" indent="-263525" algn="l" defTabSz="8461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058863" indent="-212725" algn="l" defTabSz="84613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82725" indent="-212725" algn="l" defTabSz="846138"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1905000" indent="-211138" algn="l" defTabSz="846138"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5A5F5CD-A355-4B7C-B71A-27CCDCE8379C}"/>
              </a:ext>
            </a:extLst>
          </p:cNvPr>
          <p:cNvSpPr>
            <a:spLocks noGrp="1" noChangeArrowheads="1"/>
          </p:cNvSpPr>
          <p:nvPr>
            <p:ph type="title"/>
          </p:nvPr>
        </p:nvSpPr>
        <p:spPr bwMode="auto">
          <a:xfrm>
            <a:off x="516652" y="274638"/>
            <a:ext cx="92997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2A4CF6B-FC2C-49DC-80B8-B4C0CD77D43B}"/>
              </a:ext>
            </a:extLst>
          </p:cNvPr>
          <p:cNvSpPr>
            <a:spLocks noGrp="1" noChangeArrowheads="1"/>
          </p:cNvSpPr>
          <p:nvPr>
            <p:ph type="body" idx="1"/>
          </p:nvPr>
        </p:nvSpPr>
        <p:spPr bwMode="auto">
          <a:xfrm>
            <a:off x="516652" y="1600201"/>
            <a:ext cx="929973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a:extLst>
              <a:ext uri="{FF2B5EF4-FFF2-40B4-BE49-F238E27FC236}">
                <a16:creationId xmlns:a16="http://schemas.microsoft.com/office/drawing/2014/main" id="{43095CDB-12DF-4657-ACC0-6DCCD07FA1BD}"/>
              </a:ext>
            </a:extLst>
          </p:cNvPr>
          <p:cNvSpPr>
            <a:spLocks noGrp="1" noChangeArrowheads="1"/>
          </p:cNvSpPr>
          <p:nvPr>
            <p:ph type="dt" sz="half" idx="2"/>
          </p:nvPr>
        </p:nvSpPr>
        <p:spPr bwMode="auto">
          <a:xfrm>
            <a:off x="516652" y="6245225"/>
            <a:ext cx="241104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mn-lt"/>
                <a:cs typeface="+mn-cs"/>
              </a:defRPr>
            </a:lvl1pPr>
          </a:lstStyle>
          <a:p>
            <a:pPr>
              <a:defRPr/>
            </a:pPr>
            <a:fld id="{8AB5154E-1BEB-4040-BA34-7B11A2AFF495}" type="datetimeFigureOut">
              <a:rPr lang="en-US"/>
              <a:pPr>
                <a:defRPr/>
              </a:pPr>
              <a:t>11/20/2022</a:t>
            </a:fld>
            <a:endParaRPr lang="en-US"/>
          </a:p>
        </p:txBody>
      </p:sp>
      <p:sp>
        <p:nvSpPr>
          <p:cNvPr id="63493" name="Rectangle 5">
            <a:extLst>
              <a:ext uri="{FF2B5EF4-FFF2-40B4-BE49-F238E27FC236}">
                <a16:creationId xmlns:a16="http://schemas.microsoft.com/office/drawing/2014/main" id="{6EDF8670-B6F6-438D-A2E3-AF08E807DBC3}"/>
              </a:ext>
            </a:extLst>
          </p:cNvPr>
          <p:cNvSpPr>
            <a:spLocks noGrp="1" noChangeArrowheads="1"/>
          </p:cNvSpPr>
          <p:nvPr>
            <p:ph type="ftr" sz="quarter" idx="3"/>
          </p:nvPr>
        </p:nvSpPr>
        <p:spPr bwMode="auto">
          <a:xfrm>
            <a:off x="3530455" y="6245225"/>
            <a:ext cx="3272129"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mn-lt"/>
                <a:cs typeface="+mn-cs"/>
              </a:defRPr>
            </a:lvl1pPr>
          </a:lstStyle>
          <a:p>
            <a:pPr>
              <a:defRPr/>
            </a:pPr>
            <a:endParaRPr lang="en-US"/>
          </a:p>
        </p:txBody>
      </p:sp>
      <p:sp>
        <p:nvSpPr>
          <p:cNvPr id="63494" name="Rectangle 6">
            <a:extLst>
              <a:ext uri="{FF2B5EF4-FFF2-40B4-BE49-F238E27FC236}">
                <a16:creationId xmlns:a16="http://schemas.microsoft.com/office/drawing/2014/main" id="{BE3018B8-630C-4086-B9B9-345226797781}"/>
              </a:ext>
            </a:extLst>
          </p:cNvPr>
          <p:cNvSpPr>
            <a:spLocks noGrp="1" noChangeArrowheads="1"/>
          </p:cNvSpPr>
          <p:nvPr>
            <p:ph type="sldNum" sz="quarter" idx="4"/>
          </p:nvPr>
        </p:nvSpPr>
        <p:spPr bwMode="auto">
          <a:xfrm>
            <a:off x="7405344" y="6245225"/>
            <a:ext cx="241104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smtClean="0">
                <a:solidFill>
                  <a:schemeClr val="tx1"/>
                </a:solidFill>
                <a:latin typeface="Arial" panose="020B0604020202020204" pitchFamily="34" charset="0"/>
              </a:defRPr>
            </a:lvl1pPr>
          </a:lstStyle>
          <a:p>
            <a:pPr>
              <a:defRPr/>
            </a:pPr>
            <a:fld id="{B8EE0DCD-497C-4062-87A6-1F45A0F50366}" type="slidenum">
              <a:rPr lang="en-US" altLang="en-US"/>
              <a:pPr>
                <a:defRPr/>
              </a:pPr>
              <a:t>‹#›</a:t>
            </a:fld>
            <a:endParaRPr lang="en-US" altLang="en-US"/>
          </a:p>
        </p:txBody>
      </p:sp>
    </p:spTree>
    <p:extLst>
      <p:ext uri="{BB962C8B-B14F-4D97-AF65-F5344CB8AC3E}">
        <p14:creationId xmlns:p14="http://schemas.microsoft.com/office/powerpoint/2010/main" val="351150842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spd="slow">
    <p:checker/>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44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516652" y="274638"/>
            <a:ext cx="92997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516652" y="1600201"/>
            <a:ext cx="929973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516652" y="6356351"/>
            <a:ext cx="24110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530455" y="6356351"/>
            <a:ext cx="32721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7405344" y="6356351"/>
            <a:ext cx="2411042"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2FB349D3-7DFB-4B65-830C-63A0F59C8A71}" type="slidenum">
              <a:rPr lang="en-US" altLang="en-US"/>
              <a:pPr>
                <a:defRPr/>
              </a:pPr>
              <a:t>‹#›</a:t>
            </a:fld>
            <a:endParaRPr lang="en-US" altLang="en-US"/>
          </a:p>
        </p:txBody>
      </p:sp>
    </p:spTree>
    <p:extLst>
      <p:ext uri="{BB962C8B-B14F-4D97-AF65-F5344CB8AC3E}">
        <p14:creationId xmlns:p14="http://schemas.microsoft.com/office/powerpoint/2010/main" val="38407123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652" y="274638"/>
            <a:ext cx="9299734"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516652" y="1600201"/>
            <a:ext cx="929973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516652" y="6356351"/>
            <a:ext cx="24110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FD529-E584-4DC4-925E-3FF497C7B7FB}" type="datetimeFigureOut">
              <a:rPr lang="vi-VN" smtClean="0"/>
              <a:t>20/11/2022</a:t>
            </a:fld>
            <a:endParaRPr lang="vi-VN"/>
          </a:p>
        </p:txBody>
      </p:sp>
      <p:sp>
        <p:nvSpPr>
          <p:cNvPr id="5" name="Footer Placeholder 4"/>
          <p:cNvSpPr>
            <a:spLocks noGrp="1"/>
          </p:cNvSpPr>
          <p:nvPr>
            <p:ph type="ftr" sz="quarter" idx="3"/>
          </p:nvPr>
        </p:nvSpPr>
        <p:spPr>
          <a:xfrm>
            <a:off x="3530455" y="6356351"/>
            <a:ext cx="32721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7405344" y="6356351"/>
            <a:ext cx="24110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EE431-B0B3-41B3-A9C5-21187C655456}" type="slidenum">
              <a:rPr lang="vi-VN" smtClean="0"/>
              <a:t>‹#›</a:t>
            </a:fld>
            <a:endParaRPr lang="vi-VN"/>
          </a:p>
        </p:txBody>
      </p:sp>
    </p:spTree>
    <p:extLst>
      <p:ext uri="{BB962C8B-B14F-4D97-AF65-F5344CB8AC3E}">
        <p14:creationId xmlns:p14="http://schemas.microsoft.com/office/powerpoint/2010/main" val="2416357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EE0F8"/>
            </a:gs>
            <a:gs pos="17000">
              <a:srgbClr val="BFEBFA"/>
            </a:gs>
            <a:gs pos="50999">
              <a:srgbClr val="DFF5FD"/>
            </a:gs>
            <a:gs pos="92000">
              <a:srgbClr val="FFFFFF"/>
            </a:gs>
            <a:gs pos="100000">
              <a:srgbClr val="FFFFFF"/>
            </a:gs>
          </a:gsLst>
          <a:lin ang="5400000"/>
        </a:gradFill>
        <a:effectLst/>
      </p:bgPr>
    </p:bg>
    <p:spTree>
      <p:nvGrpSpPr>
        <p:cNvPr id="1" name=""/>
        <p:cNvGrpSpPr/>
        <p:nvPr/>
      </p:nvGrpSpPr>
      <p:grpSpPr>
        <a:xfrm>
          <a:off x="0" y="0"/>
          <a:ext cx="0" cy="0"/>
          <a:chOff x="0" y="0"/>
          <a:chExt cx="0" cy="0"/>
        </a:xfrm>
      </p:grpSpPr>
      <p:sp>
        <p:nvSpPr>
          <p:cNvPr id="7" name="Freeform 50">
            <a:extLst>
              <a:ext uri="{FF2B5EF4-FFF2-40B4-BE49-F238E27FC236}">
                <a16:creationId xmlns:a16="http://schemas.microsoft.com/office/drawing/2014/main" id="{77E36DAA-EA63-4813-A374-B37097DB4205}"/>
              </a:ext>
            </a:extLst>
          </p:cNvPr>
          <p:cNvSpPr>
            <a:spLocks/>
          </p:cNvSpPr>
          <p:nvPr>
            <p:custDataLst>
              <p:tags r:id="rId13"/>
            </p:custDataLst>
          </p:nvPr>
        </p:nvSpPr>
        <p:spPr bwMode="auto">
          <a:xfrm>
            <a:off x="7425078" y="5521326"/>
            <a:ext cx="2906167" cy="1336675"/>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8" name="Freeform 51">
            <a:extLst>
              <a:ext uri="{FF2B5EF4-FFF2-40B4-BE49-F238E27FC236}">
                <a16:creationId xmlns:a16="http://schemas.microsoft.com/office/drawing/2014/main" id="{5693F875-8F06-4BF5-B2DC-3D172254445D}"/>
              </a:ext>
            </a:extLst>
          </p:cNvPr>
          <p:cNvSpPr>
            <a:spLocks/>
          </p:cNvSpPr>
          <p:nvPr>
            <p:custDataLst>
              <p:tags r:id="rId14"/>
            </p:custDataLst>
          </p:nvPr>
        </p:nvSpPr>
        <p:spPr bwMode="auto">
          <a:xfrm>
            <a:off x="0" y="5651500"/>
            <a:ext cx="9674666" cy="1206500"/>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lIns="68580" tIns="34290" rIns="68580" bIns="34290"/>
          <a:lstStyle/>
          <a:p>
            <a:pPr algn="ctr" eaLnBrk="1" hangingPunct="1">
              <a:spcBef>
                <a:spcPct val="20000"/>
              </a:spcBef>
              <a:defRPr/>
            </a:pPr>
            <a:endParaRPr sz="1350">
              <a:solidFill>
                <a:prstClr val="black"/>
              </a:solidFill>
            </a:endParaRPr>
          </a:p>
        </p:txBody>
      </p:sp>
      <p:sp>
        <p:nvSpPr>
          <p:cNvPr id="9" name="Freeform 51">
            <a:extLst>
              <a:ext uri="{FF2B5EF4-FFF2-40B4-BE49-F238E27FC236}">
                <a16:creationId xmlns:a16="http://schemas.microsoft.com/office/drawing/2014/main" id="{F3A1C784-328D-4D3C-8B2F-EEF4F8F6EC9D}"/>
              </a:ext>
            </a:extLst>
          </p:cNvPr>
          <p:cNvSpPr>
            <a:spLocks/>
          </p:cNvSpPr>
          <p:nvPr>
            <p:custDataLst>
              <p:tags r:id="rId15"/>
            </p:custDataLst>
          </p:nvPr>
        </p:nvSpPr>
        <p:spPr bwMode="auto">
          <a:xfrm>
            <a:off x="-10764" y="5865813"/>
            <a:ext cx="9672872" cy="1003300"/>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lIns="68580" tIns="34290" rIns="68580" bIns="34290"/>
          <a:lstStyle/>
          <a:p>
            <a:pPr algn="ctr" eaLnBrk="1" hangingPunct="1">
              <a:spcBef>
                <a:spcPct val="20000"/>
              </a:spcBef>
              <a:defRPr/>
            </a:pPr>
            <a:endParaRPr sz="1350">
              <a:solidFill>
                <a:prstClr val="black"/>
              </a:solidFill>
            </a:endParaRPr>
          </a:p>
        </p:txBody>
      </p:sp>
      <p:grpSp>
        <p:nvGrpSpPr>
          <p:cNvPr id="6149" name="Group 66">
            <a:extLst>
              <a:ext uri="{FF2B5EF4-FFF2-40B4-BE49-F238E27FC236}">
                <a16:creationId xmlns:a16="http://schemas.microsoft.com/office/drawing/2014/main" id="{6FCCC2E3-41AB-4DEA-9947-02DF4688C1F5}"/>
              </a:ext>
            </a:extLst>
          </p:cNvPr>
          <p:cNvGrpSpPr>
            <a:grpSpLocks noChangeAspect="1"/>
          </p:cNvGrpSpPr>
          <p:nvPr>
            <p:custDataLst>
              <p:tags r:id="rId16"/>
            </p:custDataLst>
          </p:nvPr>
        </p:nvGrpSpPr>
        <p:grpSpPr bwMode="auto">
          <a:xfrm>
            <a:off x="9871999" y="947738"/>
            <a:ext cx="360579" cy="400050"/>
            <a:chOff x="3636" y="1964"/>
            <a:chExt cx="413" cy="388"/>
          </a:xfrm>
        </p:grpSpPr>
        <p:sp>
          <p:nvSpPr>
            <p:cNvPr id="11" name="Freeform 67">
              <a:extLst>
                <a:ext uri="{FF2B5EF4-FFF2-40B4-BE49-F238E27FC236}">
                  <a16:creationId xmlns:a16="http://schemas.microsoft.com/office/drawing/2014/main" id="{AE600C4F-C420-4B93-9212-F6FF95911BE6}"/>
                </a:ext>
              </a:extLst>
            </p:cNvPr>
            <p:cNvSpPr>
              <a:spLocks/>
            </p:cNvSpPr>
            <p:nvPr>
              <p:custDataLst>
                <p:tags r:id="rId73"/>
              </p:custDataLst>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a:lstStyle/>
            <a:p>
              <a:pPr algn="ctr" eaLnBrk="1" hangingPunct="1">
                <a:spcBef>
                  <a:spcPct val="20000"/>
                </a:spcBef>
                <a:defRPr/>
              </a:pPr>
              <a:endParaRPr sz="1350">
                <a:solidFill>
                  <a:prstClr val="black"/>
                </a:solidFill>
              </a:endParaRPr>
            </a:p>
          </p:txBody>
        </p:sp>
        <p:sp>
          <p:nvSpPr>
            <p:cNvPr id="12" name="Freeform 68">
              <a:extLst>
                <a:ext uri="{FF2B5EF4-FFF2-40B4-BE49-F238E27FC236}">
                  <a16:creationId xmlns:a16="http://schemas.microsoft.com/office/drawing/2014/main" id="{5EE99E2E-5495-4896-8AE1-4A054D0ACFB1}"/>
                </a:ext>
              </a:extLst>
            </p:cNvPr>
            <p:cNvSpPr>
              <a:spLocks/>
            </p:cNvSpPr>
            <p:nvPr>
              <p:custDataLst>
                <p:tags r:id="rId74"/>
              </p:custDataLst>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13" name="Freeform 69">
              <a:extLst>
                <a:ext uri="{FF2B5EF4-FFF2-40B4-BE49-F238E27FC236}">
                  <a16:creationId xmlns:a16="http://schemas.microsoft.com/office/drawing/2014/main" id="{67AFE178-3B23-47D7-B739-061AA3DB1B4E}"/>
                </a:ext>
              </a:extLst>
            </p:cNvPr>
            <p:cNvSpPr>
              <a:spLocks/>
            </p:cNvSpPr>
            <p:nvPr>
              <p:custDataLst>
                <p:tags r:id="rId75"/>
              </p:custDataLst>
            </p:nvPr>
          </p:nvSpPr>
          <p:spPr bwMode="auto">
            <a:xfrm>
              <a:off x="3675" y="1964"/>
              <a:ext cx="366" cy="366"/>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a:lstStyle/>
            <a:p>
              <a:pPr algn="ctr" eaLnBrk="1" hangingPunct="1">
                <a:spcBef>
                  <a:spcPct val="20000"/>
                </a:spcBef>
                <a:defRPr/>
              </a:pPr>
              <a:endParaRPr sz="1350">
                <a:solidFill>
                  <a:prstClr val="black"/>
                </a:solidFill>
              </a:endParaRPr>
            </a:p>
          </p:txBody>
        </p:sp>
        <p:sp>
          <p:nvSpPr>
            <p:cNvPr id="14" name="Freeform 70">
              <a:extLst>
                <a:ext uri="{FF2B5EF4-FFF2-40B4-BE49-F238E27FC236}">
                  <a16:creationId xmlns:a16="http://schemas.microsoft.com/office/drawing/2014/main" id="{992E7814-CCAF-420A-97BC-0AC06DF834F3}"/>
                </a:ext>
              </a:extLst>
            </p:cNvPr>
            <p:cNvSpPr>
              <a:spLocks/>
            </p:cNvSpPr>
            <p:nvPr>
              <p:custDataLst>
                <p:tags r:id="rId76"/>
              </p:custDataLst>
            </p:nvPr>
          </p:nvSpPr>
          <p:spPr bwMode="auto">
            <a:xfrm>
              <a:off x="3772" y="2079"/>
              <a:ext cx="205" cy="117"/>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15" name="Freeform 71">
              <a:extLst>
                <a:ext uri="{FF2B5EF4-FFF2-40B4-BE49-F238E27FC236}">
                  <a16:creationId xmlns:a16="http://schemas.microsoft.com/office/drawing/2014/main" id="{56A8FB44-BD81-4C2D-AA47-1D258F471035}"/>
                </a:ext>
              </a:extLst>
            </p:cNvPr>
            <p:cNvSpPr>
              <a:spLocks/>
            </p:cNvSpPr>
            <p:nvPr>
              <p:custDataLst>
                <p:tags r:id="rId77"/>
              </p:custDataLst>
            </p:nvPr>
          </p:nvSpPr>
          <p:spPr bwMode="auto">
            <a:xfrm>
              <a:off x="3905" y="2129"/>
              <a:ext cx="60"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16" name="Freeform 72">
              <a:extLst>
                <a:ext uri="{FF2B5EF4-FFF2-40B4-BE49-F238E27FC236}">
                  <a16:creationId xmlns:a16="http://schemas.microsoft.com/office/drawing/2014/main" id="{6D11F365-12C4-475C-B9B2-EAC582A41671}"/>
                </a:ext>
              </a:extLst>
            </p:cNvPr>
            <p:cNvSpPr>
              <a:spLocks/>
            </p:cNvSpPr>
            <p:nvPr>
              <p:custDataLst>
                <p:tags r:id="rId78"/>
              </p:custDataLst>
            </p:nvPr>
          </p:nvSpPr>
          <p:spPr bwMode="auto">
            <a:xfrm>
              <a:off x="3983" y="2106"/>
              <a:ext cx="37" cy="91"/>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17" name="Freeform 73">
              <a:extLst>
                <a:ext uri="{FF2B5EF4-FFF2-40B4-BE49-F238E27FC236}">
                  <a16:creationId xmlns:a16="http://schemas.microsoft.com/office/drawing/2014/main" id="{80810CFA-C4B7-4263-9274-A78BF8416702}"/>
                </a:ext>
              </a:extLst>
            </p:cNvPr>
            <p:cNvSpPr>
              <a:spLocks/>
            </p:cNvSpPr>
            <p:nvPr>
              <p:custDataLst>
                <p:tags r:id="rId79"/>
              </p:custDataLst>
            </p:nvPr>
          </p:nvSpPr>
          <p:spPr bwMode="auto">
            <a:xfrm>
              <a:off x="3909" y="2006"/>
              <a:ext cx="55" cy="77"/>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sp>
          <p:nvSpPr>
            <p:cNvPr id="18" name="Freeform 74">
              <a:extLst>
                <a:ext uri="{FF2B5EF4-FFF2-40B4-BE49-F238E27FC236}">
                  <a16:creationId xmlns:a16="http://schemas.microsoft.com/office/drawing/2014/main" id="{D6B65960-F1C4-4C74-813C-02D477BD2509}"/>
                </a:ext>
              </a:extLst>
            </p:cNvPr>
            <p:cNvSpPr>
              <a:spLocks/>
            </p:cNvSpPr>
            <p:nvPr>
              <p:custDataLst>
                <p:tags r:id="rId80"/>
              </p:custDataLst>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p:spPr>
          <p:txBody>
            <a:bodyPr/>
            <a:lstStyle/>
            <a:p>
              <a:pPr algn="ctr" eaLnBrk="1" hangingPunct="1">
                <a:spcBef>
                  <a:spcPct val="20000"/>
                </a:spcBef>
                <a:defRPr/>
              </a:pPr>
              <a:endParaRPr sz="1350">
                <a:solidFill>
                  <a:prstClr val="black"/>
                </a:solidFill>
              </a:endParaRPr>
            </a:p>
          </p:txBody>
        </p:sp>
      </p:grpSp>
      <p:grpSp>
        <p:nvGrpSpPr>
          <p:cNvPr id="6150" name="Group 18">
            <a:extLst>
              <a:ext uri="{FF2B5EF4-FFF2-40B4-BE49-F238E27FC236}">
                <a16:creationId xmlns:a16="http://schemas.microsoft.com/office/drawing/2014/main" id="{7A9D4E11-A1FC-429C-9D9E-D70263F82619}"/>
              </a:ext>
            </a:extLst>
          </p:cNvPr>
          <p:cNvGrpSpPr>
            <a:grpSpLocks/>
          </p:cNvGrpSpPr>
          <p:nvPr>
            <p:custDataLst>
              <p:tags r:id="rId17"/>
            </p:custDataLst>
          </p:nvPr>
        </p:nvGrpSpPr>
        <p:grpSpPr bwMode="auto">
          <a:xfrm>
            <a:off x="9584970" y="6211888"/>
            <a:ext cx="740893" cy="646112"/>
            <a:chOff x="7344986" y="5566058"/>
            <a:chExt cx="1750940" cy="1291943"/>
          </a:xfrm>
        </p:grpSpPr>
        <p:sp>
          <p:nvSpPr>
            <p:cNvPr id="20" name="Freeform 99">
              <a:extLst>
                <a:ext uri="{FF2B5EF4-FFF2-40B4-BE49-F238E27FC236}">
                  <a16:creationId xmlns:a16="http://schemas.microsoft.com/office/drawing/2014/main" id="{85A979B3-6494-4CC4-94C6-0D0B4CFF1518}"/>
                </a:ext>
              </a:extLst>
            </p:cNvPr>
            <p:cNvSpPr>
              <a:spLocks/>
            </p:cNvSpPr>
            <p:nvPr>
              <p:custDataLst>
                <p:tags r:id="rId67"/>
              </p:custDataLst>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21" name="Freeform 100">
              <a:extLst>
                <a:ext uri="{FF2B5EF4-FFF2-40B4-BE49-F238E27FC236}">
                  <a16:creationId xmlns:a16="http://schemas.microsoft.com/office/drawing/2014/main" id="{504061C2-293C-41CD-B6FB-7B91FABC1AA4}"/>
                </a:ext>
              </a:extLst>
            </p:cNvPr>
            <p:cNvSpPr>
              <a:spLocks/>
            </p:cNvSpPr>
            <p:nvPr>
              <p:custDataLst>
                <p:tags r:id="rId68"/>
              </p:custDataLst>
            </p:nvPr>
          </p:nvSpPr>
          <p:spPr bwMode="auto">
            <a:xfrm>
              <a:off x="7531527" y="5746993"/>
              <a:ext cx="1564399" cy="1111008"/>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p:spPr>
          <p:txBody>
            <a:bodyPr/>
            <a:lstStyle/>
            <a:p>
              <a:pPr algn="ctr" eaLnBrk="1" hangingPunct="1">
                <a:spcBef>
                  <a:spcPct val="20000"/>
                </a:spcBef>
                <a:defRPr/>
              </a:pPr>
              <a:endParaRPr sz="1350">
                <a:solidFill>
                  <a:prstClr val="black"/>
                </a:solidFill>
              </a:endParaRPr>
            </a:p>
          </p:txBody>
        </p:sp>
        <p:sp>
          <p:nvSpPr>
            <p:cNvPr id="22" name="Freeform 101">
              <a:extLst>
                <a:ext uri="{FF2B5EF4-FFF2-40B4-BE49-F238E27FC236}">
                  <a16:creationId xmlns:a16="http://schemas.microsoft.com/office/drawing/2014/main" id="{78C7ED0A-0139-4F9F-9A1E-F5E0F22E8619}"/>
                </a:ext>
              </a:extLst>
            </p:cNvPr>
            <p:cNvSpPr>
              <a:spLocks/>
            </p:cNvSpPr>
            <p:nvPr>
              <p:custDataLst>
                <p:tags r:id="rId69"/>
              </p:custDataLst>
            </p:nvPr>
          </p:nvSpPr>
          <p:spPr bwMode="auto">
            <a:xfrm>
              <a:off x="7989400" y="6515176"/>
              <a:ext cx="1106526" cy="219028"/>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p:spPr>
          <p:txBody>
            <a:bodyPr/>
            <a:lstStyle/>
            <a:p>
              <a:pPr algn="ctr" eaLnBrk="1" hangingPunct="1">
                <a:spcBef>
                  <a:spcPct val="20000"/>
                </a:spcBef>
                <a:defRPr/>
              </a:pPr>
              <a:endParaRPr sz="1350">
                <a:solidFill>
                  <a:prstClr val="black"/>
                </a:solidFill>
              </a:endParaRPr>
            </a:p>
          </p:txBody>
        </p:sp>
        <p:sp>
          <p:nvSpPr>
            <p:cNvPr id="23" name="Freeform 102">
              <a:extLst>
                <a:ext uri="{FF2B5EF4-FFF2-40B4-BE49-F238E27FC236}">
                  <a16:creationId xmlns:a16="http://schemas.microsoft.com/office/drawing/2014/main" id="{C72867AE-8B33-4636-BE42-560F0E4FF0C5}"/>
                </a:ext>
              </a:extLst>
            </p:cNvPr>
            <p:cNvSpPr>
              <a:spLocks/>
            </p:cNvSpPr>
            <p:nvPr>
              <p:custDataLst>
                <p:tags r:id="rId70"/>
              </p:custDataLst>
            </p:nvPr>
          </p:nvSpPr>
          <p:spPr bwMode="auto">
            <a:xfrm>
              <a:off x="8807635" y="6670718"/>
              <a:ext cx="118708" cy="187283"/>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p:spPr>
          <p:txBody>
            <a:bodyPr/>
            <a:lstStyle/>
            <a:p>
              <a:pPr algn="ctr" eaLnBrk="1" hangingPunct="1">
                <a:spcBef>
                  <a:spcPct val="20000"/>
                </a:spcBef>
                <a:defRPr/>
              </a:pPr>
              <a:endParaRPr sz="1350">
                <a:solidFill>
                  <a:prstClr val="black"/>
                </a:solidFill>
              </a:endParaRPr>
            </a:p>
          </p:txBody>
        </p:sp>
        <p:sp>
          <p:nvSpPr>
            <p:cNvPr id="24" name="Freeform 103">
              <a:extLst>
                <a:ext uri="{FF2B5EF4-FFF2-40B4-BE49-F238E27FC236}">
                  <a16:creationId xmlns:a16="http://schemas.microsoft.com/office/drawing/2014/main" id="{52600184-62F7-4AB6-865D-B2BCFD780666}"/>
                </a:ext>
              </a:extLst>
            </p:cNvPr>
            <p:cNvSpPr>
              <a:spLocks/>
            </p:cNvSpPr>
            <p:nvPr>
              <p:custDataLst>
                <p:tags r:id="rId71"/>
              </p:custDataLst>
            </p:nvPr>
          </p:nvSpPr>
          <p:spPr bwMode="auto">
            <a:xfrm>
              <a:off x="9066250" y="6035856"/>
              <a:ext cx="29676" cy="92054"/>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p:spPr>
          <p:txBody>
            <a:bodyPr/>
            <a:lstStyle/>
            <a:p>
              <a:pPr algn="ctr" eaLnBrk="1" hangingPunct="1">
                <a:spcBef>
                  <a:spcPct val="20000"/>
                </a:spcBef>
                <a:defRPr/>
              </a:pPr>
              <a:endParaRPr sz="1350">
                <a:solidFill>
                  <a:prstClr val="black"/>
                </a:solidFill>
              </a:endParaRPr>
            </a:p>
          </p:txBody>
        </p:sp>
        <p:sp>
          <p:nvSpPr>
            <p:cNvPr id="25" name="Freeform 104">
              <a:extLst>
                <a:ext uri="{FF2B5EF4-FFF2-40B4-BE49-F238E27FC236}">
                  <a16:creationId xmlns:a16="http://schemas.microsoft.com/office/drawing/2014/main" id="{2A96ED78-AD6C-46B4-82F7-4E6837BBD2E4}"/>
                </a:ext>
              </a:extLst>
            </p:cNvPr>
            <p:cNvSpPr>
              <a:spLocks/>
            </p:cNvSpPr>
            <p:nvPr>
              <p:custDataLst>
                <p:tags r:id="rId72"/>
              </p:custDataLst>
            </p:nvPr>
          </p:nvSpPr>
          <p:spPr bwMode="auto">
            <a:xfrm>
              <a:off x="8489669" y="5873965"/>
              <a:ext cx="457873" cy="657083"/>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p:spPr>
          <p:txBody>
            <a:bodyPr/>
            <a:lstStyle/>
            <a:p>
              <a:pPr algn="ctr" eaLnBrk="1" hangingPunct="1">
                <a:spcBef>
                  <a:spcPct val="20000"/>
                </a:spcBef>
                <a:defRPr/>
              </a:pPr>
              <a:endParaRPr sz="1350">
                <a:solidFill>
                  <a:prstClr val="black"/>
                </a:solidFill>
              </a:endParaRPr>
            </a:p>
          </p:txBody>
        </p:sp>
      </p:grpSp>
      <p:grpSp>
        <p:nvGrpSpPr>
          <p:cNvPr id="6151" name="Group 5">
            <a:extLst>
              <a:ext uri="{FF2B5EF4-FFF2-40B4-BE49-F238E27FC236}">
                <a16:creationId xmlns:a16="http://schemas.microsoft.com/office/drawing/2014/main" id="{21452D6F-5BF3-4EC6-906F-AF43BAF90053}"/>
              </a:ext>
            </a:extLst>
          </p:cNvPr>
          <p:cNvGrpSpPr>
            <a:grpSpLocks noChangeAspect="1"/>
          </p:cNvGrpSpPr>
          <p:nvPr>
            <p:custDataLst>
              <p:tags r:id="rId18"/>
            </p:custDataLst>
          </p:nvPr>
        </p:nvGrpSpPr>
        <p:grpSpPr bwMode="auto">
          <a:xfrm>
            <a:off x="1795" y="2873376"/>
            <a:ext cx="505888" cy="790575"/>
            <a:chOff x="2121" y="1060"/>
            <a:chExt cx="597" cy="789"/>
          </a:xfrm>
        </p:grpSpPr>
        <p:sp>
          <p:nvSpPr>
            <p:cNvPr id="27" name="Freeform 6">
              <a:extLst>
                <a:ext uri="{FF2B5EF4-FFF2-40B4-BE49-F238E27FC236}">
                  <a16:creationId xmlns:a16="http://schemas.microsoft.com/office/drawing/2014/main" id="{04DF67B2-A447-4B63-A270-95015AE3B683}"/>
                </a:ext>
              </a:extLst>
            </p:cNvPr>
            <p:cNvSpPr>
              <a:spLocks/>
            </p:cNvSpPr>
            <p:nvPr>
              <p:custDataLst>
                <p:tags r:id="rId60"/>
              </p:custDataLst>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28" name="Freeform 7">
              <a:extLst>
                <a:ext uri="{FF2B5EF4-FFF2-40B4-BE49-F238E27FC236}">
                  <a16:creationId xmlns:a16="http://schemas.microsoft.com/office/drawing/2014/main" id="{C3814D3A-09AC-422A-9176-49D48DB8E3B5}"/>
                </a:ext>
              </a:extLst>
            </p:cNvPr>
            <p:cNvSpPr>
              <a:spLocks/>
            </p:cNvSpPr>
            <p:nvPr>
              <p:custDataLst>
                <p:tags r:id="rId61"/>
              </p:custDataLst>
            </p:nvPr>
          </p:nvSpPr>
          <p:spPr bwMode="auto">
            <a:xfrm>
              <a:off x="2121" y="1114"/>
              <a:ext cx="542" cy="691"/>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p:spPr>
          <p:txBody>
            <a:bodyPr/>
            <a:lstStyle/>
            <a:p>
              <a:pPr algn="ctr" eaLnBrk="1" hangingPunct="1">
                <a:spcBef>
                  <a:spcPct val="20000"/>
                </a:spcBef>
                <a:defRPr/>
              </a:pPr>
              <a:endParaRPr sz="1350">
                <a:solidFill>
                  <a:prstClr val="black"/>
                </a:solidFill>
              </a:endParaRPr>
            </a:p>
          </p:txBody>
        </p:sp>
        <p:sp>
          <p:nvSpPr>
            <p:cNvPr id="29" name="Freeform 8">
              <a:extLst>
                <a:ext uri="{FF2B5EF4-FFF2-40B4-BE49-F238E27FC236}">
                  <a16:creationId xmlns:a16="http://schemas.microsoft.com/office/drawing/2014/main" id="{398B366E-1D81-4BF1-BBD1-76C53C3F48A0}"/>
                </a:ext>
              </a:extLst>
            </p:cNvPr>
            <p:cNvSpPr>
              <a:spLocks/>
            </p:cNvSpPr>
            <p:nvPr>
              <p:custDataLst>
                <p:tags r:id="rId62"/>
              </p:custDataLst>
            </p:nvPr>
          </p:nvSpPr>
          <p:spPr bwMode="auto">
            <a:xfrm>
              <a:off x="2163"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p:spPr>
          <p:txBody>
            <a:bodyPr/>
            <a:lstStyle/>
            <a:p>
              <a:pPr algn="ctr" eaLnBrk="1" hangingPunct="1">
                <a:spcBef>
                  <a:spcPct val="20000"/>
                </a:spcBef>
                <a:defRPr/>
              </a:pPr>
              <a:endParaRPr sz="1350">
                <a:solidFill>
                  <a:prstClr val="black"/>
                </a:solidFill>
              </a:endParaRPr>
            </a:p>
          </p:txBody>
        </p:sp>
        <p:sp>
          <p:nvSpPr>
            <p:cNvPr id="30" name="Freeform 9">
              <a:extLst>
                <a:ext uri="{FF2B5EF4-FFF2-40B4-BE49-F238E27FC236}">
                  <a16:creationId xmlns:a16="http://schemas.microsoft.com/office/drawing/2014/main" id="{6CADBFEF-59AD-4455-84F9-D03251AEA94A}"/>
                </a:ext>
              </a:extLst>
            </p:cNvPr>
            <p:cNvSpPr>
              <a:spLocks/>
            </p:cNvSpPr>
            <p:nvPr>
              <p:custDataLst>
                <p:tags r:id="rId63"/>
              </p:custDataLst>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p:spPr>
          <p:txBody>
            <a:bodyPr/>
            <a:lstStyle/>
            <a:p>
              <a:pPr algn="ctr" eaLnBrk="1" hangingPunct="1">
                <a:spcBef>
                  <a:spcPct val="20000"/>
                </a:spcBef>
                <a:defRPr/>
              </a:pPr>
              <a:endParaRPr sz="1350">
                <a:solidFill>
                  <a:prstClr val="black"/>
                </a:solidFill>
              </a:endParaRPr>
            </a:p>
          </p:txBody>
        </p:sp>
        <p:sp>
          <p:nvSpPr>
            <p:cNvPr id="31" name="Freeform 10">
              <a:extLst>
                <a:ext uri="{FF2B5EF4-FFF2-40B4-BE49-F238E27FC236}">
                  <a16:creationId xmlns:a16="http://schemas.microsoft.com/office/drawing/2014/main" id="{7F6ABD87-F18B-46B1-991A-095E0ACA2698}"/>
                </a:ext>
              </a:extLst>
            </p:cNvPr>
            <p:cNvSpPr>
              <a:spLocks/>
            </p:cNvSpPr>
            <p:nvPr>
              <p:custDataLst>
                <p:tags r:id="rId64"/>
              </p:custDataLst>
            </p:nvPr>
          </p:nvSpPr>
          <p:spPr bwMode="auto">
            <a:xfrm>
              <a:off x="2121" y="1554"/>
              <a:ext cx="32" cy="27"/>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p:spPr>
          <p:txBody>
            <a:bodyPr/>
            <a:lstStyle/>
            <a:p>
              <a:pPr algn="ctr" eaLnBrk="1" hangingPunct="1">
                <a:spcBef>
                  <a:spcPct val="20000"/>
                </a:spcBef>
                <a:defRPr/>
              </a:pPr>
              <a:endParaRPr sz="1350">
                <a:solidFill>
                  <a:prstClr val="black"/>
                </a:solidFill>
              </a:endParaRPr>
            </a:p>
          </p:txBody>
        </p:sp>
        <p:sp>
          <p:nvSpPr>
            <p:cNvPr id="32" name="Freeform 11">
              <a:extLst>
                <a:ext uri="{FF2B5EF4-FFF2-40B4-BE49-F238E27FC236}">
                  <a16:creationId xmlns:a16="http://schemas.microsoft.com/office/drawing/2014/main" id="{E0D04DA3-A089-4626-A25A-2AB6FF90F683}"/>
                </a:ext>
              </a:extLst>
            </p:cNvPr>
            <p:cNvSpPr>
              <a:spLocks/>
            </p:cNvSpPr>
            <p:nvPr>
              <p:custDataLst>
                <p:tags r:id="rId65"/>
              </p:custDataLst>
            </p:nvPr>
          </p:nvSpPr>
          <p:spPr bwMode="auto">
            <a:xfrm>
              <a:off x="2233"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p:spPr>
          <p:txBody>
            <a:bodyPr/>
            <a:lstStyle/>
            <a:p>
              <a:pPr algn="ctr" eaLnBrk="1" hangingPunct="1">
                <a:spcBef>
                  <a:spcPct val="20000"/>
                </a:spcBef>
                <a:defRPr/>
              </a:pPr>
              <a:endParaRPr sz="1350">
                <a:solidFill>
                  <a:prstClr val="black"/>
                </a:solidFill>
              </a:endParaRPr>
            </a:p>
          </p:txBody>
        </p:sp>
        <p:sp>
          <p:nvSpPr>
            <p:cNvPr id="33" name="Freeform 12">
              <a:extLst>
                <a:ext uri="{FF2B5EF4-FFF2-40B4-BE49-F238E27FC236}">
                  <a16:creationId xmlns:a16="http://schemas.microsoft.com/office/drawing/2014/main" id="{9985CE73-2CBE-4B5E-8451-0AD005E96C10}"/>
                </a:ext>
              </a:extLst>
            </p:cNvPr>
            <p:cNvSpPr>
              <a:spLocks/>
            </p:cNvSpPr>
            <p:nvPr>
              <p:custDataLst>
                <p:tags r:id="rId66"/>
              </p:custDataLst>
            </p:nvPr>
          </p:nvSpPr>
          <p:spPr bwMode="auto">
            <a:xfrm>
              <a:off x="2174"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p:spPr>
          <p:txBody>
            <a:bodyPr/>
            <a:lstStyle/>
            <a:p>
              <a:pPr algn="ctr" eaLnBrk="1" hangingPunct="1">
                <a:spcBef>
                  <a:spcPct val="20000"/>
                </a:spcBef>
                <a:defRPr/>
              </a:pPr>
              <a:endParaRPr sz="1350">
                <a:solidFill>
                  <a:prstClr val="black"/>
                </a:solidFill>
              </a:endParaRPr>
            </a:p>
          </p:txBody>
        </p:sp>
      </p:grpSp>
      <p:grpSp>
        <p:nvGrpSpPr>
          <p:cNvPr id="6152" name="Group 16">
            <a:extLst>
              <a:ext uri="{FF2B5EF4-FFF2-40B4-BE49-F238E27FC236}">
                <a16:creationId xmlns:a16="http://schemas.microsoft.com/office/drawing/2014/main" id="{AD050243-9D90-4E0B-9A6D-CF8801F22440}"/>
              </a:ext>
            </a:extLst>
          </p:cNvPr>
          <p:cNvGrpSpPr>
            <a:grpSpLocks noChangeAspect="1"/>
          </p:cNvGrpSpPr>
          <p:nvPr>
            <p:custDataLst>
              <p:tags r:id="rId19"/>
            </p:custDataLst>
          </p:nvPr>
        </p:nvGrpSpPr>
        <p:grpSpPr bwMode="auto">
          <a:xfrm>
            <a:off x="118399" y="-12700"/>
            <a:ext cx="1171437" cy="803275"/>
            <a:chOff x="1922" y="1129"/>
            <a:chExt cx="987" cy="574"/>
          </a:xfrm>
        </p:grpSpPr>
        <p:sp>
          <p:nvSpPr>
            <p:cNvPr id="35" name="Freeform 34">
              <a:extLst>
                <a:ext uri="{FF2B5EF4-FFF2-40B4-BE49-F238E27FC236}">
                  <a16:creationId xmlns:a16="http://schemas.microsoft.com/office/drawing/2014/main" id="{427ED068-1745-422E-89D2-9432C3EB240A}"/>
                </a:ext>
              </a:extLst>
            </p:cNvPr>
            <p:cNvSpPr>
              <a:spLocks/>
            </p:cNvSpPr>
            <p:nvPr>
              <p:custDataLst>
                <p:tags r:id="rId52"/>
              </p:custDataLst>
            </p:nvPr>
          </p:nvSpPr>
          <p:spPr bwMode="auto">
            <a:xfrm>
              <a:off x="1922" y="1129"/>
              <a:ext cx="261"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sp>
          <p:nvSpPr>
            <p:cNvPr id="36" name="Freeform 35">
              <a:extLst>
                <a:ext uri="{FF2B5EF4-FFF2-40B4-BE49-F238E27FC236}">
                  <a16:creationId xmlns:a16="http://schemas.microsoft.com/office/drawing/2014/main" id="{EFC0C96A-DA6A-41BB-9F10-6CC6A378FA2B}"/>
                </a:ext>
              </a:extLst>
            </p:cNvPr>
            <p:cNvSpPr>
              <a:spLocks/>
            </p:cNvSpPr>
            <p:nvPr>
              <p:custDataLst>
                <p:tags r:id="rId53"/>
              </p:custDataLst>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37" name="Freeform 36">
              <a:extLst>
                <a:ext uri="{FF2B5EF4-FFF2-40B4-BE49-F238E27FC236}">
                  <a16:creationId xmlns:a16="http://schemas.microsoft.com/office/drawing/2014/main" id="{3F2C61D3-AE99-49C5-BDB3-A112D96EFC65}"/>
                </a:ext>
              </a:extLst>
            </p:cNvPr>
            <p:cNvSpPr>
              <a:spLocks/>
            </p:cNvSpPr>
            <p:nvPr>
              <p:custDataLst>
                <p:tags r:id="rId54"/>
              </p:custDataLst>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p:spPr>
          <p:txBody>
            <a:bodyPr/>
            <a:lstStyle/>
            <a:p>
              <a:pPr algn="ctr" eaLnBrk="1" hangingPunct="1">
                <a:spcBef>
                  <a:spcPct val="20000"/>
                </a:spcBef>
                <a:defRPr/>
              </a:pPr>
              <a:endParaRPr sz="1350">
                <a:solidFill>
                  <a:prstClr val="black"/>
                </a:solidFill>
              </a:endParaRPr>
            </a:p>
          </p:txBody>
        </p:sp>
        <p:sp>
          <p:nvSpPr>
            <p:cNvPr id="38" name="Freeform 37">
              <a:extLst>
                <a:ext uri="{FF2B5EF4-FFF2-40B4-BE49-F238E27FC236}">
                  <a16:creationId xmlns:a16="http://schemas.microsoft.com/office/drawing/2014/main" id="{370061EA-DC44-4730-9E6B-56A679BA742D}"/>
                </a:ext>
              </a:extLst>
            </p:cNvPr>
            <p:cNvSpPr>
              <a:spLocks/>
            </p:cNvSpPr>
            <p:nvPr>
              <p:custDataLst>
                <p:tags r:id="rId55"/>
              </p:custDataLst>
            </p:nvPr>
          </p:nvSpPr>
          <p:spPr bwMode="auto">
            <a:xfrm>
              <a:off x="2170" y="1158"/>
              <a:ext cx="499" cy="226"/>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39" name="Freeform 38">
              <a:extLst>
                <a:ext uri="{FF2B5EF4-FFF2-40B4-BE49-F238E27FC236}">
                  <a16:creationId xmlns:a16="http://schemas.microsoft.com/office/drawing/2014/main" id="{F372C0F3-7DFB-45B9-B2B3-2A50A36A0EDE}"/>
                </a:ext>
              </a:extLst>
            </p:cNvPr>
            <p:cNvSpPr>
              <a:spLocks/>
            </p:cNvSpPr>
            <p:nvPr>
              <p:custDataLst>
                <p:tags r:id="rId56"/>
              </p:custDataLst>
            </p:nvPr>
          </p:nvSpPr>
          <p:spPr bwMode="auto">
            <a:xfrm>
              <a:off x="2292" y="1136"/>
              <a:ext cx="71" cy="57"/>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40" name="Freeform 39">
              <a:extLst>
                <a:ext uri="{FF2B5EF4-FFF2-40B4-BE49-F238E27FC236}">
                  <a16:creationId xmlns:a16="http://schemas.microsoft.com/office/drawing/2014/main" id="{68E326E2-0B99-4767-A84B-5349A0D65232}"/>
                </a:ext>
              </a:extLst>
            </p:cNvPr>
            <p:cNvSpPr>
              <a:spLocks/>
            </p:cNvSpPr>
            <p:nvPr>
              <p:custDataLst>
                <p:tags r:id="rId57"/>
              </p:custDataLst>
            </p:nvPr>
          </p:nvSpPr>
          <p:spPr bwMode="auto">
            <a:xfrm>
              <a:off x="2202"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41" name="Freeform 40">
              <a:extLst>
                <a:ext uri="{FF2B5EF4-FFF2-40B4-BE49-F238E27FC236}">
                  <a16:creationId xmlns:a16="http://schemas.microsoft.com/office/drawing/2014/main" id="{39B933D8-C464-496A-B0E3-6A3F879C3DB9}"/>
                </a:ext>
              </a:extLst>
            </p:cNvPr>
            <p:cNvSpPr>
              <a:spLocks/>
            </p:cNvSpPr>
            <p:nvPr>
              <p:custDataLst>
                <p:tags r:id="rId58"/>
              </p:custDataLst>
            </p:nvPr>
          </p:nvSpPr>
          <p:spPr bwMode="auto">
            <a:xfrm>
              <a:off x="2143" y="1228"/>
              <a:ext cx="53"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42" name="Freeform 41">
              <a:extLst>
                <a:ext uri="{FF2B5EF4-FFF2-40B4-BE49-F238E27FC236}">
                  <a16:creationId xmlns:a16="http://schemas.microsoft.com/office/drawing/2014/main" id="{C8A2C860-2D09-4C89-AA56-E2FBE310D561}"/>
                </a:ext>
              </a:extLst>
            </p:cNvPr>
            <p:cNvSpPr>
              <a:spLocks/>
            </p:cNvSpPr>
            <p:nvPr>
              <p:custDataLst>
                <p:tags r:id="rId59"/>
              </p:custDataLst>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grpSp>
      <p:grpSp>
        <p:nvGrpSpPr>
          <p:cNvPr id="6153" name="Group 28">
            <a:extLst>
              <a:ext uri="{FF2B5EF4-FFF2-40B4-BE49-F238E27FC236}">
                <a16:creationId xmlns:a16="http://schemas.microsoft.com/office/drawing/2014/main" id="{E85E08AE-0249-4C4F-8DA3-ED8E106977AE}"/>
              </a:ext>
            </a:extLst>
          </p:cNvPr>
          <p:cNvGrpSpPr>
            <a:grpSpLocks noChangeAspect="1"/>
          </p:cNvGrpSpPr>
          <p:nvPr>
            <p:custDataLst>
              <p:tags r:id="rId20"/>
            </p:custDataLst>
          </p:nvPr>
        </p:nvGrpSpPr>
        <p:grpSpPr bwMode="auto">
          <a:xfrm>
            <a:off x="0" y="5006976"/>
            <a:ext cx="583028" cy="1147763"/>
            <a:chOff x="1901" y="2020"/>
            <a:chExt cx="1059" cy="1767"/>
          </a:xfrm>
        </p:grpSpPr>
        <p:sp>
          <p:nvSpPr>
            <p:cNvPr id="44" name="Freeform 29">
              <a:extLst>
                <a:ext uri="{FF2B5EF4-FFF2-40B4-BE49-F238E27FC236}">
                  <a16:creationId xmlns:a16="http://schemas.microsoft.com/office/drawing/2014/main" id="{67F96101-BAAB-4824-818C-617ADF698CA7}"/>
                </a:ext>
              </a:extLst>
            </p:cNvPr>
            <p:cNvSpPr>
              <a:spLocks/>
            </p:cNvSpPr>
            <p:nvPr>
              <p:custDataLst>
                <p:tags r:id="rId44"/>
              </p:custDataLst>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p:spPr>
          <p:txBody>
            <a:bodyPr/>
            <a:lstStyle/>
            <a:p>
              <a:pPr algn="ctr" eaLnBrk="1" hangingPunct="1">
                <a:spcBef>
                  <a:spcPct val="20000"/>
                </a:spcBef>
                <a:defRPr/>
              </a:pPr>
              <a:endParaRPr sz="1350">
                <a:solidFill>
                  <a:prstClr val="black"/>
                </a:solidFill>
              </a:endParaRPr>
            </a:p>
          </p:txBody>
        </p:sp>
        <p:sp>
          <p:nvSpPr>
            <p:cNvPr id="45" name="Freeform 30">
              <a:extLst>
                <a:ext uri="{FF2B5EF4-FFF2-40B4-BE49-F238E27FC236}">
                  <a16:creationId xmlns:a16="http://schemas.microsoft.com/office/drawing/2014/main" id="{44FE9C5A-2037-4486-A34B-C6FDECA3F2C0}"/>
                </a:ext>
              </a:extLst>
            </p:cNvPr>
            <p:cNvSpPr>
              <a:spLocks/>
            </p:cNvSpPr>
            <p:nvPr>
              <p:custDataLst>
                <p:tags r:id="rId45"/>
              </p:custDataLst>
            </p:nvPr>
          </p:nvSpPr>
          <p:spPr bwMode="auto">
            <a:xfrm>
              <a:off x="1901" y="2135"/>
              <a:ext cx="951" cy="1366"/>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p:spPr>
          <p:txBody>
            <a:bodyPr/>
            <a:lstStyle/>
            <a:p>
              <a:pPr algn="ctr" eaLnBrk="1" hangingPunct="1">
                <a:spcBef>
                  <a:spcPct val="20000"/>
                </a:spcBef>
                <a:defRPr/>
              </a:pPr>
              <a:endParaRPr sz="1350">
                <a:solidFill>
                  <a:prstClr val="black"/>
                </a:solidFill>
              </a:endParaRPr>
            </a:p>
          </p:txBody>
        </p:sp>
        <p:sp>
          <p:nvSpPr>
            <p:cNvPr id="46" name="Freeform 31">
              <a:extLst>
                <a:ext uri="{FF2B5EF4-FFF2-40B4-BE49-F238E27FC236}">
                  <a16:creationId xmlns:a16="http://schemas.microsoft.com/office/drawing/2014/main" id="{A3EB64B5-31B0-4BBA-A5D7-DAEEB262954D}"/>
                </a:ext>
              </a:extLst>
            </p:cNvPr>
            <p:cNvSpPr>
              <a:spLocks/>
            </p:cNvSpPr>
            <p:nvPr>
              <p:custDataLst>
                <p:tags r:id="rId46"/>
              </p:custDataLst>
            </p:nvPr>
          </p:nvSpPr>
          <p:spPr bwMode="auto">
            <a:xfrm>
              <a:off x="1992" y="2494"/>
              <a:ext cx="316"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47" name="Freeform 32">
              <a:extLst>
                <a:ext uri="{FF2B5EF4-FFF2-40B4-BE49-F238E27FC236}">
                  <a16:creationId xmlns:a16="http://schemas.microsoft.com/office/drawing/2014/main" id="{A2AA8C54-C1F3-41BD-A8DD-6835584DB6F3}"/>
                </a:ext>
              </a:extLst>
            </p:cNvPr>
            <p:cNvSpPr>
              <a:spLocks/>
            </p:cNvSpPr>
            <p:nvPr>
              <p:custDataLst>
                <p:tags r:id="rId47"/>
              </p:custDataLst>
            </p:nvPr>
          </p:nvSpPr>
          <p:spPr bwMode="auto">
            <a:xfrm>
              <a:off x="2152" y="2949"/>
              <a:ext cx="541" cy="291"/>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48" name="Freeform 33">
              <a:extLst>
                <a:ext uri="{FF2B5EF4-FFF2-40B4-BE49-F238E27FC236}">
                  <a16:creationId xmlns:a16="http://schemas.microsoft.com/office/drawing/2014/main" id="{F7F50C71-EAB3-43EF-879F-9131F316692E}"/>
                </a:ext>
              </a:extLst>
            </p:cNvPr>
            <p:cNvSpPr>
              <a:spLocks/>
            </p:cNvSpPr>
            <p:nvPr>
              <p:custDataLst>
                <p:tags r:id="rId48"/>
              </p:custDataLst>
            </p:nvPr>
          </p:nvSpPr>
          <p:spPr bwMode="auto">
            <a:xfrm>
              <a:off x="2070" y="3342"/>
              <a:ext cx="358" cy="86"/>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49" name="Freeform 34">
              <a:extLst>
                <a:ext uri="{FF2B5EF4-FFF2-40B4-BE49-F238E27FC236}">
                  <a16:creationId xmlns:a16="http://schemas.microsoft.com/office/drawing/2014/main" id="{E08FDD15-A99C-4A43-B804-9D67E17FA929}"/>
                </a:ext>
              </a:extLst>
            </p:cNvPr>
            <p:cNvSpPr>
              <a:spLocks/>
            </p:cNvSpPr>
            <p:nvPr>
              <p:custDataLst>
                <p:tags r:id="rId49"/>
              </p:custDataLst>
            </p:nvPr>
          </p:nvSpPr>
          <p:spPr bwMode="auto">
            <a:xfrm>
              <a:off x="1901" y="3034"/>
              <a:ext cx="143"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50" name="Freeform 35">
              <a:extLst>
                <a:ext uri="{FF2B5EF4-FFF2-40B4-BE49-F238E27FC236}">
                  <a16:creationId xmlns:a16="http://schemas.microsoft.com/office/drawing/2014/main" id="{113E2AD2-10D2-4EC9-93B6-3F37D6DC3B45}"/>
                </a:ext>
              </a:extLst>
            </p:cNvPr>
            <p:cNvSpPr>
              <a:spLocks/>
            </p:cNvSpPr>
            <p:nvPr>
              <p:custDataLst>
                <p:tags r:id="rId50"/>
              </p:custDataLst>
            </p:nvPr>
          </p:nvSpPr>
          <p:spPr bwMode="auto">
            <a:xfrm>
              <a:off x="1901" y="3279"/>
              <a:ext cx="114" cy="42"/>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sp>
          <p:nvSpPr>
            <p:cNvPr id="51" name="Freeform 36">
              <a:extLst>
                <a:ext uri="{FF2B5EF4-FFF2-40B4-BE49-F238E27FC236}">
                  <a16:creationId xmlns:a16="http://schemas.microsoft.com/office/drawing/2014/main" id="{CFE36D74-DEAD-42E8-9F9A-FA87DA2A2233}"/>
                </a:ext>
              </a:extLst>
            </p:cNvPr>
            <p:cNvSpPr>
              <a:spLocks/>
            </p:cNvSpPr>
            <p:nvPr>
              <p:custDataLst>
                <p:tags r:id="rId51"/>
              </p:custDataLst>
            </p:nvPr>
          </p:nvSpPr>
          <p:spPr bwMode="auto">
            <a:xfrm>
              <a:off x="1904" y="3455"/>
              <a:ext cx="196" cy="332"/>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p:spPr>
          <p:txBody>
            <a:bodyPr/>
            <a:lstStyle/>
            <a:p>
              <a:pPr algn="ctr" eaLnBrk="1" hangingPunct="1">
                <a:spcBef>
                  <a:spcPct val="20000"/>
                </a:spcBef>
                <a:defRPr/>
              </a:pPr>
              <a:endParaRPr sz="1350">
                <a:solidFill>
                  <a:prstClr val="black"/>
                </a:solidFill>
              </a:endParaRPr>
            </a:p>
          </p:txBody>
        </p:sp>
      </p:grpSp>
      <p:grpSp>
        <p:nvGrpSpPr>
          <p:cNvPr id="6154" name="Group 52">
            <a:extLst>
              <a:ext uri="{FF2B5EF4-FFF2-40B4-BE49-F238E27FC236}">
                <a16:creationId xmlns:a16="http://schemas.microsoft.com/office/drawing/2014/main" id="{5BCAE1C2-F3B4-4730-8A8A-E95E80CC41DC}"/>
              </a:ext>
            </a:extLst>
          </p:cNvPr>
          <p:cNvGrpSpPr>
            <a:grpSpLocks noChangeAspect="1"/>
          </p:cNvGrpSpPr>
          <p:nvPr>
            <p:custDataLst>
              <p:tags r:id="rId21"/>
            </p:custDataLst>
          </p:nvPr>
        </p:nvGrpSpPr>
        <p:grpSpPr bwMode="auto">
          <a:xfrm rot="-1651836">
            <a:off x="9445044" y="104776"/>
            <a:ext cx="570470" cy="773113"/>
            <a:chOff x="4634" y="754"/>
            <a:chExt cx="1164" cy="1332"/>
          </a:xfrm>
        </p:grpSpPr>
        <p:sp>
          <p:nvSpPr>
            <p:cNvPr id="53" name="Freeform 53">
              <a:extLst>
                <a:ext uri="{FF2B5EF4-FFF2-40B4-BE49-F238E27FC236}">
                  <a16:creationId xmlns:a16="http://schemas.microsoft.com/office/drawing/2014/main" id="{54CBEEAE-0658-45A7-A148-D3AF41D0CEB2}"/>
                </a:ext>
              </a:extLst>
            </p:cNvPr>
            <p:cNvSpPr>
              <a:spLocks/>
            </p:cNvSpPr>
            <p:nvPr>
              <p:custDataLst>
                <p:tags r:id="rId36"/>
              </p:custDataLst>
            </p:nvPr>
          </p:nvSpPr>
          <p:spPr bwMode="auto">
            <a:xfrm>
              <a:off x="4631" y="753"/>
              <a:ext cx="1164" cy="1236"/>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54" name="Freeform 54">
              <a:extLst>
                <a:ext uri="{FF2B5EF4-FFF2-40B4-BE49-F238E27FC236}">
                  <a16:creationId xmlns:a16="http://schemas.microsoft.com/office/drawing/2014/main" id="{06FD3B80-64FF-48AA-9EFB-E0F742E23B1C}"/>
                </a:ext>
              </a:extLst>
            </p:cNvPr>
            <p:cNvSpPr>
              <a:spLocks/>
            </p:cNvSpPr>
            <p:nvPr>
              <p:custDataLst>
                <p:tags r:id="rId37"/>
              </p:custDataLst>
            </p:nvPr>
          </p:nvSpPr>
          <p:spPr bwMode="auto">
            <a:xfrm>
              <a:off x="4732" y="826"/>
              <a:ext cx="988" cy="1004"/>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lstStyle/>
            <a:p>
              <a:pPr algn="ctr" eaLnBrk="1" hangingPunct="1">
                <a:spcBef>
                  <a:spcPct val="20000"/>
                </a:spcBef>
                <a:defRPr/>
              </a:pPr>
              <a:endParaRPr sz="1350">
                <a:solidFill>
                  <a:prstClr val="black"/>
                </a:solidFill>
              </a:endParaRPr>
            </a:p>
          </p:txBody>
        </p:sp>
        <p:sp>
          <p:nvSpPr>
            <p:cNvPr id="55" name="Freeform 55">
              <a:extLst>
                <a:ext uri="{FF2B5EF4-FFF2-40B4-BE49-F238E27FC236}">
                  <a16:creationId xmlns:a16="http://schemas.microsoft.com/office/drawing/2014/main" id="{006713C8-2F0B-47E0-BFB1-7F11DFACD0D7}"/>
                </a:ext>
              </a:extLst>
            </p:cNvPr>
            <p:cNvSpPr>
              <a:spLocks/>
            </p:cNvSpPr>
            <p:nvPr>
              <p:custDataLst>
                <p:tags r:id="rId38"/>
              </p:custDataLst>
            </p:nvPr>
          </p:nvSpPr>
          <p:spPr bwMode="auto">
            <a:xfrm>
              <a:off x="5118" y="1090"/>
              <a:ext cx="165" cy="697"/>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56" name="Freeform 56">
              <a:extLst>
                <a:ext uri="{FF2B5EF4-FFF2-40B4-BE49-F238E27FC236}">
                  <a16:creationId xmlns:a16="http://schemas.microsoft.com/office/drawing/2014/main" id="{599E980B-7C53-435F-BBC3-B8865C8AE043}"/>
                </a:ext>
              </a:extLst>
            </p:cNvPr>
            <p:cNvSpPr>
              <a:spLocks/>
            </p:cNvSpPr>
            <p:nvPr>
              <p:custDataLst>
                <p:tags r:id="rId39"/>
              </p:custDataLst>
            </p:nvPr>
          </p:nvSpPr>
          <p:spPr bwMode="auto">
            <a:xfrm>
              <a:off x="4854" y="1296"/>
              <a:ext cx="318" cy="339"/>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57" name="Freeform 57">
              <a:extLst>
                <a:ext uri="{FF2B5EF4-FFF2-40B4-BE49-F238E27FC236}">
                  <a16:creationId xmlns:a16="http://schemas.microsoft.com/office/drawing/2014/main" id="{B23A1303-B5E9-40D6-9784-874D0209C22A}"/>
                </a:ext>
              </a:extLst>
            </p:cNvPr>
            <p:cNvSpPr>
              <a:spLocks/>
            </p:cNvSpPr>
            <p:nvPr>
              <p:custDataLst>
                <p:tags r:id="rId40"/>
              </p:custDataLst>
            </p:nvPr>
          </p:nvSpPr>
          <p:spPr bwMode="auto">
            <a:xfrm>
              <a:off x="4910" y="1708"/>
              <a:ext cx="278" cy="93"/>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58" name="Freeform 58">
              <a:extLst>
                <a:ext uri="{FF2B5EF4-FFF2-40B4-BE49-F238E27FC236}">
                  <a16:creationId xmlns:a16="http://schemas.microsoft.com/office/drawing/2014/main" id="{41BFB785-6E79-41AC-9228-1E539CD740FD}"/>
                </a:ext>
              </a:extLst>
            </p:cNvPr>
            <p:cNvSpPr>
              <a:spLocks/>
            </p:cNvSpPr>
            <p:nvPr>
              <p:custDataLst>
                <p:tags r:id="rId41"/>
              </p:custDataLst>
            </p:nvPr>
          </p:nvSpPr>
          <p:spPr bwMode="auto">
            <a:xfrm>
              <a:off x="5255" y="1399"/>
              <a:ext cx="388"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59" name="Freeform 59">
              <a:extLst>
                <a:ext uri="{FF2B5EF4-FFF2-40B4-BE49-F238E27FC236}">
                  <a16:creationId xmlns:a16="http://schemas.microsoft.com/office/drawing/2014/main" id="{5EB2684F-D691-4E6A-97CE-51BBE1D3DE0A}"/>
                </a:ext>
              </a:extLst>
            </p:cNvPr>
            <p:cNvSpPr>
              <a:spLocks/>
            </p:cNvSpPr>
            <p:nvPr>
              <p:custDataLst>
                <p:tags r:id="rId42"/>
              </p:custDataLst>
            </p:nvPr>
          </p:nvSpPr>
          <p:spPr bwMode="auto">
            <a:xfrm>
              <a:off x="5236" y="1698"/>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p:spPr>
          <p:txBody>
            <a:bodyPr/>
            <a:lstStyle/>
            <a:p>
              <a:pPr algn="ctr" eaLnBrk="1" hangingPunct="1">
                <a:spcBef>
                  <a:spcPct val="20000"/>
                </a:spcBef>
                <a:defRPr/>
              </a:pPr>
              <a:endParaRPr sz="1350">
                <a:solidFill>
                  <a:prstClr val="black"/>
                </a:solidFill>
              </a:endParaRPr>
            </a:p>
          </p:txBody>
        </p:sp>
        <p:sp>
          <p:nvSpPr>
            <p:cNvPr id="60" name="Freeform 60">
              <a:extLst>
                <a:ext uri="{FF2B5EF4-FFF2-40B4-BE49-F238E27FC236}">
                  <a16:creationId xmlns:a16="http://schemas.microsoft.com/office/drawing/2014/main" id="{FF7B1D03-AE4F-4217-8F25-EB02C6F4FDDA}"/>
                </a:ext>
              </a:extLst>
            </p:cNvPr>
            <p:cNvSpPr>
              <a:spLocks/>
            </p:cNvSpPr>
            <p:nvPr>
              <p:custDataLst>
                <p:tags r:id="rId43"/>
              </p:custDataLst>
            </p:nvPr>
          </p:nvSpPr>
          <p:spPr bwMode="auto">
            <a:xfrm>
              <a:off x="5038" y="1846"/>
              <a:ext cx="190" cy="238"/>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grpSp>
      <p:grpSp>
        <p:nvGrpSpPr>
          <p:cNvPr id="6155" name="Group 64">
            <a:extLst>
              <a:ext uri="{FF2B5EF4-FFF2-40B4-BE49-F238E27FC236}">
                <a16:creationId xmlns:a16="http://schemas.microsoft.com/office/drawing/2014/main" id="{52E42016-031A-4A07-A63E-CE7860A1221F}"/>
              </a:ext>
            </a:extLst>
          </p:cNvPr>
          <p:cNvGrpSpPr>
            <a:grpSpLocks noChangeAspect="1"/>
          </p:cNvGrpSpPr>
          <p:nvPr>
            <p:custDataLst>
              <p:tags r:id="rId22"/>
            </p:custDataLst>
          </p:nvPr>
        </p:nvGrpSpPr>
        <p:grpSpPr bwMode="auto">
          <a:xfrm flipH="1">
            <a:off x="9138281" y="2959101"/>
            <a:ext cx="871850" cy="1139825"/>
            <a:chOff x="2052" y="995"/>
            <a:chExt cx="768" cy="852"/>
          </a:xfrm>
        </p:grpSpPr>
        <p:sp>
          <p:nvSpPr>
            <p:cNvPr id="62" name="Freeform 65">
              <a:extLst>
                <a:ext uri="{FF2B5EF4-FFF2-40B4-BE49-F238E27FC236}">
                  <a16:creationId xmlns:a16="http://schemas.microsoft.com/office/drawing/2014/main" id="{EC7CEC14-2AB8-4926-89D4-A8809A0C3219}"/>
                </a:ext>
              </a:extLst>
            </p:cNvPr>
            <p:cNvSpPr>
              <a:spLocks/>
            </p:cNvSpPr>
            <p:nvPr>
              <p:custDataLst>
                <p:tags r:id="rId28"/>
              </p:custDataLst>
            </p:nvPr>
          </p:nvSpPr>
          <p:spPr bwMode="auto">
            <a:xfrm>
              <a:off x="2430" y="1616"/>
              <a:ext cx="152"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a:lstStyle/>
            <a:p>
              <a:pPr algn="ctr" eaLnBrk="1" hangingPunct="1">
                <a:spcBef>
                  <a:spcPct val="20000"/>
                </a:spcBef>
                <a:defRPr/>
              </a:pPr>
              <a:endParaRPr sz="1350">
                <a:solidFill>
                  <a:prstClr val="black"/>
                </a:solidFill>
              </a:endParaRPr>
            </a:p>
          </p:txBody>
        </p:sp>
        <p:sp>
          <p:nvSpPr>
            <p:cNvPr id="63" name="Freeform 66">
              <a:extLst>
                <a:ext uri="{FF2B5EF4-FFF2-40B4-BE49-F238E27FC236}">
                  <a16:creationId xmlns:a16="http://schemas.microsoft.com/office/drawing/2014/main" id="{DF901D2B-03F9-47F9-BA1D-AFB77B66AE76}"/>
                </a:ext>
              </a:extLst>
            </p:cNvPr>
            <p:cNvSpPr>
              <a:spLocks/>
            </p:cNvSpPr>
            <p:nvPr>
              <p:custDataLst>
                <p:tags r:id="rId29"/>
              </p:custDataLst>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lstStyle/>
            <a:p>
              <a:pPr algn="ctr" eaLnBrk="1" hangingPunct="1">
                <a:spcBef>
                  <a:spcPct val="20000"/>
                </a:spcBef>
                <a:defRPr/>
              </a:pPr>
              <a:endParaRPr sz="1350">
                <a:solidFill>
                  <a:prstClr val="black"/>
                </a:solidFill>
              </a:endParaRPr>
            </a:p>
          </p:txBody>
        </p:sp>
        <p:sp>
          <p:nvSpPr>
            <p:cNvPr id="64" name="Freeform 67">
              <a:extLst>
                <a:ext uri="{FF2B5EF4-FFF2-40B4-BE49-F238E27FC236}">
                  <a16:creationId xmlns:a16="http://schemas.microsoft.com/office/drawing/2014/main" id="{D4C38ED1-1F7E-4D6F-9238-5ED402E6F9C6}"/>
                </a:ext>
              </a:extLst>
            </p:cNvPr>
            <p:cNvSpPr>
              <a:spLocks/>
            </p:cNvSpPr>
            <p:nvPr>
              <p:custDataLst>
                <p:tags r:id="rId30"/>
              </p:custDataLst>
            </p:nvPr>
          </p:nvSpPr>
          <p:spPr bwMode="auto">
            <a:xfrm>
              <a:off x="2090" y="1054"/>
              <a:ext cx="649" cy="676"/>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a:lstStyle/>
            <a:p>
              <a:pPr algn="ctr" eaLnBrk="1" hangingPunct="1">
                <a:spcBef>
                  <a:spcPct val="20000"/>
                </a:spcBef>
                <a:defRPr/>
              </a:pPr>
              <a:endParaRPr sz="1350">
                <a:solidFill>
                  <a:prstClr val="black"/>
                </a:solidFill>
              </a:endParaRPr>
            </a:p>
          </p:txBody>
        </p:sp>
        <p:sp>
          <p:nvSpPr>
            <p:cNvPr id="65" name="Freeform 68">
              <a:extLst>
                <a:ext uri="{FF2B5EF4-FFF2-40B4-BE49-F238E27FC236}">
                  <a16:creationId xmlns:a16="http://schemas.microsoft.com/office/drawing/2014/main" id="{B4B85023-16E5-4C55-99F1-5262EACA87B6}"/>
                </a:ext>
              </a:extLst>
            </p:cNvPr>
            <p:cNvSpPr>
              <a:spLocks/>
            </p:cNvSpPr>
            <p:nvPr>
              <p:custDataLst>
                <p:tags r:id="rId31"/>
              </p:custDataLst>
            </p:nvPr>
          </p:nvSpPr>
          <p:spPr bwMode="auto">
            <a:xfrm>
              <a:off x="2322" y="1198"/>
              <a:ext cx="212" cy="430"/>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66" name="Freeform 69">
              <a:extLst>
                <a:ext uri="{FF2B5EF4-FFF2-40B4-BE49-F238E27FC236}">
                  <a16:creationId xmlns:a16="http://schemas.microsoft.com/office/drawing/2014/main" id="{287E0355-41B5-45B7-A80F-4E698CD1A2A6}"/>
                </a:ext>
              </a:extLst>
            </p:cNvPr>
            <p:cNvSpPr>
              <a:spLocks/>
            </p:cNvSpPr>
            <p:nvPr>
              <p:custDataLst>
                <p:tags r:id="rId32"/>
              </p:custDataLst>
            </p:nvPr>
          </p:nvSpPr>
          <p:spPr bwMode="auto">
            <a:xfrm>
              <a:off x="2509"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67" name="Freeform 70">
              <a:extLst>
                <a:ext uri="{FF2B5EF4-FFF2-40B4-BE49-F238E27FC236}">
                  <a16:creationId xmlns:a16="http://schemas.microsoft.com/office/drawing/2014/main" id="{F54B557C-6AED-431E-BDF7-058618E8FB1C}"/>
                </a:ext>
              </a:extLst>
            </p:cNvPr>
            <p:cNvSpPr>
              <a:spLocks/>
            </p:cNvSpPr>
            <p:nvPr>
              <p:custDataLst>
                <p:tags r:id="rId33"/>
              </p:custDataLst>
            </p:nvPr>
          </p:nvSpPr>
          <p:spPr bwMode="auto">
            <a:xfrm>
              <a:off x="2539" y="1501"/>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68" name="Freeform 71">
              <a:extLst>
                <a:ext uri="{FF2B5EF4-FFF2-40B4-BE49-F238E27FC236}">
                  <a16:creationId xmlns:a16="http://schemas.microsoft.com/office/drawing/2014/main" id="{51C01FD3-51E4-4EFE-96A1-40B338059CDF}"/>
                </a:ext>
              </a:extLst>
            </p:cNvPr>
            <p:cNvSpPr>
              <a:spLocks/>
            </p:cNvSpPr>
            <p:nvPr>
              <p:custDataLst>
                <p:tags r:id="rId34"/>
              </p:custDataLst>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sp>
          <p:nvSpPr>
            <p:cNvPr id="69" name="Freeform 72">
              <a:extLst>
                <a:ext uri="{FF2B5EF4-FFF2-40B4-BE49-F238E27FC236}">
                  <a16:creationId xmlns:a16="http://schemas.microsoft.com/office/drawing/2014/main" id="{CD143E11-2ED3-400F-B9D9-38C24E142D35}"/>
                </a:ext>
              </a:extLst>
            </p:cNvPr>
            <p:cNvSpPr>
              <a:spLocks/>
            </p:cNvSpPr>
            <p:nvPr>
              <p:custDataLst>
                <p:tags r:id="rId35"/>
              </p:custDataLst>
            </p:nvPr>
          </p:nvSpPr>
          <p:spPr bwMode="auto">
            <a:xfrm>
              <a:off x="2161" y="1472"/>
              <a:ext cx="300" cy="112"/>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p:spPr>
          <p:txBody>
            <a:bodyPr/>
            <a:lstStyle/>
            <a:p>
              <a:pPr algn="ctr" eaLnBrk="1" hangingPunct="1">
                <a:spcBef>
                  <a:spcPct val="20000"/>
                </a:spcBef>
                <a:defRPr/>
              </a:pPr>
              <a:endParaRPr sz="1350">
                <a:solidFill>
                  <a:prstClr val="black"/>
                </a:solidFill>
              </a:endParaRPr>
            </a:p>
          </p:txBody>
        </p:sp>
      </p:grpSp>
      <p:sp>
        <p:nvSpPr>
          <p:cNvPr id="2" name="Title Placeholder 1">
            <a:extLst>
              <a:ext uri="{FF2B5EF4-FFF2-40B4-BE49-F238E27FC236}">
                <a16:creationId xmlns:a16="http://schemas.microsoft.com/office/drawing/2014/main" id="{5FCADEAC-FAD9-4AA2-B68C-009F8DA79AEA}"/>
              </a:ext>
            </a:extLst>
          </p:cNvPr>
          <p:cNvSpPr>
            <a:spLocks noGrp="1"/>
          </p:cNvSpPr>
          <p:nvPr>
            <p:ph type="title"/>
            <p:custDataLst>
              <p:tags r:id="rId23"/>
            </p:custDataLst>
          </p:nvPr>
        </p:nvSpPr>
        <p:spPr>
          <a:xfrm>
            <a:off x="1291631" y="79375"/>
            <a:ext cx="7740809" cy="123348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B4D2F93B-68B2-45DA-91D5-764291613651}"/>
              </a:ext>
            </a:extLst>
          </p:cNvPr>
          <p:cNvSpPr>
            <a:spLocks noGrp="1"/>
          </p:cNvSpPr>
          <p:nvPr>
            <p:ph type="body" idx="1"/>
            <p:custDataLst>
              <p:tags r:id="rId24"/>
            </p:custDataLst>
          </p:nvPr>
        </p:nvSpPr>
        <p:spPr>
          <a:xfrm>
            <a:off x="1295218" y="1485900"/>
            <a:ext cx="7742603" cy="41529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a:extLst>
              <a:ext uri="{FF2B5EF4-FFF2-40B4-BE49-F238E27FC236}">
                <a16:creationId xmlns:a16="http://schemas.microsoft.com/office/drawing/2014/main" id="{42F4B5BD-305A-4024-9517-B1A816AF1644}"/>
              </a:ext>
            </a:extLst>
          </p:cNvPr>
          <p:cNvSpPr>
            <a:spLocks noGrp="1"/>
          </p:cNvSpPr>
          <p:nvPr>
            <p:ph type="ftr" sz="quarter" idx="3"/>
            <p:custDataLst>
              <p:tags r:id="rId25"/>
            </p:custDataLst>
          </p:nvPr>
        </p:nvSpPr>
        <p:spPr>
          <a:xfrm>
            <a:off x="1289837" y="6602414"/>
            <a:ext cx="5914587" cy="236537"/>
          </a:xfrm>
          <a:prstGeom prst="rect">
            <a:avLst/>
          </a:prstGeom>
        </p:spPr>
        <p:txBody>
          <a:bodyPr vert="horz" lIns="91440" tIns="45720" rIns="91440" bIns="45720" rtlCol="0" anchor="ctr"/>
          <a:lstStyle>
            <a:lvl1pPr algn="l" eaLnBrk="1" hangingPunct="1">
              <a:spcBef>
                <a:spcPct val="20000"/>
              </a:spcBef>
              <a:defRPr sz="900" cap="none" baseline="0" dirty="0">
                <a:solidFill>
                  <a:prstClr val="black"/>
                </a:solidFill>
              </a:defRPr>
            </a:lvl1pPr>
          </a:lstStyle>
          <a:p>
            <a:pPr>
              <a:defRPr/>
            </a:pPr>
            <a:r>
              <a:rPr lang="en-US"/>
              <a:t>Add a footer</a:t>
            </a:r>
          </a:p>
        </p:txBody>
      </p:sp>
      <p:sp>
        <p:nvSpPr>
          <p:cNvPr id="4" name="Date Placeholder 3">
            <a:extLst>
              <a:ext uri="{FF2B5EF4-FFF2-40B4-BE49-F238E27FC236}">
                <a16:creationId xmlns:a16="http://schemas.microsoft.com/office/drawing/2014/main" id="{19315717-0292-45D3-BA50-634F099E88CD}"/>
              </a:ext>
            </a:extLst>
          </p:cNvPr>
          <p:cNvSpPr>
            <a:spLocks noGrp="1"/>
          </p:cNvSpPr>
          <p:nvPr>
            <p:ph type="dt" sz="half" idx="2"/>
            <p:custDataLst>
              <p:tags r:id="rId26"/>
            </p:custDataLst>
          </p:nvPr>
        </p:nvSpPr>
        <p:spPr>
          <a:xfrm>
            <a:off x="7521950" y="6602414"/>
            <a:ext cx="902346" cy="193675"/>
          </a:xfrm>
          <a:prstGeom prst="rect">
            <a:avLst/>
          </a:prstGeom>
        </p:spPr>
        <p:txBody>
          <a:bodyPr vert="horz" lIns="91440" tIns="45720" rIns="91440" bIns="45720" rtlCol="0" anchor="ctr"/>
          <a:lstStyle>
            <a:lvl1pPr algn="r" eaLnBrk="1" hangingPunct="1">
              <a:spcBef>
                <a:spcPct val="20000"/>
              </a:spcBef>
              <a:defRPr sz="900" smtClean="0">
                <a:solidFill>
                  <a:prstClr val="black"/>
                </a:solidFill>
              </a:defRPr>
            </a:lvl1pPr>
          </a:lstStyle>
          <a:p>
            <a:pPr>
              <a:defRPr/>
            </a:pPr>
            <a:fld id="{344D3C6A-4DFF-4045-B91D-740C10FFDAB6}" type="datetimeFigureOut">
              <a:rPr lang="en-US"/>
              <a:pPr>
                <a:defRPr/>
              </a:pPr>
              <a:t>11/20/2022</a:t>
            </a:fld>
            <a:endParaRPr lang="en-US"/>
          </a:p>
        </p:txBody>
      </p:sp>
      <p:sp>
        <p:nvSpPr>
          <p:cNvPr id="6" name="Slide Number Placeholder 5">
            <a:extLst>
              <a:ext uri="{FF2B5EF4-FFF2-40B4-BE49-F238E27FC236}">
                <a16:creationId xmlns:a16="http://schemas.microsoft.com/office/drawing/2014/main" id="{B9A3C5A2-D0FD-4B94-A7B2-F9E15D10B038}"/>
              </a:ext>
            </a:extLst>
          </p:cNvPr>
          <p:cNvSpPr>
            <a:spLocks noGrp="1"/>
          </p:cNvSpPr>
          <p:nvPr>
            <p:ph type="sldNum" sz="quarter" idx="4"/>
            <p:custDataLst>
              <p:tags r:id="rId27"/>
            </p:custDataLst>
          </p:nvPr>
        </p:nvSpPr>
        <p:spPr>
          <a:xfrm>
            <a:off x="8494260" y="6602414"/>
            <a:ext cx="543560" cy="236537"/>
          </a:xfrm>
          <a:prstGeom prst="rect">
            <a:avLst/>
          </a:prstGeom>
        </p:spPr>
        <p:txBody>
          <a:bodyPr vert="horz" lIns="91440" tIns="45720" rIns="91440" bIns="45720" rtlCol="0" anchor="ctr"/>
          <a:lstStyle>
            <a:lvl1pPr algn="r" eaLnBrk="1" hangingPunct="1">
              <a:spcBef>
                <a:spcPct val="20000"/>
              </a:spcBef>
              <a:defRPr sz="900" smtClean="0">
                <a:solidFill>
                  <a:prstClr val="black"/>
                </a:solidFill>
              </a:defRPr>
            </a:lvl1pPr>
          </a:lstStyle>
          <a:p>
            <a:pPr>
              <a:defRPr/>
            </a:pPr>
            <a:fld id="{8ED42A67-67F6-4432-873F-E2933E6565B3}" type="slidenum">
              <a:rPr lang="en-US"/>
              <a:pPr>
                <a:defRPr/>
              </a:pPr>
              <a:t>‹#›</a:t>
            </a:fld>
            <a:endParaRPr lang="en-US"/>
          </a:p>
        </p:txBody>
      </p:sp>
    </p:spTree>
    <p:extLst>
      <p:ext uri="{BB962C8B-B14F-4D97-AF65-F5344CB8AC3E}">
        <p14:creationId xmlns:p14="http://schemas.microsoft.com/office/powerpoint/2010/main" val="96764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spd="med">
    <p:fade/>
  </p:transition>
  <p:txStyles>
    <p:titleStyle>
      <a:lvl1pPr algn="l" defTabSz="685800" rtl="0" fontAlgn="base">
        <a:lnSpc>
          <a:spcPct val="90000"/>
        </a:lnSpc>
        <a:spcBef>
          <a:spcPct val="0"/>
        </a:spcBef>
        <a:spcAft>
          <a:spcPct val="0"/>
        </a:spcAft>
        <a:buFont typeface="Arial" panose="020B0604020202020204" pitchFamily="34" charset="0"/>
        <a:defRPr sz="2500" kern="1200">
          <a:solidFill>
            <a:schemeClr val="tx1"/>
          </a:solidFill>
          <a:latin typeface="+mj-lt"/>
          <a:ea typeface="+mj-ea"/>
          <a:cs typeface="+mj-cs"/>
        </a:defRPr>
      </a:lvl1pPr>
      <a:lvl2pPr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2pPr>
      <a:lvl3pPr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3pPr>
      <a:lvl4pPr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4pPr>
      <a:lvl5pPr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5pPr>
      <a:lvl6pPr marL="457200"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6pPr>
      <a:lvl7pPr marL="914400"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7pPr>
      <a:lvl8pPr marL="1371600"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8pPr>
      <a:lvl9pPr marL="1828800" algn="l" defTabSz="685800" rtl="0" fontAlgn="base">
        <a:lnSpc>
          <a:spcPct val="90000"/>
        </a:lnSpc>
        <a:spcBef>
          <a:spcPct val="0"/>
        </a:spcBef>
        <a:spcAft>
          <a:spcPct val="0"/>
        </a:spcAft>
        <a:buFont typeface="Arial" panose="020B0604020202020204" pitchFamily="34" charset="0"/>
        <a:defRPr sz="2500">
          <a:solidFill>
            <a:schemeClr val="tx1"/>
          </a:solidFill>
          <a:latin typeface="Cambria" panose="02040503050406030204" pitchFamily="18" charset="0"/>
        </a:defRPr>
      </a:lvl9pPr>
    </p:titleStyle>
    <p:bodyStyle>
      <a:lvl1pPr marL="204788" indent="-171450" algn="l" defTabSz="685800" rtl="0" fontAlgn="base">
        <a:spcBef>
          <a:spcPts val="1350"/>
        </a:spcBef>
        <a:spcAft>
          <a:spcPct val="0"/>
        </a:spcAft>
        <a:buClr>
          <a:srgbClr val="404040"/>
        </a:buClr>
        <a:buSzPct val="100000"/>
        <a:buFont typeface="Arial" panose="020B0604020202020204" pitchFamily="34" charset="0"/>
        <a:buChar char="•"/>
        <a:defRPr sz="1500" kern="1200">
          <a:solidFill>
            <a:schemeClr val="tx1"/>
          </a:solidFill>
          <a:latin typeface="+mn-lt"/>
          <a:ea typeface="+mn-ea"/>
          <a:cs typeface="+mn-cs"/>
        </a:defRPr>
      </a:lvl1pPr>
      <a:lvl2pPr marL="444500" indent="-171450" algn="l" defTabSz="685800" rtl="0" fontAlgn="base">
        <a:spcBef>
          <a:spcPts val="750"/>
        </a:spcBef>
        <a:spcAft>
          <a:spcPct val="0"/>
        </a:spcAft>
        <a:buClr>
          <a:srgbClr val="404040"/>
        </a:buClr>
        <a:buSzPct val="100000"/>
        <a:buFont typeface="Arial" panose="020B0604020202020204" pitchFamily="34" charset="0"/>
        <a:buChar char="•"/>
        <a:defRPr sz="1300" kern="1200">
          <a:solidFill>
            <a:schemeClr val="tx1"/>
          </a:solidFill>
          <a:latin typeface="+mn-lt"/>
          <a:ea typeface="+mn-ea"/>
          <a:cs typeface="+mn-cs"/>
        </a:defRPr>
      </a:lvl2pPr>
      <a:lvl3pPr marL="685800" indent="-171450" algn="l" defTabSz="685800" rtl="0" fontAlgn="base">
        <a:spcBef>
          <a:spcPts val="600"/>
        </a:spcBef>
        <a:spcAft>
          <a:spcPct val="0"/>
        </a:spcAft>
        <a:buClr>
          <a:srgbClr val="404040"/>
        </a:buClr>
        <a:buSzPct val="100000"/>
        <a:buFont typeface="Arial" panose="020B0604020202020204" pitchFamily="34" charset="0"/>
        <a:buChar char="•"/>
        <a:defRPr sz="1200" kern="1200">
          <a:solidFill>
            <a:schemeClr val="tx1"/>
          </a:solidFill>
          <a:latin typeface="+mn-lt"/>
          <a:ea typeface="+mn-ea"/>
          <a:cs typeface="+mn-cs"/>
        </a:defRPr>
      </a:lvl3pPr>
      <a:lvl4pPr marL="925513" indent="-171450" algn="l" defTabSz="685800" rtl="0" fontAlgn="base">
        <a:spcBef>
          <a:spcPts val="600"/>
        </a:spcBef>
        <a:spcAft>
          <a:spcPct val="0"/>
        </a:spcAft>
        <a:buClr>
          <a:srgbClr val="404040"/>
        </a:buClr>
        <a:buSzPct val="100000"/>
        <a:buFont typeface="Arial" panose="020B0604020202020204" pitchFamily="34" charset="0"/>
        <a:buChar char="•"/>
        <a:defRPr sz="1000" kern="1200">
          <a:solidFill>
            <a:schemeClr val="tx1"/>
          </a:solidFill>
          <a:latin typeface="+mn-lt"/>
          <a:ea typeface="+mn-ea"/>
          <a:cs typeface="+mn-cs"/>
        </a:defRPr>
      </a:lvl4pPr>
      <a:lvl5pPr marL="1165225" indent="-171450" algn="l" defTabSz="685800" rtl="0" fontAlgn="base">
        <a:spcBef>
          <a:spcPts val="600"/>
        </a:spcBef>
        <a:spcAft>
          <a:spcPct val="0"/>
        </a:spcAft>
        <a:buClr>
          <a:srgbClr val="404040"/>
        </a:buClr>
        <a:buSzPct val="100000"/>
        <a:buFont typeface="Arial" panose="020B0604020202020204" pitchFamily="34" charset="0"/>
        <a:buChar char="•"/>
        <a:defRPr sz="1000" kern="1200">
          <a:solidFill>
            <a:schemeClr val="tx1"/>
          </a:solidFill>
          <a:latin typeface="+mn-lt"/>
          <a:ea typeface="+mn-ea"/>
          <a:cs typeface="+mn-cs"/>
        </a:defRPr>
      </a:lvl5pPr>
      <a:lvl6pPr marL="1405890" indent="-171450" algn="l" defTabSz="685800" rtl="0" eaLnBrk="1" latinLnBrk="0" hangingPunct="1">
        <a:lnSpc>
          <a:spcPct val="90000"/>
        </a:lnSpc>
        <a:spcBef>
          <a:spcPts val="600"/>
        </a:spcBef>
        <a:buSzPct val="8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80000"/>
        <a:buFont typeface="Arial" pitchFamily="34" charset="0"/>
        <a:buChar char="•"/>
        <a:defRPr sz="105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notesSlide" Target="../notesSlides/notesSlide1.xml"/><Relationship Id="rId4"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10" Type="http://schemas.openxmlformats.org/officeDocument/2006/relationships/image" Target="../media/image6.png"/><Relationship Id="rId4" Type="http://schemas.openxmlformats.org/officeDocument/2006/relationships/tags" Target="../tags/tag26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6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6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ECBB-A7DF-4C03-9F8B-3DF75D305BBB}"/>
              </a:ext>
            </a:extLst>
          </p:cNvPr>
          <p:cNvSpPr>
            <a:spLocks noGrp="1"/>
          </p:cNvSpPr>
          <p:nvPr>
            <p:ph type="ctrTitle"/>
            <p:custDataLst>
              <p:tags r:id="rId2"/>
            </p:custDataLst>
          </p:nvPr>
        </p:nvSpPr>
        <p:spPr>
          <a:xfrm>
            <a:off x="2605883" y="1592264"/>
            <a:ext cx="7019925" cy="1531937"/>
          </a:xfrm>
        </p:spPr>
        <p:txBody>
          <a:bodyPr/>
          <a:lstStyle/>
          <a:p>
            <a:pPr fontAlgn="auto">
              <a:spcAft>
                <a:spcPts val="0"/>
              </a:spcAft>
              <a:defRPr/>
            </a:pPr>
            <a:r>
              <a:rPr lang="en-US" sz="4500" b="1">
                <a:solidFill>
                  <a:srgbClr val="FF0000"/>
                </a:solidFill>
              </a:rPr>
              <a:t>TIẾNG VIỆT</a:t>
            </a:r>
            <a:br>
              <a:rPr lang="en-US" sz="4500" b="1" dirty="0">
                <a:solidFill>
                  <a:srgbClr val="FF0000"/>
                </a:solidFill>
              </a:rPr>
            </a:br>
            <a:r>
              <a:rPr lang="en-US" sz="4500" b="1" dirty="0" err="1">
                <a:solidFill>
                  <a:srgbClr val="FF0000"/>
                </a:solidFill>
              </a:rPr>
              <a:t>Lớp</a:t>
            </a:r>
            <a:r>
              <a:rPr lang="en-US" sz="4500" b="1" dirty="0">
                <a:solidFill>
                  <a:srgbClr val="FF0000"/>
                </a:solidFill>
              </a:rPr>
              <a:t> 4</a:t>
            </a:r>
            <a:endParaRPr lang="en-US" b="1" dirty="0">
              <a:solidFill>
                <a:srgbClr val="FF0000"/>
              </a:solidFill>
            </a:endParaRPr>
          </a:p>
        </p:txBody>
      </p:sp>
      <p:sp>
        <p:nvSpPr>
          <p:cNvPr id="5" name="Subtitle 4">
            <a:extLst>
              <a:ext uri="{FF2B5EF4-FFF2-40B4-BE49-F238E27FC236}">
                <a16:creationId xmlns:a16="http://schemas.microsoft.com/office/drawing/2014/main" id="{7E1AA8EA-530C-415E-A9AF-CB81E70BCF36}"/>
              </a:ext>
            </a:extLst>
          </p:cNvPr>
          <p:cNvSpPr>
            <a:spLocks noGrp="1"/>
          </p:cNvSpPr>
          <p:nvPr>
            <p:ph type="subTitle" idx="1"/>
            <p:custDataLst>
              <p:tags r:id="rId3"/>
            </p:custDataLst>
          </p:nvPr>
        </p:nvSpPr>
        <p:spPr>
          <a:xfrm>
            <a:off x="3718719" y="3276600"/>
            <a:ext cx="5187950" cy="996950"/>
          </a:xfrm>
        </p:spPr>
        <p:txBody>
          <a:bodyPr>
            <a:normAutofit fontScale="70000" lnSpcReduction="20000"/>
          </a:bodyPr>
          <a:lstStyle/>
          <a:p>
            <a:pPr fontAlgn="auto">
              <a:spcAft>
                <a:spcPts val="0"/>
              </a:spcAft>
              <a:buClr>
                <a:schemeClr val="tx1">
                  <a:lumMod val="75000"/>
                  <a:lumOff val="25000"/>
                </a:schemeClr>
              </a:buClr>
              <a:defRPr/>
            </a:pPr>
            <a:endParaRPr lang="en-US" b="1" dirty="0">
              <a:solidFill>
                <a:srgbClr val="002060"/>
              </a:solidFill>
            </a:endParaRPr>
          </a:p>
          <a:p>
            <a:pPr fontAlgn="auto">
              <a:spcAft>
                <a:spcPts val="0"/>
              </a:spcAft>
              <a:buClr>
                <a:schemeClr val="tx1">
                  <a:lumMod val="75000"/>
                  <a:lumOff val="25000"/>
                </a:schemeClr>
              </a:buClr>
              <a:defRPr/>
            </a:pPr>
            <a:r>
              <a:rPr lang="en-US" b="1" dirty="0" err="1">
                <a:solidFill>
                  <a:srgbClr val="002060"/>
                </a:solidFill>
              </a:rPr>
              <a:t>Giáo</a:t>
            </a:r>
            <a:r>
              <a:rPr lang="en-US" b="1" dirty="0">
                <a:solidFill>
                  <a:srgbClr val="002060"/>
                </a:solidFill>
              </a:rPr>
              <a:t> </a:t>
            </a:r>
            <a:r>
              <a:rPr lang="en-US" b="1" dirty="0" err="1">
                <a:solidFill>
                  <a:srgbClr val="002060"/>
                </a:solidFill>
              </a:rPr>
              <a:t>viên</a:t>
            </a:r>
            <a:r>
              <a:rPr lang="en-US" b="1" dirty="0">
                <a:solidFill>
                  <a:srgbClr val="002060"/>
                </a:solidFill>
              </a:rPr>
              <a:t>: </a:t>
            </a:r>
            <a:r>
              <a:rPr lang="vi-VN" b="1" dirty="0">
                <a:solidFill>
                  <a:srgbClr val="002060"/>
                </a:solidFill>
              </a:rPr>
              <a:t>Nguyễn Thu Hồng</a:t>
            </a:r>
            <a:endParaRPr lang="en-US" b="1" dirty="0">
              <a:solidFill>
                <a:srgbClr val="002060"/>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grpId="0" nodeType="withEffect">
                                  <p:stCondLst>
                                    <p:cond delay="1900"/>
                                  </p:stCondLst>
                                  <p:childTnLst>
                                    <p:set>
                                      <p:cBhvr>
                                        <p:cTn id="8" dur="1" fill="hold">
                                          <p:stCondLst>
                                            <p:cond delay="0"/>
                                          </p:stCondLst>
                                        </p:cTn>
                                        <p:tgtEl>
                                          <p:spTgt spid="5">
                                            <p:txEl>
                                              <p:pRg st="1" end="1"/>
                                            </p:txEl>
                                          </p:spTgt>
                                        </p:tgtEl>
                                        <p:attrNameLst>
                                          <p:attrName>style.visibility</p:attrName>
                                        </p:attrNameLst>
                                      </p:cBhvr>
                                      <p:to>
                                        <p:strVal val="visible"/>
                                      </p:to>
                                    </p:set>
                                    <p:anim calcmode="lin" valueType="num">
                                      <p:cBhvr additive="base">
                                        <p:cTn id="9" dur="27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0" dur="27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2"/>
          <p:cNvSpPr txBox="1">
            <a:spLocks noChangeArrowheads="1"/>
          </p:cNvSpPr>
          <p:nvPr/>
        </p:nvSpPr>
        <p:spPr bwMode="auto">
          <a:xfrm>
            <a:off x="1508919" y="381001"/>
            <a:ext cx="762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4400" b="1">
                <a:solidFill>
                  <a:srgbClr val="C00000"/>
                </a:solidFill>
                <a:latin typeface="Times New Roman" panose="02020603050405020304" pitchFamily="18" charset="0"/>
                <a:cs typeface="Times New Roman" panose="02020603050405020304" pitchFamily="18" charset="0"/>
              </a:rPr>
              <a:t>Khi viết thư các em cần phải viết như thế nào?</a:t>
            </a:r>
          </a:p>
        </p:txBody>
      </p:sp>
      <p:pic>
        <p:nvPicPr>
          <p:cNvPr id="38914" name="Picture 2" descr="19 ideas de Gifs | emoticonos animados, emoticonos, bts chib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69060" y="2086396"/>
            <a:ext cx="3067774"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p:nvSpPr>
        <p:spPr bwMode="auto">
          <a:xfrm>
            <a:off x="516795" y="2097552"/>
            <a:ext cx="8998804" cy="131112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defRPr/>
            </a:pPr>
            <a:r>
              <a:rPr lang="en-US" sz="3600" b="1" kern="10" dirty="0" err="1">
                <a:ln w="9525">
                  <a:noFill/>
                  <a:round/>
                  <a:headEnd/>
                  <a:tailEnd/>
                </a:ln>
                <a:solidFill>
                  <a:srgbClr val="C0504D">
                    <a:lumMod val="75000"/>
                  </a:srgbClr>
                </a:solidFill>
                <a:latin typeface="Times New Roman"/>
                <a:cs typeface="Times New Roman"/>
              </a:rPr>
              <a:t>Lời</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lẽ</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trong</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thư</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cần</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chân</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thật</a:t>
            </a:r>
            <a:r>
              <a:rPr lang="en-US" sz="3600" b="1" kern="10" dirty="0">
                <a:ln w="9525">
                  <a:noFill/>
                  <a:round/>
                  <a:headEnd/>
                  <a:tailEnd/>
                </a:ln>
                <a:solidFill>
                  <a:srgbClr val="C0504D">
                    <a:lumMod val="75000"/>
                  </a:srgbClr>
                </a:solidFill>
                <a:latin typeface="Times New Roman"/>
                <a:cs typeface="Times New Roman"/>
              </a:rPr>
              <a:t>, </a:t>
            </a:r>
          </a:p>
          <a:p>
            <a:pPr>
              <a:buNone/>
              <a:defRPr/>
            </a:pPr>
            <a:r>
              <a:rPr lang="en-US" sz="3600" b="1" kern="10" dirty="0" err="1">
                <a:ln w="9525">
                  <a:noFill/>
                  <a:round/>
                  <a:headEnd/>
                  <a:tailEnd/>
                </a:ln>
                <a:solidFill>
                  <a:srgbClr val="C0504D">
                    <a:lumMod val="75000"/>
                  </a:srgbClr>
                </a:solidFill>
                <a:latin typeface="Times New Roman"/>
                <a:cs typeface="Times New Roman"/>
              </a:rPr>
              <a:t>thể</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hiện</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sự</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chân</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thành</a:t>
            </a:r>
            <a:endParaRPr lang="en-US" sz="3600" b="1" kern="10" dirty="0">
              <a:ln w="9525">
                <a:noFill/>
                <a:round/>
                <a:headEnd/>
                <a:tailEnd/>
              </a:ln>
              <a:solidFill>
                <a:srgbClr val="C0504D">
                  <a:lumMod val="75000"/>
                </a:srgbClr>
              </a:solidFill>
              <a:latin typeface="Times New Roman"/>
              <a:cs typeface="Times New Roman"/>
            </a:endParaRPr>
          </a:p>
        </p:txBody>
      </p:sp>
      <p:sp>
        <p:nvSpPr>
          <p:cNvPr id="7" name="TextBox 12"/>
          <p:cNvSpPr txBox="1">
            <a:spLocks noChangeArrowheads="1"/>
          </p:cNvSpPr>
          <p:nvPr/>
        </p:nvSpPr>
        <p:spPr bwMode="auto">
          <a:xfrm>
            <a:off x="603545" y="4026029"/>
            <a:ext cx="899880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defRPr/>
            </a:pPr>
            <a:r>
              <a:rPr lang="en-US" sz="3600" b="1" kern="10" dirty="0" err="1">
                <a:ln w="9525">
                  <a:noFill/>
                  <a:round/>
                  <a:headEnd/>
                  <a:tailEnd/>
                </a:ln>
                <a:solidFill>
                  <a:srgbClr val="C0504D">
                    <a:lumMod val="75000"/>
                  </a:srgbClr>
                </a:solidFill>
                <a:latin typeface="Times New Roman"/>
                <a:cs typeface="Times New Roman"/>
              </a:rPr>
              <a:t>Thư</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cần</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đầy</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đủ</a:t>
            </a:r>
            <a:r>
              <a:rPr lang="en-US" sz="3600" b="1" kern="10" dirty="0">
                <a:ln w="9525">
                  <a:noFill/>
                  <a:round/>
                  <a:headEnd/>
                  <a:tailEnd/>
                </a:ln>
                <a:solidFill>
                  <a:srgbClr val="C0504D">
                    <a:lumMod val="75000"/>
                  </a:srgbClr>
                </a:solidFill>
                <a:latin typeface="Times New Roman"/>
                <a:cs typeface="Times New Roman"/>
              </a:rPr>
              <a:t> 3 </a:t>
            </a:r>
            <a:r>
              <a:rPr lang="en-US" sz="3600" b="1" kern="10" dirty="0" err="1">
                <a:ln w="9525">
                  <a:noFill/>
                  <a:round/>
                  <a:headEnd/>
                  <a:tailEnd/>
                </a:ln>
                <a:solidFill>
                  <a:srgbClr val="C0504D">
                    <a:lumMod val="75000"/>
                  </a:srgbClr>
                </a:solidFill>
                <a:latin typeface="Times New Roman"/>
                <a:cs typeface="Times New Roman"/>
              </a:rPr>
              <a:t>nội</a:t>
            </a:r>
            <a:r>
              <a:rPr lang="en-US" sz="3600" b="1" kern="10" dirty="0">
                <a:ln w="9525">
                  <a:noFill/>
                  <a:round/>
                  <a:headEnd/>
                  <a:tailEnd/>
                </a:ln>
                <a:solidFill>
                  <a:srgbClr val="C0504D">
                    <a:lumMod val="75000"/>
                  </a:srgbClr>
                </a:solidFill>
                <a:latin typeface="Times New Roman"/>
                <a:cs typeface="Times New Roman"/>
              </a:rPr>
              <a:t> dung. </a:t>
            </a:r>
          </a:p>
        </p:txBody>
      </p:sp>
      <p:sp>
        <p:nvSpPr>
          <p:cNvPr id="8" name="TextBox 12"/>
          <p:cNvSpPr txBox="1">
            <a:spLocks noChangeArrowheads="1"/>
          </p:cNvSpPr>
          <p:nvPr/>
        </p:nvSpPr>
        <p:spPr bwMode="auto">
          <a:xfrm>
            <a:off x="622302" y="5087716"/>
            <a:ext cx="899880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defRPr/>
            </a:pP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Hình</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thức</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trình</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bày</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rõ</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ràng</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chữ</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viết</a:t>
            </a:r>
            <a:r>
              <a:rPr lang="en-US" sz="3600" b="1" kern="10" dirty="0">
                <a:ln w="9525">
                  <a:noFill/>
                  <a:round/>
                  <a:headEnd/>
                  <a:tailEnd/>
                </a:ln>
                <a:solidFill>
                  <a:srgbClr val="C0504D">
                    <a:lumMod val="75000"/>
                  </a:srgbClr>
                </a:solidFill>
                <a:latin typeface="Times New Roman"/>
                <a:cs typeface="Times New Roman"/>
              </a:rPr>
              <a:t> </a:t>
            </a:r>
            <a:r>
              <a:rPr lang="en-US" sz="3600" b="1" kern="10" dirty="0" err="1">
                <a:ln w="9525">
                  <a:noFill/>
                  <a:round/>
                  <a:headEnd/>
                  <a:tailEnd/>
                </a:ln>
                <a:solidFill>
                  <a:srgbClr val="C0504D">
                    <a:lumMod val="75000"/>
                  </a:srgbClr>
                </a:solidFill>
                <a:latin typeface="Times New Roman"/>
                <a:cs typeface="Times New Roman"/>
              </a:rPr>
              <a:t>đẹp</a:t>
            </a:r>
            <a:r>
              <a:rPr lang="en-US" sz="3600" b="1" kern="10" dirty="0">
                <a:ln w="9525">
                  <a:noFill/>
                  <a:round/>
                  <a:headEnd/>
                  <a:tailEnd/>
                </a:ln>
                <a:solidFill>
                  <a:srgbClr val="C0504D">
                    <a:lumMod val="75000"/>
                  </a:srgbClr>
                </a:solidFill>
                <a:latin typeface="Times New Roman"/>
                <a:cs typeface="Times New Roman"/>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3149 0.1456 L 0.03149 0.14583 C 0.03595 0.14143 0.04056 0.13727 0.04517 0.1331 C 0.04716 0.13125 0.04916 0.12893 0.05131 0.12708 C 0.05331 0.12546 0.05561 0.12453 0.05746 0.12291 C 0.05899 0.12176 0.06038 0.11967 0.06222 0.11875 C 0.06452 0.11759 0.06714 0.11759 0.06975 0.11666 C 0.07128 0.1162 0.07297 0.11527 0.07451 0.11458 C 0.08311 0.11527 0.09187 0.11527 0.10047 0.11666 C 0.10385 0.11736 0.10677 0.11967 0.10985 0.12083 C 0.11338 0.12222 0.11707 0.12361 0.1206 0.125 C 0.1226 0.12569 0.12459 0.12615 0.12675 0.12708 C 0.12982 0.12824 0.13596 0.13102 0.13596 0.13125 C 0.14272 0.13032 0.14933 0.13009 0.15594 0.12916 C 0.15809 0.1287 0.16008 0.12801 0.16208 0.12708 C 0.1673 0.12477 0.1733 0.12129 0.1776 0.11666 C 0.1799 0.11435 0.18129 0.11064 0.18374 0.10856 C 0.19434 0.09907 0.18144 0.11111 0.1945 0.09629 C 0.19588 0.09467 0.19757 0.09375 0.19911 0.09213 C 0.20679 0.08356 0.20018 0.0875 0.20832 0.08379 C 0.21386 0.07268 0.20832 0.08217 0.21601 0.07361 C 0.2177 0.07176 0.21893 0.06944 0.22062 0.06736 C 0.22307 0.06458 0.22584 0.06227 0.2283 0.05926 C 0.23951 0.04606 0.22968 0.05532 0.23905 0.04699 C 0.24566 0.03356 0.23767 0.04699 0.24827 0.03865 C 0.25011 0.03727 0.25119 0.03449 0.25288 0.03264 C 0.25426 0.03102 0.25595 0.02963 0.25749 0.02847 C 0.25902 0.02754 0.26056 0.02708 0.2621 0.02639 C 0.26624 0.025 0.27055 0.0243 0.27454 0.02222 C 0.27777 0.02083 0.28053 0.01805 0.28361 0.0162 C 0.2853 0.01527 0.28683 0.01481 0.28837 0.01412 L 0.31295 0.0162 C 0.31802 0.01666 0.32309 0.01828 0.32831 0.01828 C 0.33246 0.01828 0.33646 0.01666 0.3406 0.0162 C 0.35551 0.01458 0.38531 0.01203 0.38531 0.01227 C 0.38792 0.01134 0.39038 0.01088 0.39284 0.00995 C 0.39468 0.00949 0.39606 0.00856 0.3976 0.00787 L 0.40989 0.00393 C 0.41035 0.00115 0.41066 -0.00186 0.41143 -0.0044 C 0.4122 -0.00672 0.41389 -0.00834 0.41465 -0.01065 C 0.41634 -0.01713 0.41604 -0.02061 0.41604 -0.02686 L 0.41604 -0.02662 L 0.41604 -0.02686 " pathEditMode="relative" rAng="0" ptsTypes="AAAAAAAAAAAAAAAAAAAAAAAAAAAAAAAAAAAAAAAAAAA">
                                      <p:cBhvr>
                                        <p:cTn id="6" dur="2000" fill="hold"/>
                                        <p:tgtEl>
                                          <p:spTgt spid="38914"/>
                                        </p:tgtEl>
                                        <p:attrNameLst>
                                          <p:attrName>ppt_x</p:attrName>
                                          <p:attrName>ppt_y</p:attrName>
                                        </p:attrNameLst>
                                      </p:cBhvr>
                                      <p:rCtr x="19220" y="-861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Text Box 14"/>
          <p:cNvSpPr txBox="1">
            <a:spLocks noChangeArrowheads="1"/>
          </p:cNvSpPr>
          <p:nvPr/>
        </p:nvSpPr>
        <p:spPr bwMode="auto">
          <a:xfrm>
            <a:off x="708819" y="836712"/>
            <a:ext cx="8915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b="1">
                <a:solidFill>
                  <a:srgbClr val="0000FF"/>
                </a:solidFill>
                <a:latin typeface="Times New Roman" panose="02020603050405020304" pitchFamily="18" charset="0"/>
                <a:cs typeface="Times New Roman" panose="02020603050405020304" pitchFamily="18" charset="0"/>
              </a:rPr>
              <a:t> ……….., ngày….tháng……năm 2021                                                                  -Bạn……..thân mến!                                                                                        -Mình là…………………</a:t>
            </a:r>
          </a:p>
          <a:p>
            <a:pPr marL="457200" indent="-457200">
              <a:spcBef>
                <a:spcPct val="50000"/>
              </a:spcBef>
            </a:pPr>
            <a:r>
              <a:rPr lang="en-US" altLang="en-US" b="1">
                <a:solidFill>
                  <a:srgbClr val="0000FF"/>
                </a:solidFill>
                <a:latin typeface="Times New Roman" panose="02020603050405020304" pitchFamily="18" charset="0"/>
                <a:cs typeface="Times New Roman" panose="02020603050405020304" pitchFamily="18" charset="0"/>
              </a:rPr>
              <a:t>Nêu mục đích viết thư:                                                                                       - Kể về ước mơ của mình.                                                                                                                 - Nêu cách mình sẽ làm để thực hiện được ước mơ đó.</a:t>
            </a:r>
          </a:p>
          <a:p>
            <a:pPr marL="457200" indent="-457200">
              <a:spcBef>
                <a:spcPct val="50000"/>
              </a:spcBef>
            </a:pPr>
            <a:r>
              <a:rPr lang="en-US" altLang="en-US" b="1">
                <a:solidFill>
                  <a:srgbClr val="0000FF"/>
                </a:solidFill>
                <a:latin typeface="Times New Roman" panose="02020603050405020304" pitchFamily="18" charset="0"/>
                <a:cs typeface="Times New Roman" panose="02020603050405020304" pitchFamily="18" charset="0"/>
              </a:rPr>
              <a:t>- Lời chúc, lời cảm ơn, hứa hẹn.                                                                           - Kí và ghi họ tên.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902"/>
                                        </p:tgtEl>
                                        <p:attrNameLst>
                                          <p:attrName>style.visibility</p:attrName>
                                        </p:attrNameLst>
                                      </p:cBhvr>
                                      <p:to>
                                        <p:strVal val="visible"/>
                                      </p:to>
                                    </p:set>
                                    <p:anim calcmode="discrete" valueType="clr">
                                      <p:cBhvr override="childStyle">
                                        <p:cTn id="7" dur="80"/>
                                        <p:tgtEl>
                                          <p:spTgt spid="379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902"/>
                                        </p:tgtEl>
                                        <p:attrNameLst>
                                          <p:attrName>fillcolor</p:attrName>
                                        </p:attrNameLst>
                                      </p:cBhvr>
                                      <p:tavLst>
                                        <p:tav tm="0">
                                          <p:val>
                                            <p:clrVal>
                                              <a:schemeClr val="accent2"/>
                                            </p:clrVal>
                                          </p:val>
                                        </p:tav>
                                        <p:tav tm="50000">
                                          <p:val>
                                            <p:clrVal>
                                              <a:schemeClr val="hlink"/>
                                            </p:clrVal>
                                          </p:val>
                                        </p:tav>
                                      </p:tavLst>
                                    </p:anim>
                                    <p:set>
                                      <p:cBhvr>
                                        <p:cTn id="9" dur="80"/>
                                        <p:tgtEl>
                                          <p:spTgt spid="37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23319" y="1828800"/>
            <a:ext cx="5181600" cy="1107996"/>
          </a:xfrm>
          <a:prstGeom prst="rect">
            <a:avLst/>
          </a:prstGeom>
          <a:noFill/>
        </p:spPr>
        <p:txBody>
          <a:bodyPr wrap="square" rtlCol="0">
            <a:spAutoFit/>
          </a:bodyPr>
          <a:lstStyle/>
          <a:p>
            <a:pPr eaLnBrk="1" fontAlgn="auto" hangingPunct="1">
              <a:spcBef>
                <a:spcPts val="0"/>
              </a:spcBef>
              <a:spcAft>
                <a:spcPts val="0"/>
              </a:spcAft>
              <a:defRPr/>
            </a:pPr>
            <a:r>
              <a:rPr lang="en-US" sz="6600" b="1">
                <a:solidFill>
                  <a:srgbClr val="FF0000"/>
                </a:solidFill>
                <a:cs typeface="Times New Roman" pitchFamily="18" charset="0"/>
              </a:rPr>
              <a:t>   </a:t>
            </a:r>
            <a:r>
              <a:rPr lang="en-US" sz="6000" b="1">
                <a:solidFill>
                  <a:srgbClr val="FF0000"/>
                </a:solidFill>
                <a:latin typeface="Arial" panose="020B0604020202020204" pitchFamily="34" charset="0"/>
                <a:cs typeface="Arial" panose="020B0604020202020204" pitchFamily="34" charset="0"/>
              </a:rPr>
              <a:t>Thank you!</a:t>
            </a:r>
            <a:endParaRPr lang="en-US"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98279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Hình ảnh 1">
            <a:extLst>
              <a:ext uri="{FF2B5EF4-FFF2-40B4-BE49-F238E27FC236}">
                <a16:creationId xmlns:a16="http://schemas.microsoft.com/office/drawing/2014/main" id="{BB8A2D91-FD7E-43BB-8382-8F048BBF1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3303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1E72E913-DB5D-4231-BCCA-2C661E64AD5D}"/>
              </a:ext>
            </a:extLst>
          </p:cNvPr>
          <p:cNvSpPr txBox="1">
            <a:spLocks noChangeArrowheads="1"/>
          </p:cNvSpPr>
          <p:nvPr/>
        </p:nvSpPr>
        <p:spPr bwMode="auto">
          <a:xfrm>
            <a:off x="827882" y="533401"/>
            <a:ext cx="8991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954F72"/>
              </a:buClr>
              <a:buSzPct val="60000"/>
              <a:buNone/>
            </a:pPr>
            <a:r>
              <a:rPr lang="en-US" altLang="vi-VN" b="1">
                <a:solidFill>
                  <a:srgbClr val="FFFFFF"/>
                </a:solidFill>
                <a:latin typeface="HP001 4 hàng" panose="020B0603050302020204" pitchFamily="34" charset="0"/>
                <a:ea typeface="HP001 5Ha"/>
                <a:cs typeface="Arial" panose="020B0604020202020204" pitchFamily="34" charset="0"/>
              </a:rPr>
              <a:t>Thứ  sáu ngày  12  tháng 11 năm 2021</a:t>
            </a:r>
          </a:p>
        </p:txBody>
      </p:sp>
      <p:sp>
        <p:nvSpPr>
          <p:cNvPr id="4" name="TextBox 5">
            <a:extLst>
              <a:ext uri="{FF2B5EF4-FFF2-40B4-BE49-F238E27FC236}">
                <a16:creationId xmlns:a16="http://schemas.microsoft.com/office/drawing/2014/main" id="{8D847E13-0774-4E81-B356-9FF4D80BCE9A}"/>
              </a:ext>
            </a:extLst>
          </p:cNvPr>
          <p:cNvSpPr txBox="1">
            <a:spLocks noChangeArrowheads="1"/>
          </p:cNvSpPr>
          <p:nvPr/>
        </p:nvSpPr>
        <p:spPr bwMode="auto">
          <a:xfrm>
            <a:off x="594519" y="175895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954F72"/>
              </a:buClr>
              <a:buSzPct val="60000"/>
              <a:buNone/>
            </a:pPr>
            <a:r>
              <a:rPr lang="en-US" altLang="vi-VN" sz="4000" b="1">
                <a:solidFill>
                  <a:srgbClr val="FFFF66"/>
                </a:solidFill>
                <a:latin typeface="HP001 4 hàng" panose="020B0603050302020204" pitchFamily="34" charset="0"/>
                <a:ea typeface="HP001 5Ha"/>
                <a:cs typeface="Arial" panose="020B0604020202020204" pitchFamily="34" charset="0"/>
              </a:rPr>
              <a:t>Ôn tập giữa học kì 1 (tiết 8)</a:t>
            </a:r>
            <a:endParaRPr lang="vi-VN" altLang="vi-VN" sz="4400" b="1">
              <a:solidFill>
                <a:srgbClr val="FFFF66"/>
              </a:solidFill>
              <a:latin typeface="HP001 4 hàng" panose="020B0603050302020204" pitchFamily="34" charset="0"/>
              <a:ea typeface="HP001 5Ha"/>
              <a:cs typeface="Arial" panose="020B0604020202020204" pitchFamily="34" charset="0"/>
            </a:endParaRPr>
          </a:p>
        </p:txBody>
      </p:sp>
      <p:sp>
        <p:nvSpPr>
          <p:cNvPr id="24581" name="TextBox 1">
            <a:extLst>
              <a:ext uri="{FF2B5EF4-FFF2-40B4-BE49-F238E27FC236}">
                <a16:creationId xmlns:a16="http://schemas.microsoft.com/office/drawing/2014/main" id="{FCF0B3F8-25B8-47BE-BF84-E0DECC2129D5}"/>
              </a:ext>
            </a:extLst>
          </p:cNvPr>
          <p:cNvSpPr txBox="1">
            <a:spLocks noChangeArrowheads="1"/>
          </p:cNvSpPr>
          <p:nvPr/>
        </p:nvSpPr>
        <p:spPr bwMode="auto">
          <a:xfrm>
            <a:off x="4175919" y="1104901"/>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600" b="1">
                <a:solidFill>
                  <a:srgbClr val="FFFFFF"/>
                </a:solidFill>
                <a:latin typeface="HP001 4 hàng" panose="020B0603050302020204" pitchFamily="34" charset="0"/>
                <a:cs typeface="Arial" panose="020B0604020202020204" pitchFamily="34" charset="0"/>
              </a:rPr>
              <a:t>Tiếng việt</a:t>
            </a:r>
          </a:p>
        </p:txBody>
      </p:sp>
    </p:spTree>
  </p:cSld>
  <p:clrMapOvr>
    <a:masterClrMapping/>
  </p:clrMapOvr>
  <p:transition spd="slow">
    <p:checke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161963" y="440668"/>
            <a:ext cx="8645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eaLnBrk="1" hangingPunct="1">
              <a:spcBef>
                <a:spcPct val="50000"/>
              </a:spcBef>
            </a:pPr>
            <a:r>
              <a:rPr lang="en-US" altLang="en-US" sz="4000" b="1">
                <a:solidFill>
                  <a:srgbClr val="0000FF"/>
                </a:solidFill>
              </a:rPr>
              <a:t>A. Nghe – viết: </a:t>
            </a:r>
            <a:r>
              <a:rPr lang="en-US" altLang="en-US" sz="4000" b="1">
                <a:solidFill>
                  <a:srgbClr val="FF00FF"/>
                </a:solidFill>
              </a:rPr>
              <a:t>Chiều trên quê hương</a:t>
            </a:r>
            <a:endParaRPr lang="en-US" altLang="en-US" sz="4000" b="1">
              <a:solidFill>
                <a:srgbClr val="0000FF"/>
              </a:solidFill>
            </a:endParaRPr>
          </a:p>
        </p:txBody>
      </p:sp>
      <p:sp>
        <p:nvSpPr>
          <p:cNvPr id="6" name="Text Box 85">
            <a:extLst>
              <a:ext uri="{FF2B5EF4-FFF2-40B4-BE49-F238E27FC236}">
                <a16:creationId xmlns:a16="http://schemas.microsoft.com/office/drawing/2014/main" id="{070CEF62-A203-41C7-B7CB-5E0305AF5503}"/>
              </a:ext>
            </a:extLst>
          </p:cNvPr>
          <p:cNvSpPr txBox="1">
            <a:spLocks noChangeArrowheads="1"/>
          </p:cNvSpPr>
          <p:nvPr/>
        </p:nvSpPr>
        <p:spPr bwMode="auto">
          <a:xfrm>
            <a:off x="576262" y="1484784"/>
            <a:ext cx="9180513" cy="4708981"/>
          </a:xfrm>
          <a:prstGeom prst="rect">
            <a:avLst/>
          </a:prstGeom>
          <a:solidFill>
            <a:schemeClr val="accent2">
              <a:lumMod val="20000"/>
              <a:lumOff val="80000"/>
            </a:schemeClr>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400" b="1">
                <a:solidFill>
                  <a:srgbClr val="FF00FF"/>
                </a:solidFill>
                <a:latin typeface="Times New Roman" panose="02020603050405020304" pitchFamily="18" charset="0"/>
              </a:rPr>
              <a:t>Chiều trên quê hương</a:t>
            </a:r>
          </a:p>
          <a:p>
            <a:pPr eaLnBrk="1" hangingPunct="1">
              <a:spcBef>
                <a:spcPct val="0"/>
              </a:spcBef>
              <a:buFontTx/>
              <a:buNone/>
              <a:defRPr/>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Đó là một buổi chiều mùa hạ có mây trắng xô đuổi nhau trên cao. Nền trời xanh vời vợi. Con chim sơn ca cất lên tiếng hót tự do, tha thiết đến nỗi khiến người ta phải ao ước giá mà mình có một đôi cánh. Trải khắp cánh đồng là nắng chiều vàng dịu và thơm hơi đất, là gió đưa thoang thoảng hương lúa ngậm đòng và hương sen.</a:t>
            </a:r>
            <a:endParaRPr lang="en-US">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b="1" i="1">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Theo ĐỖ CHU</a:t>
            </a:r>
            <a:endParaRPr lang="en-US" sz="1800" b="1" i="1">
              <a:solidFill>
                <a:srgbClr val="006600"/>
              </a:solidFill>
              <a:latin typeface="Times New Roman" panose="02020603050405020304" pitchFamily="18" charset="0"/>
              <a:cs typeface="Times New Roman" panose="02020603050405020304" pitchFamily="18" charset="0"/>
            </a:endParaRPr>
          </a:p>
        </p:txBody>
      </p:sp>
      <p:pic>
        <p:nvPicPr>
          <p:cNvPr id="7" name="PA_图片 2">
            <a:extLst>
              <a:ext uri="{FF2B5EF4-FFF2-40B4-BE49-F238E27FC236}">
                <a16:creationId xmlns:a16="http://schemas.microsoft.com/office/drawing/2014/main" id="{C7082EB6-BA26-40B8-9F7B-8C31DE03ECF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318647" y="3320988"/>
            <a:ext cx="4265613" cy="343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矩形 7">
            <a:extLst>
              <a:ext uri="{FF2B5EF4-FFF2-40B4-BE49-F238E27FC236}">
                <a16:creationId xmlns:a16="http://schemas.microsoft.com/office/drawing/2014/main" id="{0C40C5AB-B121-41F6-8770-4A63FFEF703D}"/>
              </a:ext>
            </a:extLst>
          </p:cNvPr>
          <p:cNvSpPr>
            <a:spLocks noChangeArrowheads="1"/>
          </p:cNvSpPr>
          <p:nvPr>
            <p:custDataLst>
              <p:tags r:id="rId2"/>
            </p:custDataLst>
          </p:nvPr>
        </p:nvSpPr>
        <p:spPr bwMode="auto">
          <a:xfrm>
            <a:off x="6690122" y="4217926"/>
            <a:ext cx="29892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algn="ctr" eaLnBrk="1" hangingPunct="1"/>
            <a:r>
              <a:rPr lang="en-US" altLang="zh-CN" sz="4000" b="1">
                <a:cs typeface="Times New Roman" panose="02020603050405020304" pitchFamily="18" charset="0"/>
              </a:rPr>
              <a:t>Nêu nội dung đoạn viết</a:t>
            </a:r>
            <a:endParaRPr lang="zh-CN" altLang="en-US" sz="4000">
              <a:ea typeface="迷你简少儿"/>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wipe(left)">
                                      <p:cBhvr>
                                        <p:cTn id="7" dur="1000"/>
                                        <p:tgtEl>
                                          <p:spTgt spid="276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15" name="PA_图片 4"/>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15752" y="2588605"/>
            <a:ext cx="1862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PA_矩形 7"/>
          <p:cNvSpPr>
            <a:spLocks noChangeArrowheads="1"/>
          </p:cNvSpPr>
          <p:nvPr>
            <p:custDataLst>
              <p:tags r:id="rId2"/>
            </p:custDataLst>
          </p:nvPr>
        </p:nvSpPr>
        <p:spPr bwMode="auto">
          <a:xfrm>
            <a:off x="-162073" y="1448780"/>
            <a:ext cx="473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algn="ctr" eaLnBrk="1" hangingPunct="1"/>
            <a:r>
              <a:rPr lang="en-US" altLang="en-US" sz="4000" b="1">
                <a:cs typeface="Times New Roman" panose="02020603050405020304" pitchFamily="18" charset="0"/>
              </a:rPr>
              <a:t>Luyện viết từ khó </a:t>
            </a:r>
            <a:endParaRPr lang="zh-CN" altLang="en-US" sz="4000">
              <a:ea typeface="迷你简少儿"/>
              <a:cs typeface="Times New Roman" panose="02020603050405020304" pitchFamily="18" charset="0"/>
            </a:endParaRPr>
          </a:p>
        </p:txBody>
      </p:sp>
      <p:sp>
        <p:nvSpPr>
          <p:cNvPr id="19" name="PA_矩形 7"/>
          <p:cNvSpPr>
            <a:spLocks noChangeArrowheads="1"/>
          </p:cNvSpPr>
          <p:nvPr>
            <p:custDataLst>
              <p:tags r:id="rId3"/>
            </p:custDataLst>
          </p:nvPr>
        </p:nvSpPr>
        <p:spPr bwMode="auto">
          <a:xfrm>
            <a:off x="526902" y="3166455"/>
            <a:ext cx="1241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algn="ctr" eaLnBrk="1" hangingPunct="1"/>
            <a:r>
              <a:rPr lang="en-US" altLang="en-US" sz="2800" b="1">
                <a:solidFill>
                  <a:srgbClr val="002060"/>
                </a:solidFill>
                <a:cs typeface="Times New Roman" panose="02020603050405020304" pitchFamily="18" charset="0"/>
              </a:rPr>
              <a:t>trắng</a:t>
            </a:r>
            <a:endParaRPr lang="zh-CN" altLang="en-US" sz="2800">
              <a:solidFill>
                <a:srgbClr val="FF0000"/>
              </a:solidFill>
              <a:ea typeface="迷你简少儿"/>
              <a:cs typeface="Times New Roman" panose="02020603050405020304" pitchFamily="18" charset="0"/>
            </a:endParaRPr>
          </a:p>
        </p:txBody>
      </p:sp>
      <p:pic>
        <p:nvPicPr>
          <p:cNvPr id="20" name="PA_图片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231877" y="2569555"/>
            <a:ext cx="1862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2231877" y="3125180"/>
            <a:ext cx="143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r>
              <a:rPr lang="en-US" altLang="en-US" sz="2800" b="1">
                <a:solidFill>
                  <a:srgbClr val="FF0000"/>
                </a:solidFill>
                <a:cs typeface="Times New Roman" panose="02020603050405020304" pitchFamily="18" charset="0"/>
              </a:rPr>
              <a:t>trên cao</a:t>
            </a:r>
            <a:endParaRPr lang="en-US" altLang="en-US" sz="2800" b="1"/>
          </a:p>
        </p:txBody>
      </p:sp>
      <p:pic>
        <p:nvPicPr>
          <p:cNvPr id="22" name="PA_图片 4"/>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4200377" y="2569555"/>
            <a:ext cx="1862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4307106" y="3065182"/>
            <a:ext cx="16113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r>
              <a:rPr lang="en-US" altLang="en-US" sz="2800" b="1">
                <a:solidFill>
                  <a:srgbClr val="006600"/>
                </a:solidFill>
                <a:cs typeface="Times New Roman" panose="02020603050405020304" pitchFamily="18" charset="0"/>
              </a:rPr>
              <a:t>trời xanh</a:t>
            </a:r>
            <a:endParaRPr lang="en-US" altLang="en-US" sz="2800" b="1">
              <a:solidFill>
                <a:srgbClr val="006600"/>
              </a:solidFill>
            </a:endParaRPr>
          </a:p>
        </p:txBody>
      </p:sp>
      <p:cxnSp>
        <p:nvCxnSpPr>
          <p:cNvPr id="5" name="Straight Connector 4"/>
          <p:cNvCxnSpPr/>
          <p:nvPr/>
        </p:nvCxnSpPr>
        <p:spPr>
          <a:xfrm flipV="1">
            <a:off x="520552" y="2688617"/>
            <a:ext cx="9128125" cy="2540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A_图片 4"/>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6237140" y="2563205"/>
            <a:ext cx="18621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a:spLocks noChangeArrowheads="1"/>
          </p:cNvSpPr>
          <p:nvPr/>
        </p:nvSpPr>
        <p:spPr bwMode="auto">
          <a:xfrm>
            <a:off x="6384777" y="3118830"/>
            <a:ext cx="1273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r>
              <a:rPr lang="en-US" altLang="en-US" sz="2800" b="1">
                <a:solidFill>
                  <a:srgbClr val="0000CC"/>
                </a:solidFill>
                <a:cs typeface="Times New Roman" panose="02020603050405020304" pitchFamily="18" charset="0"/>
              </a:rPr>
              <a:t>hơi đất</a:t>
            </a:r>
            <a:endParaRPr lang="en-US" altLang="en-US" sz="2800" b="1">
              <a:solidFill>
                <a:srgbClr val="0000CC"/>
              </a:solidFill>
            </a:endParaRPr>
          </a:p>
        </p:txBody>
      </p:sp>
      <p:pic>
        <p:nvPicPr>
          <p:cNvPr id="28" name="PA_图片 4"/>
          <p:cNvPicPr>
            <a:picLocks noChangeAspect="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8194527" y="2563205"/>
            <a:ext cx="19764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a:spLocks noChangeArrowheads="1"/>
          </p:cNvSpPr>
          <p:nvPr/>
        </p:nvSpPr>
        <p:spPr bwMode="auto">
          <a:xfrm>
            <a:off x="8273902" y="3166455"/>
            <a:ext cx="19527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r>
              <a:rPr lang="en-US" altLang="en-US" sz="2800" b="1">
                <a:solidFill>
                  <a:srgbClr val="FF00FF"/>
                </a:solidFill>
                <a:cs typeface="Times New Roman" panose="02020603050405020304" pitchFamily="18" charset="0"/>
              </a:rPr>
              <a:t>ngậm đòng</a:t>
            </a:r>
            <a:endParaRPr lang="en-US" altLang="en-US" sz="2800" b="1">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7"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 name="Text Box 85"/>
          <p:cNvSpPr txBox="1">
            <a:spLocks noChangeArrowheads="1"/>
          </p:cNvSpPr>
          <p:nvPr/>
        </p:nvSpPr>
        <p:spPr bwMode="auto">
          <a:xfrm>
            <a:off x="702023" y="980728"/>
            <a:ext cx="9180513" cy="4708981"/>
          </a:xfrm>
          <a:prstGeom prst="rect">
            <a:avLst/>
          </a:prstGeom>
          <a:solidFill>
            <a:schemeClr val="accent2">
              <a:lumMod val="20000"/>
              <a:lumOff val="80000"/>
            </a:schemeClr>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400" b="1">
                <a:solidFill>
                  <a:srgbClr val="FF00FF"/>
                </a:solidFill>
                <a:latin typeface="Times New Roman" panose="02020603050405020304" pitchFamily="18" charset="0"/>
              </a:rPr>
              <a:t>Chiều trên quê hương</a:t>
            </a:r>
          </a:p>
          <a:p>
            <a:pPr eaLnBrk="1" hangingPunct="1">
              <a:spcBef>
                <a:spcPct val="0"/>
              </a:spcBef>
              <a:buFontTx/>
              <a:buNone/>
              <a:defRPr/>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Đó là một buổi chiều mùa hạ có mây </a:t>
            </a:r>
            <a:r>
              <a:rPr lang="vi-VN">
                <a:solidFill>
                  <a:srgbClr val="FF0000"/>
                </a:solidFill>
                <a:latin typeface="Times New Roman" panose="02020603050405020304" pitchFamily="18" charset="0"/>
                <a:cs typeface="Times New Roman" panose="02020603050405020304" pitchFamily="18" charset="0"/>
              </a:rPr>
              <a:t>trắng</a:t>
            </a:r>
            <a:r>
              <a:rPr lang="vi-VN">
                <a:latin typeface="Times New Roman" panose="02020603050405020304" pitchFamily="18" charset="0"/>
                <a:cs typeface="Times New Roman" panose="02020603050405020304" pitchFamily="18" charset="0"/>
              </a:rPr>
              <a:t> xô đuổi nhau </a:t>
            </a:r>
            <a:r>
              <a:rPr lang="vi-VN">
                <a:solidFill>
                  <a:srgbClr val="FF0000"/>
                </a:solidFill>
                <a:latin typeface="Times New Roman" panose="02020603050405020304" pitchFamily="18" charset="0"/>
                <a:cs typeface="Times New Roman" panose="02020603050405020304" pitchFamily="18" charset="0"/>
              </a:rPr>
              <a:t>trên cao</a:t>
            </a:r>
            <a:r>
              <a:rPr lang="vi-VN">
                <a:latin typeface="Times New Roman" panose="02020603050405020304" pitchFamily="18" charset="0"/>
                <a:cs typeface="Times New Roman" panose="02020603050405020304" pitchFamily="18" charset="0"/>
              </a:rPr>
              <a:t>. Nền </a:t>
            </a:r>
            <a:r>
              <a:rPr lang="vi-VN">
                <a:solidFill>
                  <a:srgbClr val="FF0000"/>
                </a:solidFill>
                <a:latin typeface="Times New Roman" panose="02020603050405020304" pitchFamily="18" charset="0"/>
                <a:cs typeface="Times New Roman" panose="02020603050405020304" pitchFamily="18" charset="0"/>
              </a:rPr>
              <a:t>trời xanh </a:t>
            </a:r>
            <a:r>
              <a:rPr lang="vi-VN">
                <a:latin typeface="Times New Roman" panose="02020603050405020304" pitchFamily="18" charset="0"/>
                <a:cs typeface="Times New Roman" panose="02020603050405020304" pitchFamily="18" charset="0"/>
              </a:rPr>
              <a:t>vời vợi. Con chim sơn ca cất lên tiếng hót tự do, tha thiết đến nỗi khiến người ta phải ao ước giá mà mình có một đôi cánh. Trải khắp cánh đồng là nắng chiều vàng dịu và thơm </a:t>
            </a:r>
            <a:r>
              <a:rPr lang="vi-VN">
                <a:solidFill>
                  <a:srgbClr val="FF0000"/>
                </a:solidFill>
                <a:latin typeface="Times New Roman" panose="02020603050405020304" pitchFamily="18" charset="0"/>
                <a:cs typeface="Times New Roman" panose="02020603050405020304" pitchFamily="18" charset="0"/>
              </a:rPr>
              <a:t>hơi đất</a:t>
            </a:r>
            <a:r>
              <a:rPr lang="vi-VN">
                <a:latin typeface="Times New Roman" panose="02020603050405020304" pitchFamily="18" charset="0"/>
                <a:cs typeface="Times New Roman" panose="02020603050405020304" pitchFamily="18" charset="0"/>
              </a:rPr>
              <a:t>, là gió đưa thoang thoảng hương lúa </a:t>
            </a:r>
            <a:r>
              <a:rPr lang="vi-VN">
                <a:solidFill>
                  <a:srgbClr val="FF0000"/>
                </a:solidFill>
                <a:latin typeface="Times New Roman" panose="02020603050405020304" pitchFamily="18" charset="0"/>
                <a:cs typeface="Times New Roman" panose="02020603050405020304" pitchFamily="18" charset="0"/>
              </a:rPr>
              <a:t>ngậm đòng</a:t>
            </a:r>
            <a:r>
              <a:rPr lang="vi-VN">
                <a:latin typeface="Times New Roman" panose="02020603050405020304" pitchFamily="18" charset="0"/>
                <a:cs typeface="Times New Roman" panose="02020603050405020304" pitchFamily="18" charset="0"/>
              </a:rPr>
              <a:t> và hương sen.</a:t>
            </a:r>
            <a:endParaRPr lang="en-US">
              <a:latin typeface="Times New Roman" panose="02020603050405020304" pitchFamily="18" charset="0"/>
              <a:cs typeface="Times New Roman" panose="02020603050405020304" pitchFamily="18" charset="0"/>
            </a:endParaRPr>
          </a:p>
          <a:p>
            <a:pPr eaLnBrk="1" hangingPunct="1">
              <a:spcBef>
                <a:spcPct val="0"/>
              </a:spcBef>
              <a:buFontTx/>
              <a:buNone/>
              <a:defRPr/>
            </a:pPr>
            <a:r>
              <a:rPr lang="en-US" b="1" i="1">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Theo ĐỖ CHU</a:t>
            </a:r>
            <a:endParaRPr lang="en-US" sz="1800" b="1" i="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746250" y="1160463"/>
            <a:ext cx="71453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0275" y="2050059"/>
            <a:ext cx="4297330" cy="1200329"/>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7200" b="1">
                <a:ln/>
                <a:solidFill>
                  <a:srgbClr val="FF0000"/>
                </a:solidFill>
              </a:rPr>
              <a:t>VIẾT BÀI</a:t>
            </a:r>
          </a:p>
        </p:txBody>
      </p:sp>
      <p:sp>
        <p:nvSpPr>
          <p:cNvPr id="10244" name="TextBox 3"/>
          <p:cNvSpPr txBox="1">
            <a:spLocks noChangeArrowheads="1"/>
          </p:cNvSpPr>
          <p:nvPr/>
        </p:nvSpPr>
        <p:spPr bwMode="auto">
          <a:xfrm>
            <a:off x="3735388" y="3228975"/>
            <a:ext cx="316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r>
              <a:rPr lang="en-US" altLang="en-US" sz="2400" b="1" i="1">
                <a:solidFill>
                  <a:srgbClr val="FF0000"/>
                </a:solidFill>
              </a:rPr>
              <a:t>(Học sinh tự viết bài)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63" y="95250"/>
            <a:ext cx="2898550" cy="553998"/>
          </a:xfrm>
          <a:prstGeom prst="rect">
            <a:avLst/>
          </a:prstGeom>
        </p:spPr>
        <p:txBody>
          <a:bodyPr wrap="none">
            <a:spAutoFit/>
          </a:bodyPr>
          <a:lstStyle/>
          <a:p>
            <a:pPr eaLnBrk="1" hangingPunct="1">
              <a:defRPr/>
            </a:pPr>
            <a:r>
              <a:rPr lang="en-US" sz="3000" b="1"/>
              <a:t>B. Tập làm văn. </a:t>
            </a:r>
            <a:endParaRPr lang="en-US" sz="3000">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388318" y="836712"/>
            <a:ext cx="95564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algn="just" eaLnBrk="1" hangingPunct="1"/>
            <a:r>
              <a:rPr lang="vi-VN" altLang="en-US" sz="3200" b="1">
                <a:solidFill>
                  <a:srgbClr val="0070C0"/>
                </a:solidFill>
              </a:rPr>
              <a:t>Viết một bức thư ngắn (khoảng 10 dòng) cho bạn hoặc người thân nói về ước mơ của em.</a:t>
            </a:r>
            <a:endParaRPr lang="en-US" altLang="en-US" sz="3200" b="1">
              <a:solidFill>
                <a:srgbClr val="0070C0"/>
              </a:solidFill>
            </a:endParaRPr>
          </a:p>
        </p:txBody>
      </p:sp>
      <p:pic>
        <p:nvPicPr>
          <p:cNvPr id="12" name="图片 15" descr="E:\素材\卡通\96570779758b05ba99e4c0bb2c838ec8.png96570779758b05ba99e4c0bb2c838ec8">
            <a:extLst>
              <a:ext uri="{FF2B5EF4-FFF2-40B4-BE49-F238E27FC236}">
                <a16:creationId xmlns:a16="http://schemas.microsoft.com/office/drawing/2014/main" id="{F401B8E0-0A5F-48C2-8526-4EA39B6CD766}"/>
              </a:ext>
            </a:extLst>
          </p:cNvPr>
          <p:cNvPicPr>
            <a:picLocks noChangeAspect="1"/>
          </p:cNvPicPr>
          <p:nvPr/>
        </p:nvPicPr>
        <p:blipFill>
          <a:blip r:embed="rId3"/>
          <a:srcRect/>
          <a:stretch>
            <a:fillRect/>
          </a:stretch>
        </p:blipFill>
        <p:spPr>
          <a:xfrm>
            <a:off x="-544635" y="2622100"/>
            <a:ext cx="4902994" cy="4468915"/>
          </a:xfrm>
          <a:prstGeom prst="rect">
            <a:avLst/>
          </a:prstGeom>
        </p:spPr>
      </p:pic>
      <p:pic>
        <p:nvPicPr>
          <p:cNvPr id="13" name="PA_图片 2" descr="图片包含 室内, 墙壁&#10;&#10;已生成高可信度的说明">
            <a:extLst>
              <a:ext uri="{FF2B5EF4-FFF2-40B4-BE49-F238E27FC236}">
                <a16:creationId xmlns:a16="http://schemas.microsoft.com/office/drawing/2014/main" id="{65D89DA9-79B1-496A-8BAC-388ED5156DA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394211" y="1818680"/>
            <a:ext cx="7303770" cy="4944070"/>
          </a:xfrm>
          <a:prstGeom prst="rect">
            <a:avLst/>
          </a:prstGeom>
        </p:spPr>
      </p:pic>
      <p:sp>
        <p:nvSpPr>
          <p:cNvPr id="14" name="Rectangle 2">
            <a:extLst>
              <a:ext uri="{FF2B5EF4-FFF2-40B4-BE49-F238E27FC236}">
                <a16:creationId xmlns:a16="http://schemas.microsoft.com/office/drawing/2014/main" id="{97E11BA3-B932-415D-B0FA-1CE9385A8334}"/>
              </a:ext>
            </a:extLst>
          </p:cNvPr>
          <p:cNvSpPr/>
          <p:nvPr/>
        </p:nvSpPr>
        <p:spPr>
          <a:xfrm>
            <a:off x="3433739" y="4256392"/>
            <a:ext cx="5933034" cy="1200329"/>
          </a:xfrm>
          <a:prstGeom prst="rect">
            <a:avLst/>
          </a:prstGeom>
        </p:spPr>
        <p:txBody>
          <a:bodyPr wrap="none">
            <a:spAutoFit/>
          </a:bodyPr>
          <a:lstStyle/>
          <a:p>
            <a:pPr eaLnBrk="1" hangingPunct="1">
              <a:defRPr/>
            </a:pPr>
            <a:r>
              <a:rPr lang="en-US" sz="3600" b="1">
                <a:solidFill>
                  <a:srgbClr val="FF0066"/>
                </a:solidFill>
              </a:rPr>
              <a:t>Một bức thư gồm mấy phần?</a:t>
            </a:r>
          </a:p>
          <a:p>
            <a:pPr eaLnBrk="1" hangingPunct="1">
              <a:defRPr/>
            </a:pPr>
            <a:r>
              <a:rPr lang="en-US" sz="3600" b="1">
                <a:solidFill>
                  <a:srgbClr val="FF0066"/>
                </a:solidFill>
              </a:rPr>
              <a:t> là những phần nào? </a:t>
            </a:r>
            <a:endParaRPr lang="en-US" sz="3600">
              <a:solidFill>
                <a:srgbClr val="FF00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051719" y="1600201"/>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6" name="TextBox 3">
            <a:extLst>
              <a:ext uri="{FF2B5EF4-FFF2-40B4-BE49-F238E27FC236}">
                <a16:creationId xmlns:a16="http://schemas.microsoft.com/office/drawing/2014/main" id="{7B811425-B858-49FE-B865-43C49A27E12D}"/>
              </a:ext>
            </a:extLst>
          </p:cNvPr>
          <p:cNvSpPr txBox="1"/>
          <p:nvPr/>
        </p:nvSpPr>
        <p:spPr>
          <a:xfrm>
            <a:off x="594519" y="181958"/>
            <a:ext cx="9067800" cy="6494085"/>
          </a:xfrm>
          <a:prstGeom prst="rect">
            <a:avLst/>
          </a:prstGeom>
          <a:noFill/>
        </p:spPr>
        <p:txBody>
          <a:bodyPr wrap="square" rtlCol="0">
            <a:spAutoFit/>
          </a:bodyPr>
          <a:lstStyle/>
          <a:p>
            <a:r>
              <a:rPr lang="en-US" sz="3200" b="1" dirty="0" err="1">
                <a:solidFill>
                  <a:srgbClr val="FF0000"/>
                </a:solidFill>
                <a:cs typeface="Times New Roman" panose="02020603050405020304" pitchFamily="18" charset="0"/>
              </a:rPr>
              <a:t>Một</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bức</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thư</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thường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gồm</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những</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nội</a:t>
            </a:r>
            <a:r>
              <a:rPr lang="en-US" sz="3200" b="1" dirty="0">
                <a:solidFill>
                  <a:srgbClr val="FF0000"/>
                </a:solidFill>
                <a:cs typeface="Times New Roman" panose="02020603050405020304" pitchFamily="18" charset="0"/>
              </a:rPr>
              <a:t> dung </a:t>
            </a:r>
            <a:r>
              <a:rPr lang="en-US" sz="3200" b="1" dirty="0" err="1">
                <a:solidFill>
                  <a:srgbClr val="FF0000"/>
                </a:solidFill>
                <a:cs typeface="Times New Roman" panose="02020603050405020304" pitchFamily="18" charset="0"/>
              </a:rPr>
              <a:t>sau</a:t>
            </a:r>
            <a:r>
              <a:rPr lang="en-US" sz="3200" b="1" dirty="0">
                <a:solidFill>
                  <a:srgbClr val="FF0000"/>
                </a:solidFill>
                <a:cs typeface="Times New Roman" panose="02020603050405020304" pitchFamily="18" charset="0"/>
              </a:rPr>
              <a:t>:</a:t>
            </a:r>
          </a:p>
          <a:p>
            <a:pPr marL="514350" indent="-514350">
              <a:buAutoNum type="arabicPeriod"/>
            </a:pPr>
            <a:r>
              <a:rPr lang="en-US" sz="3200" b="1" dirty="0" err="1">
                <a:solidFill>
                  <a:srgbClr val="FF0066"/>
                </a:solidFill>
                <a:cs typeface="Times New Roman" panose="02020603050405020304" pitchFamily="18" charset="0"/>
              </a:rPr>
              <a:t>Phần</a:t>
            </a:r>
            <a:r>
              <a:rPr lang="en-US" sz="3200" b="1" dirty="0">
                <a:solidFill>
                  <a:srgbClr val="FF0066"/>
                </a:solidFill>
                <a:cs typeface="Times New Roman" panose="02020603050405020304" pitchFamily="18" charset="0"/>
              </a:rPr>
              <a:t> </a:t>
            </a:r>
            <a:r>
              <a:rPr lang="en-US" sz="3200" b="1" dirty="0" err="1">
                <a:solidFill>
                  <a:srgbClr val="FF0066"/>
                </a:solidFill>
                <a:cs typeface="Times New Roman" panose="02020603050405020304" pitchFamily="18" charset="0"/>
              </a:rPr>
              <a:t>đầu</a:t>
            </a:r>
            <a:r>
              <a:rPr lang="en-US" sz="3200" b="1" dirty="0">
                <a:solidFill>
                  <a:srgbClr val="FF0066"/>
                </a:solidFill>
                <a:cs typeface="Times New Roman" panose="02020603050405020304" pitchFamily="18" charset="0"/>
              </a:rPr>
              <a:t> </a:t>
            </a:r>
            <a:r>
              <a:rPr lang="en-US" sz="3200" b="1" dirty="0" err="1">
                <a:solidFill>
                  <a:srgbClr val="FF0066"/>
                </a:solidFill>
                <a:cs typeface="Times New Roman" panose="02020603050405020304" pitchFamily="18" charset="0"/>
              </a:rPr>
              <a:t>thư</a:t>
            </a:r>
            <a:r>
              <a:rPr lang="en-US" sz="3200" b="1" dirty="0">
                <a:solidFill>
                  <a:srgbClr val="FF0066"/>
                </a:solidFill>
                <a:cs typeface="Times New Roman" panose="02020603050405020304" pitchFamily="18" charset="0"/>
              </a:rPr>
              <a:t>:</a:t>
            </a:r>
          </a:p>
          <a:p>
            <a:pPr marL="457200" indent="-457200">
              <a:buFontTx/>
              <a:buChar char="-"/>
            </a:pPr>
            <a:r>
              <a:rPr lang="en-US" sz="3200" dirty="0" err="1">
                <a:cs typeface="Times New Roman" panose="02020603050405020304" pitchFamily="18" charset="0"/>
              </a:rPr>
              <a:t>Địa</a:t>
            </a:r>
            <a:r>
              <a:rPr lang="en-US" sz="3200" dirty="0">
                <a:cs typeface="Times New Roman" panose="02020603050405020304" pitchFamily="18" charset="0"/>
              </a:rPr>
              <a:t> </a:t>
            </a:r>
            <a:r>
              <a:rPr lang="en-US" sz="3200" dirty="0" err="1">
                <a:cs typeface="Times New Roman" panose="02020603050405020304" pitchFamily="18" charset="0"/>
              </a:rPr>
              <a:t>điểm</a:t>
            </a:r>
            <a:r>
              <a:rPr lang="en-US" sz="3200" dirty="0">
                <a:cs typeface="Times New Roman" panose="02020603050405020304" pitchFamily="18" charset="0"/>
              </a:rPr>
              <a:t> </a:t>
            </a:r>
            <a:r>
              <a:rPr lang="en-US" sz="3200" dirty="0" err="1">
                <a:cs typeface="Times New Roman" panose="02020603050405020304" pitchFamily="18" charset="0"/>
              </a:rPr>
              <a:t>va</a:t>
            </a:r>
            <a:r>
              <a:rPr lang="en-US" sz="3200" dirty="0">
                <a:cs typeface="Times New Roman" panose="02020603050405020304" pitchFamily="18" charset="0"/>
              </a:rPr>
              <a:t>̀ </a:t>
            </a:r>
            <a:r>
              <a:rPr lang="en-US" sz="3200" dirty="0" err="1">
                <a:cs typeface="Times New Roman" panose="02020603050405020304" pitchFamily="18" charset="0"/>
              </a:rPr>
              <a:t>thời</a:t>
            </a:r>
            <a:r>
              <a:rPr lang="en-US" sz="3200" dirty="0">
                <a:cs typeface="Times New Roman" panose="02020603050405020304" pitchFamily="18" charset="0"/>
              </a:rPr>
              <a:t> </a:t>
            </a:r>
            <a:r>
              <a:rPr lang="en-US" sz="3200" dirty="0" err="1">
                <a:cs typeface="Times New Roman" panose="02020603050405020304" pitchFamily="18" charset="0"/>
              </a:rPr>
              <a:t>gian</a:t>
            </a:r>
            <a:r>
              <a:rPr lang="en-US" sz="3200" dirty="0">
                <a:cs typeface="Times New Roman" panose="02020603050405020304" pitchFamily="18" charset="0"/>
              </a:rPr>
              <a:t> </a:t>
            </a:r>
            <a:r>
              <a:rPr lang="en-US" sz="3200" dirty="0" err="1">
                <a:cs typeface="Times New Roman" panose="02020603050405020304" pitchFamily="18" charset="0"/>
              </a:rPr>
              <a:t>viết</a:t>
            </a:r>
            <a:r>
              <a:rPr lang="en-US" sz="3200" dirty="0">
                <a:cs typeface="Times New Roman" panose="02020603050405020304" pitchFamily="18" charset="0"/>
              </a:rPr>
              <a:t> </a:t>
            </a:r>
            <a:r>
              <a:rPr lang="en-US" sz="3200" dirty="0" err="1">
                <a:cs typeface="Times New Roman" panose="02020603050405020304" pitchFamily="18" charset="0"/>
              </a:rPr>
              <a:t>thư</a:t>
            </a:r>
            <a:r>
              <a:rPr lang="en-US" sz="3200" dirty="0">
                <a:cs typeface="Times New Roman" panose="02020603050405020304" pitchFamily="18" charset="0"/>
              </a:rPr>
              <a:t>.</a:t>
            </a:r>
          </a:p>
          <a:p>
            <a:pPr marL="457200" indent="-457200">
              <a:buFontTx/>
              <a:buChar char="-"/>
            </a:pPr>
            <a:r>
              <a:rPr lang="en-US" sz="3200" dirty="0" err="1">
                <a:cs typeface="Times New Roman" panose="02020603050405020304" pitchFamily="18" charset="0"/>
              </a:rPr>
              <a:t>Lời</a:t>
            </a:r>
            <a:r>
              <a:rPr lang="en-US" sz="3200" dirty="0">
                <a:cs typeface="Times New Roman" panose="02020603050405020304" pitchFamily="18" charset="0"/>
              </a:rPr>
              <a:t> </a:t>
            </a:r>
            <a:r>
              <a:rPr lang="en-US" sz="3200" dirty="0" err="1">
                <a:cs typeface="Times New Roman" panose="02020603050405020304" pitchFamily="18" charset="0"/>
              </a:rPr>
              <a:t>thưa</a:t>
            </a:r>
            <a:r>
              <a:rPr lang="en-US" sz="3200" dirty="0">
                <a:cs typeface="Times New Roman" panose="02020603050405020304" pitchFamily="18" charset="0"/>
              </a:rPr>
              <a:t> </a:t>
            </a:r>
            <a:r>
              <a:rPr lang="en-US" sz="3200" dirty="0" err="1">
                <a:cs typeface="Times New Roman" panose="02020603050405020304" pitchFamily="18" charset="0"/>
              </a:rPr>
              <a:t>gửi</a:t>
            </a:r>
            <a:r>
              <a:rPr lang="en-US" sz="3200" dirty="0">
                <a:cs typeface="Times New Roman" panose="02020603050405020304" pitchFamily="18" charset="0"/>
              </a:rPr>
              <a:t>.</a:t>
            </a:r>
          </a:p>
          <a:p>
            <a:r>
              <a:rPr lang="en-US" sz="3200" b="1" dirty="0">
                <a:solidFill>
                  <a:srgbClr val="FF0066"/>
                </a:solidFill>
                <a:cs typeface="Times New Roman" panose="02020603050405020304" pitchFamily="18" charset="0"/>
              </a:rPr>
              <a:t>2. </a:t>
            </a:r>
            <a:r>
              <a:rPr lang="en-US" sz="3200" b="1" dirty="0" err="1">
                <a:solidFill>
                  <a:srgbClr val="FF0066"/>
                </a:solidFill>
                <a:cs typeface="Times New Roman" panose="02020603050405020304" pitchFamily="18" charset="0"/>
              </a:rPr>
              <a:t>Phần</a:t>
            </a:r>
            <a:r>
              <a:rPr lang="en-US" sz="3200" b="1" dirty="0">
                <a:solidFill>
                  <a:srgbClr val="FF0066"/>
                </a:solidFill>
                <a:cs typeface="Times New Roman" panose="02020603050405020304" pitchFamily="18" charset="0"/>
              </a:rPr>
              <a:t> </a:t>
            </a:r>
            <a:r>
              <a:rPr lang="en-US" sz="3200" b="1" dirty="0" err="1">
                <a:solidFill>
                  <a:srgbClr val="FF0066"/>
                </a:solidFill>
                <a:cs typeface="Times New Roman" panose="02020603050405020304" pitchFamily="18" charset="0"/>
              </a:rPr>
              <a:t>chính</a:t>
            </a:r>
            <a:r>
              <a:rPr lang="en-US" sz="3200" b="1" dirty="0">
                <a:solidFill>
                  <a:srgbClr val="FF0066"/>
                </a:solidFill>
                <a:cs typeface="Times New Roman" panose="02020603050405020304" pitchFamily="18" charset="0"/>
              </a:rPr>
              <a:t>:</a:t>
            </a:r>
          </a:p>
          <a:p>
            <a:pPr marL="457200" indent="-457200">
              <a:buFontTx/>
              <a:buChar char="-"/>
            </a:pPr>
            <a:r>
              <a:rPr lang="en-US" sz="3200" dirty="0" err="1">
                <a:cs typeface="Times New Roman" panose="02020603050405020304" pitchFamily="18" charset="0"/>
              </a:rPr>
              <a:t>Nêu</a:t>
            </a:r>
            <a:r>
              <a:rPr lang="en-US" sz="3200" dirty="0">
                <a:cs typeface="Times New Roman" panose="02020603050405020304" pitchFamily="18" charset="0"/>
              </a:rPr>
              <a:t> lí do, </a:t>
            </a:r>
            <a:r>
              <a:rPr lang="en-US" sz="3200" dirty="0" err="1">
                <a:cs typeface="Times New Roman" panose="02020603050405020304" pitchFamily="18" charset="0"/>
              </a:rPr>
              <a:t>mục</a:t>
            </a:r>
            <a:r>
              <a:rPr lang="en-US" sz="3200" dirty="0">
                <a:cs typeface="Times New Roman" panose="02020603050405020304" pitchFamily="18" charset="0"/>
              </a:rPr>
              <a:t> </a:t>
            </a:r>
            <a:r>
              <a:rPr lang="en-US" sz="3200" dirty="0" err="1">
                <a:cs typeface="Times New Roman" panose="02020603050405020304" pitchFamily="18" charset="0"/>
              </a:rPr>
              <a:t>đích</a:t>
            </a:r>
            <a:r>
              <a:rPr lang="en-US" sz="3200" dirty="0">
                <a:cs typeface="Times New Roman" panose="02020603050405020304" pitchFamily="18" charset="0"/>
              </a:rPr>
              <a:t> </a:t>
            </a:r>
            <a:r>
              <a:rPr lang="en-US" sz="3200" dirty="0" err="1">
                <a:cs typeface="Times New Roman" panose="02020603050405020304" pitchFamily="18" charset="0"/>
              </a:rPr>
              <a:t>viết</a:t>
            </a:r>
            <a:r>
              <a:rPr lang="en-US" sz="3200" dirty="0">
                <a:cs typeface="Times New Roman" panose="02020603050405020304" pitchFamily="18" charset="0"/>
              </a:rPr>
              <a:t> </a:t>
            </a:r>
            <a:r>
              <a:rPr lang="en-US" sz="3200" dirty="0" err="1">
                <a:cs typeface="Times New Roman" panose="02020603050405020304" pitchFamily="18" charset="0"/>
              </a:rPr>
              <a:t>thư</a:t>
            </a:r>
            <a:r>
              <a:rPr lang="en-US" sz="3200" dirty="0">
                <a:cs typeface="Times New Roman" panose="02020603050405020304" pitchFamily="18" charset="0"/>
              </a:rPr>
              <a:t>.</a:t>
            </a:r>
          </a:p>
          <a:p>
            <a:pPr marL="457200" indent="-457200">
              <a:buFontTx/>
              <a:buChar char="-"/>
            </a:pPr>
            <a:r>
              <a:rPr lang="en-US" sz="3200" dirty="0" err="1">
                <a:cs typeface="Times New Roman" panose="02020603050405020304" pitchFamily="18" charset="0"/>
              </a:rPr>
              <a:t>Thăm</a:t>
            </a:r>
            <a:r>
              <a:rPr lang="en-US" sz="3200" dirty="0">
                <a:cs typeface="Times New Roman" panose="02020603050405020304" pitchFamily="18" charset="0"/>
              </a:rPr>
              <a:t> </a:t>
            </a:r>
            <a:r>
              <a:rPr lang="en-US" sz="3200" dirty="0" err="1">
                <a:cs typeface="Times New Roman" panose="02020603050405020304" pitchFamily="18" charset="0"/>
              </a:rPr>
              <a:t>hỏi</a:t>
            </a:r>
            <a:r>
              <a:rPr lang="en-US" sz="3200" dirty="0">
                <a:cs typeface="Times New Roman" panose="02020603050405020304" pitchFamily="18" charset="0"/>
              </a:rPr>
              <a:t> </a:t>
            </a:r>
            <a:r>
              <a:rPr lang="en-US" sz="3200" dirty="0" err="1">
                <a:cs typeface="Times New Roman" panose="02020603050405020304" pitchFamily="18" charset="0"/>
              </a:rPr>
              <a:t>tình</a:t>
            </a:r>
            <a:r>
              <a:rPr lang="en-US" sz="3200" dirty="0">
                <a:cs typeface="Times New Roman" panose="02020603050405020304" pitchFamily="18" charset="0"/>
              </a:rPr>
              <a:t> </a:t>
            </a:r>
            <a:r>
              <a:rPr lang="en-US" sz="3200" dirty="0" err="1">
                <a:cs typeface="Times New Roman" panose="02020603050405020304" pitchFamily="18" charset="0"/>
              </a:rPr>
              <a:t>hình</a:t>
            </a:r>
            <a:r>
              <a:rPr lang="en-US" sz="3200" dirty="0">
                <a:cs typeface="Times New Roman" panose="02020603050405020304" pitchFamily="18" charset="0"/>
              </a:rPr>
              <a:t> </a:t>
            </a:r>
            <a:r>
              <a:rPr lang="en-US" sz="3200" dirty="0" err="1">
                <a:cs typeface="Times New Roman" panose="02020603050405020304" pitchFamily="18" charset="0"/>
              </a:rPr>
              <a:t>của</a:t>
            </a:r>
            <a:r>
              <a:rPr lang="en-US" sz="3200" dirty="0">
                <a:cs typeface="Times New Roman" panose="02020603050405020304" pitchFamily="18" charset="0"/>
              </a:rPr>
              <a:t> </a:t>
            </a:r>
            <a:r>
              <a:rPr lang="en-US" sz="3200" dirty="0" err="1">
                <a:cs typeface="Times New Roman" panose="02020603050405020304" pitchFamily="18" charset="0"/>
              </a:rPr>
              <a:t>người</a:t>
            </a:r>
            <a:r>
              <a:rPr lang="en-US" sz="3200" dirty="0">
                <a:cs typeface="Times New Roman" panose="02020603050405020304" pitchFamily="18" charset="0"/>
              </a:rPr>
              <a:t> </a:t>
            </a:r>
            <a:r>
              <a:rPr lang="en-US" sz="3200" dirty="0" err="1">
                <a:cs typeface="Times New Roman" panose="02020603050405020304" pitchFamily="18" charset="0"/>
              </a:rPr>
              <a:t>nhận</a:t>
            </a:r>
            <a:r>
              <a:rPr lang="en-US" sz="3200" dirty="0">
                <a:cs typeface="Times New Roman" panose="02020603050405020304" pitchFamily="18" charset="0"/>
              </a:rPr>
              <a:t> </a:t>
            </a:r>
            <a:r>
              <a:rPr lang="en-US" sz="3200" dirty="0" err="1">
                <a:cs typeface="Times New Roman" panose="02020603050405020304" pitchFamily="18" charset="0"/>
              </a:rPr>
              <a:t>thư</a:t>
            </a:r>
            <a:r>
              <a:rPr lang="en-US" sz="3200" dirty="0">
                <a:cs typeface="Times New Roman" panose="02020603050405020304" pitchFamily="18" charset="0"/>
              </a:rPr>
              <a:t>.</a:t>
            </a:r>
          </a:p>
          <a:p>
            <a:pPr marL="457200" indent="-457200">
              <a:buFontTx/>
              <a:buChar char="-"/>
            </a:pPr>
            <a:r>
              <a:rPr lang="en-US" sz="3200" dirty="0" err="1">
                <a:cs typeface="Times New Roman" panose="02020603050405020304" pitchFamily="18" charset="0"/>
              </a:rPr>
              <a:t>Thông</a:t>
            </a:r>
            <a:r>
              <a:rPr lang="en-US" sz="3200" dirty="0">
                <a:cs typeface="Times New Roman" panose="02020603050405020304" pitchFamily="18" charset="0"/>
              </a:rPr>
              <a:t> </a:t>
            </a:r>
            <a:r>
              <a:rPr lang="en-US" sz="3200" dirty="0" err="1">
                <a:cs typeface="Times New Roman" panose="02020603050405020304" pitchFamily="18" charset="0"/>
              </a:rPr>
              <a:t>báo</a:t>
            </a:r>
            <a:r>
              <a:rPr lang="en-US" sz="3200" dirty="0">
                <a:cs typeface="Times New Roman" panose="02020603050405020304" pitchFamily="18" charset="0"/>
              </a:rPr>
              <a:t> </a:t>
            </a:r>
            <a:r>
              <a:rPr lang="en-US" sz="3200" dirty="0" err="1">
                <a:cs typeface="Times New Roman" panose="02020603050405020304" pitchFamily="18" charset="0"/>
              </a:rPr>
              <a:t>tình</a:t>
            </a:r>
            <a:r>
              <a:rPr lang="en-US" sz="3200" dirty="0">
                <a:cs typeface="Times New Roman" panose="02020603050405020304" pitchFamily="18" charset="0"/>
              </a:rPr>
              <a:t> </a:t>
            </a:r>
            <a:r>
              <a:rPr lang="en-US" sz="3200" dirty="0" err="1">
                <a:cs typeface="Times New Roman" panose="02020603050405020304" pitchFamily="18" charset="0"/>
              </a:rPr>
              <a:t>hình</a:t>
            </a:r>
            <a:r>
              <a:rPr lang="en-US" sz="3200" dirty="0">
                <a:cs typeface="Times New Roman" panose="02020603050405020304" pitchFamily="18" charset="0"/>
              </a:rPr>
              <a:t> </a:t>
            </a:r>
            <a:r>
              <a:rPr lang="en-US" sz="3200" dirty="0" err="1">
                <a:cs typeface="Times New Roman" panose="02020603050405020304" pitchFamily="18" charset="0"/>
              </a:rPr>
              <a:t>của</a:t>
            </a:r>
            <a:r>
              <a:rPr lang="en-US" sz="3200" dirty="0">
                <a:cs typeface="Times New Roman" panose="02020603050405020304" pitchFamily="18" charset="0"/>
              </a:rPr>
              <a:t> </a:t>
            </a:r>
            <a:r>
              <a:rPr lang="en-US" sz="3200" dirty="0" err="1">
                <a:cs typeface="Times New Roman" panose="02020603050405020304" pitchFamily="18" charset="0"/>
              </a:rPr>
              <a:t>người</a:t>
            </a:r>
            <a:r>
              <a:rPr lang="en-US" sz="3200" dirty="0">
                <a:cs typeface="Times New Roman" panose="02020603050405020304" pitchFamily="18" charset="0"/>
              </a:rPr>
              <a:t> </a:t>
            </a:r>
            <a:r>
              <a:rPr lang="en-US" sz="3200" dirty="0" err="1">
                <a:cs typeface="Times New Roman" panose="02020603050405020304" pitchFamily="18" charset="0"/>
              </a:rPr>
              <a:t>viết</a:t>
            </a:r>
            <a:r>
              <a:rPr lang="en-US" sz="3200" dirty="0">
                <a:cs typeface="Times New Roman" panose="02020603050405020304" pitchFamily="18" charset="0"/>
              </a:rPr>
              <a:t> </a:t>
            </a:r>
            <a:r>
              <a:rPr lang="en-US" sz="3200" dirty="0" err="1">
                <a:cs typeface="Times New Roman" panose="02020603050405020304" pitchFamily="18" charset="0"/>
              </a:rPr>
              <a:t>thư</a:t>
            </a:r>
            <a:r>
              <a:rPr lang="en-US" sz="3200" dirty="0">
                <a:cs typeface="Times New Roman" panose="02020603050405020304" pitchFamily="18" charset="0"/>
              </a:rPr>
              <a:t>.</a:t>
            </a:r>
          </a:p>
          <a:p>
            <a:pPr marL="457200" indent="-457200">
              <a:buFontTx/>
              <a:buChar char="-"/>
            </a:pPr>
            <a:r>
              <a:rPr lang="en-US" sz="3200" dirty="0" err="1">
                <a:cs typeface="Times New Roman" panose="02020603050405020304" pitchFamily="18" charset="0"/>
              </a:rPr>
              <a:t>Nêu</a:t>
            </a:r>
            <a:r>
              <a:rPr lang="en-US" sz="3200" dirty="0">
                <a:cs typeface="Times New Roman" panose="02020603050405020304" pitchFamily="18" charset="0"/>
              </a:rPr>
              <a:t> ý </a:t>
            </a:r>
            <a:r>
              <a:rPr lang="en-US" sz="3200" dirty="0" err="1">
                <a:cs typeface="Times New Roman" panose="02020603050405020304" pitchFamily="18" charset="0"/>
              </a:rPr>
              <a:t>kiến</a:t>
            </a:r>
            <a:r>
              <a:rPr lang="en-US" sz="3200" dirty="0">
                <a:cs typeface="Times New Roman" panose="02020603050405020304" pitchFamily="18" charset="0"/>
              </a:rPr>
              <a:t> </a:t>
            </a:r>
            <a:r>
              <a:rPr lang="en-US" sz="3200" dirty="0" err="1">
                <a:cs typeface="Times New Roman" panose="02020603050405020304" pitchFamily="18" charset="0"/>
              </a:rPr>
              <a:t>trao</a:t>
            </a:r>
            <a:r>
              <a:rPr lang="en-US" sz="3200" dirty="0">
                <a:cs typeface="Times New Roman" panose="02020603050405020304" pitchFamily="18" charset="0"/>
              </a:rPr>
              <a:t> </a:t>
            </a:r>
            <a:r>
              <a:rPr lang="en-US" sz="3200" dirty="0" err="1">
                <a:cs typeface="Times New Roman" panose="02020603050405020304" pitchFamily="18" charset="0"/>
              </a:rPr>
              <a:t>đổi</a:t>
            </a:r>
            <a:r>
              <a:rPr lang="en-US" sz="3200" dirty="0">
                <a:cs typeface="Times New Roman" panose="02020603050405020304" pitchFamily="18" charset="0"/>
              </a:rPr>
              <a:t> </a:t>
            </a:r>
            <a:r>
              <a:rPr lang="en-US" sz="3200" dirty="0" err="1">
                <a:cs typeface="Times New Roman" panose="02020603050405020304" pitchFamily="18" charset="0"/>
              </a:rPr>
              <a:t>hoặc</a:t>
            </a:r>
            <a:r>
              <a:rPr lang="en-US" sz="3200" dirty="0">
                <a:cs typeface="Times New Roman" panose="02020603050405020304" pitchFamily="18" charset="0"/>
              </a:rPr>
              <a:t> </a:t>
            </a:r>
            <a:r>
              <a:rPr lang="en-US" sz="3200" dirty="0" err="1">
                <a:cs typeface="Times New Roman" panose="02020603050405020304" pitchFamily="18" charset="0"/>
              </a:rPr>
              <a:t>bày</a:t>
            </a:r>
            <a:r>
              <a:rPr lang="en-US" sz="3200" dirty="0">
                <a:cs typeface="Times New Roman" panose="02020603050405020304" pitchFamily="18" charset="0"/>
              </a:rPr>
              <a:t> tỏ </a:t>
            </a:r>
            <a:r>
              <a:rPr lang="en-US" sz="3200" dirty="0" err="1">
                <a:cs typeface="Times New Roman" panose="02020603050405020304" pitchFamily="18" charset="0"/>
              </a:rPr>
              <a:t>tình</a:t>
            </a:r>
            <a:r>
              <a:rPr lang="en-US" sz="3200" dirty="0">
                <a:cs typeface="Times New Roman" panose="02020603050405020304" pitchFamily="18" charset="0"/>
              </a:rPr>
              <a:t> </a:t>
            </a:r>
            <a:r>
              <a:rPr lang="en-US" sz="3200" dirty="0" err="1">
                <a:cs typeface="Times New Roman" panose="02020603050405020304" pitchFamily="18" charset="0"/>
              </a:rPr>
              <a:t>cảm</a:t>
            </a:r>
            <a:r>
              <a:rPr lang="en-US" sz="3200" dirty="0">
                <a:cs typeface="Times New Roman" panose="02020603050405020304" pitchFamily="18" charset="0"/>
              </a:rPr>
              <a:t> </a:t>
            </a:r>
            <a:r>
              <a:rPr lang="en-US" sz="3200" dirty="0" err="1">
                <a:cs typeface="Times New Roman" panose="02020603050405020304" pitchFamily="18" charset="0"/>
              </a:rPr>
              <a:t>với</a:t>
            </a:r>
            <a:r>
              <a:rPr lang="en-US" sz="3200" dirty="0">
                <a:cs typeface="Times New Roman" panose="02020603050405020304" pitchFamily="18" charset="0"/>
              </a:rPr>
              <a:t> </a:t>
            </a:r>
            <a:r>
              <a:rPr lang="en-US" sz="3200" dirty="0" err="1">
                <a:cs typeface="Times New Roman" panose="02020603050405020304" pitchFamily="18" charset="0"/>
              </a:rPr>
              <a:t>người</a:t>
            </a:r>
            <a:r>
              <a:rPr lang="en-US" sz="3200" dirty="0">
                <a:cs typeface="Times New Roman" panose="02020603050405020304" pitchFamily="18" charset="0"/>
              </a:rPr>
              <a:t> </a:t>
            </a:r>
            <a:r>
              <a:rPr lang="en-US" sz="3200" dirty="0" err="1">
                <a:cs typeface="Times New Roman" panose="02020603050405020304" pitchFamily="18" charset="0"/>
              </a:rPr>
              <a:t>nhận</a:t>
            </a:r>
            <a:r>
              <a:rPr lang="en-US" sz="3200" dirty="0">
                <a:cs typeface="Times New Roman" panose="02020603050405020304" pitchFamily="18" charset="0"/>
              </a:rPr>
              <a:t> </a:t>
            </a:r>
            <a:r>
              <a:rPr lang="en-US" sz="3200" dirty="0" err="1">
                <a:cs typeface="Times New Roman" panose="02020603050405020304" pitchFamily="18" charset="0"/>
              </a:rPr>
              <a:t>thư</a:t>
            </a:r>
            <a:r>
              <a:rPr lang="en-US" sz="3200" dirty="0">
                <a:cs typeface="Times New Roman" panose="02020603050405020304" pitchFamily="18" charset="0"/>
              </a:rPr>
              <a:t>.</a:t>
            </a:r>
          </a:p>
          <a:p>
            <a:r>
              <a:rPr lang="en-US" sz="3200" b="1" dirty="0">
                <a:solidFill>
                  <a:srgbClr val="FF0066"/>
                </a:solidFill>
                <a:cs typeface="Times New Roman" panose="02020603050405020304" pitchFamily="18" charset="0"/>
              </a:rPr>
              <a:t>3. </a:t>
            </a:r>
            <a:r>
              <a:rPr lang="en-US" sz="3200" b="1" dirty="0" err="1">
                <a:solidFill>
                  <a:srgbClr val="FF0066"/>
                </a:solidFill>
                <a:cs typeface="Times New Roman" panose="02020603050405020304" pitchFamily="18" charset="0"/>
              </a:rPr>
              <a:t>Phần</a:t>
            </a:r>
            <a:r>
              <a:rPr lang="en-US" sz="3200" b="1" dirty="0">
                <a:solidFill>
                  <a:srgbClr val="FF0066"/>
                </a:solidFill>
                <a:cs typeface="Times New Roman" panose="02020603050405020304" pitchFamily="18" charset="0"/>
              </a:rPr>
              <a:t> </a:t>
            </a:r>
            <a:r>
              <a:rPr lang="en-US" sz="3200" b="1" dirty="0" err="1">
                <a:solidFill>
                  <a:srgbClr val="FF0066"/>
                </a:solidFill>
                <a:cs typeface="Times New Roman" panose="02020603050405020304" pitchFamily="18" charset="0"/>
              </a:rPr>
              <a:t>cuối</a:t>
            </a:r>
            <a:r>
              <a:rPr lang="en-US" sz="3200" b="1" dirty="0">
                <a:solidFill>
                  <a:srgbClr val="FF0066"/>
                </a:solidFill>
                <a:cs typeface="Times New Roman" panose="02020603050405020304" pitchFamily="18" charset="0"/>
              </a:rPr>
              <a:t> </a:t>
            </a:r>
            <a:r>
              <a:rPr lang="en-US" sz="3200" b="1" dirty="0" err="1">
                <a:solidFill>
                  <a:srgbClr val="FF0066"/>
                </a:solidFill>
                <a:cs typeface="Times New Roman" panose="02020603050405020304" pitchFamily="18" charset="0"/>
              </a:rPr>
              <a:t>thư</a:t>
            </a:r>
            <a:r>
              <a:rPr lang="en-US" sz="3200" b="1" dirty="0">
                <a:solidFill>
                  <a:srgbClr val="FF0066"/>
                </a:solidFill>
                <a:cs typeface="Times New Roman" panose="02020603050405020304" pitchFamily="18" charset="0"/>
              </a:rPr>
              <a:t>:</a:t>
            </a:r>
          </a:p>
          <a:p>
            <a:pPr marL="457200" indent="-457200">
              <a:buFontTx/>
              <a:buChar char="-"/>
            </a:pPr>
            <a:r>
              <a:rPr lang="en-US" sz="3200" dirty="0" err="1">
                <a:cs typeface="Times New Roman" panose="02020603050405020304" pitchFamily="18" charset="0"/>
              </a:rPr>
              <a:t>Lời</a:t>
            </a:r>
            <a:r>
              <a:rPr lang="en-US" sz="3200" dirty="0">
                <a:cs typeface="Times New Roman" panose="02020603050405020304" pitchFamily="18" charset="0"/>
              </a:rPr>
              <a:t> </a:t>
            </a:r>
            <a:r>
              <a:rPr lang="en-US" sz="3200" dirty="0" err="1">
                <a:cs typeface="Times New Roman" panose="02020603050405020304" pitchFamily="18" charset="0"/>
              </a:rPr>
              <a:t>chúc</a:t>
            </a:r>
            <a:r>
              <a:rPr lang="en-US" sz="3200" dirty="0">
                <a:cs typeface="Times New Roman" panose="02020603050405020304" pitchFamily="18" charset="0"/>
              </a:rPr>
              <a:t>, </a:t>
            </a:r>
            <a:r>
              <a:rPr lang="en-US" sz="3200" dirty="0" err="1">
                <a:cs typeface="Times New Roman" panose="02020603050405020304" pitchFamily="18" charset="0"/>
              </a:rPr>
              <a:t>lời</a:t>
            </a:r>
            <a:r>
              <a:rPr lang="en-US" sz="3200" dirty="0">
                <a:cs typeface="Times New Roman" panose="02020603050405020304" pitchFamily="18" charset="0"/>
              </a:rPr>
              <a:t> </a:t>
            </a:r>
            <a:r>
              <a:rPr lang="en-US" sz="3200" dirty="0" err="1">
                <a:cs typeface="Times New Roman" panose="02020603050405020304" pitchFamily="18" charset="0"/>
              </a:rPr>
              <a:t>cảm</a:t>
            </a:r>
            <a:r>
              <a:rPr lang="en-US" sz="3200" dirty="0">
                <a:cs typeface="Times New Roman" panose="02020603050405020304" pitchFamily="18" charset="0"/>
              </a:rPr>
              <a:t> </a:t>
            </a:r>
            <a:r>
              <a:rPr lang="en-US" sz="3200" dirty="0" err="1">
                <a:cs typeface="Times New Roman" panose="02020603050405020304" pitchFamily="18" charset="0"/>
              </a:rPr>
              <a:t>ơn</a:t>
            </a:r>
            <a:r>
              <a:rPr lang="en-US" sz="3200" dirty="0">
                <a:cs typeface="Times New Roman" panose="02020603050405020304" pitchFamily="18" charset="0"/>
              </a:rPr>
              <a:t>, </a:t>
            </a:r>
            <a:r>
              <a:rPr lang="en-US" sz="3200" dirty="0" err="1">
                <a:cs typeface="Times New Roman" panose="02020603050405020304" pitchFamily="18" charset="0"/>
              </a:rPr>
              <a:t>hứa</a:t>
            </a:r>
            <a:r>
              <a:rPr lang="en-US" sz="3200" dirty="0">
                <a:cs typeface="Times New Roman" panose="02020603050405020304" pitchFamily="18" charset="0"/>
              </a:rPr>
              <a:t> </a:t>
            </a:r>
            <a:r>
              <a:rPr lang="en-US" sz="3200" dirty="0" err="1">
                <a:cs typeface="Times New Roman" panose="02020603050405020304" pitchFamily="18" charset="0"/>
              </a:rPr>
              <a:t>hẹn</a:t>
            </a:r>
            <a:r>
              <a:rPr lang="en-US" sz="3200" dirty="0">
                <a:cs typeface="Times New Roman" panose="02020603050405020304" pitchFamily="18" charset="0"/>
              </a:rPr>
              <a:t>.</a:t>
            </a:r>
          </a:p>
          <a:p>
            <a:pPr marL="457200" indent="-457200">
              <a:buFontTx/>
              <a:buChar char="-"/>
            </a:pPr>
            <a:r>
              <a:rPr lang="en-US" sz="3200" dirty="0" err="1">
                <a:cs typeface="Times New Roman" panose="02020603050405020304" pitchFamily="18" charset="0"/>
              </a:rPr>
              <a:t>Chư</a:t>
            </a:r>
            <a:r>
              <a:rPr lang="en-US" sz="3200" dirty="0">
                <a:cs typeface="Times New Roman" panose="02020603050405020304" pitchFamily="18" charset="0"/>
              </a:rPr>
              <a:t>̃ </a:t>
            </a:r>
            <a:r>
              <a:rPr lang="en-US" sz="3200" dirty="0" err="1">
                <a:cs typeface="Times New Roman" panose="02020603050405020304" pitchFamily="18" charset="0"/>
              </a:rPr>
              <a:t>ki</a:t>
            </a:r>
            <a:r>
              <a:rPr lang="en-US" sz="3200" dirty="0">
                <a:cs typeface="Times New Roman" panose="02020603050405020304" pitchFamily="18" charset="0"/>
              </a:rPr>
              <a:t>́ </a:t>
            </a:r>
            <a:r>
              <a:rPr lang="en-US" sz="3200" dirty="0" err="1">
                <a:cs typeface="Times New Roman" panose="02020603050405020304" pitchFamily="18" charset="0"/>
              </a:rPr>
              <a:t>va</a:t>
            </a:r>
            <a:r>
              <a:rPr lang="en-US" sz="3200" dirty="0">
                <a:cs typeface="Times New Roman" panose="02020603050405020304" pitchFamily="18" charset="0"/>
              </a:rPr>
              <a:t>̀ </a:t>
            </a:r>
            <a:r>
              <a:rPr lang="en-US" sz="3200" dirty="0" err="1">
                <a:cs typeface="Times New Roman" panose="02020603050405020304" pitchFamily="18" charset="0"/>
              </a:rPr>
              <a:t>tên</a:t>
            </a:r>
            <a:r>
              <a:rPr lang="en-US" sz="3200" dirty="0">
                <a:cs typeface="Times New Roman" panose="02020603050405020304" pitchFamily="18" charset="0"/>
              </a:rPr>
              <a:t> </a:t>
            </a:r>
            <a:r>
              <a:rPr lang="en-US" sz="3200" dirty="0" err="1">
                <a:cs typeface="Times New Roman" panose="02020603050405020304" pitchFamily="18" charset="0"/>
              </a:rPr>
              <a:t>hoặc</a:t>
            </a:r>
            <a:r>
              <a:rPr lang="en-US" sz="3200" dirty="0">
                <a:cs typeface="Times New Roman" panose="02020603050405020304" pitchFamily="18" charset="0"/>
              </a:rPr>
              <a:t> họ, </a:t>
            </a:r>
            <a:r>
              <a:rPr lang="en-US" sz="3200" dirty="0" err="1">
                <a:cs typeface="Times New Roman" panose="02020603050405020304" pitchFamily="18" charset="0"/>
              </a:rPr>
              <a:t>tên</a:t>
            </a:r>
            <a:r>
              <a:rPr lang="en-US" sz="3200" dirty="0">
                <a:cs typeface="Times New Roman" panose="02020603050405020304" pitchFamily="18" charset="0"/>
              </a:rPr>
              <a:t>.</a:t>
            </a:r>
          </a:p>
        </p:txBody>
      </p:sp>
    </p:spTree>
    <p:extLst>
      <p:ext uri="{BB962C8B-B14F-4D97-AF65-F5344CB8AC3E}">
        <p14:creationId xmlns:p14="http://schemas.microsoft.com/office/powerpoint/2010/main" val="311188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63" y="95250"/>
            <a:ext cx="2898550" cy="553998"/>
          </a:xfrm>
          <a:prstGeom prst="rect">
            <a:avLst/>
          </a:prstGeom>
        </p:spPr>
        <p:txBody>
          <a:bodyPr wrap="none">
            <a:spAutoFit/>
          </a:bodyPr>
          <a:lstStyle/>
          <a:p>
            <a:pPr eaLnBrk="1" hangingPunct="1">
              <a:defRPr/>
            </a:pPr>
            <a:r>
              <a:rPr lang="en-US" sz="3000" b="1"/>
              <a:t>B. Tập làm văn. </a:t>
            </a:r>
            <a:endParaRPr lang="en-US" sz="3000">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388318" y="836712"/>
            <a:ext cx="95564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defRPr>
            </a:lvl1pPr>
            <a:lvl2pPr marL="742950" indent="-285750">
              <a:defRPr sz="1700">
                <a:solidFill>
                  <a:schemeClr val="tx1"/>
                </a:solidFill>
                <a:latin typeface="Times New Roman" panose="02020603050405020304" pitchFamily="18" charset="0"/>
              </a:defRPr>
            </a:lvl2pPr>
            <a:lvl3pPr marL="1143000" indent="-228600">
              <a:defRPr sz="1700">
                <a:solidFill>
                  <a:schemeClr val="tx1"/>
                </a:solidFill>
                <a:latin typeface="Times New Roman" panose="02020603050405020304" pitchFamily="18" charset="0"/>
              </a:defRPr>
            </a:lvl3pPr>
            <a:lvl4pPr marL="1600200" indent="-228600">
              <a:defRPr sz="1700">
                <a:solidFill>
                  <a:schemeClr val="tx1"/>
                </a:solidFill>
                <a:latin typeface="Times New Roman" panose="02020603050405020304" pitchFamily="18" charset="0"/>
              </a:defRPr>
            </a:lvl4pPr>
            <a:lvl5pPr marL="2057400" indent="-228600">
              <a:defRPr sz="17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defRPr>
            </a:lvl9pPr>
          </a:lstStyle>
          <a:p>
            <a:pPr algn="just" eaLnBrk="1" hangingPunct="1"/>
            <a:r>
              <a:rPr lang="vi-VN" altLang="en-US" sz="3200" b="1">
                <a:solidFill>
                  <a:srgbClr val="0070C0"/>
                </a:solidFill>
              </a:rPr>
              <a:t>Viết một bức thư ngắn (khoảng 10 dòng) cho bạn hoặc người thân nói về ước mơ của em.</a:t>
            </a:r>
            <a:endParaRPr lang="en-US" altLang="en-US" sz="3200" b="1">
              <a:solidFill>
                <a:srgbClr val="0070C0"/>
              </a:solidFill>
            </a:endParaRPr>
          </a:p>
        </p:txBody>
      </p:sp>
      <p:pic>
        <p:nvPicPr>
          <p:cNvPr id="12" name="图片 15" descr="E:\素材\卡通\96570779758b05ba99e4c0bb2c838ec8.png96570779758b05ba99e4c0bb2c838ec8">
            <a:extLst>
              <a:ext uri="{FF2B5EF4-FFF2-40B4-BE49-F238E27FC236}">
                <a16:creationId xmlns:a16="http://schemas.microsoft.com/office/drawing/2014/main" id="{F401B8E0-0A5F-48C2-8526-4EA39B6CD766}"/>
              </a:ext>
            </a:extLst>
          </p:cNvPr>
          <p:cNvPicPr>
            <a:picLocks noChangeAspect="1"/>
          </p:cNvPicPr>
          <p:nvPr/>
        </p:nvPicPr>
        <p:blipFill>
          <a:blip r:embed="rId3"/>
          <a:srcRect/>
          <a:stretch>
            <a:fillRect/>
          </a:stretch>
        </p:blipFill>
        <p:spPr>
          <a:xfrm>
            <a:off x="-1366741" y="2564904"/>
            <a:ext cx="4902994" cy="4468915"/>
          </a:xfrm>
          <a:prstGeom prst="rect">
            <a:avLst/>
          </a:prstGeom>
        </p:spPr>
      </p:pic>
      <p:pic>
        <p:nvPicPr>
          <p:cNvPr id="13" name="PA_图片 2" descr="图片包含 室内, 墙壁&#10;&#10;已生成高可信度的说明">
            <a:extLst>
              <a:ext uri="{FF2B5EF4-FFF2-40B4-BE49-F238E27FC236}">
                <a16:creationId xmlns:a16="http://schemas.microsoft.com/office/drawing/2014/main" id="{65D89DA9-79B1-496A-8BAC-388ED5156DA9}"/>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6313" y="1834654"/>
            <a:ext cx="8790806" cy="4944070"/>
          </a:xfrm>
          <a:prstGeom prst="rect">
            <a:avLst/>
          </a:prstGeom>
        </p:spPr>
      </p:pic>
      <p:sp>
        <p:nvSpPr>
          <p:cNvPr id="14" name="Rectangle 2">
            <a:extLst>
              <a:ext uri="{FF2B5EF4-FFF2-40B4-BE49-F238E27FC236}">
                <a16:creationId xmlns:a16="http://schemas.microsoft.com/office/drawing/2014/main" id="{97E11BA3-B932-415D-B0FA-1CE9385A8334}"/>
              </a:ext>
            </a:extLst>
          </p:cNvPr>
          <p:cNvSpPr/>
          <p:nvPr/>
        </p:nvSpPr>
        <p:spPr>
          <a:xfrm>
            <a:off x="3479552" y="3969060"/>
            <a:ext cx="6399509" cy="1384995"/>
          </a:xfrm>
          <a:prstGeom prst="rect">
            <a:avLst/>
          </a:prstGeom>
        </p:spPr>
        <p:txBody>
          <a:bodyPr wrap="none">
            <a:spAutoFit/>
          </a:bodyPr>
          <a:lstStyle/>
          <a:p>
            <a:pPr eaLnBrk="1" hangingPunct="1">
              <a:defRPr/>
            </a:pPr>
            <a:r>
              <a:rPr lang="en-US" sz="2800" b="1">
                <a:solidFill>
                  <a:srgbClr val="FF0066"/>
                </a:solidFill>
              </a:rPr>
              <a:t>- </a:t>
            </a:r>
            <a:r>
              <a:rPr lang="vi-VN" sz="2800" b="1">
                <a:solidFill>
                  <a:srgbClr val="FF0066"/>
                </a:solidFill>
              </a:rPr>
              <a:t>Dung lượng: </a:t>
            </a:r>
            <a:r>
              <a:rPr lang="en-US" sz="2800" b="1">
                <a:solidFill>
                  <a:srgbClr val="FF0066"/>
                </a:solidFill>
              </a:rPr>
              <a:t>khoảng </a:t>
            </a:r>
            <a:r>
              <a:rPr lang="vi-VN" sz="2800" b="1">
                <a:solidFill>
                  <a:srgbClr val="FF0066"/>
                </a:solidFill>
              </a:rPr>
              <a:t>10 dòng</a:t>
            </a:r>
          </a:p>
          <a:p>
            <a:pPr eaLnBrk="1" hangingPunct="1">
              <a:defRPr/>
            </a:pPr>
            <a:r>
              <a:rPr lang="vi-VN" sz="2800" b="1">
                <a:solidFill>
                  <a:srgbClr val="FF0066"/>
                </a:solidFill>
              </a:rPr>
              <a:t>- Viết cho ai? - Cho bạn hoặc người thân</a:t>
            </a:r>
          </a:p>
          <a:p>
            <a:pPr eaLnBrk="1" hangingPunct="1">
              <a:defRPr/>
            </a:pPr>
            <a:r>
              <a:rPr lang="vi-VN" sz="2800" b="1">
                <a:solidFill>
                  <a:srgbClr val="FF0066"/>
                </a:solidFill>
              </a:rPr>
              <a:t>- Nội dung: Kể về ước mơ của mình.</a:t>
            </a:r>
          </a:p>
        </p:txBody>
      </p:sp>
    </p:spTree>
    <p:extLst>
      <p:ext uri="{BB962C8B-B14F-4D97-AF65-F5344CB8AC3E}">
        <p14:creationId xmlns:p14="http://schemas.microsoft.com/office/powerpoint/2010/main" val="312561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4798EF90-F8B1-4AC3-B103-E24D734C96DF}&quot;/&gt;&lt;isInvalidForFieldText val=&quot;1&quot;/&gt;&lt;Image&gt;&lt;filename val=&quot;C:\Users\Truong\AppData\Local\Temp\PR\data\asimages\{4798EF90-F8B1-4AC3-B103-E24D734C96DF}_LtOfSld1.png&quot;/&gt;&lt;left val=&quot;689&quot;/&gt;&lt;top val=&quot;434&quot;/&gt;&lt;width val=&quot;270&quot;/&gt;&lt;height val=&quot;106&quot;/&gt;&lt;hasText val=&quot;0&quot;/&gt;&lt;/Image&gt;&lt;Image&gt;&lt;filename val=&quot;C:\Users\Truong\AppData\Local\Temp\PR\data\asimages\{4798EF90-F8B1-4AC3-B103-E24D734C96DF}_MtorLt_text.png&quot;/&gt;&lt;left val=&quot;689&quot;/&gt;&lt;top val=&quot;434&quot;/&gt;&lt;width val=&quot;270&quot;/&gt;&lt;height val=&quot;106&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3424C7-EF7C-4F1B-9683-6D6B6FA9ACD6}&quot;/&gt;&lt;isInvalidForFieldText val=&quot;0&quot;/&gt;&lt;Image&gt;&lt;filename val=&quot;C:\Users\Truong\AppData\Local\Temp\PR\data\asimages\{4D3424C7-EF7C-4F1B-9683-6D6B6FA9ACD6}_MtorLt.png&quot;/&gt;&lt;left val=&quot;852&quot;/&gt;&lt;top val=&quot;232&quot;/&gt;&lt;width val=&quot;78&quot;/&gt;&lt;height val=&quot;9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3ACC4B62-454E-429F-AC24-875113189C88}&quot;/&gt;&lt;isInvalidForFieldText val=&quot;1&quot;/&gt;&lt;Image&gt;&lt;filename val=&quot;C:\Users\Truong\AppData\Local\Temp\PR\data\asimages\{3ACC4B62-454E-429F-AC24-875113189C88}_LtOfSld1.png&quot;/&gt;&lt;left val=&quot;0&quot;/&gt;&lt;top val=&quot;444&quot;/&gt;&lt;width val=&quot;899&quot;/&gt;&lt;height val=&quot;96&quot;/&gt;&lt;hasText val=&quot;0&quot;/&gt;&lt;/Image&gt;&lt;Image&gt;&lt;filename val=&quot;C:\Users\Truong\AppData\Local\Temp\PR\data\asimages\{3ACC4B62-454E-429F-AC24-875113189C88}_MtorLt_text.png&quot;/&gt;&lt;left val=&quot;0&quot;/&gt;&lt;top val=&quot;444&quot;/&gt;&lt;width val=&quot;899&quot;/&gt;&lt;height val=&quot;96&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PSNARRATION" val="1,1507999474,F:\Google drive\Bai giang Am thanh va su lan truyen am thanh\bai giang_pptx\Media.ppcx"/>
  <p:tag name="HTML_SHAPEINFO" val="&lt;SlideThumbPath val=&quot;Slide1.PNG&quot;/&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Truong\AppData\Local\Temp\PR\data\asimages\{A11B5345-0CDC-4E6C-9343-C58FE1A17054}_1.png&quot;/&gt;&lt;left val=&quot;210&quot;/&gt;&lt;top val=&quot;12&quot;/&gt;&lt;width val=&quot;738&quot;/&gt;&lt;height val=&quot;176&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20&quot;/&gt;&lt;lineCharCount val=&quot;13&quot;/&gt;&lt;/TableIndex&gt;&lt;/ShapeTextInfo&gt;"/>
  <p:tag name="HTML_SHAPEINFO" val="&lt;TextEffect&gt;&lt;Image&gt;&lt;filename val=&quot;C:\Users\Truong\AppData\Local\Temp\PR\data\asimages\{31A880FD-B410-4758-A21F-F09ED04783FD}_1.png_crop.png&quot;/&gt;&lt;left val=&quot;334&quot;/&gt;&lt;top val=&quot;212&quot;/&gt;&lt;width val=&quot;491&quot;/&gt;&lt;height val=&quot;84&quot;/&gt;&lt;hasText val=&quot;1&quot;/&gt;&lt;paraId val=&quot;1&quot;/&gt;&lt;/Image&gt;&lt;Image&gt;&lt;filename val=&quot;C:\Users\Truong\AppData\Local\Temp\PR\data\asimages\{750F454E-9686-47C0-9421-8047BE6AB15B}_1.png_crop.png&quot;/&gt;&lt;left val=&quot;461&quot;/&gt;&lt;top val=&quot;303&quot;/&gt;&lt;width val=&quot;235&quot;/&gt;&lt;height val=&quot;36&quot;/&gt;&lt;hasText val=&quot;1&quot;/&gt;&lt;paraId val=&quot;2&quot;/&gt;&lt;/Image&gt;&lt;/TextEffect&gt;"/>
</p:tagLst>
</file>

<file path=ppt/tags/tag257.xml><?xml version="1.0" encoding="utf-8"?>
<p:tagLst xmlns:a="http://schemas.openxmlformats.org/drawingml/2006/main" xmlns:r="http://schemas.openxmlformats.org/officeDocument/2006/relationships" xmlns:p="http://schemas.openxmlformats.org/presentationml/2006/main">
  <p:tag name="PA" val="v3.2.0"/>
</p:tagLst>
</file>

<file path=ppt/tags/tag258.xml><?xml version="1.0" encoding="utf-8"?>
<p:tagLst xmlns:a="http://schemas.openxmlformats.org/drawingml/2006/main" xmlns:r="http://schemas.openxmlformats.org/officeDocument/2006/relationships" xmlns:p="http://schemas.openxmlformats.org/presentationml/2006/main">
  <p:tag name="PA" val="v3.2.0"/>
</p:tagLst>
</file>

<file path=ppt/tags/tag259.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A" val="v3.2.0"/>
</p:tagLst>
</file>

<file path=ppt/tags/tag261.xml><?xml version="1.0" encoding="utf-8"?>
<p:tagLst xmlns:a="http://schemas.openxmlformats.org/drawingml/2006/main" xmlns:r="http://schemas.openxmlformats.org/officeDocument/2006/relationships" xmlns:p="http://schemas.openxmlformats.org/presentationml/2006/main">
  <p:tag name="PA" val="v3.2.0"/>
</p:tagLst>
</file>

<file path=ppt/tags/tag262.xml><?xml version="1.0" encoding="utf-8"?>
<p:tagLst xmlns:a="http://schemas.openxmlformats.org/drawingml/2006/main" xmlns:r="http://schemas.openxmlformats.org/officeDocument/2006/relationships" xmlns:p="http://schemas.openxmlformats.org/presentationml/2006/main">
  <p:tag name="PA" val="v3.2.0"/>
</p:tagLst>
</file>

<file path=ppt/tags/tag263.xml><?xml version="1.0" encoding="utf-8"?>
<p:tagLst xmlns:a="http://schemas.openxmlformats.org/drawingml/2006/main" xmlns:r="http://schemas.openxmlformats.org/officeDocument/2006/relationships" xmlns:p="http://schemas.openxmlformats.org/presentationml/2006/main">
  <p:tag name="PA" val="v3.2.0"/>
</p:tagLst>
</file>

<file path=ppt/tags/tag264.xml><?xml version="1.0" encoding="utf-8"?>
<p:tagLst xmlns:a="http://schemas.openxmlformats.org/drawingml/2006/main" xmlns:r="http://schemas.openxmlformats.org/officeDocument/2006/relationships" xmlns:p="http://schemas.openxmlformats.org/presentationml/2006/main">
  <p:tag name="PA" val="v3.2.0"/>
</p:tagLst>
</file>

<file path=ppt/tags/tag265.xml><?xml version="1.0" encoding="utf-8"?>
<p:tagLst xmlns:a="http://schemas.openxmlformats.org/drawingml/2006/main" xmlns:r="http://schemas.openxmlformats.org/officeDocument/2006/relationships" xmlns:p="http://schemas.openxmlformats.org/presentationml/2006/main">
  <p:tag name="PA" val="v3.2.0"/>
</p:tagLst>
</file>

<file path=ppt/tags/tag266.xml><?xml version="1.0" encoding="utf-8"?>
<p:tagLst xmlns:a="http://schemas.openxmlformats.org/drawingml/2006/main" xmlns:r="http://schemas.openxmlformats.org/officeDocument/2006/relationships" xmlns:p="http://schemas.openxmlformats.org/presentationml/2006/main">
  <p:tag name="PA" val="v3.2.0"/>
</p:tagLst>
</file>

<file path=ppt/tags/tag267.xml><?xml version="1.0" encoding="utf-8"?>
<p:tagLst xmlns:a="http://schemas.openxmlformats.org/drawingml/2006/main" xmlns:r="http://schemas.openxmlformats.org/officeDocument/2006/relationships" xmlns:p="http://schemas.openxmlformats.org/presentationml/2006/main">
  <p:tag name="PA" val="v3.2.0"/>
</p:tagLst>
</file>

<file path=ppt/tags/tag268.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881315F4-F187-49BD-B76F-F097CA6D7EC0}&quot;/&gt;&lt;isInvalidForFieldText val=&quot;1&quot;/&gt;&lt;Image&gt;&lt;filename val=&quot;C:\Users\Truong\AppData\Local\Temp\PR\data\asimages\{881315F4-F187-49BD-B76F-F097CA6D7EC0}_LtOfSld1.png&quot;/&gt;&lt;left val=&quot;-1&quot;/&gt;&lt;top val=&quot;461&quot;/&gt;&lt;width val=&quot;899&quot;/&gt;&lt;height val=&quot;79&quot;/&gt;&lt;hasText val=&quot;0&quot;/&gt;&lt;/Image&gt;&lt;Image&gt;&lt;filename val=&quot;C:\Users\Truong\AppData\Local\Temp\PR\data\asimages\{881315F4-F187-49BD-B76F-F097CA6D7EC0}_MtorLt_text.png&quot;/&gt;&lt;left val=&quot;-1&quot;/&gt;&lt;top val=&quot;461&quot;/&gt;&lt;width val=&quot;899&quot;/&gt;&lt;height val=&quot;7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4CF1A3-F7C9-4127-B3A8-DB7B462173E3}&quot;/&gt;&lt;isInvalidForFieldText val=&quot;0&quot;/&gt;&lt;Image&gt;&lt;filename val=&quot;C:\Users\Truong\AppData\Local\Temp\PR\data\asimages\{6A4CF1A3-F7C9-4127-B3A8-DB7B462173E3}_MtorLt.png&quot;/&gt;&lt;left val=&quot;916&quot;/&gt;&lt;top val=&quot;74&quot;/&gt;&lt;width val=&quot;33&quot;/&gt;&lt;height val=&quot;31&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654AD4-688F-4BAA-8897-796FFB660ED4}&quot;/&gt;&lt;isInvalidForFieldText val=&quot;0&quot;/&gt;&lt;Image&gt;&lt;filename val=&quot;C:\Users\Truong\AppData\Local\Temp\PR\data\asimages\{4B654AD4-688F-4BAA-8897-796FFB660ED4}_MtorLt.png&quot;/&gt;&lt;left val=&quot;890&quot;/&gt;&lt;top val=&quot;492&quot;/&gt;&lt;width val=&quot;69&quot;/&gt;&lt;height val=&quot;4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0F6B6D-0872-48FE-A96E-5AFD82EC7EF3}&quot;/&gt;&lt;isInvalidForFieldText val=&quot;0&quot;/&gt;&lt;Image&gt;&lt;filename val=&quot;C:\Users\Truong\AppData\Local\Temp\PR\data\asimages\{140F6B6D-0872-48FE-A96E-5AFD82EC7EF3}_MtorLt.png&quot;/&gt;&lt;left val=&quot;0&quot;/&gt;&lt;top val=&quot;225&quot;/&gt;&lt;width val=&quot;48&quot;/&gt;&lt;height val=&quot;57&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DF5913-5405-4DAA-BD29-CC7408266DB4}&quot;/&gt;&lt;isInvalidForFieldText val=&quot;0&quot;/&gt;&lt;Image&gt;&lt;filename val=&quot;C:\Users\Truong\AppData\Local\Temp\PR\data\asimages\{84DF5913-5405-4DAA-BD29-CC7408266DB4}_MtorLt.png&quot;/&gt;&lt;left val=&quot;14&quot;/&gt;&lt;top val=&quot;191&quot;/&gt;&lt;width val=&quot;368&quot;/&gt;&lt;height val=&quot;21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0A3CBE-80FE-4298-9226-9E49F61E7E5A}&quot;/&gt;&lt;isInvalidForFieldText val=&quot;0&quot;/&gt;&lt;Image&gt;&lt;filename val=&quot;C:\Users\Truong\AppData\Local\Temp\PR\data\asimages\{1E0A3CBE-80FE-4298-9226-9E49F61E7E5A}_MtorLt.png&quot;/&gt;&lt;left val=&quot;10&quot;/&gt;&lt;top val=&quot;0&quot;/&gt;&lt;width val=&quot;109&quot;/&gt;&lt;height val=&quot;6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88B01D-F399-40C4-95AE-A53D7C1F83F6}&quot;/&gt;&lt;isInvalidForFieldText val=&quot;0&quot;/&gt;&lt;Image&gt;&lt;filename val=&quot;C:\Users\Truong\AppData\Local\Temp\PR\data\asimages\{8888B01D-F399-40C4-95AE-A53D7C1F83F6}_MtorLt.png&quot;/&gt;&lt;left val=&quot;6&quot;/&gt;&lt;top val=&quot;15&quot;/&gt;&lt;width val=&quot;39&quot;/&gt;&lt;height val=&quot;4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A2643091-01E3-40B8-A6E3-8F199E1955D5}&quot;/&gt;&lt;isInvalidForFieldText val=&quot;1&quot;/&gt;&lt;Image&gt;&lt;filename val=&quot;C:\Users\Truong\AppData\Local\Temp\PR\data\asimages\{A2643091-01E3-40B8-A6E3-8F199E1955D5}_LtOfSld1.png&quot;/&gt;&lt;left val=&quot;258&quot;/&gt;&lt;top val=&quot;366&quot;/&gt;&lt;width val=&quot;702&quot;/&gt;&lt;height val=&quot;173&quot;/&gt;&lt;hasText val=&quot;0&quot;/&gt;&lt;/Image&gt;&lt;Image&gt;&lt;filename val=&quot;C:\Users\Truong\AppData\Local\Temp\PR\data\asimages\{A2643091-01E3-40B8-A6E3-8F199E1955D5}_MtorLt_text.png&quot;/&gt;&lt;left val=&quot;258&quot;/&gt;&lt;top val=&quot;366&quot;/&gt;&lt;width val=&quot;702&quot;/&gt;&lt;height val=&quot;17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3B89B1-EF62-4323-AE2B-ED3093BADC2A}&quot;/&gt;&lt;isInvalidForFieldText val=&quot;0&quot;/&gt;&lt;Image&gt;&lt;filename val=&quot;C:\Users\Truong\AppData\Local\Temp\PR\data\asimages\{DB3B89B1-EF62-4323-AE2B-ED3093BADC2A}_MtorLt.png&quot;/&gt;&lt;left val=&quot;899&quot;/&gt;&lt;top val=&quot;1&quot;/&gt;&lt;width val=&quot;52&quot;/&gt;&lt;height val=&quot;5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7776C70-AD88-4A25-BECB-A25D210D2BD8}&quot;/&gt;&lt;isInvalidForFieldText val=&quot;1&quot;/&gt;&lt;Image&gt;&lt;filename val=&quot;C:\Users\Truong\AppData\Local\Temp\PR\data\asimages\{F7776C70-AD88-4A25-BECB-A25D210D2BD8}_LtOfSld1.png&quot;/&gt;&lt;left val=&quot;-2&quot;/&gt;&lt;top val=&quot;236&quot;/&gt;&lt;width val=&quot;960&quot;/&gt;&lt;height val=&quot;304&quot;/&gt;&lt;hasText val=&quot;0&quot;/&gt;&lt;/Image&gt;&lt;Image&gt;&lt;filename val=&quot;C:\Users\Truong\AppData\Local\Temp\PR\data\asimages\{F7776C70-AD88-4A25-BECB-A25D210D2BD8}_MtorLt_text.png&quot;/&gt;&lt;left val=&quot;-2&quot;/&gt;&lt;top val=&quot;236&quot;/&gt;&lt;width val=&quot;960&quot;/&gt;&lt;height val=&quot;30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E3E9B5A-A792-4CE4-93A8-811D883BD227}&quot;/&gt;&lt;isInvalidForFieldText val=&quot;1&quot;/&gt;&lt;Image&gt;&lt;filename val=&quot;C:\Users\Truong\AppData\Local\Temp\PR\data\asimages\{CE3E9B5A-A792-4CE4-93A8-811D883BD227}_LtOfSld1.png&quot;/&gt;&lt;left val=&quot;-2&quot;/&gt;&lt;top val=&quot;261&quot;/&gt;&lt;width val=&quot;960&quot;/&gt;&lt;height val=&quot;267&quot;/&gt;&lt;hasText val=&quot;0&quot;/&gt;&lt;/Image&gt;&lt;Image&gt;&lt;filename val=&quot;C:\Users\Truong\AppData\Local\Temp\PR\data\asimages\{CE3E9B5A-A792-4CE4-93A8-811D883BD227}_MtorLt_text.png&quot;/&gt;&lt;left val=&quot;-2&quot;/&gt;&lt;top val=&quot;261&quot;/&gt;&lt;width val=&quot;960&quot;/&gt;&lt;height val=&quot;26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901BBA-7F17-4BB3-A1B7-C8CBD05FD213}&quot;/&gt;&lt;isInvalidForFieldText val=&quot;0&quot;/&gt;&lt;Image&gt;&lt;filename val=&quot;C:\Users\Truong\AppData\Local\Temp\PR\data\asimages\{86901BBA-7F17-4BB3-A1B7-C8CBD05FD213}_MtorLt.png&quot;/&gt;&lt;left val=&quot;0&quot;/&gt;&lt;top val=&quot;66&quot;/&gt;&lt;width val=&quot;149&quot;/&gt;&lt;height val=&quot;18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5350A4-7AE5-49E4-AF03-8DD89D9003B5}&quot;/&gt;&lt;isInvalidForFieldText val=&quot;0&quot;/&gt;&lt;Image&gt;&lt;filename val=&quot;C:\Users\Truong\AppData\Local\Temp\PR\data\asimages\{CE5350A4-7AE5-49E4-AF03-8DD89D9003B5}_MtorLt.png&quot;/&gt;&lt;left val=&quot;142&quot;/&gt;&lt;top val=&quot;373&quot;/&gt;&lt;width val=&quot;135&quot;/&gt;&lt;height val=&quot;16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09DCDA-6755-4164-9CC7-F754AB23FB59}&quot;/&gt;&lt;isInvalidForFieldText val=&quot;0&quot;/&gt;&lt;Image&gt;&lt;filename val=&quot;C:\Users\Truong\AppData\Local\Temp\PR\data\asimages\{2409DCDA-6755-4164-9CC7-F754AB23FB59}_MtorLt.png&quot;/&gt;&lt;left val=&quot;96&quot;/&gt;&lt;top val=&quot;406&quot;/&gt;&lt;width val=&quot;108&quot;/&gt;&lt;height val=&quot;13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624059-A228-4C75-B7A6-3BB72ADCCCBE}&quot;/&gt;&lt;isInvalidForFieldText val=&quot;0&quot;/&gt;&lt;Image&gt;&lt;filename val=&quot;C:\Users\Truong\AppData\Local\Temp\PR\data\asimages\{78624059-A228-4C75-B7A6-3BB72ADCCCBE}_MtorLt.png&quot;/&gt;&lt;left val=&quot;-2&quot;/&gt;&lt;top val=&quot;342&quot;/&gt;&lt;width val=&quot;133&quot;/&gt;&lt;height val=&quot;19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DA641C-6D17-4862-8BA0-41F6AA89E690}&quot;/&gt;&lt;isInvalidForFieldText val=&quot;0&quot;/&gt;&lt;Image&gt;&lt;filename val=&quot;C:\Users\Truong\AppData\Local\Temp\PR\data\asimages\{DEDA641C-6D17-4862-8BA0-41F6AA89E690}_MtorLt.png&quot;/&gt;&lt;left val=&quot;235&quot;/&gt;&lt;top val=&quot;375&quot;/&gt;&lt;width val=&quot;133&quot;/&gt;&lt;height val=&quot;16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418623-5015-448A-B612-8B0740ADE683}&quot;/&gt;&lt;isInvalidForFieldText val=&quot;0&quot;/&gt;&lt;Image&gt;&lt;filename val=&quot;C:\Users\Truong\AppData\Local\Temp\PR\data\asimages\{DF418623-5015-448A-B612-8B0740ADE683}_MtorLt.png&quot;/&gt;&lt;left val=&quot;0&quot;/&gt;&lt;top val=&quot;393&quot;/&gt;&lt;width val=&quot;54&quot;/&gt;&lt;height val=&quot;91&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52D49C-954E-4263-9093-A750C021311D}&quot;/&gt;&lt;isInvalidForFieldText val=&quot;0&quot;/&gt;&lt;Image&gt;&lt;filename val=&quot;C:\Users\Truong\AppData\Local\Temp\PR\data\asimages\{4152D49C-954E-4263-9093-A750C021311D}_MtorLt.png&quot;/&gt;&lt;left val=&quot;880&quot;/&gt;&lt;top val=&quot;229&quot;/&gt;&lt;width val=&quot;79&quot;/&gt;&lt;height val=&quot;9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645A17D8-AF8D-46B9-9683-7A4E68E93DBC}&quot;/&gt;&lt;isInvalidForFieldText val=&quot;1&quot;/&gt;&lt;Image&gt;&lt;filename val=&quot;C:\Users\Truong\AppData\Local\Temp\PR\data\asimages\{645A17D8-AF8D-46B9-9683-7A4E68E93DBC}_LtOfSld1.png&quot;/&gt;&lt;left val=&quot;317&quot;/&gt;&lt;top val=&quot;420&quot;/&gt;&lt;width val=&quot;28&quot;/&gt;&lt;height val=&quot;18&quot;/&gt;&lt;hasText val=&quot;0&quot;/&gt;&lt;/Image&gt;&lt;Image&gt;&lt;filename val=&quot;C:\Users\Truong\AppData\Local\Temp\PR\data\asimages\{645A17D8-AF8D-46B9-9683-7A4E68E93DBC}_MtorLt_text.png&quot;/&gt;&lt;left val=&quot;317&quot;/&gt;&lt;top val=&quot;420&quot;/&gt;&lt;width val=&quot;28&quot;/&gt;&lt;height val=&quot;1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D01BF1A-CED2-4619-9CF7-1AA5E73D205F}&quot;/&gt;&lt;isInvalidForFieldText val=&quot;1&quot;/&gt;&lt;Image&gt;&lt;filename val=&quot;C:\Users\Truong\AppData\Local\Temp\PR\data\asimages\{CD01BF1A-CED2-4619-9CF7-1AA5E73D205F}_LtOfSld1.png&quot;/&gt;&lt;left val=&quot;-3&quot;/&gt;&lt;top val=&quot;276&quot;/&gt;&lt;width val=&quot;957&quot;/&gt;&lt;height val=&quot;242&quot;/&gt;&lt;hasText val=&quot;0&quot;/&gt;&lt;/Image&gt;&lt;Image&gt;&lt;filename val=&quot;C:\Users\Truong\AppData\Local\Temp\PR\data\asimages\{CD01BF1A-CED2-4619-9CF7-1AA5E73D205F}_MtorLt_text.png&quot;/&gt;&lt;left val=&quot;-2&quot;/&gt;&lt;top val=&quot;277&quot;/&gt;&lt;width val=&quot;956&quot;/&gt;&lt;height val=&quot;23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D49BEB-0B75-4028-81C8-5C873CFB80F6}&quot;/&gt;&lt;isInvalidForFieldText val=&quot;0&quot;/&gt;&lt;Image&gt;&lt;filename val=&quot;C:\Users\Truong\AppData\Local\Temp\PR\data\asimages\{4ED49BEB-0B75-4028-81C8-5C873CFB80F6}_MtorLt.png&quot;/&gt;&lt;left val=&quot;88&quot;/&gt;&lt;top val=&quot;208&quot;/&gt;&lt;width val=&quot;172&quot;/&gt;&lt;height val=&quot;13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92FCAE-BC33-4428-922D-E36CAF8A0D31}&quot;/&gt;&lt;isInvalidForFieldText val=&quot;0&quot;/&gt;&lt;Image&gt;&lt;filename val=&quot;C:\Users\Truong\AppData\Local\Temp\PR\data\asimages\{A492FCAE-BC33-4428-922D-E36CAF8A0D31}_MtorLt.png&quot;/&gt;&lt;left val=&quot;721&quot;/&gt;&lt;top val=&quot;330&quot;/&gt;&lt;width val=&quot;239&quot;/&gt;&lt;height val=&quot;21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919B84-3B20-439C-9DDE-41466E60CFCE}&quot;/&gt;&lt;isInvalidForFieldText val=&quot;0&quot;/&gt;&lt;Image&gt;&lt;filename val=&quot;C:\Users\Truong\AppData\Local\Temp\PR\data\asimages\{49919B84-3B20-439C-9DDE-41466E60CFCE}_MtorLt.png&quot;/&gt;&lt;left val=&quot;889&quot;/&gt;&lt;top val=&quot;187&quot;/&gt;&lt;width val=&quot;39&quot;/&gt;&lt;height val=&quot;3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0BA0D0-740A-4A0B-B4B1-85A2C0F86360}&quot;/&gt;&lt;isInvalidForFieldText val=&quot;0&quot;/&gt;&lt;Image&gt;&lt;filename val=&quot;C:\Users\Truong\AppData\Local\Temp\PR\data\asimages\{560BA0D0-740A-4A0B-B4B1-85A2C0F86360}_MtorLt.png&quot;/&gt;&lt;left val=&quot;876&quot;/&gt;&lt;top val=&quot;6&quot;/&gt;&lt;width val=&quot;52&quot;/&gt;&lt;height val=&quot;62&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TotalTime>
  <Words>554</Words>
  <Application>Microsoft Office PowerPoint</Application>
  <PresentationFormat>Custom</PresentationFormat>
  <Paragraphs>53</Paragraphs>
  <Slides>12</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Arial</vt:lpstr>
      <vt:lpstr>Calibri</vt:lpstr>
      <vt:lpstr>Cambria</vt:lpstr>
      <vt:lpstr>HP001 4 hàng</vt:lpstr>
      <vt:lpstr>Times New Roman</vt:lpstr>
      <vt:lpstr>Verdana</vt:lpstr>
      <vt:lpstr>Office Theme</vt:lpstr>
      <vt:lpstr>Default Design</vt:lpstr>
      <vt:lpstr>Chủ đề của Office</vt:lpstr>
      <vt:lpstr>3_Office Theme</vt:lpstr>
      <vt:lpstr>Back to School 16x9</vt:lpstr>
      <vt:lpstr>TIẾNG VIỆT Lớp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Nguyễn Thu Hồng</cp:lastModifiedBy>
  <cp:revision>410</cp:revision>
  <dcterms:created xsi:type="dcterms:W3CDTF">2011-12-02T08:50:25Z</dcterms:created>
  <dcterms:modified xsi:type="dcterms:W3CDTF">2022-11-20T15:51:40Z</dcterms:modified>
</cp:coreProperties>
</file>