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2"/>
  </p:sldMasterIdLst>
  <p:notesMasterIdLst>
    <p:notesMasterId r:id="rId27"/>
  </p:notesMasterIdLst>
  <p:sldIdLst>
    <p:sldId id="296" r:id="rId3"/>
    <p:sldId id="286" r:id="rId4"/>
    <p:sldId id="260" r:id="rId5"/>
    <p:sldId id="261" r:id="rId6"/>
    <p:sldId id="27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7" r:id="rId23"/>
    <p:sldId id="288" r:id="rId24"/>
    <p:sldId id="292" r:id="rId25"/>
    <p:sldId id="294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02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anose="02070309020205020404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/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/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/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/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/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/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/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/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/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/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/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/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/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/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/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/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/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/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/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/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/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/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/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/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/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/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/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/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/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/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/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/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/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/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/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/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/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 panose="020B0603020202020204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panose="05020102010507070707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D6A731-E64C-4175-BB77-0AB42CD7BB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11/8/2022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A44F3F-BD7E-4700-A56B-E833661B5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ackground, phông nền khai giảng đẹp - Phụ Kiện MacBook Chính Hã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6" y="0"/>
            <a:ext cx="12268200" cy="69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0" y="383957"/>
            <a:ext cx="70920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3600" b="1" i="0" u="none" strike="noStrike" kern="1200" cap="none" spc="0" normalizeH="0" noProof="0"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 ngày 8 tháng 11 năm 2022</a:t>
            </a:r>
            <a:endParaRPr kumimoji="0" lang="en-US" sz="3600" b="1" i="0" u="none" strike="noStrike" kern="1200" cap="none" spc="0" normalizeH="0" baseline="0" noProof="0" dirty="0"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2836" y="1346667"/>
            <a:ext cx="10406439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Tiếng việt giữa học kì I </a:t>
            </a:r>
          </a:p>
          <a:p>
            <a:pPr algn="ctr"/>
            <a:r>
              <a:rPr lang="en-US" sz="13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09600"/>
            <a:ext cx="1120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57912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1112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38200"/>
            <a:ext cx="1089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58674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2359"/>
            <a:ext cx="10896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mấy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929819"/>
            <a:ext cx="1074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6388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912" y="1451610"/>
            <a:ext cx="2759494" cy="4251960"/>
          </a:xfrm>
          <a:prstGeom prst="rect">
            <a:avLst/>
          </a:prstGeom>
        </p:spPr>
      </p:pic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3" y="152400"/>
            <a:ext cx="6731338" cy="5334587"/>
          </a:xfrm>
          <a:prstGeom prst="rect">
            <a:avLst/>
          </a:prstGeom>
        </p:spPr>
      </p:pic>
      <p:sp>
        <p:nvSpPr>
          <p:cNvPr id="5" name="PA_矩形 8"/>
          <p:cNvSpPr/>
          <p:nvPr>
            <p:custDataLst>
              <p:tags r:id="rId2"/>
            </p:custDataLst>
          </p:nvPr>
        </p:nvSpPr>
        <p:spPr>
          <a:xfrm>
            <a:off x="1327996" y="1676400"/>
            <a:ext cx="610989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5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ÔN LUYỆN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5800" b="1" i="0" u="none" strike="noStrike" kern="1200" cap="none" spc="0" normalizeH="0" baseline="0" noProof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tập đọc</a:t>
            </a:r>
            <a:r>
              <a:rPr kumimoji="0" lang="en-US" altLang="zh-CN" sz="5800" b="1" i="0" u="none" strike="noStrike" kern="1200" cap="none" spc="0" normalizeH="0" noProof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5800" b="1" baseline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Và</a:t>
            </a:r>
            <a:r>
              <a:rPr lang="en-US" altLang="zh-CN" sz="58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học thuộc lòng</a:t>
            </a:r>
            <a:endParaRPr kumimoji="0" lang="zh-CN" altLang="en-US" sz="58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迷你简少儿" panose="03000509000000000000" pitchFamily="65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3048000" y="60953"/>
            <a:ext cx="6096000" cy="9298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3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</a:t>
            </a: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508000" y="914818"/>
            <a:ext cx="7518087" cy="9298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endParaRPr lang="vi-VN" sz="5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342273" y="902309"/>
            <a:ext cx="11583654" cy="1217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Dựa vào nội dung các bài tập đọc là truyện kể thuộc chủ điểm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Măng mọc thẳng,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ghi vào bảng những điều cần nhớ.</a:t>
            </a:r>
          </a:p>
        </p:txBody>
      </p:sp>
      <p:graphicFrame>
        <p:nvGraphicFramePr>
          <p:cNvPr id="4154" name="Group 58"/>
          <p:cNvGraphicFramePr>
            <a:graphicFrameLocks noGrp="1"/>
          </p:cNvGraphicFramePr>
          <p:nvPr/>
        </p:nvGraphicFramePr>
        <p:xfrm>
          <a:off x="301038" y="2743200"/>
          <a:ext cx="11662367" cy="4038600"/>
        </p:xfrm>
        <a:graphic>
          <a:graphicData uri="http://schemas.openxmlformats.org/drawingml/2006/table">
            <a:tbl>
              <a:tblPr/>
              <a:tblGrid>
                <a:gridCol w="194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8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9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89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 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đọc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6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en-US" sz="3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173" y="3962400"/>
            <a:ext cx="195758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người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chính trực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00143" y="3581400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Ca ngợi lòng ngay thẳng, chính trực, đặt việc nước lên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tình riêng của Tô Hiến Thành.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1200" y="3913156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-Tô Hiến Thành.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-Đỗ Thái Hậu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34400" y="3586162"/>
            <a:ext cx="33534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Thong thả, rõ ràng. Nhấn giọng những từ ngữ thể hiện tính cách kiên định, khẳng khái của Tô Hiến Thành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6" name="Group 142"/>
          <p:cNvGraphicFramePr>
            <a:graphicFrameLocks noGrp="1"/>
          </p:cNvGraphicFramePr>
          <p:nvPr/>
        </p:nvGraphicFramePr>
        <p:xfrm>
          <a:off x="0" y="0"/>
          <a:ext cx="12191998" cy="6858000"/>
        </p:xfrm>
        <a:graphic>
          <a:graphicData uri="http://schemas.openxmlformats.org/drawingml/2006/table">
            <a:tbl>
              <a:tblPr/>
              <a:tblGrid>
                <a:gridCol w="1881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1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6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26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 </a:t>
                      </a:r>
                    </a:p>
                  </a:txBody>
                  <a:tcPr marL="121920" marR="121920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đọc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3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1064197"/>
            <a:ext cx="149592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hạt thóc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giống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25953" y="972692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Nhờ dũng cảm, trung thực, cậu bé Chôm được vua tin yêu, truyền cho ngôi báu.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18164" y="1074258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Cậu bé Chôm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Nhà vua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3419" y="1001595"/>
            <a:ext cx="39620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Khoan thai, chậm rãi, cảm hứng ngợi ca. Lời Chôm ngây thơ, lo lắng. Lời nhà vua khi ôn tồn, khi dõng dạc.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1531" y="3745969"/>
            <a:ext cx="12192000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531" y="3969463"/>
            <a:ext cx="220616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ỗi dằn 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vặt của 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89167" y="3921644"/>
            <a:ext cx="37782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vi-VN" sz="2700">
                <a:latin typeface="Times New Roman" panose="02020603050405020304" pitchFamily="18" charset="0"/>
                <a:cs typeface="Times New Roman" panose="02020603050405020304" pitchFamily="18" charset="0"/>
              </a:rPr>
              <a:t>Nỗi dằn vặt của An-đrây-ca thể hiện tình yêu thương, ý thức trách nhiệm với người thân, lòng trung thực, sự nghiêm khắc với bản thân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18164" y="3974927"/>
            <a:ext cx="30100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Mẹ An-đrây-ca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914" y="4038600"/>
            <a:ext cx="3962086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rầ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m, buồn, xúc động.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2" grpId="0"/>
      <p:bldP spid="13" grpId="0"/>
      <p:bldP spid="14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3" name="Group 41"/>
          <p:cNvGraphicFramePr>
            <a:graphicFrameLocks noGrp="1"/>
          </p:cNvGraphicFramePr>
          <p:nvPr/>
        </p:nvGraphicFramePr>
        <p:xfrm>
          <a:off x="225778" y="151948"/>
          <a:ext cx="11966224" cy="4877252"/>
        </p:xfrm>
        <a:graphic>
          <a:graphicData uri="http://schemas.openxmlformats.org/drawingml/2006/table">
            <a:tbl>
              <a:tblPr/>
              <a:tblGrid>
                <a:gridCol w="1235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8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2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41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</a:t>
                      </a:r>
                    </a:p>
                  </a:txBody>
                  <a:tcPr marL="121920" marR="121920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</a:t>
                      </a:r>
                      <a:r>
                        <a:rPr kumimoji="0" lang="vi-VN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110">
                <a:tc>
                  <a:txBody>
                    <a:bodyPr/>
                    <a:lstStyle/>
                    <a:p>
                      <a:pPr rtl="0"/>
                      <a:endParaRPr lang="en-US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" y="1772022"/>
            <a:ext cx="1132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13489" y="1628581"/>
            <a:ext cx="29823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cô bé hay nói dối ba để đi chơi đã được em gái làm cho tỉnh ngộ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5801" y="1687208"/>
            <a:ext cx="1828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Cô chị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Cô em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Người cha</a:t>
            </a:r>
          </a:p>
        </p:txBody>
      </p:sp>
      <p:sp>
        <p:nvSpPr>
          <p:cNvPr id="6" name="Rectangle 5"/>
          <p:cNvSpPr/>
          <p:nvPr/>
        </p:nvSpPr>
        <p:spPr>
          <a:xfrm>
            <a:off x="6595162" y="1571967"/>
            <a:ext cx="55758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Nhẹ nhàng, hóm hỉnh, thể hiện đúng tính cách, cảm xúc của từng nhân vật: Lời người cha lúc ôn tồn, lúc trầm, buồn. Lời cô chị khi lễ phép, khi tức bực. Lời cô em lúc thản nhiên, lúc giả bộ ngây thơ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04800"/>
            <a:ext cx="9906000" cy="57488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1828800"/>
            <a:ext cx="74695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</a:t>
            </a:r>
            <a:r>
              <a:rPr kumimoji="0" lang="en-US" sz="7200" b="1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 tốt!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609600"/>
            <a:ext cx="1021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Nhà Trò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1104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1013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0"/>
            <a:ext cx="1203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47412" y="5638800"/>
            <a:ext cx="123444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668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01200" y="5683243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10972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190862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1</TotalTime>
  <Words>938</Words>
  <Application>Microsoft Office PowerPoint</Application>
  <PresentationFormat>Màn hình rộng</PresentationFormat>
  <Paragraphs>82</Paragraphs>
  <Slides>24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Times New Roman</vt:lpstr>
      <vt:lpstr>Verdana</vt:lpstr>
      <vt:lpstr>Wingdings 2</vt:lpstr>
      <vt:lpstr>Spring</vt:lpstr>
      <vt:lpstr>2_Office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Hương Đinh</cp:lastModifiedBy>
  <cp:revision>77</cp:revision>
  <dcterms:created xsi:type="dcterms:W3CDTF">2011-10-21T01:28:00Z</dcterms:created>
  <dcterms:modified xsi:type="dcterms:W3CDTF">2022-11-08T07:45:18Z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43803A547B574094961F64B1AA8E427C</vt:lpwstr>
  </property>
  <property fmtid="{D5CDD505-2E9C-101B-9397-08002B2CF9AE}" pid="3" name="KSOProductBuildVer">
    <vt:lpwstr>1033-11.2.0.10382</vt:lpwstr>
  </property>
</Properties>
</file>