
<file path=[Content_Types].xml><?xml version="1.0" encoding="utf-8"?>
<Types xmlns="http://schemas.openxmlformats.org/package/2006/content-types">
  <Default Extension="png" ContentType="image/png"/>
  <Default Extension="mp3" ContentType="audio/unknown"/>
  <Default Extension="jpeg" ContentType="image/jpeg"/>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1" r:id="rId4"/>
  </p:sldMasterIdLst>
  <p:notesMasterIdLst>
    <p:notesMasterId r:id="rId27"/>
  </p:notesMasterIdLst>
  <p:sldIdLst>
    <p:sldId id="2644" r:id="rId5"/>
    <p:sldId id="304" r:id="rId6"/>
    <p:sldId id="305" r:id="rId7"/>
    <p:sldId id="307" r:id="rId8"/>
    <p:sldId id="306" r:id="rId9"/>
    <p:sldId id="308" r:id="rId10"/>
    <p:sldId id="258" r:id="rId11"/>
    <p:sldId id="341" r:id="rId12"/>
    <p:sldId id="2638" r:id="rId13"/>
    <p:sldId id="2634" r:id="rId14"/>
    <p:sldId id="335" r:id="rId15"/>
    <p:sldId id="2642" r:id="rId16"/>
    <p:sldId id="2639" r:id="rId17"/>
    <p:sldId id="2640" r:id="rId18"/>
    <p:sldId id="2641" r:id="rId19"/>
    <p:sldId id="344" r:id="rId20"/>
    <p:sldId id="333" r:id="rId21"/>
    <p:sldId id="337" r:id="rId22"/>
    <p:sldId id="345" r:id="rId23"/>
    <p:sldId id="340" r:id="rId24"/>
    <p:sldId id="348" r:id="rId25"/>
    <p:sldId id="343"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4" d="100"/>
          <a:sy n="74" d="100"/>
        </p:scale>
        <p:origin x="-582" y="-9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3574349-AD39-454F-AB91-C88AC2225324}" type="datetimeFigureOut">
              <a:rPr lang="en-US" smtClean="0"/>
              <a:t>11/11/2022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33E4034-1B22-4B59-9672-03ECB008A40B}" type="slidenum">
              <a:rPr lang="en-US" smtClean="0"/>
              <a:t>‹#›</a:t>
            </a:fld>
            <a:endParaRPr lang="en-US"/>
          </a:p>
        </p:txBody>
      </p:sp>
    </p:spTree>
    <p:extLst>
      <p:ext uri="{BB962C8B-B14F-4D97-AF65-F5344CB8AC3E}">
        <p14:creationId xmlns:p14="http://schemas.microsoft.com/office/powerpoint/2010/main" val="5918365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err="1">
                <a:solidFill>
                  <a:prstClr val="black">
                    <a:lumMod val="95000"/>
                    <a:lumOff val="5000"/>
                  </a:prstClr>
                </a:solidFill>
                <a:latin typeface="+mn-lt"/>
              </a:rPr>
              <a:t>Ghi</a:t>
            </a:r>
            <a:r>
              <a:rPr lang="en-US" sz="1200" dirty="0">
                <a:solidFill>
                  <a:prstClr val="black">
                    <a:lumMod val="95000"/>
                    <a:lumOff val="5000"/>
                  </a:prstClr>
                </a:solidFill>
                <a:latin typeface="+mn-lt"/>
              </a:rPr>
              <a:t> </a:t>
            </a:r>
            <a:r>
              <a:rPr lang="en-US" sz="1200" dirty="0" err="1">
                <a:solidFill>
                  <a:prstClr val="black">
                    <a:lumMod val="95000"/>
                    <a:lumOff val="5000"/>
                  </a:prstClr>
                </a:solidFill>
                <a:latin typeface="+mn-lt"/>
              </a:rPr>
              <a:t>chú</a:t>
            </a:r>
            <a:r>
              <a:rPr lang="en-US" sz="1200" dirty="0">
                <a:solidFill>
                  <a:prstClr val="black">
                    <a:lumMod val="95000"/>
                    <a:lumOff val="5000"/>
                  </a:prstClr>
                </a:solidFill>
                <a:latin typeface="+mn-lt"/>
              </a:rPr>
              <a:t>: Click </a:t>
            </a:r>
            <a:r>
              <a:rPr lang="en-US" sz="1200" dirty="0" err="1">
                <a:solidFill>
                  <a:prstClr val="black">
                    <a:lumMod val="95000"/>
                    <a:lumOff val="5000"/>
                  </a:prstClr>
                </a:solidFill>
                <a:latin typeface="+mn-lt"/>
              </a:rPr>
              <a:t>vào</a:t>
            </a:r>
            <a:r>
              <a:rPr lang="en-US" sz="1200" dirty="0">
                <a:solidFill>
                  <a:prstClr val="black">
                    <a:lumMod val="95000"/>
                    <a:lumOff val="5000"/>
                  </a:prstClr>
                </a:solidFill>
                <a:latin typeface="+mn-lt"/>
              </a:rPr>
              <a:t> ô </a:t>
            </a:r>
            <a:r>
              <a:rPr lang="en-US" sz="1200" dirty="0" err="1">
                <a:solidFill>
                  <a:prstClr val="black">
                    <a:lumMod val="95000"/>
                    <a:lumOff val="5000"/>
                  </a:prstClr>
                </a:solidFill>
                <a:latin typeface="+mn-lt"/>
              </a:rPr>
              <a:t>số</a:t>
            </a:r>
            <a:r>
              <a:rPr lang="en-US" sz="1200" dirty="0">
                <a:solidFill>
                  <a:prstClr val="black">
                    <a:lumMod val="95000"/>
                    <a:lumOff val="5000"/>
                  </a:prstClr>
                </a:solidFill>
                <a:latin typeface="+mn-lt"/>
              </a:rPr>
              <a:t> =&gt; </a:t>
            </a:r>
            <a:r>
              <a:rPr lang="en-US" sz="1200" dirty="0" err="1">
                <a:solidFill>
                  <a:prstClr val="black">
                    <a:lumMod val="95000"/>
                    <a:lumOff val="5000"/>
                  </a:prstClr>
                </a:solidFill>
                <a:latin typeface="+mn-lt"/>
              </a:rPr>
              <a:t>hiện</a:t>
            </a:r>
            <a:r>
              <a:rPr lang="en-US" sz="1200" dirty="0">
                <a:solidFill>
                  <a:prstClr val="black">
                    <a:lumMod val="95000"/>
                    <a:lumOff val="5000"/>
                  </a:prstClr>
                </a:solidFill>
                <a:latin typeface="+mn-lt"/>
              </a:rPr>
              <a:t> </a:t>
            </a:r>
            <a:r>
              <a:rPr lang="en-US" sz="1200" dirty="0" err="1">
                <a:solidFill>
                  <a:prstClr val="black">
                    <a:lumMod val="95000"/>
                    <a:lumOff val="5000"/>
                  </a:prstClr>
                </a:solidFill>
                <a:latin typeface="+mn-lt"/>
              </a:rPr>
              <a:t>câu</a:t>
            </a:r>
            <a:r>
              <a:rPr lang="en-US" sz="1200" dirty="0">
                <a:solidFill>
                  <a:prstClr val="black">
                    <a:lumMod val="95000"/>
                    <a:lumOff val="5000"/>
                  </a:prstClr>
                </a:solidFill>
                <a:latin typeface="+mn-lt"/>
              </a:rPr>
              <a:t> </a:t>
            </a:r>
            <a:r>
              <a:rPr lang="en-US" sz="1200" dirty="0" err="1">
                <a:solidFill>
                  <a:prstClr val="black">
                    <a:lumMod val="95000"/>
                    <a:lumOff val="5000"/>
                  </a:prstClr>
                </a:solidFill>
                <a:latin typeface="+mn-lt"/>
              </a:rPr>
              <a:t>hỏi</a:t>
            </a:r>
            <a:r>
              <a:rPr lang="en-US" sz="1200" dirty="0">
                <a:solidFill>
                  <a:prstClr val="black">
                    <a:lumMod val="95000"/>
                    <a:lumOff val="5000"/>
                  </a:prstClr>
                </a:solidFill>
                <a:latin typeface="+mn-lt"/>
              </a:rPr>
              <a:t>.</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err="1">
                <a:solidFill>
                  <a:prstClr val="black">
                    <a:lumMod val="95000"/>
                    <a:lumOff val="5000"/>
                  </a:prstClr>
                </a:solidFill>
                <a:latin typeface="+mn-lt"/>
              </a:rPr>
              <a:t>Ghi</a:t>
            </a:r>
            <a:r>
              <a:rPr lang="en-US" sz="1200" dirty="0">
                <a:solidFill>
                  <a:prstClr val="black">
                    <a:lumMod val="95000"/>
                    <a:lumOff val="5000"/>
                  </a:prstClr>
                </a:solidFill>
                <a:latin typeface="+mn-lt"/>
              </a:rPr>
              <a:t> </a:t>
            </a:r>
            <a:r>
              <a:rPr lang="en-US" sz="1200" dirty="0" err="1">
                <a:solidFill>
                  <a:prstClr val="black">
                    <a:lumMod val="95000"/>
                    <a:lumOff val="5000"/>
                  </a:prstClr>
                </a:solidFill>
                <a:latin typeface="+mn-lt"/>
              </a:rPr>
              <a:t>chú</a:t>
            </a:r>
            <a:r>
              <a:rPr lang="en-US" sz="1200" dirty="0">
                <a:solidFill>
                  <a:prstClr val="black">
                    <a:lumMod val="95000"/>
                    <a:lumOff val="5000"/>
                  </a:prstClr>
                </a:solidFill>
                <a:latin typeface="+mn-lt"/>
              </a:rPr>
              <a:t>: Click </a:t>
            </a:r>
            <a:r>
              <a:rPr lang="en-US" sz="1200" dirty="0" err="1">
                <a:solidFill>
                  <a:prstClr val="black">
                    <a:lumMod val="95000"/>
                    <a:lumOff val="5000"/>
                  </a:prstClr>
                </a:solidFill>
                <a:latin typeface="+mn-lt"/>
              </a:rPr>
              <a:t>vào</a:t>
            </a:r>
            <a:r>
              <a:rPr lang="en-US" sz="1200" dirty="0">
                <a:solidFill>
                  <a:prstClr val="black">
                    <a:lumMod val="95000"/>
                    <a:lumOff val="5000"/>
                  </a:prstClr>
                </a:solidFill>
                <a:latin typeface="+mn-lt"/>
              </a:rPr>
              <a:t> ô </a:t>
            </a:r>
            <a:r>
              <a:rPr lang="en-US" sz="1200" dirty="0" err="1">
                <a:solidFill>
                  <a:prstClr val="black">
                    <a:lumMod val="95000"/>
                    <a:lumOff val="5000"/>
                  </a:prstClr>
                </a:solidFill>
                <a:latin typeface="+mn-lt"/>
              </a:rPr>
              <a:t>số</a:t>
            </a:r>
            <a:r>
              <a:rPr lang="en-US" sz="1200" dirty="0">
                <a:solidFill>
                  <a:prstClr val="black">
                    <a:lumMod val="95000"/>
                    <a:lumOff val="5000"/>
                  </a:prstClr>
                </a:solidFill>
                <a:latin typeface="+mn-lt"/>
              </a:rPr>
              <a:t> =&gt; </a:t>
            </a:r>
            <a:r>
              <a:rPr lang="en-US" sz="1200" dirty="0" err="1">
                <a:solidFill>
                  <a:prstClr val="black">
                    <a:lumMod val="95000"/>
                    <a:lumOff val="5000"/>
                  </a:prstClr>
                </a:solidFill>
                <a:latin typeface="+mn-lt"/>
              </a:rPr>
              <a:t>hiện</a:t>
            </a:r>
            <a:r>
              <a:rPr lang="en-US" sz="1200" dirty="0">
                <a:solidFill>
                  <a:prstClr val="black">
                    <a:lumMod val="95000"/>
                    <a:lumOff val="5000"/>
                  </a:prstClr>
                </a:solidFill>
                <a:latin typeface="+mn-lt"/>
              </a:rPr>
              <a:t> </a:t>
            </a:r>
            <a:r>
              <a:rPr lang="en-US" sz="1200" dirty="0" err="1">
                <a:solidFill>
                  <a:prstClr val="black">
                    <a:lumMod val="95000"/>
                    <a:lumOff val="5000"/>
                  </a:prstClr>
                </a:solidFill>
                <a:latin typeface="+mn-lt"/>
              </a:rPr>
              <a:t>câu</a:t>
            </a:r>
            <a:r>
              <a:rPr lang="en-US" sz="1200" dirty="0">
                <a:solidFill>
                  <a:prstClr val="black">
                    <a:lumMod val="95000"/>
                    <a:lumOff val="5000"/>
                  </a:prstClr>
                </a:solidFill>
                <a:latin typeface="+mn-lt"/>
              </a:rPr>
              <a:t> </a:t>
            </a:r>
            <a:r>
              <a:rPr lang="en-US" sz="1200" dirty="0" err="1">
                <a:solidFill>
                  <a:prstClr val="black">
                    <a:lumMod val="95000"/>
                    <a:lumOff val="5000"/>
                  </a:prstClr>
                </a:solidFill>
                <a:latin typeface="+mn-lt"/>
              </a:rPr>
              <a:t>hỏi</a:t>
            </a:r>
            <a:r>
              <a:rPr lang="en-US" sz="1200" dirty="0">
                <a:solidFill>
                  <a:prstClr val="black">
                    <a:lumMod val="95000"/>
                    <a:lumOff val="5000"/>
                  </a:prstClr>
                </a:solidFill>
                <a:latin typeface="+mn-lt"/>
              </a:rPr>
              <a:t>.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solidFill>
                  <a:prstClr val="black">
                    <a:lumMod val="95000"/>
                    <a:lumOff val="5000"/>
                  </a:prstClr>
                </a:solidFill>
                <a:latin typeface="+mn-lt"/>
              </a:rPr>
              <a:t>  </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954CAC0-CD85-4696-9F8B-48E8E3C0943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884102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SẮM</a:t>
            </a:r>
            <a:r>
              <a:rPr lang="en-US" baseline="0" dirty="0"/>
              <a:t> VAI</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7A121D-F963-41ED-B852-434E4157D1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字魂59号-创粗黑"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字魂59号-创粗黑" panose="00000500000000000000" pitchFamily="2" charset="-122"/>
              <a:cs typeface="+mn-cs"/>
            </a:endParaRPr>
          </a:p>
        </p:txBody>
      </p:sp>
    </p:spTree>
    <p:extLst>
      <p:ext uri="{BB962C8B-B14F-4D97-AF65-F5344CB8AC3E}">
        <p14:creationId xmlns:p14="http://schemas.microsoft.com/office/powerpoint/2010/main" val="37580420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3" Type="http://schemas.openxmlformats.org/officeDocument/2006/relationships/image" Target="../media/image5.png"/><Relationship Id="rId7" Type="http://schemas.openxmlformats.org/officeDocument/2006/relationships/image" Target="../media/image9.png"/><Relationship Id="rId12" Type="http://schemas.openxmlformats.org/officeDocument/2006/relationships/image" Target="../media/image14.png"/><Relationship Id="rId2" Type="http://schemas.openxmlformats.org/officeDocument/2006/relationships/image" Target="../media/image4.png"/><Relationship Id="rId1" Type="http://schemas.openxmlformats.org/officeDocument/2006/relationships/slideMaster" Target="../slideMasters/slideMaster3.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 Id="rId14" Type="http://schemas.openxmlformats.org/officeDocument/2006/relationships/image" Target="../media/image16.png"/></Relationships>
</file>

<file path=ppt/slideLayouts/_rels/slideLayout26.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png"/><Relationship Id="rId3" Type="http://schemas.openxmlformats.org/officeDocument/2006/relationships/image" Target="../media/image5.png"/><Relationship Id="rId7" Type="http://schemas.openxmlformats.org/officeDocument/2006/relationships/image" Target="../media/image10.png"/><Relationship Id="rId12" Type="http://schemas.openxmlformats.org/officeDocument/2006/relationships/image" Target="../media/image15.png"/><Relationship Id="rId2" Type="http://schemas.openxmlformats.org/officeDocument/2006/relationships/image" Target="../media/image4.png"/><Relationship Id="rId1" Type="http://schemas.openxmlformats.org/officeDocument/2006/relationships/slideMaster" Target="../slideMasters/slideMaster3.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7.png"/><Relationship Id="rId10" Type="http://schemas.openxmlformats.org/officeDocument/2006/relationships/image" Target="../media/image13.png"/><Relationship Id="rId4" Type="http://schemas.openxmlformats.org/officeDocument/2006/relationships/image" Target="../media/image6.png"/><Relationship Id="rId9" Type="http://schemas.openxmlformats.org/officeDocument/2006/relationships/image" Target="../media/image12.png"/><Relationship Id="rId14" Type="http://schemas.openxmlformats.org/officeDocument/2006/relationships/image" Target="../media/image8.png"/></Relationships>
</file>

<file path=ppt/slideLayouts/_rels/slideLayout27.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8.png"/><Relationship Id="rId18" Type="http://schemas.openxmlformats.org/officeDocument/2006/relationships/image" Target="../media/image32.png"/><Relationship Id="rId3" Type="http://schemas.openxmlformats.org/officeDocument/2006/relationships/image" Target="../media/image18.png"/><Relationship Id="rId7" Type="http://schemas.openxmlformats.org/officeDocument/2006/relationships/image" Target="../media/image22.png"/><Relationship Id="rId12" Type="http://schemas.openxmlformats.org/officeDocument/2006/relationships/image" Target="../media/image27.png"/><Relationship Id="rId17" Type="http://schemas.microsoft.com/office/2007/relationships/hdphoto" Target="../media/hdphoto1.wdp"/><Relationship Id="rId2" Type="http://schemas.openxmlformats.org/officeDocument/2006/relationships/image" Target="../media/image17.png"/><Relationship Id="rId16" Type="http://schemas.openxmlformats.org/officeDocument/2006/relationships/image" Target="../media/image31.png"/><Relationship Id="rId20" Type="http://schemas.openxmlformats.org/officeDocument/2006/relationships/image" Target="../media/image33.png"/><Relationship Id="rId1" Type="http://schemas.openxmlformats.org/officeDocument/2006/relationships/slideMaster" Target="../slideMasters/slideMaster3.xml"/><Relationship Id="rId6" Type="http://schemas.openxmlformats.org/officeDocument/2006/relationships/image" Target="../media/image21.png"/><Relationship Id="rId11" Type="http://schemas.openxmlformats.org/officeDocument/2006/relationships/image" Target="../media/image26.png"/><Relationship Id="rId5" Type="http://schemas.openxmlformats.org/officeDocument/2006/relationships/image" Target="../media/image20.png"/><Relationship Id="rId15" Type="http://schemas.openxmlformats.org/officeDocument/2006/relationships/image" Target="../media/image30.png"/><Relationship Id="rId10" Type="http://schemas.openxmlformats.org/officeDocument/2006/relationships/image" Target="../media/image25.png"/><Relationship Id="rId19" Type="http://schemas.microsoft.com/office/2007/relationships/hdphoto" Target="../media/hdphoto2.wdp"/><Relationship Id="rId4" Type="http://schemas.openxmlformats.org/officeDocument/2006/relationships/image" Target="../media/image19.png"/><Relationship Id="rId9" Type="http://schemas.openxmlformats.org/officeDocument/2006/relationships/image" Target="../media/image24.png"/><Relationship Id="rId14" Type="http://schemas.openxmlformats.org/officeDocument/2006/relationships/image" Target="../media/image29.png"/></Relationships>
</file>

<file path=ppt/slideLayouts/_rels/slideLayout28.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8.png"/><Relationship Id="rId7" Type="http://schemas.openxmlformats.org/officeDocument/2006/relationships/image" Target="../media/image20.png"/><Relationship Id="rId12" Type="http://schemas.openxmlformats.org/officeDocument/2006/relationships/image" Target="../media/image27.png"/><Relationship Id="rId2" Type="http://schemas.openxmlformats.org/officeDocument/2006/relationships/image" Target="../media/image17.png"/><Relationship Id="rId1" Type="http://schemas.openxmlformats.org/officeDocument/2006/relationships/slideMaster" Target="../slideMasters/slideMaster3.xml"/><Relationship Id="rId6" Type="http://schemas.openxmlformats.org/officeDocument/2006/relationships/image" Target="../media/image25.png"/><Relationship Id="rId11" Type="http://schemas.openxmlformats.org/officeDocument/2006/relationships/image" Target="../media/image19.png"/><Relationship Id="rId5" Type="http://schemas.openxmlformats.org/officeDocument/2006/relationships/image" Target="../media/image24.png"/><Relationship Id="rId10" Type="http://schemas.openxmlformats.org/officeDocument/2006/relationships/image" Target="../media/image26.png"/><Relationship Id="rId4" Type="http://schemas.openxmlformats.org/officeDocument/2006/relationships/image" Target="../media/image23.png"/><Relationship Id="rId9" Type="http://schemas.openxmlformats.org/officeDocument/2006/relationships/image" Target="../media/image22.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Master" Target="../slideMasters/slideMaster4.xml"/><Relationship Id="rId4" Type="http://schemas.openxmlformats.org/officeDocument/2006/relationships/image" Target="../media/image36.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noProof="1"/>
              <a:t>单击此处编辑母版标题样式</a:t>
            </a:r>
            <a:endParaRPr lang="en-US" noProof="1"/>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noProof="1"/>
              <a:t>单击以编辑母版副标题样式</a:t>
            </a:r>
            <a:endParaRPr lang="en-US" noProof="1"/>
          </a:p>
        </p:txBody>
      </p:sp>
      <p:sp>
        <p:nvSpPr>
          <p:cNvPr id="4" name="Date Placeholder 3">
            <a:extLst>
              <a:ext uri="{FF2B5EF4-FFF2-40B4-BE49-F238E27FC236}">
                <a16:creationId xmlns:a16="http://schemas.microsoft.com/office/drawing/2014/main" xmlns="" id="{05D0DABF-4652-4C0A-A8F8-3EAE54244F74}"/>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endParaRPr lang="zh-CN" altLang="zh-CN"/>
          </a:p>
        </p:txBody>
      </p:sp>
      <p:sp>
        <p:nvSpPr>
          <p:cNvPr id="5" name="Footer Placeholder 4">
            <a:extLst>
              <a:ext uri="{FF2B5EF4-FFF2-40B4-BE49-F238E27FC236}">
                <a16:creationId xmlns:a16="http://schemas.microsoft.com/office/drawing/2014/main" xmlns="" id="{B07CEBC3-7A32-439E-849B-6D2AB8B4F8BB}"/>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zh-CN" altLang="zh-CN"/>
          </a:p>
        </p:txBody>
      </p:sp>
      <p:sp>
        <p:nvSpPr>
          <p:cNvPr id="6" name="Slide Number Placeholder 5">
            <a:extLst>
              <a:ext uri="{FF2B5EF4-FFF2-40B4-BE49-F238E27FC236}">
                <a16:creationId xmlns:a16="http://schemas.microsoft.com/office/drawing/2014/main" xmlns="" id="{F4294C55-4C78-4253-8D2A-6AC819A7C79C}"/>
              </a:ext>
            </a:extLst>
          </p:cNvPr>
          <p:cNvSpPr>
            <a:spLocks noGrp="1"/>
          </p:cNvSpPr>
          <p:nvPr>
            <p:ph type="sldNum" sz="quarter" idx="12"/>
          </p:nvPr>
        </p:nvSpPr>
        <p:spPr>
          <a:xfrm>
            <a:off x="8610600" y="6356350"/>
            <a:ext cx="2743200" cy="365125"/>
          </a:xfrm>
          <a:prstGeom prst="rect">
            <a:avLst/>
          </a:prstGeom>
        </p:spPr>
        <p:txBody>
          <a:bodyPr/>
          <a:lstStyle>
            <a:lvl1pPr>
              <a:defRPr/>
            </a:lvl1pPr>
          </a:lstStyle>
          <a:p>
            <a:fld id="{08C7A5B2-E0A2-4E82-B8AC-68B46EB45185}" type="slidenum">
              <a:rPr lang="zh-CN" altLang="zh-CN"/>
              <a:pPr/>
              <a:t>‹#›</a:t>
            </a:fld>
            <a:endParaRPr lang="zh-CN" altLang="zh-CN"/>
          </a:p>
        </p:txBody>
      </p:sp>
    </p:spTree>
    <p:extLst>
      <p:ext uri="{BB962C8B-B14F-4D97-AF65-F5344CB8AC3E}">
        <p14:creationId xmlns:p14="http://schemas.microsoft.com/office/powerpoint/2010/main" val="4160903734"/>
      </p:ext>
    </p:extLst>
  </p:cSld>
  <p:clrMapOvr>
    <a:masterClrMapping/>
  </p:clrMapOvr>
  <p:transition spd="slow">
    <p:wedg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noProof="1"/>
              <a:t>单击此处编辑母版标题样式</a:t>
            </a:r>
            <a:endParaRPr lang="en-US" noProof="1"/>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zh-CN" altLang="en-US" noProof="1"/>
              <a:t>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endParaRPr lang="en-US" noProof="1"/>
          </a:p>
        </p:txBody>
      </p:sp>
      <p:sp>
        <p:nvSpPr>
          <p:cNvPr id="4" name="Date Placeholder 3">
            <a:extLst>
              <a:ext uri="{FF2B5EF4-FFF2-40B4-BE49-F238E27FC236}">
                <a16:creationId xmlns:a16="http://schemas.microsoft.com/office/drawing/2014/main" xmlns="" id="{7A492A09-B5C3-4898-AC59-AD3B2AB6D4F3}"/>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endParaRPr lang="zh-CN" altLang="zh-CN"/>
          </a:p>
        </p:txBody>
      </p:sp>
      <p:sp>
        <p:nvSpPr>
          <p:cNvPr id="5" name="Footer Placeholder 4">
            <a:extLst>
              <a:ext uri="{FF2B5EF4-FFF2-40B4-BE49-F238E27FC236}">
                <a16:creationId xmlns:a16="http://schemas.microsoft.com/office/drawing/2014/main" xmlns="" id="{D8CC0E9F-9EC1-4320-BBA6-1192AAB6650C}"/>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zh-CN" altLang="zh-CN"/>
          </a:p>
        </p:txBody>
      </p:sp>
      <p:sp>
        <p:nvSpPr>
          <p:cNvPr id="6" name="Slide Number Placeholder 5">
            <a:extLst>
              <a:ext uri="{FF2B5EF4-FFF2-40B4-BE49-F238E27FC236}">
                <a16:creationId xmlns:a16="http://schemas.microsoft.com/office/drawing/2014/main" xmlns="" id="{01E105E9-C87A-4FFD-B57F-0739EC2676AB}"/>
              </a:ext>
            </a:extLst>
          </p:cNvPr>
          <p:cNvSpPr>
            <a:spLocks noGrp="1"/>
          </p:cNvSpPr>
          <p:nvPr>
            <p:ph type="sldNum" sz="quarter" idx="12"/>
          </p:nvPr>
        </p:nvSpPr>
        <p:spPr>
          <a:xfrm>
            <a:off x="8610600" y="6356350"/>
            <a:ext cx="2743200" cy="365125"/>
          </a:xfrm>
          <a:prstGeom prst="rect">
            <a:avLst/>
          </a:prstGeom>
        </p:spPr>
        <p:txBody>
          <a:bodyPr/>
          <a:lstStyle>
            <a:lvl1pPr>
              <a:defRPr/>
            </a:lvl1pPr>
          </a:lstStyle>
          <a:p>
            <a:fld id="{13996BF8-C2B8-4B68-BDEB-CDB163E05320}" type="slidenum">
              <a:rPr lang="zh-CN" altLang="zh-CN"/>
              <a:pPr/>
              <a:t>‹#›</a:t>
            </a:fld>
            <a:endParaRPr lang="zh-CN" altLang="zh-CN"/>
          </a:p>
        </p:txBody>
      </p:sp>
    </p:spTree>
    <p:extLst>
      <p:ext uri="{BB962C8B-B14F-4D97-AF65-F5344CB8AC3E}">
        <p14:creationId xmlns:p14="http://schemas.microsoft.com/office/powerpoint/2010/main" val="1608105881"/>
      </p:ext>
    </p:extLst>
  </p:cSld>
  <p:clrMapOvr>
    <a:masterClrMapping/>
  </p:clrMapOvr>
  <p:transition spd="slow">
    <p:wedg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zh-CN" altLang="en-US" noProof="1"/>
              <a:t>单击此处编辑母版标题样式</a:t>
            </a:r>
            <a:endParaRPr lang="en-US" noProof="1"/>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zh-CN" altLang="en-US" noProof="1"/>
              <a:t>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endParaRPr lang="en-US" noProof="1"/>
          </a:p>
        </p:txBody>
      </p:sp>
      <p:sp>
        <p:nvSpPr>
          <p:cNvPr id="4" name="Date Placeholder 3">
            <a:extLst>
              <a:ext uri="{FF2B5EF4-FFF2-40B4-BE49-F238E27FC236}">
                <a16:creationId xmlns:a16="http://schemas.microsoft.com/office/drawing/2014/main" xmlns="" id="{C9755F52-E579-44F1-B79F-1FBD9B5968EB}"/>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endParaRPr lang="zh-CN" altLang="zh-CN"/>
          </a:p>
        </p:txBody>
      </p:sp>
      <p:sp>
        <p:nvSpPr>
          <p:cNvPr id="5" name="Footer Placeholder 4">
            <a:extLst>
              <a:ext uri="{FF2B5EF4-FFF2-40B4-BE49-F238E27FC236}">
                <a16:creationId xmlns:a16="http://schemas.microsoft.com/office/drawing/2014/main" xmlns="" id="{3ABD5095-3946-4B5D-8F4C-17DD3B738625}"/>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zh-CN" altLang="zh-CN"/>
          </a:p>
        </p:txBody>
      </p:sp>
      <p:sp>
        <p:nvSpPr>
          <p:cNvPr id="6" name="Slide Number Placeholder 5">
            <a:extLst>
              <a:ext uri="{FF2B5EF4-FFF2-40B4-BE49-F238E27FC236}">
                <a16:creationId xmlns:a16="http://schemas.microsoft.com/office/drawing/2014/main" xmlns="" id="{0FEE10FB-2992-4B06-B356-1421BD9ECE92}"/>
              </a:ext>
            </a:extLst>
          </p:cNvPr>
          <p:cNvSpPr>
            <a:spLocks noGrp="1"/>
          </p:cNvSpPr>
          <p:nvPr>
            <p:ph type="sldNum" sz="quarter" idx="12"/>
          </p:nvPr>
        </p:nvSpPr>
        <p:spPr>
          <a:xfrm>
            <a:off x="8610600" y="6356350"/>
            <a:ext cx="2743200" cy="365125"/>
          </a:xfrm>
          <a:prstGeom prst="rect">
            <a:avLst/>
          </a:prstGeom>
        </p:spPr>
        <p:txBody>
          <a:bodyPr/>
          <a:lstStyle>
            <a:lvl1pPr>
              <a:defRPr/>
            </a:lvl1pPr>
          </a:lstStyle>
          <a:p>
            <a:fld id="{5C4BA4A2-EB08-4628-900F-26AFC7733A11}" type="slidenum">
              <a:rPr lang="zh-CN" altLang="zh-CN"/>
              <a:pPr/>
              <a:t>‹#›</a:t>
            </a:fld>
            <a:endParaRPr lang="zh-CN" altLang="zh-CN"/>
          </a:p>
        </p:txBody>
      </p:sp>
    </p:spTree>
    <p:extLst>
      <p:ext uri="{BB962C8B-B14F-4D97-AF65-F5344CB8AC3E}">
        <p14:creationId xmlns:p14="http://schemas.microsoft.com/office/powerpoint/2010/main" val="659830190"/>
      </p:ext>
    </p:extLst>
  </p:cSld>
  <p:clrMapOvr>
    <a:masterClrMapping/>
  </p:clrMapOvr>
  <p:transition spd="slow">
    <p:wedg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24871301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2022/11/11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019910690"/>
      </p:ext>
    </p:extLst>
  </p:cSld>
  <p:clrMapOvr>
    <a:masterClrMapping/>
  </p:clrMapOvr>
  <p:transition spd="slow">
    <p:wedg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标题和内容">
    <p:bg>
      <p:bgPr>
        <a:blipFill rotWithShape="1">
          <a:blip r:embed="rId2"/>
          <a:stretch>
            <a:fillRect/>
          </a:stretch>
        </a:blipFill>
        <a:effectLst/>
      </p:bgPr>
    </p:bg>
    <p:spTree>
      <p:nvGrpSpPr>
        <p:cNvPr id="1" name=""/>
        <p:cNvGrpSpPr/>
        <p:nvPr/>
      </p:nvGrpSpPr>
      <p:grpSpPr>
        <a:xfrm>
          <a:off x="0" y="0"/>
          <a:ext cx="0" cy="0"/>
          <a:chOff x="0" y="0"/>
          <a:chExt cx="0" cy="0"/>
        </a:xfrm>
      </p:grpSpPr>
      <p:sp>
        <p:nvSpPr>
          <p:cNvPr id="19" name="矩形: 圆角 18"/>
          <p:cNvSpPr/>
          <p:nvPr userDrawn="1"/>
        </p:nvSpPr>
        <p:spPr>
          <a:xfrm>
            <a:off x="353784" y="316381"/>
            <a:ext cx="11484429" cy="6296782"/>
          </a:xfrm>
          <a:prstGeom prst="roundRect">
            <a:avLst/>
          </a:prstGeom>
          <a:solidFill>
            <a:srgbClr val="FBF3EB"/>
          </a:solidFill>
          <a:ln w="28575">
            <a:solidFill>
              <a:srgbClr val="EBBE8D"/>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 name="图片 3" descr="美术1"/>
          <p:cNvPicPr>
            <a:picLocks noChangeAspect="1"/>
          </p:cNvPicPr>
          <p:nvPr userDrawn="1"/>
        </p:nvPicPr>
        <p:blipFill>
          <a:blip r:embed="rId3"/>
          <a:stretch>
            <a:fillRect/>
          </a:stretch>
        </p:blipFill>
        <p:spPr>
          <a:xfrm>
            <a:off x="0" y="5190490"/>
            <a:ext cx="5742940" cy="1667510"/>
          </a:xfrm>
          <a:prstGeom prst="rect">
            <a:avLst/>
          </a:prstGeom>
        </p:spPr>
      </p:pic>
      <p:pic>
        <p:nvPicPr>
          <p:cNvPr id="5" name="图片 4" descr="美术1"/>
          <p:cNvPicPr>
            <a:picLocks noChangeAspect="1"/>
          </p:cNvPicPr>
          <p:nvPr userDrawn="1"/>
        </p:nvPicPr>
        <p:blipFill>
          <a:blip r:embed="rId3"/>
          <a:stretch>
            <a:fillRect/>
          </a:stretch>
        </p:blipFill>
        <p:spPr>
          <a:xfrm flipH="1">
            <a:off x="6316345" y="5294630"/>
            <a:ext cx="5875655" cy="1563370"/>
          </a:xfrm>
          <a:prstGeom prst="rect">
            <a:avLst/>
          </a:prstGeom>
        </p:spPr>
      </p:pic>
    </p:spTree>
    <p:extLst>
      <p:ext uri="{BB962C8B-B14F-4D97-AF65-F5344CB8AC3E}">
        <p14:creationId xmlns:p14="http://schemas.microsoft.com/office/powerpoint/2010/main" val="3018659782"/>
      </p:ext>
    </p:extLst>
  </p:cSld>
  <p:clrMapOvr>
    <a:masterClrMapping/>
  </p:clrMapOvr>
  <p:transition spd="slow">
    <p:wedg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2022/11/11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158602168"/>
      </p:ext>
    </p:extLst>
  </p:cSld>
  <p:clrMapOvr>
    <a:masterClrMapping/>
  </p:clrMapOvr>
  <p:transition spd="slow">
    <p:wedg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2022/11/11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48409155"/>
      </p:ext>
    </p:extLst>
  </p:cSld>
  <p:clrMapOvr>
    <a:masterClrMapping/>
  </p:clrMapOvr>
  <p:transition spd="slow">
    <p:wedg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2022/11/11</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973963809"/>
      </p:ext>
    </p:extLst>
  </p:cSld>
  <p:clrMapOvr>
    <a:masterClrMapping/>
  </p:clrMapOvr>
  <p:transition spd="slow">
    <p:wedg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2022/11/11</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grpSp>
        <p:nvGrpSpPr>
          <p:cNvPr id="6" name="组合 5"/>
          <p:cNvGrpSpPr/>
          <p:nvPr userDrawn="1"/>
        </p:nvGrpSpPr>
        <p:grpSpPr>
          <a:xfrm>
            <a:off x="1156588" y="3126645"/>
            <a:ext cx="4849623" cy="1793748"/>
            <a:chOff x="1469042" y="1073970"/>
            <a:chExt cx="8924131" cy="3300801"/>
          </a:xfrm>
        </p:grpSpPr>
        <p:sp>
          <p:nvSpPr>
            <p:cNvPr id="7" name="标题 1"/>
            <p:cNvSpPr txBox="1"/>
            <p:nvPr/>
          </p:nvSpPr>
          <p:spPr>
            <a:xfrm>
              <a:off x="1469042" y="1073970"/>
              <a:ext cx="8924131" cy="330080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pPr>
              <a:r>
                <a:rPr lang="zh-CN" altLang="en-US" sz="100" dirty="0">
                  <a:solidFill>
                    <a:schemeClr val="bg1"/>
                  </a:solidFill>
                  <a:latin typeface="微软雅黑" panose="020B0503020204020204" pitchFamily="34" charset="-122"/>
                  <a:ea typeface="微软雅黑" panose="020B0503020204020204" pitchFamily="34" charset="-122"/>
                </a:rPr>
                <a:t>                              </a:t>
              </a:r>
              <a:br>
                <a:rPr lang="zh-CN" altLang="en-US" sz="100" dirty="0">
                  <a:solidFill>
                    <a:schemeClr val="bg1"/>
                  </a:solidFill>
                  <a:latin typeface="微软雅黑" panose="020B0503020204020204" pitchFamily="34" charset="-122"/>
                  <a:ea typeface="微软雅黑" panose="020B0503020204020204" pitchFamily="34" charset="-122"/>
                </a:rPr>
              </a:br>
              <a:r>
                <a:rPr lang="zh-CN" altLang="en-US" sz="100" spc="120" dirty="0">
                  <a:solidFill>
                    <a:schemeClr val="bg1"/>
                  </a:solidFill>
                  <a:latin typeface="微软雅黑" panose="020B0503020204020204" pitchFamily="34" charset="-122"/>
                  <a:ea typeface="微软雅黑" panose="020B0503020204020204" pitchFamily="34" charset="-122"/>
                </a:rPr>
                <a:t/>
              </a:r>
              <a:br>
                <a:rPr lang="zh-CN" altLang="en-US" sz="100" spc="120" dirty="0">
                  <a:solidFill>
                    <a:schemeClr val="bg1"/>
                  </a:solidFill>
                  <a:latin typeface="微软雅黑" panose="020B0503020204020204" pitchFamily="34" charset="-122"/>
                  <a:ea typeface="微软雅黑" panose="020B0503020204020204" pitchFamily="34" charset="-122"/>
                </a:rPr>
              </a:br>
              <a:endParaRPr lang="en-US" altLang="zh-CN" sz="100" spc="120" dirty="0">
                <a:solidFill>
                  <a:schemeClr val="bg1"/>
                </a:solidFill>
                <a:latin typeface="微软雅黑" panose="020B0503020204020204" pitchFamily="34" charset="-122"/>
                <a:ea typeface="微软雅黑" panose="020B0503020204020204" pitchFamily="34" charset="-122"/>
              </a:endParaRPr>
            </a:p>
            <a:p>
              <a:pPr>
                <a:lnSpc>
                  <a:spcPct val="150000"/>
                </a:lnSpc>
              </a:pPr>
              <a:endParaRPr lang="en-US" altLang="zh-CN" sz="100" spc="120" dirty="0">
                <a:solidFill>
                  <a:schemeClr val="bg1"/>
                </a:solidFill>
                <a:latin typeface="微软雅黑" panose="020B0503020204020204" pitchFamily="34" charset="-122"/>
                <a:ea typeface="微软雅黑" panose="020B0503020204020204" pitchFamily="34" charset="-122"/>
              </a:endParaRPr>
            </a:p>
            <a:p>
              <a:pPr>
                <a:lnSpc>
                  <a:spcPct val="150000"/>
                </a:lnSpc>
              </a:pPr>
              <a:r>
                <a:rPr lang="zh-CN" altLang="en-US" sz="100" spc="120" dirty="0">
                  <a:solidFill>
                    <a:schemeClr val="bg1"/>
                  </a:solidFill>
                  <a:latin typeface="微软雅黑" panose="020B0503020204020204" pitchFamily="34" charset="-122"/>
                  <a:ea typeface="微软雅黑" panose="020B0503020204020204" pitchFamily="34" charset="-122"/>
                </a:rPr>
                <a:t>感谢您下载平台上提供的</a:t>
              </a:r>
              <a:r>
                <a:rPr lang="en-US" altLang="zh-CN" sz="100" spc="120" dirty="0">
                  <a:solidFill>
                    <a:schemeClr val="bg1"/>
                  </a:solidFill>
                  <a:latin typeface="微软雅黑" panose="020B0503020204020204" pitchFamily="34" charset="-122"/>
                  <a:ea typeface="微软雅黑" panose="020B0503020204020204" pitchFamily="34" charset="-122"/>
                </a:rPr>
                <a:t>PPT</a:t>
              </a:r>
              <a:r>
                <a:rPr lang="zh-CN" altLang="en-US" sz="100" spc="120" dirty="0">
                  <a:solidFill>
                    <a:schemeClr val="bg1"/>
                  </a:solidFill>
                  <a:latin typeface="微软雅黑" panose="020B0503020204020204" pitchFamily="34" charset="-122"/>
                  <a:ea typeface="微软雅黑" panose="020B0503020204020204" pitchFamily="34" charset="-122"/>
                </a:rPr>
                <a:t>作品，为了您和熊猫办公以及原创作者的利益，请勿复制、传播、销售，否则将承担法律责任！熊猫办公将对作品进行维权，按照传播下载次数进行十倍的索取赔偿！</a:t>
              </a:r>
              <a:r>
                <a:rPr lang="en-US" altLang="zh-CN" sz="100" spc="120" dirty="0">
                  <a:solidFill>
                    <a:schemeClr val="bg1"/>
                  </a:solidFill>
                  <a:latin typeface="微软雅黑" panose="020B0503020204020204" pitchFamily="34" charset="-122"/>
                  <a:ea typeface="微软雅黑" panose="020B0503020204020204" pitchFamily="34" charset="-122"/>
                </a:rPr>
                <a:t/>
              </a:r>
              <a:br>
                <a:rPr lang="en-US" altLang="zh-CN" sz="100" spc="120" dirty="0">
                  <a:solidFill>
                    <a:schemeClr val="bg1"/>
                  </a:solidFill>
                  <a:latin typeface="微软雅黑" panose="020B0503020204020204" pitchFamily="34" charset="-122"/>
                  <a:ea typeface="微软雅黑" panose="020B0503020204020204" pitchFamily="34" charset="-122"/>
                </a:rPr>
              </a:br>
              <a:r>
                <a:rPr lang="zh-CN" altLang="en-US" sz="100" spc="120" dirty="0">
                  <a:solidFill>
                    <a:schemeClr val="bg1"/>
                  </a:solidFill>
                  <a:latin typeface="微软雅黑" panose="020B0503020204020204" pitchFamily="34" charset="-122"/>
                  <a:ea typeface="微软雅黑" panose="020B0503020204020204" pitchFamily="34" charset="-122"/>
                </a:rPr>
                <a:t/>
              </a:r>
              <a:br>
                <a:rPr lang="zh-CN" altLang="en-US" sz="100" spc="120" dirty="0">
                  <a:solidFill>
                    <a:schemeClr val="bg1"/>
                  </a:solidFill>
                  <a:latin typeface="微软雅黑" panose="020B0503020204020204" pitchFamily="34" charset="-122"/>
                  <a:ea typeface="微软雅黑" panose="020B0503020204020204" pitchFamily="34" charset="-122"/>
                </a:rPr>
              </a:br>
              <a:r>
                <a:rPr lang="en-US" altLang="zh-CN" sz="100" spc="120" dirty="0">
                  <a:solidFill>
                    <a:schemeClr val="bg1"/>
                  </a:solidFill>
                  <a:latin typeface="微软雅黑" panose="020B0503020204020204" pitchFamily="34" charset="-122"/>
                  <a:ea typeface="微软雅黑" panose="020B0503020204020204" pitchFamily="34" charset="-122"/>
                </a:rPr>
                <a:t>1.</a:t>
              </a:r>
              <a:r>
                <a:rPr lang="zh-CN" altLang="en-US" sz="100" spc="120" dirty="0">
                  <a:solidFill>
                    <a:schemeClr val="bg1"/>
                  </a:solidFill>
                  <a:latin typeface="微软雅黑" panose="020B0503020204020204" pitchFamily="34" charset="-122"/>
                  <a:ea typeface="微软雅黑" panose="020B0503020204020204" pitchFamily="34" charset="-122"/>
                </a:rPr>
                <a:t>在熊猫办公出售的</a:t>
              </a:r>
              <a:r>
                <a:rPr lang="en-US" altLang="zh-CN" sz="100" spc="120" dirty="0">
                  <a:solidFill>
                    <a:schemeClr val="bg1"/>
                  </a:solidFill>
                  <a:latin typeface="微软雅黑" panose="020B0503020204020204" pitchFamily="34" charset="-122"/>
                  <a:ea typeface="微软雅黑" panose="020B0503020204020204" pitchFamily="34" charset="-122"/>
                </a:rPr>
                <a:t>PPT</a:t>
              </a:r>
              <a:r>
                <a:rPr lang="zh-CN" altLang="en-US" sz="100" spc="120" dirty="0">
                  <a:solidFill>
                    <a:schemeClr val="bg1"/>
                  </a:solidFill>
                  <a:latin typeface="微软雅黑" panose="020B0503020204020204" pitchFamily="34" charset="-122"/>
                  <a:ea typeface="微软雅黑" panose="020B0503020204020204" pitchFamily="34" charset="-122"/>
                </a:rPr>
                <a:t>模板是免版税类（</a:t>
              </a:r>
              <a:r>
                <a:rPr lang="en-US" altLang="zh-CN" sz="100" spc="120" dirty="0">
                  <a:solidFill>
                    <a:schemeClr val="bg1"/>
                  </a:solidFill>
                  <a:latin typeface="微软雅黑" panose="020B0503020204020204" pitchFamily="34" charset="-122"/>
                  <a:ea typeface="微软雅黑" panose="020B0503020204020204" pitchFamily="34" charset="-122"/>
                </a:rPr>
                <a:t>RF</a:t>
              </a:r>
              <a:r>
                <a:rPr lang="zh-CN" altLang="en-US" sz="100" spc="120" dirty="0">
                  <a:solidFill>
                    <a:schemeClr val="bg1"/>
                  </a:solidFill>
                  <a:latin typeface="微软雅黑" panose="020B0503020204020204" pitchFamily="34" charset="-122"/>
                  <a:ea typeface="微软雅黑" panose="020B0503020204020204" pitchFamily="34" charset="-122"/>
                </a:rPr>
                <a:t>：</a:t>
              </a:r>
              <a:r>
                <a:rPr lang="en-US" altLang="zh-CN" sz="100" spc="120" dirty="0">
                  <a:solidFill>
                    <a:schemeClr val="bg1"/>
                  </a:solidFill>
                  <a:latin typeface="微软雅黑" panose="020B0503020204020204" pitchFamily="34" charset="-122"/>
                  <a:ea typeface="微软雅黑" panose="020B0503020204020204" pitchFamily="34" charset="-122"/>
                </a:rPr>
                <a:t>Royalty-Free</a:t>
              </a:r>
              <a:r>
                <a:rPr lang="zh-CN" altLang="en-US" sz="100" spc="120" dirty="0">
                  <a:solidFill>
                    <a:schemeClr val="bg1"/>
                  </a:solidFill>
                  <a:latin typeface="微软雅黑" panose="020B0503020204020204" pitchFamily="34" charset="-122"/>
                  <a:ea typeface="微软雅黑" panose="020B0503020204020204" pitchFamily="34" charset="-122"/>
                </a:rPr>
                <a:t>）正版受</a:t>
              </a:r>
              <a:r>
                <a:rPr lang="en-US" altLang="zh-CN" sz="100" spc="120" dirty="0">
                  <a:solidFill>
                    <a:schemeClr val="bg1"/>
                  </a:solidFill>
                  <a:latin typeface="微软雅黑" panose="020B0503020204020204" pitchFamily="34" charset="-122"/>
                  <a:ea typeface="微软雅黑" panose="020B0503020204020204" pitchFamily="34" charset="-122"/>
                </a:rPr>
                <a:t>《</a:t>
              </a:r>
              <a:r>
                <a:rPr lang="zh-CN" altLang="en-US" sz="100" spc="120" dirty="0">
                  <a:solidFill>
                    <a:schemeClr val="bg1"/>
                  </a:solidFill>
                  <a:latin typeface="微软雅黑" panose="020B0503020204020204" pitchFamily="34" charset="-122"/>
                  <a:ea typeface="微软雅黑" panose="020B0503020204020204" pitchFamily="34" charset="-122"/>
                </a:rPr>
                <a:t>中国人民共和国著作法</a:t>
              </a:r>
              <a:r>
                <a:rPr lang="en-US" altLang="zh-CN" sz="100" spc="120" dirty="0">
                  <a:solidFill>
                    <a:schemeClr val="bg1"/>
                  </a:solidFill>
                  <a:latin typeface="微软雅黑" panose="020B0503020204020204" pitchFamily="34" charset="-122"/>
                  <a:ea typeface="微软雅黑" panose="020B0503020204020204" pitchFamily="34" charset="-122"/>
                </a:rPr>
                <a:t>》</a:t>
              </a:r>
              <a:r>
                <a:rPr lang="zh-CN" altLang="en-US" sz="100" spc="120" dirty="0">
                  <a:solidFill>
                    <a:schemeClr val="bg1"/>
                  </a:solidFill>
                  <a:latin typeface="微软雅黑" panose="020B0503020204020204" pitchFamily="34" charset="-122"/>
                  <a:ea typeface="微软雅黑" panose="020B0503020204020204" pitchFamily="34" charset="-122"/>
                </a:rPr>
                <a:t>和</a:t>
              </a:r>
              <a:r>
                <a:rPr lang="en-US" altLang="zh-CN" sz="100" spc="120" dirty="0">
                  <a:solidFill>
                    <a:schemeClr val="bg1"/>
                  </a:solidFill>
                  <a:latin typeface="微软雅黑" panose="020B0503020204020204" pitchFamily="34" charset="-122"/>
                  <a:ea typeface="微软雅黑" panose="020B0503020204020204" pitchFamily="34" charset="-122"/>
                </a:rPr>
                <a:t>《</a:t>
              </a:r>
              <a:r>
                <a:rPr lang="zh-CN" altLang="en-US" sz="100" spc="120" dirty="0">
                  <a:solidFill>
                    <a:schemeClr val="bg1"/>
                  </a:solidFill>
                  <a:latin typeface="微软雅黑" panose="020B0503020204020204" pitchFamily="34" charset="-122"/>
                  <a:ea typeface="微软雅黑" panose="020B0503020204020204" pitchFamily="34" charset="-122"/>
                </a:rPr>
                <a:t>世界版权公约</a:t>
              </a:r>
              <a:r>
                <a:rPr lang="en-US" altLang="zh-CN" sz="100" spc="120" dirty="0">
                  <a:solidFill>
                    <a:schemeClr val="bg1"/>
                  </a:solidFill>
                  <a:latin typeface="微软雅黑" panose="020B0503020204020204" pitchFamily="34" charset="-122"/>
                  <a:ea typeface="微软雅黑" panose="020B0503020204020204" pitchFamily="34" charset="-122"/>
                </a:rPr>
                <a:t>》</a:t>
              </a:r>
              <a:r>
                <a:rPr lang="zh-CN" altLang="en-US" sz="100" spc="120" dirty="0">
                  <a:solidFill>
                    <a:schemeClr val="bg1"/>
                  </a:solidFill>
                  <a:latin typeface="微软雅黑" panose="020B0503020204020204" pitchFamily="34" charset="-122"/>
                  <a:ea typeface="微软雅黑" panose="020B0503020204020204" pitchFamily="34" charset="-122"/>
                </a:rPr>
                <a:t>的保护，作品的所有权、版权和著作权归熊猫办公所有，您下载的是</a:t>
              </a:r>
              <a:r>
                <a:rPr lang="en-US" altLang="zh-CN" sz="100" spc="120" dirty="0">
                  <a:solidFill>
                    <a:schemeClr val="bg1"/>
                  </a:solidFill>
                  <a:latin typeface="微软雅黑" panose="020B0503020204020204" pitchFamily="34" charset="-122"/>
                  <a:ea typeface="微软雅黑" panose="020B0503020204020204" pitchFamily="34" charset="-122"/>
                </a:rPr>
                <a:t>PPT</a:t>
              </a:r>
              <a:r>
                <a:rPr lang="zh-CN" altLang="en-US" sz="100" spc="120" dirty="0">
                  <a:solidFill>
                    <a:schemeClr val="bg1"/>
                  </a:solidFill>
                  <a:latin typeface="微软雅黑" panose="020B0503020204020204" pitchFamily="34" charset="-122"/>
                  <a:ea typeface="微软雅黑" panose="020B0503020204020204" pitchFamily="34" charset="-122"/>
                </a:rPr>
                <a:t>模板素材的使用权。</a:t>
              </a:r>
              <a:br>
                <a:rPr lang="zh-CN" altLang="en-US" sz="100" spc="120" dirty="0">
                  <a:solidFill>
                    <a:schemeClr val="bg1"/>
                  </a:solidFill>
                  <a:latin typeface="微软雅黑" panose="020B0503020204020204" pitchFamily="34" charset="-122"/>
                  <a:ea typeface="微软雅黑" panose="020B0503020204020204" pitchFamily="34" charset="-122"/>
                </a:rPr>
              </a:br>
              <a:r>
                <a:rPr lang="en-US" altLang="zh-CN" sz="100" spc="120" dirty="0">
                  <a:solidFill>
                    <a:schemeClr val="bg1"/>
                  </a:solidFill>
                  <a:latin typeface="微软雅黑" panose="020B0503020204020204" pitchFamily="34" charset="-122"/>
                  <a:ea typeface="微软雅黑" panose="020B0503020204020204" pitchFamily="34" charset="-122"/>
                </a:rPr>
                <a:t>2.</a:t>
              </a:r>
              <a:r>
                <a:rPr lang="zh-CN" altLang="en-US" sz="100" spc="120" dirty="0">
                  <a:solidFill>
                    <a:schemeClr val="bg1"/>
                  </a:solidFill>
                  <a:latin typeface="微软雅黑" panose="020B0503020204020204" pitchFamily="34" charset="-122"/>
                  <a:ea typeface="微软雅黑" panose="020B0503020204020204" pitchFamily="34" charset="-122"/>
                </a:rPr>
                <a:t>不得将熊猫办公的</a:t>
              </a:r>
              <a:r>
                <a:rPr lang="en-US" altLang="zh-CN" sz="100" spc="120" dirty="0">
                  <a:solidFill>
                    <a:schemeClr val="bg1"/>
                  </a:solidFill>
                  <a:latin typeface="微软雅黑" panose="020B0503020204020204" pitchFamily="34" charset="-122"/>
                  <a:ea typeface="微软雅黑" panose="020B0503020204020204" pitchFamily="34" charset="-122"/>
                </a:rPr>
                <a:t>PPT</a:t>
              </a:r>
              <a:r>
                <a:rPr lang="zh-CN" altLang="en-US" sz="100" spc="120" dirty="0">
                  <a:solidFill>
                    <a:schemeClr val="bg1"/>
                  </a:solidFill>
                  <a:latin typeface="微软雅黑" panose="020B0503020204020204" pitchFamily="34" charset="-122"/>
                  <a:ea typeface="微软雅黑" panose="020B0503020204020204" pitchFamily="34" charset="-122"/>
                </a:rPr>
                <a:t>模板、</a:t>
              </a:r>
              <a:r>
                <a:rPr lang="en-US" altLang="zh-CN" sz="100" spc="120" dirty="0">
                  <a:solidFill>
                    <a:schemeClr val="bg1"/>
                  </a:solidFill>
                  <a:latin typeface="微软雅黑" panose="020B0503020204020204" pitchFamily="34" charset="-122"/>
                  <a:ea typeface="微软雅黑" panose="020B0503020204020204" pitchFamily="34" charset="-122"/>
                </a:rPr>
                <a:t>PPT</a:t>
              </a:r>
              <a:r>
                <a:rPr lang="zh-CN" altLang="en-US" sz="100" spc="120" dirty="0">
                  <a:solidFill>
                    <a:schemeClr val="bg1"/>
                  </a:solidFill>
                  <a:latin typeface="微软雅黑" panose="020B0503020204020204" pitchFamily="34" charset="-122"/>
                  <a:ea typeface="微软雅黑" panose="020B0503020204020204" pitchFamily="34" charset="-122"/>
                </a:rPr>
                <a:t>素材，本身用于再出售，或者出租、出借、转让、分销、发布或者作为礼物供他人使用，不得转授权、出卖、转让本协议或者本协议中的权利。</a:t>
              </a:r>
              <a:br>
                <a:rPr lang="zh-CN" altLang="en-US" sz="100" spc="120" dirty="0">
                  <a:solidFill>
                    <a:schemeClr val="bg1"/>
                  </a:solidFill>
                  <a:latin typeface="微软雅黑" panose="020B0503020204020204" pitchFamily="34" charset="-122"/>
                  <a:ea typeface="微软雅黑" panose="020B0503020204020204" pitchFamily="34" charset="-122"/>
                </a:rPr>
              </a:br>
              <a:endParaRPr lang="zh-CN" altLang="en-US" sz="100" spc="120" dirty="0">
                <a:solidFill>
                  <a:schemeClr val="bg1"/>
                </a:solidFill>
              </a:endParaRPr>
            </a:p>
          </p:txBody>
        </p:sp>
        <p:sp>
          <p:nvSpPr>
            <p:cNvPr id="8" name="矩形 7"/>
            <p:cNvSpPr/>
            <p:nvPr/>
          </p:nvSpPr>
          <p:spPr>
            <a:xfrm>
              <a:off x="4834812" y="1280106"/>
              <a:ext cx="2192590" cy="198227"/>
            </a:xfrm>
            <a:prstGeom prst="rect">
              <a:avLst/>
            </a:prstGeom>
            <a:noFill/>
          </p:spPr>
          <p:txBody>
            <a:bodyPr wrap="square">
              <a:spAutoFit/>
            </a:bodyPr>
            <a:lstStyle/>
            <a:p>
              <a:pPr algn="dist"/>
              <a:r>
                <a:rPr lang="zh-CN" altLang="en-US" sz="100" dirty="0">
                  <a:solidFill>
                    <a:schemeClr val="bg1"/>
                  </a:solidFill>
                  <a:latin typeface="微软雅黑" panose="020B0503020204020204" pitchFamily="34" charset="-122"/>
                  <a:ea typeface="微软雅黑" panose="020B0503020204020204" pitchFamily="34" charset="-122"/>
                </a:rPr>
                <a:t>  版权声明</a:t>
              </a:r>
              <a:endParaRPr lang="zh-CN" altLang="en-US" sz="100" dirty="0">
                <a:solidFill>
                  <a:schemeClr val="bg1"/>
                </a:solidFill>
              </a:endParaRPr>
            </a:p>
          </p:txBody>
        </p:sp>
      </p:grpSp>
    </p:spTree>
    <p:extLst>
      <p:ext uri="{BB962C8B-B14F-4D97-AF65-F5344CB8AC3E}">
        <p14:creationId xmlns:p14="http://schemas.microsoft.com/office/powerpoint/2010/main" val="2293870241"/>
      </p:ext>
    </p:extLst>
  </p:cSld>
  <p:clrMapOvr>
    <a:masterClrMapping/>
  </p:clrMapOvr>
  <p:transition spd="slow">
    <p:wedg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2022/11/11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grpSp>
        <p:nvGrpSpPr>
          <p:cNvPr id="5" name="组合 4"/>
          <p:cNvGrpSpPr/>
          <p:nvPr userDrawn="1"/>
        </p:nvGrpSpPr>
        <p:grpSpPr>
          <a:xfrm>
            <a:off x="1156588" y="3126645"/>
            <a:ext cx="4849623" cy="1793748"/>
            <a:chOff x="1469042" y="1073970"/>
            <a:chExt cx="8924131" cy="3300801"/>
          </a:xfrm>
        </p:grpSpPr>
        <p:sp>
          <p:nvSpPr>
            <p:cNvPr id="6" name="标题 1"/>
            <p:cNvSpPr txBox="1"/>
            <p:nvPr/>
          </p:nvSpPr>
          <p:spPr>
            <a:xfrm>
              <a:off x="1469042" y="1073970"/>
              <a:ext cx="8924131" cy="330080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pPr>
              <a:r>
                <a:rPr lang="zh-CN" altLang="en-US" sz="100" dirty="0">
                  <a:solidFill>
                    <a:schemeClr val="bg1"/>
                  </a:solidFill>
                  <a:latin typeface="微软雅黑" panose="020B0503020204020204" pitchFamily="34" charset="-122"/>
                  <a:ea typeface="微软雅黑" panose="020B0503020204020204" pitchFamily="34" charset="-122"/>
                </a:rPr>
                <a:t>                              </a:t>
              </a:r>
              <a:br>
                <a:rPr lang="zh-CN" altLang="en-US" sz="100" dirty="0">
                  <a:solidFill>
                    <a:schemeClr val="bg1"/>
                  </a:solidFill>
                  <a:latin typeface="微软雅黑" panose="020B0503020204020204" pitchFamily="34" charset="-122"/>
                  <a:ea typeface="微软雅黑" panose="020B0503020204020204" pitchFamily="34" charset="-122"/>
                </a:rPr>
              </a:br>
              <a:r>
                <a:rPr lang="zh-CN" altLang="en-US" sz="100" spc="120" dirty="0">
                  <a:solidFill>
                    <a:schemeClr val="bg1"/>
                  </a:solidFill>
                  <a:latin typeface="微软雅黑" panose="020B0503020204020204" pitchFamily="34" charset="-122"/>
                  <a:ea typeface="微软雅黑" panose="020B0503020204020204" pitchFamily="34" charset="-122"/>
                </a:rPr>
                <a:t/>
              </a:r>
              <a:br>
                <a:rPr lang="zh-CN" altLang="en-US" sz="100" spc="120" dirty="0">
                  <a:solidFill>
                    <a:schemeClr val="bg1"/>
                  </a:solidFill>
                  <a:latin typeface="微软雅黑" panose="020B0503020204020204" pitchFamily="34" charset="-122"/>
                  <a:ea typeface="微软雅黑" panose="020B0503020204020204" pitchFamily="34" charset="-122"/>
                </a:rPr>
              </a:br>
              <a:endParaRPr lang="en-US" altLang="zh-CN" sz="100" spc="120" dirty="0">
                <a:solidFill>
                  <a:schemeClr val="bg1"/>
                </a:solidFill>
                <a:latin typeface="微软雅黑" panose="020B0503020204020204" pitchFamily="34" charset="-122"/>
                <a:ea typeface="微软雅黑" panose="020B0503020204020204" pitchFamily="34" charset="-122"/>
              </a:endParaRPr>
            </a:p>
            <a:p>
              <a:pPr>
                <a:lnSpc>
                  <a:spcPct val="150000"/>
                </a:lnSpc>
              </a:pPr>
              <a:endParaRPr lang="en-US" altLang="zh-CN" sz="100" spc="120" dirty="0">
                <a:solidFill>
                  <a:schemeClr val="bg1"/>
                </a:solidFill>
                <a:latin typeface="微软雅黑" panose="020B0503020204020204" pitchFamily="34" charset="-122"/>
                <a:ea typeface="微软雅黑" panose="020B0503020204020204" pitchFamily="34" charset="-122"/>
              </a:endParaRPr>
            </a:p>
            <a:p>
              <a:pPr>
                <a:lnSpc>
                  <a:spcPct val="150000"/>
                </a:lnSpc>
              </a:pPr>
              <a:r>
                <a:rPr lang="zh-CN" altLang="en-US" sz="100" spc="120" dirty="0">
                  <a:solidFill>
                    <a:schemeClr val="bg1"/>
                  </a:solidFill>
                  <a:latin typeface="微软雅黑" panose="020B0503020204020204" pitchFamily="34" charset="-122"/>
                  <a:ea typeface="微软雅黑" panose="020B0503020204020204" pitchFamily="34" charset="-122"/>
                </a:rPr>
                <a:t>感谢您下载平台上提供的</a:t>
              </a:r>
              <a:r>
                <a:rPr lang="en-US" altLang="zh-CN" sz="100" spc="120" dirty="0">
                  <a:solidFill>
                    <a:schemeClr val="bg1"/>
                  </a:solidFill>
                  <a:latin typeface="微软雅黑" panose="020B0503020204020204" pitchFamily="34" charset="-122"/>
                  <a:ea typeface="微软雅黑" panose="020B0503020204020204" pitchFamily="34" charset="-122"/>
                </a:rPr>
                <a:t>PPT</a:t>
              </a:r>
              <a:r>
                <a:rPr lang="zh-CN" altLang="en-US" sz="100" spc="120" dirty="0">
                  <a:solidFill>
                    <a:schemeClr val="bg1"/>
                  </a:solidFill>
                  <a:latin typeface="微软雅黑" panose="020B0503020204020204" pitchFamily="34" charset="-122"/>
                  <a:ea typeface="微软雅黑" panose="020B0503020204020204" pitchFamily="34" charset="-122"/>
                </a:rPr>
                <a:t>作品，为了您和熊猫办公以及原创作者的利益，请勿复制、传播、销售，否则将承担法律责任！熊猫办公将对作品进行维权，按照传播下载次数进行十倍的索取赔偿！</a:t>
              </a:r>
              <a:r>
                <a:rPr lang="en-US" altLang="zh-CN" sz="100" spc="120" dirty="0">
                  <a:solidFill>
                    <a:schemeClr val="bg1"/>
                  </a:solidFill>
                  <a:latin typeface="微软雅黑" panose="020B0503020204020204" pitchFamily="34" charset="-122"/>
                  <a:ea typeface="微软雅黑" panose="020B0503020204020204" pitchFamily="34" charset="-122"/>
                </a:rPr>
                <a:t/>
              </a:r>
              <a:br>
                <a:rPr lang="en-US" altLang="zh-CN" sz="100" spc="120" dirty="0">
                  <a:solidFill>
                    <a:schemeClr val="bg1"/>
                  </a:solidFill>
                  <a:latin typeface="微软雅黑" panose="020B0503020204020204" pitchFamily="34" charset="-122"/>
                  <a:ea typeface="微软雅黑" panose="020B0503020204020204" pitchFamily="34" charset="-122"/>
                </a:rPr>
              </a:br>
              <a:r>
                <a:rPr lang="zh-CN" altLang="en-US" sz="100" spc="120" dirty="0">
                  <a:solidFill>
                    <a:schemeClr val="bg1"/>
                  </a:solidFill>
                  <a:latin typeface="微软雅黑" panose="020B0503020204020204" pitchFamily="34" charset="-122"/>
                  <a:ea typeface="微软雅黑" panose="020B0503020204020204" pitchFamily="34" charset="-122"/>
                </a:rPr>
                <a:t/>
              </a:r>
              <a:br>
                <a:rPr lang="zh-CN" altLang="en-US" sz="100" spc="120" dirty="0">
                  <a:solidFill>
                    <a:schemeClr val="bg1"/>
                  </a:solidFill>
                  <a:latin typeface="微软雅黑" panose="020B0503020204020204" pitchFamily="34" charset="-122"/>
                  <a:ea typeface="微软雅黑" panose="020B0503020204020204" pitchFamily="34" charset="-122"/>
                </a:rPr>
              </a:br>
              <a:r>
                <a:rPr lang="en-US" altLang="zh-CN" sz="100" spc="120" dirty="0">
                  <a:solidFill>
                    <a:schemeClr val="bg1"/>
                  </a:solidFill>
                  <a:latin typeface="微软雅黑" panose="020B0503020204020204" pitchFamily="34" charset="-122"/>
                  <a:ea typeface="微软雅黑" panose="020B0503020204020204" pitchFamily="34" charset="-122"/>
                </a:rPr>
                <a:t>1.</a:t>
              </a:r>
              <a:r>
                <a:rPr lang="zh-CN" altLang="en-US" sz="100" spc="120" dirty="0">
                  <a:solidFill>
                    <a:schemeClr val="bg1"/>
                  </a:solidFill>
                  <a:latin typeface="微软雅黑" panose="020B0503020204020204" pitchFamily="34" charset="-122"/>
                  <a:ea typeface="微软雅黑" panose="020B0503020204020204" pitchFamily="34" charset="-122"/>
                </a:rPr>
                <a:t>在熊猫办公出售的</a:t>
              </a:r>
              <a:r>
                <a:rPr lang="en-US" altLang="zh-CN" sz="100" spc="120" dirty="0">
                  <a:solidFill>
                    <a:schemeClr val="bg1"/>
                  </a:solidFill>
                  <a:latin typeface="微软雅黑" panose="020B0503020204020204" pitchFamily="34" charset="-122"/>
                  <a:ea typeface="微软雅黑" panose="020B0503020204020204" pitchFamily="34" charset="-122"/>
                </a:rPr>
                <a:t>PPT</a:t>
              </a:r>
              <a:r>
                <a:rPr lang="zh-CN" altLang="en-US" sz="100" spc="120" dirty="0">
                  <a:solidFill>
                    <a:schemeClr val="bg1"/>
                  </a:solidFill>
                  <a:latin typeface="微软雅黑" panose="020B0503020204020204" pitchFamily="34" charset="-122"/>
                  <a:ea typeface="微软雅黑" panose="020B0503020204020204" pitchFamily="34" charset="-122"/>
                </a:rPr>
                <a:t>模板是免版税类（</a:t>
              </a:r>
              <a:r>
                <a:rPr lang="en-US" altLang="zh-CN" sz="100" spc="120" dirty="0">
                  <a:solidFill>
                    <a:schemeClr val="bg1"/>
                  </a:solidFill>
                  <a:latin typeface="微软雅黑" panose="020B0503020204020204" pitchFamily="34" charset="-122"/>
                  <a:ea typeface="微软雅黑" panose="020B0503020204020204" pitchFamily="34" charset="-122"/>
                </a:rPr>
                <a:t>RF</a:t>
              </a:r>
              <a:r>
                <a:rPr lang="zh-CN" altLang="en-US" sz="100" spc="120" dirty="0">
                  <a:solidFill>
                    <a:schemeClr val="bg1"/>
                  </a:solidFill>
                  <a:latin typeface="微软雅黑" panose="020B0503020204020204" pitchFamily="34" charset="-122"/>
                  <a:ea typeface="微软雅黑" panose="020B0503020204020204" pitchFamily="34" charset="-122"/>
                </a:rPr>
                <a:t>：</a:t>
              </a:r>
              <a:r>
                <a:rPr lang="en-US" altLang="zh-CN" sz="100" spc="120" dirty="0">
                  <a:solidFill>
                    <a:schemeClr val="bg1"/>
                  </a:solidFill>
                  <a:latin typeface="微软雅黑" panose="020B0503020204020204" pitchFamily="34" charset="-122"/>
                  <a:ea typeface="微软雅黑" panose="020B0503020204020204" pitchFamily="34" charset="-122"/>
                </a:rPr>
                <a:t>Royalty-Free</a:t>
              </a:r>
              <a:r>
                <a:rPr lang="zh-CN" altLang="en-US" sz="100" spc="120" dirty="0">
                  <a:solidFill>
                    <a:schemeClr val="bg1"/>
                  </a:solidFill>
                  <a:latin typeface="微软雅黑" panose="020B0503020204020204" pitchFamily="34" charset="-122"/>
                  <a:ea typeface="微软雅黑" panose="020B0503020204020204" pitchFamily="34" charset="-122"/>
                </a:rPr>
                <a:t>）正版受</a:t>
              </a:r>
              <a:r>
                <a:rPr lang="en-US" altLang="zh-CN" sz="100" spc="120" dirty="0">
                  <a:solidFill>
                    <a:schemeClr val="bg1"/>
                  </a:solidFill>
                  <a:latin typeface="微软雅黑" panose="020B0503020204020204" pitchFamily="34" charset="-122"/>
                  <a:ea typeface="微软雅黑" panose="020B0503020204020204" pitchFamily="34" charset="-122"/>
                </a:rPr>
                <a:t>《</a:t>
              </a:r>
              <a:r>
                <a:rPr lang="zh-CN" altLang="en-US" sz="100" spc="120" dirty="0">
                  <a:solidFill>
                    <a:schemeClr val="bg1"/>
                  </a:solidFill>
                  <a:latin typeface="微软雅黑" panose="020B0503020204020204" pitchFamily="34" charset="-122"/>
                  <a:ea typeface="微软雅黑" panose="020B0503020204020204" pitchFamily="34" charset="-122"/>
                </a:rPr>
                <a:t>中国人民共和国著作法</a:t>
              </a:r>
              <a:r>
                <a:rPr lang="en-US" altLang="zh-CN" sz="100" spc="120" dirty="0">
                  <a:solidFill>
                    <a:schemeClr val="bg1"/>
                  </a:solidFill>
                  <a:latin typeface="微软雅黑" panose="020B0503020204020204" pitchFamily="34" charset="-122"/>
                  <a:ea typeface="微软雅黑" panose="020B0503020204020204" pitchFamily="34" charset="-122"/>
                </a:rPr>
                <a:t>》</a:t>
              </a:r>
              <a:r>
                <a:rPr lang="zh-CN" altLang="en-US" sz="100" spc="120" dirty="0">
                  <a:solidFill>
                    <a:schemeClr val="bg1"/>
                  </a:solidFill>
                  <a:latin typeface="微软雅黑" panose="020B0503020204020204" pitchFamily="34" charset="-122"/>
                  <a:ea typeface="微软雅黑" panose="020B0503020204020204" pitchFamily="34" charset="-122"/>
                </a:rPr>
                <a:t>和</a:t>
              </a:r>
              <a:r>
                <a:rPr lang="en-US" altLang="zh-CN" sz="100" spc="120" dirty="0">
                  <a:solidFill>
                    <a:schemeClr val="bg1"/>
                  </a:solidFill>
                  <a:latin typeface="微软雅黑" panose="020B0503020204020204" pitchFamily="34" charset="-122"/>
                  <a:ea typeface="微软雅黑" panose="020B0503020204020204" pitchFamily="34" charset="-122"/>
                </a:rPr>
                <a:t>《</a:t>
              </a:r>
              <a:r>
                <a:rPr lang="zh-CN" altLang="en-US" sz="100" spc="120" dirty="0">
                  <a:solidFill>
                    <a:schemeClr val="bg1"/>
                  </a:solidFill>
                  <a:latin typeface="微软雅黑" panose="020B0503020204020204" pitchFamily="34" charset="-122"/>
                  <a:ea typeface="微软雅黑" panose="020B0503020204020204" pitchFamily="34" charset="-122"/>
                </a:rPr>
                <a:t>世界版权公约</a:t>
              </a:r>
              <a:r>
                <a:rPr lang="en-US" altLang="zh-CN" sz="100" spc="120" dirty="0">
                  <a:solidFill>
                    <a:schemeClr val="bg1"/>
                  </a:solidFill>
                  <a:latin typeface="微软雅黑" panose="020B0503020204020204" pitchFamily="34" charset="-122"/>
                  <a:ea typeface="微软雅黑" panose="020B0503020204020204" pitchFamily="34" charset="-122"/>
                </a:rPr>
                <a:t>》</a:t>
              </a:r>
              <a:r>
                <a:rPr lang="zh-CN" altLang="en-US" sz="100" spc="120" dirty="0">
                  <a:solidFill>
                    <a:schemeClr val="bg1"/>
                  </a:solidFill>
                  <a:latin typeface="微软雅黑" panose="020B0503020204020204" pitchFamily="34" charset="-122"/>
                  <a:ea typeface="微软雅黑" panose="020B0503020204020204" pitchFamily="34" charset="-122"/>
                </a:rPr>
                <a:t>的保护，作品的所有权、版权和著作权归熊猫办公所有，您下载的是</a:t>
              </a:r>
              <a:r>
                <a:rPr lang="en-US" altLang="zh-CN" sz="100" spc="120" dirty="0">
                  <a:solidFill>
                    <a:schemeClr val="bg1"/>
                  </a:solidFill>
                  <a:latin typeface="微软雅黑" panose="020B0503020204020204" pitchFamily="34" charset="-122"/>
                  <a:ea typeface="微软雅黑" panose="020B0503020204020204" pitchFamily="34" charset="-122"/>
                </a:rPr>
                <a:t>PPT</a:t>
              </a:r>
              <a:r>
                <a:rPr lang="zh-CN" altLang="en-US" sz="100" spc="120" dirty="0">
                  <a:solidFill>
                    <a:schemeClr val="bg1"/>
                  </a:solidFill>
                  <a:latin typeface="微软雅黑" panose="020B0503020204020204" pitchFamily="34" charset="-122"/>
                  <a:ea typeface="微软雅黑" panose="020B0503020204020204" pitchFamily="34" charset="-122"/>
                </a:rPr>
                <a:t>模板素材的使用权。</a:t>
              </a:r>
              <a:br>
                <a:rPr lang="zh-CN" altLang="en-US" sz="100" spc="120" dirty="0">
                  <a:solidFill>
                    <a:schemeClr val="bg1"/>
                  </a:solidFill>
                  <a:latin typeface="微软雅黑" panose="020B0503020204020204" pitchFamily="34" charset="-122"/>
                  <a:ea typeface="微软雅黑" panose="020B0503020204020204" pitchFamily="34" charset="-122"/>
                </a:rPr>
              </a:br>
              <a:r>
                <a:rPr lang="en-US" altLang="zh-CN" sz="100" spc="120" dirty="0">
                  <a:solidFill>
                    <a:schemeClr val="bg1"/>
                  </a:solidFill>
                  <a:latin typeface="微软雅黑" panose="020B0503020204020204" pitchFamily="34" charset="-122"/>
                  <a:ea typeface="微软雅黑" panose="020B0503020204020204" pitchFamily="34" charset="-122"/>
                </a:rPr>
                <a:t>2.</a:t>
              </a:r>
              <a:r>
                <a:rPr lang="zh-CN" altLang="en-US" sz="100" spc="120" dirty="0">
                  <a:solidFill>
                    <a:schemeClr val="bg1"/>
                  </a:solidFill>
                  <a:latin typeface="微软雅黑" panose="020B0503020204020204" pitchFamily="34" charset="-122"/>
                  <a:ea typeface="微软雅黑" panose="020B0503020204020204" pitchFamily="34" charset="-122"/>
                </a:rPr>
                <a:t>不得将熊猫办公的</a:t>
              </a:r>
              <a:r>
                <a:rPr lang="en-US" altLang="zh-CN" sz="100" spc="120" dirty="0">
                  <a:solidFill>
                    <a:schemeClr val="bg1"/>
                  </a:solidFill>
                  <a:latin typeface="微软雅黑" panose="020B0503020204020204" pitchFamily="34" charset="-122"/>
                  <a:ea typeface="微软雅黑" panose="020B0503020204020204" pitchFamily="34" charset="-122"/>
                </a:rPr>
                <a:t>PPT</a:t>
              </a:r>
              <a:r>
                <a:rPr lang="zh-CN" altLang="en-US" sz="100" spc="120" dirty="0">
                  <a:solidFill>
                    <a:schemeClr val="bg1"/>
                  </a:solidFill>
                  <a:latin typeface="微软雅黑" panose="020B0503020204020204" pitchFamily="34" charset="-122"/>
                  <a:ea typeface="微软雅黑" panose="020B0503020204020204" pitchFamily="34" charset="-122"/>
                </a:rPr>
                <a:t>模板、</a:t>
              </a:r>
              <a:r>
                <a:rPr lang="en-US" altLang="zh-CN" sz="100" spc="120" dirty="0">
                  <a:solidFill>
                    <a:schemeClr val="bg1"/>
                  </a:solidFill>
                  <a:latin typeface="微软雅黑" panose="020B0503020204020204" pitchFamily="34" charset="-122"/>
                  <a:ea typeface="微软雅黑" panose="020B0503020204020204" pitchFamily="34" charset="-122"/>
                </a:rPr>
                <a:t>PPT</a:t>
              </a:r>
              <a:r>
                <a:rPr lang="zh-CN" altLang="en-US" sz="100" spc="120" dirty="0">
                  <a:solidFill>
                    <a:schemeClr val="bg1"/>
                  </a:solidFill>
                  <a:latin typeface="微软雅黑" panose="020B0503020204020204" pitchFamily="34" charset="-122"/>
                  <a:ea typeface="微软雅黑" panose="020B0503020204020204" pitchFamily="34" charset="-122"/>
                </a:rPr>
                <a:t>素材，本身用于再出售，或者出租、出借、转让、分销、发布或者作为礼物供他人使用，不得转授权、出卖、转让本协议或者本协议中的权利。</a:t>
              </a:r>
              <a:br>
                <a:rPr lang="zh-CN" altLang="en-US" sz="100" spc="120" dirty="0">
                  <a:solidFill>
                    <a:schemeClr val="bg1"/>
                  </a:solidFill>
                  <a:latin typeface="微软雅黑" panose="020B0503020204020204" pitchFamily="34" charset="-122"/>
                  <a:ea typeface="微软雅黑" panose="020B0503020204020204" pitchFamily="34" charset="-122"/>
                </a:rPr>
              </a:br>
              <a:endParaRPr lang="zh-CN" altLang="en-US" sz="100" spc="120" dirty="0">
                <a:solidFill>
                  <a:schemeClr val="bg1"/>
                </a:solidFill>
              </a:endParaRPr>
            </a:p>
          </p:txBody>
        </p:sp>
        <p:sp>
          <p:nvSpPr>
            <p:cNvPr id="7" name="矩形 6"/>
            <p:cNvSpPr/>
            <p:nvPr/>
          </p:nvSpPr>
          <p:spPr>
            <a:xfrm>
              <a:off x="4834812" y="1280106"/>
              <a:ext cx="2192590" cy="198227"/>
            </a:xfrm>
            <a:prstGeom prst="rect">
              <a:avLst/>
            </a:prstGeom>
            <a:noFill/>
          </p:spPr>
          <p:txBody>
            <a:bodyPr wrap="square">
              <a:spAutoFit/>
            </a:bodyPr>
            <a:lstStyle/>
            <a:p>
              <a:pPr algn="dist"/>
              <a:r>
                <a:rPr lang="zh-CN" altLang="en-US" sz="100" dirty="0">
                  <a:solidFill>
                    <a:schemeClr val="bg1"/>
                  </a:solidFill>
                  <a:latin typeface="微软雅黑" panose="020B0503020204020204" pitchFamily="34" charset="-122"/>
                  <a:ea typeface="微软雅黑" panose="020B0503020204020204" pitchFamily="34" charset="-122"/>
                </a:rPr>
                <a:t>  版权声明</a:t>
              </a:r>
              <a:endParaRPr lang="zh-CN" altLang="en-US" sz="100" dirty="0">
                <a:solidFill>
                  <a:schemeClr val="bg1"/>
                </a:solidFill>
              </a:endParaRPr>
            </a:p>
          </p:txBody>
        </p:sp>
      </p:grpSp>
    </p:spTree>
    <p:extLst>
      <p:ext uri="{BB962C8B-B14F-4D97-AF65-F5344CB8AC3E}">
        <p14:creationId xmlns:p14="http://schemas.microsoft.com/office/powerpoint/2010/main" val="2043221300"/>
      </p:ext>
    </p:extLst>
  </p:cSld>
  <p:clrMapOvr>
    <a:masterClrMapping/>
  </p:clrMapOvr>
  <p:transition spd="slow">
    <p:wedg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noProof="1"/>
              <a:t>单击此处编辑母版标题样式</a:t>
            </a:r>
            <a:endParaRPr lang="en-US" noProof="1"/>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zh-CN" altLang="en-US" noProof="1"/>
              <a:t>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endParaRPr lang="en-US" noProof="1"/>
          </a:p>
        </p:txBody>
      </p:sp>
      <p:sp>
        <p:nvSpPr>
          <p:cNvPr id="4" name="Date Placeholder 3">
            <a:extLst>
              <a:ext uri="{FF2B5EF4-FFF2-40B4-BE49-F238E27FC236}">
                <a16:creationId xmlns:a16="http://schemas.microsoft.com/office/drawing/2014/main" xmlns="" id="{7284659E-3E9D-4BBC-B9E5-2065E405799D}"/>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endParaRPr lang="zh-CN" altLang="zh-CN"/>
          </a:p>
        </p:txBody>
      </p:sp>
      <p:sp>
        <p:nvSpPr>
          <p:cNvPr id="5" name="Footer Placeholder 4">
            <a:extLst>
              <a:ext uri="{FF2B5EF4-FFF2-40B4-BE49-F238E27FC236}">
                <a16:creationId xmlns:a16="http://schemas.microsoft.com/office/drawing/2014/main" xmlns="" id="{B1B4ED01-174C-4C4E-8EE3-2DA1FD1EF143}"/>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zh-CN" altLang="zh-CN"/>
          </a:p>
        </p:txBody>
      </p:sp>
      <p:sp>
        <p:nvSpPr>
          <p:cNvPr id="6" name="Slide Number Placeholder 5">
            <a:extLst>
              <a:ext uri="{FF2B5EF4-FFF2-40B4-BE49-F238E27FC236}">
                <a16:creationId xmlns:a16="http://schemas.microsoft.com/office/drawing/2014/main" xmlns="" id="{23F96B99-8CA0-4C91-921F-448822A02397}"/>
              </a:ext>
            </a:extLst>
          </p:cNvPr>
          <p:cNvSpPr>
            <a:spLocks noGrp="1"/>
          </p:cNvSpPr>
          <p:nvPr>
            <p:ph type="sldNum" sz="quarter" idx="12"/>
          </p:nvPr>
        </p:nvSpPr>
        <p:spPr>
          <a:xfrm>
            <a:off x="8610600" y="6356350"/>
            <a:ext cx="2743200" cy="365125"/>
          </a:xfrm>
          <a:prstGeom prst="rect">
            <a:avLst/>
          </a:prstGeom>
        </p:spPr>
        <p:txBody>
          <a:bodyPr/>
          <a:lstStyle>
            <a:lvl1pPr>
              <a:defRPr/>
            </a:lvl1pPr>
          </a:lstStyle>
          <a:p>
            <a:fld id="{935F0BF6-66D4-4249-9D37-1C73D3FCF09D}" type="slidenum">
              <a:rPr lang="zh-CN" altLang="zh-CN"/>
              <a:pPr/>
              <a:t>‹#›</a:t>
            </a:fld>
            <a:endParaRPr lang="zh-CN" altLang="zh-CN"/>
          </a:p>
        </p:txBody>
      </p:sp>
    </p:spTree>
    <p:extLst>
      <p:ext uri="{BB962C8B-B14F-4D97-AF65-F5344CB8AC3E}">
        <p14:creationId xmlns:p14="http://schemas.microsoft.com/office/powerpoint/2010/main" val="3923340326"/>
      </p:ext>
    </p:extLst>
  </p:cSld>
  <p:clrMapOvr>
    <a:masterClrMapping/>
  </p:clrMapOvr>
  <p:transition spd="slow">
    <p:wedg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2022/11/11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grpSp>
        <p:nvGrpSpPr>
          <p:cNvPr id="8" name="组合 7"/>
          <p:cNvGrpSpPr/>
          <p:nvPr userDrawn="1"/>
        </p:nvGrpSpPr>
        <p:grpSpPr>
          <a:xfrm>
            <a:off x="1156588" y="3126645"/>
            <a:ext cx="4849623" cy="1793748"/>
            <a:chOff x="1469042" y="1073970"/>
            <a:chExt cx="8924131" cy="3300801"/>
          </a:xfrm>
        </p:grpSpPr>
        <p:sp>
          <p:nvSpPr>
            <p:cNvPr id="9" name="标题 1"/>
            <p:cNvSpPr txBox="1"/>
            <p:nvPr/>
          </p:nvSpPr>
          <p:spPr>
            <a:xfrm>
              <a:off x="1469042" y="1073970"/>
              <a:ext cx="8924131" cy="330080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pPr>
              <a:r>
                <a:rPr lang="zh-CN" altLang="en-US" sz="100" dirty="0">
                  <a:solidFill>
                    <a:schemeClr val="bg1"/>
                  </a:solidFill>
                  <a:latin typeface="微软雅黑" panose="020B0503020204020204" pitchFamily="34" charset="-122"/>
                  <a:ea typeface="微软雅黑" panose="020B0503020204020204" pitchFamily="34" charset="-122"/>
                </a:rPr>
                <a:t>                              </a:t>
              </a:r>
              <a:br>
                <a:rPr lang="zh-CN" altLang="en-US" sz="100" dirty="0">
                  <a:solidFill>
                    <a:schemeClr val="bg1"/>
                  </a:solidFill>
                  <a:latin typeface="微软雅黑" panose="020B0503020204020204" pitchFamily="34" charset="-122"/>
                  <a:ea typeface="微软雅黑" panose="020B0503020204020204" pitchFamily="34" charset="-122"/>
                </a:rPr>
              </a:br>
              <a:r>
                <a:rPr lang="zh-CN" altLang="en-US" sz="100" spc="120" dirty="0">
                  <a:solidFill>
                    <a:schemeClr val="bg1"/>
                  </a:solidFill>
                  <a:latin typeface="微软雅黑" panose="020B0503020204020204" pitchFamily="34" charset="-122"/>
                  <a:ea typeface="微软雅黑" panose="020B0503020204020204" pitchFamily="34" charset="-122"/>
                </a:rPr>
                <a:t/>
              </a:r>
              <a:br>
                <a:rPr lang="zh-CN" altLang="en-US" sz="100" spc="120" dirty="0">
                  <a:solidFill>
                    <a:schemeClr val="bg1"/>
                  </a:solidFill>
                  <a:latin typeface="微软雅黑" panose="020B0503020204020204" pitchFamily="34" charset="-122"/>
                  <a:ea typeface="微软雅黑" panose="020B0503020204020204" pitchFamily="34" charset="-122"/>
                </a:rPr>
              </a:br>
              <a:endParaRPr lang="en-US" altLang="zh-CN" sz="100" spc="120" dirty="0">
                <a:solidFill>
                  <a:schemeClr val="bg1"/>
                </a:solidFill>
                <a:latin typeface="微软雅黑" panose="020B0503020204020204" pitchFamily="34" charset="-122"/>
                <a:ea typeface="微软雅黑" panose="020B0503020204020204" pitchFamily="34" charset="-122"/>
              </a:endParaRPr>
            </a:p>
            <a:p>
              <a:pPr>
                <a:lnSpc>
                  <a:spcPct val="150000"/>
                </a:lnSpc>
              </a:pPr>
              <a:endParaRPr lang="en-US" altLang="zh-CN" sz="100" spc="120" dirty="0">
                <a:solidFill>
                  <a:schemeClr val="bg1"/>
                </a:solidFill>
                <a:latin typeface="微软雅黑" panose="020B0503020204020204" pitchFamily="34" charset="-122"/>
                <a:ea typeface="微软雅黑" panose="020B0503020204020204" pitchFamily="34" charset="-122"/>
              </a:endParaRPr>
            </a:p>
            <a:p>
              <a:pPr>
                <a:lnSpc>
                  <a:spcPct val="150000"/>
                </a:lnSpc>
              </a:pPr>
              <a:r>
                <a:rPr lang="zh-CN" altLang="en-US" sz="100" spc="120" dirty="0">
                  <a:solidFill>
                    <a:schemeClr val="bg1"/>
                  </a:solidFill>
                  <a:latin typeface="微软雅黑" panose="020B0503020204020204" pitchFamily="34" charset="-122"/>
                  <a:ea typeface="微软雅黑" panose="020B0503020204020204" pitchFamily="34" charset="-122"/>
                </a:rPr>
                <a:t>感谢您下载平台上提供的</a:t>
              </a:r>
              <a:r>
                <a:rPr lang="en-US" altLang="zh-CN" sz="100" spc="120" dirty="0">
                  <a:solidFill>
                    <a:schemeClr val="bg1"/>
                  </a:solidFill>
                  <a:latin typeface="微软雅黑" panose="020B0503020204020204" pitchFamily="34" charset="-122"/>
                  <a:ea typeface="微软雅黑" panose="020B0503020204020204" pitchFamily="34" charset="-122"/>
                </a:rPr>
                <a:t>PPT</a:t>
              </a:r>
              <a:r>
                <a:rPr lang="zh-CN" altLang="en-US" sz="100" spc="120" dirty="0">
                  <a:solidFill>
                    <a:schemeClr val="bg1"/>
                  </a:solidFill>
                  <a:latin typeface="微软雅黑" panose="020B0503020204020204" pitchFamily="34" charset="-122"/>
                  <a:ea typeface="微软雅黑" panose="020B0503020204020204" pitchFamily="34" charset="-122"/>
                </a:rPr>
                <a:t>作品，为了您和熊猫办公以及原创作者的利益，请勿复制、传播、销售，否则将承担法律责任！熊猫办公将对作品进行维权，按照传播下载次数进行十倍的索取赔偿！</a:t>
              </a:r>
              <a:r>
                <a:rPr lang="en-US" altLang="zh-CN" sz="100" spc="120" dirty="0">
                  <a:solidFill>
                    <a:schemeClr val="bg1"/>
                  </a:solidFill>
                  <a:latin typeface="微软雅黑" panose="020B0503020204020204" pitchFamily="34" charset="-122"/>
                  <a:ea typeface="微软雅黑" panose="020B0503020204020204" pitchFamily="34" charset="-122"/>
                </a:rPr>
                <a:t/>
              </a:r>
              <a:br>
                <a:rPr lang="en-US" altLang="zh-CN" sz="100" spc="120" dirty="0">
                  <a:solidFill>
                    <a:schemeClr val="bg1"/>
                  </a:solidFill>
                  <a:latin typeface="微软雅黑" panose="020B0503020204020204" pitchFamily="34" charset="-122"/>
                  <a:ea typeface="微软雅黑" panose="020B0503020204020204" pitchFamily="34" charset="-122"/>
                </a:rPr>
              </a:br>
              <a:r>
                <a:rPr lang="zh-CN" altLang="en-US" sz="100" spc="120" dirty="0">
                  <a:solidFill>
                    <a:schemeClr val="bg1"/>
                  </a:solidFill>
                  <a:latin typeface="微软雅黑" panose="020B0503020204020204" pitchFamily="34" charset="-122"/>
                  <a:ea typeface="微软雅黑" panose="020B0503020204020204" pitchFamily="34" charset="-122"/>
                </a:rPr>
                <a:t/>
              </a:r>
              <a:br>
                <a:rPr lang="zh-CN" altLang="en-US" sz="100" spc="120" dirty="0">
                  <a:solidFill>
                    <a:schemeClr val="bg1"/>
                  </a:solidFill>
                  <a:latin typeface="微软雅黑" panose="020B0503020204020204" pitchFamily="34" charset="-122"/>
                  <a:ea typeface="微软雅黑" panose="020B0503020204020204" pitchFamily="34" charset="-122"/>
                </a:rPr>
              </a:br>
              <a:r>
                <a:rPr lang="en-US" altLang="zh-CN" sz="100" spc="120" dirty="0">
                  <a:solidFill>
                    <a:schemeClr val="bg1"/>
                  </a:solidFill>
                  <a:latin typeface="微软雅黑" panose="020B0503020204020204" pitchFamily="34" charset="-122"/>
                  <a:ea typeface="微软雅黑" panose="020B0503020204020204" pitchFamily="34" charset="-122"/>
                </a:rPr>
                <a:t>1.</a:t>
              </a:r>
              <a:r>
                <a:rPr lang="zh-CN" altLang="en-US" sz="100" spc="120" dirty="0">
                  <a:solidFill>
                    <a:schemeClr val="bg1"/>
                  </a:solidFill>
                  <a:latin typeface="微软雅黑" panose="020B0503020204020204" pitchFamily="34" charset="-122"/>
                  <a:ea typeface="微软雅黑" panose="020B0503020204020204" pitchFamily="34" charset="-122"/>
                </a:rPr>
                <a:t>在熊猫办公出售的</a:t>
              </a:r>
              <a:r>
                <a:rPr lang="en-US" altLang="zh-CN" sz="100" spc="120" dirty="0">
                  <a:solidFill>
                    <a:schemeClr val="bg1"/>
                  </a:solidFill>
                  <a:latin typeface="微软雅黑" panose="020B0503020204020204" pitchFamily="34" charset="-122"/>
                  <a:ea typeface="微软雅黑" panose="020B0503020204020204" pitchFamily="34" charset="-122"/>
                </a:rPr>
                <a:t>PPT</a:t>
              </a:r>
              <a:r>
                <a:rPr lang="zh-CN" altLang="en-US" sz="100" spc="120" dirty="0">
                  <a:solidFill>
                    <a:schemeClr val="bg1"/>
                  </a:solidFill>
                  <a:latin typeface="微软雅黑" panose="020B0503020204020204" pitchFamily="34" charset="-122"/>
                  <a:ea typeface="微软雅黑" panose="020B0503020204020204" pitchFamily="34" charset="-122"/>
                </a:rPr>
                <a:t>模板是免版税类（</a:t>
              </a:r>
              <a:r>
                <a:rPr lang="en-US" altLang="zh-CN" sz="100" spc="120" dirty="0">
                  <a:solidFill>
                    <a:schemeClr val="bg1"/>
                  </a:solidFill>
                  <a:latin typeface="微软雅黑" panose="020B0503020204020204" pitchFamily="34" charset="-122"/>
                  <a:ea typeface="微软雅黑" panose="020B0503020204020204" pitchFamily="34" charset="-122"/>
                </a:rPr>
                <a:t>RF</a:t>
              </a:r>
              <a:r>
                <a:rPr lang="zh-CN" altLang="en-US" sz="100" spc="120" dirty="0">
                  <a:solidFill>
                    <a:schemeClr val="bg1"/>
                  </a:solidFill>
                  <a:latin typeface="微软雅黑" panose="020B0503020204020204" pitchFamily="34" charset="-122"/>
                  <a:ea typeface="微软雅黑" panose="020B0503020204020204" pitchFamily="34" charset="-122"/>
                </a:rPr>
                <a:t>：</a:t>
              </a:r>
              <a:r>
                <a:rPr lang="en-US" altLang="zh-CN" sz="100" spc="120" dirty="0">
                  <a:solidFill>
                    <a:schemeClr val="bg1"/>
                  </a:solidFill>
                  <a:latin typeface="微软雅黑" panose="020B0503020204020204" pitchFamily="34" charset="-122"/>
                  <a:ea typeface="微软雅黑" panose="020B0503020204020204" pitchFamily="34" charset="-122"/>
                </a:rPr>
                <a:t>Royalty-Free</a:t>
              </a:r>
              <a:r>
                <a:rPr lang="zh-CN" altLang="en-US" sz="100" spc="120" dirty="0">
                  <a:solidFill>
                    <a:schemeClr val="bg1"/>
                  </a:solidFill>
                  <a:latin typeface="微软雅黑" panose="020B0503020204020204" pitchFamily="34" charset="-122"/>
                  <a:ea typeface="微软雅黑" panose="020B0503020204020204" pitchFamily="34" charset="-122"/>
                </a:rPr>
                <a:t>）正版受</a:t>
              </a:r>
              <a:r>
                <a:rPr lang="en-US" altLang="zh-CN" sz="100" spc="120" dirty="0">
                  <a:solidFill>
                    <a:schemeClr val="bg1"/>
                  </a:solidFill>
                  <a:latin typeface="微软雅黑" panose="020B0503020204020204" pitchFamily="34" charset="-122"/>
                  <a:ea typeface="微软雅黑" panose="020B0503020204020204" pitchFamily="34" charset="-122"/>
                </a:rPr>
                <a:t>《</a:t>
              </a:r>
              <a:r>
                <a:rPr lang="zh-CN" altLang="en-US" sz="100" spc="120" dirty="0">
                  <a:solidFill>
                    <a:schemeClr val="bg1"/>
                  </a:solidFill>
                  <a:latin typeface="微软雅黑" panose="020B0503020204020204" pitchFamily="34" charset="-122"/>
                  <a:ea typeface="微软雅黑" panose="020B0503020204020204" pitchFamily="34" charset="-122"/>
                </a:rPr>
                <a:t>中国人民共和国著作法</a:t>
              </a:r>
              <a:r>
                <a:rPr lang="en-US" altLang="zh-CN" sz="100" spc="120" dirty="0">
                  <a:solidFill>
                    <a:schemeClr val="bg1"/>
                  </a:solidFill>
                  <a:latin typeface="微软雅黑" panose="020B0503020204020204" pitchFamily="34" charset="-122"/>
                  <a:ea typeface="微软雅黑" panose="020B0503020204020204" pitchFamily="34" charset="-122"/>
                </a:rPr>
                <a:t>》</a:t>
              </a:r>
              <a:r>
                <a:rPr lang="zh-CN" altLang="en-US" sz="100" spc="120" dirty="0">
                  <a:solidFill>
                    <a:schemeClr val="bg1"/>
                  </a:solidFill>
                  <a:latin typeface="微软雅黑" panose="020B0503020204020204" pitchFamily="34" charset="-122"/>
                  <a:ea typeface="微软雅黑" panose="020B0503020204020204" pitchFamily="34" charset="-122"/>
                </a:rPr>
                <a:t>和</a:t>
              </a:r>
              <a:r>
                <a:rPr lang="en-US" altLang="zh-CN" sz="100" spc="120" dirty="0">
                  <a:solidFill>
                    <a:schemeClr val="bg1"/>
                  </a:solidFill>
                  <a:latin typeface="微软雅黑" panose="020B0503020204020204" pitchFamily="34" charset="-122"/>
                  <a:ea typeface="微软雅黑" panose="020B0503020204020204" pitchFamily="34" charset="-122"/>
                </a:rPr>
                <a:t>《</a:t>
              </a:r>
              <a:r>
                <a:rPr lang="zh-CN" altLang="en-US" sz="100" spc="120" dirty="0">
                  <a:solidFill>
                    <a:schemeClr val="bg1"/>
                  </a:solidFill>
                  <a:latin typeface="微软雅黑" panose="020B0503020204020204" pitchFamily="34" charset="-122"/>
                  <a:ea typeface="微软雅黑" panose="020B0503020204020204" pitchFamily="34" charset="-122"/>
                </a:rPr>
                <a:t>世界版权公约</a:t>
              </a:r>
              <a:r>
                <a:rPr lang="en-US" altLang="zh-CN" sz="100" spc="120" dirty="0">
                  <a:solidFill>
                    <a:schemeClr val="bg1"/>
                  </a:solidFill>
                  <a:latin typeface="微软雅黑" panose="020B0503020204020204" pitchFamily="34" charset="-122"/>
                  <a:ea typeface="微软雅黑" panose="020B0503020204020204" pitchFamily="34" charset="-122"/>
                </a:rPr>
                <a:t>》</a:t>
              </a:r>
              <a:r>
                <a:rPr lang="zh-CN" altLang="en-US" sz="100" spc="120" dirty="0">
                  <a:solidFill>
                    <a:schemeClr val="bg1"/>
                  </a:solidFill>
                  <a:latin typeface="微软雅黑" panose="020B0503020204020204" pitchFamily="34" charset="-122"/>
                  <a:ea typeface="微软雅黑" panose="020B0503020204020204" pitchFamily="34" charset="-122"/>
                </a:rPr>
                <a:t>的保护，作品的所有权、版权和著作权归熊猫办公所有，您下载的是</a:t>
              </a:r>
              <a:r>
                <a:rPr lang="en-US" altLang="zh-CN" sz="100" spc="120" dirty="0">
                  <a:solidFill>
                    <a:schemeClr val="bg1"/>
                  </a:solidFill>
                  <a:latin typeface="微软雅黑" panose="020B0503020204020204" pitchFamily="34" charset="-122"/>
                  <a:ea typeface="微软雅黑" panose="020B0503020204020204" pitchFamily="34" charset="-122"/>
                </a:rPr>
                <a:t>PPT</a:t>
              </a:r>
              <a:r>
                <a:rPr lang="zh-CN" altLang="en-US" sz="100" spc="120" dirty="0">
                  <a:solidFill>
                    <a:schemeClr val="bg1"/>
                  </a:solidFill>
                  <a:latin typeface="微软雅黑" panose="020B0503020204020204" pitchFamily="34" charset="-122"/>
                  <a:ea typeface="微软雅黑" panose="020B0503020204020204" pitchFamily="34" charset="-122"/>
                </a:rPr>
                <a:t>模板素材的使用权。</a:t>
              </a:r>
              <a:br>
                <a:rPr lang="zh-CN" altLang="en-US" sz="100" spc="120" dirty="0">
                  <a:solidFill>
                    <a:schemeClr val="bg1"/>
                  </a:solidFill>
                  <a:latin typeface="微软雅黑" panose="020B0503020204020204" pitchFamily="34" charset="-122"/>
                  <a:ea typeface="微软雅黑" panose="020B0503020204020204" pitchFamily="34" charset="-122"/>
                </a:rPr>
              </a:br>
              <a:r>
                <a:rPr lang="en-US" altLang="zh-CN" sz="100" spc="120" dirty="0">
                  <a:solidFill>
                    <a:schemeClr val="bg1"/>
                  </a:solidFill>
                  <a:latin typeface="微软雅黑" panose="020B0503020204020204" pitchFamily="34" charset="-122"/>
                  <a:ea typeface="微软雅黑" panose="020B0503020204020204" pitchFamily="34" charset="-122"/>
                </a:rPr>
                <a:t>2.</a:t>
              </a:r>
              <a:r>
                <a:rPr lang="zh-CN" altLang="en-US" sz="100" spc="120" dirty="0">
                  <a:solidFill>
                    <a:schemeClr val="bg1"/>
                  </a:solidFill>
                  <a:latin typeface="微软雅黑" panose="020B0503020204020204" pitchFamily="34" charset="-122"/>
                  <a:ea typeface="微软雅黑" panose="020B0503020204020204" pitchFamily="34" charset="-122"/>
                </a:rPr>
                <a:t>不得将熊猫办公的</a:t>
              </a:r>
              <a:r>
                <a:rPr lang="en-US" altLang="zh-CN" sz="100" spc="120" dirty="0">
                  <a:solidFill>
                    <a:schemeClr val="bg1"/>
                  </a:solidFill>
                  <a:latin typeface="微软雅黑" panose="020B0503020204020204" pitchFamily="34" charset="-122"/>
                  <a:ea typeface="微软雅黑" panose="020B0503020204020204" pitchFamily="34" charset="-122"/>
                </a:rPr>
                <a:t>PPT</a:t>
              </a:r>
              <a:r>
                <a:rPr lang="zh-CN" altLang="en-US" sz="100" spc="120" dirty="0">
                  <a:solidFill>
                    <a:schemeClr val="bg1"/>
                  </a:solidFill>
                  <a:latin typeface="微软雅黑" panose="020B0503020204020204" pitchFamily="34" charset="-122"/>
                  <a:ea typeface="微软雅黑" panose="020B0503020204020204" pitchFamily="34" charset="-122"/>
                </a:rPr>
                <a:t>模板、</a:t>
              </a:r>
              <a:r>
                <a:rPr lang="en-US" altLang="zh-CN" sz="100" spc="120" dirty="0">
                  <a:solidFill>
                    <a:schemeClr val="bg1"/>
                  </a:solidFill>
                  <a:latin typeface="微软雅黑" panose="020B0503020204020204" pitchFamily="34" charset="-122"/>
                  <a:ea typeface="微软雅黑" panose="020B0503020204020204" pitchFamily="34" charset="-122"/>
                </a:rPr>
                <a:t>PPT</a:t>
              </a:r>
              <a:r>
                <a:rPr lang="zh-CN" altLang="en-US" sz="100" spc="120" dirty="0">
                  <a:solidFill>
                    <a:schemeClr val="bg1"/>
                  </a:solidFill>
                  <a:latin typeface="微软雅黑" panose="020B0503020204020204" pitchFamily="34" charset="-122"/>
                  <a:ea typeface="微软雅黑" panose="020B0503020204020204" pitchFamily="34" charset="-122"/>
                </a:rPr>
                <a:t>素材，本身用于再出售，或者出租、出借、转让、分销、发布或者作为礼物供他人使用，不得转授权、出卖、转让本协议或者本协议中的权利。</a:t>
              </a:r>
              <a:br>
                <a:rPr lang="zh-CN" altLang="en-US" sz="100" spc="120" dirty="0">
                  <a:solidFill>
                    <a:schemeClr val="bg1"/>
                  </a:solidFill>
                  <a:latin typeface="微软雅黑" panose="020B0503020204020204" pitchFamily="34" charset="-122"/>
                  <a:ea typeface="微软雅黑" panose="020B0503020204020204" pitchFamily="34" charset="-122"/>
                </a:rPr>
              </a:br>
              <a:endParaRPr lang="zh-CN" altLang="en-US" sz="100" spc="120" dirty="0">
                <a:solidFill>
                  <a:schemeClr val="bg1"/>
                </a:solidFill>
              </a:endParaRPr>
            </a:p>
          </p:txBody>
        </p:sp>
        <p:sp>
          <p:nvSpPr>
            <p:cNvPr id="10" name="矩形 9"/>
            <p:cNvSpPr/>
            <p:nvPr/>
          </p:nvSpPr>
          <p:spPr>
            <a:xfrm>
              <a:off x="4834812" y="1280106"/>
              <a:ext cx="2192590" cy="198227"/>
            </a:xfrm>
            <a:prstGeom prst="rect">
              <a:avLst/>
            </a:prstGeom>
            <a:noFill/>
          </p:spPr>
          <p:txBody>
            <a:bodyPr wrap="square">
              <a:spAutoFit/>
            </a:bodyPr>
            <a:lstStyle/>
            <a:p>
              <a:pPr algn="dist"/>
              <a:r>
                <a:rPr lang="zh-CN" altLang="en-US" sz="100" dirty="0">
                  <a:solidFill>
                    <a:schemeClr val="bg1"/>
                  </a:solidFill>
                  <a:latin typeface="微软雅黑" panose="020B0503020204020204" pitchFamily="34" charset="-122"/>
                  <a:ea typeface="微软雅黑" panose="020B0503020204020204" pitchFamily="34" charset="-122"/>
                </a:rPr>
                <a:t>  版权声明</a:t>
              </a:r>
              <a:endParaRPr lang="zh-CN" altLang="en-US" sz="100" dirty="0">
                <a:solidFill>
                  <a:schemeClr val="bg1"/>
                </a:solidFill>
              </a:endParaRPr>
            </a:p>
          </p:txBody>
        </p:sp>
      </p:grpSp>
    </p:spTree>
    <p:extLst>
      <p:ext uri="{BB962C8B-B14F-4D97-AF65-F5344CB8AC3E}">
        <p14:creationId xmlns:p14="http://schemas.microsoft.com/office/powerpoint/2010/main" val="3593102671"/>
      </p:ext>
    </p:extLst>
  </p:cSld>
  <p:clrMapOvr>
    <a:masterClrMapping/>
  </p:clrMapOvr>
  <p:transition spd="slow">
    <p:wedg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2022/11/11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grpSp>
        <p:nvGrpSpPr>
          <p:cNvPr id="8" name="组合 7"/>
          <p:cNvGrpSpPr/>
          <p:nvPr userDrawn="1"/>
        </p:nvGrpSpPr>
        <p:grpSpPr>
          <a:xfrm>
            <a:off x="1156588" y="3126645"/>
            <a:ext cx="4849623" cy="1793748"/>
            <a:chOff x="1469042" y="1073970"/>
            <a:chExt cx="8924131" cy="3300801"/>
          </a:xfrm>
        </p:grpSpPr>
        <p:sp>
          <p:nvSpPr>
            <p:cNvPr id="9" name="标题 1"/>
            <p:cNvSpPr txBox="1"/>
            <p:nvPr/>
          </p:nvSpPr>
          <p:spPr>
            <a:xfrm>
              <a:off x="1469042" y="1073970"/>
              <a:ext cx="8924131" cy="330080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pPr>
              <a:r>
                <a:rPr lang="zh-CN" altLang="en-US" sz="100" dirty="0">
                  <a:solidFill>
                    <a:schemeClr val="bg1"/>
                  </a:solidFill>
                  <a:latin typeface="微软雅黑" panose="020B0503020204020204" pitchFamily="34" charset="-122"/>
                  <a:ea typeface="微软雅黑" panose="020B0503020204020204" pitchFamily="34" charset="-122"/>
                </a:rPr>
                <a:t>                              </a:t>
              </a:r>
              <a:br>
                <a:rPr lang="zh-CN" altLang="en-US" sz="100" dirty="0">
                  <a:solidFill>
                    <a:schemeClr val="bg1"/>
                  </a:solidFill>
                  <a:latin typeface="微软雅黑" panose="020B0503020204020204" pitchFamily="34" charset="-122"/>
                  <a:ea typeface="微软雅黑" panose="020B0503020204020204" pitchFamily="34" charset="-122"/>
                </a:rPr>
              </a:br>
              <a:r>
                <a:rPr lang="zh-CN" altLang="en-US" sz="100" spc="120" dirty="0">
                  <a:solidFill>
                    <a:schemeClr val="bg1"/>
                  </a:solidFill>
                  <a:latin typeface="微软雅黑" panose="020B0503020204020204" pitchFamily="34" charset="-122"/>
                  <a:ea typeface="微软雅黑" panose="020B0503020204020204" pitchFamily="34" charset="-122"/>
                </a:rPr>
                <a:t/>
              </a:r>
              <a:br>
                <a:rPr lang="zh-CN" altLang="en-US" sz="100" spc="120" dirty="0">
                  <a:solidFill>
                    <a:schemeClr val="bg1"/>
                  </a:solidFill>
                  <a:latin typeface="微软雅黑" panose="020B0503020204020204" pitchFamily="34" charset="-122"/>
                  <a:ea typeface="微软雅黑" panose="020B0503020204020204" pitchFamily="34" charset="-122"/>
                </a:rPr>
              </a:br>
              <a:endParaRPr lang="en-US" altLang="zh-CN" sz="100" spc="120" dirty="0">
                <a:solidFill>
                  <a:schemeClr val="bg1"/>
                </a:solidFill>
                <a:latin typeface="微软雅黑" panose="020B0503020204020204" pitchFamily="34" charset="-122"/>
                <a:ea typeface="微软雅黑" panose="020B0503020204020204" pitchFamily="34" charset="-122"/>
              </a:endParaRPr>
            </a:p>
            <a:p>
              <a:pPr>
                <a:lnSpc>
                  <a:spcPct val="150000"/>
                </a:lnSpc>
              </a:pPr>
              <a:endParaRPr lang="en-US" altLang="zh-CN" sz="100" spc="120" dirty="0">
                <a:solidFill>
                  <a:schemeClr val="bg1"/>
                </a:solidFill>
                <a:latin typeface="微软雅黑" panose="020B0503020204020204" pitchFamily="34" charset="-122"/>
                <a:ea typeface="微软雅黑" panose="020B0503020204020204" pitchFamily="34" charset="-122"/>
              </a:endParaRPr>
            </a:p>
            <a:p>
              <a:pPr>
                <a:lnSpc>
                  <a:spcPct val="150000"/>
                </a:lnSpc>
              </a:pPr>
              <a:r>
                <a:rPr lang="zh-CN" altLang="en-US" sz="100" spc="120" dirty="0">
                  <a:solidFill>
                    <a:schemeClr val="bg1"/>
                  </a:solidFill>
                  <a:latin typeface="微软雅黑" panose="020B0503020204020204" pitchFamily="34" charset="-122"/>
                  <a:ea typeface="微软雅黑" panose="020B0503020204020204" pitchFamily="34" charset="-122"/>
                </a:rPr>
                <a:t>感谢您下载平台上提供的</a:t>
              </a:r>
              <a:r>
                <a:rPr lang="en-US" altLang="zh-CN" sz="100" spc="120" dirty="0">
                  <a:solidFill>
                    <a:schemeClr val="bg1"/>
                  </a:solidFill>
                  <a:latin typeface="微软雅黑" panose="020B0503020204020204" pitchFamily="34" charset="-122"/>
                  <a:ea typeface="微软雅黑" panose="020B0503020204020204" pitchFamily="34" charset="-122"/>
                </a:rPr>
                <a:t>PPT</a:t>
              </a:r>
              <a:r>
                <a:rPr lang="zh-CN" altLang="en-US" sz="100" spc="120" dirty="0">
                  <a:solidFill>
                    <a:schemeClr val="bg1"/>
                  </a:solidFill>
                  <a:latin typeface="微软雅黑" panose="020B0503020204020204" pitchFamily="34" charset="-122"/>
                  <a:ea typeface="微软雅黑" panose="020B0503020204020204" pitchFamily="34" charset="-122"/>
                </a:rPr>
                <a:t>作品，为了您和熊猫办公以及原创作者的利益，请勿复制、传播、销售，否则将承担法律责任！熊猫办公将对作品进行维权，按照传播下载次数进行十倍的索取赔偿！</a:t>
              </a:r>
              <a:r>
                <a:rPr lang="en-US" altLang="zh-CN" sz="100" spc="120" dirty="0">
                  <a:solidFill>
                    <a:schemeClr val="bg1"/>
                  </a:solidFill>
                  <a:latin typeface="微软雅黑" panose="020B0503020204020204" pitchFamily="34" charset="-122"/>
                  <a:ea typeface="微软雅黑" panose="020B0503020204020204" pitchFamily="34" charset="-122"/>
                </a:rPr>
                <a:t/>
              </a:r>
              <a:br>
                <a:rPr lang="en-US" altLang="zh-CN" sz="100" spc="120" dirty="0">
                  <a:solidFill>
                    <a:schemeClr val="bg1"/>
                  </a:solidFill>
                  <a:latin typeface="微软雅黑" panose="020B0503020204020204" pitchFamily="34" charset="-122"/>
                  <a:ea typeface="微软雅黑" panose="020B0503020204020204" pitchFamily="34" charset="-122"/>
                </a:rPr>
              </a:br>
              <a:r>
                <a:rPr lang="zh-CN" altLang="en-US" sz="100" spc="120" dirty="0">
                  <a:solidFill>
                    <a:schemeClr val="bg1"/>
                  </a:solidFill>
                  <a:latin typeface="微软雅黑" panose="020B0503020204020204" pitchFamily="34" charset="-122"/>
                  <a:ea typeface="微软雅黑" panose="020B0503020204020204" pitchFamily="34" charset="-122"/>
                </a:rPr>
                <a:t/>
              </a:r>
              <a:br>
                <a:rPr lang="zh-CN" altLang="en-US" sz="100" spc="120" dirty="0">
                  <a:solidFill>
                    <a:schemeClr val="bg1"/>
                  </a:solidFill>
                  <a:latin typeface="微软雅黑" panose="020B0503020204020204" pitchFamily="34" charset="-122"/>
                  <a:ea typeface="微软雅黑" panose="020B0503020204020204" pitchFamily="34" charset="-122"/>
                </a:rPr>
              </a:br>
              <a:r>
                <a:rPr lang="en-US" altLang="zh-CN" sz="100" spc="120" dirty="0">
                  <a:solidFill>
                    <a:schemeClr val="bg1"/>
                  </a:solidFill>
                  <a:latin typeface="微软雅黑" panose="020B0503020204020204" pitchFamily="34" charset="-122"/>
                  <a:ea typeface="微软雅黑" panose="020B0503020204020204" pitchFamily="34" charset="-122"/>
                </a:rPr>
                <a:t>1.</a:t>
              </a:r>
              <a:r>
                <a:rPr lang="zh-CN" altLang="en-US" sz="100" spc="120" dirty="0">
                  <a:solidFill>
                    <a:schemeClr val="bg1"/>
                  </a:solidFill>
                  <a:latin typeface="微软雅黑" panose="020B0503020204020204" pitchFamily="34" charset="-122"/>
                  <a:ea typeface="微软雅黑" panose="020B0503020204020204" pitchFamily="34" charset="-122"/>
                </a:rPr>
                <a:t>在熊猫办公出售的</a:t>
              </a:r>
              <a:r>
                <a:rPr lang="en-US" altLang="zh-CN" sz="100" spc="120" dirty="0">
                  <a:solidFill>
                    <a:schemeClr val="bg1"/>
                  </a:solidFill>
                  <a:latin typeface="微软雅黑" panose="020B0503020204020204" pitchFamily="34" charset="-122"/>
                  <a:ea typeface="微软雅黑" panose="020B0503020204020204" pitchFamily="34" charset="-122"/>
                </a:rPr>
                <a:t>PPT</a:t>
              </a:r>
              <a:r>
                <a:rPr lang="zh-CN" altLang="en-US" sz="100" spc="120" dirty="0">
                  <a:solidFill>
                    <a:schemeClr val="bg1"/>
                  </a:solidFill>
                  <a:latin typeface="微软雅黑" panose="020B0503020204020204" pitchFamily="34" charset="-122"/>
                  <a:ea typeface="微软雅黑" panose="020B0503020204020204" pitchFamily="34" charset="-122"/>
                </a:rPr>
                <a:t>模板是免版税类（</a:t>
              </a:r>
              <a:r>
                <a:rPr lang="en-US" altLang="zh-CN" sz="100" spc="120" dirty="0">
                  <a:solidFill>
                    <a:schemeClr val="bg1"/>
                  </a:solidFill>
                  <a:latin typeface="微软雅黑" panose="020B0503020204020204" pitchFamily="34" charset="-122"/>
                  <a:ea typeface="微软雅黑" panose="020B0503020204020204" pitchFamily="34" charset="-122"/>
                </a:rPr>
                <a:t>RF</a:t>
              </a:r>
              <a:r>
                <a:rPr lang="zh-CN" altLang="en-US" sz="100" spc="120" dirty="0">
                  <a:solidFill>
                    <a:schemeClr val="bg1"/>
                  </a:solidFill>
                  <a:latin typeface="微软雅黑" panose="020B0503020204020204" pitchFamily="34" charset="-122"/>
                  <a:ea typeface="微软雅黑" panose="020B0503020204020204" pitchFamily="34" charset="-122"/>
                </a:rPr>
                <a:t>：</a:t>
              </a:r>
              <a:r>
                <a:rPr lang="en-US" altLang="zh-CN" sz="100" spc="120" dirty="0">
                  <a:solidFill>
                    <a:schemeClr val="bg1"/>
                  </a:solidFill>
                  <a:latin typeface="微软雅黑" panose="020B0503020204020204" pitchFamily="34" charset="-122"/>
                  <a:ea typeface="微软雅黑" panose="020B0503020204020204" pitchFamily="34" charset="-122"/>
                </a:rPr>
                <a:t>Royalty-Free</a:t>
              </a:r>
              <a:r>
                <a:rPr lang="zh-CN" altLang="en-US" sz="100" spc="120" dirty="0">
                  <a:solidFill>
                    <a:schemeClr val="bg1"/>
                  </a:solidFill>
                  <a:latin typeface="微软雅黑" panose="020B0503020204020204" pitchFamily="34" charset="-122"/>
                  <a:ea typeface="微软雅黑" panose="020B0503020204020204" pitchFamily="34" charset="-122"/>
                </a:rPr>
                <a:t>）正版受</a:t>
              </a:r>
              <a:r>
                <a:rPr lang="en-US" altLang="zh-CN" sz="100" spc="120" dirty="0">
                  <a:solidFill>
                    <a:schemeClr val="bg1"/>
                  </a:solidFill>
                  <a:latin typeface="微软雅黑" panose="020B0503020204020204" pitchFamily="34" charset="-122"/>
                  <a:ea typeface="微软雅黑" panose="020B0503020204020204" pitchFamily="34" charset="-122"/>
                </a:rPr>
                <a:t>《</a:t>
              </a:r>
              <a:r>
                <a:rPr lang="zh-CN" altLang="en-US" sz="100" spc="120" dirty="0">
                  <a:solidFill>
                    <a:schemeClr val="bg1"/>
                  </a:solidFill>
                  <a:latin typeface="微软雅黑" panose="020B0503020204020204" pitchFamily="34" charset="-122"/>
                  <a:ea typeface="微软雅黑" panose="020B0503020204020204" pitchFamily="34" charset="-122"/>
                </a:rPr>
                <a:t>中国人民共和国著作法</a:t>
              </a:r>
              <a:r>
                <a:rPr lang="en-US" altLang="zh-CN" sz="100" spc="120" dirty="0">
                  <a:solidFill>
                    <a:schemeClr val="bg1"/>
                  </a:solidFill>
                  <a:latin typeface="微软雅黑" panose="020B0503020204020204" pitchFamily="34" charset="-122"/>
                  <a:ea typeface="微软雅黑" panose="020B0503020204020204" pitchFamily="34" charset="-122"/>
                </a:rPr>
                <a:t>》</a:t>
              </a:r>
              <a:r>
                <a:rPr lang="zh-CN" altLang="en-US" sz="100" spc="120" dirty="0">
                  <a:solidFill>
                    <a:schemeClr val="bg1"/>
                  </a:solidFill>
                  <a:latin typeface="微软雅黑" panose="020B0503020204020204" pitchFamily="34" charset="-122"/>
                  <a:ea typeface="微软雅黑" panose="020B0503020204020204" pitchFamily="34" charset="-122"/>
                </a:rPr>
                <a:t>和</a:t>
              </a:r>
              <a:r>
                <a:rPr lang="en-US" altLang="zh-CN" sz="100" spc="120" dirty="0">
                  <a:solidFill>
                    <a:schemeClr val="bg1"/>
                  </a:solidFill>
                  <a:latin typeface="微软雅黑" panose="020B0503020204020204" pitchFamily="34" charset="-122"/>
                  <a:ea typeface="微软雅黑" panose="020B0503020204020204" pitchFamily="34" charset="-122"/>
                </a:rPr>
                <a:t>《</a:t>
              </a:r>
              <a:r>
                <a:rPr lang="zh-CN" altLang="en-US" sz="100" spc="120" dirty="0">
                  <a:solidFill>
                    <a:schemeClr val="bg1"/>
                  </a:solidFill>
                  <a:latin typeface="微软雅黑" panose="020B0503020204020204" pitchFamily="34" charset="-122"/>
                  <a:ea typeface="微软雅黑" panose="020B0503020204020204" pitchFamily="34" charset="-122"/>
                </a:rPr>
                <a:t>世界版权公约</a:t>
              </a:r>
              <a:r>
                <a:rPr lang="en-US" altLang="zh-CN" sz="100" spc="120" dirty="0">
                  <a:solidFill>
                    <a:schemeClr val="bg1"/>
                  </a:solidFill>
                  <a:latin typeface="微软雅黑" panose="020B0503020204020204" pitchFamily="34" charset="-122"/>
                  <a:ea typeface="微软雅黑" panose="020B0503020204020204" pitchFamily="34" charset="-122"/>
                </a:rPr>
                <a:t>》</a:t>
              </a:r>
              <a:r>
                <a:rPr lang="zh-CN" altLang="en-US" sz="100" spc="120" dirty="0">
                  <a:solidFill>
                    <a:schemeClr val="bg1"/>
                  </a:solidFill>
                  <a:latin typeface="微软雅黑" panose="020B0503020204020204" pitchFamily="34" charset="-122"/>
                  <a:ea typeface="微软雅黑" panose="020B0503020204020204" pitchFamily="34" charset="-122"/>
                </a:rPr>
                <a:t>的保护，作品的所有权、版权和著作权归熊猫办公所有，您下载的是</a:t>
              </a:r>
              <a:r>
                <a:rPr lang="en-US" altLang="zh-CN" sz="100" spc="120" dirty="0">
                  <a:solidFill>
                    <a:schemeClr val="bg1"/>
                  </a:solidFill>
                  <a:latin typeface="微软雅黑" panose="020B0503020204020204" pitchFamily="34" charset="-122"/>
                  <a:ea typeface="微软雅黑" panose="020B0503020204020204" pitchFamily="34" charset="-122"/>
                </a:rPr>
                <a:t>PPT</a:t>
              </a:r>
              <a:r>
                <a:rPr lang="zh-CN" altLang="en-US" sz="100" spc="120" dirty="0">
                  <a:solidFill>
                    <a:schemeClr val="bg1"/>
                  </a:solidFill>
                  <a:latin typeface="微软雅黑" panose="020B0503020204020204" pitchFamily="34" charset="-122"/>
                  <a:ea typeface="微软雅黑" panose="020B0503020204020204" pitchFamily="34" charset="-122"/>
                </a:rPr>
                <a:t>模板素材的使用权。</a:t>
              </a:r>
              <a:br>
                <a:rPr lang="zh-CN" altLang="en-US" sz="100" spc="120" dirty="0">
                  <a:solidFill>
                    <a:schemeClr val="bg1"/>
                  </a:solidFill>
                  <a:latin typeface="微软雅黑" panose="020B0503020204020204" pitchFamily="34" charset="-122"/>
                  <a:ea typeface="微软雅黑" panose="020B0503020204020204" pitchFamily="34" charset="-122"/>
                </a:rPr>
              </a:br>
              <a:r>
                <a:rPr lang="en-US" altLang="zh-CN" sz="100" spc="120" dirty="0">
                  <a:solidFill>
                    <a:schemeClr val="bg1"/>
                  </a:solidFill>
                  <a:latin typeface="微软雅黑" panose="020B0503020204020204" pitchFamily="34" charset="-122"/>
                  <a:ea typeface="微软雅黑" panose="020B0503020204020204" pitchFamily="34" charset="-122"/>
                </a:rPr>
                <a:t>2.</a:t>
              </a:r>
              <a:r>
                <a:rPr lang="zh-CN" altLang="en-US" sz="100" spc="120" dirty="0">
                  <a:solidFill>
                    <a:schemeClr val="bg1"/>
                  </a:solidFill>
                  <a:latin typeface="微软雅黑" panose="020B0503020204020204" pitchFamily="34" charset="-122"/>
                  <a:ea typeface="微软雅黑" panose="020B0503020204020204" pitchFamily="34" charset="-122"/>
                </a:rPr>
                <a:t>不得将熊猫办公的</a:t>
              </a:r>
              <a:r>
                <a:rPr lang="en-US" altLang="zh-CN" sz="100" spc="120" dirty="0">
                  <a:solidFill>
                    <a:schemeClr val="bg1"/>
                  </a:solidFill>
                  <a:latin typeface="微软雅黑" panose="020B0503020204020204" pitchFamily="34" charset="-122"/>
                  <a:ea typeface="微软雅黑" panose="020B0503020204020204" pitchFamily="34" charset="-122"/>
                </a:rPr>
                <a:t>PPT</a:t>
              </a:r>
              <a:r>
                <a:rPr lang="zh-CN" altLang="en-US" sz="100" spc="120" dirty="0">
                  <a:solidFill>
                    <a:schemeClr val="bg1"/>
                  </a:solidFill>
                  <a:latin typeface="微软雅黑" panose="020B0503020204020204" pitchFamily="34" charset="-122"/>
                  <a:ea typeface="微软雅黑" panose="020B0503020204020204" pitchFamily="34" charset="-122"/>
                </a:rPr>
                <a:t>模板、</a:t>
              </a:r>
              <a:r>
                <a:rPr lang="en-US" altLang="zh-CN" sz="100" spc="120" dirty="0">
                  <a:solidFill>
                    <a:schemeClr val="bg1"/>
                  </a:solidFill>
                  <a:latin typeface="微软雅黑" panose="020B0503020204020204" pitchFamily="34" charset="-122"/>
                  <a:ea typeface="微软雅黑" panose="020B0503020204020204" pitchFamily="34" charset="-122"/>
                </a:rPr>
                <a:t>PPT</a:t>
              </a:r>
              <a:r>
                <a:rPr lang="zh-CN" altLang="en-US" sz="100" spc="120" dirty="0">
                  <a:solidFill>
                    <a:schemeClr val="bg1"/>
                  </a:solidFill>
                  <a:latin typeface="微软雅黑" panose="020B0503020204020204" pitchFamily="34" charset="-122"/>
                  <a:ea typeface="微软雅黑" panose="020B0503020204020204" pitchFamily="34" charset="-122"/>
                </a:rPr>
                <a:t>素材，本身用于再出售，或者出租、出借、转让、分销、发布或者作为礼物供他人使用，不得转授权、出卖、转让本协议或者本协议中的权利。</a:t>
              </a:r>
              <a:br>
                <a:rPr lang="zh-CN" altLang="en-US" sz="100" spc="120" dirty="0">
                  <a:solidFill>
                    <a:schemeClr val="bg1"/>
                  </a:solidFill>
                  <a:latin typeface="微软雅黑" panose="020B0503020204020204" pitchFamily="34" charset="-122"/>
                  <a:ea typeface="微软雅黑" panose="020B0503020204020204" pitchFamily="34" charset="-122"/>
                </a:rPr>
              </a:br>
              <a:endParaRPr lang="zh-CN" altLang="en-US" sz="100" spc="120" dirty="0">
                <a:solidFill>
                  <a:schemeClr val="bg1"/>
                </a:solidFill>
              </a:endParaRPr>
            </a:p>
          </p:txBody>
        </p:sp>
        <p:sp>
          <p:nvSpPr>
            <p:cNvPr id="10" name="矩形 9"/>
            <p:cNvSpPr/>
            <p:nvPr/>
          </p:nvSpPr>
          <p:spPr>
            <a:xfrm>
              <a:off x="4834812" y="1280106"/>
              <a:ext cx="2192590" cy="198227"/>
            </a:xfrm>
            <a:prstGeom prst="rect">
              <a:avLst/>
            </a:prstGeom>
            <a:noFill/>
          </p:spPr>
          <p:txBody>
            <a:bodyPr wrap="square">
              <a:spAutoFit/>
            </a:bodyPr>
            <a:lstStyle/>
            <a:p>
              <a:pPr algn="dist"/>
              <a:r>
                <a:rPr lang="zh-CN" altLang="en-US" sz="100" dirty="0">
                  <a:solidFill>
                    <a:schemeClr val="bg1"/>
                  </a:solidFill>
                  <a:latin typeface="微软雅黑" panose="020B0503020204020204" pitchFamily="34" charset="-122"/>
                  <a:ea typeface="微软雅黑" panose="020B0503020204020204" pitchFamily="34" charset="-122"/>
                </a:rPr>
                <a:t>  版权声明</a:t>
              </a:r>
              <a:endParaRPr lang="zh-CN" altLang="en-US" sz="100" dirty="0">
                <a:solidFill>
                  <a:schemeClr val="bg1"/>
                </a:solidFill>
              </a:endParaRPr>
            </a:p>
          </p:txBody>
        </p:sp>
      </p:grpSp>
    </p:spTree>
    <p:extLst>
      <p:ext uri="{BB962C8B-B14F-4D97-AF65-F5344CB8AC3E}">
        <p14:creationId xmlns:p14="http://schemas.microsoft.com/office/powerpoint/2010/main" val="3606127345"/>
      </p:ext>
    </p:extLst>
  </p:cSld>
  <p:clrMapOvr>
    <a:masterClrMapping/>
  </p:clrMapOvr>
  <p:transition spd="slow">
    <p:wedg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2022/11/11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016690721"/>
      </p:ext>
    </p:extLst>
  </p:cSld>
  <p:clrMapOvr>
    <a:masterClrMapping/>
  </p:clrMapOvr>
  <p:transition spd="slow">
    <p:wedg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2022/11/11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153052253"/>
      </p:ext>
    </p:extLst>
  </p:cSld>
  <p:clrMapOvr>
    <a:masterClrMapping/>
  </p:clrMapOvr>
  <p:transition spd="slow">
    <p:wedg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06" y="0"/>
            <a:ext cx="12188388" cy="6858000"/>
          </a:xfrm>
          <a:prstGeom prst="rect">
            <a:avLst/>
          </a:prstGeom>
        </p:spPr>
      </p:pic>
    </p:spTree>
    <p:extLst>
      <p:ext uri="{BB962C8B-B14F-4D97-AF65-F5344CB8AC3E}">
        <p14:creationId xmlns:p14="http://schemas.microsoft.com/office/powerpoint/2010/main" val="50523436"/>
      </p:ext>
    </p:extLst>
  </p:cSld>
  <p:clrMapOvr>
    <a:masterClrMapping/>
  </p:clrMapOvr>
  <p:transition spd="slow">
    <p:wedg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pic>
        <p:nvPicPr>
          <p:cNvPr id="3075" name="bg" descr="F:\1-原创素材\1_mm1102\PPT\PPT_014\materaials\contents_1.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078" name="balloon" descr="F:\1-原创素材\1_mm1102\PPT\PPT_014\materaials\contents_3.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137125" y="260649"/>
            <a:ext cx="2872889" cy="3953777"/>
          </a:xfrm>
          <a:prstGeom prst="rect">
            <a:avLst/>
          </a:prstGeom>
          <a:noFill/>
          <a:extLst>
            <a:ext uri="{909E8E84-426E-40DD-AFC4-6F175D3DCCD1}">
              <a14:hiddenFill xmlns:a14="http://schemas.microsoft.com/office/drawing/2010/main">
                <a:solidFill>
                  <a:srgbClr val="FFFFFF"/>
                </a:solidFill>
              </a14:hiddenFill>
            </a:ext>
          </a:extLst>
        </p:spPr>
      </p:pic>
      <p:pic>
        <p:nvPicPr>
          <p:cNvPr id="18" name="balloon_2" descr="F:\1-原创素材\1_mm1102\PPT\PPT_014\materaials\contents_3.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rot="21128631" flipH="1">
            <a:off x="562828" y="191027"/>
            <a:ext cx="4983709" cy="6480175"/>
          </a:xfrm>
          <a:prstGeom prst="rect">
            <a:avLst/>
          </a:prstGeom>
          <a:noFill/>
          <a:extLst>
            <a:ext uri="{909E8E84-426E-40DD-AFC4-6F175D3DCCD1}">
              <a14:hiddenFill xmlns:a14="http://schemas.microsoft.com/office/drawing/2010/main">
                <a:solidFill>
                  <a:srgbClr val="FFFFFF"/>
                </a:solidFill>
              </a14:hiddenFill>
            </a:ext>
          </a:extLst>
        </p:spPr>
      </p:pic>
      <p:pic>
        <p:nvPicPr>
          <p:cNvPr id="3077" name="shape" descr="F:\1-原创素材\1_mm1102\PPT\PPT_014\materaials\contents_2.png"/>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391477" y="1019679"/>
            <a:ext cx="9178075" cy="4788148"/>
          </a:xfrm>
          <a:prstGeom prst="rect">
            <a:avLst/>
          </a:prstGeom>
          <a:noFill/>
          <a:extLst>
            <a:ext uri="{909E8E84-426E-40DD-AFC4-6F175D3DCCD1}">
              <a14:hiddenFill xmlns:a14="http://schemas.microsoft.com/office/drawing/2010/main">
                <a:solidFill>
                  <a:srgbClr val="FFFFFF"/>
                </a:solidFill>
              </a14:hiddenFill>
            </a:ext>
          </a:extLst>
        </p:spPr>
      </p:pic>
      <p:pic>
        <p:nvPicPr>
          <p:cNvPr id="3076" name="grassland" descr="F:\1-原创素材\1_mm1102\PPT\PPT_014\materaials\contents_5.png"/>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4933949"/>
            <a:ext cx="12192000" cy="1924051"/>
          </a:xfrm>
          <a:prstGeom prst="rect">
            <a:avLst/>
          </a:prstGeom>
          <a:noFill/>
          <a:extLst>
            <a:ext uri="{909E8E84-426E-40DD-AFC4-6F175D3DCCD1}">
              <a14:hiddenFill xmlns:a14="http://schemas.microsoft.com/office/drawing/2010/main">
                <a:solidFill>
                  <a:srgbClr val="FFFFFF"/>
                </a:solidFill>
              </a14:hiddenFill>
            </a:ext>
          </a:extLst>
        </p:spPr>
      </p:pic>
      <p:pic>
        <p:nvPicPr>
          <p:cNvPr id="3079" name="kite" descr="F:\1-原创素材\1_mm1102\PPT\PPT_014\materaials\contents_4.png"/>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12397026" y="3034493"/>
            <a:ext cx="900740" cy="758519"/>
          </a:xfrm>
          <a:prstGeom prst="rect">
            <a:avLst/>
          </a:prstGeom>
          <a:noFill/>
          <a:extLst>
            <a:ext uri="{909E8E84-426E-40DD-AFC4-6F175D3DCCD1}">
              <a14:hiddenFill xmlns:a14="http://schemas.microsoft.com/office/drawing/2010/main">
                <a:solidFill>
                  <a:srgbClr val="FFFFFF"/>
                </a:solidFill>
              </a14:hiddenFill>
            </a:ext>
          </a:extLst>
        </p:spPr>
      </p:pic>
      <p:grpSp>
        <p:nvGrpSpPr>
          <p:cNvPr id="3" name="组合 2"/>
          <p:cNvGrpSpPr/>
          <p:nvPr userDrawn="1"/>
        </p:nvGrpSpPr>
        <p:grpSpPr>
          <a:xfrm>
            <a:off x="595135" y="4965171"/>
            <a:ext cx="11001731" cy="1920213"/>
            <a:chOff x="-4251670" y="1149350"/>
            <a:chExt cx="16299090" cy="2844800"/>
          </a:xfrm>
        </p:grpSpPr>
        <p:pic>
          <p:nvPicPr>
            <p:cNvPr id="3080" name="children_1" descr="F:\1-原创素材\1_mm1102\PPT\PPT_014\materaials\children_1.png"/>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4251670" y="1339850"/>
              <a:ext cx="1790700" cy="2463800"/>
            </a:xfrm>
            <a:prstGeom prst="rect">
              <a:avLst/>
            </a:prstGeom>
            <a:noFill/>
            <a:extLst>
              <a:ext uri="{909E8E84-426E-40DD-AFC4-6F175D3DCCD1}">
                <a14:hiddenFill xmlns:a14="http://schemas.microsoft.com/office/drawing/2010/main">
                  <a:solidFill>
                    <a:srgbClr val="FFFFFF"/>
                  </a:solidFill>
                </a14:hiddenFill>
              </a:ext>
            </a:extLst>
          </p:spPr>
        </p:pic>
        <p:pic>
          <p:nvPicPr>
            <p:cNvPr id="3081" name="children_2" descr="F:\1-原创素材\1_mm1102\PPT\PPT_014\materaials\children_2.png"/>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758950" y="1308100"/>
              <a:ext cx="1574800" cy="2527300"/>
            </a:xfrm>
            <a:prstGeom prst="rect">
              <a:avLst/>
            </a:prstGeom>
            <a:noFill/>
            <a:extLst>
              <a:ext uri="{909E8E84-426E-40DD-AFC4-6F175D3DCCD1}">
                <a14:hiddenFill xmlns:a14="http://schemas.microsoft.com/office/drawing/2010/main">
                  <a:solidFill>
                    <a:srgbClr val="FFFFFF"/>
                  </a:solidFill>
                </a14:hiddenFill>
              </a:ext>
            </a:extLst>
          </p:spPr>
        </p:pic>
        <p:pic>
          <p:nvPicPr>
            <p:cNvPr id="3082" name="children_3" descr="F:\1-原创素材\1_mm1102\PPT\PPT_014\materaials\children_3.png"/>
            <p:cNvPicPr>
              <a:picLocks noChangeAspect="1" noChangeArrowheads="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657225" y="1295400"/>
              <a:ext cx="1790700" cy="2552700"/>
            </a:xfrm>
            <a:prstGeom prst="rect">
              <a:avLst/>
            </a:prstGeom>
            <a:noFill/>
            <a:extLst>
              <a:ext uri="{909E8E84-426E-40DD-AFC4-6F175D3DCCD1}">
                <a14:hiddenFill xmlns:a14="http://schemas.microsoft.com/office/drawing/2010/main">
                  <a:solidFill>
                    <a:srgbClr val="FFFFFF"/>
                  </a:solidFill>
                </a14:hiddenFill>
              </a:ext>
            </a:extLst>
          </p:spPr>
        </p:pic>
        <p:pic>
          <p:nvPicPr>
            <p:cNvPr id="3083" name="children_4" descr="F:\1-原创素材\1_mm1102\PPT\PPT_014\materaials\children_4.png"/>
            <p:cNvPicPr>
              <a:picLocks noChangeAspect="1" noChangeArrowheads="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2800350" y="1149350"/>
              <a:ext cx="1600200" cy="2844800"/>
            </a:xfrm>
            <a:prstGeom prst="rect">
              <a:avLst/>
            </a:prstGeom>
            <a:noFill/>
            <a:extLst>
              <a:ext uri="{909E8E84-426E-40DD-AFC4-6F175D3DCCD1}">
                <a14:hiddenFill xmlns:a14="http://schemas.microsoft.com/office/drawing/2010/main">
                  <a:solidFill>
                    <a:srgbClr val="FFFFFF"/>
                  </a:solidFill>
                </a14:hiddenFill>
              </a:ext>
            </a:extLst>
          </p:spPr>
        </p:pic>
        <p:pic>
          <p:nvPicPr>
            <p:cNvPr id="3084" name="children_5" descr="F:\1-原创素材\1_mm1102\PPT\PPT_014\materaials\children_5.png"/>
            <p:cNvPicPr>
              <a:picLocks noChangeAspect="1" noChangeArrowheads="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4367361" y="1244600"/>
              <a:ext cx="2006600" cy="2654300"/>
            </a:xfrm>
            <a:prstGeom prst="rect">
              <a:avLst/>
            </a:prstGeom>
            <a:noFill/>
            <a:extLst>
              <a:ext uri="{909E8E84-426E-40DD-AFC4-6F175D3DCCD1}">
                <a14:hiddenFill xmlns:a14="http://schemas.microsoft.com/office/drawing/2010/main">
                  <a:solidFill>
                    <a:srgbClr val="FFFFFF"/>
                  </a:solidFill>
                </a14:hiddenFill>
              </a:ext>
            </a:extLst>
          </p:spPr>
        </p:pic>
        <p:pic>
          <p:nvPicPr>
            <p:cNvPr id="3085" name="children_6" descr="F:\1-原创素材\1_mm1102\PPT\PPT_014\materaials\children_6.png"/>
            <p:cNvPicPr>
              <a:picLocks noChangeAspect="1" noChangeArrowheads="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6316951" y="1219200"/>
              <a:ext cx="1689100" cy="2705100"/>
            </a:xfrm>
            <a:prstGeom prst="rect">
              <a:avLst/>
            </a:prstGeom>
            <a:noFill/>
            <a:extLst>
              <a:ext uri="{909E8E84-426E-40DD-AFC4-6F175D3DCCD1}">
                <a14:hiddenFill xmlns:a14="http://schemas.microsoft.com/office/drawing/2010/main">
                  <a:solidFill>
                    <a:srgbClr val="FFFFFF"/>
                  </a:solidFill>
                </a14:hiddenFill>
              </a:ext>
            </a:extLst>
          </p:spPr>
        </p:pic>
        <p:pic>
          <p:nvPicPr>
            <p:cNvPr id="3086" name="children_7" descr="F:\1-原创素材\1_mm1102\PPT\PPT_014\materaials\children_7.png"/>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8238835" y="1346200"/>
              <a:ext cx="2019300" cy="2451100"/>
            </a:xfrm>
            <a:prstGeom prst="rect">
              <a:avLst/>
            </a:prstGeom>
            <a:noFill/>
            <a:extLst>
              <a:ext uri="{909E8E84-426E-40DD-AFC4-6F175D3DCCD1}">
                <a14:hiddenFill xmlns:a14="http://schemas.microsoft.com/office/drawing/2010/main">
                  <a:solidFill>
                    <a:srgbClr val="FFFFFF"/>
                  </a:solidFill>
                </a14:hiddenFill>
              </a:ext>
            </a:extLst>
          </p:spPr>
        </p:pic>
        <p:pic>
          <p:nvPicPr>
            <p:cNvPr id="3087" name="children_8" descr="F:\1-原创素材\1_mm1102\PPT\PPT_014\materaials\children_8.png"/>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0269420" y="1327150"/>
              <a:ext cx="1778000" cy="2489200"/>
            </a:xfrm>
            <a:prstGeom prst="rect">
              <a:avLst/>
            </a:prstGeom>
            <a:noFill/>
            <a:extLst>
              <a:ext uri="{909E8E84-426E-40DD-AFC4-6F175D3DCCD1}">
                <a14:hiddenFill xmlns:a14="http://schemas.microsoft.com/office/drawing/2010/main">
                  <a:solidFill>
                    <a:srgbClr val="FFFFFF"/>
                  </a:solidFill>
                </a14:hiddenFill>
              </a:ext>
            </a:extLst>
          </p:spPr>
        </p:pic>
      </p:grpSp>
      <p:sp>
        <p:nvSpPr>
          <p:cNvPr id="4" name="TextBox 3"/>
          <p:cNvSpPr txBox="1"/>
          <p:nvPr userDrawn="1"/>
        </p:nvSpPr>
        <p:spPr>
          <a:xfrm>
            <a:off x="-3889109" y="7845491"/>
            <a:ext cx="1304075" cy="461665"/>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dirty="0">
                <a:ln>
                  <a:noFill/>
                </a:ln>
                <a:solidFill>
                  <a:prstClr val="white"/>
                </a:solidFill>
                <a:effectLst/>
                <a:uLnTx/>
                <a:uFillTx/>
                <a:latin typeface="Calibri"/>
                <a:ea typeface="宋体" panose="02010600030101010101" pitchFamily="2" charset="-122"/>
                <a:cs typeface="+mn-cs"/>
              </a:rPr>
              <a:t>Contents</a:t>
            </a:r>
            <a:endParaRPr kumimoji="0" lang="zh-CN" altLang="en-US" sz="2400" b="0" i="0" u="none" strike="noStrike" kern="1200" cap="none" spc="0" normalizeH="0" baseline="0" noProof="0" dirty="0">
              <a:ln>
                <a:noFill/>
              </a:ln>
              <a:solidFill>
                <a:prstClr val="white"/>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593538057"/>
      </p:ext>
    </p:extLst>
  </p:cSld>
  <p:clrMapOvr>
    <a:masterClrMapping/>
  </p:clrMapOvr>
  <p:transition spd="slow">
    <p:wedg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076"/>
                                        </p:tgtEl>
                                        <p:attrNameLst>
                                          <p:attrName>style.visibility</p:attrName>
                                        </p:attrNameLst>
                                      </p:cBhvr>
                                      <p:to>
                                        <p:strVal val="visible"/>
                                      </p:to>
                                    </p:set>
                                    <p:animEffect transition="in" filter="fade">
                                      <p:cBhvr>
                                        <p:cTn id="7" dur="2000"/>
                                        <p:tgtEl>
                                          <p:spTgt spid="3076"/>
                                        </p:tgtEl>
                                      </p:cBhvr>
                                    </p:animEffect>
                                    <p:anim calcmode="lin" valueType="num">
                                      <p:cBhvr>
                                        <p:cTn id="8" dur="2000" fill="hold"/>
                                        <p:tgtEl>
                                          <p:spTgt spid="3076"/>
                                        </p:tgtEl>
                                        <p:attrNameLst>
                                          <p:attrName>ppt_x</p:attrName>
                                        </p:attrNameLst>
                                      </p:cBhvr>
                                      <p:tavLst>
                                        <p:tav tm="0">
                                          <p:val>
                                            <p:strVal val="#ppt_x"/>
                                          </p:val>
                                        </p:tav>
                                        <p:tav tm="100000">
                                          <p:val>
                                            <p:strVal val="#ppt_x"/>
                                          </p:val>
                                        </p:tav>
                                      </p:tavLst>
                                    </p:anim>
                                    <p:anim calcmode="lin" valueType="num">
                                      <p:cBhvr>
                                        <p:cTn id="9" dur="2000" fill="hold"/>
                                        <p:tgtEl>
                                          <p:spTgt spid="3076"/>
                                        </p:tgtEl>
                                        <p:attrNameLst>
                                          <p:attrName>ppt_y</p:attrName>
                                        </p:attrNameLst>
                                      </p:cBhvr>
                                      <p:tavLst>
                                        <p:tav tm="0">
                                          <p:val>
                                            <p:strVal val="#ppt_y+.1"/>
                                          </p:val>
                                        </p:tav>
                                        <p:tav tm="100000">
                                          <p:val>
                                            <p:strVal val="#ppt_y"/>
                                          </p:val>
                                        </p:tav>
                                      </p:tavLst>
                                    </p:anim>
                                  </p:childTnLst>
                                </p:cTn>
                              </p:par>
                              <p:par>
                                <p:cTn id="10" presetID="42" presetClass="path" presetSubtype="0" fill="hold" nodeType="withEffect">
                                  <p:stCondLst>
                                    <p:cond delay="0"/>
                                  </p:stCondLst>
                                  <p:childTnLst>
                                    <p:animMotion origin="layout" path="M 4.16667E-6 4.93827E-7 L -0.64809 -0.37593 " pathEditMode="relative" rAng="0" ptsTypes="AA">
                                      <p:cBhvr>
                                        <p:cTn id="11" dur="12000" fill="hold"/>
                                        <p:tgtEl>
                                          <p:spTgt spid="3079"/>
                                        </p:tgtEl>
                                        <p:attrNameLst>
                                          <p:attrName>ppt_x</p:attrName>
                                          <p:attrName>ppt_y</p:attrName>
                                        </p:attrNameLst>
                                      </p:cBhvr>
                                      <p:rCtr x="-32413" y="-18796"/>
                                    </p:animMotion>
                                  </p:childTnLst>
                                </p:cTn>
                              </p:par>
                              <p:par>
                                <p:cTn id="12" presetID="10" presetClass="entr" presetSubtype="0" fill="hold" nodeType="withEffect">
                                  <p:stCondLst>
                                    <p:cond delay="1000"/>
                                  </p:stCondLst>
                                  <p:childTnLst>
                                    <p:set>
                                      <p:cBhvr>
                                        <p:cTn id="13" dur="1" fill="hold">
                                          <p:stCondLst>
                                            <p:cond delay="0"/>
                                          </p:stCondLst>
                                        </p:cTn>
                                        <p:tgtEl>
                                          <p:spTgt spid="3077"/>
                                        </p:tgtEl>
                                        <p:attrNameLst>
                                          <p:attrName>style.visibility</p:attrName>
                                        </p:attrNameLst>
                                      </p:cBhvr>
                                      <p:to>
                                        <p:strVal val="visible"/>
                                      </p:to>
                                    </p:set>
                                    <p:animEffect transition="in" filter="fade">
                                      <p:cBhvr>
                                        <p:cTn id="14" dur="2000"/>
                                        <p:tgtEl>
                                          <p:spTgt spid="3077"/>
                                        </p:tgtEl>
                                      </p:cBhvr>
                                    </p:animEffect>
                                  </p:childTnLst>
                                </p:cTn>
                              </p:par>
                              <p:par>
                                <p:cTn id="15" presetID="42" presetClass="entr" presetSubtype="0" fill="hold" nodeType="withEffect">
                                  <p:stCondLst>
                                    <p:cond delay="200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500"/>
                                        <p:tgtEl>
                                          <p:spTgt spid="3"/>
                                        </p:tgtEl>
                                      </p:cBhvr>
                                    </p:animEffect>
                                    <p:anim calcmode="lin" valueType="num">
                                      <p:cBhvr>
                                        <p:cTn id="18" dur="1500" fill="hold"/>
                                        <p:tgtEl>
                                          <p:spTgt spid="3"/>
                                        </p:tgtEl>
                                        <p:attrNameLst>
                                          <p:attrName>ppt_x</p:attrName>
                                        </p:attrNameLst>
                                      </p:cBhvr>
                                      <p:tavLst>
                                        <p:tav tm="0">
                                          <p:val>
                                            <p:strVal val="#ppt_x"/>
                                          </p:val>
                                        </p:tav>
                                        <p:tav tm="100000">
                                          <p:val>
                                            <p:strVal val="#ppt_x"/>
                                          </p:val>
                                        </p:tav>
                                      </p:tavLst>
                                    </p:anim>
                                    <p:anim calcmode="lin" valueType="num">
                                      <p:cBhvr>
                                        <p:cTn id="19" dur="1500" fill="hold"/>
                                        <p:tgtEl>
                                          <p:spTgt spid="3"/>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3000"/>
                                  </p:stCondLst>
                                  <p:childTnLst>
                                    <p:set>
                                      <p:cBhvr>
                                        <p:cTn id="21" dur="1" fill="hold">
                                          <p:stCondLst>
                                            <p:cond delay="0"/>
                                          </p:stCondLst>
                                        </p:cTn>
                                        <p:tgtEl>
                                          <p:spTgt spid="3078"/>
                                        </p:tgtEl>
                                        <p:attrNameLst>
                                          <p:attrName>style.visibility</p:attrName>
                                        </p:attrNameLst>
                                      </p:cBhvr>
                                      <p:to>
                                        <p:strVal val="visible"/>
                                      </p:to>
                                    </p:set>
                                    <p:animEffect transition="in" filter="fade">
                                      <p:cBhvr>
                                        <p:cTn id="22" dur="3000"/>
                                        <p:tgtEl>
                                          <p:spTgt spid="3078"/>
                                        </p:tgtEl>
                                      </p:cBhvr>
                                    </p:animEffect>
                                    <p:anim calcmode="lin" valueType="num">
                                      <p:cBhvr>
                                        <p:cTn id="23" dur="3000" fill="hold"/>
                                        <p:tgtEl>
                                          <p:spTgt spid="3078"/>
                                        </p:tgtEl>
                                        <p:attrNameLst>
                                          <p:attrName>ppt_x</p:attrName>
                                        </p:attrNameLst>
                                      </p:cBhvr>
                                      <p:tavLst>
                                        <p:tav tm="0">
                                          <p:val>
                                            <p:strVal val="#ppt_x"/>
                                          </p:val>
                                        </p:tav>
                                        <p:tav tm="100000">
                                          <p:val>
                                            <p:strVal val="#ppt_x"/>
                                          </p:val>
                                        </p:tav>
                                      </p:tavLst>
                                    </p:anim>
                                    <p:anim calcmode="lin" valueType="num">
                                      <p:cBhvr>
                                        <p:cTn id="24" dur="3000" fill="hold"/>
                                        <p:tgtEl>
                                          <p:spTgt spid="3078"/>
                                        </p:tgtEl>
                                        <p:attrNameLst>
                                          <p:attrName>ppt_y</p:attrName>
                                        </p:attrNameLst>
                                      </p:cBhvr>
                                      <p:tavLst>
                                        <p:tav tm="0">
                                          <p:val>
                                            <p:strVal val="#ppt_y+.1"/>
                                          </p:val>
                                        </p:tav>
                                        <p:tav tm="100000">
                                          <p:val>
                                            <p:strVal val="#ppt_y"/>
                                          </p:val>
                                        </p:tav>
                                      </p:tavLst>
                                    </p:anim>
                                  </p:childTnLst>
                                </p:cTn>
                              </p:par>
                              <p:par>
                                <p:cTn id="25" presetID="8" presetClass="emph" presetSubtype="0" fill="hold" nodeType="withEffect">
                                  <p:stCondLst>
                                    <p:cond delay="6000"/>
                                  </p:stCondLst>
                                  <p:childTnLst>
                                    <p:animRot by="300000">
                                      <p:cBhvr>
                                        <p:cTn id="26" dur="2000" fill="hold"/>
                                        <p:tgtEl>
                                          <p:spTgt spid="3078"/>
                                        </p:tgtEl>
                                        <p:attrNameLst>
                                          <p:attrName>r</p:attrName>
                                        </p:attrNameLst>
                                      </p:cBhvr>
                                    </p:animRot>
                                  </p:childTnLst>
                                </p:cTn>
                              </p:par>
                              <p:par>
                                <p:cTn id="27" presetID="8" presetClass="emph" presetSubtype="0" fill="hold" nodeType="withEffect">
                                  <p:stCondLst>
                                    <p:cond delay="8000"/>
                                  </p:stCondLst>
                                  <p:childTnLst>
                                    <p:animRot by="-300000">
                                      <p:cBhvr>
                                        <p:cTn id="28" dur="2000" fill="hold"/>
                                        <p:tgtEl>
                                          <p:spTgt spid="3078"/>
                                        </p:tgtEl>
                                        <p:attrNameLst>
                                          <p:attrName>r</p:attrName>
                                        </p:attrNameLst>
                                      </p:cBhvr>
                                    </p:animRot>
                                  </p:childTnLst>
                                </p:cTn>
                              </p:par>
                              <p:par>
                                <p:cTn id="29" presetID="8" presetClass="emph" presetSubtype="0" fill="hold" nodeType="withEffect">
                                  <p:stCondLst>
                                    <p:cond delay="10000"/>
                                  </p:stCondLst>
                                  <p:childTnLst>
                                    <p:animRot by="300000">
                                      <p:cBhvr>
                                        <p:cTn id="30" dur="2000" fill="hold"/>
                                        <p:tgtEl>
                                          <p:spTgt spid="3078"/>
                                        </p:tgtEl>
                                        <p:attrNameLst>
                                          <p:attrName>r</p:attrName>
                                        </p:attrNameLst>
                                      </p:cBhvr>
                                    </p:animRot>
                                  </p:childTnLst>
                                </p:cTn>
                              </p:par>
                              <p:par>
                                <p:cTn id="31" presetID="42" presetClass="entr" presetSubtype="0" fill="hold" nodeType="withEffect">
                                  <p:stCondLst>
                                    <p:cond delay="5000"/>
                                  </p:stCondLst>
                                  <p:childTnLst>
                                    <p:set>
                                      <p:cBhvr>
                                        <p:cTn id="32" dur="1" fill="hold">
                                          <p:stCondLst>
                                            <p:cond delay="0"/>
                                          </p:stCondLst>
                                        </p:cTn>
                                        <p:tgtEl>
                                          <p:spTgt spid="18"/>
                                        </p:tgtEl>
                                        <p:attrNameLst>
                                          <p:attrName>style.visibility</p:attrName>
                                        </p:attrNameLst>
                                      </p:cBhvr>
                                      <p:to>
                                        <p:strVal val="visible"/>
                                      </p:to>
                                    </p:set>
                                    <p:animEffect transition="in" filter="fade">
                                      <p:cBhvr>
                                        <p:cTn id="33" dur="3000"/>
                                        <p:tgtEl>
                                          <p:spTgt spid="18"/>
                                        </p:tgtEl>
                                      </p:cBhvr>
                                    </p:animEffect>
                                    <p:anim calcmode="lin" valueType="num">
                                      <p:cBhvr>
                                        <p:cTn id="34" dur="3000" fill="hold"/>
                                        <p:tgtEl>
                                          <p:spTgt spid="18"/>
                                        </p:tgtEl>
                                        <p:attrNameLst>
                                          <p:attrName>ppt_x</p:attrName>
                                        </p:attrNameLst>
                                      </p:cBhvr>
                                      <p:tavLst>
                                        <p:tav tm="0">
                                          <p:val>
                                            <p:strVal val="#ppt_x"/>
                                          </p:val>
                                        </p:tav>
                                        <p:tav tm="100000">
                                          <p:val>
                                            <p:strVal val="#ppt_x"/>
                                          </p:val>
                                        </p:tav>
                                      </p:tavLst>
                                    </p:anim>
                                    <p:anim calcmode="lin" valueType="num">
                                      <p:cBhvr>
                                        <p:cTn id="35" dur="3000" fill="hold"/>
                                        <p:tgtEl>
                                          <p:spTgt spid="18"/>
                                        </p:tgtEl>
                                        <p:attrNameLst>
                                          <p:attrName>ppt_y</p:attrName>
                                        </p:attrNameLst>
                                      </p:cBhvr>
                                      <p:tavLst>
                                        <p:tav tm="0">
                                          <p:val>
                                            <p:strVal val="#ppt_y+.1"/>
                                          </p:val>
                                        </p:tav>
                                        <p:tav tm="100000">
                                          <p:val>
                                            <p:strVal val="#ppt_y"/>
                                          </p:val>
                                        </p:tav>
                                      </p:tavLst>
                                    </p:anim>
                                  </p:childTnLst>
                                </p:cTn>
                              </p:par>
                              <p:par>
                                <p:cTn id="36" presetID="8" presetClass="emph" presetSubtype="0" fill="hold" nodeType="withEffect">
                                  <p:stCondLst>
                                    <p:cond delay="8000"/>
                                  </p:stCondLst>
                                  <p:childTnLst>
                                    <p:animRot by="600000">
                                      <p:cBhvr>
                                        <p:cTn id="37" dur="2000" fill="hold"/>
                                        <p:tgtEl>
                                          <p:spTgt spid="18"/>
                                        </p:tgtEl>
                                        <p:attrNameLst>
                                          <p:attrName>r</p:attrName>
                                        </p:attrNameLst>
                                      </p:cBhvr>
                                    </p:animRot>
                                  </p:childTnLst>
                                </p:cTn>
                              </p:par>
                              <p:par>
                                <p:cTn id="38" presetID="8" presetClass="emph" presetSubtype="0" fill="hold" nodeType="withEffect">
                                  <p:stCondLst>
                                    <p:cond delay="10000"/>
                                  </p:stCondLst>
                                  <p:childTnLst>
                                    <p:animRot by="-600000">
                                      <p:cBhvr>
                                        <p:cTn id="39" dur="2000" fill="hold"/>
                                        <p:tgtEl>
                                          <p:spTgt spid="1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pic>
        <p:nvPicPr>
          <p:cNvPr id="3075" name="bg" descr="F:\1-原创素材\1_mm1102\PPT\PPT_014\materaials\contents_1.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078" name="balloon" descr="F:\1-原创素材\1_mm1102\PPT\PPT_014\materaials\contents_3.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137125" y="260649"/>
            <a:ext cx="2872889" cy="3953777"/>
          </a:xfrm>
          <a:prstGeom prst="rect">
            <a:avLst/>
          </a:prstGeom>
          <a:noFill/>
          <a:extLst>
            <a:ext uri="{909E8E84-426E-40DD-AFC4-6F175D3DCCD1}">
              <a14:hiddenFill xmlns:a14="http://schemas.microsoft.com/office/drawing/2010/main">
                <a:solidFill>
                  <a:srgbClr val="FFFFFF"/>
                </a:solidFill>
              </a14:hiddenFill>
            </a:ext>
          </a:extLst>
        </p:spPr>
      </p:pic>
      <p:pic>
        <p:nvPicPr>
          <p:cNvPr id="18" name="balloon_2" descr="F:\1-原创素材\1_mm1102\PPT\PPT_014\materaials\contents_3.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rot="21128631" flipH="1">
            <a:off x="562828" y="191027"/>
            <a:ext cx="4983709" cy="6480175"/>
          </a:xfrm>
          <a:prstGeom prst="rect">
            <a:avLst/>
          </a:prstGeom>
          <a:noFill/>
          <a:extLst>
            <a:ext uri="{909E8E84-426E-40DD-AFC4-6F175D3DCCD1}">
              <a14:hiddenFill xmlns:a14="http://schemas.microsoft.com/office/drawing/2010/main">
                <a:solidFill>
                  <a:srgbClr val="FFFFFF"/>
                </a:solidFill>
              </a14:hiddenFill>
            </a:ext>
          </a:extLst>
        </p:spPr>
      </p:pic>
      <p:pic>
        <p:nvPicPr>
          <p:cNvPr id="3077" name="shape" descr="F:\1-原创素材\1_mm1102\PPT\PPT_014\materaials\contents_2.png"/>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391477" y="1019679"/>
            <a:ext cx="9178075" cy="4788148"/>
          </a:xfrm>
          <a:prstGeom prst="rect">
            <a:avLst/>
          </a:prstGeom>
          <a:noFill/>
          <a:extLst>
            <a:ext uri="{909E8E84-426E-40DD-AFC4-6F175D3DCCD1}">
              <a14:hiddenFill xmlns:a14="http://schemas.microsoft.com/office/drawing/2010/main">
                <a:solidFill>
                  <a:srgbClr val="FFFFFF"/>
                </a:solidFill>
              </a14:hiddenFill>
            </a:ext>
          </a:extLst>
        </p:spPr>
      </p:pic>
      <p:pic>
        <p:nvPicPr>
          <p:cNvPr id="3076" name="grassland" descr="F:\1-原创素材\1_mm1102\PPT\PPT_014\materaials\contents_5.png"/>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4933949"/>
            <a:ext cx="12192000" cy="1924051"/>
          </a:xfrm>
          <a:prstGeom prst="rect">
            <a:avLst/>
          </a:prstGeom>
          <a:noFill/>
          <a:extLst>
            <a:ext uri="{909E8E84-426E-40DD-AFC4-6F175D3DCCD1}">
              <a14:hiddenFill xmlns:a14="http://schemas.microsoft.com/office/drawing/2010/main">
                <a:solidFill>
                  <a:srgbClr val="FFFFFF"/>
                </a:solidFill>
              </a14:hiddenFill>
            </a:ext>
          </a:extLst>
        </p:spPr>
      </p:pic>
      <p:grpSp>
        <p:nvGrpSpPr>
          <p:cNvPr id="3" name="组合 2"/>
          <p:cNvGrpSpPr/>
          <p:nvPr userDrawn="1"/>
        </p:nvGrpSpPr>
        <p:grpSpPr>
          <a:xfrm>
            <a:off x="595135" y="4965171"/>
            <a:ext cx="11001731" cy="1920213"/>
            <a:chOff x="-4251670" y="1149350"/>
            <a:chExt cx="16299090" cy="2844800"/>
          </a:xfrm>
        </p:grpSpPr>
        <p:pic>
          <p:nvPicPr>
            <p:cNvPr id="3080" name="children_1" descr="F:\1-原创素材\1_mm1102\PPT\PPT_014\materaials\children_1.png"/>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4251670" y="1339850"/>
              <a:ext cx="1790700" cy="2463800"/>
            </a:xfrm>
            <a:prstGeom prst="rect">
              <a:avLst/>
            </a:prstGeom>
            <a:noFill/>
            <a:extLst>
              <a:ext uri="{909E8E84-426E-40DD-AFC4-6F175D3DCCD1}">
                <a14:hiddenFill xmlns:a14="http://schemas.microsoft.com/office/drawing/2010/main">
                  <a:solidFill>
                    <a:srgbClr val="FFFFFF"/>
                  </a:solidFill>
                </a14:hiddenFill>
              </a:ext>
            </a:extLst>
          </p:spPr>
        </p:pic>
        <p:pic>
          <p:nvPicPr>
            <p:cNvPr id="3081" name="children_2" descr="F:\1-原创素材\1_mm1102\PPT\PPT_014\materaials\children_2.png"/>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758950" y="1308100"/>
              <a:ext cx="1574800" cy="2527300"/>
            </a:xfrm>
            <a:prstGeom prst="rect">
              <a:avLst/>
            </a:prstGeom>
            <a:noFill/>
            <a:extLst>
              <a:ext uri="{909E8E84-426E-40DD-AFC4-6F175D3DCCD1}">
                <a14:hiddenFill xmlns:a14="http://schemas.microsoft.com/office/drawing/2010/main">
                  <a:solidFill>
                    <a:srgbClr val="FFFFFF"/>
                  </a:solidFill>
                </a14:hiddenFill>
              </a:ext>
            </a:extLst>
          </p:spPr>
        </p:pic>
        <p:pic>
          <p:nvPicPr>
            <p:cNvPr id="3082" name="children_3" descr="F:\1-原创素材\1_mm1102\PPT\PPT_014\materaials\children_3.png"/>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657225" y="1295400"/>
              <a:ext cx="1790700" cy="2552700"/>
            </a:xfrm>
            <a:prstGeom prst="rect">
              <a:avLst/>
            </a:prstGeom>
            <a:noFill/>
            <a:extLst>
              <a:ext uri="{909E8E84-426E-40DD-AFC4-6F175D3DCCD1}">
                <a14:hiddenFill xmlns:a14="http://schemas.microsoft.com/office/drawing/2010/main">
                  <a:solidFill>
                    <a:srgbClr val="FFFFFF"/>
                  </a:solidFill>
                </a14:hiddenFill>
              </a:ext>
            </a:extLst>
          </p:spPr>
        </p:pic>
        <p:pic>
          <p:nvPicPr>
            <p:cNvPr id="3083" name="children_4" descr="F:\1-原创素材\1_mm1102\PPT\PPT_014\materaials\children_4.png"/>
            <p:cNvPicPr>
              <a:picLocks noChangeAspect="1" noChangeArrowheads="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2800350" y="1149350"/>
              <a:ext cx="1600200" cy="2844800"/>
            </a:xfrm>
            <a:prstGeom prst="rect">
              <a:avLst/>
            </a:prstGeom>
            <a:noFill/>
            <a:extLst>
              <a:ext uri="{909E8E84-426E-40DD-AFC4-6F175D3DCCD1}">
                <a14:hiddenFill xmlns:a14="http://schemas.microsoft.com/office/drawing/2010/main">
                  <a:solidFill>
                    <a:srgbClr val="FFFFFF"/>
                  </a:solidFill>
                </a14:hiddenFill>
              </a:ext>
            </a:extLst>
          </p:spPr>
        </p:pic>
        <p:pic>
          <p:nvPicPr>
            <p:cNvPr id="3084" name="children_5" descr="F:\1-原创素材\1_mm1102\PPT\PPT_014\materaials\children_5.png"/>
            <p:cNvPicPr>
              <a:picLocks noChangeAspect="1" noChangeArrowheads="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4367361" y="1244600"/>
              <a:ext cx="2006600" cy="2654300"/>
            </a:xfrm>
            <a:prstGeom prst="rect">
              <a:avLst/>
            </a:prstGeom>
            <a:noFill/>
            <a:extLst>
              <a:ext uri="{909E8E84-426E-40DD-AFC4-6F175D3DCCD1}">
                <a14:hiddenFill xmlns:a14="http://schemas.microsoft.com/office/drawing/2010/main">
                  <a:solidFill>
                    <a:srgbClr val="FFFFFF"/>
                  </a:solidFill>
                </a14:hiddenFill>
              </a:ext>
            </a:extLst>
          </p:spPr>
        </p:pic>
        <p:pic>
          <p:nvPicPr>
            <p:cNvPr id="3085" name="children_6" descr="F:\1-原创素材\1_mm1102\PPT\PPT_014\materaials\children_6.png"/>
            <p:cNvPicPr>
              <a:picLocks noChangeAspect="1" noChangeArrowheads="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6316951" y="1219200"/>
              <a:ext cx="1689100" cy="2705100"/>
            </a:xfrm>
            <a:prstGeom prst="rect">
              <a:avLst/>
            </a:prstGeom>
            <a:noFill/>
            <a:extLst>
              <a:ext uri="{909E8E84-426E-40DD-AFC4-6F175D3DCCD1}">
                <a14:hiddenFill xmlns:a14="http://schemas.microsoft.com/office/drawing/2010/main">
                  <a:solidFill>
                    <a:srgbClr val="FFFFFF"/>
                  </a:solidFill>
                </a14:hiddenFill>
              </a:ext>
            </a:extLst>
          </p:spPr>
        </p:pic>
        <p:pic>
          <p:nvPicPr>
            <p:cNvPr id="3086" name="children_7" descr="F:\1-原创素材\1_mm1102\PPT\PPT_014\materaials\children_7.png"/>
            <p:cNvPicPr>
              <a:picLocks noChangeAspect="1" noChangeArrowheads="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8238835" y="1346200"/>
              <a:ext cx="2019300" cy="2451100"/>
            </a:xfrm>
            <a:prstGeom prst="rect">
              <a:avLst/>
            </a:prstGeom>
            <a:noFill/>
            <a:extLst>
              <a:ext uri="{909E8E84-426E-40DD-AFC4-6F175D3DCCD1}">
                <a14:hiddenFill xmlns:a14="http://schemas.microsoft.com/office/drawing/2010/main">
                  <a:solidFill>
                    <a:srgbClr val="FFFFFF"/>
                  </a:solidFill>
                </a14:hiddenFill>
              </a:ext>
            </a:extLst>
          </p:spPr>
        </p:pic>
        <p:pic>
          <p:nvPicPr>
            <p:cNvPr id="3087" name="children_8" descr="F:\1-原创素材\1_mm1102\PPT\PPT_014\materaials\children_8.png"/>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10269420" y="1327150"/>
              <a:ext cx="1778000" cy="2489200"/>
            </a:xfrm>
            <a:prstGeom prst="rect">
              <a:avLst/>
            </a:prstGeom>
            <a:noFill/>
            <a:extLst>
              <a:ext uri="{909E8E84-426E-40DD-AFC4-6F175D3DCCD1}">
                <a14:hiddenFill xmlns:a14="http://schemas.microsoft.com/office/drawing/2010/main">
                  <a:solidFill>
                    <a:srgbClr val="FFFFFF"/>
                  </a:solidFill>
                </a14:hiddenFill>
              </a:ext>
            </a:extLst>
          </p:spPr>
        </p:pic>
      </p:grpSp>
      <p:sp>
        <p:nvSpPr>
          <p:cNvPr id="17" name="TextBox 16"/>
          <p:cNvSpPr txBox="1"/>
          <p:nvPr userDrawn="1"/>
        </p:nvSpPr>
        <p:spPr>
          <a:xfrm>
            <a:off x="-3889109" y="7845491"/>
            <a:ext cx="1656736" cy="461665"/>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dirty="0" err="1">
                <a:ln>
                  <a:noFill/>
                </a:ln>
                <a:solidFill>
                  <a:prstClr val="white"/>
                </a:solidFill>
                <a:effectLst/>
                <a:uLnTx/>
                <a:uFillTx/>
                <a:latin typeface="Calibri"/>
                <a:ea typeface="宋体" panose="02010600030101010101" pitchFamily="2" charset="-122"/>
                <a:cs typeface="+mn-cs"/>
              </a:rPr>
              <a:t>Contents_N</a:t>
            </a:r>
            <a:endParaRPr kumimoji="0" lang="zh-CN" altLang="en-US" sz="2400" b="0" i="0" u="none" strike="noStrike" kern="1200" cap="none" spc="0" normalizeH="0" baseline="0" noProof="0" dirty="0">
              <a:ln>
                <a:noFill/>
              </a:ln>
              <a:solidFill>
                <a:prstClr val="white"/>
              </a:solidFill>
              <a:effectLst/>
              <a:uLnTx/>
              <a:uFillTx/>
              <a:latin typeface="Calibri"/>
              <a:ea typeface="宋体" panose="02010600030101010101" pitchFamily="2" charset="-122"/>
              <a:cs typeface="+mn-cs"/>
            </a:endParaRPr>
          </a:p>
        </p:txBody>
      </p:sp>
      <p:grpSp>
        <p:nvGrpSpPr>
          <p:cNvPr id="4" name="kite_group"/>
          <p:cNvGrpSpPr/>
          <p:nvPr userDrawn="1"/>
        </p:nvGrpSpPr>
        <p:grpSpPr>
          <a:xfrm>
            <a:off x="-240704" y="-1580104"/>
            <a:ext cx="5808371" cy="2887303"/>
            <a:chOff x="-180528" y="-1185078"/>
            <a:chExt cx="4356278" cy="2165477"/>
          </a:xfrm>
        </p:grpSpPr>
        <p:pic>
          <p:nvPicPr>
            <p:cNvPr id="19" name="kite" descr="F:\1-原创素材\1_mm1102\PPT\PPT_014\materaials\contents_4.png"/>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3500195" y="411510"/>
              <a:ext cx="675555" cy="568889"/>
            </a:xfrm>
            <a:prstGeom prst="rect">
              <a:avLst/>
            </a:prstGeom>
            <a:noFill/>
            <a:extLst>
              <a:ext uri="{909E8E84-426E-40DD-AFC4-6F175D3DCCD1}">
                <a14:hiddenFill xmlns:a14="http://schemas.microsoft.com/office/drawing/2010/main">
                  <a:solidFill>
                    <a:srgbClr val="FFFFFF"/>
                  </a:solidFill>
                </a14:hiddenFill>
              </a:ext>
            </a:extLst>
          </p:spPr>
        </p:pic>
        <p:sp>
          <p:nvSpPr>
            <p:cNvPr id="2" name="椭圆 1"/>
            <p:cNvSpPr/>
            <p:nvPr userDrawn="1"/>
          </p:nvSpPr>
          <p:spPr>
            <a:xfrm>
              <a:off x="-180528" y="-1185078"/>
              <a:ext cx="72008" cy="7200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spTree>
    <p:extLst>
      <p:ext uri="{BB962C8B-B14F-4D97-AF65-F5344CB8AC3E}">
        <p14:creationId xmlns:p14="http://schemas.microsoft.com/office/powerpoint/2010/main" val="4038269434"/>
      </p:ext>
    </p:extLst>
  </p:cSld>
  <p:clrMapOvr>
    <a:masterClrMapping/>
  </p:clrMapOvr>
  <p:transition spd="slow">
    <p:wedg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withEffect">
                                  <p:stCondLst>
                                    <p:cond delay="0"/>
                                  </p:stCondLst>
                                  <p:childTnLst>
                                    <p:animRot by="-300000">
                                      <p:cBhvr>
                                        <p:cTn id="6" dur="2000" fill="hold"/>
                                        <p:tgtEl>
                                          <p:spTgt spid="3078"/>
                                        </p:tgtEl>
                                        <p:attrNameLst>
                                          <p:attrName>r</p:attrName>
                                        </p:attrNameLst>
                                      </p:cBhvr>
                                    </p:animRot>
                                  </p:childTnLst>
                                </p:cTn>
                              </p:par>
                              <p:par>
                                <p:cTn id="7" presetID="8" presetClass="emph" presetSubtype="0" fill="hold" nodeType="withEffect">
                                  <p:stCondLst>
                                    <p:cond delay="2000"/>
                                  </p:stCondLst>
                                  <p:childTnLst>
                                    <p:animRot by="300000">
                                      <p:cBhvr>
                                        <p:cTn id="8" dur="2000" fill="hold"/>
                                        <p:tgtEl>
                                          <p:spTgt spid="3078"/>
                                        </p:tgtEl>
                                        <p:attrNameLst>
                                          <p:attrName>r</p:attrName>
                                        </p:attrNameLst>
                                      </p:cBhvr>
                                    </p:animRot>
                                  </p:childTnLst>
                                </p:cTn>
                              </p:par>
                              <p:par>
                                <p:cTn id="9" presetID="8" presetClass="emph" presetSubtype="0" fill="hold" nodeType="withEffect">
                                  <p:stCondLst>
                                    <p:cond delay="4000"/>
                                  </p:stCondLst>
                                  <p:childTnLst>
                                    <p:animRot by="-300000">
                                      <p:cBhvr>
                                        <p:cTn id="10" dur="2000" fill="hold"/>
                                        <p:tgtEl>
                                          <p:spTgt spid="3078"/>
                                        </p:tgtEl>
                                        <p:attrNameLst>
                                          <p:attrName>r</p:attrName>
                                        </p:attrNameLst>
                                      </p:cBhvr>
                                    </p:animRot>
                                  </p:childTnLst>
                                </p:cTn>
                              </p:par>
                              <p:par>
                                <p:cTn id="11" presetID="8" presetClass="emph" presetSubtype="0" fill="hold" nodeType="withEffect">
                                  <p:stCondLst>
                                    <p:cond delay="6000"/>
                                  </p:stCondLst>
                                  <p:childTnLst>
                                    <p:animRot by="300000">
                                      <p:cBhvr>
                                        <p:cTn id="12" dur="2000" fill="hold"/>
                                        <p:tgtEl>
                                          <p:spTgt spid="3078"/>
                                        </p:tgtEl>
                                        <p:attrNameLst>
                                          <p:attrName>r</p:attrName>
                                        </p:attrNameLst>
                                      </p:cBhvr>
                                    </p:animRot>
                                  </p:childTnLst>
                                </p:cTn>
                              </p:par>
                              <p:par>
                                <p:cTn id="13" presetID="8" presetClass="emph" presetSubtype="0" fill="hold" nodeType="withEffect">
                                  <p:stCondLst>
                                    <p:cond delay="0"/>
                                  </p:stCondLst>
                                  <p:childTnLst>
                                    <p:animRot by="600000">
                                      <p:cBhvr>
                                        <p:cTn id="14" dur="2000" fill="hold"/>
                                        <p:tgtEl>
                                          <p:spTgt spid="18"/>
                                        </p:tgtEl>
                                        <p:attrNameLst>
                                          <p:attrName>r</p:attrName>
                                        </p:attrNameLst>
                                      </p:cBhvr>
                                    </p:animRot>
                                  </p:childTnLst>
                                </p:cTn>
                              </p:par>
                              <p:par>
                                <p:cTn id="15" presetID="8" presetClass="emph" presetSubtype="0" fill="hold" nodeType="withEffect">
                                  <p:stCondLst>
                                    <p:cond delay="2000"/>
                                  </p:stCondLst>
                                  <p:childTnLst>
                                    <p:animRot by="-600000">
                                      <p:cBhvr>
                                        <p:cTn id="16" dur="2000" fill="hold"/>
                                        <p:tgtEl>
                                          <p:spTgt spid="18"/>
                                        </p:tgtEl>
                                        <p:attrNameLst>
                                          <p:attrName>r</p:attrName>
                                        </p:attrNameLst>
                                      </p:cBhvr>
                                    </p:animRot>
                                  </p:childTnLst>
                                </p:cTn>
                              </p:par>
                              <p:par>
                                <p:cTn id="17" presetID="8" presetClass="emph" presetSubtype="0" fill="hold" nodeType="withEffect">
                                  <p:stCondLst>
                                    <p:cond delay="4000"/>
                                  </p:stCondLst>
                                  <p:childTnLst>
                                    <p:animRot by="600000">
                                      <p:cBhvr>
                                        <p:cTn id="18" dur="2000" fill="hold"/>
                                        <p:tgtEl>
                                          <p:spTgt spid="18"/>
                                        </p:tgtEl>
                                        <p:attrNameLst>
                                          <p:attrName>r</p:attrName>
                                        </p:attrNameLst>
                                      </p:cBhvr>
                                    </p:animRot>
                                  </p:childTnLst>
                                </p:cTn>
                              </p:par>
                              <p:par>
                                <p:cTn id="19" presetID="8" presetClass="emph" presetSubtype="0" fill="hold" nodeType="withEffect">
                                  <p:stCondLst>
                                    <p:cond delay="6000"/>
                                  </p:stCondLst>
                                  <p:childTnLst>
                                    <p:animRot by="-300000">
                                      <p:cBhvr>
                                        <p:cTn id="20" dur="2000" fill="hold"/>
                                        <p:tgtEl>
                                          <p:spTgt spid="18"/>
                                        </p:tgtEl>
                                        <p:attrNameLst>
                                          <p:attrName>r</p:attrName>
                                        </p:attrNameLst>
                                      </p:cBhvr>
                                    </p:animRot>
                                  </p:childTnLst>
                                </p:cTn>
                              </p:par>
                              <p:par>
                                <p:cTn id="21" presetID="8" presetClass="emph" presetSubtype="0" fill="hold" nodeType="withEffect">
                                  <p:stCondLst>
                                    <p:cond delay="0"/>
                                  </p:stCondLst>
                                  <p:childTnLst>
                                    <p:animRot by="-600000">
                                      <p:cBhvr>
                                        <p:cTn id="22" dur="4000" fill="hold"/>
                                        <p:tgtEl>
                                          <p:spTgt spid="4"/>
                                        </p:tgtEl>
                                        <p:attrNameLst>
                                          <p:attrName>r</p:attrName>
                                        </p:attrNameLst>
                                      </p:cBhvr>
                                    </p:animRot>
                                  </p:childTnLst>
                                </p:cTn>
                              </p:par>
                              <p:par>
                                <p:cTn id="23" presetID="8" presetClass="emph" presetSubtype="0" fill="hold" nodeType="withEffect">
                                  <p:stCondLst>
                                    <p:cond delay="4000"/>
                                  </p:stCondLst>
                                  <p:childTnLst>
                                    <p:animRot by="600000">
                                      <p:cBhvr>
                                        <p:cTn id="24" dur="4000" fill="hold"/>
                                        <p:tgtEl>
                                          <p:spTgt spid="4"/>
                                        </p:tgtEl>
                                        <p:attrNameLst>
                                          <p:attrName>r</p:attrName>
                                        </p:attrNameLst>
                                      </p:cBhvr>
                                    </p:animRot>
                                  </p:childTnLst>
                                </p:cTn>
                              </p:par>
                              <p:par>
                                <p:cTn id="25" presetID="42" presetClass="path" presetSubtype="0" accel="50000" decel="50000" fill="hold" nodeType="withEffect">
                                  <p:stCondLst>
                                    <p:cond delay="0"/>
                                  </p:stCondLst>
                                  <p:childTnLst>
                                    <p:animMotion origin="layout" path="M -2.77778E-6 3.08642E-6 L 0.0375 0.01975 " pathEditMode="relative" rAng="0" ptsTypes="AA">
                                      <p:cBhvr>
                                        <p:cTn id="26" dur="5000" fill="hold"/>
                                        <p:tgtEl>
                                          <p:spTgt spid="4"/>
                                        </p:tgtEl>
                                        <p:attrNameLst>
                                          <p:attrName>ppt_x</p:attrName>
                                          <p:attrName>ppt_y</p:attrName>
                                        </p:attrNameLst>
                                      </p:cBhvr>
                                      <p:rCtr x="1875" y="988"/>
                                    </p:animMotion>
                                  </p:childTnLst>
                                </p:cTn>
                              </p:par>
                              <p:par>
                                <p:cTn id="27" presetID="42" presetClass="path" presetSubtype="0" accel="50000" decel="50000" fill="hold" nodeType="withEffect">
                                  <p:stCondLst>
                                    <p:cond delay="5000"/>
                                  </p:stCondLst>
                                  <p:childTnLst>
                                    <p:animMotion origin="layout" path="M 0.0375 0.01975 L 0.02969 -0.01235 " pathEditMode="relative" rAng="0" ptsTypes="AA">
                                      <p:cBhvr>
                                        <p:cTn id="28" dur="3000" fill="hold"/>
                                        <p:tgtEl>
                                          <p:spTgt spid="4"/>
                                        </p:tgtEl>
                                        <p:attrNameLst>
                                          <p:attrName>ppt_x</p:attrName>
                                          <p:attrName>ppt_y</p:attrName>
                                        </p:attrNameLst>
                                      </p:cBhvr>
                                      <p:rCtr x="-399" y="-160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3_自定义版式">
    <p:bg>
      <p:bgPr>
        <a:solidFill>
          <a:schemeClr val="bg1"/>
        </a:solidFill>
        <a:effectLst/>
      </p:bgPr>
    </p:bg>
    <p:spTree>
      <p:nvGrpSpPr>
        <p:cNvPr id="1" name=""/>
        <p:cNvGrpSpPr/>
        <p:nvPr/>
      </p:nvGrpSpPr>
      <p:grpSpPr>
        <a:xfrm>
          <a:off x="0" y="0"/>
          <a:ext cx="0" cy="0"/>
          <a:chOff x="0" y="0"/>
          <a:chExt cx="0" cy="0"/>
        </a:xfrm>
      </p:grpSpPr>
      <p:grpSp>
        <p:nvGrpSpPr>
          <p:cNvPr id="2" name="L_blue"/>
          <p:cNvGrpSpPr/>
          <p:nvPr userDrawn="1"/>
        </p:nvGrpSpPr>
        <p:grpSpPr>
          <a:xfrm>
            <a:off x="0" y="34210"/>
            <a:ext cx="647589" cy="6748492"/>
            <a:chOff x="0" y="25657"/>
            <a:chExt cx="485692" cy="5061369"/>
          </a:xfrm>
        </p:grpSpPr>
        <p:pic>
          <p:nvPicPr>
            <p:cNvPr id="3" name="Picture 2" descr="F:\1-原创素材\1_mm1102\PPT\PPT_014\materaials\page_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5657"/>
              <a:ext cx="485692" cy="431415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10" descr="F:\1-原创素材\1_mm1102\PPT\PPT_014\materaials\page_9.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303703"/>
              <a:ext cx="350460" cy="2783323"/>
            </a:xfrm>
            <a:prstGeom prst="rect">
              <a:avLst/>
            </a:prstGeom>
            <a:noFill/>
            <a:extLst>
              <a:ext uri="{909E8E84-426E-40DD-AFC4-6F175D3DCCD1}">
                <a14:hiddenFill xmlns:a14="http://schemas.microsoft.com/office/drawing/2010/main">
                  <a:solidFill>
                    <a:srgbClr val="FFFFFF"/>
                  </a:solidFill>
                </a14:hiddenFill>
              </a:ext>
            </a:extLst>
          </p:spPr>
        </p:pic>
      </p:grpSp>
      <p:pic>
        <p:nvPicPr>
          <p:cNvPr id="5" name="B2_green" descr="F:\1-原创素材\1_mm1102\PPT\PPT_014\materaials\page_10.png"/>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rot="10800000">
            <a:off x="6149677" y="6008211"/>
            <a:ext cx="5524828" cy="849788"/>
          </a:xfrm>
          <a:prstGeom prst="rect">
            <a:avLst/>
          </a:prstGeom>
          <a:noFill/>
          <a:extLst>
            <a:ext uri="{909E8E84-426E-40DD-AFC4-6F175D3DCCD1}">
              <a14:hiddenFill xmlns:a14="http://schemas.microsoft.com/office/drawing/2010/main">
                <a:solidFill>
                  <a:srgbClr val="FFFFFF"/>
                </a:solidFill>
              </a14:hiddenFill>
            </a:ext>
          </a:extLst>
        </p:spPr>
      </p:pic>
      <p:pic>
        <p:nvPicPr>
          <p:cNvPr id="6" name="T1_green" descr="F:\1-原创素材\1_mm1102\PPT\PPT_014\materaials\page_3.png"/>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367688" y="39553"/>
            <a:ext cx="4469637" cy="763732"/>
          </a:xfrm>
          <a:prstGeom prst="rect">
            <a:avLst/>
          </a:prstGeom>
          <a:noFill/>
          <a:extLst>
            <a:ext uri="{909E8E84-426E-40DD-AFC4-6F175D3DCCD1}">
              <a14:hiddenFill xmlns:a14="http://schemas.microsoft.com/office/drawing/2010/main">
                <a:solidFill>
                  <a:srgbClr val="FFFFFF"/>
                </a:solidFill>
              </a14:hiddenFill>
            </a:ext>
          </a:extLst>
        </p:spPr>
      </p:pic>
      <p:pic>
        <p:nvPicPr>
          <p:cNvPr id="7" name="T3_red" descr="F:\1-原创素材\1_mm1102\PPT\PPT_014\materaials\page_11.png"/>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6135709" y="125607"/>
            <a:ext cx="5538796" cy="677677"/>
          </a:xfrm>
          <a:prstGeom prst="rect">
            <a:avLst/>
          </a:prstGeom>
          <a:noFill/>
          <a:extLst>
            <a:ext uri="{909E8E84-426E-40DD-AFC4-6F175D3DCCD1}">
              <a14:hiddenFill xmlns:a14="http://schemas.microsoft.com/office/drawing/2010/main">
                <a:solidFill>
                  <a:srgbClr val="FFFFFF"/>
                </a:solidFill>
              </a14:hiddenFill>
            </a:ext>
          </a:extLst>
        </p:spPr>
      </p:pic>
      <p:pic>
        <p:nvPicPr>
          <p:cNvPr id="8" name="T4_orange" descr="F:\1-原创素材\1_mm1102\PPT\PPT_014\materaials\page_5.png"/>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9858077" y="1"/>
            <a:ext cx="2478617" cy="892815"/>
          </a:xfrm>
          <a:prstGeom prst="rect">
            <a:avLst/>
          </a:prstGeom>
          <a:noFill/>
          <a:extLst>
            <a:ext uri="{909E8E84-426E-40DD-AFC4-6F175D3DCCD1}">
              <a14:hiddenFill xmlns:a14="http://schemas.microsoft.com/office/drawing/2010/main">
                <a:solidFill>
                  <a:srgbClr val="FFFFFF"/>
                </a:solidFill>
              </a14:hiddenFill>
            </a:ext>
          </a:extLst>
        </p:spPr>
      </p:pic>
      <p:grpSp>
        <p:nvGrpSpPr>
          <p:cNvPr id="9" name="R_blue"/>
          <p:cNvGrpSpPr/>
          <p:nvPr userDrawn="1"/>
        </p:nvGrpSpPr>
        <p:grpSpPr>
          <a:xfrm rot="10800000">
            <a:off x="11591762" y="423056"/>
            <a:ext cx="556165" cy="6405653"/>
            <a:chOff x="8693821" y="317292"/>
            <a:chExt cx="417124" cy="4804240"/>
          </a:xfrm>
        </p:grpSpPr>
        <p:grpSp>
          <p:nvGrpSpPr>
            <p:cNvPr id="10" name="组合 9"/>
            <p:cNvGrpSpPr/>
            <p:nvPr/>
          </p:nvGrpSpPr>
          <p:grpSpPr>
            <a:xfrm>
              <a:off x="8693821" y="573308"/>
              <a:ext cx="417124" cy="4548224"/>
              <a:chOff x="8693821" y="573308"/>
              <a:chExt cx="417124" cy="4548224"/>
            </a:xfrm>
          </p:grpSpPr>
          <p:pic>
            <p:nvPicPr>
              <p:cNvPr id="12" name="Picture 3" descr="F:\1-原创素材\1_mm1102\PPT\PPT_014\materaials\page_2.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714773" y="2572170"/>
                <a:ext cx="396172" cy="2549362"/>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8" descr="F:\1-原创素材\1_mm1102\PPT\PPT_014\materaials\page_7.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693821" y="573308"/>
                <a:ext cx="417124" cy="4356505"/>
              </a:xfrm>
              <a:prstGeom prst="rect">
                <a:avLst/>
              </a:prstGeom>
              <a:noFill/>
              <a:extLst>
                <a:ext uri="{909E8E84-426E-40DD-AFC4-6F175D3DCCD1}">
                  <a14:hiddenFill xmlns:a14="http://schemas.microsoft.com/office/drawing/2010/main">
                    <a:solidFill>
                      <a:srgbClr val="FFFFFF"/>
                    </a:solidFill>
                  </a14:hiddenFill>
                </a:ext>
              </a:extLst>
            </p:spPr>
          </p:pic>
        </p:grpSp>
        <p:pic>
          <p:nvPicPr>
            <p:cNvPr id="11" name="Picture 9" descr="F:\1-原创素材\1_mm1102\PPT\PPT_014\materaials\page_8.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768104" y="317292"/>
              <a:ext cx="342841" cy="2791391"/>
            </a:xfrm>
            <a:prstGeom prst="rect">
              <a:avLst/>
            </a:prstGeom>
            <a:noFill/>
            <a:extLst>
              <a:ext uri="{909E8E84-426E-40DD-AFC4-6F175D3DCCD1}">
                <a14:hiddenFill xmlns:a14="http://schemas.microsoft.com/office/drawing/2010/main">
                  <a:solidFill>
                    <a:srgbClr val="FFFFFF"/>
                  </a:solidFill>
                </a14:hiddenFill>
              </a:ext>
            </a:extLst>
          </p:spPr>
        </p:pic>
      </p:grpSp>
      <p:pic>
        <p:nvPicPr>
          <p:cNvPr id="14" name="T2_orange" descr="F:\1-原创素材\1_mm1102\PPT\PPT_014\materaials\page_6.png"/>
          <p:cNvPicPr>
            <a:picLocks noChangeAspect="1" noChangeArrowheads="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3886596" y="263973"/>
            <a:ext cx="2986531" cy="763732"/>
          </a:xfrm>
          <a:prstGeom prst="rect">
            <a:avLst/>
          </a:prstGeom>
          <a:noFill/>
          <a:extLst>
            <a:ext uri="{909E8E84-426E-40DD-AFC4-6F175D3DCCD1}">
              <a14:hiddenFill xmlns:a14="http://schemas.microsoft.com/office/drawing/2010/main">
                <a:solidFill>
                  <a:srgbClr val="FFFFFF"/>
                </a:solidFill>
              </a14:hiddenFill>
            </a:ext>
          </a:extLst>
        </p:spPr>
      </p:pic>
      <p:pic>
        <p:nvPicPr>
          <p:cNvPr id="15" name="B1_red" descr="F:\1-原创素材\1_mm1102\PPT\PPT_014\materaials\page_4.png"/>
          <p:cNvPicPr>
            <a:picLocks noChangeAspect="1" noChangeArrowheads="1"/>
          </p:cNvPicPr>
          <p:nvPr userDrawn="1"/>
        </p:nvPicPr>
        <p:blipFill>
          <a:blip r:embed="rId12">
            <a:extLst>
              <a:ext uri="{28A0092B-C50C-407E-A947-70E740481C1C}">
                <a14:useLocalDpi xmlns:a14="http://schemas.microsoft.com/office/drawing/2010/main" val="0"/>
              </a:ext>
            </a:extLst>
          </a:blip>
          <a:srcRect/>
          <a:stretch>
            <a:fillRect/>
          </a:stretch>
        </p:blipFill>
        <p:spPr bwMode="auto">
          <a:xfrm rot="10800000">
            <a:off x="200398" y="6083510"/>
            <a:ext cx="7200943" cy="774489"/>
          </a:xfrm>
          <a:prstGeom prst="rect">
            <a:avLst/>
          </a:prstGeom>
          <a:noFill/>
          <a:extLst>
            <a:ext uri="{909E8E84-426E-40DD-AFC4-6F175D3DCCD1}">
              <a14:hiddenFill xmlns:a14="http://schemas.microsoft.com/office/drawing/2010/main">
                <a:solidFill>
                  <a:srgbClr val="FFFFFF"/>
                </a:solidFill>
              </a14:hiddenFill>
            </a:ext>
          </a:extLst>
        </p:spPr>
      </p:pic>
      <p:pic>
        <p:nvPicPr>
          <p:cNvPr id="16" name="B1_brush" descr="F:\1-原创素材\1_mm1102\PPT\PPT_014\materaials\brush_2.png"/>
          <p:cNvPicPr>
            <a:picLocks noChangeAspect="1" noChangeArrowheads="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rot="2844008">
            <a:off x="6141239" y="6048030"/>
            <a:ext cx="857919" cy="1469345"/>
          </a:xfrm>
          <a:prstGeom prst="rect">
            <a:avLst/>
          </a:prstGeom>
          <a:noFill/>
          <a:extLst>
            <a:ext uri="{909E8E84-426E-40DD-AFC4-6F175D3DCCD1}">
              <a14:hiddenFill xmlns:a14="http://schemas.microsoft.com/office/drawing/2010/main">
                <a:solidFill>
                  <a:srgbClr val="FFFFFF"/>
                </a:solidFill>
              </a14:hiddenFill>
            </a:ext>
          </a:extLst>
        </p:spPr>
      </p:pic>
      <p:pic>
        <p:nvPicPr>
          <p:cNvPr id="17" name="L_brush" descr="F:\1-原创素材\1_mm1102\PPT\PPT_014\materaials\brush_3.png"/>
          <p:cNvPicPr>
            <a:picLocks noChangeAspect="1" noChangeArrowheads="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rot="12816564">
            <a:off x="108742" y="5389649"/>
            <a:ext cx="717077" cy="1387721"/>
          </a:xfrm>
          <a:prstGeom prst="rect">
            <a:avLst/>
          </a:prstGeom>
          <a:noFill/>
          <a:extLst>
            <a:ext uri="{909E8E84-426E-40DD-AFC4-6F175D3DCCD1}">
              <a14:hiddenFill xmlns:a14="http://schemas.microsoft.com/office/drawing/2010/main">
                <a:solidFill>
                  <a:srgbClr val="FFFFFF"/>
                </a:solidFill>
              </a14:hiddenFill>
            </a:ext>
          </a:extLst>
        </p:spPr>
      </p:pic>
      <p:pic>
        <p:nvPicPr>
          <p:cNvPr id="18" name="T4_brush" descr="F:\1-原创素材\1_mm1102\PPT\PPT_014\materaials\brush_4.png"/>
          <p:cNvPicPr>
            <a:picLocks noChangeAspect="1" noChangeArrowheads="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rot="14006805" flipH="1">
            <a:off x="10257143" y="-841371"/>
            <a:ext cx="889605" cy="1761845"/>
          </a:xfrm>
          <a:prstGeom prst="rect">
            <a:avLst/>
          </a:prstGeom>
          <a:noFill/>
          <a:extLst>
            <a:ext uri="{909E8E84-426E-40DD-AFC4-6F175D3DCCD1}">
              <a14:hiddenFill xmlns:a14="http://schemas.microsoft.com/office/drawing/2010/main">
                <a:solidFill>
                  <a:srgbClr val="FFFFFF"/>
                </a:solidFill>
              </a14:hiddenFill>
            </a:ext>
          </a:extLst>
        </p:spPr>
      </p:pic>
      <p:pic>
        <p:nvPicPr>
          <p:cNvPr id="19" name="B2_brush" descr="F:\1-原创素材\1_mm1102\PPT\PPT_014\materaials\brush_1.png"/>
          <p:cNvPicPr>
            <a:picLocks noChangeAspect="1" noChangeArrowheads="1"/>
          </p:cNvPicPr>
          <p:nvPr userDrawn="1"/>
        </p:nvPicPr>
        <p:blipFill>
          <a:blip r:embed="rId16" cstate="print">
            <a:extLst>
              <a:ext uri="{BEBA8EAE-BF5A-486C-A8C5-ECC9F3942E4B}">
                <a14:imgProps xmlns:a14="http://schemas.microsoft.com/office/drawing/2010/main">
                  <a14:imgLayer r:embed="rId17">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rot="14208201" flipH="1" flipV="1">
            <a:off x="10416623" y="5885135"/>
            <a:ext cx="851004" cy="1795133"/>
          </a:xfrm>
          <a:prstGeom prst="rect">
            <a:avLst/>
          </a:prstGeom>
          <a:noFill/>
          <a:extLst>
            <a:ext uri="{909E8E84-426E-40DD-AFC4-6F175D3DCCD1}">
              <a14:hiddenFill xmlns:a14="http://schemas.microsoft.com/office/drawing/2010/main">
                <a:solidFill>
                  <a:srgbClr val="FFFFFF"/>
                </a:solidFill>
              </a14:hiddenFill>
            </a:ext>
          </a:extLst>
        </p:spPr>
      </p:pic>
      <p:pic>
        <p:nvPicPr>
          <p:cNvPr id="20" name="T2_brush" descr="F:\1-原创素材\1_mm1102\PPT\PPT_014\materaials\brush_4.png"/>
          <p:cNvPicPr>
            <a:picLocks noChangeAspect="1" noChangeArrowheads="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rot="14006805" flipH="1">
            <a:off x="4328623" y="-637015"/>
            <a:ext cx="889605" cy="1761845"/>
          </a:xfrm>
          <a:prstGeom prst="rect">
            <a:avLst/>
          </a:prstGeom>
          <a:noFill/>
          <a:extLst>
            <a:ext uri="{909E8E84-426E-40DD-AFC4-6F175D3DCCD1}">
              <a14:hiddenFill xmlns:a14="http://schemas.microsoft.com/office/drawing/2010/main">
                <a:solidFill>
                  <a:srgbClr val="FFFFFF"/>
                </a:solidFill>
              </a14:hiddenFill>
            </a:ext>
          </a:extLst>
        </p:spPr>
      </p:pic>
      <p:pic>
        <p:nvPicPr>
          <p:cNvPr id="21" name="T1_brush" descr="F:\1-原创素材\1_mm1102\PPT\PPT_014\materaials\brush_1.png"/>
          <p:cNvPicPr>
            <a:picLocks noChangeAspect="1" noChangeArrowheads="1"/>
          </p:cNvPicPr>
          <p:nvPr userDrawn="1"/>
        </p:nvPicPr>
        <p:blipFill>
          <a:blip r:embed="rId18" cstate="print">
            <a:extLst>
              <a:ext uri="{BEBA8EAE-BF5A-486C-A8C5-ECC9F3942E4B}">
                <a14:imgProps xmlns:a14="http://schemas.microsoft.com/office/drawing/2010/main">
                  <a14:imgLayer r:embed="rId19">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rot="18291844" flipH="1">
            <a:off x="647804" y="-60616"/>
            <a:ext cx="889971" cy="1696216"/>
          </a:xfrm>
          <a:prstGeom prst="rect">
            <a:avLst/>
          </a:prstGeom>
          <a:noFill/>
          <a:extLst>
            <a:ext uri="{909E8E84-426E-40DD-AFC4-6F175D3DCCD1}">
              <a14:hiddenFill xmlns:a14="http://schemas.microsoft.com/office/drawing/2010/main">
                <a:solidFill>
                  <a:srgbClr val="FFFFFF"/>
                </a:solidFill>
              </a14:hiddenFill>
            </a:ext>
          </a:extLst>
        </p:spPr>
      </p:pic>
      <p:pic>
        <p:nvPicPr>
          <p:cNvPr id="22" name="R_brush" descr="F:\1-原创素材\1_mm1102\PPT\PPT_014\materaials\brush_3.png"/>
          <p:cNvPicPr>
            <a:picLocks noChangeAspect="1" noChangeArrowheads="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rot="1627747">
            <a:off x="11319559" y="476841"/>
            <a:ext cx="717077" cy="1387721"/>
          </a:xfrm>
          <a:prstGeom prst="rect">
            <a:avLst/>
          </a:prstGeom>
          <a:noFill/>
          <a:extLst>
            <a:ext uri="{909E8E84-426E-40DD-AFC4-6F175D3DCCD1}">
              <a14:hiddenFill xmlns:a14="http://schemas.microsoft.com/office/drawing/2010/main">
                <a:solidFill>
                  <a:srgbClr val="FFFFFF"/>
                </a:solidFill>
              </a14:hiddenFill>
            </a:ext>
          </a:extLst>
        </p:spPr>
      </p:pic>
      <p:pic>
        <p:nvPicPr>
          <p:cNvPr id="23" name="T3_brush" descr="F:\1-原创素材\1_mm1102\PPT\PPT_014\materaials\brush_2.png"/>
          <p:cNvPicPr>
            <a:picLocks noChangeAspect="1" noChangeArrowheads="1"/>
          </p:cNvPicPr>
          <p:nvPr userDrawn="1"/>
        </p:nvPicPr>
        <p:blipFill>
          <a:blip r:embed="rId20" cstate="print">
            <a:extLst>
              <a:ext uri="{28A0092B-C50C-407E-A947-70E740481C1C}">
                <a14:useLocalDpi xmlns:a14="http://schemas.microsoft.com/office/drawing/2010/main" val="0"/>
              </a:ext>
            </a:extLst>
          </a:blip>
          <a:srcRect/>
          <a:stretch>
            <a:fillRect/>
          </a:stretch>
        </p:blipFill>
        <p:spPr bwMode="auto">
          <a:xfrm rot="18588548" flipH="1">
            <a:off x="6467289" y="-84369"/>
            <a:ext cx="811676" cy="17183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5712583"/>
      </p:ext>
    </p:extLst>
  </p:cSld>
  <p:clrMapOvr>
    <a:masterClrMapping/>
  </p:clrMapOvr>
  <p:transition spd="slow">
    <p:wedg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500"/>
                                        <p:tgtEl>
                                          <p:spTgt spid="21"/>
                                        </p:tgtEl>
                                      </p:cBhvr>
                                    </p:animEffect>
                                  </p:childTnLst>
                                </p:cTn>
                              </p:par>
                              <p:par>
                                <p:cTn id="8" presetID="42" presetClass="path" presetSubtype="0" fill="hold" nodeType="withEffect">
                                  <p:stCondLst>
                                    <p:cond delay="1000"/>
                                  </p:stCondLst>
                                  <p:childTnLst>
                                    <p:animMotion origin="layout" path="M -3.33333E-6 -2.62427E-7 L 0.3474 0.00864 " pathEditMode="relative" rAng="0" ptsTypes="AA">
                                      <p:cBhvr>
                                        <p:cTn id="9" dur="3500" fill="hold"/>
                                        <p:tgtEl>
                                          <p:spTgt spid="21"/>
                                        </p:tgtEl>
                                        <p:attrNameLst>
                                          <p:attrName>ppt_x</p:attrName>
                                          <p:attrName>ppt_y</p:attrName>
                                        </p:attrNameLst>
                                      </p:cBhvr>
                                      <p:rCtr x="17361" y="432"/>
                                    </p:animMotion>
                                  </p:childTnLst>
                                </p:cTn>
                              </p:par>
                              <p:par>
                                <p:cTn id="10" presetID="10" presetClass="exit" presetSubtype="0" fill="hold" nodeType="withEffect">
                                  <p:stCondLst>
                                    <p:cond delay="3500"/>
                                  </p:stCondLst>
                                  <p:childTnLst>
                                    <p:animEffect transition="out" filter="fade">
                                      <p:cBhvr>
                                        <p:cTn id="11" dur="1000"/>
                                        <p:tgtEl>
                                          <p:spTgt spid="21"/>
                                        </p:tgtEl>
                                      </p:cBhvr>
                                    </p:animEffect>
                                    <p:set>
                                      <p:cBhvr>
                                        <p:cTn id="12" dur="1" fill="hold">
                                          <p:stCondLst>
                                            <p:cond delay="999"/>
                                          </p:stCondLst>
                                        </p:cTn>
                                        <p:tgtEl>
                                          <p:spTgt spid="21"/>
                                        </p:tgtEl>
                                        <p:attrNameLst>
                                          <p:attrName>style.visibility</p:attrName>
                                        </p:attrNameLst>
                                      </p:cBhvr>
                                      <p:to>
                                        <p:strVal val="hidden"/>
                                      </p:to>
                                    </p:set>
                                  </p:childTnLst>
                                </p:cTn>
                              </p:par>
                              <p:par>
                                <p:cTn id="13" presetID="22" presetClass="entr" presetSubtype="8" fill="hold" nodeType="withEffect">
                                  <p:stCondLst>
                                    <p:cond delay="1000"/>
                                  </p:stCondLst>
                                  <p:childTnLst>
                                    <p:set>
                                      <p:cBhvr>
                                        <p:cTn id="14" dur="1" fill="hold">
                                          <p:stCondLst>
                                            <p:cond delay="0"/>
                                          </p:stCondLst>
                                        </p:cTn>
                                        <p:tgtEl>
                                          <p:spTgt spid="6"/>
                                        </p:tgtEl>
                                        <p:attrNameLst>
                                          <p:attrName>style.visibility</p:attrName>
                                        </p:attrNameLst>
                                      </p:cBhvr>
                                      <p:to>
                                        <p:strVal val="visible"/>
                                      </p:to>
                                    </p:set>
                                    <p:animEffect transition="in" filter="wipe(left)">
                                      <p:cBhvr>
                                        <p:cTn id="15" dur="3500"/>
                                        <p:tgtEl>
                                          <p:spTgt spid="6"/>
                                        </p:tgtEl>
                                      </p:cBhvr>
                                    </p:animEffect>
                                  </p:childTnLst>
                                </p:cTn>
                              </p:par>
                              <p:par>
                                <p:cTn id="16" presetID="10" presetClass="entr" presetSubtype="0" fill="hold" nodeType="with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fade">
                                      <p:cBhvr>
                                        <p:cTn id="18" dur="1500"/>
                                        <p:tgtEl>
                                          <p:spTgt spid="19"/>
                                        </p:tgtEl>
                                      </p:cBhvr>
                                    </p:animEffect>
                                  </p:childTnLst>
                                </p:cTn>
                              </p:par>
                              <p:par>
                                <p:cTn id="19" presetID="42" presetClass="path" presetSubtype="0" fill="hold" nodeType="withEffect">
                                  <p:stCondLst>
                                    <p:cond delay="1000"/>
                                  </p:stCondLst>
                                  <p:childTnLst>
                                    <p:animMotion origin="layout" path="M 3.88889E-6 1.11111E-6 L -0.42049 0.00555 " pathEditMode="relative" rAng="0" ptsTypes="AA">
                                      <p:cBhvr>
                                        <p:cTn id="20" dur="3500" fill="hold"/>
                                        <p:tgtEl>
                                          <p:spTgt spid="19"/>
                                        </p:tgtEl>
                                        <p:attrNameLst>
                                          <p:attrName>ppt_x</p:attrName>
                                          <p:attrName>ppt_y</p:attrName>
                                        </p:attrNameLst>
                                      </p:cBhvr>
                                      <p:rCtr x="-21024" y="278"/>
                                    </p:animMotion>
                                  </p:childTnLst>
                                </p:cTn>
                              </p:par>
                              <p:par>
                                <p:cTn id="21" presetID="10" presetClass="exit" presetSubtype="0" fill="hold" nodeType="withEffect">
                                  <p:stCondLst>
                                    <p:cond delay="3500"/>
                                  </p:stCondLst>
                                  <p:childTnLst>
                                    <p:animEffect transition="out" filter="fade">
                                      <p:cBhvr>
                                        <p:cTn id="22" dur="1000"/>
                                        <p:tgtEl>
                                          <p:spTgt spid="19"/>
                                        </p:tgtEl>
                                      </p:cBhvr>
                                    </p:animEffect>
                                    <p:set>
                                      <p:cBhvr>
                                        <p:cTn id="23" dur="1" fill="hold">
                                          <p:stCondLst>
                                            <p:cond delay="999"/>
                                          </p:stCondLst>
                                        </p:cTn>
                                        <p:tgtEl>
                                          <p:spTgt spid="19"/>
                                        </p:tgtEl>
                                        <p:attrNameLst>
                                          <p:attrName>style.visibility</p:attrName>
                                        </p:attrNameLst>
                                      </p:cBhvr>
                                      <p:to>
                                        <p:strVal val="hidden"/>
                                      </p:to>
                                    </p:set>
                                  </p:childTnLst>
                                </p:cTn>
                              </p:par>
                              <p:par>
                                <p:cTn id="24" presetID="22" presetClass="entr" presetSubtype="2" fill="hold" nodeType="withEffect">
                                  <p:stCondLst>
                                    <p:cond delay="1000"/>
                                  </p:stCondLst>
                                  <p:childTnLst>
                                    <p:set>
                                      <p:cBhvr>
                                        <p:cTn id="25" dur="1" fill="hold">
                                          <p:stCondLst>
                                            <p:cond delay="0"/>
                                          </p:stCondLst>
                                        </p:cTn>
                                        <p:tgtEl>
                                          <p:spTgt spid="5"/>
                                        </p:tgtEl>
                                        <p:attrNameLst>
                                          <p:attrName>style.visibility</p:attrName>
                                        </p:attrNameLst>
                                      </p:cBhvr>
                                      <p:to>
                                        <p:strVal val="visible"/>
                                      </p:to>
                                    </p:set>
                                    <p:animEffect transition="in" filter="wipe(right)">
                                      <p:cBhvr>
                                        <p:cTn id="26" dur="3500"/>
                                        <p:tgtEl>
                                          <p:spTgt spid="5"/>
                                        </p:tgtEl>
                                      </p:cBhvr>
                                    </p:animEffect>
                                  </p:childTnLst>
                                </p:cTn>
                              </p:par>
                              <p:par>
                                <p:cTn id="27" presetID="10" presetClass="entr" presetSubtype="0" fill="hold" nodeType="withEffect">
                                  <p:stCondLst>
                                    <p:cond delay="4500"/>
                                  </p:stCondLst>
                                  <p:childTnLst>
                                    <p:set>
                                      <p:cBhvr>
                                        <p:cTn id="28" dur="1" fill="hold">
                                          <p:stCondLst>
                                            <p:cond delay="0"/>
                                          </p:stCondLst>
                                        </p:cTn>
                                        <p:tgtEl>
                                          <p:spTgt spid="22"/>
                                        </p:tgtEl>
                                        <p:attrNameLst>
                                          <p:attrName>style.visibility</p:attrName>
                                        </p:attrNameLst>
                                      </p:cBhvr>
                                      <p:to>
                                        <p:strVal val="visible"/>
                                      </p:to>
                                    </p:set>
                                    <p:animEffect transition="in" filter="fade">
                                      <p:cBhvr>
                                        <p:cTn id="29" dur="1500"/>
                                        <p:tgtEl>
                                          <p:spTgt spid="22"/>
                                        </p:tgtEl>
                                      </p:cBhvr>
                                    </p:animEffect>
                                  </p:childTnLst>
                                </p:cTn>
                              </p:par>
                              <p:par>
                                <p:cTn id="30" presetID="42" presetClass="path" presetSubtype="0" fill="hold" nodeType="withEffect">
                                  <p:stCondLst>
                                    <p:cond delay="5500"/>
                                  </p:stCondLst>
                                  <p:childTnLst>
                                    <p:animMotion origin="layout" path="M -2.5E-6 2.80507E-6 L 0.01476 0.91813 " pathEditMode="relative" rAng="0" ptsTypes="AA">
                                      <p:cBhvr>
                                        <p:cTn id="31" dur="3500" fill="hold"/>
                                        <p:tgtEl>
                                          <p:spTgt spid="22"/>
                                        </p:tgtEl>
                                        <p:attrNameLst>
                                          <p:attrName>ppt_x</p:attrName>
                                          <p:attrName>ppt_y</p:attrName>
                                        </p:attrNameLst>
                                      </p:cBhvr>
                                      <p:rCtr x="729" y="45907"/>
                                    </p:animMotion>
                                  </p:childTnLst>
                                </p:cTn>
                              </p:par>
                              <p:par>
                                <p:cTn id="32" presetID="10" presetClass="exit" presetSubtype="0" fill="hold" nodeType="withEffect">
                                  <p:stCondLst>
                                    <p:cond delay="8000"/>
                                  </p:stCondLst>
                                  <p:childTnLst>
                                    <p:animEffect transition="out" filter="fade">
                                      <p:cBhvr>
                                        <p:cTn id="33" dur="1000"/>
                                        <p:tgtEl>
                                          <p:spTgt spid="22"/>
                                        </p:tgtEl>
                                      </p:cBhvr>
                                    </p:animEffect>
                                    <p:set>
                                      <p:cBhvr>
                                        <p:cTn id="34" dur="1" fill="hold">
                                          <p:stCondLst>
                                            <p:cond delay="999"/>
                                          </p:stCondLst>
                                        </p:cTn>
                                        <p:tgtEl>
                                          <p:spTgt spid="22"/>
                                        </p:tgtEl>
                                        <p:attrNameLst>
                                          <p:attrName>style.visibility</p:attrName>
                                        </p:attrNameLst>
                                      </p:cBhvr>
                                      <p:to>
                                        <p:strVal val="hidden"/>
                                      </p:to>
                                    </p:set>
                                  </p:childTnLst>
                                </p:cTn>
                              </p:par>
                              <p:par>
                                <p:cTn id="35" presetID="10" presetClass="entr" presetSubtype="0" fill="hold" nodeType="withEffect">
                                  <p:stCondLst>
                                    <p:cond delay="4500"/>
                                  </p:stCondLst>
                                  <p:childTnLst>
                                    <p:set>
                                      <p:cBhvr>
                                        <p:cTn id="36" dur="1" fill="hold">
                                          <p:stCondLst>
                                            <p:cond delay="0"/>
                                          </p:stCondLst>
                                        </p:cTn>
                                        <p:tgtEl>
                                          <p:spTgt spid="17"/>
                                        </p:tgtEl>
                                        <p:attrNameLst>
                                          <p:attrName>style.visibility</p:attrName>
                                        </p:attrNameLst>
                                      </p:cBhvr>
                                      <p:to>
                                        <p:strVal val="visible"/>
                                      </p:to>
                                    </p:set>
                                    <p:animEffect transition="in" filter="fade">
                                      <p:cBhvr>
                                        <p:cTn id="37" dur="1500"/>
                                        <p:tgtEl>
                                          <p:spTgt spid="17"/>
                                        </p:tgtEl>
                                      </p:cBhvr>
                                    </p:animEffect>
                                  </p:childTnLst>
                                </p:cTn>
                              </p:par>
                              <p:par>
                                <p:cTn id="38" presetID="22" presetClass="entr" presetSubtype="1" fill="hold" nodeType="withEffect">
                                  <p:stCondLst>
                                    <p:cond delay="5500"/>
                                  </p:stCondLst>
                                  <p:childTnLst>
                                    <p:set>
                                      <p:cBhvr>
                                        <p:cTn id="39" dur="1" fill="hold">
                                          <p:stCondLst>
                                            <p:cond delay="0"/>
                                          </p:stCondLst>
                                        </p:cTn>
                                        <p:tgtEl>
                                          <p:spTgt spid="9"/>
                                        </p:tgtEl>
                                        <p:attrNameLst>
                                          <p:attrName>style.visibility</p:attrName>
                                        </p:attrNameLst>
                                      </p:cBhvr>
                                      <p:to>
                                        <p:strVal val="visible"/>
                                      </p:to>
                                    </p:set>
                                    <p:animEffect transition="in" filter="wipe(up)">
                                      <p:cBhvr>
                                        <p:cTn id="40" dur="3500"/>
                                        <p:tgtEl>
                                          <p:spTgt spid="9"/>
                                        </p:tgtEl>
                                      </p:cBhvr>
                                    </p:animEffect>
                                  </p:childTnLst>
                                </p:cTn>
                              </p:par>
                              <p:par>
                                <p:cTn id="41" presetID="22" presetClass="entr" presetSubtype="4" fill="hold" nodeType="withEffect">
                                  <p:stCondLst>
                                    <p:cond delay="5500"/>
                                  </p:stCondLst>
                                  <p:childTnLst>
                                    <p:set>
                                      <p:cBhvr>
                                        <p:cTn id="42" dur="1" fill="hold">
                                          <p:stCondLst>
                                            <p:cond delay="0"/>
                                          </p:stCondLst>
                                        </p:cTn>
                                        <p:tgtEl>
                                          <p:spTgt spid="2"/>
                                        </p:tgtEl>
                                        <p:attrNameLst>
                                          <p:attrName>style.visibility</p:attrName>
                                        </p:attrNameLst>
                                      </p:cBhvr>
                                      <p:to>
                                        <p:strVal val="visible"/>
                                      </p:to>
                                    </p:set>
                                    <p:animEffect transition="in" filter="wipe(down)">
                                      <p:cBhvr>
                                        <p:cTn id="43" dur="3500"/>
                                        <p:tgtEl>
                                          <p:spTgt spid="2"/>
                                        </p:tgtEl>
                                      </p:cBhvr>
                                    </p:animEffect>
                                  </p:childTnLst>
                                </p:cTn>
                              </p:par>
                              <p:par>
                                <p:cTn id="44" presetID="42" presetClass="path" presetSubtype="0" fill="hold" nodeType="withEffect">
                                  <p:stCondLst>
                                    <p:cond delay="5500"/>
                                  </p:stCondLst>
                                  <p:childTnLst>
                                    <p:animMotion origin="layout" path="M -4.44444E-6 8.71177E-7 L 0.00261 -0.96633 " pathEditMode="relative" rAng="0" ptsTypes="AA">
                                      <p:cBhvr>
                                        <p:cTn id="45" dur="3500" fill="hold"/>
                                        <p:tgtEl>
                                          <p:spTgt spid="17"/>
                                        </p:tgtEl>
                                        <p:attrNameLst>
                                          <p:attrName>ppt_x</p:attrName>
                                          <p:attrName>ppt_y</p:attrName>
                                        </p:attrNameLst>
                                      </p:cBhvr>
                                      <p:rCtr x="122" y="-48316"/>
                                    </p:animMotion>
                                  </p:childTnLst>
                                </p:cTn>
                              </p:par>
                              <p:par>
                                <p:cTn id="46" presetID="10" presetClass="exit" presetSubtype="0" fill="hold" nodeType="withEffect">
                                  <p:stCondLst>
                                    <p:cond delay="8000"/>
                                  </p:stCondLst>
                                  <p:childTnLst>
                                    <p:animEffect transition="out" filter="fade">
                                      <p:cBhvr>
                                        <p:cTn id="47" dur="1000"/>
                                        <p:tgtEl>
                                          <p:spTgt spid="17"/>
                                        </p:tgtEl>
                                      </p:cBhvr>
                                    </p:animEffect>
                                    <p:set>
                                      <p:cBhvr>
                                        <p:cTn id="48" dur="1" fill="hold">
                                          <p:stCondLst>
                                            <p:cond delay="999"/>
                                          </p:stCondLst>
                                        </p:cTn>
                                        <p:tgtEl>
                                          <p:spTgt spid="17"/>
                                        </p:tgtEl>
                                        <p:attrNameLst>
                                          <p:attrName>style.visibility</p:attrName>
                                        </p:attrNameLst>
                                      </p:cBhvr>
                                      <p:to>
                                        <p:strVal val="hidden"/>
                                      </p:to>
                                    </p:set>
                                  </p:childTnLst>
                                </p:cTn>
                              </p:par>
                              <p:par>
                                <p:cTn id="49" presetID="22" presetClass="entr" presetSubtype="8" fill="hold" nodeType="withEffect">
                                  <p:stCondLst>
                                    <p:cond delay="10000"/>
                                  </p:stCondLst>
                                  <p:childTnLst>
                                    <p:set>
                                      <p:cBhvr>
                                        <p:cTn id="50" dur="1" fill="hold">
                                          <p:stCondLst>
                                            <p:cond delay="0"/>
                                          </p:stCondLst>
                                        </p:cTn>
                                        <p:tgtEl>
                                          <p:spTgt spid="7"/>
                                        </p:tgtEl>
                                        <p:attrNameLst>
                                          <p:attrName>style.visibility</p:attrName>
                                        </p:attrNameLst>
                                      </p:cBhvr>
                                      <p:to>
                                        <p:strVal val="visible"/>
                                      </p:to>
                                    </p:set>
                                    <p:animEffect transition="in" filter="wipe(left)">
                                      <p:cBhvr>
                                        <p:cTn id="51" dur="3500"/>
                                        <p:tgtEl>
                                          <p:spTgt spid="7"/>
                                        </p:tgtEl>
                                      </p:cBhvr>
                                    </p:animEffect>
                                  </p:childTnLst>
                                </p:cTn>
                              </p:par>
                              <p:par>
                                <p:cTn id="52" presetID="10" presetClass="entr" presetSubtype="0" fill="hold" nodeType="withEffect">
                                  <p:stCondLst>
                                    <p:cond delay="9000"/>
                                  </p:stCondLst>
                                  <p:childTnLst>
                                    <p:set>
                                      <p:cBhvr>
                                        <p:cTn id="53" dur="1" fill="hold">
                                          <p:stCondLst>
                                            <p:cond delay="0"/>
                                          </p:stCondLst>
                                        </p:cTn>
                                        <p:tgtEl>
                                          <p:spTgt spid="23"/>
                                        </p:tgtEl>
                                        <p:attrNameLst>
                                          <p:attrName>style.visibility</p:attrName>
                                        </p:attrNameLst>
                                      </p:cBhvr>
                                      <p:to>
                                        <p:strVal val="visible"/>
                                      </p:to>
                                    </p:set>
                                    <p:animEffect transition="in" filter="fade">
                                      <p:cBhvr>
                                        <p:cTn id="54" dur="1500"/>
                                        <p:tgtEl>
                                          <p:spTgt spid="23"/>
                                        </p:tgtEl>
                                      </p:cBhvr>
                                    </p:animEffect>
                                  </p:childTnLst>
                                </p:cTn>
                              </p:par>
                              <p:par>
                                <p:cTn id="55" presetID="42" presetClass="path" presetSubtype="0" fill="hold" nodeType="withEffect">
                                  <p:stCondLst>
                                    <p:cond delay="10000"/>
                                  </p:stCondLst>
                                  <p:childTnLst>
                                    <p:animMotion origin="layout" path="M 4.72222E-6 -2.96296E-6 L 0.42447 0.00895 " pathEditMode="relative" rAng="0" ptsTypes="AA">
                                      <p:cBhvr>
                                        <p:cTn id="56" dur="3500" fill="hold"/>
                                        <p:tgtEl>
                                          <p:spTgt spid="23"/>
                                        </p:tgtEl>
                                        <p:attrNameLst>
                                          <p:attrName>ppt_x</p:attrName>
                                          <p:attrName>ppt_y</p:attrName>
                                        </p:attrNameLst>
                                      </p:cBhvr>
                                      <p:rCtr x="21215" y="432"/>
                                    </p:animMotion>
                                  </p:childTnLst>
                                </p:cTn>
                              </p:par>
                              <p:par>
                                <p:cTn id="57" presetID="10" presetClass="exit" presetSubtype="0" fill="hold" nodeType="withEffect">
                                  <p:stCondLst>
                                    <p:cond delay="12500"/>
                                  </p:stCondLst>
                                  <p:childTnLst>
                                    <p:animEffect transition="out" filter="fade">
                                      <p:cBhvr>
                                        <p:cTn id="58" dur="1000"/>
                                        <p:tgtEl>
                                          <p:spTgt spid="23"/>
                                        </p:tgtEl>
                                      </p:cBhvr>
                                    </p:animEffect>
                                    <p:set>
                                      <p:cBhvr>
                                        <p:cTn id="59" dur="1" fill="hold">
                                          <p:stCondLst>
                                            <p:cond delay="999"/>
                                          </p:stCondLst>
                                        </p:cTn>
                                        <p:tgtEl>
                                          <p:spTgt spid="23"/>
                                        </p:tgtEl>
                                        <p:attrNameLst>
                                          <p:attrName>style.visibility</p:attrName>
                                        </p:attrNameLst>
                                      </p:cBhvr>
                                      <p:to>
                                        <p:strVal val="hidden"/>
                                      </p:to>
                                    </p:set>
                                  </p:childTnLst>
                                </p:cTn>
                              </p:par>
                              <p:par>
                                <p:cTn id="60" presetID="22" presetClass="entr" presetSubtype="2" fill="hold" nodeType="withEffect">
                                  <p:stCondLst>
                                    <p:cond delay="10000"/>
                                  </p:stCondLst>
                                  <p:childTnLst>
                                    <p:set>
                                      <p:cBhvr>
                                        <p:cTn id="61" dur="1" fill="hold">
                                          <p:stCondLst>
                                            <p:cond delay="0"/>
                                          </p:stCondLst>
                                        </p:cTn>
                                        <p:tgtEl>
                                          <p:spTgt spid="15"/>
                                        </p:tgtEl>
                                        <p:attrNameLst>
                                          <p:attrName>style.visibility</p:attrName>
                                        </p:attrNameLst>
                                      </p:cBhvr>
                                      <p:to>
                                        <p:strVal val="visible"/>
                                      </p:to>
                                    </p:set>
                                    <p:animEffect transition="in" filter="wipe(right)">
                                      <p:cBhvr>
                                        <p:cTn id="62" dur="3500"/>
                                        <p:tgtEl>
                                          <p:spTgt spid="15"/>
                                        </p:tgtEl>
                                      </p:cBhvr>
                                    </p:animEffect>
                                  </p:childTnLst>
                                </p:cTn>
                              </p:par>
                              <p:par>
                                <p:cTn id="63" presetID="10" presetClass="entr" presetSubtype="0" fill="hold" nodeType="withEffect">
                                  <p:stCondLst>
                                    <p:cond delay="9000"/>
                                  </p:stCondLst>
                                  <p:childTnLst>
                                    <p:set>
                                      <p:cBhvr>
                                        <p:cTn id="64" dur="1" fill="hold">
                                          <p:stCondLst>
                                            <p:cond delay="0"/>
                                          </p:stCondLst>
                                        </p:cTn>
                                        <p:tgtEl>
                                          <p:spTgt spid="16"/>
                                        </p:tgtEl>
                                        <p:attrNameLst>
                                          <p:attrName>style.visibility</p:attrName>
                                        </p:attrNameLst>
                                      </p:cBhvr>
                                      <p:to>
                                        <p:strVal val="visible"/>
                                      </p:to>
                                    </p:set>
                                    <p:animEffect transition="in" filter="fade">
                                      <p:cBhvr>
                                        <p:cTn id="65" dur="1500"/>
                                        <p:tgtEl>
                                          <p:spTgt spid="16"/>
                                        </p:tgtEl>
                                      </p:cBhvr>
                                    </p:animEffect>
                                  </p:childTnLst>
                                </p:cTn>
                              </p:par>
                              <p:par>
                                <p:cTn id="66" presetID="42" presetClass="path" presetSubtype="0" fill="hold" nodeType="withEffect">
                                  <p:stCondLst>
                                    <p:cond delay="10000"/>
                                  </p:stCondLst>
                                  <p:childTnLst>
                                    <p:animMotion origin="layout" path="M 1.11111E-6 1.11111E-6 L -0.57899 -0.01667 " pathEditMode="relative" rAng="0" ptsTypes="AA">
                                      <p:cBhvr>
                                        <p:cTn id="67" dur="3500" fill="hold"/>
                                        <p:tgtEl>
                                          <p:spTgt spid="16"/>
                                        </p:tgtEl>
                                        <p:attrNameLst>
                                          <p:attrName>ppt_x</p:attrName>
                                          <p:attrName>ppt_y</p:attrName>
                                        </p:attrNameLst>
                                      </p:cBhvr>
                                      <p:rCtr x="-28958" y="-833"/>
                                    </p:animMotion>
                                  </p:childTnLst>
                                </p:cTn>
                              </p:par>
                              <p:par>
                                <p:cTn id="68" presetID="10" presetClass="exit" presetSubtype="0" fill="hold" nodeType="withEffect">
                                  <p:stCondLst>
                                    <p:cond delay="12500"/>
                                  </p:stCondLst>
                                  <p:childTnLst>
                                    <p:animEffect transition="out" filter="fade">
                                      <p:cBhvr>
                                        <p:cTn id="69" dur="1000"/>
                                        <p:tgtEl>
                                          <p:spTgt spid="16"/>
                                        </p:tgtEl>
                                      </p:cBhvr>
                                    </p:animEffect>
                                    <p:set>
                                      <p:cBhvr>
                                        <p:cTn id="70" dur="1" fill="hold">
                                          <p:stCondLst>
                                            <p:cond delay="999"/>
                                          </p:stCondLst>
                                        </p:cTn>
                                        <p:tgtEl>
                                          <p:spTgt spid="16"/>
                                        </p:tgtEl>
                                        <p:attrNameLst>
                                          <p:attrName>style.visibility</p:attrName>
                                        </p:attrNameLst>
                                      </p:cBhvr>
                                      <p:to>
                                        <p:strVal val="hidden"/>
                                      </p:to>
                                    </p:set>
                                  </p:childTnLst>
                                </p:cTn>
                              </p:par>
                              <p:par>
                                <p:cTn id="71" presetID="22" presetClass="entr" presetSubtype="8" fill="hold" nodeType="withEffect">
                                  <p:stCondLst>
                                    <p:cond delay="14500"/>
                                  </p:stCondLst>
                                  <p:childTnLst>
                                    <p:set>
                                      <p:cBhvr>
                                        <p:cTn id="72" dur="1" fill="hold">
                                          <p:stCondLst>
                                            <p:cond delay="0"/>
                                          </p:stCondLst>
                                        </p:cTn>
                                        <p:tgtEl>
                                          <p:spTgt spid="14"/>
                                        </p:tgtEl>
                                        <p:attrNameLst>
                                          <p:attrName>style.visibility</p:attrName>
                                        </p:attrNameLst>
                                      </p:cBhvr>
                                      <p:to>
                                        <p:strVal val="visible"/>
                                      </p:to>
                                    </p:set>
                                    <p:animEffect transition="in" filter="wipe(left)">
                                      <p:cBhvr>
                                        <p:cTn id="73" dur="2500"/>
                                        <p:tgtEl>
                                          <p:spTgt spid="14"/>
                                        </p:tgtEl>
                                      </p:cBhvr>
                                    </p:animEffect>
                                  </p:childTnLst>
                                </p:cTn>
                              </p:par>
                              <p:par>
                                <p:cTn id="74" presetID="10" presetClass="entr" presetSubtype="0" fill="hold" nodeType="withEffect">
                                  <p:stCondLst>
                                    <p:cond delay="13500"/>
                                  </p:stCondLst>
                                  <p:childTnLst>
                                    <p:set>
                                      <p:cBhvr>
                                        <p:cTn id="75" dur="1" fill="hold">
                                          <p:stCondLst>
                                            <p:cond delay="0"/>
                                          </p:stCondLst>
                                        </p:cTn>
                                        <p:tgtEl>
                                          <p:spTgt spid="20"/>
                                        </p:tgtEl>
                                        <p:attrNameLst>
                                          <p:attrName>style.visibility</p:attrName>
                                        </p:attrNameLst>
                                      </p:cBhvr>
                                      <p:to>
                                        <p:strVal val="visible"/>
                                      </p:to>
                                    </p:set>
                                    <p:animEffect transition="in" filter="fade">
                                      <p:cBhvr>
                                        <p:cTn id="76" dur="1500"/>
                                        <p:tgtEl>
                                          <p:spTgt spid="20"/>
                                        </p:tgtEl>
                                      </p:cBhvr>
                                    </p:animEffect>
                                  </p:childTnLst>
                                </p:cTn>
                              </p:par>
                              <p:par>
                                <p:cTn id="77" presetID="42" presetClass="path" presetSubtype="0" fill="hold" nodeType="withEffect">
                                  <p:stCondLst>
                                    <p:cond delay="14500"/>
                                  </p:stCondLst>
                                  <p:childTnLst>
                                    <p:animMotion origin="layout" path="M -3.05556E-6 -1.93091E-6 L 0.17934 0.00247 " pathEditMode="relative" rAng="0" ptsTypes="AA">
                                      <p:cBhvr>
                                        <p:cTn id="78" dur="2500" fill="hold"/>
                                        <p:tgtEl>
                                          <p:spTgt spid="20"/>
                                        </p:tgtEl>
                                        <p:attrNameLst>
                                          <p:attrName>ppt_x</p:attrName>
                                          <p:attrName>ppt_y</p:attrName>
                                        </p:attrNameLst>
                                      </p:cBhvr>
                                      <p:rCtr x="8958" y="123"/>
                                    </p:animMotion>
                                  </p:childTnLst>
                                </p:cTn>
                              </p:par>
                              <p:par>
                                <p:cTn id="79" presetID="10" presetClass="exit" presetSubtype="0" fill="hold" nodeType="withEffect">
                                  <p:stCondLst>
                                    <p:cond delay="16000"/>
                                  </p:stCondLst>
                                  <p:childTnLst>
                                    <p:animEffect transition="out" filter="fade">
                                      <p:cBhvr>
                                        <p:cTn id="80" dur="1000"/>
                                        <p:tgtEl>
                                          <p:spTgt spid="20"/>
                                        </p:tgtEl>
                                      </p:cBhvr>
                                    </p:animEffect>
                                    <p:set>
                                      <p:cBhvr>
                                        <p:cTn id="81" dur="1" fill="hold">
                                          <p:stCondLst>
                                            <p:cond delay="999"/>
                                          </p:stCondLst>
                                        </p:cTn>
                                        <p:tgtEl>
                                          <p:spTgt spid="20"/>
                                        </p:tgtEl>
                                        <p:attrNameLst>
                                          <p:attrName>style.visibility</p:attrName>
                                        </p:attrNameLst>
                                      </p:cBhvr>
                                      <p:to>
                                        <p:strVal val="hidden"/>
                                      </p:to>
                                    </p:set>
                                  </p:childTnLst>
                                </p:cTn>
                              </p:par>
                              <p:par>
                                <p:cTn id="82" presetID="22" presetClass="entr" presetSubtype="8" fill="hold" nodeType="withEffect">
                                  <p:stCondLst>
                                    <p:cond delay="14500"/>
                                  </p:stCondLst>
                                  <p:childTnLst>
                                    <p:set>
                                      <p:cBhvr>
                                        <p:cTn id="83" dur="1" fill="hold">
                                          <p:stCondLst>
                                            <p:cond delay="0"/>
                                          </p:stCondLst>
                                        </p:cTn>
                                        <p:tgtEl>
                                          <p:spTgt spid="8"/>
                                        </p:tgtEl>
                                        <p:attrNameLst>
                                          <p:attrName>style.visibility</p:attrName>
                                        </p:attrNameLst>
                                      </p:cBhvr>
                                      <p:to>
                                        <p:strVal val="visible"/>
                                      </p:to>
                                    </p:set>
                                    <p:animEffect transition="in" filter="wipe(left)">
                                      <p:cBhvr>
                                        <p:cTn id="84" dur="2500"/>
                                        <p:tgtEl>
                                          <p:spTgt spid="8"/>
                                        </p:tgtEl>
                                      </p:cBhvr>
                                    </p:animEffect>
                                  </p:childTnLst>
                                </p:cTn>
                              </p:par>
                              <p:par>
                                <p:cTn id="85" presetID="10" presetClass="entr" presetSubtype="0" fill="hold" nodeType="withEffect">
                                  <p:stCondLst>
                                    <p:cond delay="13500"/>
                                  </p:stCondLst>
                                  <p:childTnLst>
                                    <p:set>
                                      <p:cBhvr>
                                        <p:cTn id="86" dur="1" fill="hold">
                                          <p:stCondLst>
                                            <p:cond delay="0"/>
                                          </p:stCondLst>
                                        </p:cTn>
                                        <p:tgtEl>
                                          <p:spTgt spid="18"/>
                                        </p:tgtEl>
                                        <p:attrNameLst>
                                          <p:attrName>style.visibility</p:attrName>
                                        </p:attrNameLst>
                                      </p:cBhvr>
                                      <p:to>
                                        <p:strVal val="visible"/>
                                      </p:to>
                                    </p:set>
                                    <p:animEffect transition="in" filter="fade">
                                      <p:cBhvr>
                                        <p:cTn id="87" dur="1500"/>
                                        <p:tgtEl>
                                          <p:spTgt spid="18"/>
                                        </p:tgtEl>
                                      </p:cBhvr>
                                    </p:animEffect>
                                  </p:childTnLst>
                                </p:cTn>
                              </p:par>
                              <p:par>
                                <p:cTn id="88" presetID="42" presetClass="path" presetSubtype="0" fill="hold" nodeType="withEffect">
                                  <p:stCondLst>
                                    <p:cond delay="14500"/>
                                  </p:stCondLst>
                                  <p:childTnLst>
                                    <p:animMotion origin="layout" path="M 2.22222E-6 -5.79889E-7 L 0.14774 0.00401 " pathEditMode="relative" rAng="0" ptsTypes="AA">
                                      <p:cBhvr>
                                        <p:cTn id="89" dur="2500" fill="hold"/>
                                        <p:tgtEl>
                                          <p:spTgt spid="18"/>
                                        </p:tgtEl>
                                        <p:attrNameLst>
                                          <p:attrName>ppt_x</p:attrName>
                                          <p:attrName>ppt_y</p:attrName>
                                        </p:attrNameLst>
                                      </p:cBhvr>
                                      <p:rCtr x="7378" y="185"/>
                                    </p:animMotion>
                                  </p:childTnLst>
                                </p:cTn>
                              </p:par>
                              <p:par>
                                <p:cTn id="90" presetID="10" presetClass="exit" presetSubtype="0" fill="hold" nodeType="withEffect">
                                  <p:stCondLst>
                                    <p:cond delay="16000"/>
                                  </p:stCondLst>
                                  <p:childTnLst>
                                    <p:animEffect transition="out" filter="fade">
                                      <p:cBhvr>
                                        <p:cTn id="91" dur="1000"/>
                                        <p:tgtEl>
                                          <p:spTgt spid="18"/>
                                        </p:tgtEl>
                                      </p:cBhvr>
                                    </p:animEffect>
                                    <p:set>
                                      <p:cBhvr>
                                        <p:cTn id="92" dur="1" fill="hold">
                                          <p:stCondLst>
                                            <p:cond delay="999"/>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1_自定义版式">
    <p:bg>
      <p:bgPr>
        <a:solidFill>
          <a:schemeClr val="bg1"/>
        </a:solidFill>
        <a:effectLst/>
      </p:bgPr>
    </p:bg>
    <p:spTree>
      <p:nvGrpSpPr>
        <p:cNvPr id="1" name=""/>
        <p:cNvGrpSpPr/>
        <p:nvPr/>
      </p:nvGrpSpPr>
      <p:grpSpPr>
        <a:xfrm>
          <a:off x="0" y="0"/>
          <a:ext cx="0" cy="0"/>
          <a:chOff x="0" y="0"/>
          <a:chExt cx="0" cy="0"/>
        </a:xfrm>
      </p:grpSpPr>
      <p:grpSp>
        <p:nvGrpSpPr>
          <p:cNvPr id="26" name="L_blue"/>
          <p:cNvGrpSpPr/>
          <p:nvPr userDrawn="1"/>
        </p:nvGrpSpPr>
        <p:grpSpPr>
          <a:xfrm>
            <a:off x="-1" y="34210"/>
            <a:ext cx="343385" cy="6748492"/>
            <a:chOff x="228152" y="25657"/>
            <a:chExt cx="257539" cy="5061369"/>
          </a:xfrm>
        </p:grpSpPr>
        <p:pic>
          <p:nvPicPr>
            <p:cNvPr id="27" name="Picture 2" descr="F:\1-原创素材\1_mm1102\PPT\PPT_014\materaials\page_1.png"/>
            <p:cNvPicPr>
              <a:picLocks noChangeAspect="1" noChangeArrowheads="1"/>
            </p:cNvPicPr>
            <p:nvPr/>
          </p:nvPicPr>
          <p:blipFill rotWithShape="1">
            <a:blip r:embed="rId2">
              <a:extLst>
                <a:ext uri="{28A0092B-C50C-407E-A947-70E740481C1C}">
                  <a14:useLocalDpi xmlns:a14="http://schemas.microsoft.com/office/drawing/2010/main" val="0"/>
                </a:ext>
              </a:extLst>
            </a:blip>
            <a:srcRect l="46975"/>
            <a:stretch/>
          </p:blipFill>
          <p:spPr bwMode="auto">
            <a:xfrm>
              <a:off x="228152" y="25657"/>
              <a:ext cx="257539" cy="431415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0" descr="F:\1-原创素材\1_mm1102\PPT\PPT_014\materaials\page_9.png"/>
            <p:cNvPicPr>
              <a:picLocks noChangeAspect="1" noChangeArrowheads="1"/>
            </p:cNvPicPr>
            <p:nvPr/>
          </p:nvPicPr>
          <p:blipFill rotWithShape="1">
            <a:blip r:embed="rId3">
              <a:extLst>
                <a:ext uri="{28A0092B-C50C-407E-A947-70E740481C1C}">
                  <a14:useLocalDpi xmlns:a14="http://schemas.microsoft.com/office/drawing/2010/main" val="0"/>
                </a:ext>
              </a:extLst>
            </a:blip>
            <a:srcRect l="65100"/>
            <a:stretch/>
          </p:blipFill>
          <p:spPr bwMode="auto">
            <a:xfrm>
              <a:off x="228152" y="2303703"/>
              <a:ext cx="122308" cy="278332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3" name="R_blue"/>
          <p:cNvGrpSpPr/>
          <p:nvPr userDrawn="1"/>
        </p:nvGrpSpPr>
        <p:grpSpPr>
          <a:xfrm rot="10800000">
            <a:off x="11952739" y="423057"/>
            <a:ext cx="264115" cy="6405652"/>
            <a:chOff x="8912859" y="317293"/>
            <a:chExt cx="198086" cy="4804239"/>
          </a:xfrm>
        </p:grpSpPr>
        <p:grpSp>
          <p:nvGrpSpPr>
            <p:cNvPr id="34" name="组合 33"/>
            <p:cNvGrpSpPr/>
            <p:nvPr/>
          </p:nvGrpSpPr>
          <p:grpSpPr>
            <a:xfrm>
              <a:off x="8912859" y="573309"/>
              <a:ext cx="198086" cy="4548223"/>
              <a:chOff x="8912859" y="573309"/>
              <a:chExt cx="198086" cy="4548223"/>
            </a:xfrm>
          </p:grpSpPr>
          <p:pic>
            <p:nvPicPr>
              <p:cNvPr id="36" name="Picture 3" descr="F:\1-原创素材\1_mm1102\PPT\PPT_014\materaials\page_2.png"/>
              <p:cNvPicPr>
                <a:picLocks noChangeAspect="1" noChangeArrowheads="1"/>
              </p:cNvPicPr>
              <p:nvPr/>
            </p:nvPicPr>
            <p:blipFill rotWithShape="1">
              <a:blip r:embed="rId4">
                <a:extLst>
                  <a:ext uri="{28A0092B-C50C-407E-A947-70E740481C1C}">
                    <a14:useLocalDpi xmlns:a14="http://schemas.microsoft.com/office/drawing/2010/main" val="0"/>
                  </a:ext>
                </a:extLst>
              </a:blip>
              <a:srcRect l="56731"/>
              <a:stretch/>
            </p:blipFill>
            <p:spPr bwMode="auto">
              <a:xfrm>
                <a:off x="8939525" y="2572170"/>
                <a:ext cx="171420" cy="2549362"/>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8" descr="F:\1-原创素材\1_mm1102\PPT\PPT_014\materaials\page_7.png"/>
              <p:cNvPicPr>
                <a:picLocks noChangeAspect="1" noChangeArrowheads="1"/>
              </p:cNvPicPr>
              <p:nvPr/>
            </p:nvPicPr>
            <p:blipFill rotWithShape="1">
              <a:blip r:embed="rId5">
                <a:extLst>
                  <a:ext uri="{28A0092B-C50C-407E-A947-70E740481C1C}">
                    <a14:useLocalDpi xmlns:a14="http://schemas.microsoft.com/office/drawing/2010/main" val="0"/>
                  </a:ext>
                </a:extLst>
              </a:blip>
              <a:srcRect l="52512"/>
              <a:stretch/>
            </p:blipFill>
            <p:spPr bwMode="auto">
              <a:xfrm>
                <a:off x="8912859" y="573309"/>
                <a:ext cx="198086" cy="4356505"/>
              </a:xfrm>
              <a:prstGeom prst="rect">
                <a:avLst/>
              </a:prstGeom>
              <a:noFill/>
              <a:extLst>
                <a:ext uri="{909E8E84-426E-40DD-AFC4-6F175D3DCCD1}">
                  <a14:hiddenFill xmlns:a14="http://schemas.microsoft.com/office/drawing/2010/main">
                    <a:solidFill>
                      <a:srgbClr val="FFFFFF"/>
                    </a:solidFill>
                  </a14:hiddenFill>
                </a:ext>
              </a:extLst>
            </p:spPr>
          </p:pic>
        </p:grpSp>
        <p:pic>
          <p:nvPicPr>
            <p:cNvPr id="35" name="Picture 9" descr="F:\1-原创素材\1_mm1102\PPT\PPT_014\materaials\page_8.png"/>
            <p:cNvPicPr>
              <a:picLocks noChangeAspect="1" noChangeArrowheads="1"/>
            </p:cNvPicPr>
            <p:nvPr/>
          </p:nvPicPr>
          <p:blipFill rotWithShape="1">
            <a:blip r:embed="rId6">
              <a:extLst>
                <a:ext uri="{28A0092B-C50C-407E-A947-70E740481C1C}">
                  <a14:useLocalDpi xmlns:a14="http://schemas.microsoft.com/office/drawing/2010/main" val="0"/>
                </a:ext>
              </a:extLst>
            </a:blip>
            <a:srcRect l="42223"/>
            <a:stretch/>
          </p:blipFill>
          <p:spPr bwMode="auto">
            <a:xfrm>
              <a:off x="8912859" y="317293"/>
              <a:ext cx="198086" cy="279139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51" name="组合 2050"/>
          <p:cNvGrpSpPr/>
          <p:nvPr userDrawn="1"/>
        </p:nvGrpSpPr>
        <p:grpSpPr>
          <a:xfrm>
            <a:off x="367688" y="1"/>
            <a:ext cx="11969005" cy="380567"/>
            <a:chOff x="275766" y="485353"/>
            <a:chExt cx="8976754" cy="285425"/>
          </a:xfrm>
        </p:grpSpPr>
        <p:pic>
          <p:nvPicPr>
            <p:cNvPr id="30" name="T1_green" descr="F:\1-原创素材\1_mm1102\PPT\PPT_014\materaials\page_3.png"/>
            <p:cNvPicPr>
              <a:picLocks noChangeAspect="1" noChangeArrowheads="1"/>
            </p:cNvPicPr>
            <p:nvPr userDrawn="1"/>
          </p:nvPicPr>
          <p:blipFill rotWithShape="1">
            <a:blip r:embed="rId7">
              <a:extLst>
                <a:ext uri="{28A0092B-C50C-407E-A947-70E740481C1C}">
                  <a14:useLocalDpi xmlns:a14="http://schemas.microsoft.com/office/drawing/2010/main" val="0"/>
                </a:ext>
              </a:extLst>
            </a:blip>
            <a:srcRect t="79555"/>
            <a:stretch/>
          </p:blipFill>
          <p:spPr bwMode="auto">
            <a:xfrm>
              <a:off x="275766" y="485353"/>
              <a:ext cx="3352228" cy="117110"/>
            </a:xfrm>
            <a:prstGeom prst="rect">
              <a:avLst/>
            </a:prstGeom>
            <a:noFill/>
            <a:extLst>
              <a:ext uri="{909E8E84-426E-40DD-AFC4-6F175D3DCCD1}">
                <a14:hiddenFill xmlns:a14="http://schemas.microsoft.com/office/drawing/2010/main">
                  <a:solidFill>
                    <a:srgbClr val="FFFFFF"/>
                  </a:solidFill>
                </a14:hiddenFill>
              </a:ext>
            </a:extLst>
          </p:spPr>
        </p:pic>
        <p:pic>
          <p:nvPicPr>
            <p:cNvPr id="31" name="T3_red" descr="F:\1-原创素材\1_mm1102\PPT\PPT_014\materaials\page_11.png"/>
            <p:cNvPicPr>
              <a:picLocks noChangeAspect="1" noChangeArrowheads="1"/>
            </p:cNvPicPr>
            <p:nvPr userDrawn="1"/>
          </p:nvPicPr>
          <p:blipFill rotWithShape="1">
            <a:blip r:embed="rId8">
              <a:extLst>
                <a:ext uri="{28A0092B-C50C-407E-A947-70E740481C1C}">
                  <a14:useLocalDpi xmlns:a14="http://schemas.microsoft.com/office/drawing/2010/main" val="0"/>
                </a:ext>
              </a:extLst>
            </a:blip>
            <a:srcRect t="76958"/>
            <a:stretch/>
          </p:blipFill>
          <p:spPr bwMode="auto">
            <a:xfrm>
              <a:off x="4601781" y="485353"/>
              <a:ext cx="4154097" cy="117110"/>
            </a:xfrm>
            <a:prstGeom prst="rect">
              <a:avLst/>
            </a:prstGeom>
            <a:noFill/>
            <a:extLst>
              <a:ext uri="{909E8E84-426E-40DD-AFC4-6F175D3DCCD1}">
                <a14:hiddenFill xmlns:a14="http://schemas.microsoft.com/office/drawing/2010/main">
                  <a:solidFill>
                    <a:srgbClr val="FFFFFF"/>
                  </a:solidFill>
                </a14:hiddenFill>
              </a:ext>
            </a:extLst>
          </p:spPr>
        </p:pic>
        <p:pic>
          <p:nvPicPr>
            <p:cNvPr id="32" name="T4_orange" descr="F:\1-原创素材\1_mm1102\PPT\PPT_014\materaials\page_5.png"/>
            <p:cNvPicPr>
              <a:picLocks noChangeAspect="1" noChangeArrowheads="1"/>
            </p:cNvPicPr>
            <p:nvPr userDrawn="1"/>
          </p:nvPicPr>
          <p:blipFill rotWithShape="1">
            <a:blip r:embed="rId9">
              <a:extLst>
                <a:ext uri="{28A0092B-C50C-407E-A947-70E740481C1C}">
                  <a14:useLocalDpi xmlns:a14="http://schemas.microsoft.com/office/drawing/2010/main" val="0"/>
                </a:ext>
              </a:extLst>
            </a:blip>
            <a:srcRect t="72483"/>
            <a:stretch/>
          </p:blipFill>
          <p:spPr bwMode="auto">
            <a:xfrm>
              <a:off x="7393557" y="485353"/>
              <a:ext cx="1858963" cy="184258"/>
            </a:xfrm>
            <a:prstGeom prst="rect">
              <a:avLst/>
            </a:prstGeom>
            <a:noFill/>
            <a:extLst>
              <a:ext uri="{909E8E84-426E-40DD-AFC4-6F175D3DCCD1}">
                <a14:hiddenFill xmlns:a14="http://schemas.microsoft.com/office/drawing/2010/main">
                  <a:solidFill>
                    <a:srgbClr val="FFFFFF"/>
                  </a:solidFill>
                </a14:hiddenFill>
              </a:ext>
            </a:extLst>
          </p:spPr>
        </p:pic>
        <p:pic>
          <p:nvPicPr>
            <p:cNvPr id="38" name="T2_orange" descr="F:\1-原创素材\1_mm1102\PPT\PPT_014\materaials\page_6.png"/>
            <p:cNvPicPr>
              <a:picLocks noChangeAspect="1" noChangeArrowheads="1"/>
            </p:cNvPicPr>
            <p:nvPr userDrawn="1"/>
          </p:nvPicPr>
          <p:blipFill rotWithShape="1">
            <a:blip r:embed="rId10">
              <a:extLst>
                <a:ext uri="{28A0092B-C50C-407E-A947-70E740481C1C}">
                  <a14:useLocalDpi xmlns:a14="http://schemas.microsoft.com/office/drawing/2010/main" val="0"/>
                </a:ext>
              </a:extLst>
            </a:blip>
            <a:srcRect t="50170"/>
            <a:stretch/>
          </p:blipFill>
          <p:spPr bwMode="auto">
            <a:xfrm>
              <a:off x="2914947" y="485353"/>
              <a:ext cx="2239898" cy="28542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52" name="组合 2051"/>
          <p:cNvGrpSpPr/>
          <p:nvPr userDrawn="1"/>
        </p:nvGrpSpPr>
        <p:grpSpPr>
          <a:xfrm>
            <a:off x="200396" y="6557731"/>
            <a:ext cx="11474107" cy="300269"/>
            <a:chOff x="150297" y="4506158"/>
            <a:chExt cx="8605580" cy="225202"/>
          </a:xfrm>
        </p:grpSpPr>
        <p:pic>
          <p:nvPicPr>
            <p:cNvPr id="29" name="B2_green" descr="F:\1-原创素材\1_mm1102\PPT\PPT_014\materaials\page_10.png"/>
            <p:cNvPicPr>
              <a:picLocks noChangeAspect="1" noChangeArrowheads="1"/>
            </p:cNvPicPr>
            <p:nvPr userDrawn="1"/>
          </p:nvPicPr>
          <p:blipFill rotWithShape="1">
            <a:blip r:embed="rId11">
              <a:extLst>
                <a:ext uri="{28A0092B-C50C-407E-A947-70E740481C1C}">
                  <a14:useLocalDpi xmlns:a14="http://schemas.microsoft.com/office/drawing/2010/main" val="0"/>
                </a:ext>
              </a:extLst>
            </a:blip>
            <a:srcRect t="64666"/>
            <a:stretch/>
          </p:blipFill>
          <p:spPr bwMode="auto">
            <a:xfrm rot="10800000">
              <a:off x="4612256" y="4506158"/>
              <a:ext cx="4143621" cy="225202"/>
            </a:xfrm>
            <a:prstGeom prst="rect">
              <a:avLst/>
            </a:prstGeom>
            <a:noFill/>
            <a:extLst>
              <a:ext uri="{909E8E84-426E-40DD-AFC4-6F175D3DCCD1}">
                <a14:hiddenFill xmlns:a14="http://schemas.microsoft.com/office/drawing/2010/main">
                  <a:solidFill>
                    <a:srgbClr val="FFFFFF"/>
                  </a:solidFill>
                </a14:hiddenFill>
              </a:ext>
            </a:extLst>
          </p:spPr>
        </p:pic>
        <p:pic>
          <p:nvPicPr>
            <p:cNvPr id="39" name="B1_red" descr="F:\1-原创素材\1_mm1102\PPT\PPT_014\materaials\page_4.png"/>
            <p:cNvPicPr>
              <a:picLocks noChangeAspect="1" noChangeArrowheads="1"/>
            </p:cNvPicPr>
            <p:nvPr userDrawn="1"/>
          </p:nvPicPr>
          <p:blipFill rotWithShape="1">
            <a:blip r:embed="rId12">
              <a:extLst>
                <a:ext uri="{28A0092B-C50C-407E-A947-70E740481C1C}">
                  <a14:useLocalDpi xmlns:a14="http://schemas.microsoft.com/office/drawing/2010/main" val="0"/>
                </a:ext>
              </a:extLst>
            </a:blip>
            <a:srcRect t="70952"/>
            <a:stretch/>
          </p:blipFill>
          <p:spPr bwMode="auto">
            <a:xfrm rot="10800000">
              <a:off x="150297" y="4562632"/>
              <a:ext cx="5400707" cy="16872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085736638"/>
      </p:ext>
    </p:extLst>
  </p:cSld>
  <p:clrMapOvr>
    <a:masterClrMapping/>
  </p:clrMapOvr>
  <p:transition spd="slow">
    <p:wedg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31906995"/>
      </p:ext>
    </p:extLst>
  </p:cSld>
  <p:clrMapOvr>
    <a:masterClrMapping/>
  </p:clrMapOvr>
  <p:transition spd="slow">
    <p:wedg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noProof="1"/>
              <a:t>单击此处编辑母版标题样式</a:t>
            </a:r>
            <a:endParaRPr lang="en-US" noProof="1"/>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noProof="1"/>
              <a:t>编辑母版文本样式</a:t>
            </a:r>
          </a:p>
        </p:txBody>
      </p:sp>
      <p:sp>
        <p:nvSpPr>
          <p:cNvPr id="4" name="Date Placeholder 3">
            <a:extLst>
              <a:ext uri="{FF2B5EF4-FFF2-40B4-BE49-F238E27FC236}">
                <a16:creationId xmlns:a16="http://schemas.microsoft.com/office/drawing/2014/main" xmlns="" id="{BD1EC543-D6E5-499D-BAB0-E6DF16A5A84D}"/>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endParaRPr lang="zh-CN" altLang="zh-CN"/>
          </a:p>
        </p:txBody>
      </p:sp>
      <p:sp>
        <p:nvSpPr>
          <p:cNvPr id="5" name="Footer Placeholder 4">
            <a:extLst>
              <a:ext uri="{FF2B5EF4-FFF2-40B4-BE49-F238E27FC236}">
                <a16:creationId xmlns:a16="http://schemas.microsoft.com/office/drawing/2014/main" xmlns="" id="{B47C6EEC-180F-4881-BD0A-528D1E3178D5}"/>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zh-CN" altLang="zh-CN"/>
          </a:p>
        </p:txBody>
      </p:sp>
      <p:sp>
        <p:nvSpPr>
          <p:cNvPr id="6" name="Slide Number Placeholder 5">
            <a:extLst>
              <a:ext uri="{FF2B5EF4-FFF2-40B4-BE49-F238E27FC236}">
                <a16:creationId xmlns:a16="http://schemas.microsoft.com/office/drawing/2014/main" xmlns="" id="{3EEFC40F-431A-4E96-8557-CF6781099B90}"/>
              </a:ext>
            </a:extLst>
          </p:cNvPr>
          <p:cNvSpPr>
            <a:spLocks noGrp="1"/>
          </p:cNvSpPr>
          <p:nvPr>
            <p:ph type="sldNum" sz="quarter" idx="12"/>
          </p:nvPr>
        </p:nvSpPr>
        <p:spPr>
          <a:xfrm>
            <a:off x="8610600" y="6356350"/>
            <a:ext cx="2743200" cy="365125"/>
          </a:xfrm>
          <a:prstGeom prst="rect">
            <a:avLst/>
          </a:prstGeom>
        </p:spPr>
        <p:txBody>
          <a:bodyPr/>
          <a:lstStyle>
            <a:lvl1pPr>
              <a:defRPr/>
            </a:lvl1pPr>
          </a:lstStyle>
          <a:p>
            <a:fld id="{B09824EB-5B5B-4CA0-89DD-8DD077488DCB}" type="slidenum">
              <a:rPr lang="zh-CN" altLang="zh-CN"/>
              <a:pPr/>
              <a:t>‹#›</a:t>
            </a:fld>
            <a:endParaRPr lang="zh-CN" altLang="zh-CN"/>
          </a:p>
        </p:txBody>
      </p:sp>
    </p:spTree>
    <p:extLst>
      <p:ext uri="{BB962C8B-B14F-4D97-AF65-F5344CB8AC3E}">
        <p14:creationId xmlns:p14="http://schemas.microsoft.com/office/powerpoint/2010/main" val="2377298712"/>
      </p:ext>
    </p:extLst>
  </p:cSld>
  <p:clrMapOvr>
    <a:masterClrMapping/>
  </p:clrMapOvr>
  <p:transition spd="slow">
    <p:wedg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2022/11/11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744920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2022/11/11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9711733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2022/11/11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3542758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2022/11/11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451014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2022/11/11</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588800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2022/11/11</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1839406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2022/11/11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8259103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2022/11/11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429434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2022/11/11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0958907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2022/11/11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113013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noProof="1"/>
              <a:t>单击此处编辑母版标题样式</a:t>
            </a:r>
            <a:endParaRPr lang="en-US" noProof="1"/>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zh-CN" altLang="en-US" noProof="1"/>
              <a:t>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endParaRPr lang="en-US" noProof="1"/>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zh-CN" altLang="en-US" noProof="1"/>
              <a:t>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endParaRPr lang="en-US" noProof="1"/>
          </a:p>
        </p:txBody>
      </p:sp>
      <p:sp>
        <p:nvSpPr>
          <p:cNvPr id="5" name="Date Placeholder 3">
            <a:extLst>
              <a:ext uri="{FF2B5EF4-FFF2-40B4-BE49-F238E27FC236}">
                <a16:creationId xmlns:a16="http://schemas.microsoft.com/office/drawing/2014/main" xmlns="" id="{6EC556BA-FB1F-44B6-AB0D-FE9178F1A2C6}"/>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endParaRPr lang="zh-CN" altLang="zh-CN"/>
          </a:p>
        </p:txBody>
      </p:sp>
      <p:sp>
        <p:nvSpPr>
          <p:cNvPr id="6" name="Footer Placeholder 4">
            <a:extLst>
              <a:ext uri="{FF2B5EF4-FFF2-40B4-BE49-F238E27FC236}">
                <a16:creationId xmlns:a16="http://schemas.microsoft.com/office/drawing/2014/main" xmlns="" id="{05297F0E-F36F-4787-B592-A7C0CE2120B5}"/>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zh-CN" altLang="zh-CN"/>
          </a:p>
        </p:txBody>
      </p:sp>
      <p:sp>
        <p:nvSpPr>
          <p:cNvPr id="7" name="Slide Number Placeholder 5">
            <a:extLst>
              <a:ext uri="{FF2B5EF4-FFF2-40B4-BE49-F238E27FC236}">
                <a16:creationId xmlns:a16="http://schemas.microsoft.com/office/drawing/2014/main" xmlns="" id="{C120AB49-F5A4-463D-851C-51F6AB98E3F2}"/>
              </a:ext>
            </a:extLst>
          </p:cNvPr>
          <p:cNvSpPr>
            <a:spLocks noGrp="1"/>
          </p:cNvSpPr>
          <p:nvPr>
            <p:ph type="sldNum" sz="quarter" idx="12"/>
          </p:nvPr>
        </p:nvSpPr>
        <p:spPr>
          <a:xfrm>
            <a:off x="8610600" y="6356350"/>
            <a:ext cx="2743200" cy="365125"/>
          </a:xfrm>
          <a:prstGeom prst="rect">
            <a:avLst/>
          </a:prstGeom>
        </p:spPr>
        <p:txBody>
          <a:bodyPr/>
          <a:lstStyle>
            <a:lvl1pPr>
              <a:defRPr/>
            </a:lvl1pPr>
          </a:lstStyle>
          <a:p>
            <a:fld id="{CA3904B5-3571-45D9-BFEF-D655F48C14C2}" type="slidenum">
              <a:rPr lang="zh-CN" altLang="zh-CN"/>
              <a:pPr/>
              <a:t>‹#›</a:t>
            </a:fld>
            <a:endParaRPr lang="zh-CN" altLang="zh-CN"/>
          </a:p>
        </p:txBody>
      </p:sp>
    </p:spTree>
    <p:extLst>
      <p:ext uri="{BB962C8B-B14F-4D97-AF65-F5344CB8AC3E}">
        <p14:creationId xmlns:p14="http://schemas.microsoft.com/office/powerpoint/2010/main" val="2744344126"/>
      </p:ext>
    </p:extLst>
  </p:cSld>
  <p:clrMapOvr>
    <a:masterClrMapping/>
  </p:clrMapOvr>
  <p:transition spd="slow">
    <p:wedg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2022/11/11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1562656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
        <p:nvSpPr>
          <p:cNvPr id="4" name="矩形 3"/>
          <p:cNvSpPr/>
          <p:nvPr userDrawn="1"/>
        </p:nvSpPr>
        <p:spPr>
          <a:xfrm>
            <a:off x="0" y="6121400"/>
            <a:ext cx="12192000" cy="749300"/>
          </a:xfrm>
          <a:prstGeom prst="rect">
            <a:avLst/>
          </a:prstGeom>
          <a:solidFill>
            <a:srgbClr val="8363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矩形: 圆角 2"/>
          <p:cNvSpPr/>
          <p:nvPr userDrawn="1"/>
        </p:nvSpPr>
        <p:spPr>
          <a:xfrm>
            <a:off x="895350" y="489218"/>
            <a:ext cx="10172700" cy="5384800"/>
          </a:xfrm>
          <a:prstGeom prst="roundRect">
            <a:avLst>
              <a:gd name="adj" fmla="val 6347"/>
            </a:avLst>
          </a:prstGeom>
          <a:solidFill>
            <a:srgbClr val="156C80"/>
          </a:solidFill>
          <a:ln w="152400">
            <a:solidFill>
              <a:srgbClr val="D49955"/>
            </a:solidFill>
          </a:ln>
          <a:effectLst>
            <a:outerShdw blurRad="50800" dist="139700" dir="2700000" algn="tl"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图片 4"/>
          <p:cNvPicPr>
            <a:picLocks noChangeAspect="1"/>
          </p:cNvPicPr>
          <p:nvPr userDrawn="1"/>
        </p:nvPicPr>
        <p:blipFill rotWithShape="1">
          <a:blip r:embed="rId2">
            <a:extLst>
              <a:ext uri="{28A0092B-C50C-407E-A947-70E740481C1C}">
                <a14:useLocalDpi xmlns:a14="http://schemas.microsoft.com/office/drawing/2010/main" val="0"/>
              </a:ext>
            </a:extLst>
          </a:blip>
          <a:srcRect l="14350" t="34783" r="63486" b="31300"/>
          <a:stretch>
            <a:fillRect/>
          </a:stretch>
        </p:blipFill>
        <p:spPr>
          <a:xfrm>
            <a:off x="0" y="0"/>
            <a:ext cx="1574351" cy="3429000"/>
          </a:xfrm>
          <a:prstGeom prst="rect">
            <a:avLst/>
          </a:prstGeom>
        </p:spPr>
      </p:pic>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54363" t="25371" r="7374" b="38201"/>
          <a:stretch>
            <a:fillRect/>
          </a:stretch>
        </p:blipFill>
        <p:spPr>
          <a:xfrm>
            <a:off x="8221366" y="-1565460"/>
            <a:ext cx="4975819" cy="7106557"/>
          </a:xfrm>
          <a:prstGeom prst="rect">
            <a:avLst/>
          </a:prstGeom>
        </p:spPr>
      </p:pic>
      <p:pic>
        <p:nvPicPr>
          <p:cNvPr id="7" name="图片 6"/>
          <p:cNvPicPr>
            <a:picLocks noChangeAspect="1"/>
          </p:cNvPicPr>
          <p:nvPr userDrawn="1"/>
        </p:nvPicPr>
        <p:blipFill rotWithShape="1">
          <a:blip r:embed="rId3" cstate="print">
            <a:extLst>
              <a:ext uri="{28A0092B-C50C-407E-A947-70E740481C1C}">
                <a14:useLocalDpi xmlns:a14="http://schemas.microsoft.com/office/drawing/2010/main" val="0"/>
              </a:ext>
            </a:extLst>
          </a:blip>
          <a:srcRect l="4164" t="78330" r="74723" b="6671"/>
          <a:stretch>
            <a:fillRect/>
          </a:stretch>
        </p:blipFill>
        <p:spPr>
          <a:xfrm>
            <a:off x="10378114" y="5292724"/>
            <a:ext cx="1243859" cy="1325692"/>
          </a:xfrm>
          <a:prstGeom prst="rect">
            <a:avLst/>
          </a:prstGeom>
        </p:spPr>
      </p:pic>
      <p:pic>
        <p:nvPicPr>
          <p:cNvPr id="8" name="图片 7"/>
          <p:cNvPicPr>
            <a:picLocks noChangeAspect="1"/>
          </p:cNvPicPr>
          <p:nvPr userDrawn="1"/>
        </p:nvPicPr>
        <p:blipFill rotWithShape="1">
          <a:blip r:embed="rId4" cstate="print">
            <a:extLst>
              <a:ext uri="{28A0092B-C50C-407E-A947-70E740481C1C}">
                <a14:useLocalDpi xmlns:a14="http://schemas.microsoft.com/office/drawing/2010/main" val="0"/>
              </a:ext>
            </a:extLst>
          </a:blip>
          <a:srcRect l="9441" t="93144" r="57777" b="1486"/>
          <a:stretch>
            <a:fillRect/>
          </a:stretch>
        </p:blipFill>
        <p:spPr>
          <a:xfrm>
            <a:off x="10378114" y="6489700"/>
            <a:ext cx="1498600" cy="368300"/>
          </a:xfrm>
          <a:prstGeom prst="rect">
            <a:avLst/>
          </a:prstGeom>
        </p:spPr>
      </p:pic>
    </p:spTree>
    <p:extLst>
      <p:ext uri="{BB962C8B-B14F-4D97-AF65-F5344CB8AC3E}">
        <p14:creationId xmlns:p14="http://schemas.microsoft.com/office/powerpoint/2010/main" val="10255365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zh-CN" altLang="en-US" noProof="1"/>
              <a:t>单击此处编辑母版标题样式</a:t>
            </a:r>
            <a:endParaRPr lang="en-US" noProof="1"/>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noProof="1"/>
              <a:t>编辑母版文本样式</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zh-CN" altLang="en-US" noProof="1"/>
              <a:t>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endParaRPr lang="en-US" noProof="1"/>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noProof="1"/>
              <a:t>编辑母版文本样式</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zh-CN" altLang="en-US" noProof="1"/>
              <a:t>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endParaRPr lang="en-US" noProof="1"/>
          </a:p>
        </p:txBody>
      </p:sp>
      <p:sp>
        <p:nvSpPr>
          <p:cNvPr id="7" name="Date Placeholder 3">
            <a:extLst>
              <a:ext uri="{FF2B5EF4-FFF2-40B4-BE49-F238E27FC236}">
                <a16:creationId xmlns:a16="http://schemas.microsoft.com/office/drawing/2014/main" xmlns="" id="{CA20E7B2-DDAC-467F-B680-0391277CAA57}"/>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endParaRPr lang="zh-CN" altLang="zh-CN"/>
          </a:p>
        </p:txBody>
      </p:sp>
      <p:sp>
        <p:nvSpPr>
          <p:cNvPr id="8" name="Footer Placeholder 4">
            <a:extLst>
              <a:ext uri="{FF2B5EF4-FFF2-40B4-BE49-F238E27FC236}">
                <a16:creationId xmlns:a16="http://schemas.microsoft.com/office/drawing/2014/main" xmlns="" id="{3957D36F-3CA6-4A5C-90C3-ED4A272F93BA}"/>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zh-CN" altLang="zh-CN"/>
          </a:p>
        </p:txBody>
      </p:sp>
      <p:sp>
        <p:nvSpPr>
          <p:cNvPr id="9" name="Slide Number Placeholder 5">
            <a:extLst>
              <a:ext uri="{FF2B5EF4-FFF2-40B4-BE49-F238E27FC236}">
                <a16:creationId xmlns:a16="http://schemas.microsoft.com/office/drawing/2014/main" xmlns="" id="{52C5919A-89CB-44DC-A948-AF2453BC9A23}"/>
              </a:ext>
            </a:extLst>
          </p:cNvPr>
          <p:cNvSpPr>
            <a:spLocks noGrp="1"/>
          </p:cNvSpPr>
          <p:nvPr>
            <p:ph type="sldNum" sz="quarter" idx="12"/>
          </p:nvPr>
        </p:nvSpPr>
        <p:spPr>
          <a:xfrm>
            <a:off x="8610600" y="6356350"/>
            <a:ext cx="2743200" cy="365125"/>
          </a:xfrm>
          <a:prstGeom prst="rect">
            <a:avLst/>
          </a:prstGeom>
        </p:spPr>
        <p:txBody>
          <a:bodyPr/>
          <a:lstStyle>
            <a:lvl1pPr>
              <a:defRPr/>
            </a:lvl1pPr>
          </a:lstStyle>
          <a:p>
            <a:fld id="{FD4C82B3-C4D8-4409-8F26-487738DD0095}" type="slidenum">
              <a:rPr lang="zh-CN" altLang="zh-CN"/>
              <a:pPr/>
              <a:t>‹#›</a:t>
            </a:fld>
            <a:endParaRPr lang="zh-CN" altLang="zh-CN"/>
          </a:p>
        </p:txBody>
      </p:sp>
    </p:spTree>
    <p:extLst>
      <p:ext uri="{BB962C8B-B14F-4D97-AF65-F5344CB8AC3E}">
        <p14:creationId xmlns:p14="http://schemas.microsoft.com/office/powerpoint/2010/main" val="283551794"/>
      </p:ext>
    </p:extLst>
  </p:cSld>
  <p:clrMapOvr>
    <a:masterClrMapping/>
  </p:clrMapOvr>
  <p:transition spd="slow">
    <p:wedg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noProof="1"/>
              <a:t>单击此处编辑母版标题样式</a:t>
            </a:r>
            <a:endParaRPr lang="en-US" noProof="1"/>
          </a:p>
        </p:txBody>
      </p:sp>
      <p:sp>
        <p:nvSpPr>
          <p:cNvPr id="3" name="Date Placeholder 3">
            <a:extLst>
              <a:ext uri="{FF2B5EF4-FFF2-40B4-BE49-F238E27FC236}">
                <a16:creationId xmlns:a16="http://schemas.microsoft.com/office/drawing/2014/main" xmlns="" id="{2B2B36E5-3992-4BA0-ABDC-864AC7B40F4C}"/>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endParaRPr lang="zh-CN" altLang="zh-CN"/>
          </a:p>
        </p:txBody>
      </p:sp>
      <p:sp>
        <p:nvSpPr>
          <p:cNvPr id="4" name="Footer Placeholder 4">
            <a:extLst>
              <a:ext uri="{FF2B5EF4-FFF2-40B4-BE49-F238E27FC236}">
                <a16:creationId xmlns:a16="http://schemas.microsoft.com/office/drawing/2014/main" xmlns="" id="{29B1C9C9-9809-427B-A768-A13D1ADD86F8}"/>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zh-CN" altLang="zh-CN"/>
          </a:p>
        </p:txBody>
      </p:sp>
      <p:sp>
        <p:nvSpPr>
          <p:cNvPr id="5" name="Slide Number Placeholder 5">
            <a:extLst>
              <a:ext uri="{FF2B5EF4-FFF2-40B4-BE49-F238E27FC236}">
                <a16:creationId xmlns:a16="http://schemas.microsoft.com/office/drawing/2014/main" xmlns="" id="{FF94E987-7D2F-4C40-9DF7-19D14FD95454}"/>
              </a:ext>
            </a:extLst>
          </p:cNvPr>
          <p:cNvSpPr>
            <a:spLocks noGrp="1"/>
          </p:cNvSpPr>
          <p:nvPr>
            <p:ph type="sldNum" sz="quarter" idx="12"/>
          </p:nvPr>
        </p:nvSpPr>
        <p:spPr>
          <a:xfrm>
            <a:off x="8610600" y="6356350"/>
            <a:ext cx="2743200" cy="365125"/>
          </a:xfrm>
          <a:prstGeom prst="rect">
            <a:avLst/>
          </a:prstGeom>
        </p:spPr>
        <p:txBody>
          <a:bodyPr/>
          <a:lstStyle>
            <a:lvl1pPr>
              <a:defRPr/>
            </a:lvl1pPr>
          </a:lstStyle>
          <a:p>
            <a:fld id="{9513A1C6-E2F6-4D43-AB04-5E92844FDDE9}" type="slidenum">
              <a:rPr lang="zh-CN" altLang="zh-CN"/>
              <a:pPr/>
              <a:t>‹#›</a:t>
            </a:fld>
            <a:endParaRPr lang="zh-CN" altLang="zh-CN"/>
          </a:p>
        </p:txBody>
      </p:sp>
    </p:spTree>
    <p:extLst>
      <p:ext uri="{BB962C8B-B14F-4D97-AF65-F5344CB8AC3E}">
        <p14:creationId xmlns:p14="http://schemas.microsoft.com/office/powerpoint/2010/main" val="3063866264"/>
      </p:ext>
    </p:extLst>
  </p:cSld>
  <p:clrMapOvr>
    <a:masterClrMapping/>
  </p:clrMapOvr>
  <p:transition spd="slow">
    <p:wedg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xmlns="" id="{E38C6B48-CAA7-4486-BC8A-FF7729A808F2}"/>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endParaRPr lang="zh-CN" altLang="zh-CN"/>
          </a:p>
        </p:txBody>
      </p:sp>
      <p:sp>
        <p:nvSpPr>
          <p:cNvPr id="3" name="Footer Placeholder 4">
            <a:extLst>
              <a:ext uri="{FF2B5EF4-FFF2-40B4-BE49-F238E27FC236}">
                <a16:creationId xmlns:a16="http://schemas.microsoft.com/office/drawing/2014/main" xmlns="" id="{E7DF2D4E-0CC9-4213-89ED-2726CDD2E7E8}"/>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zh-CN" altLang="zh-CN"/>
          </a:p>
        </p:txBody>
      </p:sp>
      <p:sp>
        <p:nvSpPr>
          <p:cNvPr id="4" name="Slide Number Placeholder 5">
            <a:extLst>
              <a:ext uri="{FF2B5EF4-FFF2-40B4-BE49-F238E27FC236}">
                <a16:creationId xmlns:a16="http://schemas.microsoft.com/office/drawing/2014/main" xmlns="" id="{1D941806-1A64-4CFA-A656-34CA8BE0D905}"/>
              </a:ext>
            </a:extLst>
          </p:cNvPr>
          <p:cNvSpPr>
            <a:spLocks noGrp="1"/>
          </p:cNvSpPr>
          <p:nvPr>
            <p:ph type="sldNum" sz="quarter" idx="12"/>
          </p:nvPr>
        </p:nvSpPr>
        <p:spPr>
          <a:xfrm>
            <a:off x="8610600" y="6356350"/>
            <a:ext cx="2743200" cy="365125"/>
          </a:xfrm>
          <a:prstGeom prst="rect">
            <a:avLst/>
          </a:prstGeom>
        </p:spPr>
        <p:txBody>
          <a:bodyPr/>
          <a:lstStyle>
            <a:lvl1pPr>
              <a:defRPr/>
            </a:lvl1pPr>
          </a:lstStyle>
          <a:p>
            <a:fld id="{3B51604C-DD54-4AEA-815A-949A103FC066}" type="slidenum">
              <a:rPr lang="zh-CN" altLang="zh-CN"/>
              <a:pPr/>
              <a:t>‹#›</a:t>
            </a:fld>
            <a:endParaRPr lang="zh-CN" altLang="zh-CN"/>
          </a:p>
        </p:txBody>
      </p:sp>
    </p:spTree>
    <p:extLst>
      <p:ext uri="{BB962C8B-B14F-4D97-AF65-F5344CB8AC3E}">
        <p14:creationId xmlns:p14="http://schemas.microsoft.com/office/powerpoint/2010/main" val="3218553936"/>
      </p:ext>
    </p:extLst>
  </p:cSld>
  <p:clrMapOvr>
    <a:masterClrMapping/>
  </p:clrMapOvr>
  <p:transition spd="slow">
    <p:wedg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noProof="1"/>
              <a:t>单击此处编辑母版标题样式</a:t>
            </a:r>
            <a:endParaRPr lang="en-US" noProof="1"/>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noProof="1"/>
              <a:t>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endParaRPr lang="en-US" noProof="1"/>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noProof="1"/>
              <a:t>编辑母版文本样式</a:t>
            </a:r>
          </a:p>
        </p:txBody>
      </p:sp>
      <p:sp>
        <p:nvSpPr>
          <p:cNvPr id="5" name="Date Placeholder 3">
            <a:extLst>
              <a:ext uri="{FF2B5EF4-FFF2-40B4-BE49-F238E27FC236}">
                <a16:creationId xmlns:a16="http://schemas.microsoft.com/office/drawing/2014/main" xmlns="" id="{C079391E-20DF-4E69-AD0D-FE5ACF6DC3DA}"/>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endParaRPr lang="zh-CN" altLang="zh-CN"/>
          </a:p>
        </p:txBody>
      </p:sp>
      <p:sp>
        <p:nvSpPr>
          <p:cNvPr id="6" name="Footer Placeholder 4">
            <a:extLst>
              <a:ext uri="{FF2B5EF4-FFF2-40B4-BE49-F238E27FC236}">
                <a16:creationId xmlns:a16="http://schemas.microsoft.com/office/drawing/2014/main" xmlns="" id="{E78AF510-5DCC-422D-8127-9A1F849C9236}"/>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zh-CN" altLang="zh-CN"/>
          </a:p>
        </p:txBody>
      </p:sp>
      <p:sp>
        <p:nvSpPr>
          <p:cNvPr id="7" name="Slide Number Placeholder 5">
            <a:extLst>
              <a:ext uri="{FF2B5EF4-FFF2-40B4-BE49-F238E27FC236}">
                <a16:creationId xmlns:a16="http://schemas.microsoft.com/office/drawing/2014/main" xmlns="" id="{6AA00862-41DE-4F06-8E3F-F6A671D1D924}"/>
              </a:ext>
            </a:extLst>
          </p:cNvPr>
          <p:cNvSpPr>
            <a:spLocks noGrp="1"/>
          </p:cNvSpPr>
          <p:nvPr>
            <p:ph type="sldNum" sz="quarter" idx="12"/>
          </p:nvPr>
        </p:nvSpPr>
        <p:spPr>
          <a:xfrm>
            <a:off x="8610600" y="6356350"/>
            <a:ext cx="2743200" cy="365125"/>
          </a:xfrm>
          <a:prstGeom prst="rect">
            <a:avLst/>
          </a:prstGeom>
        </p:spPr>
        <p:txBody>
          <a:bodyPr/>
          <a:lstStyle>
            <a:lvl1pPr>
              <a:defRPr/>
            </a:lvl1pPr>
          </a:lstStyle>
          <a:p>
            <a:fld id="{FEB45D22-887D-4C9C-9CF4-46332AF09DF6}" type="slidenum">
              <a:rPr lang="zh-CN" altLang="zh-CN"/>
              <a:pPr/>
              <a:t>‹#›</a:t>
            </a:fld>
            <a:endParaRPr lang="zh-CN" altLang="zh-CN"/>
          </a:p>
        </p:txBody>
      </p:sp>
    </p:spTree>
    <p:extLst>
      <p:ext uri="{BB962C8B-B14F-4D97-AF65-F5344CB8AC3E}">
        <p14:creationId xmlns:p14="http://schemas.microsoft.com/office/powerpoint/2010/main" val="2201322667"/>
      </p:ext>
    </p:extLst>
  </p:cSld>
  <p:clrMapOvr>
    <a:masterClrMapping/>
  </p:clrMapOvr>
  <p:transition spd="slow">
    <p:wedg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noProof="1"/>
              <a:t>单击此处编辑母版标题样式</a:t>
            </a:r>
            <a:endParaRPr lang="en-US" noProof="1"/>
          </a:p>
        </p:txBody>
      </p:sp>
      <p:sp>
        <p:nvSpPr>
          <p:cNvPr id="3" name="Picture Placeholder 2"/>
          <p:cNvSpPr>
            <a:spLocks noGrp="1" noChangeAspect="1"/>
          </p:cNvSpPr>
          <p:nvPr>
            <p:ph type="pic" idx="1"/>
          </p:nvPr>
        </p:nvSpPr>
        <p:spPr>
          <a:xfrm>
            <a:off x="5183188" y="987425"/>
            <a:ext cx="6172200" cy="4873625"/>
          </a:xfrm>
          <a:prstGeom prst="rect">
            <a:avLst/>
          </a:prstGeo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zh-CN" altLang="en-US" noProof="0"/>
              <a:t>单击图标添加图片</a:t>
            </a:r>
            <a:endParaRPr lang="en-US" noProof="0"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noProof="1"/>
              <a:t>编辑母版文本样式</a:t>
            </a:r>
          </a:p>
        </p:txBody>
      </p:sp>
      <p:sp>
        <p:nvSpPr>
          <p:cNvPr id="5" name="Date Placeholder 3">
            <a:extLst>
              <a:ext uri="{FF2B5EF4-FFF2-40B4-BE49-F238E27FC236}">
                <a16:creationId xmlns:a16="http://schemas.microsoft.com/office/drawing/2014/main" xmlns="" id="{2197A64B-9506-4993-B909-BCE01923ACDE}"/>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endParaRPr lang="zh-CN" altLang="zh-CN"/>
          </a:p>
        </p:txBody>
      </p:sp>
      <p:sp>
        <p:nvSpPr>
          <p:cNvPr id="6" name="Footer Placeholder 4">
            <a:extLst>
              <a:ext uri="{FF2B5EF4-FFF2-40B4-BE49-F238E27FC236}">
                <a16:creationId xmlns:a16="http://schemas.microsoft.com/office/drawing/2014/main" xmlns="" id="{D19E288F-7C87-4FB6-969A-440E21AA3843}"/>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zh-CN" altLang="zh-CN"/>
          </a:p>
        </p:txBody>
      </p:sp>
      <p:sp>
        <p:nvSpPr>
          <p:cNvPr id="7" name="Slide Number Placeholder 5">
            <a:extLst>
              <a:ext uri="{FF2B5EF4-FFF2-40B4-BE49-F238E27FC236}">
                <a16:creationId xmlns:a16="http://schemas.microsoft.com/office/drawing/2014/main" xmlns="" id="{89190C0E-2421-4F95-903C-23E4D542F06E}"/>
              </a:ext>
            </a:extLst>
          </p:cNvPr>
          <p:cNvSpPr>
            <a:spLocks noGrp="1"/>
          </p:cNvSpPr>
          <p:nvPr>
            <p:ph type="sldNum" sz="quarter" idx="12"/>
          </p:nvPr>
        </p:nvSpPr>
        <p:spPr>
          <a:xfrm>
            <a:off x="8610600" y="6356350"/>
            <a:ext cx="2743200" cy="365125"/>
          </a:xfrm>
          <a:prstGeom prst="rect">
            <a:avLst/>
          </a:prstGeom>
        </p:spPr>
        <p:txBody>
          <a:bodyPr/>
          <a:lstStyle>
            <a:lvl1pPr>
              <a:defRPr/>
            </a:lvl1pPr>
          </a:lstStyle>
          <a:p>
            <a:fld id="{10E213A9-1B9E-4426-AF14-21106556F750}" type="slidenum">
              <a:rPr lang="zh-CN" altLang="zh-CN"/>
              <a:pPr/>
              <a:t>‹#›</a:t>
            </a:fld>
            <a:endParaRPr lang="zh-CN" altLang="zh-CN"/>
          </a:p>
        </p:txBody>
      </p:sp>
    </p:spTree>
    <p:extLst>
      <p:ext uri="{BB962C8B-B14F-4D97-AF65-F5344CB8AC3E}">
        <p14:creationId xmlns:p14="http://schemas.microsoft.com/office/powerpoint/2010/main" val="274141455"/>
      </p:ext>
    </p:extLst>
  </p:cSld>
  <p:clrMapOvr>
    <a:masterClrMapping/>
  </p:clrMapOvr>
  <p:transition spd="slow">
    <p:wedg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6.xml"/><Relationship Id="rId7"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5" Type="http://schemas.openxmlformats.org/officeDocument/2006/relationships/slideLayout" Target="../slideLayouts/slideLayout28.xml"/><Relationship Id="rId4" Type="http://schemas.openxmlformats.org/officeDocument/2006/relationships/slideLayout" Target="../slideLayouts/slideLayout2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theme" Target="../theme/theme4.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7982526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704" r:id="rId12"/>
  </p:sldLayoutIdLst>
  <p:transition spd="slow">
    <p:wedge/>
  </p:transition>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等线 Light" panose="02010600030101010101" pitchFamily="2" charset="-122"/>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等线 Light" panose="02010600030101010101" pitchFamily="2" charset="-122"/>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等线 Light" panose="02010600030101010101" pitchFamily="2" charset="-122"/>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等线 Light" panose="02010600030101010101" pitchFamily="2" charset="-122"/>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ea typeface="等线 Light" panose="02010600030101010101" pitchFamily="2" charset="-122"/>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ea typeface="等线 Light" panose="02010600030101010101" pitchFamily="2" charset="-122"/>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ea typeface="等线 Light" panose="02010600030101010101" pitchFamily="2" charset="-122"/>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ea typeface="等线 Light" panose="02010600030101010101" pitchFamily="2" charset="-122"/>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9Slide.vn - 2019">
            <a:extLst>
              <a:ext uri="{FF2B5EF4-FFF2-40B4-BE49-F238E27FC236}">
                <a16:creationId xmlns:a16="http://schemas.microsoft.com/office/drawing/2014/main" xmlns="" id="{69E1B86F-07AB-454F-975C-70DEAC076D59}"/>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2022/11/11</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63050288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spd="slow">
    <p:wedg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9Slide.vn - 2019">
            <a:extLst>
              <a:ext uri="{FF2B5EF4-FFF2-40B4-BE49-F238E27FC236}">
                <a16:creationId xmlns:a16="http://schemas.microsoft.com/office/drawing/2014/main" xmlns="" id="{9FB248C8-406F-47FE-96EE-CB3F663C86BB}"/>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3434533734"/>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Lst>
  <p:transition spd="slow">
    <p:wedge/>
  </p:transition>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2022/11/11</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427278933"/>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 id="2147483703" r:id="rId1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12.xml"/><Relationship Id="rId4" Type="http://schemas.microsoft.com/office/2007/relationships/hdphoto" Target="../media/hdphoto3.wdp"/></Relationships>
</file>

<file path=ppt/slides/_rels/slide10.xml.rels><?xml version="1.0" encoding="UTF-8" standalone="yes"?>
<Relationships xmlns="http://schemas.openxmlformats.org/package/2006/relationships"><Relationship Id="rId3" Type="http://schemas.openxmlformats.org/officeDocument/2006/relationships/image" Target="../media/image59.png"/><Relationship Id="rId7" Type="http://schemas.openxmlformats.org/officeDocument/2006/relationships/image" Target="../media/image63.png"/><Relationship Id="rId2" Type="http://schemas.openxmlformats.org/officeDocument/2006/relationships/notesSlide" Target="../notesSlides/notesSlide2.xml"/><Relationship Id="rId1" Type="http://schemas.openxmlformats.org/officeDocument/2006/relationships/slideLayout" Target="../slideLayouts/slideLayout29.xml"/><Relationship Id="rId6" Type="http://schemas.openxmlformats.org/officeDocument/2006/relationships/image" Target="../media/image62.png"/><Relationship Id="rId5" Type="http://schemas.openxmlformats.org/officeDocument/2006/relationships/image" Target="../media/image61.emf"/><Relationship Id="rId4" Type="http://schemas.openxmlformats.org/officeDocument/2006/relationships/image" Target="../media/image60.emf"/></Relationships>
</file>

<file path=ppt/slides/_rels/slide1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58.png"/><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58.png"/><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58.png"/><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58.png"/><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58.png"/><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jpe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36.xml"/><Relationship Id="rId5" Type="http://schemas.openxmlformats.org/officeDocument/2006/relationships/image" Target="../media/image70.png"/><Relationship Id="rId4" Type="http://schemas.openxmlformats.org/officeDocument/2006/relationships/image" Target="../media/image69.jpeg"/></Relationships>
</file>

<file path=ppt/slides/_rels/slide1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audio" Target="../media/audio3.wav"/><Relationship Id="rId1" Type="http://schemas.openxmlformats.org/officeDocument/2006/relationships/slideLayout" Target="../slideLayouts/slideLayout14.xml"/><Relationship Id="rId4" Type="http://schemas.openxmlformats.org/officeDocument/2006/relationships/audio" Target="../media/audio3.wav"/></Relationships>
</file>

<file path=ppt/slides/_rels/slide2.xml.rels><?xml version="1.0" encoding="UTF-8" standalone="yes"?>
<Relationships xmlns="http://schemas.openxmlformats.org/package/2006/relationships"><Relationship Id="rId8" Type="http://schemas.openxmlformats.org/officeDocument/2006/relationships/slide" Target="slide3.xml"/><Relationship Id="rId13" Type="http://schemas.openxmlformats.org/officeDocument/2006/relationships/image" Target="../media/image42.png"/><Relationship Id="rId18" Type="http://schemas.openxmlformats.org/officeDocument/2006/relationships/image" Target="../media/image45.png"/><Relationship Id="rId3" Type="http://schemas.openxmlformats.org/officeDocument/2006/relationships/tags" Target="../tags/tag1.xml"/><Relationship Id="rId21" Type="http://schemas.openxmlformats.org/officeDocument/2006/relationships/slide" Target="slide6.xml"/><Relationship Id="rId7" Type="http://schemas.openxmlformats.org/officeDocument/2006/relationships/image" Target="../media/image40.png"/><Relationship Id="rId12" Type="http://schemas.microsoft.com/office/2007/relationships/hdphoto" Target="../media/hdphoto4.wdp"/><Relationship Id="rId17" Type="http://schemas.openxmlformats.org/officeDocument/2006/relationships/image" Target="../media/image44.png"/><Relationship Id="rId2" Type="http://schemas.microsoft.com/office/2007/relationships/media" Target="../media/media1.mp3"/><Relationship Id="rId16" Type="http://schemas.microsoft.com/office/2007/relationships/hdphoto" Target="../media/hdphoto6.wdp"/><Relationship Id="rId20" Type="http://schemas.openxmlformats.org/officeDocument/2006/relationships/image" Target="../media/image46.png"/><Relationship Id="rId1" Type="http://schemas.openxmlformats.org/officeDocument/2006/relationships/audio" Target="NULL" TargetMode="External"/><Relationship Id="rId6" Type="http://schemas.openxmlformats.org/officeDocument/2006/relationships/image" Target="../media/image39.png"/><Relationship Id="rId11" Type="http://schemas.openxmlformats.org/officeDocument/2006/relationships/image" Target="../media/image41.png"/><Relationship Id="rId5" Type="http://schemas.openxmlformats.org/officeDocument/2006/relationships/notesSlide" Target="../notesSlides/notesSlide1.xml"/><Relationship Id="rId15" Type="http://schemas.openxmlformats.org/officeDocument/2006/relationships/image" Target="../media/image43.png"/><Relationship Id="rId10" Type="http://schemas.openxmlformats.org/officeDocument/2006/relationships/slide" Target="slide4.xml"/><Relationship Id="rId19" Type="http://schemas.microsoft.com/office/2007/relationships/hdphoto" Target="../media/hdphoto7.wdp"/><Relationship Id="rId4" Type="http://schemas.openxmlformats.org/officeDocument/2006/relationships/slideLayout" Target="../slideLayouts/slideLayout7.xml"/><Relationship Id="rId9" Type="http://schemas.openxmlformats.org/officeDocument/2006/relationships/slide" Target="slide5.xml"/><Relationship Id="rId14" Type="http://schemas.microsoft.com/office/2007/relationships/hdphoto" Target="../media/hdphoto5.wdp"/><Relationship Id="rId22" Type="http://schemas.openxmlformats.org/officeDocument/2006/relationships/image" Target="../media/image47.png"/></Relationships>
</file>

<file path=ppt/slides/_rels/slide20.xml.rels><?xml version="1.0" encoding="UTF-8" standalone="yes"?>
<Relationships xmlns="http://schemas.openxmlformats.org/package/2006/relationships"><Relationship Id="rId8" Type="http://schemas.openxmlformats.org/officeDocument/2006/relationships/image" Target="../media/image75.png"/><Relationship Id="rId13" Type="http://schemas.openxmlformats.org/officeDocument/2006/relationships/audio" Target="../media/audio2.wav"/><Relationship Id="rId3" Type="http://schemas.openxmlformats.org/officeDocument/2006/relationships/audio" Target="../media/audio2.wav"/><Relationship Id="rId7" Type="http://schemas.openxmlformats.org/officeDocument/2006/relationships/image" Target="../media/image74.png"/><Relationship Id="rId12" Type="http://schemas.openxmlformats.org/officeDocument/2006/relationships/audio" Target="../media/audio3.wav"/><Relationship Id="rId2" Type="http://schemas.openxmlformats.org/officeDocument/2006/relationships/audio" Target="../media/audio3.wav"/><Relationship Id="rId1" Type="http://schemas.openxmlformats.org/officeDocument/2006/relationships/slideLayout" Target="../slideLayouts/slideLayout36.xml"/><Relationship Id="rId6" Type="http://schemas.openxmlformats.org/officeDocument/2006/relationships/image" Target="../media/image73.png"/><Relationship Id="rId11" Type="http://schemas.openxmlformats.org/officeDocument/2006/relationships/image" Target="../media/image78.gif"/><Relationship Id="rId5" Type="http://schemas.openxmlformats.org/officeDocument/2006/relationships/image" Target="../media/image72.png"/><Relationship Id="rId10" Type="http://schemas.openxmlformats.org/officeDocument/2006/relationships/image" Target="../media/image77.png"/><Relationship Id="rId4" Type="http://schemas.openxmlformats.org/officeDocument/2006/relationships/image" Target="../media/image69.jpeg"/><Relationship Id="rId9" Type="http://schemas.openxmlformats.org/officeDocument/2006/relationships/image" Target="../media/image76.png"/></Relationships>
</file>

<file path=ppt/slides/_rels/slide21.xml.rels><?xml version="1.0" encoding="UTF-8" standalone="yes"?>
<Relationships xmlns="http://schemas.openxmlformats.org/package/2006/relationships"><Relationship Id="rId8" Type="http://schemas.microsoft.com/office/2007/relationships/hdphoto" Target="../media/hdphoto10.wdp"/><Relationship Id="rId3" Type="http://schemas.openxmlformats.org/officeDocument/2006/relationships/image" Target="../media/image69.jpeg"/><Relationship Id="rId7" Type="http://schemas.openxmlformats.org/officeDocument/2006/relationships/image" Target="../media/image80.png"/><Relationship Id="rId2" Type="http://schemas.openxmlformats.org/officeDocument/2006/relationships/audio" Target="../media/audio2.wav"/><Relationship Id="rId1" Type="http://schemas.openxmlformats.org/officeDocument/2006/relationships/slideLayout" Target="../slideLayouts/slideLayout31.xml"/><Relationship Id="rId6" Type="http://schemas.microsoft.com/office/2007/relationships/hdphoto" Target="../media/hdphoto9.wdp"/><Relationship Id="rId5" Type="http://schemas.openxmlformats.org/officeDocument/2006/relationships/image" Target="../media/image79.png"/><Relationship Id="rId10" Type="http://schemas.openxmlformats.org/officeDocument/2006/relationships/audio" Target="../media/audio2.wav"/><Relationship Id="rId4" Type="http://schemas.openxmlformats.org/officeDocument/2006/relationships/image" Target="../media/image72.png"/><Relationship Id="rId9" Type="http://schemas.openxmlformats.org/officeDocument/2006/relationships/image" Target="../media/image81.png"/></Relationships>
</file>

<file path=ppt/slides/_rels/slide22.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jpe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44.png"/><Relationship Id="rId18" Type="http://schemas.openxmlformats.org/officeDocument/2006/relationships/image" Target="../media/image48.png"/><Relationship Id="rId3" Type="http://schemas.openxmlformats.org/officeDocument/2006/relationships/slideLayout" Target="../slideLayouts/slideLayout7.xml"/><Relationship Id="rId21" Type="http://schemas.openxmlformats.org/officeDocument/2006/relationships/image" Target="../media/image50.png"/><Relationship Id="rId7" Type="http://schemas.microsoft.com/office/2007/relationships/hdphoto" Target="../media/hdphoto4.wdp"/><Relationship Id="rId12" Type="http://schemas.openxmlformats.org/officeDocument/2006/relationships/slide" Target="slide2.xml"/><Relationship Id="rId17" Type="http://schemas.openxmlformats.org/officeDocument/2006/relationships/image" Target="../media/image46.png"/><Relationship Id="rId2" Type="http://schemas.microsoft.com/office/2007/relationships/media" Target="../media/media1.mp3"/><Relationship Id="rId16" Type="http://schemas.openxmlformats.org/officeDocument/2006/relationships/slide" Target="slide7.xml"/><Relationship Id="rId20" Type="http://schemas.openxmlformats.org/officeDocument/2006/relationships/image" Target="../media/image49.png"/><Relationship Id="rId1" Type="http://schemas.openxmlformats.org/officeDocument/2006/relationships/audio" Target="NULL" TargetMode="External"/><Relationship Id="rId6" Type="http://schemas.openxmlformats.org/officeDocument/2006/relationships/image" Target="../media/image41.png"/><Relationship Id="rId11" Type="http://schemas.microsoft.com/office/2007/relationships/hdphoto" Target="../media/hdphoto6.wdp"/><Relationship Id="rId5" Type="http://schemas.openxmlformats.org/officeDocument/2006/relationships/image" Target="../media/image40.png"/><Relationship Id="rId15" Type="http://schemas.microsoft.com/office/2007/relationships/hdphoto" Target="../media/hdphoto7.wdp"/><Relationship Id="rId23" Type="http://schemas.openxmlformats.org/officeDocument/2006/relationships/image" Target="../media/image51.png"/><Relationship Id="rId10" Type="http://schemas.openxmlformats.org/officeDocument/2006/relationships/image" Target="../media/image43.png"/><Relationship Id="rId19" Type="http://schemas.openxmlformats.org/officeDocument/2006/relationships/slide" Target="slide4.xml"/><Relationship Id="rId4" Type="http://schemas.openxmlformats.org/officeDocument/2006/relationships/image" Target="../media/image39.png"/><Relationship Id="rId9" Type="http://schemas.microsoft.com/office/2007/relationships/hdphoto" Target="../media/hdphoto5.wdp"/><Relationship Id="rId14" Type="http://schemas.openxmlformats.org/officeDocument/2006/relationships/image" Target="../media/image45.png"/><Relationship Id="rId22" Type="http://schemas.openxmlformats.org/officeDocument/2006/relationships/slide" Target="slide5.xml"/></Relationships>
</file>

<file path=ppt/slides/_rels/slide4.xml.rels><?xml version="1.0" encoding="UTF-8" standalone="yes"?>
<Relationships xmlns="http://schemas.openxmlformats.org/package/2006/relationships"><Relationship Id="rId8" Type="http://schemas.openxmlformats.org/officeDocument/2006/relationships/image" Target="../media/image46.png"/><Relationship Id="rId13" Type="http://schemas.openxmlformats.org/officeDocument/2006/relationships/image" Target="../media/image49.png"/><Relationship Id="rId3" Type="http://schemas.openxmlformats.org/officeDocument/2006/relationships/slideLayout" Target="../slideLayouts/slideLayout7.xml"/><Relationship Id="rId7" Type="http://schemas.microsoft.com/office/2007/relationships/hdphoto" Target="../media/hdphoto7.wdp"/><Relationship Id="rId12" Type="http://schemas.openxmlformats.org/officeDocument/2006/relationships/slide" Target="slide4.xml"/><Relationship Id="rId17" Type="http://schemas.openxmlformats.org/officeDocument/2006/relationships/slide" Target="slide2.xml"/><Relationship Id="rId2" Type="http://schemas.microsoft.com/office/2007/relationships/media" Target="../media/media1.mp3"/><Relationship Id="rId16" Type="http://schemas.openxmlformats.org/officeDocument/2006/relationships/image" Target="../media/image51.png"/><Relationship Id="rId1" Type="http://schemas.openxmlformats.org/officeDocument/2006/relationships/audio" Target="NULL" TargetMode="External"/><Relationship Id="rId6" Type="http://schemas.openxmlformats.org/officeDocument/2006/relationships/image" Target="../media/image45.png"/><Relationship Id="rId11" Type="http://schemas.microsoft.com/office/2007/relationships/hdphoto" Target="../media/hdphoto6.wdp"/><Relationship Id="rId5" Type="http://schemas.openxmlformats.org/officeDocument/2006/relationships/image" Target="../media/image40.png"/><Relationship Id="rId15" Type="http://schemas.openxmlformats.org/officeDocument/2006/relationships/slide" Target="slide5.xml"/><Relationship Id="rId10" Type="http://schemas.openxmlformats.org/officeDocument/2006/relationships/image" Target="../media/image48.png"/><Relationship Id="rId4" Type="http://schemas.openxmlformats.org/officeDocument/2006/relationships/image" Target="../media/image39.png"/><Relationship Id="rId9" Type="http://schemas.microsoft.com/office/2007/relationships/hdphoto" Target="../media/hdphoto4.wdp"/><Relationship Id="rId14" Type="http://schemas.openxmlformats.org/officeDocument/2006/relationships/image" Target="../media/image50.png"/></Relationships>
</file>

<file path=ppt/slides/_rels/slide5.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image" Target="../media/image46.png"/><Relationship Id="rId18" Type="http://schemas.openxmlformats.org/officeDocument/2006/relationships/slide" Target="slide5.xml"/><Relationship Id="rId3" Type="http://schemas.openxmlformats.org/officeDocument/2006/relationships/slideLayout" Target="../slideLayouts/slideLayout7.xml"/><Relationship Id="rId7" Type="http://schemas.microsoft.com/office/2007/relationships/hdphoto" Target="../media/hdphoto6.wdp"/><Relationship Id="rId12" Type="http://schemas.openxmlformats.org/officeDocument/2006/relationships/slide" Target="slide7.xml"/><Relationship Id="rId17" Type="http://schemas.openxmlformats.org/officeDocument/2006/relationships/image" Target="../media/image50.png"/><Relationship Id="rId2" Type="http://schemas.microsoft.com/office/2007/relationships/media" Target="../media/media1.mp3"/><Relationship Id="rId16" Type="http://schemas.openxmlformats.org/officeDocument/2006/relationships/image" Target="../media/image49.png"/><Relationship Id="rId20" Type="http://schemas.openxmlformats.org/officeDocument/2006/relationships/slide" Target="slide2.xml"/><Relationship Id="rId1" Type="http://schemas.openxmlformats.org/officeDocument/2006/relationships/audio" Target="NULL" TargetMode="External"/><Relationship Id="rId6" Type="http://schemas.openxmlformats.org/officeDocument/2006/relationships/image" Target="../media/image43.png"/><Relationship Id="rId11" Type="http://schemas.microsoft.com/office/2007/relationships/hdphoto" Target="../media/hdphoto7.wdp"/><Relationship Id="rId5" Type="http://schemas.openxmlformats.org/officeDocument/2006/relationships/image" Target="../media/image40.png"/><Relationship Id="rId15" Type="http://schemas.openxmlformats.org/officeDocument/2006/relationships/slide" Target="slide4.xml"/><Relationship Id="rId10" Type="http://schemas.openxmlformats.org/officeDocument/2006/relationships/image" Target="../media/image45.png"/><Relationship Id="rId19" Type="http://schemas.openxmlformats.org/officeDocument/2006/relationships/image" Target="../media/image51.png"/><Relationship Id="rId4" Type="http://schemas.openxmlformats.org/officeDocument/2006/relationships/image" Target="../media/image39.png"/><Relationship Id="rId9" Type="http://schemas.microsoft.com/office/2007/relationships/hdphoto" Target="../media/hdphoto4.wdp"/><Relationship Id="rId14" Type="http://schemas.openxmlformats.org/officeDocument/2006/relationships/image" Target="../media/image48.png"/></Relationships>
</file>

<file path=ppt/slides/_rels/slide6.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tags" Target="../tags/tag2.xml"/><Relationship Id="rId7" Type="http://schemas.openxmlformats.org/officeDocument/2006/relationships/image" Target="../media/image47.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slideLayout" Target="../slideLayouts/slideLayout7.xml"/><Relationship Id="rId9" Type="http://schemas.microsoft.com/office/2007/relationships/hdphoto" Target="../media/hdphoto8.wdp"/></Relationships>
</file>

<file path=ppt/slides/_rels/slide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jpeg"/><Relationship Id="rId1" Type="http://schemas.openxmlformats.org/officeDocument/2006/relationships/slideLayout" Target="../slideLayouts/slideLayout13.xml"/><Relationship Id="rId4" Type="http://schemas.openxmlformats.org/officeDocument/2006/relationships/image" Target="../media/image55.png"/></Relationships>
</file>

<file path=ppt/slides/_rels/slide8.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Nhóm 21">
            <a:extLst>
              <a:ext uri="{FF2B5EF4-FFF2-40B4-BE49-F238E27FC236}">
                <a16:creationId xmlns:a16="http://schemas.microsoft.com/office/drawing/2014/main" xmlns="" id="{8323581E-9856-ACB1-55AC-0DD27AA1F194}"/>
              </a:ext>
            </a:extLst>
          </p:cNvPr>
          <p:cNvGrpSpPr/>
          <p:nvPr/>
        </p:nvGrpSpPr>
        <p:grpSpPr>
          <a:xfrm>
            <a:off x="787789" y="2281645"/>
            <a:ext cx="10559344" cy="1305312"/>
            <a:chOff x="5395119" y="3904156"/>
            <a:chExt cx="7750289" cy="1508760"/>
          </a:xfrm>
        </p:grpSpPr>
        <p:sp>
          <p:nvSpPr>
            <p:cNvPr id="10" name="Rectangle: Rounded Corners 8">
              <a:extLst>
                <a:ext uri="{FF2B5EF4-FFF2-40B4-BE49-F238E27FC236}">
                  <a16:creationId xmlns:a16="http://schemas.microsoft.com/office/drawing/2014/main" xmlns="" id="{E114C02D-075B-BBFE-578A-20762FBA8D2F}"/>
                </a:ext>
              </a:extLst>
            </p:cNvPr>
            <p:cNvSpPr/>
            <p:nvPr userDrawn="1"/>
          </p:nvSpPr>
          <p:spPr>
            <a:xfrm>
              <a:off x="5395119" y="3904156"/>
              <a:ext cx="7597889" cy="1356360"/>
            </a:xfrm>
            <a:prstGeom prst="round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8">
              <a:extLst>
                <a:ext uri="{FF2B5EF4-FFF2-40B4-BE49-F238E27FC236}">
                  <a16:creationId xmlns:a16="http://schemas.microsoft.com/office/drawing/2014/main" xmlns="" id="{54786FF4-3440-7392-6BE0-ADF2FFED118C}"/>
                </a:ext>
              </a:extLst>
            </p:cNvPr>
            <p:cNvSpPr/>
            <p:nvPr userDrawn="1"/>
          </p:nvSpPr>
          <p:spPr>
            <a:xfrm>
              <a:off x="5547519" y="4056556"/>
              <a:ext cx="7597889" cy="1356360"/>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 name="Nhóm 10">
            <a:extLst>
              <a:ext uri="{FF2B5EF4-FFF2-40B4-BE49-F238E27FC236}">
                <a16:creationId xmlns:a16="http://schemas.microsoft.com/office/drawing/2014/main" xmlns="" id="{0C945CCD-B735-91CA-F486-32899F0965E0}"/>
              </a:ext>
            </a:extLst>
          </p:cNvPr>
          <p:cNvGrpSpPr/>
          <p:nvPr/>
        </p:nvGrpSpPr>
        <p:grpSpPr>
          <a:xfrm>
            <a:off x="0" y="-53065"/>
            <a:ext cx="12192000" cy="1966549"/>
            <a:chOff x="-198120" y="-1143000"/>
            <a:chExt cx="12694920" cy="3657600"/>
          </a:xfrm>
        </p:grpSpPr>
        <p:sp>
          <p:nvSpPr>
            <p:cNvPr id="4" name="Rectangle 12">
              <a:extLst>
                <a:ext uri="{FF2B5EF4-FFF2-40B4-BE49-F238E27FC236}">
                  <a16:creationId xmlns:a16="http://schemas.microsoft.com/office/drawing/2014/main" xmlns="" id="{55BFA75F-037E-B890-AB63-D3AE7DC9C41C}"/>
                </a:ext>
              </a:extLst>
            </p:cNvPr>
            <p:cNvSpPr/>
            <p:nvPr userDrawn="1"/>
          </p:nvSpPr>
          <p:spPr>
            <a:xfrm>
              <a:off x="-198120" y="-533400"/>
              <a:ext cx="12694920" cy="30480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13">
              <a:extLst>
                <a:ext uri="{FF2B5EF4-FFF2-40B4-BE49-F238E27FC236}">
                  <a16:creationId xmlns:a16="http://schemas.microsoft.com/office/drawing/2014/main" xmlns="" id="{FEE8E0A4-257F-65DD-D495-C3233E4C3A3A}"/>
                </a:ext>
              </a:extLst>
            </p:cNvPr>
            <p:cNvSpPr/>
            <p:nvPr userDrawn="1"/>
          </p:nvSpPr>
          <p:spPr>
            <a:xfrm>
              <a:off x="-198120" y="-838200"/>
              <a:ext cx="12694920" cy="3048000"/>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14">
              <a:extLst>
                <a:ext uri="{FF2B5EF4-FFF2-40B4-BE49-F238E27FC236}">
                  <a16:creationId xmlns:a16="http://schemas.microsoft.com/office/drawing/2014/main" xmlns="" id="{78FAD5B2-AAAB-27C5-A33D-8C23E97CF886}"/>
                </a:ext>
              </a:extLst>
            </p:cNvPr>
            <p:cNvSpPr/>
            <p:nvPr userDrawn="1"/>
          </p:nvSpPr>
          <p:spPr>
            <a:xfrm>
              <a:off x="-198120" y="-1143000"/>
              <a:ext cx="12694920" cy="3048000"/>
            </a:xfrm>
            <a:prstGeom prst="rect">
              <a:avLst/>
            </a:prstGeom>
            <a:solidFill>
              <a:srgbClr val="F36A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7" name="Picture 6" descr="A group of children's toys&#10;&#10;Description automatically generated with low confidence">
            <a:extLst>
              <a:ext uri="{FF2B5EF4-FFF2-40B4-BE49-F238E27FC236}">
                <a16:creationId xmlns:a16="http://schemas.microsoft.com/office/drawing/2014/main" xmlns="" id="{C9156996-CE34-5902-A0D8-F399CA9A43D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46401" y="4229102"/>
            <a:ext cx="9439745" cy="2790075"/>
          </a:xfrm>
          <a:prstGeom prst="rect">
            <a:avLst/>
          </a:prstGeom>
        </p:spPr>
      </p:pic>
      <p:pic>
        <p:nvPicPr>
          <p:cNvPr id="8" name="Picture 2">
            <a:extLst>
              <a:ext uri="{FF2B5EF4-FFF2-40B4-BE49-F238E27FC236}">
                <a16:creationId xmlns:a16="http://schemas.microsoft.com/office/drawing/2014/main" xmlns="" id="{A5AD831D-3C9A-53B3-02C4-1434D0EEF65A}"/>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2889" b="98000" l="1404" r="96348">
                        <a14:foregroundMark x1="7022" y1="45333" x2="11236" y2="41778"/>
                        <a14:foregroundMark x1="2809" y1="46444" x2="2809" y2="46444"/>
                        <a14:foregroundMark x1="22753" y1="50444" x2="25281" y2="52444"/>
                        <a14:foregroundMark x1="60955" y1="22889" x2="64045" y2="20000"/>
                        <a14:foregroundMark x1="50562" y1="15111" x2="54494" y2="9111"/>
                        <a14:foregroundMark x1="64607" y1="5111" x2="68258" y2="4667"/>
                        <a14:foregroundMark x1="62360" y1="34000" x2="68820" y2="41111"/>
                        <a14:foregroundMark x1="67416" y1="34444" x2="85955" y2="27556"/>
                        <a14:foregroundMark x1="58427" y1="38444" x2="62921" y2="35556"/>
                        <a14:foregroundMark x1="71629" y1="36444" x2="72753" y2="41778"/>
                        <a14:foregroundMark x1="78652" y1="52889" x2="80618" y2="56667"/>
                        <a14:foregroundMark x1="84831" y1="51111" x2="94101" y2="53778"/>
                        <a14:foregroundMark x1="91854" y1="51778" x2="94944" y2="51333"/>
                        <a14:foregroundMark x1="62360" y1="73778" x2="85674" y2="93333"/>
                        <a14:foregroundMark x1="25562" y1="62889" x2="28933" y2="71111"/>
                        <a14:foregroundMark x1="3652" y1="86222" x2="14045" y2="80889"/>
                        <a14:foregroundMark x1="95787" y1="69111" x2="97191" y2="80222"/>
                        <a14:foregroundMark x1="97191" y1="80222" x2="93258" y2="90889"/>
                        <a14:foregroundMark x1="93258" y1="90889" x2="90730" y2="76889"/>
                        <a14:foregroundMark x1="90730" y1="76889" x2="91854" y2="70444"/>
                        <a14:foregroundMark x1="19663" y1="91556" x2="22753" y2="87333"/>
                        <a14:foregroundMark x1="21910" y1="93111" x2="42135" y2="98000"/>
                        <a14:foregroundMark x1="42135" y1="98000" x2="57584" y2="93778"/>
                        <a14:foregroundMark x1="66292" y1="48889" x2="66573" y2="30667"/>
                        <a14:foregroundMark x1="66573" y1="30667" x2="71348" y2="18889"/>
                        <a14:foregroundMark x1="71348" y1="18889" x2="63764" y2="12222"/>
                        <a14:foregroundMark x1="54494" y1="26444" x2="48034" y2="11111"/>
                        <a14:foregroundMark x1="48034" y1="11111" x2="70225" y2="3333"/>
                        <a14:foregroundMark x1="70225" y1="3333" x2="72472" y2="17778"/>
                        <a14:foregroundMark x1="72472" y1="17778" x2="66292" y2="22667"/>
                        <a14:foregroundMark x1="1685" y1="61778" x2="24438" y2="64000"/>
                        <a14:foregroundMark x1="21067" y1="63556" x2="25281" y2="75556"/>
                        <a14:foregroundMark x1="25281" y1="75556" x2="25281" y2="75556"/>
                        <a14:foregroundMark x1="27809" y1="62000" x2="34551" y2="66667"/>
                        <a14:foregroundMark x1="5337" y1="85556" x2="10393" y2="88667"/>
                        <a14:foregroundMark x1="20506" y1="90889" x2="25281" y2="91778"/>
                        <a14:foregroundMark x1="10955" y1="88667" x2="9831" y2="88444"/>
                        <a14:foregroundMark x1="2247" y1="88000" x2="8427" y2="88667"/>
                        <a14:foregroundMark x1="3090" y1="87333" x2="3371" y2="85333"/>
                        <a14:foregroundMark x1="10112" y1="89333" x2="12360" y2="88667"/>
                        <a14:foregroundMark x1="2247" y1="86667" x2="4494" y2="85556"/>
                        <a14:foregroundMark x1="2247" y1="86222" x2="6180" y2="84889"/>
                        <a14:foregroundMark x1="79775" y1="59333" x2="92978" y2="54667"/>
                        <a14:foregroundMark x1="92978" y1="54667" x2="89607" y2="51778"/>
                        <a14:foregroundMark x1="93258" y1="54000" x2="94944" y2="50889"/>
                        <a14:foregroundMark x1="94944" y1="54667" x2="96348" y2="51778"/>
                        <a14:foregroundMark x1="95787" y1="51111" x2="95506" y2="50889"/>
                        <a14:foregroundMark x1="72191" y1="19333" x2="71910" y2="24222"/>
                        <a14:foregroundMark x1="88483" y1="28000" x2="85674" y2="24667"/>
                        <a14:foregroundMark x1="88764" y1="26000" x2="88764" y2="26000"/>
                        <a14:foregroundMark x1="88764" y1="24667" x2="88764" y2="24667"/>
                        <a14:foregroundMark x1="11517" y1="52000" x2="14607" y2="56000"/>
                        <a14:foregroundMark x1="82303" y1="24222" x2="82303" y2="24222"/>
                      </a14:backgroundRemoval>
                    </a14:imgEffect>
                  </a14:imgLayer>
                </a14:imgProps>
              </a:ext>
              <a:ext uri="{28A0092B-C50C-407E-A947-70E740481C1C}">
                <a14:useLocalDpi xmlns:a14="http://schemas.microsoft.com/office/drawing/2010/main" val="0"/>
              </a:ext>
            </a:extLst>
          </a:blip>
          <a:srcRect/>
          <a:stretch>
            <a:fillRect/>
          </a:stretch>
        </p:blipFill>
        <p:spPr bwMode="auto">
          <a:xfrm>
            <a:off x="17518" y="3586957"/>
            <a:ext cx="2638084" cy="3267384"/>
          </a:xfrm>
          <a:prstGeom prst="rect">
            <a:avLst/>
          </a:prstGeom>
          <a:noFill/>
          <a:extLst>
            <a:ext uri="{909E8E84-426E-40DD-AFC4-6F175D3DCCD1}">
              <a14:hiddenFill xmlns:a14="http://schemas.microsoft.com/office/drawing/2010/main">
                <a:solidFill>
                  <a:srgbClr val="FFFFFF"/>
                </a:solidFill>
              </a14:hiddenFill>
            </a:ext>
          </a:extLst>
        </p:spPr>
      </p:pic>
      <p:sp>
        <p:nvSpPr>
          <p:cNvPr id="14" name="Hộp Văn bản 2">
            <a:extLst>
              <a:ext uri="{FF2B5EF4-FFF2-40B4-BE49-F238E27FC236}">
                <a16:creationId xmlns:a16="http://schemas.microsoft.com/office/drawing/2014/main" xmlns="" id="{5A8348B3-CB2D-E2EF-972D-EB623E0AF026}"/>
              </a:ext>
            </a:extLst>
          </p:cNvPr>
          <p:cNvSpPr txBox="1"/>
          <p:nvPr/>
        </p:nvSpPr>
        <p:spPr>
          <a:xfrm>
            <a:off x="1207424" y="2593106"/>
            <a:ext cx="9752224" cy="733250"/>
          </a:xfrm>
          <a:prstGeom prst="rect">
            <a:avLst/>
          </a:prstGeom>
          <a:noFill/>
        </p:spPr>
        <p:txBody>
          <a:bodyPr wrap="square" lIns="108837" tIns="54419" rIns="108837" bIns="54419" rtlCol="0">
            <a:spAutoFit/>
          </a:bodyPr>
          <a:lstStyle/>
          <a:p>
            <a:pPr algn="ctr"/>
            <a:r>
              <a:rPr lang="en-US" sz="4000" b="1" dirty="0" err="1">
                <a:solidFill>
                  <a:schemeClr val="accent2">
                    <a:lumMod val="75000"/>
                  </a:schemeClr>
                </a:solidFill>
                <a:latin typeface="Times New Roman" pitchFamily="18" charset="0"/>
                <a:ea typeface="Arial-Rounded" panose="020B0500000000000000" pitchFamily="34" charset="0"/>
                <a:cs typeface="Times New Roman" pitchFamily="18" charset="0"/>
              </a:rPr>
              <a:t>Tên</a:t>
            </a:r>
            <a:r>
              <a:rPr lang="en-US" sz="4000" b="1" dirty="0">
                <a:solidFill>
                  <a:schemeClr val="accent2">
                    <a:lumMod val="75000"/>
                  </a:schemeClr>
                </a:solidFill>
                <a:latin typeface="Times New Roman" pitchFamily="18" charset="0"/>
                <a:ea typeface="Arial-Rounded" panose="020B0500000000000000" pitchFamily="34" charset="0"/>
                <a:cs typeface="Times New Roman" pitchFamily="18" charset="0"/>
              </a:rPr>
              <a:t> </a:t>
            </a:r>
            <a:r>
              <a:rPr lang="en-US" sz="4000" b="1" dirty="0" err="1">
                <a:solidFill>
                  <a:schemeClr val="accent2">
                    <a:lumMod val="75000"/>
                  </a:schemeClr>
                </a:solidFill>
                <a:latin typeface="Times New Roman" pitchFamily="18" charset="0"/>
                <a:ea typeface="Arial-Rounded" panose="020B0500000000000000" pitchFamily="34" charset="0"/>
                <a:cs typeface="Times New Roman" pitchFamily="18" charset="0"/>
              </a:rPr>
              <a:t>bài</a:t>
            </a:r>
            <a:r>
              <a:rPr lang="en-US" sz="4000" b="1" dirty="0" smtClean="0">
                <a:solidFill>
                  <a:schemeClr val="accent2">
                    <a:lumMod val="75000"/>
                  </a:schemeClr>
                </a:solidFill>
                <a:latin typeface="Times New Roman" pitchFamily="18" charset="0"/>
                <a:ea typeface="Arial-Rounded" panose="020B0500000000000000" pitchFamily="34" charset="0"/>
                <a:cs typeface="Times New Roman" pitchFamily="18" charset="0"/>
              </a:rPr>
              <a:t>: </a:t>
            </a:r>
            <a:r>
              <a:rPr lang="en-US" sz="4000" b="1" dirty="0" err="1" smtClean="0">
                <a:solidFill>
                  <a:schemeClr val="accent2">
                    <a:lumMod val="75000"/>
                  </a:schemeClr>
                </a:solidFill>
                <a:latin typeface="Times New Roman" pitchFamily="18" charset="0"/>
                <a:ea typeface="Arial-Rounded" panose="020B0500000000000000" pitchFamily="34" charset="0"/>
                <a:cs typeface="Times New Roman" pitchFamily="18" charset="0"/>
              </a:rPr>
              <a:t>Viết</a:t>
            </a:r>
            <a:r>
              <a:rPr lang="en-US" sz="4000" b="1" dirty="0" smtClean="0">
                <a:solidFill>
                  <a:schemeClr val="accent2">
                    <a:lumMod val="75000"/>
                  </a:schemeClr>
                </a:solidFill>
                <a:latin typeface="Times New Roman" pitchFamily="18" charset="0"/>
                <a:ea typeface="Arial-Rounded" panose="020B0500000000000000" pitchFamily="34" charset="0"/>
                <a:cs typeface="Times New Roman" pitchFamily="18" charset="0"/>
              </a:rPr>
              <a:t> </a:t>
            </a:r>
            <a:r>
              <a:rPr lang="en-US" sz="4000" b="1" dirty="0" err="1" smtClean="0">
                <a:solidFill>
                  <a:schemeClr val="accent2">
                    <a:lumMod val="75000"/>
                  </a:schemeClr>
                </a:solidFill>
                <a:latin typeface="Times New Roman" pitchFamily="18" charset="0"/>
                <a:ea typeface="Arial-Rounded" panose="020B0500000000000000" pitchFamily="34" charset="0"/>
                <a:cs typeface="Times New Roman" pitchFamily="18" charset="0"/>
              </a:rPr>
              <a:t>đoạn</a:t>
            </a:r>
            <a:r>
              <a:rPr lang="en-US" sz="4000" b="1" dirty="0" smtClean="0">
                <a:solidFill>
                  <a:schemeClr val="accent2">
                    <a:lumMod val="75000"/>
                  </a:schemeClr>
                </a:solidFill>
                <a:latin typeface="Times New Roman" pitchFamily="18" charset="0"/>
                <a:ea typeface="Arial-Rounded" panose="020B0500000000000000" pitchFamily="34" charset="0"/>
                <a:cs typeface="Times New Roman" pitchFamily="18" charset="0"/>
              </a:rPr>
              <a:t> </a:t>
            </a:r>
            <a:r>
              <a:rPr lang="en-US" sz="4000" b="1" dirty="0" err="1" smtClean="0">
                <a:solidFill>
                  <a:schemeClr val="accent2">
                    <a:lumMod val="75000"/>
                  </a:schemeClr>
                </a:solidFill>
                <a:latin typeface="Times New Roman" pitchFamily="18" charset="0"/>
                <a:ea typeface="Arial-Rounded" panose="020B0500000000000000" pitchFamily="34" charset="0"/>
                <a:cs typeface="Times New Roman" pitchFamily="18" charset="0"/>
              </a:rPr>
              <a:t>văn</a:t>
            </a:r>
            <a:r>
              <a:rPr lang="en-US" sz="4000" b="1" dirty="0" smtClean="0">
                <a:solidFill>
                  <a:schemeClr val="accent2">
                    <a:lumMod val="75000"/>
                  </a:schemeClr>
                </a:solidFill>
                <a:latin typeface="Times New Roman" pitchFamily="18" charset="0"/>
                <a:ea typeface="Arial-Rounded" panose="020B0500000000000000" pitchFamily="34" charset="0"/>
                <a:cs typeface="Times New Roman" pitchFamily="18" charset="0"/>
              </a:rPr>
              <a:t> </a:t>
            </a:r>
            <a:r>
              <a:rPr lang="en-US" sz="4000" b="1" dirty="0" err="1" smtClean="0">
                <a:solidFill>
                  <a:schemeClr val="accent2">
                    <a:lumMod val="75000"/>
                  </a:schemeClr>
                </a:solidFill>
                <a:latin typeface="Times New Roman" pitchFamily="18" charset="0"/>
                <a:ea typeface="Arial-Rounded" panose="020B0500000000000000" pitchFamily="34" charset="0"/>
                <a:cs typeface="Times New Roman" pitchFamily="18" charset="0"/>
              </a:rPr>
              <a:t>tả</a:t>
            </a:r>
            <a:r>
              <a:rPr lang="en-US" sz="4000" b="1" dirty="0" smtClean="0">
                <a:solidFill>
                  <a:schemeClr val="accent2">
                    <a:lumMod val="75000"/>
                  </a:schemeClr>
                </a:solidFill>
                <a:latin typeface="Times New Roman" pitchFamily="18" charset="0"/>
                <a:ea typeface="Arial-Rounded" panose="020B0500000000000000" pitchFamily="34" charset="0"/>
                <a:cs typeface="Times New Roman" pitchFamily="18" charset="0"/>
              </a:rPr>
              <a:t> </a:t>
            </a:r>
            <a:r>
              <a:rPr lang="en-US" sz="4000" b="1" dirty="0" err="1" smtClean="0">
                <a:solidFill>
                  <a:schemeClr val="accent2">
                    <a:lumMod val="75000"/>
                  </a:schemeClr>
                </a:solidFill>
                <a:latin typeface="Times New Roman" pitchFamily="18" charset="0"/>
                <a:ea typeface="Arial-Rounded" panose="020B0500000000000000" pitchFamily="34" charset="0"/>
                <a:cs typeface="Times New Roman" pitchFamily="18" charset="0"/>
              </a:rPr>
              <a:t>đồ</a:t>
            </a:r>
            <a:r>
              <a:rPr lang="en-US" sz="4000" b="1" dirty="0" smtClean="0">
                <a:solidFill>
                  <a:schemeClr val="accent2">
                    <a:lumMod val="75000"/>
                  </a:schemeClr>
                </a:solidFill>
                <a:latin typeface="Times New Roman" pitchFamily="18" charset="0"/>
                <a:ea typeface="Arial-Rounded" panose="020B0500000000000000" pitchFamily="34" charset="0"/>
                <a:cs typeface="Times New Roman" pitchFamily="18" charset="0"/>
              </a:rPr>
              <a:t> </a:t>
            </a:r>
            <a:r>
              <a:rPr lang="en-US" sz="4000" b="1" dirty="0" err="1" smtClean="0">
                <a:solidFill>
                  <a:schemeClr val="accent2">
                    <a:lumMod val="75000"/>
                  </a:schemeClr>
                </a:solidFill>
                <a:latin typeface="Times New Roman" pitchFamily="18" charset="0"/>
                <a:ea typeface="Arial-Rounded" panose="020B0500000000000000" pitchFamily="34" charset="0"/>
                <a:cs typeface="Times New Roman" pitchFamily="18" charset="0"/>
              </a:rPr>
              <a:t>vật</a:t>
            </a:r>
            <a:endParaRPr lang="en-US" sz="4000" b="1" dirty="0">
              <a:solidFill>
                <a:schemeClr val="accent2">
                  <a:lumMod val="75000"/>
                </a:schemeClr>
              </a:solidFill>
              <a:latin typeface="Times New Roman" pitchFamily="18" charset="0"/>
              <a:ea typeface="Arial-Rounded" panose="020B0500000000000000" pitchFamily="34" charset="0"/>
              <a:cs typeface="Times New Roman" pitchFamily="18" charset="0"/>
            </a:endParaRPr>
          </a:p>
        </p:txBody>
      </p:sp>
      <p:sp>
        <p:nvSpPr>
          <p:cNvPr id="15" name="TextBox 7">
            <a:extLst>
              <a:ext uri="{FF2B5EF4-FFF2-40B4-BE49-F238E27FC236}">
                <a16:creationId xmlns="" xmlns:a16="http://schemas.microsoft.com/office/drawing/2014/main" id="{6DC882CD-F5C9-CB7F-C1D8-8794B4476DB3}"/>
              </a:ext>
            </a:extLst>
          </p:cNvPr>
          <p:cNvSpPr txBox="1"/>
          <p:nvPr/>
        </p:nvSpPr>
        <p:spPr>
          <a:xfrm>
            <a:off x="159936" y="-18954"/>
            <a:ext cx="12032064" cy="1591178"/>
          </a:xfrm>
          <a:prstGeom prst="rect">
            <a:avLst/>
          </a:prstGeom>
          <a:noFill/>
        </p:spPr>
        <p:txBody>
          <a:bodyPr wrap="square" lIns="108837" tIns="54419" rIns="108837" bIns="54419">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1088376">
              <a:spcBef>
                <a:spcPts val="714"/>
              </a:spcBef>
              <a:defRPr/>
            </a:pPr>
            <a:r>
              <a:rPr lang="vi-VN" altLang="en-US" sz="4500" b="1" i="1" dirty="0">
                <a:solidFill>
                  <a:srgbClr val="002060"/>
                </a:solidFill>
                <a:latin typeface="+mj-lt"/>
                <a:cs typeface="Times New Roman" panose="02020603050405020304" pitchFamily="18" charset="0"/>
              </a:rPr>
              <a:t>TRƯỜNG TIỂU HỌC ÁI MỘ A</a:t>
            </a:r>
          </a:p>
          <a:p>
            <a:pPr algn="ctr" defTabSz="1088376">
              <a:spcBef>
                <a:spcPts val="714"/>
              </a:spcBef>
              <a:defRPr/>
            </a:pPr>
            <a:r>
              <a:rPr lang="vi-VN" altLang="en-US" sz="4500" b="1" i="1" dirty="0">
                <a:solidFill>
                  <a:srgbClr val="002060"/>
                </a:solidFill>
                <a:latin typeface="+mj-lt"/>
                <a:cs typeface="Times New Roman" panose="02020603050405020304" pitchFamily="18" charset="0"/>
              </a:rPr>
              <a:t>Bài giảng điện tử </a:t>
            </a:r>
            <a:r>
              <a:rPr lang="en-US" altLang="en-US" sz="4500" b="1" i="1" dirty="0" err="1" smtClean="0">
                <a:solidFill>
                  <a:srgbClr val="002060"/>
                </a:solidFill>
                <a:latin typeface="Times New Roman" pitchFamily="18" charset="0"/>
                <a:cs typeface="Times New Roman" pitchFamily="18" charset="0"/>
              </a:rPr>
              <a:t>Tiếng</a:t>
            </a:r>
            <a:r>
              <a:rPr lang="en-US" altLang="en-US" sz="4500" b="1" i="1" dirty="0" smtClean="0">
                <a:solidFill>
                  <a:srgbClr val="002060"/>
                </a:solidFill>
                <a:latin typeface="Times New Roman" pitchFamily="18" charset="0"/>
                <a:cs typeface="Times New Roman" pitchFamily="18" charset="0"/>
              </a:rPr>
              <a:t> </a:t>
            </a:r>
            <a:r>
              <a:rPr lang="en-US" altLang="en-US" sz="4500" b="1" i="1" dirty="0" err="1" smtClean="0">
                <a:solidFill>
                  <a:srgbClr val="002060"/>
                </a:solidFill>
                <a:latin typeface="Times New Roman" pitchFamily="18" charset="0"/>
                <a:cs typeface="Times New Roman" pitchFamily="18" charset="0"/>
              </a:rPr>
              <a:t>Việt</a:t>
            </a:r>
            <a:r>
              <a:rPr lang="en-US" altLang="en-US" sz="4500" b="1" i="1" dirty="0" smtClean="0">
                <a:solidFill>
                  <a:srgbClr val="002060"/>
                </a:solidFill>
                <a:latin typeface="Times New Roman" pitchFamily="18" charset="0"/>
                <a:cs typeface="Times New Roman" pitchFamily="18" charset="0"/>
              </a:rPr>
              <a:t>  </a:t>
            </a:r>
            <a:r>
              <a:rPr lang="en-US" altLang="en-US" sz="4500" b="1" i="1" dirty="0">
                <a:solidFill>
                  <a:srgbClr val="002060"/>
                </a:solidFill>
                <a:latin typeface="Times New Roman" pitchFamily="18" charset="0"/>
                <a:cs typeface="Times New Roman" pitchFamily="18" charset="0"/>
              </a:rPr>
              <a:t>3 </a:t>
            </a:r>
            <a:endParaRPr lang="en-US" altLang="en-US" sz="4500" b="1" i="1" dirty="0">
              <a:solidFill>
                <a:srgbClr val="002060"/>
              </a:solidFill>
              <a:latin typeface="+mj-lt"/>
              <a:cs typeface="Times New Roman" panose="02020603050405020304" pitchFamily="18" charset="0"/>
            </a:endParaRPr>
          </a:p>
        </p:txBody>
      </p:sp>
    </p:spTree>
    <p:extLst>
      <p:ext uri="{BB962C8B-B14F-4D97-AF65-F5344CB8AC3E}">
        <p14:creationId xmlns:p14="http://schemas.microsoft.com/office/powerpoint/2010/main" val="474777980"/>
      </p:ext>
    </p:extLst>
  </p:cSld>
  <p:clrMapOvr>
    <a:masterClrMapping/>
  </p:clrMapOvr>
  <p:transition spd="slow">
    <p:wip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12192000" cy="6984609"/>
          </a:xfrm>
          <a:prstGeom prst="rect">
            <a:avLst/>
          </a:prstGeom>
        </p:spPr>
      </p:pic>
      <p:pic>
        <p:nvPicPr>
          <p:cNvPr id="12" name="Picture 11">
            <a:extLst>
              <a:ext uri="{FF2B5EF4-FFF2-40B4-BE49-F238E27FC236}">
                <a16:creationId xmlns:a16="http://schemas.microsoft.com/office/drawing/2014/main" xmlns="" id="{ACF8AC74-FF3F-4757-A414-95D53D07A440}"/>
              </a:ext>
            </a:extLst>
          </p:cNvPr>
          <p:cNvPicPr>
            <a:picLocks noChangeAspect="1"/>
          </p:cNvPicPr>
          <p:nvPr/>
        </p:nvPicPr>
        <p:blipFill>
          <a:blip r:embed="rId4">
            <a:duotone>
              <a:schemeClr val="accent2">
                <a:shade val="45000"/>
                <a:satMod val="135000"/>
              </a:schemeClr>
              <a:prstClr val="white"/>
            </a:duotone>
            <a:lum bright="-20000" contrast="40000"/>
          </a:blip>
          <a:stretch>
            <a:fillRect/>
          </a:stretch>
        </p:blipFill>
        <p:spPr>
          <a:xfrm>
            <a:off x="-92598" y="4652731"/>
            <a:ext cx="12721255" cy="2395267"/>
          </a:xfrm>
          <a:prstGeom prst="rect">
            <a:avLst/>
          </a:prstGeom>
        </p:spPr>
      </p:pic>
      <p:pic>
        <p:nvPicPr>
          <p:cNvPr id="6" name="Picture 5">
            <a:extLst>
              <a:ext uri="{FF2B5EF4-FFF2-40B4-BE49-F238E27FC236}">
                <a16:creationId xmlns:a16="http://schemas.microsoft.com/office/drawing/2014/main" xmlns="" id="{256E9308-FCBF-447D-9031-C2E66ADB2B39}"/>
              </a:ext>
            </a:extLst>
          </p:cNvPr>
          <p:cNvPicPr>
            <a:picLocks noChangeAspect="1"/>
          </p:cNvPicPr>
          <p:nvPr/>
        </p:nvPicPr>
        <p:blipFill>
          <a:blip r:embed="rId5"/>
          <a:stretch>
            <a:fillRect/>
          </a:stretch>
        </p:blipFill>
        <p:spPr>
          <a:xfrm>
            <a:off x="7654132" y="2846669"/>
            <a:ext cx="2242118" cy="2864644"/>
          </a:xfrm>
          <a:prstGeom prst="rect">
            <a:avLst/>
          </a:prstGeom>
        </p:spPr>
      </p:pic>
      <p:pic>
        <p:nvPicPr>
          <p:cNvPr id="10" name="Picture 9"/>
          <p:cNvPicPr>
            <a:picLocks noChangeAspect="1"/>
          </p:cNvPicPr>
          <p:nvPr/>
        </p:nvPicPr>
        <p:blipFill>
          <a:blip r:embed="rId6"/>
          <a:stretch>
            <a:fillRect/>
          </a:stretch>
        </p:blipFill>
        <p:spPr>
          <a:xfrm>
            <a:off x="1409386" y="2456200"/>
            <a:ext cx="2286198" cy="3304318"/>
          </a:xfrm>
          <a:prstGeom prst="rect">
            <a:avLst/>
          </a:prstGeom>
        </p:spPr>
      </p:pic>
      <p:pic>
        <p:nvPicPr>
          <p:cNvPr id="7" name="Picture 6">
            <a:extLst>
              <a:ext uri="{FF2B5EF4-FFF2-40B4-BE49-F238E27FC236}">
                <a16:creationId xmlns:a16="http://schemas.microsoft.com/office/drawing/2014/main" xmlns="" id="{629D647E-4F63-4C31-B54C-18013B80C378}"/>
              </a:ext>
            </a:extLst>
          </p:cNvPr>
          <p:cNvPicPr>
            <a:picLocks noChangeAspect="1"/>
          </p:cNvPicPr>
          <p:nvPr/>
        </p:nvPicPr>
        <p:blipFill>
          <a:blip r:embed="rId7"/>
          <a:stretch>
            <a:fillRect/>
          </a:stretch>
        </p:blipFill>
        <p:spPr>
          <a:xfrm>
            <a:off x="3466782" y="930803"/>
            <a:ext cx="5029636" cy="2127688"/>
          </a:xfrm>
          <a:prstGeom prst="rect">
            <a:avLst/>
          </a:prstGeom>
        </p:spPr>
      </p:pic>
    </p:spTree>
    <p:extLst>
      <p:ext uri="{BB962C8B-B14F-4D97-AF65-F5344CB8AC3E}">
        <p14:creationId xmlns:p14="http://schemas.microsoft.com/office/powerpoint/2010/main" val="343474610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1+#ppt_w/2"/>
                                          </p:val>
                                        </p:tav>
                                        <p:tav tm="100000">
                                          <p:val>
                                            <p:strVal val="#ppt_x"/>
                                          </p:val>
                                        </p:tav>
                                      </p:tavLst>
                                    </p:anim>
                                    <p:anim calcmode="lin" valueType="num">
                                      <p:cBhvr additive="base">
                                        <p:cTn id="12"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rotWithShape="1">
          <a:blip r:embed="rId2" cstate="print">
            <a:extLst>
              <a:ext uri="{28A0092B-C50C-407E-A947-70E740481C1C}">
                <a14:useLocalDpi xmlns:a14="http://schemas.microsoft.com/office/drawing/2010/main" val="0"/>
              </a:ext>
            </a:extLst>
          </a:blip>
          <a:srcRect l="13512" t="30833" r="15823" b="25833"/>
          <a:stretch>
            <a:fillRect/>
          </a:stretch>
        </p:blipFill>
        <p:spPr>
          <a:xfrm>
            <a:off x="4557831" y="753035"/>
            <a:ext cx="6630259" cy="2033368"/>
          </a:xfrm>
          <a:prstGeom prst="rect">
            <a:avLst/>
          </a:prstGeom>
        </p:spPr>
      </p:pic>
      <p:pic>
        <p:nvPicPr>
          <p:cNvPr id="12" name="图片 11"/>
          <p:cNvPicPr>
            <a:picLocks noChangeAspect="1"/>
          </p:cNvPicPr>
          <p:nvPr/>
        </p:nvPicPr>
        <p:blipFill rotWithShape="1">
          <a:blip r:embed="rId2" cstate="print">
            <a:extLst>
              <a:ext uri="{28A0092B-C50C-407E-A947-70E740481C1C}">
                <a14:useLocalDpi xmlns:a14="http://schemas.microsoft.com/office/drawing/2010/main" val="0"/>
              </a:ext>
            </a:extLst>
          </a:blip>
          <a:srcRect l="13512" t="30833" r="15823" b="25833"/>
          <a:stretch>
            <a:fillRect/>
          </a:stretch>
        </p:blipFill>
        <p:spPr>
          <a:xfrm>
            <a:off x="4111912" y="2333505"/>
            <a:ext cx="6708390" cy="2144527"/>
          </a:xfrm>
          <a:prstGeom prst="rect">
            <a:avLst/>
          </a:prstGeom>
        </p:spPr>
      </p:pic>
      <p:sp>
        <p:nvSpPr>
          <p:cNvPr id="18" name="TextBox 17">
            <a:extLst>
              <a:ext uri="{FF2B5EF4-FFF2-40B4-BE49-F238E27FC236}">
                <a16:creationId xmlns:a16="http://schemas.microsoft.com/office/drawing/2014/main" xmlns="" id="{CE0EE19C-5C42-40D2-827C-E1951FE72607}"/>
              </a:ext>
            </a:extLst>
          </p:cNvPr>
          <p:cNvSpPr txBox="1"/>
          <p:nvPr/>
        </p:nvSpPr>
        <p:spPr>
          <a:xfrm>
            <a:off x="5305428" y="1436570"/>
            <a:ext cx="4941367" cy="584775"/>
          </a:xfrm>
          <a:prstGeom prst="rect">
            <a:avLst/>
          </a:prstGeom>
          <a:noFill/>
        </p:spPr>
        <p:txBody>
          <a:bodyPr wrap="square">
            <a:spAutoFit/>
          </a:bodyPr>
          <a:lstStyle/>
          <a:p>
            <a:pPr marL="457200" indent="-457200">
              <a:buFont typeface="Arial" panose="020B0604020202020204" pitchFamily="34" charset="0"/>
              <a:buChar char="•"/>
            </a:pPr>
            <a:r>
              <a:rPr lang="nl-NL" sz="3200" b="1" dirty="0">
                <a:latin typeface="Arial" panose="020B0604020202020204" pitchFamily="34" charset="0"/>
                <a:cs typeface="Arial" panose="020B0604020202020204" pitchFamily="34" charset="0"/>
              </a:rPr>
              <a:t>Màu sắc: </a:t>
            </a:r>
            <a:r>
              <a:rPr lang="en-US" sz="3200" dirty="0" err="1">
                <a:latin typeface="Arial" panose="020B0604020202020204" pitchFamily="34" charset="0"/>
                <a:cs typeface="Arial" panose="020B0604020202020204" pitchFamily="34" charset="0"/>
              </a:rPr>
              <a:t>Xanh</a:t>
            </a:r>
            <a:r>
              <a:rPr lang="en-US" sz="3200" dirty="0">
                <a:latin typeface="Arial" panose="020B0604020202020204" pitchFamily="34" charset="0"/>
                <a:cs typeface="Arial" panose="020B0604020202020204" pitchFamily="34" charset="0"/>
              </a:rPr>
              <a:t> da </a:t>
            </a:r>
            <a:r>
              <a:rPr lang="en-US" sz="3200" dirty="0" err="1">
                <a:latin typeface="Arial" panose="020B0604020202020204" pitchFamily="34" charset="0"/>
                <a:cs typeface="Arial" panose="020B0604020202020204" pitchFamily="34" charset="0"/>
              </a:rPr>
              <a:t>trời</a:t>
            </a:r>
            <a:endParaRPr lang="en-US" sz="3200" dirty="0">
              <a:latin typeface="Arial" panose="020B0604020202020204" pitchFamily="34" charset="0"/>
              <a:cs typeface="Arial" panose="020B0604020202020204" pitchFamily="34" charset="0"/>
            </a:endParaRPr>
          </a:p>
        </p:txBody>
      </p:sp>
      <p:sp>
        <p:nvSpPr>
          <p:cNvPr id="22" name="TextBox 21">
            <a:extLst>
              <a:ext uri="{FF2B5EF4-FFF2-40B4-BE49-F238E27FC236}">
                <a16:creationId xmlns:a16="http://schemas.microsoft.com/office/drawing/2014/main" xmlns="" id="{DD760A2B-EA85-4360-A614-ED83946E3E9D}"/>
              </a:ext>
            </a:extLst>
          </p:cNvPr>
          <p:cNvSpPr txBox="1"/>
          <p:nvPr/>
        </p:nvSpPr>
        <p:spPr>
          <a:xfrm>
            <a:off x="4557831" y="2828835"/>
            <a:ext cx="6882481" cy="1569660"/>
          </a:xfrm>
          <a:prstGeom prst="rect">
            <a:avLst/>
          </a:prstGeom>
          <a:noFill/>
        </p:spPr>
        <p:txBody>
          <a:bodyPr wrap="square">
            <a:spAutoFit/>
          </a:bodyPr>
          <a:lstStyle/>
          <a:p>
            <a:pPr marL="342900" indent="-342900" fontAlgn="t">
              <a:buFont typeface="Arial" panose="020B0604020202020204" pitchFamily="34" charset="0"/>
              <a:buChar char="•"/>
            </a:pPr>
            <a:r>
              <a:rPr lang="vi-VN" sz="3200" b="1" dirty="0">
                <a:latin typeface="Arial" panose="020B0604020202020204" pitchFamily="34" charset="0"/>
                <a:cs typeface="Arial" panose="020B0604020202020204" pitchFamily="34" charset="0"/>
              </a:rPr>
              <a:t>Đặc điểm hình dạng, kích thước</a:t>
            </a:r>
            <a:r>
              <a:rPr lang="en-US" sz="3200" b="1" dirty="0">
                <a:latin typeface="Arial" panose="020B0604020202020204" pitchFamily="34" charset="0"/>
                <a:cs typeface="Arial" panose="020B0604020202020204" pitchFamily="34" charset="0"/>
              </a:rPr>
              <a:t>: </a:t>
            </a:r>
            <a:r>
              <a:rPr lang="vi-VN" sz="3200" dirty="0">
                <a:latin typeface="Arial" panose="020B0604020202020204" pitchFamily="34" charset="0"/>
                <a:cs typeface="Arial" panose="020B0604020202020204" pitchFamily="34" charset="0"/>
              </a:rPr>
              <a:t>Cao ngang người, gồm tay lái, yên xe, bàn đạp, giỏ xe, bánh xe</a:t>
            </a:r>
          </a:p>
        </p:txBody>
      </p:sp>
      <p:pic>
        <p:nvPicPr>
          <p:cNvPr id="10" name="图片 11">
            <a:extLst>
              <a:ext uri="{FF2B5EF4-FFF2-40B4-BE49-F238E27FC236}">
                <a16:creationId xmlns:a16="http://schemas.microsoft.com/office/drawing/2014/main" xmlns="" id="{ECC21C6D-137C-412F-B57E-F70A7FFF550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3512" t="30833" r="15823" b="25833"/>
          <a:stretch>
            <a:fillRect/>
          </a:stretch>
        </p:blipFill>
        <p:spPr>
          <a:xfrm>
            <a:off x="3491902" y="4025133"/>
            <a:ext cx="7328400" cy="2144527"/>
          </a:xfrm>
          <a:prstGeom prst="rect">
            <a:avLst/>
          </a:prstGeom>
        </p:spPr>
      </p:pic>
      <p:sp>
        <p:nvSpPr>
          <p:cNvPr id="11" name="TextBox 10">
            <a:extLst>
              <a:ext uri="{FF2B5EF4-FFF2-40B4-BE49-F238E27FC236}">
                <a16:creationId xmlns:a16="http://schemas.microsoft.com/office/drawing/2014/main" xmlns="" id="{3C65290E-F6F8-47B8-BDDF-4A850CFAAAD0}"/>
              </a:ext>
            </a:extLst>
          </p:cNvPr>
          <p:cNvSpPr txBox="1"/>
          <p:nvPr/>
        </p:nvSpPr>
        <p:spPr>
          <a:xfrm>
            <a:off x="4325396" y="4563222"/>
            <a:ext cx="7114915" cy="1569660"/>
          </a:xfrm>
          <a:prstGeom prst="rect">
            <a:avLst/>
          </a:prstGeom>
          <a:noFill/>
        </p:spPr>
        <p:txBody>
          <a:bodyPr wrap="square">
            <a:spAutoFit/>
          </a:bodyPr>
          <a:lstStyle/>
          <a:p>
            <a:pPr marL="457200" indent="-457200">
              <a:buFont typeface="Arial" panose="020B0604020202020204" pitchFamily="34" charset="0"/>
              <a:buChar char="•"/>
            </a:pPr>
            <a:r>
              <a:rPr lang="en-US" sz="3200" b="1" dirty="0" err="1">
                <a:latin typeface="Arial" panose="020B0604020202020204" pitchFamily="34" charset="0"/>
                <a:cs typeface="Arial" panose="020B0604020202020204" pitchFamily="34" charset="0"/>
              </a:rPr>
              <a:t>Đặc</a:t>
            </a:r>
            <a:r>
              <a:rPr lang="en-US" sz="3200" b="1" dirty="0">
                <a:latin typeface="Arial" panose="020B0604020202020204" pitchFamily="34" charset="0"/>
                <a:cs typeface="Arial" panose="020B0604020202020204" pitchFamily="34" charset="0"/>
              </a:rPr>
              <a:t> </a:t>
            </a:r>
            <a:r>
              <a:rPr lang="en-US" sz="3200" b="1" dirty="0" err="1">
                <a:latin typeface="Arial" panose="020B0604020202020204" pitchFamily="34" charset="0"/>
                <a:cs typeface="Arial" panose="020B0604020202020204" pitchFamily="34" charset="0"/>
              </a:rPr>
              <a:t>điểm</a:t>
            </a:r>
            <a:r>
              <a:rPr lang="en-US" sz="3200" b="1" dirty="0">
                <a:latin typeface="Arial" panose="020B0604020202020204" pitchFamily="34" charset="0"/>
                <a:cs typeface="Arial" panose="020B0604020202020204" pitchFamily="34" charset="0"/>
              </a:rPr>
              <a:t> </a:t>
            </a:r>
            <a:r>
              <a:rPr lang="en-US" sz="3200" b="1" dirty="0" err="1">
                <a:latin typeface="Arial" panose="020B0604020202020204" pitchFamily="34" charset="0"/>
                <a:cs typeface="Arial" panose="020B0604020202020204" pitchFamily="34" charset="0"/>
              </a:rPr>
              <a:t>về</a:t>
            </a:r>
            <a:r>
              <a:rPr lang="en-US" sz="3200" b="1" dirty="0">
                <a:latin typeface="Arial" panose="020B0604020202020204" pitchFamily="34" charset="0"/>
                <a:cs typeface="Arial" panose="020B0604020202020204" pitchFamily="34" charset="0"/>
              </a:rPr>
              <a:t> </a:t>
            </a:r>
            <a:r>
              <a:rPr lang="en-US" sz="3200" b="1" dirty="0" err="1">
                <a:latin typeface="Arial" panose="020B0604020202020204" pitchFamily="34" charset="0"/>
                <a:cs typeface="Arial" panose="020B0604020202020204" pitchFamily="34" charset="0"/>
              </a:rPr>
              <a:t>hoạt</a:t>
            </a:r>
            <a:r>
              <a:rPr lang="en-US" sz="3200" b="1" dirty="0">
                <a:latin typeface="Arial" panose="020B0604020202020204" pitchFamily="34" charset="0"/>
                <a:cs typeface="Arial" panose="020B0604020202020204" pitchFamily="34" charset="0"/>
              </a:rPr>
              <a:t> </a:t>
            </a:r>
            <a:r>
              <a:rPr lang="en-US" sz="3200" b="1" dirty="0" err="1">
                <a:latin typeface="Arial" panose="020B0604020202020204" pitchFamily="34" charset="0"/>
                <a:cs typeface="Arial" panose="020B0604020202020204" pitchFamily="34" charset="0"/>
              </a:rPr>
              <a:t>động</a:t>
            </a:r>
            <a:r>
              <a:rPr lang="en-US" sz="3200" b="1" dirty="0">
                <a:latin typeface="Arial" panose="020B0604020202020204" pitchFamily="34" charset="0"/>
                <a:cs typeface="Arial" panose="020B0604020202020204" pitchFamily="34" charset="0"/>
              </a:rPr>
              <a:t>, </a:t>
            </a:r>
            <a:r>
              <a:rPr lang="en-US" sz="3200" b="1" dirty="0" err="1">
                <a:latin typeface="Arial" panose="020B0604020202020204" pitchFamily="34" charset="0"/>
                <a:cs typeface="Arial" panose="020B0604020202020204" pitchFamily="34" charset="0"/>
              </a:rPr>
              <a:t>công</a:t>
            </a:r>
            <a:r>
              <a:rPr lang="en-US" sz="3200" b="1" dirty="0">
                <a:latin typeface="Arial" panose="020B0604020202020204" pitchFamily="34" charset="0"/>
                <a:cs typeface="Arial" panose="020B0604020202020204" pitchFamily="34" charset="0"/>
              </a:rPr>
              <a:t> </a:t>
            </a:r>
            <a:r>
              <a:rPr lang="en-US" sz="3200" b="1" dirty="0" err="1">
                <a:latin typeface="Arial" panose="020B0604020202020204" pitchFamily="34" charset="0"/>
                <a:cs typeface="Arial" panose="020B0604020202020204" pitchFamily="34" charset="0"/>
              </a:rPr>
              <a:t>dụng</a:t>
            </a:r>
            <a:r>
              <a:rPr lang="en-US" sz="3200" b="1" dirty="0">
                <a:latin typeface="Arial" panose="020B0604020202020204" pitchFamily="34" charset="0"/>
                <a:cs typeface="Arial" panose="020B0604020202020204" pitchFamily="34" charset="0"/>
              </a:rPr>
              <a:t>: </a:t>
            </a:r>
            <a:r>
              <a:rPr lang="vi-VN" sz="3200" dirty="0">
                <a:latin typeface="Arial" panose="020B0604020202020204" pitchFamily="34" charset="0"/>
                <a:cs typeface="Arial" panose="020B0604020202020204" pitchFamily="34" charset="0"/>
              </a:rPr>
              <a:t>Giúp em di chuyển nhanh chóng hơn</a:t>
            </a:r>
            <a:endParaRPr lang="en-US" sz="3200" dirty="0">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xmlns="" id="{8BBA5042-6F7D-4663-86C3-C276F63F0BAA}"/>
              </a:ext>
            </a:extLst>
          </p:cNvPr>
          <p:cNvPicPr>
            <a:picLocks noChangeAspect="1"/>
          </p:cNvPicPr>
          <p:nvPr/>
        </p:nvPicPr>
        <p:blipFill>
          <a:blip r:embed="rId3"/>
          <a:stretch>
            <a:fillRect/>
          </a:stretch>
        </p:blipFill>
        <p:spPr>
          <a:xfrm>
            <a:off x="337935" y="1671174"/>
            <a:ext cx="4009123" cy="250293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fade">
                                      <p:cBhvr>
                                        <p:cTn id="19" dur="1000"/>
                                        <p:tgtEl>
                                          <p:spTgt spid="22"/>
                                        </p:tgtEl>
                                      </p:cBhvr>
                                    </p:animEffect>
                                    <p:anim calcmode="lin" valueType="num">
                                      <p:cBhvr>
                                        <p:cTn id="20" dur="1000" fill="hold"/>
                                        <p:tgtEl>
                                          <p:spTgt spid="22"/>
                                        </p:tgtEl>
                                        <p:attrNameLst>
                                          <p:attrName>ppt_x</p:attrName>
                                        </p:attrNameLst>
                                      </p:cBhvr>
                                      <p:tavLst>
                                        <p:tav tm="0">
                                          <p:val>
                                            <p:strVal val="#ppt_x"/>
                                          </p:val>
                                        </p:tav>
                                        <p:tav tm="100000">
                                          <p:val>
                                            <p:strVal val="#ppt_x"/>
                                          </p:val>
                                        </p:tav>
                                      </p:tavLst>
                                    </p:anim>
                                    <p:anim calcmode="lin" valueType="num">
                                      <p:cBhvr>
                                        <p:cTn id="21" dur="1000" fill="hold"/>
                                        <p:tgtEl>
                                          <p:spTgt spid="22"/>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1000"/>
                                        <p:tgtEl>
                                          <p:spTgt spid="12"/>
                                        </p:tgtEl>
                                      </p:cBhvr>
                                    </p:animEffect>
                                    <p:anim calcmode="lin" valueType="num">
                                      <p:cBhvr>
                                        <p:cTn id="25" dur="1000" fill="hold"/>
                                        <p:tgtEl>
                                          <p:spTgt spid="12"/>
                                        </p:tgtEl>
                                        <p:attrNameLst>
                                          <p:attrName>ppt_x</p:attrName>
                                        </p:attrNameLst>
                                      </p:cBhvr>
                                      <p:tavLst>
                                        <p:tav tm="0">
                                          <p:val>
                                            <p:strVal val="#ppt_x"/>
                                          </p:val>
                                        </p:tav>
                                        <p:tav tm="100000">
                                          <p:val>
                                            <p:strVal val="#ppt_x"/>
                                          </p:val>
                                        </p:tav>
                                      </p:tavLst>
                                    </p:anim>
                                    <p:anim calcmode="lin" valueType="num">
                                      <p:cBhvr>
                                        <p:cTn id="2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1000"/>
                                        <p:tgtEl>
                                          <p:spTgt spid="10"/>
                                        </p:tgtEl>
                                      </p:cBhvr>
                                    </p:animEffect>
                                    <p:anim calcmode="lin" valueType="num">
                                      <p:cBhvr>
                                        <p:cTn id="32" dur="1000" fill="hold"/>
                                        <p:tgtEl>
                                          <p:spTgt spid="10"/>
                                        </p:tgtEl>
                                        <p:attrNameLst>
                                          <p:attrName>ppt_x</p:attrName>
                                        </p:attrNameLst>
                                      </p:cBhvr>
                                      <p:tavLst>
                                        <p:tav tm="0">
                                          <p:val>
                                            <p:strVal val="#ppt_x"/>
                                          </p:val>
                                        </p:tav>
                                        <p:tav tm="100000">
                                          <p:val>
                                            <p:strVal val="#ppt_x"/>
                                          </p:val>
                                        </p:tav>
                                      </p:tavLst>
                                    </p:anim>
                                    <p:anim calcmode="lin" valueType="num">
                                      <p:cBhvr>
                                        <p:cTn id="33" dur="1000" fill="hold"/>
                                        <p:tgtEl>
                                          <p:spTgt spid="10"/>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fade">
                                      <p:cBhvr>
                                        <p:cTn id="36" dur="1000"/>
                                        <p:tgtEl>
                                          <p:spTgt spid="11"/>
                                        </p:tgtEl>
                                      </p:cBhvr>
                                    </p:animEffect>
                                    <p:anim calcmode="lin" valueType="num">
                                      <p:cBhvr>
                                        <p:cTn id="37" dur="1000" fill="hold"/>
                                        <p:tgtEl>
                                          <p:spTgt spid="11"/>
                                        </p:tgtEl>
                                        <p:attrNameLst>
                                          <p:attrName>ppt_x</p:attrName>
                                        </p:attrNameLst>
                                      </p:cBhvr>
                                      <p:tavLst>
                                        <p:tav tm="0">
                                          <p:val>
                                            <p:strVal val="#ppt_x"/>
                                          </p:val>
                                        </p:tav>
                                        <p:tav tm="100000">
                                          <p:val>
                                            <p:strVal val="#ppt_x"/>
                                          </p:val>
                                        </p:tav>
                                      </p:tavLst>
                                    </p:anim>
                                    <p:anim calcmode="lin" valueType="num">
                                      <p:cBhvr>
                                        <p:cTn id="38"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2" grpId="0"/>
      <p:bldP spid="1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rotWithShape="1">
          <a:blip r:embed="rId2" cstate="print">
            <a:extLst>
              <a:ext uri="{28A0092B-C50C-407E-A947-70E740481C1C}">
                <a14:useLocalDpi xmlns:a14="http://schemas.microsoft.com/office/drawing/2010/main" val="0"/>
              </a:ext>
            </a:extLst>
          </a:blip>
          <a:srcRect l="13512" t="30833" r="15823" b="25833"/>
          <a:stretch>
            <a:fillRect/>
          </a:stretch>
        </p:blipFill>
        <p:spPr>
          <a:xfrm>
            <a:off x="3303639" y="753035"/>
            <a:ext cx="7884451" cy="2033368"/>
          </a:xfrm>
          <a:prstGeom prst="rect">
            <a:avLst/>
          </a:prstGeom>
        </p:spPr>
      </p:pic>
      <p:pic>
        <p:nvPicPr>
          <p:cNvPr id="12" name="图片 11"/>
          <p:cNvPicPr>
            <a:picLocks noChangeAspect="1"/>
          </p:cNvPicPr>
          <p:nvPr/>
        </p:nvPicPr>
        <p:blipFill rotWithShape="1">
          <a:blip r:embed="rId2" cstate="print">
            <a:extLst>
              <a:ext uri="{28A0092B-C50C-407E-A947-70E740481C1C}">
                <a14:useLocalDpi xmlns:a14="http://schemas.microsoft.com/office/drawing/2010/main" val="0"/>
              </a:ext>
            </a:extLst>
          </a:blip>
          <a:srcRect l="13512" t="30833" r="15823" b="25833"/>
          <a:stretch>
            <a:fillRect/>
          </a:stretch>
        </p:blipFill>
        <p:spPr>
          <a:xfrm>
            <a:off x="3303639" y="2079524"/>
            <a:ext cx="9633094" cy="2375574"/>
          </a:xfrm>
          <a:prstGeom prst="rect">
            <a:avLst/>
          </a:prstGeom>
        </p:spPr>
      </p:pic>
      <p:sp>
        <p:nvSpPr>
          <p:cNvPr id="18" name="TextBox 17">
            <a:extLst>
              <a:ext uri="{FF2B5EF4-FFF2-40B4-BE49-F238E27FC236}">
                <a16:creationId xmlns:a16="http://schemas.microsoft.com/office/drawing/2014/main" xmlns="" id="{CE0EE19C-5C42-40D2-827C-E1951FE72607}"/>
              </a:ext>
            </a:extLst>
          </p:cNvPr>
          <p:cNvSpPr txBox="1"/>
          <p:nvPr/>
        </p:nvSpPr>
        <p:spPr>
          <a:xfrm>
            <a:off x="3839897" y="1188965"/>
            <a:ext cx="4941367" cy="1077218"/>
          </a:xfrm>
          <a:prstGeom prst="rect">
            <a:avLst/>
          </a:prstGeom>
          <a:noFill/>
        </p:spPr>
        <p:txBody>
          <a:bodyPr wrap="square">
            <a:spAutoFit/>
          </a:bodyPr>
          <a:lstStyle/>
          <a:p>
            <a:pPr marL="457200" lvl="0" indent="-457200">
              <a:buFont typeface="Arial" panose="020B0604020202020204" pitchFamily="34" charset="0"/>
              <a:buChar char="•"/>
            </a:pPr>
            <a:r>
              <a:rPr kumimoji="0" lang="nl-NL" sz="32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Màu sắc: </a:t>
            </a:r>
            <a:r>
              <a:rPr lang="pt-BR" sz="3200" dirty="0">
                <a:latin typeface="Arial" panose="020B0604020202020204" pitchFamily="34" charset="0"/>
                <a:cs typeface="Arial" panose="020B0604020202020204" pitchFamily="34" charset="0"/>
              </a:rPr>
              <a:t>Xanh lá cây, vàng, đỏ</a:t>
            </a:r>
            <a:endParaRPr kumimoji="0" lang="en-US" sz="3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22" name="TextBox 21">
            <a:extLst>
              <a:ext uri="{FF2B5EF4-FFF2-40B4-BE49-F238E27FC236}">
                <a16:creationId xmlns:a16="http://schemas.microsoft.com/office/drawing/2014/main" xmlns="" id="{DD760A2B-EA85-4360-A614-ED83946E3E9D}"/>
              </a:ext>
            </a:extLst>
          </p:cNvPr>
          <p:cNvSpPr txBox="1"/>
          <p:nvPr/>
        </p:nvSpPr>
        <p:spPr>
          <a:xfrm>
            <a:off x="3471586" y="2503115"/>
            <a:ext cx="7884451" cy="1569660"/>
          </a:xfrm>
          <a:prstGeom prst="rect">
            <a:avLst/>
          </a:prstGeom>
          <a:noFill/>
        </p:spPr>
        <p:txBody>
          <a:bodyPr wrap="square">
            <a:spAutoFit/>
          </a:bodyPr>
          <a:lstStyle/>
          <a:p>
            <a:pPr marL="342900" lvl="0" indent="-342900" algn="just" fontAlgn="t">
              <a:buFont typeface="Arial" panose="020B0604020202020204" pitchFamily="34" charset="0"/>
              <a:buChar char="•"/>
            </a:pPr>
            <a:r>
              <a:rPr kumimoji="0" lang="vi-VN" sz="32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Đặc điểm hình dạng, kích thước</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Hình</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tròn</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phía</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trên</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có</a:t>
            </a:r>
            <a:r>
              <a:rPr lang="en-US" sz="3200" dirty="0">
                <a:latin typeface="Arial" panose="020B0604020202020204" pitchFamily="34" charset="0"/>
                <a:cs typeface="Arial" panose="020B0604020202020204" pitchFamily="34" charset="0"/>
              </a:rPr>
              <a:t> 2 </a:t>
            </a:r>
            <a:r>
              <a:rPr lang="en-US" sz="3200" dirty="0" err="1">
                <a:latin typeface="Arial" panose="020B0604020202020204" pitchFamily="34" charset="0"/>
                <a:cs typeface="Arial" panose="020B0604020202020204" pitchFamily="34" charset="0"/>
              </a:rPr>
              <a:t>chiếc</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chuông</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có</a:t>
            </a:r>
            <a:r>
              <a:rPr lang="en-US" sz="3200" dirty="0">
                <a:latin typeface="Arial" panose="020B0604020202020204" pitchFamily="34" charset="0"/>
                <a:cs typeface="Arial" panose="020B0604020202020204" pitchFamily="34" charset="0"/>
              </a:rPr>
              <a:t> 2 </a:t>
            </a:r>
            <a:r>
              <a:rPr lang="en-US" sz="3200" dirty="0" err="1">
                <a:latin typeface="Arial" panose="020B0604020202020204" pitchFamily="34" charset="0"/>
                <a:cs typeface="Arial" panose="020B0604020202020204" pitchFamily="34" charset="0"/>
              </a:rPr>
              <a:t>chiếc</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chân</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nhỏ</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có</a:t>
            </a:r>
            <a:r>
              <a:rPr lang="en-US" sz="3200" dirty="0">
                <a:latin typeface="Arial" panose="020B0604020202020204" pitchFamily="34" charset="0"/>
                <a:cs typeface="Arial" panose="020B0604020202020204" pitchFamily="34" charset="0"/>
              </a:rPr>
              <a:t> 3 </a:t>
            </a:r>
            <a:r>
              <a:rPr lang="en-US" sz="3200" dirty="0" err="1">
                <a:latin typeface="Arial" panose="020B0604020202020204" pitchFamily="34" charset="0"/>
                <a:cs typeface="Arial" panose="020B0604020202020204" pitchFamily="34" charset="0"/>
              </a:rPr>
              <a:t>chiếc</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kim</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pic>
        <p:nvPicPr>
          <p:cNvPr id="10" name="图片 11">
            <a:extLst>
              <a:ext uri="{FF2B5EF4-FFF2-40B4-BE49-F238E27FC236}">
                <a16:creationId xmlns:a16="http://schemas.microsoft.com/office/drawing/2014/main" xmlns="" id="{ECC21C6D-137C-412F-B57E-F70A7FFF550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3512" t="30833" r="15823" b="25833"/>
          <a:stretch>
            <a:fillRect/>
          </a:stretch>
        </p:blipFill>
        <p:spPr>
          <a:xfrm>
            <a:off x="2921102" y="4121421"/>
            <a:ext cx="7884451" cy="2144527"/>
          </a:xfrm>
          <a:prstGeom prst="rect">
            <a:avLst/>
          </a:prstGeom>
        </p:spPr>
      </p:pic>
      <p:sp>
        <p:nvSpPr>
          <p:cNvPr id="11" name="TextBox 10">
            <a:extLst>
              <a:ext uri="{FF2B5EF4-FFF2-40B4-BE49-F238E27FC236}">
                <a16:creationId xmlns:a16="http://schemas.microsoft.com/office/drawing/2014/main" xmlns="" id="{3C65290E-F6F8-47B8-BDDF-4A850CFAAAD0}"/>
              </a:ext>
            </a:extLst>
          </p:cNvPr>
          <p:cNvSpPr txBox="1"/>
          <p:nvPr/>
        </p:nvSpPr>
        <p:spPr>
          <a:xfrm>
            <a:off x="3471586" y="4563222"/>
            <a:ext cx="6133693" cy="1077218"/>
          </a:xfrm>
          <a:prstGeom prst="rect">
            <a:avLst/>
          </a:prstGeom>
          <a:noFill/>
        </p:spPr>
        <p:txBody>
          <a:bodyPr wrap="square">
            <a:spAutoFit/>
          </a:bodyPr>
          <a:lstStyle/>
          <a:p>
            <a:pPr marL="457200" lvl="0" indent="-457200" algn="just">
              <a:buFont typeface="Arial" panose="020B0604020202020204" pitchFamily="34" charset="0"/>
              <a:buChar char="•"/>
            </a:pP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Đặc</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điểm</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về</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hoạt</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động</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công</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dụng</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Chỉ</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giờ</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báo</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thức</a:t>
            </a:r>
            <a:endParaRPr kumimoji="0" lang="en-US" sz="3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xmlns="" id="{3563C6B1-411B-4749-9F32-A28DE26F581D}"/>
              </a:ext>
            </a:extLst>
          </p:cNvPr>
          <p:cNvPicPr>
            <a:picLocks noChangeAspect="1"/>
          </p:cNvPicPr>
          <p:nvPr/>
        </p:nvPicPr>
        <p:blipFill>
          <a:blip r:embed="rId3"/>
          <a:stretch>
            <a:fillRect/>
          </a:stretch>
        </p:blipFill>
        <p:spPr>
          <a:xfrm>
            <a:off x="1435474" y="1874975"/>
            <a:ext cx="1612526" cy="182285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282294713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fade">
                                      <p:cBhvr>
                                        <p:cTn id="19" dur="1000"/>
                                        <p:tgtEl>
                                          <p:spTgt spid="22"/>
                                        </p:tgtEl>
                                      </p:cBhvr>
                                    </p:animEffect>
                                    <p:anim calcmode="lin" valueType="num">
                                      <p:cBhvr>
                                        <p:cTn id="20" dur="1000" fill="hold"/>
                                        <p:tgtEl>
                                          <p:spTgt spid="22"/>
                                        </p:tgtEl>
                                        <p:attrNameLst>
                                          <p:attrName>ppt_x</p:attrName>
                                        </p:attrNameLst>
                                      </p:cBhvr>
                                      <p:tavLst>
                                        <p:tav tm="0">
                                          <p:val>
                                            <p:strVal val="#ppt_x"/>
                                          </p:val>
                                        </p:tav>
                                        <p:tav tm="100000">
                                          <p:val>
                                            <p:strVal val="#ppt_x"/>
                                          </p:val>
                                        </p:tav>
                                      </p:tavLst>
                                    </p:anim>
                                    <p:anim calcmode="lin" valueType="num">
                                      <p:cBhvr>
                                        <p:cTn id="21" dur="1000" fill="hold"/>
                                        <p:tgtEl>
                                          <p:spTgt spid="22"/>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1000"/>
                                        <p:tgtEl>
                                          <p:spTgt spid="12"/>
                                        </p:tgtEl>
                                      </p:cBhvr>
                                    </p:animEffect>
                                    <p:anim calcmode="lin" valueType="num">
                                      <p:cBhvr>
                                        <p:cTn id="25" dur="1000" fill="hold"/>
                                        <p:tgtEl>
                                          <p:spTgt spid="12"/>
                                        </p:tgtEl>
                                        <p:attrNameLst>
                                          <p:attrName>ppt_x</p:attrName>
                                        </p:attrNameLst>
                                      </p:cBhvr>
                                      <p:tavLst>
                                        <p:tav tm="0">
                                          <p:val>
                                            <p:strVal val="#ppt_x"/>
                                          </p:val>
                                        </p:tav>
                                        <p:tav tm="100000">
                                          <p:val>
                                            <p:strVal val="#ppt_x"/>
                                          </p:val>
                                        </p:tav>
                                      </p:tavLst>
                                    </p:anim>
                                    <p:anim calcmode="lin" valueType="num">
                                      <p:cBhvr>
                                        <p:cTn id="2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1000"/>
                                        <p:tgtEl>
                                          <p:spTgt spid="10"/>
                                        </p:tgtEl>
                                      </p:cBhvr>
                                    </p:animEffect>
                                    <p:anim calcmode="lin" valueType="num">
                                      <p:cBhvr>
                                        <p:cTn id="32" dur="1000" fill="hold"/>
                                        <p:tgtEl>
                                          <p:spTgt spid="10"/>
                                        </p:tgtEl>
                                        <p:attrNameLst>
                                          <p:attrName>ppt_x</p:attrName>
                                        </p:attrNameLst>
                                      </p:cBhvr>
                                      <p:tavLst>
                                        <p:tav tm="0">
                                          <p:val>
                                            <p:strVal val="#ppt_x"/>
                                          </p:val>
                                        </p:tav>
                                        <p:tav tm="100000">
                                          <p:val>
                                            <p:strVal val="#ppt_x"/>
                                          </p:val>
                                        </p:tav>
                                      </p:tavLst>
                                    </p:anim>
                                    <p:anim calcmode="lin" valueType="num">
                                      <p:cBhvr>
                                        <p:cTn id="33" dur="1000" fill="hold"/>
                                        <p:tgtEl>
                                          <p:spTgt spid="10"/>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fade">
                                      <p:cBhvr>
                                        <p:cTn id="36" dur="1000"/>
                                        <p:tgtEl>
                                          <p:spTgt spid="11"/>
                                        </p:tgtEl>
                                      </p:cBhvr>
                                    </p:animEffect>
                                    <p:anim calcmode="lin" valueType="num">
                                      <p:cBhvr>
                                        <p:cTn id="37" dur="1000" fill="hold"/>
                                        <p:tgtEl>
                                          <p:spTgt spid="11"/>
                                        </p:tgtEl>
                                        <p:attrNameLst>
                                          <p:attrName>ppt_x</p:attrName>
                                        </p:attrNameLst>
                                      </p:cBhvr>
                                      <p:tavLst>
                                        <p:tav tm="0">
                                          <p:val>
                                            <p:strVal val="#ppt_x"/>
                                          </p:val>
                                        </p:tav>
                                        <p:tav tm="100000">
                                          <p:val>
                                            <p:strVal val="#ppt_x"/>
                                          </p:val>
                                        </p:tav>
                                      </p:tavLst>
                                    </p:anim>
                                    <p:anim calcmode="lin" valueType="num">
                                      <p:cBhvr>
                                        <p:cTn id="38"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2" grpId="0"/>
      <p:bldP spid="1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rotWithShape="1">
          <a:blip r:embed="rId2" cstate="print">
            <a:extLst>
              <a:ext uri="{28A0092B-C50C-407E-A947-70E740481C1C}">
                <a14:useLocalDpi xmlns:a14="http://schemas.microsoft.com/office/drawing/2010/main" val="0"/>
              </a:ext>
            </a:extLst>
          </a:blip>
          <a:srcRect l="13512" t="30833" r="15823" b="25833"/>
          <a:stretch>
            <a:fillRect/>
          </a:stretch>
        </p:blipFill>
        <p:spPr>
          <a:xfrm>
            <a:off x="3491902" y="753035"/>
            <a:ext cx="8394329" cy="2033368"/>
          </a:xfrm>
          <a:prstGeom prst="rect">
            <a:avLst/>
          </a:prstGeom>
        </p:spPr>
      </p:pic>
      <p:pic>
        <p:nvPicPr>
          <p:cNvPr id="12" name="图片 11"/>
          <p:cNvPicPr>
            <a:picLocks noChangeAspect="1"/>
          </p:cNvPicPr>
          <p:nvPr/>
        </p:nvPicPr>
        <p:blipFill rotWithShape="1">
          <a:blip r:embed="rId2" cstate="print">
            <a:extLst>
              <a:ext uri="{28A0092B-C50C-407E-A947-70E740481C1C}">
                <a14:useLocalDpi xmlns:a14="http://schemas.microsoft.com/office/drawing/2010/main" val="0"/>
              </a:ext>
            </a:extLst>
          </a:blip>
          <a:srcRect l="13512" t="30833" r="15823" b="25833"/>
          <a:stretch>
            <a:fillRect/>
          </a:stretch>
        </p:blipFill>
        <p:spPr>
          <a:xfrm>
            <a:off x="3362632" y="2333505"/>
            <a:ext cx="8981768" cy="2144527"/>
          </a:xfrm>
          <a:prstGeom prst="rect">
            <a:avLst/>
          </a:prstGeom>
        </p:spPr>
      </p:pic>
      <p:sp>
        <p:nvSpPr>
          <p:cNvPr id="18" name="TextBox 17">
            <a:extLst>
              <a:ext uri="{FF2B5EF4-FFF2-40B4-BE49-F238E27FC236}">
                <a16:creationId xmlns:a16="http://schemas.microsoft.com/office/drawing/2014/main" xmlns="" id="{CE0EE19C-5C42-40D2-827C-E1951FE72607}"/>
              </a:ext>
            </a:extLst>
          </p:cNvPr>
          <p:cNvSpPr txBox="1"/>
          <p:nvPr/>
        </p:nvSpPr>
        <p:spPr>
          <a:xfrm>
            <a:off x="3937820" y="1436570"/>
            <a:ext cx="6308976" cy="584775"/>
          </a:xfrm>
          <a:prstGeom prst="rect">
            <a:avLst/>
          </a:prstGeom>
          <a:noFill/>
        </p:spPr>
        <p:txBody>
          <a:bodyPr wrap="square">
            <a:spAutoFit/>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32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Màu sắc: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Xanh</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da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trời</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đỏ</a:t>
            </a:r>
            <a:endParaRPr kumimoji="0" lang="en-US" sz="3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22" name="TextBox 21">
            <a:extLst>
              <a:ext uri="{FF2B5EF4-FFF2-40B4-BE49-F238E27FC236}">
                <a16:creationId xmlns:a16="http://schemas.microsoft.com/office/drawing/2014/main" xmlns="" id="{DD760A2B-EA85-4360-A614-ED83946E3E9D}"/>
              </a:ext>
            </a:extLst>
          </p:cNvPr>
          <p:cNvSpPr txBox="1"/>
          <p:nvPr/>
        </p:nvSpPr>
        <p:spPr>
          <a:xfrm>
            <a:off x="3937820" y="2852342"/>
            <a:ext cx="7462683" cy="1077218"/>
          </a:xfrm>
          <a:prstGeom prst="rect">
            <a:avLst/>
          </a:prstGeom>
          <a:noFill/>
        </p:spPr>
        <p:txBody>
          <a:bodyPr wrap="square">
            <a:spAutoFit/>
          </a:bodyPr>
          <a:lstStyle/>
          <a:p>
            <a:pPr marL="342900" lvl="0" indent="-342900" algn="just" fontAlgn="t">
              <a:buFont typeface="Arial" panose="020B0604020202020204" pitchFamily="34" charset="0"/>
              <a:buChar char="•"/>
            </a:pPr>
            <a:r>
              <a:rPr kumimoji="0" lang="vi-VN" sz="32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Đặc điểm hình dạng, kích thước</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Hình</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chữ</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nhật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có</a:t>
            </a:r>
            <a:r>
              <a:rPr lang="en-US" sz="3200" dirty="0">
                <a:latin typeface="Arial" panose="020B0604020202020204" pitchFamily="34" charset="0"/>
                <a:cs typeface="Arial" panose="020B0604020202020204" pitchFamily="34" charset="0"/>
              </a:rPr>
              <a:t> 2 </a:t>
            </a:r>
            <a:r>
              <a:rPr lang="en-US" sz="3200" dirty="0" err="1">
                <a:latin typeface="Arial" panose="020B0604020202020204" pitchFamily="34" charset="0"/>
                <a:cs typeface="Arial" panose="020B0604020202020204" pitchFamily="34" charset="0"/>
              </a:rPr>
              <a:t>quai</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để</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đeo</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pic>
        <p:nvPicPr>
          <p:cNvPr id="10" name="图片 11">
            <a:extLst>
              <a:ext uri="{FF2B5EF4-FFF2-40B4-BE49-F238E27FC236}">
                <a16:creationId xmlns:a16="http://schemas.microsoft.com/office/drawing/2014/main" xmlns="" id="{ECC21C6D-137C-412F-B57E-F70A7FFF550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3512" t="30833" r="15823" b="25833"/>
          <a:stretch>
            <a:fillRect/>
          </a:stretch>
        </p:blipFill>
        <p:spPr>
          <a:xfrm>
            <a:off x="3196934" y="3960438"/>
            <a:ext cx="9147466" cy="2499356"/>
          </a:xfrm>
          <a:prstGeom prst="rect">
            <a:avLst/>
          </a:prstGeom>
        </p:spPr>
      </p:pic>
      <p:sp>
        <p:nvSpPr>
          <p:cNvPr id="11" name="TextBox 10">
            <a:extLst>
              <a:ext uri="{FF2B5EF4-FFF2-40B4-BE49-F238E27FC236}">
                <a16:creationId xmlns:a16="http://schemas.microsoft.com/office/drawing/2014/main" xmlns="" id="{3C65290E-F6F8-47B8-BDDF-4A850CFAAAD0}"/>
              </a:ext>
            </a:extLst>
          </p:cNvPr>
          <p:cNvSpPr txBox="1"/>
          <p:nvPr/>
        </p:nvSpPr>
        <p:spPr>
          <a:xfrm>
            <a:off x="3716594" y="4366873"/>
            <a:ext cx="7344696" cy="1569660"/>
          </a:xfrm>
          <a:prstGeom prst="rect">
            <a:avLst/>
          </a:prstGeom>
          <a:noFill/>
        </p:spPr>
        <p:txBody>
          <a:bodyPr wrap="square">
            <a:spAutoFit/>
          </a:bodyPr>
          <a:lstStyle/>
          <a:p>
            <a:pPr marL="457200" lvl="0" indent="-457200" algn="just">
              <a:buFont typeface="Arial" panose="020B0604020202020204" pitchFamily="34" charset="0"/>
              <a:buChar char="•"/>
            </a:pP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Đặc</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điểm</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về</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hoạt</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động</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công</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dụng</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Đựng</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sách</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vở</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và</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các</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đồ</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dùng</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học</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tập</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khác</a:t>
            </a:r>
            <a:endParaRPr kumimoji="0" lang="en-US" sz="3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xmlns="" id="{8AC2C66A-8B8D-4D60-8575-B6A597615B0B}"/>
              </a:ext>
            </a:extLst>
          </p:cNvPr>
          <p:cNvPicPr>
            <a:picLocks noChangeAspect="1"/>
          </p:cNvPicPr>
          <p:nvPr/>
        </p:nvPicPr>
        <p:blipFill>
          <a:blip r:embed="rId3"/>
          <a:stretch>
            <a:fillRect/>
          </a:stretch>
        </p:blipFill>
        <p:spPr>
          <a:xfrm>
            <a:off x="1045377" y="1728957"/>
            <a:ext cx="2446525" cy="208740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117443031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fade">
                                      <p:cBhvr>
                                        <p:cTn id="19" dur="1000"/>
                                        <p:tgtEl>
                                          <p:spTgt spid="22"/>
                                        </p:tgtEl>
                                      </p:cBhvr>
                                    </p:animEffect>
                                    <p:anim calcmode="lin" valueType="num">
                                      <p:cBhvr>
                                        <p:cTn id="20" dur="1000" fill="hold"/>
                                        <p:tgtEl>
                                          <p:spTgt spid="22"/>
                                        </p:tgtEl>
                                        <p:attrNameLst>
                                          <p:attrName>ppt_x</p:attrName>
                                        </p:attrNameLst>
                                      </p:cBhvr>
                                      <p:tavLst>
                                        <p:tav tm="0">
                                          <p:val>
                                            <p:strVal val="#ppt_x"/>
                                          </p:val>
                                        </p:tav>
                                        <p:tav tm="100000">
                                          <p:val>
                                            <p:strVal val="#ppt_x"/>
                                          </p:val>
                                        </p:tav>
                                      </p:tavLst>
                                    </p:anim>
                                    <p:anim calcmode="lin" valueType="num">
                                      <p:cBhvr>
                                        <p:cTn id="21" dur="1000" fill="hold"/>
                                        <p:tgtEl>
                                          <p:spTgt spid="22"/>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1000"/>
                                        <p:tgtEl>
                                          <p:spTgt spid="12"/>
                                        </p:tgtEl>
                                      </p:cBhvr>
                                    </p:animEffect>
                                    <p:anim calcmode="lin" valueType="num">
                                      <p:cBhvr>
                                        <p:cTn id="25" dur="1000" fill="hold"/>
                                        <p:tgtEl>
                                          <p:spTgt spid="12"/>
                                        </p:tgtEl>
                                        <p:attrNameLst>
                                          <p:attrName>ppt_x</p:attrName>
                                        </p:attrNameLst>
                                      </p:cBhvr>
                                      <p:tavLst>
                                        <p:tav tm="0">
                                          <p:val>
                                            <p:strVal val="#ppt_x"/>
                                          </p:val>
                                        </p:tav>
                                        <p:tav tm="100000">
                                          <p:val>
                                            <p:strVal val="#ppt_x"/>
                                          </p:val>
                                        </p:tav>
                                      </p:tavLst>
                                    </p:anim>
                                    <p:anim calcmode="lin" valueType="num">
                                      <p:cBhvr>
                                        <p:cTn id="2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1000"/>
                                        <p:tgtEl>
                                          <p:spTgt spid="10"/>
                                        </p:tgtEl>
                                      </p:cBhvr>
                                    </p:animEffect>
                                    <p:anim calcmode="lin" valueType="num">
                                      <p:cBhvr>
                                        <p:cTn id="32" dur="1000" fill="hold"/>
                                        <p:tgtEl>
                                          <p:spTgt spid="10"/>
                                        </p:tgtEl>
                                        <p:attrNameLst>
                                          <p:attrName>ppt_x</p:attrName>
                                        </p:attrNameLst>
                                      </p:cBhvr>
                                      <p:tavLst>
                                        <p:tav tm="0">
                                          <p:val>
                                            <p:strVal val="#ppt_x"/>
                                          </p:val>
                                        </p:tav>
                                        <p:tav tm="100000">
                                          <p:val>
                                            <p:strVal val="#ppt_x"/>
                                          </p:val>
                                        </p:tav>
                                      </p:tavLst>
                                    </p:anim>
                                    <p:anim calcmode="lin" valueType="num">
                                      <p:cBhvr>
                                        <p:cTn id="33" dur="1000" fill="hold"/>
                                        <p:tgtEl>
                                          <p:spTgt spid="10"/>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fade">
                                      <p:cBhvr>
                                        <p:cTn id="36" dur="1000"/>
                                        <p:tgtEl>
                                          <p:spTgt spid="11"/>
                                        </p:tgtEl>
                                      </p:cBhvr>
                                    </p:animEffect>
                                    <p:anim calcmode="lin" valueType="num">
                                      <p:cBhvr>
                                        <p:cTn id="37" dur="1000" fill="hold"/>
                                        <p:tgtEl>
                                          <p:spTgt spid="11"/>
                                        </p:tgtEl>
                                        <p:attrNameLst>
                                          <p:attrName>ppt_x</p:attrName>
                                        </p:attrNameLst>
                                      </p:cBhvr>
                                      <p:tavLst>
                                        <p:tav tm="0">
                                          <p:val>
                                            <p:strVal val="#ppt_x"/>
                                          </p:val>
                                        </p:tav>
                                        <p:tav tm="100000">
                                          <p:val>
                                            <p:strVal val="#ppt_x"/>
                                          </p:val>
                                        </p:tav>
                                      </p:tavLst>
                                    </p:anim>
                                    <p:anim calcmode="lin" valueType="num">
                                      <p:cBhvr>
                                        <p:cTn id="38"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2" grpId="0"/>
      <p:bldP spid="1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rotWithShape="1">
          <a:blip r:embed="rId2" cstate="print">
            <a:extLst>
              <a:ext uri="{28A0092B-C50C-407E-A947-70E740481C1C}">
                <a14:useLocalDpi xmlns:a14="http://schemas.microsoft.com/office/drawing/2010/main" val="0"/>
              </a:ext>
            </a:extLst>
          </a:blip>
          <a:srcRect l="13512" t="30833" r="15823" b="25833"/>
          <a:stretch>
            <a:fillRect/>
          </a:stretch>
        </p:blipFill>
        <p:spPr>
          <a:xfrm>
            <a:off x="3170617" y="753035"/>
            <a:ext cx="9291770" cy="2033368"/>
          </a:xfrm>
          <a:prstGeom prst="rect">
            <a:avLst/>
          </a:prstGeom>
        </p:spPr>
      </p:pic>
      <p:pic>
        <p:nvPicPr>
          <p:cNvPr id="12" name="图片 11"/>
          <p:cNvPicPr>
            <a:picLocks noChangeAspect="1"/>
          </p:cNvPicPr>
          <p:nvPr/>
        </p:nvPicPr>
        <p:blipFill rotWithShape="1">
          <a:blip r:embed="rId2" cstate="print">
            <a:extLst>
              <a:ext uri="{28A0092B-C50C-407E-A947-70E740481C1C}">
                <a14:useLocalDpi xmlns:a14="http://schemas.microsoft.com/office/drawing/2010/main" val="0"/>
              </a:ext>
            </a:extLst>
          </a:blip>
          <a:srcRect l="13512" t="30833" r="15823" b="25833"/>
          <a:stretch>
            <a:fillRect/>
          </a:stretch>
        </p:blipFill>
        <p:spPr>
          <a:xfrm>
            <a:off x="3170617" y="2333505"/>
            <a:ext cx="9291770" cy="2144527"/>
          </a:xfrm>
          <a:prstGeom prst="rect">
            <a:avLst/>
          </a:prstGeom>
        </p:spPr>
      </p:pic>
      <p:sp>
        <p:nvSpPr>
          <p:cNvPr id="18" name="TextBox 17">
            <a:extLst>
              <a:ext uri="{FF2B5EF4-FFF2-40B4-BE49-F238E27FC236}">
                <a16:creationId xmlns:a16="http://schemas.microsoft.com/office/drawing/2014/main" xmlns="" id="{CE0EE19C-5C42-40D2-827C-E1951FE72607}"/>
              </a:ext>
            </a:extLst>
          </p:cNvPr>
          <p:cNvSpPr txBox="1"/>
          <p:nvPr/>
        </p:nvSpPr>
        <p:spPr>
          <a:xfrm>
            <a:off x="3716596" y="1436570"/>
            <a:ext cx="6530200" cy="584775"/>
          </a:xfrm>
          <a:prstGeom prst="rect">
            <a:avLst/>
          </a:prstGeom>
          <a:noFill/>
        </p:spPr>
        <p:txBody>
          <a:bodyPr wrap="square">
            <a:spAutoFit/>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32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Màu sắc: </a:t>
            </a:r>
            <a:r>
              <a:rPr lang="en-US" sz="3200" dirty="0" err="1">
                <a:solidFill>
                  <a:prstClr val="black"/>
                </a:solidFill>
                <a:latin typeface="Arial" panose="020B0604020202020204" pitchFamily="34" charset="0"/>
                <a:cs typeface="Arial" panose="020B0604020202020204" pitchFamily="34" charset="0"/>
              </a:rPr>
              <a:t>Đỏ</a:t>
            </a:r>
            <a:r>
              <a:rPr lang="en-US" sz="3200" dirty="0">
                <a:solidFill>
                  <a:prstClr val="black"/>
                </a:solidFill>
                <a:latin typeface="Arial" panose="020B0604020202020204" pitchFamily="34" charset="0"/>
                <a:cs typeface="Arial" panose="020B0604020202020204" pitchFamily="34" charset="0"/>
              </a:rPr>
              <a:t> cam</a:t>
            </a:r>
            <a:endParaRPr kumimoji="0" lang="en-US" sz="3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22" name="TextBox 21">
            <a:extLst>
              <a:ext uri="{FF2B5EF4-FFF2-40B4-BE49-F238E27FC236}">
                <a16:creationId xmlns:a16="http://schemas.microsoft.com/office/drawing/2014/main" xmlns="" id="{DD760A2B-EA85-4360-A614-ED83946E3E9D}"/>
              </a:ext>
            </a:extLst>
          </p:cNvPr>
          <p:cNvSpPr txBox="1"/>
          <p:nvPr/>
        </p:nvSpPr>
        <p:spPr>
          <a:xfrm>
            <a:off x="3716595" y="2828835"/>
            <a:ext cx="7669160" cy="1077218"/>
          </a:xfrm>
          <a:prstGeom prst="rect">
            <a:avLst/>
          </a:prstGeom>
          <a:noFill/>
        </p:spPr>
        <p:txBody>
          <a:bodyPr wrap="square">
            <a:spAutoFit/>
          </a:bodyPr>
          <a:lstStyle/>
          <a:p>
            <a:pPr marL="342900" lvl="0" indent="-342900" fontAlgn="t">
              <a:buFont typeface="Arial" panose="020B0604020202020204" pitchFamily="34" charset="0"/>
              <a:buChar char="•"/>
            </a:pPr>
            <a:r>
              <a:rPr kumimoji="0" lang="vi-VN" sz="32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Đặc điểm hình dạng, kích thước</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Gồm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các</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hình</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tròn</a:t>
            </a:r>
            <a:r>
              <a:rPr lang="en-US" sz="3200" dirty="0">
                <a:latin typeface="Arial" panose="020B0604020202020204" pitchFamily="34" charset="0"/>
                <a:cs typeface="Arial" panose="020B0604020202020204" pitchFamily="34" charset="0"/>
              </a:rPr>
              <a:t> to </a:t>
            </a:r>
            <a:r>
              <a:rPr lang="en-US" sz="3200" dirty="0" err="1">
                <a:latin typeface="Arial" panose="020B0604020202020204" pitchFamily="34" charset="0"/>
                <a:cs typeface="Arial" panose="020B0604020202020204" pitchFamily="34" charset="0"/>
              </a:rPr>
              <a:t>nhỏ</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gắn</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với</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nhau</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pic>
        <p:nvPicPr>
          <p:cNvPr id="10" name="图片 11">
            <a:extLst>
              <a:ext uri="{FF2B5EF4-FFF2-40B4-BE49-F238E27FC236}">
                <a16:creationId xmlns:a16="http://schemas.microsoft.com/office/drawing/2014/main" xmlns="" id="{ECC21C6D-137C-412F-B57E-F70A7FFF550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3512" t="30833" r="15823" b="25833"/>
          <a:stretch>
            <a:fillRect/>
          </a:stretch>
        </p:blipFill>
        <p:spPr>
          <a:xfrm>
            <a:off x="3170616" y="4071598"/>
            <a:ext cx="9291769" cy="2144527"/>
          </a:xfrm>
          <a:prstGeom prst="rect">
            <a:avLst/>
          </a:prstGeom>
        </p:spPr>
      </p:pic>
      <p:sp>
        <p:nvSpPr>
          <p:cNvPr id="11" name="TextBox 10">
            <a:extLst>
              <a:ext uri="{FF2B5EF4-FFF2-40B4-BE49-F238E27FC236}">
                <a16:creationId xmlns:a16="http://schemas.microsoft.com/office/drawing/2014/main" xmlns="" id="{3C65290E-F6F8-47B8-BDDF-4A850CFAAAD0}"/>
              </a:ext>
            </a:extLst>
          </p:cNvPr>
          <p:cNvSpPr txBox="1"/>
          <p:nvPr/>
        </p:nvSpPr>
        <p:spPr>
          <a:xfrm>
            <a:off x="3716595" y="4590433"/>
            <a:ext cx="7669160" cy="1077218"/>
          </a:xfrm>
          <a:prstGeom prst="rect">
            <a:avLst/>
          </a:prstGeom>
          <a:noFill/>
        </p:spPr>
        <p:txBody>
          <a:bodyPr wrap="square">
            <a:spAutoFit/>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Đặc</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điểm</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về</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hoạt</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động</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công</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dụng</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Làm</a:t>
            </a:r>
            <a:r>
              <a:rPr kumimoji="0" lang="en-US" sz="3200" b="0" i="0" u="none" strike="noStrike" kern="1200" cap="none" spc="0" normalizeH="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Arial" panose="020B0604020202020204" pitchFamily="34" charset="0"/>
                <a:cs typeface="Arial" panose="020B0604020202020204" pitchFamily="34" charset="0"/>
              </a:rPr>
              <a:t>đồ</a:t>
            </a:r>
            <a:r>
              <a:rPr kumimoji="0" lang="en-US" sz="3200" b="0" i="0" u="none" strike="noStrike" kern="1200" cap="none" spc="0" normalizeH="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Arial" panose="020B0604020202020204" pitchFamily="34" charset="0"/>
                <a:cs typeface="Arial" panose="020B0604020202020204" pitchFamily="34" charset="0"/>
              </a:rPr>
              <a:t>chơi</a:t>
            </a:r>
            <a:r>
              <a:rPr kumimoji="0" lang="en-US" sz="3200" b="0" i="0" u="none" strike="noStrike" kern="1200" cap="none" spc="0" normalizeH="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Arial" panose="020B0604020202020204" pitchFamily="34" charset="0"/>
                <a:cs typeface="Arial" panose="020B0604020202020204" pitchFamily="34" charset="0"/>
              </a:rPr>
              <a:t>cho</a:t>
            </a:r>
            <a:r>
              <a:rPr kumimoji="0" lang="en-US" sz="3200" b="0" i="0" u="none" strike="noStrike" kern="1200" cap="none" spc="0" normalizeH="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Arial" panose="020B0604020202020204" pitchFamily="34" charset="0"/>
                <a:cs typeface="Arial" panose="020B0604020202020204" pitchFamily="34" charset="0"/>
              </a:rPr>
              <a:t>trẻ</a:t>
            </a:r>
            <a:r>
              <a:rPr kumimoji="0" lang="en-US" sz="3200" b="0" i="0" u="none" strike="noStrike" kern="1200" cap="none" spc="0" normalizeH="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Arial" panose="020B0604020202020204" pitchFamily="34" charset="0"/>
                <a:cs typeface="Arial" panose="020B0604020202020204" pitchFamily="34" charset="0"/>
              </a:rPr>
              <a:t>em</a:t>
            </a:r>
            <a:endParaRPr kumimoji="0" lang="en-US" sz="3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xmlns="" id="{D3984CE4-2589-430A-81FF-70FAA070EA2E}"/>
              </a:ext>
            </a:extLst>
          </p:cNvPr>
          <p:cNvPicPr>
            <a:picLocks noChangeAspect="1"/>
          </p:cNvPicPr>
          <p:nvPr/>
        </p:nvPicPr>
        <p:blipFill>
          <a:blip r:embed="rId3"/>
          <a:stretch>
            <a:fillRect/>
          </a:stretch>
        </p:blipFill>
        <p:spPr>
          <a:xfrm>
            <a:off x="1764703" y="2021345"/>
            <a:ext cx="1405914" cy="1866869"/>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199264970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fade">
                                      <p:cBhvr>
                                        <p:cTn id="19" dur="1000"/>
                                        <p:tgtEl>
                                          <p:spTgt spid="22"/>
                                        </p:tgtEl>
                                      </p:cBhvr>
                                    </p:animEffect>
                                    <p:anim calcmode="lin" valueType="num">
                                      <p:cBhvr>
                                        <p:cTn id="20" dur="1000" fill="hold"/>
                                        <p:tgtEl>
                                          <p:spTgt spid="22"/>
                                        </p:tgtEl>
                                        <p:attrNameLst>
                                          <p:attrName>ppt_x</p:attrName>
                                        </p:attrNameLst>
                                      </p:cBhvr>
                                      <p:tavLst>
                                        <p:tav tm="0">
                                          <p:val>
                                            <p:strVal val="#ppt_x"/>
                                          </p:val>
                                        </p:tav>
                                        <p:tav tm="100000">
                                          <p:val>
                                            <p:strVal val="#ppt_x"/>
                                          </p:val>
                                        </p:tav>
                                      </p:tavLst>
                                    </p:anim>
                                    <p:anim calcmode="lin" valueType="num">
                                      <p:cBhvr>
                                        <p:cTn id="21" dur="1000" fill="hold"/>
                                        <p:tgtEl>
                                          <p:spTgt spid="22"/>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1000"/>
                                        <p:tgtEl>
                                          <p:spTgt spid="12"/>
                                        </p:tgtEl>
                                      </p:cBhvr>
                                    </p:animEffect>
                                    <p:anim calcmode="lin" valueType="num">
                                      <p:cBhvr>
                                        <p:cTn id="25" dur="1000" fill="hold"/>
                                        <p:tgtEl>
                                          <p:spTgt spid="12"/>
                                        </p:tgtEl>
                                        <p:attrNameLst>
                                          <p:attrName>ppt_x</p:attrName>
                                        </p:attrNameLst>
                                      </p:cBhvr>
                                      <p:tavLst>
                                        <p:tav tm="0">
                                          <p:val>
                                            <p:strVal val="#ppt_x"/>
                                          </p:val>
                                        </p:tav>
                                        <p:tav tm="100000">
                                          <p:val>
                                            <p:strVal val="#ppt_x"/>
                                          </p:val>
                                        </p:tav>
                                      </p:tavLst>
                                    </p:anim>
                                    <p:anim calcmode="lin" valueType="num">
                                      <p:cBhvr>
                                        <p:cTn id="2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1000"/>
                                        <p:tgtEl>
                                          <p:spTgt spid="10"/>
                                        </p:tgtEl>
                                      </p:cBhvr>
                                    </p:animEffect>
                                    <p:anim calcmode="lin" valueType="num">
                                      <p:cBhvr>
                                        <p:cTn id="32" dur="1000" fill="hold"/>
                                        <p:tgtEl>
                                          <p:spTgt spid="10"/>
                                        </p:tgtEl>
                                        <p:attrNameLst>
                                          <p:attrName>ppt_x</p:attrName>
                                        </p:attrNameLst>
                                      </p:cBhvr>
                                      <p:tavLst>
                                        <p:tav tm="0">
                                          <p:val>
                                            <p:strVal val="#ppt_x"/>
                                          </p:val>
                                        </p:tav>
                                        <p:tav tm="100000">
                                          <p:val>
                                            <p:strVal val="#ppt_x"/>
                                          </p:val>
                                        </p:tav>
                                      </p:tavLst>
                                    </p:anim>
                                    <p:anim calcmode="lin" valueType="num">
                                      <p:cBhvr>
                                        <p:cTn id="33" dur="1000" fill="hold"/>
                                        <p:tgtEl>
                                          <p:spTgt spid="10"/>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fade">
                                      <p:cBhvr>
                                        <p:cTn id="36" dur="1000"/>
                                        <p:tgtEl>
                                          <p:spTgt spid="11"/>
                                        </p:tgtEl>
                                      </p:cBhvr>
                                    </p:animEffect>
                                    <p:anim calcmode="lin" valueType="num">
                                      <p:cBhvr>
                                        <p:cTn id="37" dur="1000" fill="hold"/>
                                        <p:tgtEl>
                                          <p:spTgt spid="11"/>
                                        </p:tgtEl>
                                        <p:attrNameLst>
                                          <p:attrName>ppt_x</p:attrName>
                                        </p:attrNameLst>
                                      </p:cBhvr>
                                      <p:tavLst>
                                        <p:tav tm="0">
                                          <p:val>
                                            <p:strVal val="#ppt_x"/>
                                          </p:val>
                                        </p:tav>
                                        <p:tav tm="100000">
                                          <p:val>
                                            <p:strVal val="#ppt_x"/>
                                          </p:val>
                                        </p:tav>
                                      </p:tavLst>
                                    </p:anim>
                                    <p:anim calcmode="lin" valueType="num">
                                      <p:cBhvr>
                                        <p:cTn id="38"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2" grpId="0"/>
      <p:bldP spid="1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rotWithShape="1">
          <a:blip r:embed="rId2" cstate="print">
            <a:extLst>
              <a:ext uri="{28A0092B-C50C-407E-A947-70E740481C1C}">
                <a14:useLocalDpi xmlns:a14="http://schemas.microsoft.com/office/drawing/2010/main" val="0"/>
              </a:ext>
            </a:extLst>
          </a:blip>
          <a:srcRect l="13512" t="30833" r="15823" b="25833"/>
          <a:stretch>
            <a:fillRect/>
          </a:stretch>
        </p:blipFill>
        <p:spPr>
          <a:xfrm>
            <a:off x="3288891" y="753035"/>
            <a:ext cx="8701548" cy="2033368"/>
          </a:xfrm>
          <a:prstGeom prst="rect">
            <a:avLst/>
          </a:prstGeom>
        </p:spPr>
      </p:pic>
      <p:pic>
        <p:nvPicPr>
          <p:cNvPr id="12" name="图片 11"/>
          <p:cNvPicPr>
            <a:picLocks noChangeAspect="1"/>
          </p:cNvPicPr>
          <p:nvPr/>
        </p:nvPicPr>
        <p:blipFill rotWithShape="1">
          <a:blip r:embed="rId2" cstate="print">
            <a:extLst>
              <a:ext uri="{28A0092B-C50C-407E-A947-70E740481C1C}">
                <a14:useLocalDpi xmlns:a14="http://schemas.microsoft.com/office/drawing/2010/main" val="0"/>
              </a:ext>
            </a:extLst>
          </a:blip>
          <a:srcRect l="13512" t="30833" r="15823" b="25833"/>
          <a:stretch>
            <a:fillRect/>
          </a:stretch>
        </p:blipFill>
        <p:spPr>
          <a:xfrm>
            <a:off x="3288891" y="2333505"/>
            <a:ext cx="8903109" cy="2503151"/>
          </a:xfrm>
          <a:prstGeom prst="rect">
            <a:avLst/>
          </a:prstGeom>
        </p:spPr>
      </p:pic>
      <p:sp>
        <p:nvSpPr>
          <p:cNvPr id="18" name="TextBox 17">
            <a:extLst>
              <a:ext uri="{FF2B5EF4-FFF2-40B4-BE49-F238E27FC236}">
                <a16:creationId xmlns:a16="http://schemas.microsoft.com/office/drawing/2014/main" xmlns="" id="{CE0EE19C-5C42-40D2-827C-E1951FE72607}"/>
              </a:ext>
            </a:extLst>
          </p:cNvPr>
          <p:cNvSpPr txBox="1"/>
          <p:nvPr/>
        </p:nvSpPr>
        <p:spPr>
          <a:xfrm>
            <a:off x="3878826" y="1436570"/>
            <a:ext cx="6367969" cy="584775"/>
          </a:xfrm>
          <a:prstGeom prst="rect">
            <a:avLst/>
          </a:prstGeom>
          <a:noFill/>
        </p:spPr>
        <p:txBody>
          <a:bodyPr wrap="square">
            <a:spAutoFit/>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32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Màu sắc: </a:t>
            </a:r>
            <a:r>
              <a:rPr lang="en-US" sz="3200" dirty="0" err="1">
                <a:solidFill>
                  <a:prstClr val="black"/>
                </a:solidFill>
                <a:latin typeface="Arial" panose="020B0604020202020204" pitchFamily="34" charset="0"/>
                <a:cs typeface="Arial" panose="020B0604020202020204" pitchFamily="34" charset="0"/>
              </a:rPr>
              <a:t>Đỏ</a:t>
            </a:r>
            <a:r>
              <a:rPr lang="en-US" sz="3200" dirty="0">
                <a:solidFill>
                  <a:prstClr val="black"/>
                </a:solidFill>
                <a:latin typeface="Arial" panose="020B0604020202020204" pitchFamily="34" charset="0"/>
                <a:cs typeface="Arial" panose="020B0604020202020204" pitchFamily="34" charset="0"/>
              </a:rPr>
              <a:t> </a:t>
            </a:r>
            <a:r>
              <a:rPr lang="en-US" sz="3200" dirty="0" err="1">
                <a:solidFill>
                  <a:prstClr val="black"/>
                </a:solidFill>
                <a:latin typeface="Arial" panose="020B0604020202020204" pitchFamily="34" charset="0"/>
                <a:cs typeface="Arial" panose="020B0604020202020204" pitchFamily="34" charset="0"/>
              </a:rPr>
              <a:t>trắng</a:t>
            </a:r>
            <a:endParaRPr kumimoji="0" lang="en-US" sz="3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22" name="TextBox 21">
            <a:extLst>
              <a:ext uri="{FF2B5EF4-FFF2-40B4-BE49-F238E27FC236}">
                <a16:creationId xmlns:a16="http://schemas.microsoft.com/office/drawing/2014/main" xmlns="" id="{DD760A2B-EA85-4360-A614-ED83946E3E9D}"/>
              </a:ext>
            </a:extLst>
          </p:cNvPr>
          <p:cNvSpPr txBox="1"/>
          <p:nvPr/>
        </p:nvSpPr>
        <p:spPr>
          <a:xfrm>
            <a:off x="3878826" y="2828835"/>
            <a:ext cx="7167715" cy="1569660"/>
          </a:xfrm>
          <a:prstGeom prst="rect">
            <a:avLst/>
          </a:prstGeom>
          <a:noFill/>
        </p:spPr>
        <p:txBody>
          <a:bodyPr wrap="square">
            <a:spAutoFit/>
          </a:bodyPr>
          <a:lstStyle/>
          <a:p>
            <a:pPr marL="342900" lvl="0" indent="-342900" algn="just" fontAlgn="t">
              <a:buFont typeface="Arial" panose="020B0604020202020204" pitchFamily="34" charset="0"/>
              <a:buChar char="•"/>
            </a:pPr>
            <a:r>
              <a:rPr kumimoji="0" lang="vi-VN" sz="32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Đặc điểm hình dạng, kích thước</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Gồm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đầu</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và</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thân</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đèn</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thân</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đèn</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hình</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chú</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chuột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ngộ</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nghĩnh</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pic>
        <p:nvPicPr>
          <p:cNvPr id="10" name="图片 11">
            <a:extLst>
              <a:ext uri="{FF2B5EF4-FFF2-40B4-BE49-F238E27FC236}">
                <a16:creationId xmlns:a16="http://schemas.microsoft.com/office/drawing/2014/main" xmlns="" id="{ECC21C6D-137C-412F-B57E-F70A7FFF550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3512" t="30833" r="15823" b="25833"/>
          <a:stretch>
            <a:fillRect/>
          </a:stretch>
        </p:blipFill>
        <p:spPr>
          <a:xfrm>
            <a:off x="3288891" y="4298904"/>
            <a:ext cx="8903109" cy="2626390"/>
          </a:xfrm>
          <a:prstGeom prst="rect">
            <a:avLst/>
          </a:prstGeom>
        </p:spPr>
      </p:pic>
      <p:sp>
        <p:nvSpPr>
          <p:cNvPr id="11" name="TextBox 10">
            <a:extLst>
              <a:ext uri="{FF2B5EF4-FFF2-40B4-BE49-F238E27FC236}">
                <a16:creationId xmlns:a16="http://schemas.microsoft.com/office/drawing/2014/main" xmlns="" id="{3C65290E-F6F8-47B8-BDDF-4A850CFAAAD0}"/>
              </a:ext>
            </a:extLst>
          </p:cNvPr>
          <p:cNvSpPr txBox="1"/>
          <p:nvPr/>
        </p:nvSpPr>
        <p:spPr>
          <a:xfrm>
            <a:off x="3878825" y="4965402"/>
            <a:ext cx="7167715" cy="1077218"/>
          </a:xfrm>
          <a:prstGeom prst="rect">
            <a:avLst/>
          </a:prstGeom>
          <a:noFill/>
        </p:spPr>
        <p:txBody>
          <a:bodyPr wrap="square">
            <a:spAutoFit/>
          </a:bodyPr>
          <a:lstStyle/>
          <a:p>
            <a:pPr marL="457200" lvl="0" indent="-457200" algn="just">
              <a:buFont typeface="Arial" panose="020B0604020202020204" pitchFamily="34" charset="0"/>
              <a:buChar char="•"/>
            </a:pP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Đặc</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điểm</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về</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hoạt</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động</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công</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dụng</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Chiếu</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sáng</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mỗi</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khi</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học</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bài</a:t>
            </a:r>
            <a:endParaRPr kumimoji="0" lang="en-US" sz="3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xmlns="" id="{35C5403A-E553-41D4-817B-3B93CA8F874E}"/>
              </a:ext>
            </a:extLst>
          </p:cNvPr>
          <p:cNvPicPr>
            <a:picLocks noChangeAspect="1"/>
          </p:cNvPicPr>
          <p:nvPr/>
        </p:nvPicPr>
        <p:blipFill>
          <a:blip r:embed="rId3"/>
          <a:stretch>
            <a:fillRect/>
          </a:stretch>
        </p:blipFill>
        <p:spPr>
          <a:xfrm>
            <a:off x="1895015" y="1846135"/>
            <a:ext cx="1596887" cy="1965399"/>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47747576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fade">
                                      <p:cBhvr>
                                        <p:cTn id="19" dur="1000"/>
                                        <p:tgtEl>
                                          <p:spTgt spid="22"/>
                                        </p:tgtEl>
                                      </p:cBhvr>
                                    </p:animEffect>
                                    <p:anim calcmode="lin" valueType="num">
                                      <p:cBhvr>
                                        <p:cTn id="20" dur="1000" fill="hold"/>
                                        <p:tgtEl>
                                          <p:spTgt spid="22"/>
                                        </p:tgtEl>
                                        <p:attrNameLst>
                                          <p:attrName>ppt_x</p:attrName>
                                        </p:attrNameLst>
                                      </p:cBhvr>
                                      <p:tavLst>
                                        <p:tav tm="0">
                                          <p:val>
                                            <p:strVal val="#ppt_x"/>
                                          </p:val>
                                        </p:tav>
                                        <p:tav tm="100000">
                                          <p:val>
                                            <p:strVal val="#ppt_x"/>
                                          </p:val>
                                        </p:tav>
                                      </p:tavLst>
                                    </p:anim>
                                    <p:anim calcmode="lin" valueType="num">
                                      <p:cBhvr>
                                        <p:cTn id="21" dur="1000" fill="hold"/>
                                        <p:tgtEl>
                                          <p:spTgt spid="22"/>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1000"/>
                                        <p:tgtEl>
                                          <p:spTgt spid="12"/>
                                        </p:tgtEl>
                                      </p:cBhvr>
                                    </p:animEffect>
                                    <p:anim calcmode="lin" valueType="num">
                                      <p:cBhvr>
                                        <p:cTn id="25" dur="1000" fill="hold"/>
                                        <p:tgtEl>
                                          <p:spTgt spid="12"/>
                                        </p:tgtEl>
                                        <p:attrNameLst>
                                          <p:attrName>ppt_x</p:attrName>
                                        </p:attrNameLst>
                                      </p:cBhvr>
                                      <p:tavLst>
                                        <p:tav tm="0">
                                          <p:val>
                                            <p:strVal val="#ppt_x"/>
                                          </p:val>
                                        </p:tav>
                                        <p:tav tm="100000">
                                          <p:val>
                                            <p:strVal val="#ppt_x"/>
                                          </p:val>
                                        </p:tav>
                                      </p:tavLst>
                                    </p:anim>
                                    <p:anim calcmode="lin" valueType="num">
                                      <p:cBhvr>
                                        <p:cTn id="2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1000"/>
                                        <p:tgtEl>
                                          <p:spTgt spid="10"/>
                                        </p:tgtEl>
                                      </p:cBhvr>
                                    </p:animEffect>
                                    <p:anim calcmode="lin" valueType="num">
                                      <p:cBhvr>
                                        <p:cTn id="32" dur="1000" fill="hold"/>
                                        <p:tgtEl>
                                          <p:spTgt spid="10"/>
                                        </p:tgtEl>
                                        <p:attrNameLst>
                                          <p:attrName>ppt_x</p:attrName>
                                        </p:attrNameLst>
                                      </p:cBhvr>
                                      <p:tavLst>
                                        <p:tav tm="0">
                                          <p:val>
                                            <p:strVal val="#ppt_x"/>
                                          </p:val>
                                        </p:tav>
                                        <p:tav tm="100000">
                                          <p:val>
                                            <p:strVal val="#ppt_x"/>
                                          </p:val>
                                        </p:tav>
                                      </p:tavLst>
                                    </p:anim>
                                    <p:anim calcmode="lin" valueType="num">
                                      <p:cBhvr>
                                        <p:cTn id="33" dur="1000" fill="hold"/>
                                        <p:tgtEl>
                                          <p:spTgt spid="10"/>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fade">
                                      <p:cBhvr>
                                        <p:cTn id="36" dur="1000"/>
                                        <p:tgtEl>
                                          <p:spTgt spid="11"/>
                                        </p:tgtEl>
                                      </p:cBhvr>
                                    </p:animEffect>
                                    <p:anim calcmode="lin" valueType="num">
                                      <p:cBhvr>
                                        <p:cTn id="37" dur="1000" fill="hold"/>
                                        <p:tgtEl>
                                          <p:spTgt spid="11"/>
                                        </p:tgtEl>
                                        <p:attrNameLst>
                                          <p:attrName>ppt_x</p:attrName>
                                        </p:attrNameLst>
                                      </p:cBhvr>
                                      <p:tavLst>
                                        <p:tav tm="0">
                                          <p:val>
                                            <p:strVal val="#ppt_x"/>
                                          </p:val>
                                        </p:tav>
                                        <p:tav tm="100000">
                                          <p:val>
                                            <p:strVal val="#ppt_x"/>
                                          </p:val>
                                        </p:tav>
                                      </p:tavLst>
                                    </p:anim>
                                    <p:anim calcmode="lin" valueType="num">
                                      <p:cBhvr>
                                        <p:cTn id="38"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2" grpId="0"/>
      <p:bldP spid="11"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xmlns="" id="{7F2937CB-13A7-4762-B9FC-47DBC2488CDB}"/>
              </a:ext>
            </a:extLst>
          </p:cNvPr>
          <p:cNvGrpSpPr/>
          <p:nvPr/>
        </p:nvGrpSpPr>
        <p:grpSpPr>
          <a:xfrm>
            <a:off x="2055539" y="2570947"/>
            <a:ext cx="9284813" cy="1913967"/>
            <a:chOff x="76504" y="514663"/>
            <a:chExt cx="7485060" cy="5687287"/>
          </a:xfrm>
          <a:solidFill>
            <a:schemeClr val="bg1"/>
          </a:solidFill>
        </p:grpSpPr>
        <p:sp>
          <p:nvSpPr>
            <p:cNvPr id="7" name="Rectangle: Rounded Corners 6">
              <a:extLst>
                <a:ext uri="{FF2B5EF4-FFF2-40B4-BE49-F238E27FC236}">
                  <a16:creationId xmlns:a16="http://schemas.microsoft.com/office/drawing/2014/main" xmlns="" id="{548A854E-2E50-41C8-827A-D42F6D53ABA7}"/>
                </a:ext>
              </a:extLst>
            </p:cNvPr>
            <p:cNvSpPr/>
            <p:nvPr/>
          </p:nvSpPr>
          <p:spPr>
            <a:xfrm>
              <a:off x="139597" y="564703"/>
              <a:ext cx="7364501" cy="5587207"/>
            </a:xfrm>
            <a:custGeom>
              <a:avLst/>
              <a:gdLst>
                <a:gd name="connsiteX0" fmla="*/ 0 w 7364501"/>
                <a:gd name="connsiteY0" fmla="*/ 726505 h 5587207"/>
                <a:gd name="connsiteX1" fmla="*/ 726505 w 7364501"/>
                <a:gd name="connsiteY1" fmla="*/ 0 h 5587207"/>
                <a:gd name="connsiteX2" fmla="*/ 1376769 w 7364501"/>
                <a:gd name="connsiteY2" fmla="*/ 0 h 5587207"/>
                <a:gd name="connsiteX3" fmla="*/ 1849688 w 7364501"/>
                <a:gd name="connsiteY3" fmla="*/ 0 h 5587207"/>
                <a:gd name="connsiteX4" fmla="*/ 2322608 w 7364501"/>
                <a:gd name="connsiteY4" fmla="*/ 0 h 5587207"/>
                <a:gd name="connsiteX5" fmla="*/ 2972872 w 7364501"/>
                <a:gd name="connsiteY5" fmla="*/ 0 h 5587207"/>
                <a:gd name="connsiteX6" fmla="*/ 3623136 w 7364501"/>
                <a:gd name="connsiteY6" fmla="*/ 0 h 5587207"/>
                <a:gd name="connsiteX7" fmla="*/ 4096055 w 7364501"/>
                <a:gd name="connsiteY7" fmla="*/ 0 h 5587207"/>
                <a:gd name="connsiteX8" fmla="*/ 4568974 w 7364501"/>
                <a:gd name="connsiteY8" fmla="*/ 0 h 5587207"/>
                <a:gd name="connsiteX9" fmla="*/ 5278353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17105 h 5587207"/>
                <a:gd name="connsiteX14" fmla="*/ 7364501 w 7364501"/>
                <a:gd name="connsiteY14" fmla="*/ 1949046 h 5587207"/>
                <a:gd name="connsiteX15" fmla="*/ 7364501 w 7364501"/>
                <a:gd name="connsiteY15" fmla="*/ 2456962 h 5587207"/>
                <a:gd name="connsiteX16" fmla="*/ 7364501 w 7364501"/>
                <a:gd name="connsiteY16" fmla="*/ 3047561 h 5587207"/>
                <a:gd name="connsiteX17" fmla="*/ 7364501 w 7364501"/>
                <a:gd name="connsiteY17" fmla="*/ 3638161 h 5587207"/>
                <a:gd name="connsiteX18" fmla="*/ 7364501 w 7364501"/>
                <a:gd name="connsiteY18" fmla="*/ 4146077 h 5587207"/>
                <a:gd name="connsiteX19" fmla="*/ 7364501 w 7364501"/>
                <a:gd name="connsiteY19" fmla="*/ 4860702 h 5587207"/>
                <a:gd name="connsiteX20" fmla="*/ 6637996 w 7364501"/>
                <a:gd name="connsiteY20" fmla="*/ 5587207 h 5587207"/>
                <a:gd name="connsiteX21" fmla="*/ 5928617 w 7364501"/>
                <a:gd name="connsiteY21" fmla="*/ 5587207 h 5587207"/>
                <a:gd name="connsiteX22" fmla="*/ 5396583 w 7364501"/>
                <a:gd name="connsiteY22" fmla="*/ 5587207 h 5587207"/>
                <a:gd name="connsiteX23" fmla="*/ 4923664 w 7364501"/>
                <a:gd name="connsiteY23" fmla="*/ 5587207 h 5587207"/>
                <a:gd name="connsiteX24" fmla="*/ 4214285 w 7364501"/>
                <a:gd name="connsiteY24" fmla="*/ 5587207 h 5587207"/>
                <a:gd name="connsiteX25" fmla="*/ 3800480 w 7364501"/>
                <a:gd name="connsiteY25" fmla="*/ 5587207 h 5587207"/>
                <a:gd name="connsiteX26" fmla="*/ 3091101 w 7364501"/>
                <a:gd name="connsiteY26" fmla="*/ 5587207 h 5587207"/>
                <a:gd name="connsiteX27" fmla="*/ 2381722 w 7364501"/>
                <a:gd name="connsiteY27" fmla="*/ 5587207 h 5587207"/>
                <a:gd name="connsiteX28" fmla="*/ 1908803 w 7364501"/>
                <a:gd name="connsiteY28" fmla="*/ 5587207 h 5587207"/>
                <a:gd name="connsiteX29" fmla="*/ 1494999 w 7364501"/>
                <a:gd name="connsiteY29" fmla="*/ 5587207 h 5587207"/>
                <a:gd name="connsiteX30" fmla="*/ 726505 w 7364501"/>
                <a:gd name="connsiteY30" fmla="*/ 5587207 h 5587207"/>
                <a:gd name="connsiteX31" fmla="*/ 0 w 7364501"/>
                <a:gd name="connsiteY31" fmla="*/ 4860702 h 5587207"/>
                <a:gd name="connsiteX32" fmla="*/ 0 w 7364501"/>
                <a:gd name="connsiteY32" fmla="*/ 4228760 h 5587207"/>
                <a:gd name="connsiteX33" fmla="*/ 0 w 7364501"/>
                <a:gd name="connsiteY33" fmla="*/ 3638161 h 5587207"/>
                <a:gd name="connsiteX34" fmla="*/ 0 w 7364501"/>
                <a:gd name="connsiteY34" fmla="*/ 3088903 h 5587207"/>
                <a:gd name="connsiteX35" fmla="*/ 0 w 7364501"/>
                <a:gd name="connsiteY35" fmla="*/ 2456962 h 5587207"/>
                <a:gd name="connsiteX36" fmla="*/ 0 w 7364501"/>
                <a:gd name="connsiteY36" fmla="*/ 1783678 h 5587207"/>
                <a:gd name="connsiteX37" fmla="*/ 0 w 7364501"/>
                <a:gd name="connsiteY37" fmla="*/ 1317105 h 5587207"/>
                <a:gd name="connsiteX38" fmla="*/ 0 w 7364501"/>
                <a:gd name="connsiteY38"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364501" h="5587207" fill="none" extrusionOk="0">
                  <a:moveTo>
                    <a:pt x="0" y="726505"/>
                  </a:moveTo>
                  <a:cubicBezTo>
                    <a:pt x="-110588" y="367109"/>
                    <a:pt x="358231" y="16355"/>
                    <a:pt x="726505" y="0"/>
                  </a:cubicBezTo>
                  <a:cubicBezTo>
                    <a:pt x="860252" y="-59428"/>
                    <a:pt x="1075883" y="6738"/>
                    <a:pt x="1376769" y="0"/>
                  </a:cubicBezTo>
                  <a:cubicBezTo>
                    <a:pt x="1677655" y="-6738"/>
                    <a:pt x="1651362" y="43582"/>
                    <a:pt x="1849688" y="0"/>
                  </a:cubicBezTo>
                  <a:cubicBezTo>
                    <a:pt x="2048014" y="-43582"/>
                    <a:pt x="2223606" y="53000"/>
                    <a:pt x="2322608" y="0"/>
                  </a:cubicBezTo>
                  <a:cubicBezTo>
                    <a:pt x="2421610" y="-53000"/>
                    <a:pt x="2807215" y="67713"/>
                    <a:pt x="2972872" y="0"/>
                  </a:cubicBezTo>
                  <a:cubicBezTo>
                    <a:pt x="3138529" y="-67713"/>
                    <a:pt x="3359941" y="16340"/>
                    <a:pt x="3623136" y="0"/>
                  </a:cubicBezTo>
                  <a:cubicBezTo>
                    <a:pt x="3886331" y="-16340"/>
                    <a:pt x="3970313" y="12431"/>
                    <a:pt x="4096055" y="0"/>
                  </a:cubicBezTo>
                  <a:cubicBezTo>
                    <a:pt x="4221797" y="-12431"/>
                    <a:pt x="4420851" y="32464"/>
                    <a:pt x="4568974" y="0"/>
                  </a:cubicBezTo>
                  <a:cubicBezTo>
                    <a:pt x="4717097" y="-32464"/>
                    <a:pt x="5102729" y="53769"/>
                    <a:pt x="5278353" y="0"/>
                  </a:cubicBezTo>
                  <a:cubicBezTo>
                    <a:pt x="5453977" y="-53769"/>
                    <a:pt x="5616006" y="46606"/>
                    <a:pt x="5869502" y="0"/>
                  </a:cubicBezTo>
                  <a:cubicBezTo>
                    <a:pt x="6122998" y="-46606"/>
                    <a:pt x="6368667" y="16358"/>
                    <a:pt x="6637996" y="0"/>
                  </a:cubicBezTo>
                  <a:cubicBezTo>
                    <a:pt x="6992659" y="89387"/>
                    <a:pt x="7350147" y="257864"/>
                    <a:pt x="7364501" y="726505"/>
                  </a:cubicBezTo>
                  <a:cubicBezTo>
                    <a:pt x="7420485" y="894972"/>
                    <a:pt x="7311067" y="1135432"/>
                    <a:pt x="7364501" y="1317105"/>
                  </a:cubicBezTo>
                  <a:cubicBezTo>
                    <a:pt x="7417935" y="1498778"/>
                    <a:pt x="7311750" y="1812992"/>
                    <a:pt x="7364501" y="1949046"/>
                  </a:cubicBezTo>
                  <a:cubicBezTo>
                    <a:pt x="7417252" y="2085100"/>
                    <a:pt x="7327506" y="2289094"/>
                    <a:pt x="7364501" y="2456962"/>
                  </a:cubicBezTo>
                  <a:cubicBezTo>
                    <a:pt x="7401496" y="2624830"/>
                    <a:pt x="7346830" y="2826145"/>
                    <a:pt x="7364501" y="3047561"/>
                  </a:cubicBezTo>
                  <a:cubicBezTo>
                    <a:pt x="7382172" y="3268977"/>
                    <a:pt x="7303739" y="3452484"/>
                    <a:pt x="7364501" y="3638161"/>
                  </a:cubicBezTo>
                  <a:cubicBezTo>
                    <a:pt x="7425263" y="3823838"/>
                    <a:pt x="7361581" y="3894244"/>
                    <a:pt x="7364501" y="4146077"/>
                  </a:cubicBezTo>
                  <a:cubicBezTo>
                    <a:pt x="7367421" y="4397910"/>
                    <a:pt x="7319318" y="4505011"/>
                    <a:pt x="7364501" y="4860702"/>
                  </a:cubicBezTo>
                  <a:cubicBezTo>
                    <a:pt x="7376562" y="5255480"/>
                    <a:pt x="7011666" y="5686005"/>
                    <a:pt x="6637996" y="5587207"/>
                  </a:cubicBezTo>
                  <a:cubicBezTo>
                    <a:pt x="6399708" y="5601709"/>
                    <a:pt x="6263945" y="5518091"/>
                    <a:pt x="5928617" y="5587207"/>
                  </a:cubicBezTo>
                  <a:cubicBezTo>
                    <a:pt x="5593289" y="5656323"/>
                    <a:pt x="5577941" y="5535150"/>
                    <a:pt x="5396583" y="5587207"/>
                  </a:cubicBezTo>
                  <a:cubicBezTo>
                    <a:pt x="5215225" y="5639264"/>
                    <a:pt x="5029183" y="5550419"/>
                    <a:pt x="4923664" y="5587207"/>
                  </a:cubicBezTo>
                  <a:cubicBezTo>
                    <a:pt x="4818145" y="5623995"/>
                    <a:pt x="4534116" y="5515615"/>
                    <a:pt x="4214285" y="5587207"/>
                  </a:cubicBezTo>
                  <a:cubicBezTo>
                    <a:pt x="3894454" y="5658799"/>
                    <a:pt x="3964110" y="5586338"/>
                    <a:pt x="3800480" y="5587207"/>
                  </a:cubicBezTo>
                  <a:cubicBezTo>
                    <a:pt x="3636850" y="5588076"/>
                    <a:pt x="3426162" y="5582306"/>
                    <a:pt x="3091101" y="5587207"/>
                  </a:cubicBezTo>
                  <a:cubicBezTo>
                    <a:pt x="2756040" y="5592108"/>
                    <a:pt x="2657646" y="5557464"/>
                    <a:pt x="2381722" y="5587207"/>
                  </a:cubicBezTo>
                  <a:cubicBezTo>
                    <a:pt x="2105798" y="5616950"/>
                    <a:pt x="2123665" y="5583928"/>
                    <a:pt x="1908803" y="5587207"/>
                  </a:cubicBezTo>
                  <a:cubicBezTo>
                    <a:pt x="1693941" y="5590486"/>
                    <a:pt x="1631795" y="5548624"/>
                    <a:pt x="1494999" y="5587207"/>
                  </a:cubicBezTo>
                  <a:cubicBezTo>
                    <a:pt x="1358203" y="5625790"/>
                    <a:pt x="961255" y="5558879"/>
                    <a:pt x="726505" y="5587207"/>
                  </a:cubicBezTo>
                  <a:cubicBezTo>
                    <a:pt x="290069" y="5627253"/>
                    <a:pt x="-62891" y="5273233"/>
                    <a:pt x="0" y="4860702"/>
                  </a:cubicBezTo>
                  <a:cubicBezTo>
                    <a:pt x="-46103" y="4663726"/>
                    <a:pt x="73495" y="4538742"/>
                    <a:pt x="0" y="4228760"/>
                  </a:cubicBezTo>
                  <a:cubicBezTo>
                    <a:pt x="-73495" y="3918778"/>
                    <a:pt x="57179" y="3799508"/>
                    <a:pt x="0" y="3638161"/>
                  </a:cubicBezTo>
                  <a:cubicBezTo>
                    <a:pt x="-57179" y="3476814"/>
                    <a:pt x="62886" y="3320804"/>
                    <a:pt x="0" y="3088903"/>
                  </a:cubicBezTo>
                  <a:cubicBezTo>
                    <a:pt x="-62886" y="2857002"/>
                    <a:pt x="52575" y="2635666"/>
                    <a:pt x="0" y="2456962"/>
                  </a:cubicBezTo>
                  <a:cubicBezTo>
                    <a:pt x="-52575" y="2278258"/>
                    <a:pt x="2431" y="2093986"/>
                    <a:pt x="0" y="1783678"/>
                  </a:cubicBezTo>
                  <a:cubicBezTo>
                    <a:pt x="-2431" y="1473370"/>
                    <a:pt x="52364" y="1477421"/>
                    <a:pt x="0" y="1317105"/>
                  </a:cubicBezTo>
                  <a:cubicBezTo>
                    <a:pt x="-52364" y="1156789"/>
                    <a:pt x="51560" y="975503"/>
                    <a:pt x="0" y="726505"/>
                  </a:cubicBezTo>
                  <a:close/>
                </a:path>
                <a:path w="7364501" h="5587207" stroke="0"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grpFill/>
            <a:ln w="28575" cap="flat">
              <a:solidFill>
                <a:schemeClr val="accent6"/>
              </a:solidFill>
              <a:extLst>
                <a:ext uri="{C807C97D-BFC1-408E-A445-0C87EB9F89A2}">
                  <ask:lineSketchStyleProps xmlns:ask="http://schemas.microsoft.com/office/drawing/2018/sketchyshapes" xmlns="" sd="3439500498">
                    <a:prstGeom prst="roundRect">
                      <a:avLst>
                        <a:gd name="adj" fmla="val 13003"/>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8" name="Rectangle: Rounded Corners 7">
              <a:extLst>
                <a:ext uri="{FF2B5EF4-FFF2-40B4-BE49-F238E27FC236}">
                  <a16:creationId xmlns:a16="http://schemas.microsoft.com/office/drawing/2014/main" xmlns="" id="{5CD11F40-D417-4835-B6C4-B3575C8EE864}"/>
                </a:ext>
              </a:extLst>
            </p:cNvPr>
            <p:cNvSpPr/>
            <p:nvPr/>
          </p:nvSpPr>
          <p:spPr>
            <a:xfrm>
              <a:off x="112903" y="514663"/>
              <a:ext cx="7364501" cy="5587207"/>
            </a:xfrm>
            <a:custGeom>
              <a:avLst/>
              <a:gdLst>
                <a:gd name="connsiteX0" fmla="*/ 0 w 7364501"/>
                <a:gd name="connsiteY0" fmla="*/ 726505 h 5587207"/>
                <a:gd name="connsiteX1" fmla="*/ 726505 w 7364501"/>
                <a:gd name="connsiteY1" fmla="*/ 0 h 5587207"/>
                <a:gd name="connsiteX2" fmla="*/ 1376769 w 7364501"/>
                <a:gd name="connsiteY2" fmla="*/ 0 h 5587207"/>
                <a:gd name="connsiteX3" fmla="*/ 1849688 w 7364501"/>
                <a:gd name="connsiteY3" fmla="*/ 0 h 5587207"/>
                <a:gd name="connsiteX4" fmla="*/ 2322608 w 7364501"/>
                <a:gd name="connsiteY4" fmla="*/ 0 h 5587207"/>
                <a:gd name="connsiteX5" fmla="*/ 2972872 w 7364501"/>
                <a:gd name="connsiteY5" fmla="*/ 0 h 5587207"/>
                <a:gd name="connsiteX6" fmla="*/ 3623136 w 7364501"/>
                <a:gd name="connsiteY6" fmla="*/ 0 h 5587207"/>
                <a:gd name="connsiteX7" fmla="*/ 4096055 w 7364501"/>
                <a:gd name="connsiteY7" fmla="*/ 0 h 5587207"/>
                <a:gd name="connsiteX8" fmla="*/ 4568974 w 7364501"/>
                <a:gd name="connsiteY8" fmla="*/ 0 h 5587207"/>
                <a:gd name="connsiteX9" fmla="*/ 5278353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17105 h 5587207"/>
                <a:gd name="connsiteX14" fmla="*/ 7364501 w 7364501"/>
                <a:gd name="connsiteY14" fmla="*/ 1949046 h 5587207"/>
                <a:gd name="connsiteX15" fmla="*/ 7364501 w 7364501"/>
                <a:gd name="connsiteY15" fmla="*/ 2456962 h 5587207"/>
                <a:gd name="connsiteX16" fmla="*/ 7364501 w 7364501"/>
                <a:gd name="connsiteY16" fmla="*/ 3047561 h 5587207"/>
                <a:gd name="connsiteX17" fmla="*/ 7364501 w 7364501"/>
                <a:gd name="connsiteY17" fmla="*/ 3638161 h 5587207"/>
                <a:gd name="connsiteX18" fmla="*/ 7364501 w 7364501"/>
                <a:gd name="connsiteY18" fmla="*/ 4146077 h 5587207"/>
                <a:gd name="connsiteX19" fmla="*/ 7364501 w 7364501"/>
                <a:gd name="connsiteY19" fmla="*/ 4860702 h 5587207"/>
                <a:gd name="connsiteX20" fmla="*/ 6637996 w 7364501"/>
                <a:gd name="connsiteY20" fmla="*/ 5587207 h 5587207"/>
                <a:gd name="connsiteX21" fmla="*/ 5928617 w 7364501"/>
                <a:gd name="connsiteY21" fmla="*/ 5587207 h 5587207"/>
                <a:gd name="connsiteX22" fmla="*/ 5396583 w 7364501"/>
                <a:gd name="connsiteY22" fmla="*/ 5587207 h 5587207"/>
                <a:gd name="connsiteX23" fmla="*/ 4923664 w 7364501"/>
                <a:gd name="connsiteY23" fmla="*/ 5587207 h 5587207"/>
                <a:gd name="connsiteX24" fmla="*/ 4214285 w 7364501"/>
                <a:gd name="connsiteY24" fmla="*/ 5587207 h 5587207"/>
                <a:gd name="connsiteX25" fmla="*/ 3800480 w 7364501"/>
                <a:gd name="connsiteY25" fmla="*/ 5587207 h 5587207"/>
                <a:gd name="connsiteX26" fmla="*/ 3091101 w 7364501"/>
                <a:gd name="connsiteY26" fmla="*/ 5587207 h 5587207"/>
                <a:gd name="connsiteX27" fmla="*/ 2381722 w 7364501"/>
                <a:gd name="connsiteY27" fmla="*/ 5587207 h 5587207"/>
                <a:gd name="connsiteX28" fmla="*/ 1908803 w 7364501"/>
                <a:gd name="connsiteY28" fmla="*/ 5587207 h 5587207"/>
                <a:gd name="connsiteX29" fmla="*/ 1494999 w 7364501"/>
                <a:gd name="connsiteY29" fmla="*/ 5587207 h 5587207"/>
                <a:gd name="connsiteX30" fmla="*/ 726505 w 7364501"/>
                <a:gd name="connsiteY30" fmla="*/ 5587207 h 5587207"/>
                <a:gd name="connsiteX31" fmla="*/ 0 w 7364501"/>
                <a:gd name="connsiteY31" fmla="*/ 4860702 h 5587207"/>
                <a:gd name="connsiteX32" fmla="*/ 0 w 7364501"/>
                <a:gd name="connsiteY32" fmla="*/ 4228760 h 5587207"/>
                <a:gd name="connsiteX33" fmla="*/ 0 w 7364501"/>
                <a:gd name="connsiteY33" fmla="*/ 3638161 h 5587207"/>
                <a:gd name="connsiteX34" fmla="*/ 0 w 7364501"/>
                <a:gd name="connsiteY34" fmla="*/ 3088903 h 5587207"/>
                <a:gd name="connsiteX35" fmla="*/ 0 w 7364501"/>
                <a:gd name="connsiteY35" fmla="*/ 2456962 h 5587207"/>
                <a:gd name="connsiteX36" fmla="*/ 0 w 7364501"/>
                <a:gd name="connsiteY36" fmla="*/ 1783678 h 5587207"/>
                <a:gd name="connsiteX37" fmla="*/ 0 w 7364501"/>
                <a:gd name="connsiteY37" fmla="*/ 1317105 h 5587207"/>
                <a:gd name="connsiteX38" fmla="*/ 0 w 7364501"/>
                <a:gd name="connsiteY38"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364501" h="5587207" fill="none" extrusionOk="0">
                  <a:moveTo>
                    <a:pt x="0" y="726505"/>
                  </a:moveTo>
                  <a:cubicBezTo>
                    <a:pt x="-110588" y="367109"/>
                    <a:pt x="358231" y="16355"/>
                    <a:pt x="726505" y="0"/>
                  </a:cubicBezTo>
                  <a:cubicBezTo>
                    <a:pt x="860252" y="-59428"/>
                    <a:pt x="1075883" y="6738"/>
                    <a:pt x="1376769" y="0"/>
                  </a:cubicBezTo>
                  <a:cubicBezTo>
                    <a:pt x="1677655" y="-6738"/>
                    <a:pt x="1651362" y="43582"/>
                    <a:pt x="1849688" y="0"/>
                  </a:cubicBezTo>
                  <a:cubicBezTo>
                    <a:pt x="2048014" y="-43582"/>
                    <a:pt x="2223606" y="53000"/>
                    <a:pt x="2322608" y="0"/>
                  </a:cubicBezTo>
                  <a:cubicBezTo>
                    <a:pt x="2421610" y="-53000"/>
                    <a:pt x="2807215" y="67713"/>
                    <a:pt x="2972872" y="0"/>
                  </a:cubicBezTo>
                  <a:cubicBezTo>
                    <a:pt x="3138529" y="-67713"/>
                    <a:pt x="3359941" y="16340"/>
                    <a:pt x="3623136" y="0"/>
                  </a:cubicBezTo>
                  <a:cubicBezTo>
                    <a:pt x="3886331" y="-16340"/>
                    <a:pt x="3970313" y="12431"/>
                    <a:pt x="4096055" y="0"/>
                  </a:cubicBezTo>
                  <a:cubicBezTo>
                    <a:pt x="4221797" y="-12431"/>
                    <a:pt x="4420851" y="32464"/>
                    <a:pt x="4568974" y="0"/>
                  </a:cubicBezTo>
                  <a:cubicBezTo>
                    <a:pt x="4717097" y="-32464"/>
                    <a:pt x="5102729" y="53769"/>
                    <a:pt x="5278353" y="0"/>
                  </a:cubicBezTo>
                  <a:cubicBezTo>
                    <a:pt x="5453977" y="-53769"/>
                    <a:pt x="5616006" y="46606"/>
                    <a:pt x="5869502" y="0"/>
                  </a:cubicBezTo>
                  <a:cubicBezTo>
                    <a:pt x="6122998" y="-46606"/>
                    <a:pt x="6368667" y="16358"/>
                    <a:pt x="6637996" y="0"/>
                  </a:cubicBezTo>
                  <a:cubicBezTo>
                    <a:pt x="6992659" y="89387"/>
                    <a:pt x="7350147" y="257864"/>
                    <a:pt x="7364501" y="726505"/>
                  </a:cubicBezTo>
                  <a:cubicBezTo>
                    <a:pt x="7420485" y="894972"/>
                    <a:pt x="7311067" y="1135432"/>
                    <a:pt x="7364501" y="1317105"/>
                  </a:cubicBezTo>
                  <a:cubicBezTo>
                    <a:pt x="7417935" y="1498778"/>
                    <a:pt x="7311750" y="1812992"/>
                    <a:pt x="7364501" y="1949046"/>
                  </a:cubicBezTo>
                  <a:cubicBezTo>
                    <a:pt x="7417252" y="2085100"/>
                    <a:pt x="7327506" y="2289094"/>
                    <a:pt x="7364501" y="2456962"/>
                  </a:cubicBezTo>
                  <a:cubicBezTo>
                    <a:pt x="7401496" y="2624830"/>
                    <a:pt x="7346830" y="2826145"/>
                    <a:pt x="7364501" y="3047561"/>
                  </a:cubicBezTo>
                  <a:cubicBezTo>
                    <a:pt x="7382172" y="3268977"/>
                    <a:pt x="7303739" y="3452484"/>
                    <a:pt x="7364501" y="3638161"/>
                  </a:cubicBezTo>
                  <a:cubicBezTo>
                    <a:pt x="7425263" y="3823838"/>
                    <a:pt x="7361581" y="3894244"/>
                    <a:pt x="7364501" y="4146077"/>
                  </a:cubicBezTo>
                  <a:cubicBezTo>
                    <a:pt x="7367421" y="4397910"/>
                    <a:pt x="7319318" y="4505011"/>
                    <a:pt x="7364501" y="4860702"/>
                  </a:cubicBezTo>
                  <a:cubicBezTo>
                    <a:pt x="7376562" y="5255480"/>
                    <a:pt x="7011666" y="5686005"/>
                    <a:pt x="6637996" y="5587207"/>
                  </a:cubicBezTo>
                  <a:cubicBezTo>
                    <a:pt x="6399708" y="5601709"/>
                    <a:pt x="6263945" y="5518091"/>
                    <a:pt x="5928617" y="5587207"/>
                  </a:cubicBezTo>
                  <a:cubicBezTo>
                    <a:pt x="5593289" y="5656323"/>
                    <a:pt x="5577941" y="5535150"/>
                    <a:pt x="5396583" y="5587207"/>
                  </a:cubicBezTo>
                  <a:cubicBezTo>
                    <a:pt x="5215225" y="5639264"/>
                    <a:pt x="5029183" y="5550419"/>
                    <a:pt x="4923664" y="5587207"/>
                  </a:cubicBezTo>
                  <a:cubicBezTo>
                    <a:pt x="4818145" y="5623995"/>
                    <a:pt x="4534116" y="5515615"/>
                    <a:pt x="4214285" y="5587207"/>
                  </a:cubicBezTo>
                  <a:cubicBezTo>
                    <a:pt x="3894454" y="5658799"/>
                    <a:pt x="3964110" y="5586338"/>
                    <a:pt x="3800480" y="5587207"/>
                  </a:cubicBezTo>
                  <a:cubicBezTo>
                    <a:pt x="3636850" y="5588076"/>
                    <a:pt x="3426162" y="5582306"/>
                    <a:pt x="3091101" y="5587207"/>
                  </a:cubicBezTo>
                  <a:cubicBezTo>
                    <a:pt x="2756040" y="5592108"/>
                    <a:pt x="2657646" y="5557464"/>
                    <a:pt x="2381722" y="5587207"/>
                  </a:cubicBezTo>
                  <a:cubicBezTo>
                    <a:pt x="2105798" y="5616950"/>
                    <a:pt x="2123665" y="5583928"/>
                    <a:pt x="1908803" y="5587207"/>
                  </a:cubicBezTo>
                  <a:cubicBezTo>
                    <a:pt x="1693941" y="5590486"/>
                    <a:pt x="1631795" y="5548624"/>
                    <a:pt x="1494999" y="5587207"/>
                  </a:cubicBezTo>
                  <a:cubicBezTo>
                    <a:pt x="1358203" y="5625790"/>
                    <a:pt x="961255" y="5558879"/>
                    <a:pt x="726505" y="5587207"/>
                  </a:cubicBezTo>
                  <a:cubicBezTo>
                    <a:pt x="290069" y="5627253"/>
                    <a:pt x="-62891" y="5273233"/>
                    <a:pt x="0" y="4860702"/>
                  </a:cubicBezTo>
                  <a:cubicBezTo>
                    <a:pt x="-46103" y="4663726"/>
                    <a:pt x="73495" y="4538742"/>
                    <a:pt x="0" y="4228760"/>
                  </a:cubicBezTo>
                  <a:cubicBezTo>
                    <a:pt x="-73495" y="3918778"/>
                    <a:pt x="57179" y="3799508"/>
                    <a:pt x="0" y="3638161"/>
                  </a:cubicBezTo>
                  <a:cubicBezTo>
                    <a:pt x="-57179" y="3476814"/>
                    <a:pt x="62886" y="3320804"/>
                    <a:pt x="0" y="3088903"/>
                  </a:cubicBezTo>
                  <a:cubicBezTo>
                    <a:pt x="-62886" y="2857002"/>
                    <a:pt x="52575" y="2635666"/>
                    <a:pt x="0" y="2456962"/>
                  </a:cubicBezTo>
                  <a:cubicBezTo>
                    <a:pt x="-52575" y="2278258"/>
                    <a:pt x="2431" y="2093986"/>
                    <a:pt x="0" y="1783678"/>
                  </a:cubicBezTo>
                  <a:cubicBezTo>
                    <a:pt x="-2431" y="1473370"/>
                    <a:pt x="52364" y="1477421"/>
                    <a:pt x="0" y="1317105"/>
                  </a:cubicBezTo>
                  <a:cubicBezTo>
                    <a:pt x="-52364" y="1156789"/>
                    <a:pt x="51560" y="975503"/>
                    <a:pt x="0" y="726505"/>
                  </a:cubicBezTo>
                  <a:close/>
                </a:path>
                <a:path w="7364501" h="5587207" stroke="0"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grpFill/>
            <a:ln w="28575" cap="flat">
              <a:solidFill>
                <a:schemeClr val="accent6"/>
              </a:solidFill>
              <a:extLst>
                <a:ext uri="{C807C97D-BFC1-408E-A445-0C87EB9F89A2}">
                  <ask:lineSketchStyleProps xmlns:ask="http://schemas.microsoft.com/office/drawing/2018/sketchyshapes" xmlns="" sd="3439500498">
                    <a:prstGeom prst="roundRect">
                      <a:avLst>
                        <a:gd name="adj" fmla="val 13003"/>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Rectangle: Rounded Corners 8">
              <a:extLst>
                <a:ext uri="{FF2B5EF4-FFF2-40B4-BE49-F238E27FC236}">
                  <a16:creationId xmlns:a16="http://schemas.microsoft.com/office/drawing/2014/main" xmlns="" id="{910CB6C2-A647-44B8-9A43-AC2992ABA941}"/>
                </a:ext>
              </a:extLst>
            </p:cNvPr>
            <p:cNvSpPr/>
            <p:nvPr/>
          </p:nvSpPr>
          <p:spPr>
            <a:xfrm>
              <a:off x="197063" y="557879"/>
              <a:ext cx="7364501" cy="5587207"/>
            </a:xfrm>
            <a:custGeom>
              <a:avLst/>
              <a:gdLst>
                <a:gd name="connsiteX0" fmla="*/ 0 w 7364501"/>
                <a:gd name="connsiteY0" fmla="*/ 726505 h 5587207"/>
                <a:gd name="connsiteX1" fmla="*/ 726505 w 7364501"/>
                <a:gd name="connsiteY1" fmla="*/ 0 h 5587207"/>
                <a:gd name="connsiteX2" fmla="*/ 1376769 w 7364501"/>
                <a:gd name="connsiteY2" fmla="*/ 0 h 5587207"/>
                <a:gd name="connsiteX3" fmla="*/ 1849688 w 7364501"/>
                <a:gd name="connsiteY3" fmla="*/ 0 h 5587207"/>
                <a:gd name="connsiteX4" fmla="*/ 2322608 w 7364501"/>
                <a:gd name="connsiteY4" fmla="*/ 0 h 5587207"/>
                <a:gd name="connsiteX5" fmla="*/ 2972872 w 7364501"/>
                <a:gd name="connsiteY5" fmla="*/ 0 h 5587207"/>
                <a:gd name="connsiteX6" fmla="*/ 3623136 w 7364501"/>
                <a:gd name="connsiteY6" fmla="*/ 0 h 5587207"/>
                <a:gd name="connsiteX7" fmla="*/ 4096055 w 7364501"/>
                <a:gd name="connsiteY7" fmla="*/ 0 h 5587207"/>
                <a:gd name="connsiteX8" fmla="*/ 4568974 w 7364501"/>
                <a:gd name="connsiteY8" fmla="*/ 0 h 5587207"/>
                <a:gd name="connsiteX9" fmla="*/ 5278353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17105 h 5587207"/>
                <a:gd name="connsiteX14" fmla="*/ 7364501 w 7364501"/>
                <a:gd name="connsiteY14" fmla="*/ 1949046 h 5587207"/>
                <a:gd name="connsiteX15" fmla="*/ 7364501 w 7364501"/>
                <a:gd name="connsiteY15" fmla="*/ 2456962 h 5587207"/>
                <a:gd name="connsiteX16" fmla="*/ 7364501 w 7364501"/>
                <a:gd name="connsiteY16" fmla="*/ 3047561 h 5587207"/>
                <a:gd name="connsiteX17" fmla="*/ 7364501 w 7364501"/>
                <a:gd name="connsiteY17" fmla="*/ 3638161 h 5587207"/>
                <a:gd name="connsiteX18" fmla="*/ 7364501 w 7364501"/>
                <a:gd name="connsiteY18" fmla="*/ 4146077 h 5587207"/>
                <a:gd name="connsiteX19" fmla="*/ 7364501 w 7364501"/>
                <a:gd name="connsiteY19" fmla="*/ 4860702 h 5587207"/>
                <a:gd name="connsiteX20" fmla="*/ 6637996 w 7364501"/>
                <a:gd name="connsiteY20" fmla="*/ 5587207 h 5587207"/>
                <a:gd name="connsiteX21" fmla="*/ 5928617 w 7364501"/>
                <a:gd name="connsiteY21" fmla="*/ 5587207 h 5587207"/>
                <a:gd name="connsiteX22" fmla="*/ 5396583 w 7364501"/>
                <a:gd name="connsiteY22" fmla="*/ 5587207 h 5587207"/>
                <a:gd name="connsiteX23" fmla="*/ 4923664 w 7364501"/>
                <a:gd name="connsiteY23" fmla="*/ 5587207 h 5587207"/>
                <a:gd name="connsiteX24" fmla="*/ 4214285 w 7364501"/>
                <a:gd name="connsiteY24" fmla="*/ 5587207 h 5587207"/>
                <a:gd name="connsiteX25" fmla="*/ 3800480 w 7364501"/>
                <a:gd name="connsiteY25" fmla="*/ 5587207 h 5587207"/>
                <a:gd name="connsiteX26" fmla="*/ 3091101 w 7364501"/>
                <a:gd name="connsiteY26" fmla="*/ 5587207 h 5587207"/>
                <a:gd name="connsiteX27" fmla="*/ 2381722 w 7364501"/>
                <a:gd name="connsiteY27" fmla="*/ 5587207 h 5587207"/>
                <a:gd name="connsiteX28" fmla="*/ 1908803 w 7364501"/>
                <a:gd name="connsiteY28" fmla="*/ 5587207 h 5587207"/>
                <a:gd name="connsiteX29" fmla="*/ 1494999 w 7364501"/>
                <a:gd name="connsiteY29" fmla="*/ 5587207 h 5587207"/>
                <a:gd name="connsiteX30" fmla="*/ 726505 w 7364501"/>
                <a:gd name="connsiteY30" fmla="*/ 5587207 h 5587207"/>
                <a:gd name="connsiteX31" fmla="*/ 0 w 7364501"/>
                <a:gd name="connsiteY31" fmla="*/ 4860702 h 5587207"/>
                <a:gd name="connsiteX32" fmla="*/ 0 w 7364501"/>
                <a:gd name="connsiteY32" fmla="*/ 4228760 h 5587207"/>
                <a:gd name="connsiteX33" fmla="*/ 0 w 7364501"/>
                <a:gd name="connsiteY33" fmla="*/ 3638161 h 5587207"/>
                <a:gd name="connsiteX34" fmla="*/ 0 w 7364501"/>
                <a:gd name="connsiteY34" fmla="*/ 3088903 h 5587207"/>
                <a:gd name="connsiteX35" fmla="*/ 0 w 7364501"/>
                <a:gd name="connsiteY35" fmla="*/ 2456962 h 5587207"/>
                <a:gd name="connsiteX36" fmla="*/ 0 w 7364501"/>
                <a:gd name="connsiteY36" fmla="*/ 1783678 h 5587207"/>
                <a:gd name="connsiteX37" fmla="*/ 0 w 7364501"/>
                <a:gd name="connsiteY37" fmla="*/ 1317105 h 5587207"/>
                <a:gd name="connsiteX38" fmla="*/ 0 w 7364501"/>
                <a:gd name="connsiteY38"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364501" h="5587207" fill="none" extrusionOk="0">
                  <a:moveTo>
                    <a:pt x="0" y="726505"/>
                  </a:moveTo>
                  <a:cubicBezTo>
                    <a:pt x="-110588" y="367109"/>
                    <a:pt x="358231" y="16355"/>
                    <a:pt x="726505" y="0"/>
                  </a:cubicBezTo>
                  <a:cubicBezTo>
                    <a:pt x="860252" y="-59428"/>
                    <a:pt x="1075883" y="6738"/>
                    <a:pt x="1376769" y="0"/>
                  </a:cubicBezTo>
                  <a:cubicBezTo>
                    <a:pt x="1677655" y="-6738"/>
                    <a:pt x="1651362" y="43582"/>
                    <a:pt x="1849688" y="0"/>
                  </a:cubicBezTo>
                  <a:cubicBezTo>
                    <a:pt x="2048014" y="-43582"/>
                    <a:pt x="2223606" y="53000"/>
                    <a:pt x="2322608" y="0"/>
                  </a:cubicBezTo>
                  <a:cubicBezTo>
                    <a:pt x="2421610" y="-53000"/>
                    <a:pt x="2807215" y="67713"/>
                    <a:pt x="2972872" y="0"/>
                  </a:cubicBezTo>
                  <a:cubicBezTo>
                    <a:pt x="3138529" y="-67713"/>
                    <a:pt x="3359941" y="16340"/>
                    <a:pt x="3623136" y="0"/>
                  </a:cubicBezTo>
                  <a:cubicBezTo>
                    <a:pt x="3886331" y="-16340"/>
                    <a:pt x="3970313" y="12431"/>
                    <a:pt x="4096055" y="0"/>
                  </a:cubicBezTo>
                  <a:cubicBezTo>
                    <a:pt x="4221797" y="-12431"/>
                    <a:pt x="4420851" y="32464"/>
                    <a:pt x="4568974" y="0"/>
                  </a:cubicBezTo>
                  <a:cubicBezTo>
                    <a:pt x="4717097" y="-32464"/>
                    <a:pt x="5102729" y="53769"/>
                    <a:pt x="5278353" y="0"/>
                  </a:cubicBezTo>
                  <a:cubicBezTo>
                    <a:pt x="5453977" y="-53769"/>
                    <a:pt x="5616006" y="46606"/>
                    <a:pt x="5869502" y="0"/>
                  </a:cubicBezTo>
                  <a:cubicBezTo>
                    <a:pt x="6122998" y="-46606"/>
                    <a:pt x="6368667" y="16358"/>
                    <a:pt x="6637996" y="0"/>
                  </a:cubicBezTo>
                  <a:cubicBezTo>
                    <a:pt x="6992659" y="89387"/>
                    <a:pt x="7350147" y="257864"/>
                    <a:pt x="7364501" y="726505"/>
                  </a:cubicBezTo>
                  <a:cubicBezTo>
                    <a:pt x="7420485" y="894972"/>
                    <a:pt x="7311067" y="1135432"/>
                    <a:pt x="7364501" y="1317105"/>
                  </a:cubicBezTo>
                  <a:cubicBezTo>
                    <a:pt x="7417935" y="1498778"/>
                    <a:pt x="7311750" y="1812992"/>
                    <a:pt x="7364501" y="1949046"/>
                  </a:cubicBezTo>
                  <a:cubicBezTo>
                    <a:pt x="7417252" y="2085100"/>
                    <a:pt x="7327506" y="2289094"/>
                    <a:pt x="7364501" y="2456962"/>
                  </a:cubicBezTo>
                  <a:cubicBezTo>
                    <a:pt x="7401496" y="2624830"/>
                    <a:pt x="7346830" y="2826145"/>
                    <a:pt x="7364501" y="3047561"/>
                  </a:cubicBezTo>
                  <a:cubicBezTo>
                    <a:pt x="7382172" y="3268977"/>
                    <a:pt x="7303739" y="3452484"/>
                    <a:pt x="7364501" y="3638161"/>
                  </a:cubicBezTo>
                  <a:cubicBezTo>
                    <a:pt x="7425263" y="3823838"/>
                    <a:pt x="7361581" y="3894244"/>
                    <a:pt x="7364501" y="4146077"/>
                  </a:cubicBezTo>
                  <a:cubicBezTo>
                    <a:pt x="7367421" y="4397910"/>
                    <a:pt x="7319318" y="4505011"/>
                    <a:pt x="7364501" y="4860702"/>
                  </a:cubicBezTo>
                  <a:cubicBezTo>
                    <a:pt x="7376562" y="5255480"/>
                    <a:pt x="7011666" y="5686005"/>
                    <a:pt x="6637996" y="5587207"/>
                  </a:cubicBezTo>
                  <a:cubicBezTo>
                    <a:pt x="6399708" y="5601709"/>
                    <a:pt x="6263945" y="5518091"/>
                    <a:pt x="5928617" y="5587207"/>
                  </a:cubicBezTo>
                  <a:cubicBezTo>
                    <a:pt x="5593289" y="5656323"/>
                    <a:pt x="5577941" y="5535150"/>
                    <a:pt x="5396583" y="5587207"/>
                  </a:cubicBezTo>
                  <a:cubicBezTo>
                    <a:pt x="5215225" y="5639264"/>
                    <a:pt x="5029183" y="5550419"/>
                    <a:pt x="4923664" y="5587207"/>
                  </a:cubicBezTo>
                  <a:cubicBezTo>
                    <a:pt x="4818145" y="5623995"/>
                    <a:pt x="4534116" y="5515615"/>
                    <a:pt x="4214285" y="5587207"/>
                  </a:cubicBezTo>
                  <a:cubicBezTo>
                    <a:pt x="3894454" y="5658799"/>
                    <a:pt x="3964110" y="5586338"/>
                    <a:pt x="3800480" y="5587207"/>
                  </a:cubicBezTo>
                  <a:cubicBezTo>
                    <a:pt x="3636850" y="5588076"/>
                    <a:pt x="3426162" y="5582306"/>
                    <a:pt x="3091101" y="5587207"/>
                  </a:cubicBezTo>
                  <a:cubicBezTo>
                    <a:pt x="2756040" y="5592108"/>
                    <a:pt x="2657646" y="5557464"/>
                    <a:pt x="2381722" y="5587207"/>
                  </a:cubicBezTo>
                  <a:cubicBezTo>
                    <a:pt x="2105798" y="5616950"/>
                    <a:pt x="2123665" y="5583928"/>
                    <a:pt x="1908803" y="5587207"/>
                  </a:cubicBezTo>
                  <a:cubicBezTo>
                    <a:pt x="1693941" y="5590486"/>
                    <a:pt x="1631795" y="5548624"/>
                    <a:pt x="1494999" y="5587207"/>
                  </a:cubicBezTo>
                  <a:cubicBezTo>
                    <a:pt x="1358203" y="5625790"/>
                    <a:pt x="961255" y="5558879"/>
                    <a:pt x="726505" y="5587207"/>
                  </a:cubicBezTo>
                  <a:cubicBezTo>
                    <a:pt x="290069" y="5627253"/>
                    <a:pt x="-62891" y="5273233"/>
                    <a:pt x="0" y="4860702"/>
                  </a:cubicBezTo>
                  <a:cubicBezTo>
                    <a:pt x="-46103" y="4663726"/>
                    <a:pt x="73495" y="4538742"/>
                    <a:pt x="0" y="4228760"/>
                  </a:cubicBezTo>
                  <a:cubicBezTo>
                    <a:pt x="-73495" y="3918778"/>
                    <a:pt x="57179" y="3799508"/>
                    <a:pt x="0" y="3638161"/>
                  </a:cubicBezTo>
                  <a:cubicBezTo>
                    <a:pt x="-57179" y="3476814"/>
                    <a:pt x="62886" y="3320804"/>
                    <a:pt x="0" y="3088903"/>
                  </a:cubicBezTo>
                  <a:cubicBezTo>
                    <a:pt x="-62886" y="2857002"/>
                    <a:pt x="52575" y="2635666"/>
                    <a:pt x="0" y="2456962"/>
                  </a:cubicBezTo>
                  <a:cubicBezTo>
                    <a:pt x="-52575" y="2278258"/>
                    <a:pt x="2431" y="2093986"/>
                    <a:pt x="0" y="1783678"/>
                  </a:cubicBezTo>
                  <a:cubicBezTo>
                    <a:pt x="-2431" y="1473370"/>
                    <a:pt x="52364" y="1477421"/>
                    <a:pt x="0" y="1317105"/>
                  </a:cubicBezTo>
                  <a:cubicBezTo>
                    <a:pt x="-52364" y="1156789"/>
                    <a:pt x="51560" y="975503"/>
                    <a:pt x="0" y="726505"/>
                  </a:cubicBezTo>
                  <a:close/>
                </a:path>
                <a:path w="7364501" h="5587207" stroke="0"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grpFill/>
            <a:ln w="28575" cap="flat">
              <a:solidFill>
                <a:schemeClr val="accent6"/>
              </a:solidFill>
              <a:extLst>
                <a:ext uri="{C807C97D-BFC1-408E-A445-0C87EB9F89A2}">
                  <ask:lineSketchStyleProps xmlns:ask="http://schemas.microsoft.com/office/drawing/2018/sketchyshapes" xmlns="" sd="3439500498">
                    <a:prstGeom prst="roundRect">
                      <a:avLst>
                        <a:gd name="adj" fmla="val 13003"/>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Rectangle: Rounded Corners 9">
              <a:extLst>
                <a:ext uri="{FF2B5EF4-FFF2-40B4-BE49-F238E27FC236}">
                  <a16:creationId xmlns:a16="http://schemas.microsoft.com/office/drawing/2014/main" xmlns="" id="{11C40294-C9D6-4D4E-94AE-A174C0012090}"/>
                </a:ext>
              </a:extLst>
            </p:cNvPr>
            <p:cNvSpPr/>
            <p:nvPr/>
          </p:nvSpPr>
          <p:spPr>
            <a:xfrm>
              <a:off x="76504" y="614743"/>
              <a:ext cx="7364501" cy="5587207"/>
            </a:xfrm>
            <a:custGeom>
              <a:avLst/>
              <a:gdLst>
                <a:gd name="connsiteX0" fmla="*/ 0 w 7364501"/>
                <a:gd name="connsiteY0" fmla="*/ 726505 h 5587207"/>
                <a:gd name="connsiteX1" fmla="*/ 726505 w 7364501"/>
                <a:gd name="connsiteY1" fmla="*/ 0 h 5587207"/>
                <a:gd name="connsiteX2" fmla="*/ 1435884 w 7364501"/>
                <a:gd name="connsiteY2" fmla="*/ 0 h 5587207"/>
                <a:gd name="connsiteX3" fmla="*/ 2027033 w 7364501"/>
                <a:gd name="connsiteY3" fmla="*/ 0 h 5587207"/>
                <a:gd name="connsiteX4" fmla="*/ 2499952 w 7364501"/>
                <a:gd name="connsiteY4" fmla="*/ 0 h 5587207"/>
                <a:gd name="connsiteX5" fmla="*/ 3091101 w 7364501"/>
                <a:gd name="connsiteY5" fmla="*/ 0 h 5587207"/>
                <a:gd name="connsiteX6" fmla="*/ 3504906 w 7364501"/>
                <a:gd name="connsiteY6" fmla="*/ 0 h 5587207"/>
                <a:gd name="connsiteX7" fmla="*/ 4036940 w 7364501"/>
                <a:gd name="connsiteY7" fmla="*/ 0 h 5587207"/>
                <a:gd name="connsiteX8" fmla="*/ 4628089 w 7364501"/>
                <a:gd name="connsiteY8" fmla="*/ 0 h 5587207"/>
                <a:gd name="connsiteX9" fmla="*/ 5219238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58447 h 5587207"/>
                <a:gd name="connsiteX14" fmla="*/ 7364501 w 7364501"/>
                <a:gd name="connsiteY14" fmla="*/ 1907704 h 5587207"/>
                <a:gd name="connsiteX15" fmla="*/ 7364501 w 7364501"/>
                <a:gd name="connsiteY15" fmla="*/ 2580988 h 5587207"/>
                <a:gd name="connsiteX16" fmla="*/ 7364501 w 7364501"/>
                <a:gd name="connsiteY16" fmla="*/ 3254271 h 5587207"/>
                <a:gd name="connsiteX17" fmla="*/ 7364501 w 7364501"/>
                <a:gd name="connsiteY17" fmla="*/ 3927555 h 5587207"/>
                <a:gd name="connsiteX18" fmla="*/ 7364501 w 7364501"/>
                <a:gd name="connsiteY18" fmla="*/ 4860702 h 5587207"/>
                <a:gd name="connsiteX19" fmla="*/ 6637996 w 7364501"/>
                <a:gd name="connsiteY19" fmla="*/ 5587207 h 5587207"/>
                <a:gd name="connsiteX20" fmla="*/ 6046847 w 7364501"/>
                <a:gd name="connsiteY20" fmla="*/ 5587207 h 5587207"/>
                <a:gd name="connsiteX21" fmla="*/ 5455698 w 7364501"/>
                <a:gd name="connsiteY21" fmla="*/ 5587207 h 5587207"/>
                <a:gd name="connsiteX22" fmla="*/ 4805434 w 7364501"/>
                <a:gd name="connsiteY22" fmla="*/ 5587207 h 5587207"/>
                <a:gd name="connsiteX23" fmla="*/ 4155170 w 7364501"/>
                <a:gd name="connsiteY23" fmla="*/ 5587207 h 5587207"/>
                <a:gd name="connsiteX24" fmla="*/ 3623136 w 7364501"/>
                <a:gd name="connsiteY24" fmla="*/ 5587207 h 5587207"/>
                <a:gd name="connsiteX25" fmla="*/ 3209331 w 7364501"/>
                <a:gd name="connsiteY25" fmla="*/ 5587207 h 5587207"/>
                <a:gd name="connsiteX26" fmla="*/ 2795527 w 7364501"/>
                <a:gd name="connsiteY26" fmla="*/ 5587207 h 5587207"/>
                <a:gd name="connsiteX27" fmla="*/ 2322608 w 7364501"/>
                <a:gd name="connsiteY27" fmla="*/ 5587207 h 5587207"/>
                <a:gd name="connsiteX28" fmla="*/ 1908803 w 7364501"/>
                <a:gd name="connsiteY28" fmla="*/ 5587207 h 5587207"/>
                <a:gd name="connsiteX29" fmla="*/ 726505 w 7364501"/>
                <a:gd name="connsiteY29" fmla="*/ 5587207 h 5587207"/>
                <a:gd name="connsiteX30" fmla="*/ 0 w 7364501"/>
                <a:gd name="connsiteY30" fmla="*/ 4860702 h 5587207"/>
                <a:gd name="connsiteX31" fmla="*/ 0 w 7364501"/>
                <a:gd name="connsiteY31" fmla="*/ 4228760 h 5587207"/>
                <a:gd name="connsiteX32" fmla="*/ 0 w 7364501"/>
                <a:gd name="connsiteY32" fmla="*/ 3638161 h 5587207"/>
                <a:gd name="connsiteX33" fmla="*/ 0 w 7364501"/>
                <a:gd name="connsiteY33" fmla="*/ 3006219 h 5587207"/>
                <a:gd name="connsiteX34" fmla="*/ 0 w 7364501"/>
                <a:gd name="connsiteY34" fmla="*/ 2415620 h 5587207"/>
                <a:gd name="connsiteX35" fmla="*/ 0 w 7364501"/>
                <a:gd name="connsiteY35" fmla="*/ 1825020 h 5587207"/>
                <a:gd name="connsiteX36" fmla="*/ 0 w 7364501"/>
                <a:gd name="connsiteY36"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7364501" h="5587207"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noFill/>
            <a:ln w="28575" cap="flat">
              <a:solidFill>
                <a:schemeClr val="accent6"/>
              </a:solidFill>
              <a:extLst>
                <a:ext uri="{C807C97D-BFC1-408E-A445-0C87EB9F89A2}">
                  <ask:lineSketchStyleProps xmlns:ask="http://schemas.microsoft.com/office/drawing/2018/sketchyshapes" xmlns="" sd="3439500498">
                    <a:prstGeom prst="roundRect">
                      <a:avLst>
                        <a:gd name="adj" fmla="val 13003"/>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grpSp>
      <p:pic>
        <p:nvPicPr>
          <p:cNvPr id="20" name="图片 19"/>
          <p:cNvPicPr>
            <a:picLocks noChangeAspect="1"/>
          </p:cNvPicPr>
          <p:nvPr/>
        </p:nvPicPr>
        <p:blipFill rotWithShape="1">
          <a:blip r:embed="rId3" cstate="print">
            <a:extLst>
              <a:ext uri="{28A0092B-C50C-407E-A947-70E740481C1C}">
                <a14:useLocalDpi xmlns:a14="http://schemas.microsoft.com/office/drawing/2010/main" val="0"/>
              </a:ext>
            </a:extLst>
          </a:blip>
          <a:srcRect l="15666" t="22988" r="16777" b="8183"/>
          <a:stretch>
            <a:fillRect/>
          </a:stretch>
        </p:blipFill>
        <p:spPr>
          <a:xfrm>
            <a:off x="4849226" y="728025"/>
            <a:ext cx="2660178" cy="1913967"/>
          </a:xfrm>
          <a:prstGeom prst="rect">
            <a:avLst/>
          </a:prstGeom>
        </p:spPr>
      </p:pic>
      <p:sp>
        <p:nvSpPr>
          <p:cNvPr id="65" name="文本框 64"/>
          <p:cNvSpPr txBox="1"/>
          <p:nvPr/>
        </p:nvSpPr>
        <p:spPr>
          <a:xfrm>
            <a:off x="7013612" y="389008"/>
            <a:ext cx="1879375" cy="1320016"/>
          </a:xfrm>
          <a:prstGeom prst="ellipse">
            <a:avLst/>
          </a:prstGeom>
          <a:gradFill>
            <a:gsLst>
              <a:gs pos="24000">
                <a:srgbClr val="F59F11"/>
              </a:gs>
              <a:gs pos="92000">
                <a:srgbClr val="FDCF0A">
                  <a:alpha val="95000"/>
                </a:srgbClr>
              </a:gs>
            </a:gsLst>
            <a:lin ang="8100000" scaled="1"/>
          </a:grad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1" i="0" u="none" strike="noStrike" kern="1200" cap="none" spc="0" normalizeH="0" baseline="0" noProof="0" dirty="0">
                <a:ln>
                  <a:noFill/>
                </a:ln>
                <a:solidFill>
                  <a:prstClr val="white"/>
                </a:solidFill>
                <a:effectLst/>
                <a:uLnTx/>
                <a:uFillTx/>
                <a:latin typeface="Cambria" panose="02040503050406030204" pitchFamily="18" charset="0"/>
                <a:ea typeface="幼圆" panose="02010509060101010101" pitchFamily="49" charset="-122"/>
              </a:rPr>
              <a:t>02</a:t>
            </a:r>
          </a:p>
        </p:txBody>
      </p:sp>
      <p:sp>
        <p:nvSpPr>
          <p:cNvPr id="3" name="TextBox 2">
            <a:extLst>
              <a:ext uri="{FF2B5EF4-FFF2-40B4-BE49-F238E27FC236}">
                <a16:creationId xmlns:a16="http://schemas.microsoft.com/office/drawing/2014/main" xmlns="" id="{9499968B-D7D1-4FEF-96AC-65718632D64B}"/>
              </a:ext>
            </a:extLst>
          </p:cNvPr>
          <p:cNvSpPr txBox="1"/>
          <p:nvPr/>
        </p:nvSpPr>
        <p:spPr>
          <a:xfrm>
            <a:off x="2168832" y="2981009"/>
            <a:ext cx="8929474"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ED7D31">
                    <a:lumMod val="50000"/>
                  </a:srgbClr>
                </a:solidFill>
                <a:effectLst/>
                <a:uLnTx/>
                <a:uFillTx/>
                <a:latin typeface="Cambria" panose="02040503050406030204" pitchFamily="18" charset="0"/>
              </a:rPr>
              <a:t>Viết</a:t>
            </a:r>
            <a:r>
              <a:rPr kumimoji="0" lang="en-US" sz="5400" b="0" i="0" u="none" strike="noStrike" kern="1200" cap="none" spc="0" normalizeH="0" noProof="0" dirty="0">
                <a:ln>
                  <a:noFill/>
                </a:ln>
                <a:solidFill>
                  <a:srgbClr val="ED7D31">
                    <a:lumMod val="50000"/>
                  </a:srgbClr>
                </a:solidFill>
                <a:effectLst/>
                <a:uLnTx/>
                <a:uFillTx/>
                <a:latin typeface="Cambria" panose="02040503050406030204" pitchFamily="18" charset="0"/>
              </a:rPr>
              <a:t> 3 – 4 </a:t>
            </a:r>
            <a:r>
              <a:rPr kumimoji="0" lang="en-US" sz="5400" b="0" i="0" u="none" strike="noStrike" kern="1200" cap="none" spc="0" normalizeH="0" noProof="0" dirty="0" err="1">
                <a:ln>
                  <a:noFill/>
                </a:ln>
                <a:solidFill>
                  <a:srgbClr val="ED7D31">
                    <a:lumMod val="50000"/>
                  </a:srgbClr>
                </a:solidFill>
                <a:effectLst/>
                <a:uLnTx/>
                <a:uFillTx/>
                <a:latin typeface="Cambria" panose="02040503050406030204" pitchFamily="18" charset="0"/>
              </a:rPr>
              <a:t>câu</a:t>
            </a:r>
            <a:r>
              <a:rPr kumimoji="0" lang="en-US" sz="5400" b="0" i="0" u="none" strike="noStrike" kern="1200" cap="none" spc="0" normalizeH="0" noProof="0" dirty="0">
                <a:ln>
                  <a:noFill/>
                </a:ln>
                <a:solidFill>
                  <a:srgbClr val="ED7D31">
                    <a:lumMod val="50000"/>
                  </a:srgbClr>
                </a:solidFill>
                <a:effectLst/>
                <a:uLnTx/>
                <a:uFillTx/>
                <a:latin typeface="Cambria" panose="02040503050406030204" pitchFamily="18" charset="0"/>
              </a:rPr>
              <a:t> </a:t>
            </a:r>
            <a:r>
              <a:rPr kumimoji="0" lang="en-US" sz="5400" b="0" i="0" u="none" strike="noStrike" kern="1200" cap="none" spc="0" normalizeH="0" noProof="0" dirty="0" err="1">
                <a:ln>
                  <a:noFill/>
                </a:ln>
                <a:solidFill>
                  <a:srgbClr val="ED7D31">
                    <a:lumMod val="50000"/>
                  </a:srgbClr>
                </a:solidFill>
                <a:effectLst/>
                <a:uLnTx/>
                <a:uFillTx/>
                <a:latin typeface="Cambria" panose="02040503050406030204" pitchFamily="18" charset="0"/>
              </a:rPr>
              <a:t>chỉ</a:t>
            </a:r>
            <a:r>
              <a:rPr kumimoji="0" lang="en-US" sz="5400" b="0" i="0" u="none" strike="noStrike" kern="1200" cap="none" spc="0" normalizeH="0" noProof="0" dirty="0">
                <a:ln>
                  <a:noFill/>
                </a:ln>
                <a:solidFill>
                  <a:srgbClr val="ED7D31">
                    <a:lumMod val="50000"/>
                  </a:srgbClr>
                </a:solidFill>
                <a:effectLst/>
                <a:uLnTx/>
                <a:uFillTx/>
                <a:latin typeface="Cambria" panose="02040503050406030204" pitchFamily="18" charset="0"/>
              </a:rPr>
              <a:t> </a:t>
            </a:r>
            <a:r>
              <a:rPr kumimoji="0" lang="en-US" sz="5400" b="0" i="0" u="none" strike="noStrike" kern="1200" cap="none" spc="0" normalizeH="0" noProof="0" dirty="0" err="1">
                <a:ln>
                  <a:noFill/>
                </a:ln>
                <a:solidFill>
                  <a:srgbClr val="ED7D31">
                    <a:lumMod val="50000"/>
                  </a:srgbClr>
                </a:solidFill>
                <a:effectLst/>
                <a:uLnTx/>
                <a:uFillTx/>
                <a:latin typeface="Cambria" panose="02040503050406030204" pitchFamily="18" charset="0"/>
              </a:rPr>
              <a:t>đồ</a:t>
            </a:r>
            <a:r>
              <a:rPr kumimoji="0" lang="en-US" sz="5400" b="0" i="0" u="none" strike="noStrike" kern="1200" cap="none" spc="0" normalizeH="0" noProof="0" dirty="0">
                <a:ln>
                  <a:noFill/>
                </a:ln>
                <a:solidFill>
                  <a:srgbClr val="ED7D31">
                    <a:lumMod val="50000"/>
                  </a:srgbClr>
                </a:solidFill>
                <a:effectLst/>
                <a:uLnTx/>
                <a:uFillTx/>
                <a:latin typeface="Cambria" panose="02040503050406030204" pitchFamily="18" charset="0"/>
              </a:rPr>
              <a:t> </a:t>
            </a:r>
            <a:r>
              <a:rPr kumimoji="0" lang="en-US" sz="5400" b="0" i="0" u="none" strike="noStrike" kern="1200" cap="none" spc="0" normalizeH="0" noProof="0" dirty="0" err="1">
                <a:ln>
                  <a:noFill/>
                </a:ln>
                <a:solidFill>
                  <a:srgbClr val="ED7D31">
                    <a:lumMod val="50000"/>
                  </a:srgbClr>
                </a:solidFill>
                <a:effectLst/>
                <a:uLnTx/>
                <a:uFillTx/>
                <a:latin typeface="Cambria" panose="02040503050406030204" pitchFamily="18" charset="0"/>
              </a:rPr>
              <a:t>vật</a:t>
            </a:r>
            <a:endParaRPr kumimoji="0" lang="en-US" sz="5400" b="0" i="0" u="none" strike="noStrike" kern="1200" cap="none" spc="0" normalizeH="0" baseline="0" noProof="0" dirty="0">
              <a:ln>
                <a:noFill/>
              </a:ln>
              <a:solidFill>
                <a:srgbClr val="ED7D31">
                  <a:lumMod val="50000"/>
                </a:srgbClr>
              </a:solidFill>
              <a:effectLst/>
              <a:uLnTx/>
              <a:uFillTx/>
              <a:latin typeface="Cambria" panose="02040503050406030204" pitchFamily="18" charset="0"/>
            </a:endParaRPr>
          </a:p>
        </p:txBody>
      </p:sp>
    </p:spTree>
    <p:extLst>
      <p:ext uri="{BB962C8B-B14F-4D97-AF65-F5344CB8AC3E}">
        <p14:creationId xmlns:p14="http://schemas.microsoft.com/office/powerpoint/2010/main" val="197665221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1500"/>
                                  </p:stCondLst>
                                  <p:childTnLst>
                                    <p:set>
                                      <p:cBhvr>
                                        <p:cTn id="6" dur="1" fill="hold">
                                          <p:stCondLst>
                                            <p:cond delay="0"/>
                                          </p:stCondLst>
                                        </p:cTn>
                                        <p:tgtEl>
                                          <p:spTgt spid="20"/>
                                        </p:tgtEl>
                                        <p:attrNameLst>
                                          <p:attrName>style.visibility</p:attrName>
                                        </p:attrNameLst>
                                      </p:cBhvr>
                                      <p:to>
                                        <p:strVal val="visible"/>
                                      </p:to>
                                    </p:set>
                                  </p:childTnLst>
                                </p:cTn>
                              </p:par>
                              <p:par>
                                <p:cTn id="7" presetID="0" presetClass="path" presetSubtype="0" accel="50000" decel="50000" fill="hold" nodeType="withEffect">
                                  <p:stCondLst>
                                    <p:cond delay="1500"/>
                                  </p:stCondLst>
                                  <p:childTnLst>
                                    <p:animMotion origin="layout" path="M -0.34362 -0.29259 L -0.34362 -0.29236 C -0.34154 -0.28518 -0.33932 -0.27801 -0.33737 -0.27037 C -0.33672 -0.26782 -0.33672 -0.26458 -0.33581 -0.26204 C -0.33398 -0.25625 -0.33164 -0.25092 -0.32956 -0.2456 C -0.32851 -0.24259 -0.32708 -0.24028 -0.32643 -0.23704 C -0.32591 -0.23426 -0.32578 -0.23148 -0.32487 -0.2287 C -0.32305 -0.22291 -0.31992 -0.21852 -0.31862 -0.21204 C -0.3181 -0.20926 -0.31797 -0.20625 -0.31706 -0.2037 C -0.31588 -0.20069 -0.3138 -0.19861 -0.31237 -0.19537 C -0.31016 -0.19028 -0.30885 -0.18356 -0.30612 -0.1787 C -0.30299 -0.17315 -0.30052 -0.16643 -0.29674 -0.16204 C -0.29518 -0.16018 -0.29362 -0.15879 -0.29206 -0.15648 C -0.29036 -0.15416 -0.2888 -0.15139 -0.28737 -0.14815 C -0.2862 -0.1456 -0.28568 -0.14213 -0.28424 -0.13981 C -0.28151 -0.13565 -0.27487 -0.1287 -0.27487 -0.1287 C -0.26914 -0.11342 -0.27513 -0.12569 -0.26706 -0.11759 C -0.25104 -0.10185 -0.26367 -0.11018 -0.25299 -0.10393 C -0.2457 -0.09097 -0.25026 -0.09791 -0.23893 -0.08426 C -0.23737 -0.08264 -0.23607 -0.08009 -0.23424 -0.07893 C -0.23268 -0.07778 -0.23112 -0.07731 -0.22956 -0.07592 C -0.22799 -0.07454 -0.22669 -0.07199 -0.22487 -0.07037 C -0.21497 -0.0625 -0.21719 -0.06666 -0.20768 -0.06204 C -0.20456 -0.06065 -0.20143 -0.05833 -0.19831 -0.05648 C -0.19674 -0.05555 -0.19518 -0.05509 -0.19362 -0.0537 C -0.19154 -0.05185 -0.18958 -0.05 -0.18737 -0.04815 C -0.18594 -0.04722 -0.18424 -0.04676 -0.18268 -0.04537 C -0.18099 -0.04398 -0.17969 -0.04143 -0.17799 -0.03981 C -0.17656 -0.03866 -0.17474 -0.03866 -0.17331 -0.03704 C -0.17005 -0.03379 -0.16758 -0.02824 -0.16393 -0.02592 L -0.15456 -0.02037 C -0.15299 -0.01944 -0.1513 -0.01944 -0.14987 -0.01759 C -0.14831 -0.01574 -0.14661 -0.01435 -0.14518 -0.01204 C -0.14349 -0.00972 -0.14245 -0.00579 -0.14049 -0.0037 C -0.13763 -0.00092 -0.13385 -0.00162 -0.13112 0.00185 C -0.11771 0.01759 -0.13476 -0.00139 -0.12174 0.01019 C -0.11094 0.01968 -0.12383 0.01273 -0.11081 0.01852 C -0.10924 0.02037 -0.10794 0.02338 -0.10612 0.02408 C -0.1 0.02616 -0.09362 0.02523 -0.08737 0.02685 C -0.08581 0.02709 -0.08424 0.02871 -0.08268 0.02963 C -0.07331 0.02871 -0.06393 0.02801 -0.05456 0.02685 C -0.05143 0.02616 -0.04831 0.025 -0.04518 0.02408 C -0.04141 0.02269 -0.03503 0.02037 -0.03112 0.01852 C -0.02799 0.01667 -0.025 0.01435 -0.02174 0.01296 C -0.01862 0.01134 -0.01393 0.00972 -0.01081 0.00741 C -0.01003 0.00671 -0.00078 -0.00116 0.00013 -0.0037 C 0.00091 -0.00625 0.00013 -0.00926 0.00013 -0.01204 L 0.00013 -0.0118 " pathEditMode="relative" rAng="0" ptsTypes="AAAAAAAAAAAAAAAAAAAAAAAAAAAAAAAAAAAAAAAAAAAAAAAA">
                                      <p:cBhvr>
                                        <p:cTn id="8" dur="2000" fill="hold"/>
                                        <p:tgtEl>
                                          <p:spTgt spid="20"/>
                                        </p:tgtEl>
                                        <p:attrNameLst>
                                          <p:attrName>ppt_x</p:attrName>
                                          <p:attrName>ppt_y</p:attrName>
                                        </p:attrNameLst>
                                      </p:cBhvr>
                                      <p:rCtr x="17201" y="16111"/>
                                    </p:animMotion>
                                  </p:childTnLst>
                                </p:cTn>
                              </p:par>
                              <p:par>
                                <p:cTn id="9" presetID="53" presetClass="entr" presetSubtype="16" fill="hold" grpId="0" nodeType="withEffect">
                                  <p:stCondLst>
                                    <p:cond delay="3250"/>
                                  </p:stCondLst>
                                  <p:childTnLst>
                                    <p:set>
                                      <p:cBhvr>
                                        <p:cTn id="10" dur="1" fill="hold">
                                          <p:stCondLst>
                                            <p:cond delay="0"/>
                                          </p:stCondLst>
                                        </p:cTn>
                                        <p:tgtEl>
                                          <p:spTgt spid="65"/>
                                        </p:tgtEl>
                                        <p:attrNameLst>
                                          <p:attrName>style.visibility</p:attrName>
                                        </p:attrNameLst>
                                      </p:cBhvr>
                                      <p:to>
                                        <p:strVal val="visible"/>
                                      </p:to>
                                    </p:set>
                                    <p:anim calcmode="lin" valueType="num">
                                      <p:cBhvr>
                                        <p:cTn id="11" dur="750" fill="hold"/>
                                        <p:tgtEl>
                                          <p:spTgt spid="65"/>
                                        </p:tgtEl>
                                        <p:attrNameLst>
                                          <p:attrName>ppt_w</p:attrName>
                                        </p:attrNameLst>
                                      </p:cBhvr>
                                      <p:tavLst>
                                        <p:tav tm="0">
                                          <p:val>
                                            <p:fltVal val="0"/>
                                          </p:val>
                                        </p:tav>
                                        <p:tav tm="100000">
                                          <p:val>
                                            <p:strVal val="#ppt_w"/>
                                          </p:val>
                                        </p:tav>
                                      </p:tavLst>
                                    </p:anim>
                                    <p:anim calcmode="lin" valueType="num">
                                      <p:cBhvr>
                                        <p:cTn id="12" dur="750" fill="hold"/>
                                        <p:tgtEl>
                                          <p:spTgt spid="65"/>
                                        </p:tgtEl>
                                        <p:attrNameLst>
                                          <p:attrName>ppt_h</p:attrName>
                                        </p:attrNameLst>
                                      </p:cBhvr>
                                      <p:tavLst>
                                        <p:tav tm="0">
                                          <p:val>
                                            <p:fltVal val="0"/>
                                          </p:val>
                                        </p:tav>
                                        <p:tav tm="100000">
                                          <p:val>
                                            <p:strVal val="#ppt_h"/>
                                          </p:val>
                                        </p:tav>
                                      </p:tavLst>
                                    </p:anim>
                                    <p:animEffect transition="in" filter="fade">
                                      <p:cBhvr>
                                        <p:cTn id="13" dur="750"/>
                                        <p:tgtEl>
                                          <p:spTgt spid="65"/>
                                        </p:tgtEl>
                                      </p:cBhvr>
                                    </p:animEffect>
                                  </p:childTnLst>
                                </p:cTn>
                              </p:par>
                            </p:childTnLst>
                          </p:cTn>
                        </p:par>
                      </p:childTnLst>
                    </p:cTn>
                  </p:par>
                  <p:par>
                    <p:cTn id="14" fill="hold">
                      <p:stCondLst>
                        <p:cond delay="indefinite"/>
                      </p:stCondLst>
                      <p:childTnLst>
                        <p:par>
                          <p:cTn id="15" fill="hold">
                            <p:stCondLst>
                              <p:cond delay="0"/>
                            </p:stCondLst>
                            <p:childTnLst>
                              <p:par>
                                <p:cTn id="16" presetID="31" presetClass="entr" presetSubtype="0"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p:cTn id="18" dur="1000" fill="hold"/>
                                        <p:tgtEl>
                                          <p:spTgt spid="3"/>
                                        </p:tgtEl>
                                        <p:attrNameLst>
                                          <p:attrName>ppt_w</p:attrName>
                                        </p:attrNameLst>
                                      </p:cBhvr>
                                      <p:tavLst>
                                        <p:tav tm="0">
                                          <p:val>
                                            <p:fltVal val="0"/>
                                          </p:val>
                                        </p:tav>
                                        <p:tav tm="100000">
                                          <p:val>
                                            <p:strVal val="#ppt_w"/>
                                          </p:val>
                                        </p:tav>
                                      </p:tavLst>
                                    </p:anim>
                                    <p:anim calcmode="lin" valueType="num">
                                      <p:cBhvr>
                                        <p:cTn id="19" dur="1000" fill="hold"/>
                                        <p:tgtEl>
                                          <p:spTgt spid="3"/>
                                        </p:tgtEl>
                                        <p:attrNameLst>
                                          <p:attrName>ppt_h</p:attrName>
                                        </p:attrNameLst>
                                      </p:cBhvr>
                                      <p:tavLst>
                                        <p:tav tm="0">
                                          <p:val>
                                            <p:fltVal val="0"/>
                                          </p:val>
                                        </p:tav>
                                        <p:tav tm="100000">
                                          <p:val>
                                            <p:strVal val="#ppt_h"/>
                                          </p:val>
                                        </p:tav>
                                      </p:tavLst>
                                    </p:anim>
                                    <p:anim calcmode="lin" valueType="num">
                                      <p:cBhvr>
                                        <p:cTn id="20" dur="1000" fill="hold"/>
                                        <p:tgtEl>
                                          <p:spTgt spid="3"/>
                                        </p:tgtEl>
                                        <p:attrNameLst>
                                          <p:attrName>style.rotation</p:attrName>
                                        </p:attrNameLst>
                                      </p:cBhvr>
                                      <p:tavLst>
                                        <p:tav tm="0">
                                          <p:val>
                                            <p:fltVal val="90"/>
                                          </p:val>
                                        </p:tav>
                                        <p:tav tm="100000">
                                          <p:val>
                                            <p:fltVal val="0"/>
                                          </p:val>
                                        </p:tav>
                                      </p:tavLst>
                                    </p:anim>
                                    <p:animEffect transition="in" filter="fade">
                                      <p:cBhvr>
                                        <p:cTn id="21" dur="1000"/>
                                        <p:tgtEl>
                                          <p:spTgt spid="3"/>
                                        </p:tgtEl>
                                      </p:cBhvr>
                                    </p:animEffect>
                                  </p:childTnLst>
                                </p:cTn>
                              </p:par>
                              <p:par>
                                <p:cTn id="22" presetID="31" presetClass="entr" presetSubtype="0" fill="hold" nodeType="with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p:cTn id="24" dur="1000" fill="hold"/>
                                        <p:tgtEl>
                                          <p:spTgt spid="6"/>
                                        </p:tgtEl>
                                        <p:attrNameLst>
                                          <p:attrName>ppt_w</p:attrName>
                                        </p:attrNameLst>
                                      </p:cBhvr>
                                      <p:tavLst>
                                        <p:tav tm="0">
                                          <p:val>
                                            <p:fltVal val="0"/>
                                          </p:val>
                                        </p:tav>
                                        <p:tav tm="100000">
                                          <p:val>
                                            <p:strVal val="#ppt_w"/>
                                          </p:val>
                                        </p:tav>
                                      </p:tavLst>
                                    </p:anim>
                                    <p:anim calcmode="lin" valueType="num">
                                      <p:cBhvr>
                                        <p:cTn id="25" dur="1000" fill="hold"/>
                                        <p:tgtEl>
                                          <p:spTgt spid="6"/>
                                        </p:tgtEl>
                                        <p:attrNameLst>
                                          <p:attrName>ppt_h</p:attrName>
                                        </p:attrNameLst>
                                      </p:cBhvr>
                                      <p:tavLst>
                                        <p:tav tm="0">
                                          <p:val>
                                            <p:fltVal val="0"/>
                                          </p:val>
                                        </p:tav>
                                        <p:tav tm="100000">
                                          <p:val>
                                            <p:strVal val="#ppt_h"/>
                                          </p:val>
                                        </p:tav>
                                      </p:tavLst>
                                    </p:anim>
                                    <p:anim calcmode="lin" valueType="num">
                                      <p:cBhvr>
                                        <p:cTn id="26" dur="1000" fill="hold"/>
                                        <p:tgtEl>
                                          <p:spTgt spid="6"/>
                                        </p:tgtEl>
                                        <p:attrNameLst>
                                          <p:attrName>style.rotation</p:attrName>
                                        </p:attrNameLst>
                                      </p:cBhvr>
                                      <p:tavLst>
                                        <p:tav tm="0">
                                          <p:val>
                                            <p:fltVal val="90"/>
                                          </p:val>
                                        </p:tav>
                                        <p:tav tm="100000">
                                          <p:val>
                                            <p:fltVal val="0"/>
                                          </p:val>
                                        </p:tav>
                                      </p:tavLst>
                                    </p:anim>
                                    <p:animEffect transition="in" filter="fade">
                                      <p:cBhvr>
                                        <p:cTn id="2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bldLvl="0" animBg="1"/>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8A913A9C-EE3B-4171-BA50-D7EE79E40DF2}"/>
              </a:ext>
            </a:extLst>
          </p:cNvPr>
          <p:cNvSpPr txBox="1"/>
          <p:nvPr/>
        </p:nvSpPr>
        <p:spPr>
          <a:xfrm>
            <a:off x="1138518" y="869576"/>
            <a:ext cx="9950823" cy="1077218"/>
          </a:xfrm>
          <a:prstGeom prst="rect">
            <a:avLst/>
          </a:prstGeom>
          <a:noFill/>
        </p:spPr>
        <p:txBody>
          <a:bodyPr wrap="square" rtlCol="0">
            <a:spAutoFit/>
          </a:bodyPr>
          <a:lstStyle/>
          <a:p>
            <a:pPr algn="ctr"/>
            <a:r>
              <a:rPr lang="en-US" sz="3200" b="1" dirty="0">
                <a:solidFill>
                  <a:srgbClr val="0070C0"/>
                </a:solidFill>
                <a:latin typeface="Arial" panose="020B0604020202020204" pitchFamily="34" charset="0"/>
                <a:cs typeface="Arial" panose="020B0604020202020204" pitchFamily="34" charset="0"/>
              </a:rPr>
              <a:t>2. Quan </a:t>
            </a:r>
            <a:r>
              <a:rPr lang="en-US" sz="3200" b="1" dirty="0" err="1">
                <a:solidFill>
                  <a:srgbClr val="0070C0"/>
                </a:solidFill>
                <a:latin typeface="Arial" panose="020B0604020202020204" pitchFamily="34" charset="0"/>
                <a:cs typeface="Arial" panose="020B0604020202020204" pitchFamily="34" charset="0"/>
              </a:rPr>
              <a:t>sát</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một</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đồ</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vật</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có</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trong</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nhà</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hoặc</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trong</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lớp</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Viết</a:t>
            </a:r>
            <a:r>
              <a:rPr lang="en-US" sz="3200" b="1" dirty="0">
                <a:solidFill>
                  <a:srgbClr val="0070C0"/>
                </a:solidFill>
                <a:latin typeface="Arial" panose="020B0604020202020204" pitchFamily="34" charset="0"/>
                <a:cs typeface="Arial" panose="020B0604020202020204" pitchFamily="34" charset="0"/>
              </a:rPr>
              <a:t> 3 – 4 </a:t>
            </a:r>
            <a:r>
              <a:rPr lang="en-US" sz="3200" b="1" dirty="0" err="1">
                <a:solidFill>
                  <a:srgbClr val="0070C0"/>
                </a:solidFill>
                <a:latin typeface="Arial" panose="020B0604020202020204" pitchFamily="34" charset="0"/>
                <a:cs typeface="Arial" panose="020B0604020202020204" pitchFamily="34" charset="0"/>
              </a:rPr>
              <a:t>câu</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tả</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đồ</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vật</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đó</a:t>
            </a:r>
            <a:r>
              <a:rPr lang="en-US" sz="3200" b="1" dirty="0">
                <a:solidFill>
                  <a:srgbClr val="0070C0"/>
                </a:solidFill>
                <a:latin typeface="Arial" panose="020B0604020202020204" pitchFamily="34" charset="0"/>
                <a:cs typeface="Arial" panose="020B0604020202020204" pitchFamily="34" charset="0"/>
              </a:rPr>
              <a:t>.</a:t>
            </a:r>
          </a:p>
        </p:txBody>
      </p:sp>
      <p:sp>
        <p:nvSpPr>
          <p:cNvPr id="3" name="TextBox 2">
            <a:extLst>
              <a:ext uri="{FF2B5EF4-FFF2-40B4-BE49-F238E27FC236}">
                <a16:creationId xmlns:a16="http://schemas.microsoft.com/office/drawing/2014/main" xmlns="" id="{EA9728C4-216C-4B9C-BF8F-3FDE65B382FC}"/>
              </a:ext>
            </a:extLst>
          </p:cNvPr>
          <p:cNvSpPr txBox="1"/>
          <p:nvPr/>
        </p:nvSpPr>
        <p:spPr>
          <a:xfrm>
            <a:off x="735107" y="1946794"/>
            <a:ext cx="10920274" cy="3539430"/>
          </a:xfrm>
          <a:prstGeom prst="rect">
            <a:avLst/>
          </a:prstGeom>
          <a:noFill/>
        </p:spPr>
        <p:txBody>
          <a:bodyPr wrap="square" rtlCol="0">
            <a:spAutoFit/>
          </a:bodyPr>
          <a:lstStyle/>
          <a:p>
            <a:pPr algn="just"/>
            <a:r>
              <a:rPr lang="vi-VN" sz="2800" dirty="0">
                <a:latin typeface="Arial-Rounded" panose="020B0500000000000000" pitchFamily="34" charset="0"/>
                <a:ea typeface="Arial-Rounded" panose="020B0500000000000000" pitchFamily="34" charset="0"/>
                <a:cs typeface="Arial-Rounded" panose="020B0500000000000000" pitchFamily="34" charset="0"/>
              </a:rPr>
              <a:t>G</a:t>
            </a:r>
            <a:r>
              <a:rPr lang="en-US" sz="2800" dirty="0" err="1">
                <a:latin typeface="Arial-Rounded" panose="020B0500000000000000" pitchFamily="34" charset="0"/>
                <a:ea typeface="Arial-Rounded" panose="020B0500000000000000" pitchFamily="34" charset="0"/>
                <a:cs typeface="Arial-Rounded" panose="020B0500000000000000" pitchFamily="34" charset="0"/>
              </a:rPr>
              <a:t>ợi</a:t>
            </a:r>
            <a:r>
              <a:rPr lang="en-US" sz="2800" dirty="0">
                <a:latin typeface="Arial-Rounded" panose="020B0500000000000000" pitchFamily="34" charset="0"/>
                <a:ea typeface="Arial-Rounded" panose="020B0500000000000000" pitchFamily="34" charset="0"/>
                <a:cs typeface="Arial-Rounded" panose="020B0500000000000000" pitchFamily="34" charset="0"/>
              </a:rPr>
              <a:t> ý</a:t>
            </a:r>
            <a:r>
              <a:rPr lang="vi-VN" sz="2800" dirty="0">
                <a:latin typeface="Arial-Rounded" panose="020B0500000000000000" pitchFamily="34" charset="0"/>
                <a:ea typeface="Arial-Rounded" panose="020B0500000000000000" pitchFamily="34" charset="0"/>
                <a:cs typeface="Arial-Rounded" panose="020B0500000000000000" pitchFamily="34" charset="0"/>
              </a:rPr>
              <a:t>:</a:t>
            </a:r>
          </a:p>
          <a:p>
            <a:pPr algn="just"/>
            <a:r>
              <a:rPr lang="vi-VN" sz="2800" dirty="0">
                <a:latin typeface="Arial-Rounded" panose="020B0500000000000000" pitchFamily="34" charset="0"/>
                <a:ea typeface="Arial-Rounded" panose="020B0500000000000000" pitchFamily="34" charset="0"/>
                <a:cs typeface="Arial-Rounded" panose="020B0500000000000000" pitchFamily="34" charset="0"/>
              </a:rPr>
              <a:t>- Viết câu tả màu sắc</a:t>
            </a:r>
          </a:p>
          <a:p>
            <a:pPr algn="just"/>
            <a:r>
              <a:rPr lang="vi-VN" sz="2800" i="1" dirty="0">
                <a:latin typeface="Arial-Rounded" panose="020B0500000000000000" pitchFamily="34" charset="0"/>
                <a:ea typeface="Arial-Rounded" panose="020B0500000000000000" pitchFamily="34" charset="0"/>
                <a:cs typeface="Arial-Rounded" panose="020B0500000000000000" pitchFamily="34" charset="0"/>
              </a:rPr>
              <a:t>M: Chiếc cặp sách màu xanh da trời trông thật mát mắt.</a:t>
            </a:r>
          </a:p>
          <a:p>
            <a:pPr algn="just"/>
            <a:r>
              <a:rPr lang="vi-VN" sz="2800" dirty="0">
                <a:latin typeface="Arial-Rounded" panose="020B0500000000000000" pitchFamily="34" charset="0"/>
                <a:ea typeface="Arial-Rounded" panose="020B0500000000000000" pitchFamily="34" charset="0"/>
                <a:cs typeface="Arial-Rounded" panose="020B0500000000000000" pitchFamily="34" charset="0"/>
              </a:rPr>
              <a:t>- Viết câu tả hình dáng, kích thước</a:t>
            </a:r>
          </a:p>
          <a:p>
            <a:pPr algn="just"/>
            <a:r>
              <a:rPr lang="vi-VN" sz="2800" i="1" dirty="0">
                <a:latin typeface="Arial-Rounded" panose="020B0500000000000000" pitchFamily="34" charset="0"/>
                <a:ea typeface="Arial-Rounded" panose="020B0500000000000000" pitchFamily="34" charset="0"/>
                <a:cs typeface="Arial-Rounded" panose="020B0500000000000000" pitchFamily="34" charset="0"/>
              </a:rPr>
              <a:t>M: Quai cặp to bản, hơi cong cong để khi xách không bị đau tay.</a:t>
            </a:r>
          </a:p>
          <a:p>
            <a:pPr algn="just"/>
            <a:r>
              <a:rPr lang="vi-VN" sz="2800" dirty="0">
                <a:latin typeface="Arial-Rounded" panose="020B0500000000000000" pitchFamily="34" charset="0"/>
                <a:ea typeface="Arial-Rounded" panose="020B0500000000000000" pitchFamily="34" charset="0"/>
                <a:cs typeface="Arial-Rounded" panose="020B0500000000000000" pitchFamily="34" charset="0"/>
              </a:rPr>
              <a:t>- Viết câu tả hoạt động, công dụng</a:t>
            </a:r>
          </a:p>
          <a:p>
            <a:pPr algn="just"/>
            <a:r>
              <a:rPr lang="vi-VN" sz="2800" i="1" dirty="0">
                <a:latin typeface="Arial-Rounded" panose="020B0500000000000000" pitchFamily="34" charset="0"/>
                <a:ea typeface="Arial-Rounded" panose="020B0500000000000000" pitchFamily="34" charset="0"/>
                <a:cs typeface="Arial-Rounded" panose="020B0500000000000000" pitchFamily="34" charset="0"/>
              </a:rPr>
              <a:t>M: Mỗi khi đóng, mở nắp cặp, tiếng “tách tách” của ổ khóa nghe thật vui tai.</a:t>
            </a:r>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4"/>
          <a:stretch>
            <a:fillRect/>
          </a:stretch>
        </p:blipFill>
        <p:spPr>
          <a:xfrm>
            <a:off x="635" y="-635"/>
            <a:ext cx="12192635" cy="6858635"/>
          </a:xfrm>
          <a:prstGeom prst="rect">
            <a:avLst/>
          </a:prstGeom>
        </p:spPr>
      </p:pic>
      <p:sp>
        <p:nvSpPr>
          <p:cNvPr id="14" name="Cloud 13">
            <a:extLst>
              <a:ext uri="{FF2B5EF4-FFF2-40B4-BE49-F238E27FC236}">
                <a16:creationId xmlns:a16="http://schemas.microsoft.com/office/drawing/2014/main" xmlns="" id="{9316F753-A59E-4AFA-9843-AD0285D76CA7}"/>
              </a:ext>
            </a:extLst>
          </p:cNvPr>
          <p:cNvSpPr/>
          <p:nvPr/>
        </p:nvSpPr>
        <p:spPr>
          <a:xfrm>
            <a:off x="130843" y="465374"/>
            <a:ext cx="2848331" cy="1371600"/>
          </a:xfrm>
          <a:prstGeom prst="cloud">
            <a:avLst/>
          </a:prstGeom>
          <a:solidFill>
            <a:schemeClr val="accent1">
              <a:lumMod val="20000"/>
              <a:lumOff val="80000"/>
            </a:schemeClr>
          </a:solidFill>
          <a:ln w="38100">
            <a:solidFill>
              <a:srgbClr val="0D4C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2800" b="1" dirty="0" err="1">
                <a:solidFill>
                  <a:srgbClr val="0D4C8E"/>
                </a:solidFill>
              </a:rPr>
              <a:t>Đặc</a:t>
            </a:r>
            <a:r>
              <a:rPr lang="en-US" sz="2800" b="1" dirty="0">
                <a:solidFill>
                  <a:srgbClr val="0D4C8E"/>
                </a:solidFill>
              </a:rPr>
              <a:t> </a:t>
            </a:r>
            <a:r>
              <a:rPr lang="en-US" sz="2800" b="1" dirty="0" err="1">
                <a:solidFill>
                  <a:srgbClr val="0D4C8E"/>
                </a:solidFill>
              </a:rPr>
              <a:t>điểm</a:t>
            </a:r>
            <a:r>
              <a:rPr lang="en-US" sz="2800" b="1" dirty="0">
                <a:solidFill>
                  <a:srgbClr val="0D4C8E"/>
                </a:solidFill>
              </a:rPr>
              <a:t> </a:t>
            </a:r>
            <a:r>
              <a:rPr lang="en-US" sz="2800" b="1" dirty="0" err="1">
                <a:solidFill>
                  <a:srgbClr val="0D4C8E"/>
                </a:solidFill>
              </a:rPr>
              <a:t>về</a:t>
            </a:r>
            <a:r>
              <a:rPr lang="en-US" sz="2800" b="1" dirty="0">
                <a:solidFill>
                  <a:srgbClr val="0D4C8E"/>
                </a:solidFill>
              </a:rPr>
              <a:t> </a:t>
            </a:r>
            <a:r>
              <a:rPr lang="en-US" sz="2800" b="1" dirty="0" err="1">
                <a:solidFill>
                  <a:srgbClr val="0D4C8E"/>
                </a:solidFill>
              </a:rPr>
              <a:t>màu</a:t>
            </a:r>
            <a:r>
              <a:rPr lang="en-US" sz="2800" b="1" dirty="0">
                <a:solidFill>
                  <a:srgbClr val="0D4C8E"/>
                </a:solidFill>
              </a:rPr>
              <a:t> </a:t>
            </a:r>
            <a:r>
              <a:rPr lang="en-US" sz="2800" b="1" dirty="0" err="1">
                <a:solidFill>
                  <a:srgbClr val="0D4C8E"/>
                </a:solidFill>
              </a:rPr>
              <a:t>sắc</a:t>
            </a:r>
            <a:endParaRPr lang="en-US" sz="2800" b="1" dirty="0">
              <a:solidFill>
                <a:srgbClr val="0D4C8E"/>
              </a:solidFill>
            </a:endParaRPr>
          </a:p>
        </p:txBody>
      </p:sp>
      <p:grpSp>
        <p:nvGrpSpPr>
          <p:cNvPr id="7172" name="Group 7171">
            <a:extLst>
              <a:ext uri="{FF2B5EF4-FFF2-40B4-BE49-F238E27FC236}">
                <a16:creationId xmlns:a16="http://schemas.microsoft.com/office/drawing/2014/main" xmlns="" id="{5EBB6F0E-7174-4AD5-AE10-E710A55E95CA}"/>
              </a:ext>
            </a:extLst>
          </p:cNvPr>
          <p:cNvGrpSpPr/>
          <p:nvPr/>
        </p:nvGrpSpPr>
        <p:grpSpPr>
          <a:xfrm>
            <a:off x="4769419" y="1512830"/>
            <a:ext cx="3911739" cy="3749040"/>
            <a:chOff x="4301668" y="1512830"/>
            <a:chExt cx="4160462" cy="3749040"/>
          </a:xfrm>
          <a:effectLst>
            <a:outerShdw blurRad="63500" sx="102000" sy="102000" algn="ctr" rotWithShape="0">
              <a:prstClr val="black">
                <a:alpha val="40000"/>
              </a:prstClr>
            </a:outerShdw>
          </a:effectLst>
        </p:grpSpPr>
        <p:pic>
          <p:nvPicPr>
            <p:cNvPr id="18" name="Picture 17">
              <a:extLst>
                <a:ext uri="{FF2B5EF4-FFF2-40B4-BE49-F238E27FC236}">
                  <a16:creationId xmlns:a16="http://schemas.microsoft.com/office/drawing/2014/main" xmlns="" id="{474BEFFF-CC35-4662-9D0E-64FA7793128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01668" y="1512830"/>
              <a:ext cx="4160462" cy="3749040"/>
            </a:xfrm>
            <a:prstGeom prst="rect">
              <a:avLst/>
            </a:prstGeom>
          </p:spPr>
        </p:pic>
        <p:sp>
          <p:nvSpPr>
            <p:cNvPr id="25" name="TextBox 24">
              <a:extLst>
                <a:ext uri="{FF2B5EF4-FFF2-40B4-BE49-F238E27FC236}">
                  <a16:creationId xmlns:a16="http://schemas.microsoft.com/office/drawing/2014/main" xmlns="" id="{CC1351A0-4F1E-4615-B0D0-E64167AE145B}"/>
                </a:ext>
              </a:extLst>
            </p:cNvPr>
            <p:cNvSpPr txBox="1"/>
            <p:nvPr/>
          </p:nvSpPr>
          <p:spPr>
            <a:xfrm>
              <a:off x="4331606" y="2264801"/>
              <a:ext cx="2564644"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b="1" dirty="0" err="1">
                  <a:solidFill>
                    <a:prstClr val="white"/>
                  </a:solidFill>
                  <a:effectLst>
                    <a:outerShdw blurRad="38100" dist="38100" dir="2700000" algn="tl">
                      <a:srgbClr val="000000">
                        <a:alpha val="43137"/>
                      </a:srgbClr>
                    </a:outerShdw>
                  </a:effectLst>
                  <a:latin typeface="Calibri"/>
                </a:rPr>
                <a:t>Tả</a:t>
              </a:r>
              <a:r>
                <a:rPr lang="en-US" sz="4800" b="1" dirty="0">
                  <a:solidFill>
                    <a:prstClr val="white"/>
                  </a:solidFill>
                  <a:effectLst>
                    <a:outerShdw blurRad="38100" dist="38100" dir="2700000" algn="tl">
                      <a:srgbClr val="000000">
                        <a:alpha val="43137"/>
                      </a:srgbClr>
                    </a:outerShdw>
                  </a:effectLst>
                  <a:latin typeface="Calibri"/>
                </a:rPr>
                <a:t> </a:t>
              </a:r>
              <a:r>
                <a:rPr lang="en-US" sz="4800" b="1" dirty="0" err="1">
                  <a:solidFill>
                    <a:prstClr val="white"/>
                  </a:solidFill>
                  <a:effectLst>
                    <a:outerShdw blurRad="38100" dist="38100" dir="2700000" algn="tl">
                      <a:srgbClr val="000000">
                        <a:alpha val="43137"/>
                      </a:srgbClr>
                    </a:outerShdw>
                  </a:effectLst>
                  <a:latin typeface="Calibri"/>
                </a:rPr>
                <a:t>đồ</a:t>
              </a:r>
              <a:r>
                <a:rPr lang="en-US" sz="4800" b="1" dirty="0">
                  <a:solidFill>
                    <a:prstClr val="white"/>
                  </a:solidFill>
                  <a:effectLst>
                    <a:outerShdw blurRad="38100" dist="38100" dir="2700000" algn="tl">
                      <a:srgbClr val="000000">
                        <a:alpha val="43137"/>
                      </a:srgbClr>
                    </a:outerShdw>
                  </a:effectLst>
                  <a:latin typeface="Calibri"/>
                </a:rPr>
                <a:t> </a:t>
              </a:r>
              <a:r>
                <a:rPr lang="en-US" sz="4800" b="1" dirty="0" err="1">
                  <a:solidFill>
                    <a:prstClr val="white"/>
                  </a:solidFill>
                  <a:effectLst>
                    <a:outerShdw blurRad="38100" dist="38100" dir="2700000" algn="tl">
                      <a:srgbClr val="000000">
                        <a:alpha val="43137"/>
                      </a:srgbClr>
                    </a:outerShdw>
                  </a:effectLst>
                  <a:latin typeface="Calibri"/>
                </a:rPr>
                <a:t>vật</a:t>
              </a:r>
              <a:endParaRPr kumimoji="0" lang="en-US" sz="4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mn-ea"/>
                <a:cs typeface="+mn-cs"/>
              </a:endParaRPr>
            </a:p>
          </p:txBody>
        </p:sp>
      </p:grpSp>
      <p:cxnSp>
        <p:nvCxnSpPr>
          <p:cNvPr id="30" name="Connector: Curved 29">
            <a:extLst>
              <a:ext uri="{FF2B5EF4-FFF2-40B4-BE49-F238E27FC236}">
                <a16:creationId xmlns:a16="http://schemas.microsoft.com/office/drawing/2014/main" xmlns="" id="{24ED1BD1-D356-4E7B-90CE-EAECFC7E699F}"/>
              </a:ext>
            </a:extLst>
          </p:cNvPr>
          <p:cNvCxnSpPr>
            <a:cxnSpLocks/>
          </p:cNvCxnSpPr>
          <p:nvPr/>
        </p:nvCxnSpPr>
        <p:spPr>
          <a:xfrm flipV="1">
            <a:off x="7644809" y="1151172"/>
            <a:ext cx="1071488" cy="954075"/>
          </a:xfrm>
          <a:prstGeom prst="curvedConnector3">
            <a:avLst/>
          </a:prstGeom>
          <a:ln w="57150">
            <a:solidFill>
              <a:srgbClr val="0D4C8E"/>
            </a:solidFill>
            <a:tailEnd type="triangle"/>
          </a:ln>
        </p:spPr>
        <p:style>
          <a:lnRef idx="1">
            <a:schemeClr val="accent1"/>
          </a:lnRef>
          <a:fillRef idx="0">
            <a:schemeClr val="accent1"/>
          </a:fillRef>
          <a:effectRef idx="0">
            <a:schemeClr val="accent1"/>
          </a:effectRef>
          <a:fontRef idx="minor">
            <a:schemeClr val="tx1"/>
          </a:fontRef>
        </p:style>
      </p:cxnSp>
      <p:sp>
        <p:nvSpPr>
          <p:cNvPr id="32" name="Cloud 31">
            <a:extLst>
              <a:ext uri="{FF2B5EF4-FFF2-40B4-BE49-F238E27FC236}">
                <a16:creationId xmlns:a16="http://schemas.microsoft.com/office/drawing/2014/main" xmlns="" id="{53CE9A6E-A0EE-4EA2-91F0-3A2CA326F450}"/>
              </a:ext>
            </a:extLst>
          </p:cNvPr>
          <p:cNvSpPr/>
          <p:nvPr/>
        </p:nvSpPr>
        <p:spPr>
          <a:xfrm>
            <a:off x="8716297" y="1"/>
            <a:ext cx="3449310" cy="1972684"/>
          </a:xfrm>
          <a:prstGeom prst="cloud">
            <a:avLst/>
          </a:prstGeom>
          <a:solidFill>
            <a:schemeClr val="accent1">
              <a:lumMod val="20000"/>
              <a:lumOff val="80000"/>
            </a:schemeClr>
          </a:solidFill>
          <a:ln w="38100">
            <a:solidFill>
              <a:srgbClr val="0D4C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000" b="1" dirty="0" err="1">
                <a:solidFill>
                  <a:srgbClr val="0D4C8E"/>
                </a:solidFill>
                <a:latin typeface="Calibri"/>
              </a:rPr>
              <a:t>Đặc</a:t>
            </a:r>
            <a:r>
              <a:rPr lang="en-US" sz="3000" b="1" dirty="0">
                <a:solidFill>
                  <a:srgbClr val="0D4C8E"/>
                </a:solidFill>
                <a:latin typeface="Calibri"/>
              </a:rPr>
              <a:t> </a:t>
            </a:r>
            <a:r>
              <a:rPr lang="en-US" sz="3000" b="1" dirty="0" err="1">
                <a:solidFill>
                  <a:srgbClr val="0D4C8E"/>
                </a:solidFill>
                <a:latin typeface="Calibri"/>
              </a:rPr>
              <a:t>điểm</a:t>
            </a:r>
            <a:r>
              <a:rPr lang="en-US" sz="3000" b="1" dirty="0">
                <a:solidFill>
                  <a:srgbClr val="0D4C8E"/>
                </a:solidFill>
                <a:latin typeface="Calibri"/>
              </a:rPr>
              <a:t> </a:t>
            </a:r>
            <a:r>
              <a:rPr lang="en-US" sz="3000" b="1" dirty="0" err="1">
                <a:solidFill>
                  <a:srgbClr val="0D4C8E"/>
                </a:solidFill>
                <a:latin typeface="Calibri"/>
              </a:rPr>
              <a:t>về</a:t>
            </a:r>
            <a:r>
              <a:rPr lang="en-US" sz="3000" b="1" dirty="0">
                <a:solidFill>
                  <a:srgbClr val="0D4C8E"/>
                </a:solidFill>
                <a:latin typeface="Calibri"/>
              </a:rPr>
              <a:t> </a:t>
            </a:r>
            <a:r>
              <a:rPr lang="en-US" sz="3000" b="1" dirty="0" err="1">
                <a:solidFill>
                  <a:srgbClr val="0D4C8E"/>
                </a:solidFill>
                <a:latin typeface="Calibri"/>
              </a:rPr>
              <a:t>hình</a:t>
            </a:r>
            <a:r>
              <a:rPr lang="en-US" sz="3000" b="1" dirty="0">
                <a:solidFill>
                  <a:srgbClr val="0D4C8E"/>
                </a:solidFill>
                <a:latin typeface="Calibri"/>
              </a:rPr>
              <a:t> </a:t>
            </a:r>
            <a:r>
              <a:rPr lang="en-US" sz="3000" b="1" dirty="0" err="1">
                <a:solidFill>
                  <a:srgbClr val="0D4C8E"/>
                </a:solidFill>
                <a:latin typeface="Calibri"/>
              </a:rPr>
              <a:t>dáng</a:t>
            </a:r>
            <a:r>
              <a:rPr lang="en-US" sz="3000" b="1" dirty="0">
                <a:solidFill>
                  <a:srgbClr val="0D4C8E"/>
                </a:solidFill>
                <a:latin typeface="Calibri"/>
              </a:rPr>
              <a:t>, </a:t>
            </a:r>
            <a:r>
              <a:rPr lang="en-US" sz="3000" b="1" dirty="0" err="1">
                <a:solidFill>
                  <a:srgbClr val="0D4C8E"/>
                </a:solidFill>
                <a:latin typeface="Calibri"/>
              </a:rPr>
              <a:t>kích</a:t>
            </a:r>
            <a:r>
              <a:rPr lang="en-US" sz="3000" b="1" dirty="0">
                <a:solidFill>
                  <a:srgbClr val="0D4C8E"/>
                </a:solidFill>
                <a:latin typeface="Calibri"/>
              </a:rPr>
              <a:t> </a:t>
            </a:r>
            <a:r>
              <a:rPr lang="en-US" sz="3000" b="1" dirty="0" err="1">
                <a:solidFill>
                  <a:srgbClr val="0D4C8E"/>
                </a:solidFill>
                <a:latin typeface="Calibri"/>
              </a:rPr>
              <a:t>thước</a:t>
            </a:r>
            <a:endParaRPr kumimoji="0" lang="en-US" sz="3000" b="1" i="0" u="none" strike="noStrike" kern="1200" cap="none" spc="0" normalizeH="0" baseline="0" noProof="0" dirty="0">
              <a:ln>
                <a:noFill/>
              </a:ln>
              <a:solidFill>
                <a:srgbClr val="0D4C8E"/>
              </a:solidFill>
              <a:effectLst/>
              <a:uLnTx/>
              <a:uFillTx/>
              <a:latin typeface="Calibri"/>
            </a:endParaRPr>
          </a:p>
        </p:txBody>
      </p:sp>
      <p:cxnSp>
        <p:nvCxnSpPr>
          <p:cNvPr id="39" name="Connector: Curved 38">
            <a:extLst>
              <a:ext uri="{FF2B5EF4-FFF2-40B4-BE49-F238E27FC236}">
                <a16:creationId xmlns:a16="http://schemas.microsoft.com/office/drawing/2014/main" xmlns="" id="{CC35B5BC-F415-466F-A022-237073CB7167}"/>
              </a:ext>
            </a:extLst>
          </p:cNvPr>
          <p:cNvCxnSpPr>
            <a:cxnSpLocks/>
            <a:stCxn id="32" idx="1"/>
            <a:endCxn id="40" idx="3"/>
          </p:cNvCxnSpPr>
          <p:nvPr/>
        </p:nvCxnSpPr>
        <p:spPr>
          <a:xfrm rot="5400000">
            <a:off x="9567191" y="1799955"/>
            <a:ext cx="703132" cy="1044390"/>
          </a:xfrm>
          <a:prstGeom prst="curvedConnector3">
            <a:avLst>
              <a:gd name="adj1" fmla="val 50000"/>
            </a:avLst>
          </a:prstGeom>
          <a:ln w="57150">
            <a:solidFill>
              <a:srgbClr val="B207B0"/>
            </a:solidFill>
            <a:tailEnd type="triangle"/>
          </a:ln>
        </p:spPr>
        <p:style>
          <a:lnRef idx="1">
            <a:schemeClr val="accent1"/>
          </a:lnRef>
          <a:fillRef idx="0">
            <a:schemeClr val="accent1"/>
          </a:fillRef>
          <a:effectRef idx="0">
            <a:schemeClr val="accent1"/>
          </a:effectRef>
          <a:fontRef idx="minor">
            <a:schemeClr val="tx1"/>
          </a:fontRef>
        </p:style>
      </p:cxnSp>
      <p:sp>
        <p:nvSpPr>
          <p:cNvPr id="40" name="Cloud 39">
            <a:extLst>
              <a:ext uri="{FF2B5EF4-FFF2-40B4-BE49-F238E27FC236}">
                <a16:creationId xmlns:a16="http://schemas.microsoft.com/office/drawing/2014/main" xmlns="" id="{02D9EE1C-19EB-4F71-9B05-EA19E6317538}"/>
              </a:ext>
            </a:extLst>
          </p:cNvPr>
          <p:cNvSpPr/>
          <p:nvPr/>
        </p:nvSpPr>
        <p:spPr>
          <a:xfrm>
            <a:off x="8480611" y="2610187"/>
            <a:ext cx="1831901" cy="1111113"/>
          </a:xfrm>
          <a:prstGeom prst="cloud">
            <a:avLst/>
          </a:prstGeom>
          <a:solidFill>
            <a:srgbClr val="FDCFFD"/>
          </a:solidFill>
          <a:ln w="38100">
            <a:solidFill>
              <a:srgbClr val="B207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B207B0"/>
                </a:solidFill>
                <a:effectLst/>
                <a:uLnTx/>
                <a:uFillTx/>
                <a:latin typeface="Calibri"/>
                <a:ea typeface="+mn-ea"/>
                <a:cs typeface="+mn-cs"/>
              </a:rPr>
              <a:t>to</a:t>
            </a:r>
          </a:p>
        </p:txBody>
      </p:sp>
      <p:cxnSp>
        <p:nvCxnSpPr>
          <p:cNvPr id="43" name="Connector: Curved 42">
            <a:extLst>
              <a:ext uri="{FF2B5EF4-FFF2-40B4-BE49-F238E27FC236}">
                <a16:creationId xmlns:a16="http://schemas.microsoft.com/office/drawing/2014/main" xmlns="" id="{71CE4057-D209-4ABE-A8CB-A651C589174F}"/>
              </a:ext>
            </a:extLst>
          </p:cNvPr>
          <p:cNvCxnSpPr>
            <a:cxnSpLocks/>
          </p:cNvCxnSpPr>
          <p:nvPr/>
        </p:nvCxnSpPr>
        <p:spPr>
          <a:xfrm rot="16200000" flipH="1">
            <a:off x="9467124" y="2960701"/>
            <a:ext cx="1980248" cy="12"/>
          </a:xfrm>
          <a:prstGeom prst="curvedConnector3">
            <a:avLst>
              <a:gd name="adj1" fmla="val 50000"/>
            </a:avLst>
          </a:prstGeom>
          <a:ln w="57150">
            <a:solidFill>
              <a:srgbClr val="B207B0"/>
            </a:solidFill>
            <a:tailEnd type="triangle"/>
          </a:ln>
        </p:spPr>
        <p:style>
          <a:lnRef idx="1">
            <a:schemeClr val="accent1"/>
          </a:lnRef>
          <a:fillRef idx="0">
            <a:schemeClr val="accent1"/>
          </a:fillRef>
          <a:effectRef idx="0">
            <a:schemeClr val="accent1"/>
          </a:effectRef>
          <a:fontRef idx="minor">
            <a:schemeClr val="tx1"/>
          </a:fontRef>
        </p:style>
      </p:cxnSp>
      <p:sp>
        <p:nvSpPr>
          <p:cNvPr id="46" name="Cloud 45">
            <a:extLst>
              <a:ext uri="{FF2B5EF4-FFF2-40B4-BE49-F238E27FC236}">
                <a16:creationId xmlns:a16="http://schemas.microsoft.com/office/drawing/2014/main" xmlns="" id="{350FDF8D-3BBB-490C-8F24-BA2E2C468382}"/>
              </a:ext>
            </a:extLst>
          </p:cNvPr>
          <p:cNvSpPr/>
          <p:nvPr/>
        </p:nvSpPr>
        <p:spPr>
          <a:xfrm>
            <a:off x="9252244" y="3861953"/>
            <a:ext cx="1900051" cy="1205976"/>
          </a:xfrm>
          <a:prstGeom prst="cloud">
            <a:avLst/>
          </a:prstGeom>
          <a:solidFill>
            <a:srgbClr val="FDCFFD"/>
          </a:solidFill>
          <a:ln w="38100">
            <a:solidFill>
              <a:srgbClr val="B207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B207B0"/>
                </a:solidFill>
                <a:effectLst/>
                <a:uLnTx/>
                <a:uFillTx/>
                <a:latin typeface="Calibri"/>
                <a:ea typeface="+mn-ea"/>
                <a:cs typeface="+mn-cs"/>
              </a:rPr>
              <a:t>bé</a:t>
            </a:r>
            <a:endParaRPr kumimoji="0" lang="en-US" sz="4000" b="1" i="0" u="none" strike="noStrike" kern="1200" cap="none" spc="0" normalizeH="0" baseline="0" noProof="0" dirty="0">
              <a:ln>
                <a:noFill/>
              </a:ln>
              <a:solidFill>
                <a:srgbClr val="B207B0"/>
              </a:solidFill>
              <a:effectLst/>
              <a:uLnTx/>
              <a:uFillTx/>
              <a:latin typeface="Calibri"/>
              <a:ea typeface="+mn-ea"/>
              <a:cs typeface="+mn-cs"/>
            </a:endParaRPr>
          </a:p>
        </p:txBody>
      </p:sp>
      <p:cxnSp>
        <p:nvCxnSpPr>
          <p:cNvPr id="58" name="Connector: Curved 57">
            <a:extLst>
              <a:ext uri="{FF2B5EF4-FFF2-40B4-BE49-F238E27FC236}">
                <a16:creationId xmlns:a16="http://schemas.microsoft.com/office/drawing/2014/main" xmlns="" id="{17877EC3-D919-4EF8-A9FF-861D1128AECD}"/>
              </a:ext>
            </a:extLst>
          </p:cNvPr>
          <p:cNvCxnSpPr>
            <a:cxnSpLocks/>
          </p:cNvCxnSpPr>
          <p:nvPr/>
        </p:nvCxnSpPr>
        <p:spPr>
          <a:xfrm rot="10800000" flipV="1">
            <a:off x="4073559" y="4382749"/>
            <a:ext cx="2084430" cy="500005"/>
          </a:xfrm>
          <a:prstGeom prst="curvedConnector3">
            <a:avLst>
              <a:gd name="adj1" fmla="val 50000"/>
            </a:avLst>
          </a:prstGeom>
          <a:ln w="57150">
            <a:solidFill>
              <a:srgbClr val="0D4C8E"/>
            </a:solidFill>
            <a:tailEnd type="triangle"/>
          </a:ln>
        </p:spPr>
        <p:style>
          <a:lnRef idx="1">
            <a:schemeClr val="accent1"/>
          </a:lnRef>
          <a:fillRef idx="0">
            <a:schemeClr val="accent1"/>
          </a:fillRef>
          <a:effectRef idx="0">
            <a:schemeClr val="accent1"/>
          </a:effectRef>
          <a:fontRef idx="minor">
            <a:schemeClr val="tx1"/>
          </a:fontRef>
        </p:style>
      </p:cxnSp>
      <p:sp>
        <p:nvSpPr>
          <p:cNvPr id="62" name="Cloud 61">
            <a:extLst>
              <a:ext uri="{FF2B5EF4-FFF2-40B4-BE49-F238E27FC236}">
                <a16:creationId xmlns:a16="http://schemas.microsoft.com/office/drawing/2014/main" xmlns="" id="{CCFF4598-4366-41F8-A902-169F91E14724}"/>
              </a:ext>
            </a:extLst>
          </p:cNvPr>
          <p:cNvSpPr/>
          <p:nvPr/>
        </p:nvSpPr>
        <p:spPr>
          <a:xfrm>
            <a:off x="1438520" y="4900830"/>
            <a:ext cx="4294771" cy="1874446"/>
          </a:xfrm>
          <a:prstGeom prst="cloud">
            <a:avLst/>
          </a:prstGeom>
          <a:solidFill>
            <a:schemeClr val="accent1">
              <a:lumMod val="20000"/>
              <a:lumOff val="80000"/>
            </a:schemeClr>
          </a:solidFill>
          <a:ln w="38100">
            <a:solidFill>
              <a:srgbClr val="0D4C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err="1">
                <a:solidFill>
                  <a:srgbClr val="0D4C8E"/>
                </a:solidFill>
                <a:latin typeface="Calibri"/>
              </a:rPr>
              <a:t>Đặc</a:t>
            </a:r>
            <a:r>
              <a:rPr lang="en-US" sz="3200" b="1" dirty="0">
                <a:solidFill>
                  <a:srgbClr val="0D4C8E"/>
                </a:solidFill>
                <a:latin typeface="Calibri"/>
              </a:rPr>
              <a:t> </a:t>
            </a:r>
            <a:r>
              <a:rPr lang="en-US" sz="3200" b="1" dirty="0" err="1">
                <a:solidFill>
                  <a:srgbClr val="0D4C8E"/>
                </a:solidFill>
                <a:latin typeface="Calibri"/>
              </a:rPr>
              <a:t>điểm</a:t>
            </a:r>
            <a:r>
              <a:rPr lang="en-US" sz="3200" b="1" dirty="0">
                <a:solidFill>
                  <a:srgbClr val="0D4C8E"/>
                </a:solidFill>
                <a:latin typeface="Calibri"/>
              </a:rPr>
              <a:t> </a:t>
            </a:r>
            <a:r>
              <a:rPr lang="en-US" sz="3200" b="1" dirty="0" err="1">
                <a:solidFill>
                  <a:srgbClr val="0D4C8E"/>
                </a:solidFill>
                <a:latin typeface="Calibri"/>
              </a:rPr>
              <a:t>về</a:t>
            </a:r>
            <a:r>
              <a:rPr lang="en-US" sz="3200" b="1" dirty="0">
                <a:solidFill>
                  <a:srgbClr val="0D4C8E"/>
                </a:solidFill>
                <a:latin typeface="Calibri"/>
              </a:rPr>
              <a:t> </a:t>
            </a:r>
            <a:r>
              <a:rPr lang="en-US" sz="3200" b="1" dirty="0" err="1">
                <a:solidFill>
                  <a:srgbClr val="0D4C8E"/>
                </a:solidFill>
                <a:latin typeface="Calibri"/>
              </a:rPr>
              <a:t>hoạt</a:t>
            </a:r>
            <a:r>
              <a:rPr lang="en-US" sz="3200" b="1" dirty="0">
                <a:solidFill>
                  <a:srgbClr val="0D4C8E"/>
                </a:solidFill>
                <a:latin typeface="Calibri"/>
              </a:rPr>
              <a:t> </a:t>
            </a:r>
            <a:r>
              <a:rPr lang="en-US" sz="3200" b="1" dirty="0" err="1">
                <a:solidFill>
                  <a:srgbClr val="0D4C8E"/>
                </a:solidFill>
                <a:latin typeface="Calibri"/>
              </a:rPr>
              <a:t>động</a:t>
            </a:r>
            <a:r>
              <a:rPr lang="en-US" sz="3200" b="1" dirty="0">
                <a:solidFill>
                  <a:srgbClr val="0D4C8E"/>
                </a:solidFill>
                <a:latin typeface="Calibri"/>
              </a:rPr>
              <a:t>, </a:t>
            </a:r>
            <a:r>
              <a:rPr lang="en-US" sz="3200" b="1" dirty="0" err="1">
                <a:solidFill>
                  <a:srgbClr val="0D4C8E"/>
                </a:solidFill>
                <a:latin typeface="Calibri"/>
              </a:rPr>
              <a:t>công</a:t>
            </a:r>
            <a:r>
              <a:rPr lang="en-US" sz="3200" b="1" dirty="0">
                <a:solidFill>
                  <a:srgbClr val="0D4C8E"/>
                </a:solidFill>
                <a:latin typeface="Calibri"/>
              </a:rPr>
              <a:t> </a:t>
            </a:r>
            <a:r>
              <a:rPr lang="en-US" sz="3200" b="1" dirty="0" err="1">
                <a:solidFill>
                  <a:srgbClr val="0D4C8E"/>
                </a:solidFill>
                <a:latin typeface="Calibri"/>
              </a:rPr>
              <a:t>dụng</a:t>
            </a:r>
            <a:endParaRPr kumimoji="0" lang="en-US" sz="3200" b="1" i="0" u="none" strike="noStrike" kern="1200" cap="none" spc="0" normalizeH="0" baseline="0" noProof="0" dirty="0">
              <a:ln>
                <a:noFill/>
              </a:ln>
              <a:solidFill>
                <a:srgbClr val="0D4C8E"/>
              </a:solidFill>
              <a:effectLst/>
              <a:uLnTx/>
              <a:uFillTx/>
              <a:latin typeface="Calibri"/>
              <a:ea typeface="+mn-ea"/>
              <a:cs typeface="+mn-cs"/>
            </a:endParaRPr>
          </a:p>
        </p:txBody>
      </p:sp>
      <p:sp>
        <p:nvSpPr>
          <p:cNvPr id="70" name="TextBox 69">
            <a:extLst>
              <a:ext uri="{FF2B5EF4-FFF2-40B4-BE49-F238E27FC236}">
                <a16:creationId xmlns:a16="http://schemas.microsoft.com/office/drawing/2014/main" xmlns="" id="{77CE72E3-4A70-4D53-B270-699EAAC521C5}"/>
              </a:ext>
            </a:extLst>
          </p:cNvPr>
          <p:cNvSpPr txBox="1"/>
          <p:nvPr/>
        </p:nvSpPr>
        <p:spPr>
          <a:xfrm>
            <a:off x="4373760" y="776763"/>
            <a:ext cx="3449311" cy="830997"/>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FF0066"/>
                </a:solidFill>
                <a:effectLst>
                  <a:glow rad="88900">
                    <a:srgbClr val="FFFF00">
                      <a:alpha val="70000"/>
                    </a:srgbClr>
                  </a:glow>
                </a:effectLst>
                <a:uLnTx/>
                <a:uFillTx/>
                <a:latin typeface="Cambria" panose="02040503050406030204" pitchFamily="18" charset="0"/>
              </a:rPr>
              <a:t>SƠ ĐỒ TƯ DUY</a:t>
            </a:r>
          </a:p>
        </p:txBody>
      </p:sp>
      <p:cxnSp>
        <p:nvCxnSpPr>
          <p:cNvPr id="10" name="Connector: Curved 9">
            <a:extLst>
              <a:ext uri="{FF2B5EF4-FFF2-40B4-BE49-F238E27FC236}">
                <a16:creationId xmlns:a16="http://schemas.microsoft.com/office/drawing/2014/main" xmlns="" id="{F5C92FBC-B0F8-4400-80EE-51A147FA2296}"/>
              </a:ext>
            </a:extLst>
          </p:cNvPr>
          <p:cNvCxnSpPr>
            <a:cxnSpLocks/>
          </p:cNvCxnSpPr>
          <p:nvPr/>
        </p:nvCxnSpPr>
        <p:spPr>
          <a:xfrm rot="10800000">
            <a:off x="2979176" y="1151177"/>
            <a:ext cx="1824982" cy="954071"/>
          </a:xfrm>
          <a:prstGeom prst="curvedConnector3">
            <a:avLst/>
          </a:prstGeom>
          <a:ln w="57150">
            <a:solidFill>
              <a:srgbClr val="0D4C8E"/>
            </a:solidFill>
            <a:tailEnd type="triangle"/>
          </a:ln>
        </p:spPr>
        <p:style>
          <a:lnRef idx="1">
            <a:schemeClr val="accent1"/>
          </a:lnRef>
          <a:fillRef idx="0">
            <a:schemeClr val="accent1"/>
          </a:fillRef>
          <a:effectRef idx="0">
            <a:schemeClr val="accent1"/>
          </a:effectRef>
          <a:fontRef idx="minor">
            <a:schemeClr val="tx1"/>
          </a:fontRef>
        </p:style>
      </p:cxnSp>
      <p:cxnSp>
        <p:nvCxnSpPr>
          <p:cNvPr id="29" name="Connector: Curved 28">
            <a:extLst>
              <a:ext uri="{FF2B5EF4-FFF2-40B4-BE49-F238E27FC236}">
                <a16:creationId xmlns:a16="http://schemas.microsoft.com/office/drawing/2014/main" xmlns="" id="{D6BCC120-2A08-432F-86CA-4961332E103F}"/>
              </a:ext>
            </a:extLst>
          </p:cNvPr>
          <p:cNvCxnSpPr>
            <a:cxnSpLocks/>
            <a:stCxn id="32" idx="1"/>
            <a:endCxn id="31" idx="3"/>
          </p:cNvCxnSpPr>
          <p:nvPr/>
        </p:nvCxnSpPr>
        <p:spPr>
          <a:xfrm rot="16200000" flipH="1">
            <a:off x="10806441" y="1605094"/>
            <a:ext cx="301762" cy="1032741"/>
          </a:xfrm>
          <a:prstGeom prst="curvedConnector3">
            <a:avLst>
              <a:gd name="adj1" fmla="val 50000"/>
            </a:avLst>
          </a:prstGeom>
          <a:ln w="57150">
            <a:solidFill>
              <a:srgbClr val="B207B0"/>
            </a:solidFill>
            <a:tailEnd type="triangle"/>
          </a:ln>
        </p:spPr>
        <p:style>
          <a:lnRef idx="1">
            <a:schemeClr val="accent1"/>
          </a:lnRef>
          <a:fillRef idx="0">
            <a:schemeClr val="accent1"/>
          </a:fillRef>
          <a:effectRef idx="0">
            <a:schemeClr val="accent1"/>
          </a:effectRef>
          <a:fontRef idx="minor">
            <a:schemeClr val="tx1"/>
          </a:fontRef>
        </p:style>
      </p:cxnSp>
      <p:sp>
        <p:nvSpPr>
          <p:cNvPr id="31" name="Cloud 30">
            <a:extLst>
              <a:ext uri="{FF2B5EF4-FFF2-40B4-BE49-F238E27FC236}">
                <a16:creationId xmlns:a16="http://schemas.microsoft.com/office/drawing/2014/main" xmlns="" id="{CF966BA5-B590-4453-ADC2-FC2A2812A70C}"/>
              </a:ext>
            </a:extLst>
          </p:cNvPr>
          <p:cNvSpPr/>
          <p:nvPr/>
        </p:nvSpPr>
        <p:spPr>
          <a:xfrm>
            <a:off x="10683838" y="2183467"/>
            <a:ext cx="1579709" cy="1554480"/>
          </a:xfrm>
          <a:prstGeom prst="cloud">
            <a:avLst/>
          </a:prstGeom>
          <a:solidFill>
            <a:srgbClr val="FDCFFD"/>
          </a:solidFill>
          <a:ln w="38100">
            <a:solidFill>
              <a:srgbClr val="B207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B207B0"/>
                </a:solidFill>
                <a:effectLst/>
                <a:uLnTx/>
                <a:uFillTx/>
                <a:latin typeface="Calibri"/>
                <a:ea typeface="+mn-ea"/>
                <a:cs typeface="+mn-cs"/>
              </a:rPr>
              <a:t>…..</a:t>
            </a:r>
          </a:p>
        </p:txBody>
      </p:sp>
      <p:cxnSp>
        <p:nvCxnSpPr>
          <p:cNvPr id="38" name="Connector: Curved 37">
            <a:extLst>
              <a:ext uri="{FF2B5EF4-FFF2-40B4-BE49-F238E27FC236}">
                <a16:creationId xmlns:a16="http://schemas.microsoft.com/office/drawing/2014/main" xmlns="" id="{F2CC15EF-1D66-4AC0-A1F8-A95DDBE3711D}"/>
              </a:ext>
            </a:extLst>
          </p:cNvPr>
          <p:cNvCxnSpPr>
            <a:cxnSpLocks/>
          </p:cNvCxnSpPr>
          <p:nvPr/>
        </p:nvCxnSpPr>
        <p:spPr>
          <a:xfrm rot="10800000" flipV="1">
            <a:off x="693829" y="1836971"/>
            <a:ext cx="1071838" cy="904451"/>
          </a:xfrm>
          <a:prstGeom prst="curvedConnector3">
            <a:avLst>
              <a:gd name="adj1" fmla="val 50000"/>
            </a:avLst>
          </a:prstGeom>
          <a:ln w="57150">
            <a:solidFill>
              <a:srgbClr val="B207B0"/>
            </a:solidFill>
            <a:tailEnd type="triangle"/>
          </a:ln>
        </p:spPr>
        <p:style>
          <a:lnRef idx="1">
            <a:schemeClr val="accent1"/>
          </a:lnRef>
          <a:fillRef idx="0">
            <a:schemeClr val="accent1"/>
          </a:fillRef>
          <a:effectRef idx="0">
            <a:schemeClr val="accent1"/>
          </a:effectRef>
          <a:fontRef idx="minor">
            <a:schemeClr val="tx1"/>
          </a:fontRef>
        </p:style>
      </p:cxnSp>
      <p:sp>
        <p:nvSpPr>
          <p:cNvPr id="41" name="Cloud 40">
            <a:extLst>
              <a:ext uri="{FF2B5EF4-FFF2-40B4-BE49-F238E27FC236}">
                <a16:creationId xmlns:a16="http://schemas.microsoft.com/office/drawing/2014/main" xmlns="" id="{12B6F3E8-35C5-4F7A-AFBB-226CAEF12345}"/>
              </a:ext>
            </a:extLst>
          </p:cNvPr>
          <p:cNvSpPr/>
          <p:nvPr/>
        </p:nvSpPr>
        <p:spPr>
          <a:xfrm>
            <a:off x="-69642" y="2741423"/>
            <a:ext cx="1734746" cy="1111113"/>
          </a:xfrm>
          <a:prstGeom prst="cloud">
            <a:avLst/>
          </a:prstGeom>
          <a:solidFill>
            <a:srgbClr val="FDCFFD"/>
          </a:solidFill>
          <a:ln w="38100">
            <a:solidFill>
              <a:srgbClr val="B207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B207B0"/>
                </a:solidFill>
                <a:effectLst/>
                <a:uLnTx/>
                <a:uFillTx/>
                <a:latin typeface="Calibri"/>
                <a:ea typeface="+mn-ea"/>
                <a:cs typeface="+mn-cs"/>
              </a:rPr>
              <a:t>Xanh</a:t>
            </a:r>
            <a:endParaRPr kumimoji="0" lang="en-US" sz="3200" b="1" i="0" u="none" strike="noStrike" kern="1200" cap="none" spc="0" normalizeH="0" baseline="0" noProof="0" dirty="0">
              <a:ln>
                <a:noFill/>
              </a:ln>
              <a:solidFill>
                <a:srgbClr val="B207B0"/>
              </a:solidFill>
              <a:effectLst/>
              <a:uLnTx/>
              <a:uFillTx/>
              <a:latin typeface="Calibri"/>
              <a:ea typeface="+mn-ea"/>
              <a:cs typeface="+mn-cs"/>
            </a:endParaRPr>
          </a:p>
        </p:txBody>
      </p:sp>
      <p:cxnSp>
        <p:nvCxnSpPr>
          <p:cNvPr id="42" name="Connector: Curved 41">
            <a:extLst>
              <a:ext uri="{FF2B5EF4-FFF2-40B4-BE49-F238E27FC236}">
                <a16:creationId xmlns:a16="http://schemas.microsoft.com/office/drawing/2014/main" xmlns="" id="{556CCA45-A530-476B-95E8-DEA0825894D3}"/>
              </a:ext>
            </a:extLst>
          </p:cNvPr>
          <p:cNvCxnSpPr>
            <a:cxnSpLocks/>
          </p:cNvCxnSpPr>
          <p:nvPr/>
        </p:nvCxnSpPr>
        <p:spPr>
          <a:xfrm rot="16200000" flipH="1">
            <a:off x="1737018" y="1893770"/>
            <a:ext cx="815701" cy="702105"/>
          </a:xfrm>
          <a:prstGeom prst="curvedConnector3">
            <a:avLst>
              <a:gd name="adj1" fmla="val 50000"/>
            </a:avLst>
          </a:prstGeom>
          <a:ln w="57150">
            <a:solidFill>
              <a:srgbClr val="B207B0"/>
            </a:solidFill>
            <a:tailEnd type="triangle"/>
          </a:ln>
        </p:spPr>
        <p:style>
          <a:lnRef idx="1">
            <a:schemeClr val="accent1"/>
          </a:lnRef>
          <a:fillRef idx="0">
            <a:schemeClr val="accent1"/>
          </a:fillRef>
          <a:effectRef idx="0">
            <a:schemeClr val="accent1"/>
          </a:effectRef>
          <a:fontRef idx="minor">
            <a:schemeClr val="tx1"/>
          </a:fontRef>
        </p:style>
      </p:cxnSp>
      <p:sp>
        <p:nvSpPr>
          <p:cNvPr id="45" name="Cloud 44">
            <a:extLst>
              <a:ext uri="{FF2B5EF4-FFF2-40B4-BE49-F238E27FC236}">
                <a16:creationId xmlns:a16="http://schemas.microsoft.com/office/drawing/2014/main" xmlns="" id="{AA4575FC-126C-4A7D-8214-1D5375F7E50B}"/>
              </a:ext>
            </a:extLst>
          </p:cNvPr>
          <p:cNvSpPr/>
          <p:nvPr/>
        </p:nvSpPr>
        <p:spPr>
          <a:xfrm>
            <a:off x="1741747" y="2626834"/>
            <a:ext cx="1508162" cy="1111113"/>
          </a:xfrm>
          <a:prstGeom prst="cloud">
            <a:avLst/>
          </a:prstGeom>
          <a:solidFill>
            <a:srgbClr val="FDCFFD"/>
          </a:solidFill>
          <a:ln w="38100">
            <a:solidFill>
              <a:srgbClr val="B207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err="1">
                <a:solidFill>
                  <a:srgbClr val="B207B0"/>
                </a:solidFill>
                <a:latin typeface="Calibri"/>
              </a:rPr>
              <a:t>Đỏ</a:t>
            </a:r>
            <a:endParaRPr kumimoji="0" lang="en-US" sz="3200" b="1" i="0" u="none" strike="noStrike" kern="1200" cap="none" spc="0" normalizeH="0" baseline="0" noProof="0" dirty="0">
              <a:ln>
                <a:noFill/>
              </a:ln>
              <a:solidFill>
                <a:srgbClr val="B207B0"/>
              </a:solidFill>
              <a:effectLst/>
              <a:uLnTx/>
              <a:uFillTx/>
              <a:latin typeface="Calibri"/>
            </a:endParaRPr>
          </a:p>
        </p:txBody>
      </p:sp>
      <p:cxnSp>
        <p:nvCxnSpPr>
          <p:cNvPr id="47" name="Connector: Curved 46">
            <a:extLst>
              <a:ext uri="{FF2B5EF4-FFF2-40B4-BE49-F238E27FC236}">
                <a16:creationId xmlns:a16="http://schemas.microsoft.com/office/drawing/2014/main" xmlns="" id="{AE02C8B7-0ACC-4025-A064-F85D9FED4E86}"/>
              </a:ext>
            </a:extLst>
          </p:cNvPr>
          <p:cNvCxnSpPr>
            <a:cxnSpLocks/>
          </p:cNvCxnSpPr>
          <p:nvPr/>
        </p:nvCxnSpPr>
        <p:spPr>
          <a:xfrm>
            <a:off x="1793815" y="1836971"/>
            <a:ext cx="2262722" cy="692077"/>
          </a:xfrm>
          <a:prstGeom prst="curvedConnector3">
            <a:avLst>
              <a:gd name="adj1" fmla="val 50000"/>
            </a:avLst>
          </a:prstGeom>
          <a:ln w="57150">
            <a:solidFill>
              <a:srgbClr val="B207B0"/>
            </a:solidFill>
            <a:tailEnd type="triangle"/>
          </a:ln>
        </p:spPr>
        <p:style>
          <a:lnRef idx="1">
            <a:schemeClr val="accent1"/>
          </a:lnRef>
          <a:fillRef idx="0">
            <a:schemeClr val="accent1"/>
          </a:fillRef>
          <a:effectRef idx="0">
            <a:schemeClr val="accent1"/>
          </a:effectRef>
          <a:fontRef idx="minor">
            <a:schemeClr val="tx1"/>
          </a:fontRef>
        </p:style>
      </p:cxnSp>
      <p:sp>
        <p:nvSpPr>
          <p:cNvPr id="48" name="Cloud 47">
            <a:extLst>
              <a:ext uri="{FF2B5EF4-FFF2-40B4-BE49-F238E27FC236}">
                <a16:creationId xmlns:a16="http://schemas.microsoft.com/office/drawing/2014/main" xmlns="" id="{98D0BF81-7A26-4309-A9CB-62FB477FDBA2}"/>
              </a:ext>
            </a:extLst>
          </p:cNvPr>
          <p:cNvSpPr/>
          <p:nvPr/>
        </p:nvSpPr>
        <p:spPr>
          <a:xfrm>
            <a:off x="3441188" y="2503208"/>
            <a:ext cx="1362970" cy="1503798"/>
          </a:xfrm>
          <a:prstGeom prst="cloud">
            <a:avLst/>
          </a:prstGeom>
          <a:solidFill>
            <a:srgbClr val="FDCFFD"/>
          </a:solidFill>
          <a:ln w="38100">
            <a:solidFill>
              <a:srgbClr val="B207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solidFill>
                  <a:srgbClr val="B207B0"/>
                </a:solidFill>
                <a:latin typeface="Calibri"/>
              </a:rPr>
              <a:t>…</a:t>
            </a:r>
            <a:endParaRPr kumimoji="0" lang="en-US" sz="2000" b="1" i="0" u="none" strike="noStrike" kern="1200" cap="none" spc="0" normalizeH="0" baseline="0" noProof="0" dirty="0">
              <a:ln>
                <a:noFill/>
              </a:ln>
              <a:solidFill>
                <a:srgbClr val="B207B0"/>
              </a:solidFill>
              <a:effectLst/>
              <a:uLnTx/>
              <a:uFillTx/>
              <a:latin typeface="Calibri"/>
              <a:ea typeface="+mn-ea"/>
              <a:cs typeface="+mn-cs"/>
            </a:endParaRPr>
          </a:p>
        </p:txBody>
      </p:sp>
      <p:cxnSp>
        <p:nvCxnSpPr>
          <p:cNvPr id="26" name="Connector: Curved 25">
            <a:extLst>
              <a:ext uri="{FF2B5EF4-FFF2-40B4-BE49-F238E27FC236}">
                <a16:creationId xmlns:a16="http://schemas.microsoft.com/office/drawing/2014/main" xmlns="" id="{887C3530-0599-4DC7-AAF5-7375B01CB604}"/>
              </a:ext>
            </a:extLst>
          </p:cNvPr>
          <p:cNvCxnSpPr>
            <a:cxnSpLocks/>
          </p:cNvCxnSpPr>
          <p:nvPr/>
        </p:nvCxnSpPr>
        <p:spPr>
          <a:xfrm flipV="1">
            <a:off x="5666454" y="5603031"/>
            <a:ext cx="3110344" cy="110824"/>
          </a:xfrm>
          <a:prstGeom prst="curvedConnector4">
            <a:avLst>
              <a:gd name="adj1" fmla="val 23926"/>
              <a:gd name="adj2" fmla="val 363597"/>
            </a:avLst>
          </a:prstGeom>
          <a:ln w="57150">
            <a:solidFill>
              <a:srgbClr val="B207B0"/>
            </a:solidFill>
            <a:tailEnd type="triangle"/>
          </a:ln>
        </p:spPr>
        <p:style>
          <a:lnRef idx="1">
            <a:schemeClr val="accent1"/>
          </a:lnRef>
          <a:fillRef idx="0">
            <a:schemeClr val="accent1"/>
          </a:fillRef>
          <a:effectRef idx="0">
            <a:schemeClr val="accent1"/>
          </a:effectRef>
          <a:fontRef idx="minor">
            <a:schemeClr val="tx1"/>
          </a:fontRef>
        </p:style>
      </p:cxnSp>
      <p:sp>
        <p:nvSpPr>
          <p:cNvPr id="27" name="Cloud 26">
            <a:extLst>
              <a:ext uri="{FF2B5EF4-FFF2-40B4-BE49-F238E27FC236}">
                <a16:creationId xmlns:a16="http://schemas.microsoft.com/office/drawing/2014/main" xmlns="" id="{26A461FE-1C31-46DC-902D-65B7AFB361E6}"/>
              </a:ext>
            </a:extLst>
          </p:cNvPr>
          <p:cNvSpPr/>
          <p:nvPr/>
        </p:nvSpPr>
        <p:spPr>
          <a:xfrm>
            <a:off x="7291903" y="5532476"/>
            <a:ext cx="3244017" cy="1111113"/>
          </a:xfrm>
          <a:prstGeom prst="cloud">
            <a:avLst/>
          </a:prstGeom>
          <a:solidFill>
            <a:srgbClr val="FDCFFD"/>
          </a:solidFill>
          <a:ln w="38100">
            <a:solidFill>
              <a:srgbClr val="B207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err="1">
                <a:solidFill>
                  <a:srgbClr val="B207B0"/>
                </a:solidFill>
                <a:latin typeface="Calibri"/>
              </a:rPr>
              <a:t>Đựng</a:t>
            </a:r>
            <a:r>
              <a:rPr lang="en-US" sz="3200" b="1" dirty="0">
                <a:solidFill>
                  <a:srgbClr val="B207B0"/>
                </a:solidFill>
                <a:latin typeface="Calibri"/>
              </a:rPr>
              <a:t> </a:t>
            </a:r>
            <a:r>
              <a:rPr lang="en-US" sz="3200" b="1" dirty="0" err="1">
                <a:solidFill>
                  <a:srgbClr val="B207B0"/>
                </a:solidFill>
                <a:latin typeface="Calibri"/>
              </a:rPr>
              <a:t>sách</a:t>
            </a:r>
            <a:r>
              <a:rPr lang="en-US" sz="3200" b="1" dirty="0">
                <a:solidFill>
                  <a:srgbClr val="B207B0"/>
                </a:solidFill>
                <a:latin typeface="Calibri"/>
              </a:rPr>
              <a:t> </a:t>
            </a:r>
            <a:r>
              <a:rPr lang="en-US" sz="3200" b="1" dirty="0" err="1">
                <a:solidFill>
                  <a:srgbClr val="B207B0"/>
                </a:solidFill>
                <a:latin typeface="Calibri"/>
              </a:rPr>
              <a:t>vở</a:t>
            </a:r>
            <a:endParaRPr kumimoji="0" lang="en-US" sz="3200" b="1" i="0" u="none" strike="noStrike" kern="1200" cap="none" spc="0" normalizeH="0" baseline="0" noProof="0" dirty="0">
              <a:ln>
                <a:noFill/>
              </a:ln>
              <a:solidFill>
                <a:srgbClr val="B207B0"/>
              </a:solidFill>
              <a:effectLst/>
              <a:uLnTx/>
              <a:uFillTx/>
              <a:latin typeface="Calibri"/>
            </a:endParaRPr>
          </a:p>
        </p:txBody>
      </p:sp>
    </p:spTree>
    <p:extLst>
      <p:ext uri="{BB962C8B-B14F-4D97-AF65-F5344CB8AC3E}">
        <p14:creationId xmlns:p14="http://schemas.microsoft.com/office/powerpoint/2010/main" val="28242413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70"/>
                                        </p:tgtEl>
                                        <p:attrNameLst>
                                          <p:attrName>style.visibility</p:attrName>
                                        </p:attrNameLst>
                                      </p:cBhvr>
                                      <p:to>
                                        <p:strVal val="visible"/>
                                      </p:to>
                                    </p:set>
                                    <p:animEffect transition="in" filter="fade">
                                      <p:cBhvr>
                                        <p:cTn id="7" dur="750"/>
                                        <p:tgtEl>
                                          <p:spTgt spid="70"/>
                                        </p:tgtEl>
                                      </p:cBhvr>
                                    </p:animEffect>
                                    <p:anim calcmode="lin" valueType="num">
                                      <p:cBhvr>
                                        <p:cTn id="8" dur="750" fill="hold"/>
                                        <p:tgtEl>
                                          <p:spTgt spid="70"/>
                                        </p:tgtEl>
                                        <p:attrNameLst>
                                          <p:attrName>ppt_x</p:attrName>
                                        </p:attrNameLst>
                                      </p:cBhvr>
                                      <p:tavLst>
                                        <p:tav tm="0">
                                          <p:val>
                                            <p:strVal val="#ppt_x"/>
                                          </p:val>
                                        </p:tav>
                                        <p:tav tm="100000">
                                          <p:val>
                                            <p:strVal val="#ppt_x"/>
                                          </p:val>
                                        </p:tav>
                                      </p:tavLst>
                                    </p:anim>
                                    <p:anim calcmode="lin" valueType="num">
                                      <p:cBhvr>
                                        <p:cTn id="9" dur="675" decel="100000" fill="hold"/>
                                        <p:tgtEl>
                                          <p:spTgt spid="70"/>
                                        </p:tgtEl>
                                        <p:attrNameLst>
                                          <p:attrName>ppt_y</p:attrName>
                                        </p:attrNameLst>
                                      </p:cBhvr>
                                      <p:tavLst>
                                        <p:tav tm="0">
                                          <p:val>
                                            <p:strVal val="#ppt_y+1"/>
                                          </p:val>
                                        </p:tav>
                                        <p:tav tm="100000">
                                          <p:val>
                                            <p:strVal val="#ppt_y-.03"/>
                                          </p:val>
                                        </p:tav>
                                      </p:tavLst>
                                    </p:anim>
                                    <p:anim calcmode="lin" valueType="num">
                                      <p:cBhvr>
                                        <p:cTn id="10" dur="75" accel="100000" fill="hold">
                                          <p:stCondLst>
                                            <p:cond delay="675"/>
                                          </p:stCondLst>
                                        </p:cTn>
                                        <p:tgtEl>
                                          <p:spTgt spid="70"/>
                                        </p:tgtEl>
                                        <p:attrNameLst>
                                          <p:attrName>ppt_y</p:attrName>
                                        </p:attrNameLst>
                                      </p:cBhvr>
                                      <p:tavLst>
                                        <p:tav tm="0">
                                          <p:val>
                                            <p:strVal val="#ppt_y-.03"/>
                                          </p:val>
                                        </p:tav>
                                        <p:tav tm="100000">
                                          <p:val>
                                            <p:strVal val="#ppt_y"/>
                                          </p:val>
                                        </p:tav>
                                      </p:tavLst>
                                    </p:anim>
                                  </p:childTnLst>
                                </p:cTn>
                              </p:par>
                            </p:childTnLst>
                          </p:cTn>
                        </p:par>
                        <p:par>
                          <p:cTn id="11" fill="hold">
                            <p:stCondLst>
                              <p:cond delay="750"/>
                            </p:stCondLst>
                            <p:childTnLst>
                              <p:par>
                                <p:cTn id="12" presetID="31" presetClass="entr" presetSubtype="0" fill="hold" nodeType="afterEffect">
                                  <p:stCondLst>
                                    <p:cond delay="0"/>
                                  </p:stCondLst>
                                  <p:childTnLst>
                                    <p:set>
                                      <p:cBhvr>
                                        <p:cTn id="13" dur="1" fill="hold">
                                          <p:stCondLst>
                                            <p:cond delay="0"/>
                                          </p:stCondLst>
                                        </p:cTn>
                                        <p:tgtEl>
                                          <p:spTgt spid="7172"/>
                                        </p:tgtEl>
                                        <p:attrNameLst>
                                          <p:attrName>style.visibility</p:attrName>
                                        </p:attrNameLst>
                                      </p:cBhvr>
                                      <p:to>
                                        <p:strVal val="visible"/>
                                      </p:to>
                                    </p:set>
                                    <p:anim calcmode="lin" valueType="num">
                                      <p:cBhvr>
                                        <p:cTn id="14" dur="750" fill="hold"/>
                                        <p:tgtEl>
                                          <p:spTgt spid="7172"/>
                                        </p:tgtEl>
                                        <p:attrNameLst>
                                          <p:attrName>ppt_w</p:attrName>
                                        </p:attrNameLst>
                                      </p:cBhvr>
                                      <p:tavLst>
                                        <p:tav tm="0">
                                          <p:val>
                                            <p:fltVal val="0"/>
                                          </p:val>
                                        </p:tav>
                                        <p:tav tm="100000">
                                          <p:val>
                                            <p:strVal val="#ppt_w"/>
                                          </p:val>
                                        </p:tav>
                                      </p:tavLst>
                                    </p:anim>
                                    <p:anim calcmode="lin" valueType="num">
                                      <p:cBhvr>
                                        <p:cTn id="15" dur="750" fill="hold"/>
                                        <p:tgtEl>
                                          <p:spTgt spid="7172"/>
                                        </p:tgtEl>
                                        <p:attrNameLst>
                                          <p:attrName>ppt_h</p:attrName>
                                        </p:attrNameLst>
                                      </p:cBhvr>
                                      <p:tavLst>
                                        <p:tav tm="0">
                                          <p:val>
                                            <p:fltVal val="0"/>
                                          </p:val>
                                        </p:tav>
                                        <p:tav tm="100000">
                                          <p:val>
                                            <p:strVal val="#ppt_h"/>
                                          </p:val>
                                        </p:tav>
                                      </p:tavLst>
                                    </p:anim>
                                    <p:anim calcmode="lin" valueType="num">
                                      <p:cBhvr>
                                        <p:cTn id="16" dur="750" fill="hold"/>
                                        <p:tgtEl>
                                          <p:spTgt spid="7172"/>
                                        </p:tgtEl>
                                        <p:attrNameLst>
                                          <p:attrName>style.rotation</p:attrName>
                                        </p:attrNameLst>
                                      </p:cBhvr>
                                      <p:tavLst>
                                        <p:tav tm="0">
                                          <p:val>
                                            <p:fltVal val="90"/>
                                          </p:val>
                                        </p:tav>
                                        <p:tav tm="100000">
                                          <p:val>
                                            <p:fltVal val="0"/>
                                          </p:val>
                                        </p:tav>
                                      </p:tavLst>
                                    </p:anim>
                                    <p:animEffect transition="in" filter="fade">
                                      <p:cBhvr>
                                        <p:cTn id="17" dur="750"/>
                                        <p:tgtEl>
                                          <p:spTgt spid="7172"/>
                                        </p:tgtEl>
                                      </p:cBhvr>
                                    </p:animEffect>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par>
                    <p:cTn id="18" fill="hold">
                      <p:stCondLst>
                        <p:cond delay="indefinite"/>
                      </p:stCondLst>
                      <p:childTnLst>
                        <p:par>
                          <p:cTn id="19" fill="hold">
                            <p:stCondLst>
                              <p:cond delay="0"/>
                            </p:stCondLst>
                            <p:childTnLst>
                              <p:par>
                                <p:cTn id="20" presetID="22" presetClass="entr" presetSubtype="2"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right)">
                                      <p:cBhvr>
                                        <p:cTn id="22" dur="500"/>
                                        <p:tgtEl>
                                          <p:spTgt spid="10"/>
                                        </p:tgtEl>
                                      </p:cBhvr>
                                    </p:animEffect>
                                  </p:childTnLst>
                                  <p:subTnLst>
                                    <p:audio>
                                      <p:cMediaNode>
                                        <p:cTn display="0" masterRel="sameClick">
                                          <p:stCondLst>
                                            <p:cond evt="begin" delay="0">
                                              <p:tn val="20"/>
                                            </p:cond>
                                          </p:stCondLst>
                                          <p:endCondLst>
                                            <p:cond evt="onStopAudio" delay="0">
                                              <p:tgtEl>
                                                <p:sldTgt/>
                                              </p:tgtEl>
                                            </p:cond>
                                          </p:endCondLst>
                                        </p:cTn>
                                        <p:tgtEl>
                                          <p:sndTgt r:embed="rId3" name="Trò-chơi-chíu.wav"/>
                                        </p:tgtEl>
                                      </p:cMediaNode>
                                    </p:audio>
                                  </p:subTnLst>
                                </p:cTn>
                              </p:par>
                            </p:childTnLst>
                          </p:cTn>
                        </p:par>
                        <p:par>
                          <p:cTn id="23" fill="hold">
                            <p:stCondLst>
                              <p:cond delay="500"/>
                            </p:stCondLst>
                            <p:childTnLst>
                              <p:par>
                                <p:cTn id="24" presetID="6" presetClass="entr" presetSubtype="32" fill="hold" grpId="0" nodeType="after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circle(out)">
                                      <p:cBhvr>
                                        <p:cTn id="26" dur="500"/>
                                        <p:tgtEl>
                                          <p:spTgt spid="14"/>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nodeType="clickEffect">
                                  <p:stCondLst>
                                    <p:cond delay="0"/>
                                  </p:stCondLst>
                                  <p:childTnLst>
                                    <p:set>
                                      <p:cBhvr>
                                        <p:cTn id="30" dur="1" fill="hold">
                                          <p:stCondLst>
                                            <p:cond delay="0"/>
                                          </p:stCondLst>
                                        </p:cTn>
                                        <p:tgtEl>
                                          <p:spTgt spid="38"/>
                                        </p:tgtEl>
                                        <p:attrNameLst>
                                          <p:attrName>style.visibility</p:attrName>
                                        </p:attrNameLst>
                                      </p:cBhvr>
                                      <p:to>
                                        <p:strVal val="visible"/>
                                      </p:to>
                                    </p:set>
                                    <p:animEffect transition="in" filter="wipe(up)">
                                      <p:cBhvr>
                                        <p:cTn id="31" dur="500"/>
                                        <p:tgtEl>
                                          <p:spTgt spid="38"/>
                                        </p:tgtEl>
                                      </p:cBhvr>
                                    </p:animEffect>
                                  </p:childTnLst>
                                  <p:subTnLst>
                                    <p:audio>
                                      <p:cMediaNode>
                                        <p:cTn display="0" masterRel="sameClick">
                                          <p:stCondLst>
                                            <p:cond evt="begin" delay="0">
                                              <p:tn val="29"/>
                                            </p:cond>
                                          </p:stCondLst>
                                          <p:endCondLst>
                                            <p:cond evt="onStopAudio" delay="0">
                                              <p:tgtEl>
                                                <p:sldTgt/>
                                              </p:tgtEl>
                                            </p:cond>
                                          </p:endCondLst>
                                        </p:cTn>
                                        <p:tgtEl>
                                          <p:sndTgt r:embed="rId3" name="Trò-chơi-chíu.wav"/>
                                        </p:tgtEl>
                                      </p:cMediaNode>
                                    </p:audio>
                                  </p:subTnLst>
                                </p:cTn>
                              </p:par>
                            </p:childTnLst>
                          </p:cTn>
                        </p:par>
                        <p:par>
                          <p:cTn id="32" fill="hold">
                            <p:stCondLst>
                              <p:cond delay="500"/>
                            </p:stCondLst>
                            <p:childTnLst>
                              <p:par>
                                <p:cTn id="33" presetID="6" presetClass="entr" presetSubtype="32" fill="hold" grpId="0" nodeType="afterEffect">
                                  <p:stCondLst>
                                    <p:cond delay="0"/>
                                  </p:stCondLst>
                                  <p:childTnLst>
                                    <p:set>
                                      <p:cBhvr>
                                        <p:cTn id="34" dur="1" fill="hold">
                                          <p:stCondLst>
                                            <p:cond delay="0"/>
                                          </p:stCondLst>
                                        </p:cTn>
                                        <p:tgtEl>
                                          <p:spTgt spid="41"/>
                                        </p:tgtEl>
                                        <p:attrNameLst>
                                          <p:attrName>style.visibility</p:attrName>
                                        </p:attrNameLst>
                                      </p:cBhvr>
                                      <p:to>
                                        <p:strVal val="visible"/>
                                      </p:to>
                                    </p:set>
                                    <p:animEffect transition="in" filter="circle(out)">
                                      <p:cBhvr>
                                        <p:cTn id="35" dur="500"/>
                                        <p:tgtEl>
                                          <p:spTgt spid="41"/>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1" fill="hold" nodeType="clickEffect">
                                  <p:stCondLst>
                                    <p:cond delay="0"/>
                                  </p:stCondLst>
                                  <p:childTnLst>
                                    <p:set>
                                      <p:cBhvr>
                                        <p:cTn id="39" dur="1" fill="hold">
                                          <p:stCondLst>
                                            <p:cond delay="0"/>
                                          </p:stCondLst>
                                        </p:cTn>
                                        <p:tgtEl>
                                          <p:spTgt spid="42"/>
                                        </p:tgtEl>
                                        <p:attrNameLst>
                                          <p:attrName>style.visibility</p:attrName>
                                        </p:attrNameLst>
                                      </p:cBhvr>
                                      <p:to>
                                        <p:strVal val="visible"/>
                                      </p:to>
                                    </p:set>
                                    <p:animEffect transition="in" filter="wipe(up)">
                                      <p:cBhvr>
                                        <p:cTn id="40" dur="500"/>
                                        <p:tgtEl>
                                          <p:spTgt spid="42"/>
                                        </p:tgtEl>
                                      </p:cBhvr>
                                    </p:animEffect>
                                  </p:childTnLst>
                                  <p:subTnLst>
                                    <p:audio>
                                      <p:cMediaNode>
                                        <p:cTn display="0" masterRel="sameClick">
                                          <p:stCondLst>
                                            <p:cond evt="begin" delay="0">
                                              <p:tn val="38"/>
                                            </p:cond>
                                          </p:stCondLst>
                                          <p:endCondLst>
                                            <p:cond evt="onStopAudio" delay="0">
                                              <p:tgtEl>
                                                <p:sldTgt/>
                                              </p:tgtEl>
                                            </p:cond>
                                          </p:endCondLst>
                                        </p:cTn>
                                        <p:tgtEl>
                                          <p:sndTgt r:embed="rId3" name="Trò-chơi-chíu.wav"/>
                                        </p:tgtEl>
                                      </p:cMediaNode>
                                    </p:audio>
                                  </p:subTnLst>
                                </p:cTn>
                              </p:par>
                            </p:childTnLst>
                          </p:cTn>
                        </p:par>
                        <p:par>
                          <p:cTn id="41" fill="hold">
                            <p:stCondLst>
                              <p:cond delay="500"/>
                            </p:stCondLst>
                            <p:childTnLst>
                              <p:par>
                                <p:cTn id="42" presetID="6" presetClass="entr" presetSubtype="32" fill="hold" grpId="0" nodeType="afterEffect">
                                  <p:stCondLst>
                                    <p:cond delay="0"/>
                                  </p:stCondLst>
                                  <p:childTnLst>
                                    <p:set>
                                      <p:cBhvr>
                                        <p:cTn id="43" dur="1" fill="hold">
                                          <p:stCondLst>
                                            <p:cond delay="0"/>
                                          </p:stCondLst>
                                        </p:cTn>
                                        <p:tgtEl>
                                          <p:spTgt spid="45"/>
                                        </p:tgtEl>
                                        <p:attrNameLst>
                                          <p:attrName>style.visibility</p:attrName>
                                        </p:attrNameLst>
                                      </p:cBhvr>
                                      <p:to>
                                        <p:strVal val="visible"/>
                                      </p:to>
                                    </p:set>
                                    <p:animEffect transition="in" filter="circle(out)">
                                      <p:cBhvr>
                                        <p:cTn id="44" dur="500"/>
                                        <p:tgtEl>
                                          <p:spTgt spid="45"/>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1" fill="hold" nodeType="clickEffect">
                                  <p:stCondLst>
                                    <p:cond delay="0"/>
                                  </p:stCondLst>
                                  <p:childTnLst>
                                    <p:set>
                                      <p:cBhvr>
                                        <p:cTn id="48" dur="1" fill="hold">
                                          <p:stCondLst>
                                            <p:cond delay="0"/>
                                          </p:stCondLst>
                                        </p:cTn>
                                        <p:tgtEl>
                                          <p:spTgt spid="47"/>
                                        </p:tgtEl>
                                        <p:attrNameLst>
                                          <p:attrName>style.visibility</p:attrName>
                                        </p:attrNameLst>
                                      </p:cBhvr>
                                      <p:to>
                                        <p:strVal val="visible"/>
                                      </p:to>
                                    </p:set>
                                    <p:animEffect transition="in" filter="wipe(up)">
                                      <p:cBhvr>
                                        <p:cTn id="49" dur="500"/>
                                        <p:tgtEl>
                                          <p:spTgt spid="47"/>
                                        </p:tgtEl>
                                      </p:cBhvr>
                                    </p:animEffect>
                                  </p:childTnLst>
                                  <p:subTnLst>
                                    <p:audio>
                                      <p:cMediaNode>
                                        <p:cTn display="0" masterRel="sameClick">
                                          <p:stCondLst>
                                            <p:cond evt="begin" delay="0">
                                              <p:tn val="47"/>
                                            </p:cond>
                                          </p:stCondLst>
                                          <p:endCondLst>
                                            <p:cond evt="onStopAudio" delay="0">
                                              <p:tgtEl>
                                                <p:sldTgt/>
                                              </p:tgtEl>
                                            </p:cond>
                                          </p:endCondLst>
                                        </p:cTn>
                                        <p:tgtEl>
                                          <p:sndTgt r:embed="rId3" name="Trò-chơi-chíu.wav"/>
                                        </p:tgtEl>
                                      </p:cMediaNode>
                                    </p:audio>
                                  </p:subTnLst>
                                </p:cTn>
                              </p:par>
                            </p:childTnLst>
                          </p:cTn>
                        </p:par>
                        <p:par>
                          <p:cTn id="50" fill="hold">
                            <p:stCondLst>
                              <p:cond delay="500"/>
                            </p:stCondLst>
                            <p:childTnLst>
                              <p:par>
                                <p:cTn id="51" presetID="6" presetClass="entr" presetSubtype="32" fill="hold" grpId="0" nodeType="afterEffect">
                                  <p:stCondLst>
                                    <p:cond delay="0"/>
                                  </p:stCondLst>
                                  <p:childTnLst>
                                    <p:set>
                                      <p:cBhvr>
                                        <p:cTn id="52" dur="1" fill="hold">
                                          <p:stCondLst>
                                            <p:cond delay="0"/>
                                          </p:stCondLst>
                                        </p:cTn>
                                        <p:tgtEl>
                                          <p:spTgt spid="48"/>
                                        </p:tgtEl>
                                        <p:attrNameLst>
                                          <p:attrName>style.visibility</p:attrName>
                                        </p:attrNameLst>
                                      </p:cBhvr>
                                      <p:to>
                                        <p:strVal val="visible"/>
                                      </p:to>
                                    </p:set>
                                    <p:animEffect transition="in" filter="circle(out)">
                                      <p:cBhvr>
                                        <p:cTn id="53" dur="500"/>
                                        <p:tgtEl>
                                          <p:spTgt spid="48"/>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8" fill="hold" nodeType="clickEffect">
                                  <p:stCondLst>
                                    <p:cond delay="0"/>
                                  </p:stCondLst>
                                  <p:childTnLst>
                                    <p:set>
                                      <p:cBhvr>
                                        <p:cTn id="57" dur="1" fill="hold">
                                          <p:stCondLst>
                                            <p:cond delay="0"/>
                                          </p:stCondLst>
                                        </p:cTn>
                                        <p:tgtEl>
                                          <p:spTgt spid="30"/>
                                        </p:tgtEl>
                                        <p:attrNameLst>
                                          <p:attrName>style.visibility</p:attrName>
                                        </p:attrNameLst>
                                      </p:cBhvr>
                                      <p:to>
                                        <p:strVal val="visible"/>
                                      </p:to>
                                    </p:set>
                                    <p:animEffect transition="in" filter="wipe(left)">
                                      <p:cBhvr>
                                        <p:cTn id="58" dur="500"/>
                                        <p:tgtEl>
                                          <p:spTgt spid="30"/>
                                        </p:tgtEl>
                                      </p:cBhvr>
                                    </p:animEffect>
                                  </p:childTnLst>
                                  <p:subTnLst>
                                    <p:audio>
                                      <p:cMediaNode>
                                        <p:cTn display="0" masterRel="sameClick">
                                          <p:stCondLst>
                                            <p:cond evt="begin" delay="0">
                                              <p:tn val="56"/>
                                            </p:cond>
                                          </p:stCondLst>
                                          <p:endCondLst>
                                            <p:cond evt="onStopAudio" delay="0">
                                              <p:tgtEl>
                                                <p:sldTgt/>
                                              </p:tgtEl>
                                            </p:cond>
                                          </p:endCondLst>
                                        </p:cTn>
                                        <p:tgtEl>
                                          <p:sndTgt r:embed="rId3" name="Trò-chơi-chíu.wav"/>
                                        </p:tgtEl>
                                      </p:cMediaNode>
                                    </p:audio>
                                  </p:subTnLst>
                                </p:cTn>
                              </p:par>
                            </p:childTnLst>
                          </p:cTn>
                        </p:par>
                        <p:par>
                          <p:cTn id="59" fill="hold">
                            <p:stCondLst>
                              <p:cond delay="500"/>
                            </p:stCondLst>
                            <p:childTnLst>
                              <p:par>
                                <p:cTn id="60" presetID="6" presetClass="entr" presetSubtype="32" fill="hold" grpId="0" nodeType="afterEffect">
                                  <p:stCondLst>
                                    <p:cond delay="0"/>
                                  </p:stCondLst>
                                  <p:childTnLst>
                                    <p:set>
                                      <p:cBhvr>
                                        <p:cTn id="61" dur="1" fill="hold">
                                          <p:stCondLst>
                                            <p:cond delay="0"/>
                                          </p:stCondLst>
                                        </p:cTn>
                                        <p:tgtEl>
                                          <p:spTgt spid="32"/>
                                        </p:tgtEl>
                                        <p:attrNameLst>
                                          <p:attrName>style.visibility</p:attrName>
                                        </p:attrNameLst>
                                      </p:cBhvr>
                                      <p:to>
                                        <p:strVal val="visible"/>
                                      </p:to>
                                    </p:set>
                                    <p:animEffect transition="in" filter="circle(out)">
                                      <p:cBhvr>
                                        <p:cTn id="62" dur="500"/>
                                        <p:tgtEl>
                                          <p:spTgt spid="32"/>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1" fill="hold" nodeType="clickEffect">
                                  <p:stCondLst>
                                    <p:cond delay="0"/>
                                  </p:stCondLst>
                                  <p:childTnLst>
                                    <p:set>
                                      <p:cBhvr>
                                        <p:cTn id="66" dur="1" fill="hold">
                                          <p:stCondLst>
                                            <p:cond delay="0"/>
                                          </p:stCondLst>
                                        </p:cTn>
                                        <p:tgtEl>
                                          <p:spTgt spid="39"/>
                                        </p:tgtEl>
                                        <p:attrNameLst>
                                          <p:attrName>style.visibility</p:attrName>
                                        </p:attrNameLst>
                                      </p:cBhvr>
                                      <p:to>
                                        <p:strVal val="visible"/>
                                      </p:to>
                                    </p:set>
                                    <p:animEffect transition="in" filter="wipe(up)">
                                      <p:cBhvr>
                                        <p:cTn id="67" dur="500"/>
                                        <p:tgtEl>
                                          <p:spTgt spid="39"/>
                                        </p:tgtEl>
                                      </p:cBhvr>
                                    </p:animEffect>
                                  </p:childTnLst>
                                  <p:subTnLst>
                                    <p:audio>
                                      <p:cMediaNode>
                                        <p:cTn display="0" masterRel="sameClick">
                                          <p:stCondLst>
                                            <p:cond evt="begin" delay="0">
                                              <p:tn val="65"/>
                                            </p:cond>
                                          </p:stCondLst>
                                          <p:endCondLst>
                                            <p:cond evt="onStopAudio" delay="0">
                                              <p:tgtEl>
                                                <p:sldTgt/>
                                              </p:tgtEl>
                                            </p:cond>
                                          </p:endCondLst>
                                        </p:cTn>
                                        <p:tgtEl>
                                          <p:sndTgt r:embed="rId3" name="Trò-chơi-chíu.wav"/>
                                        </p:tgtEl>
                                      </p:cMediaNode>
                                    </p:audio>
                                  </p:subTnLst>
                                </p:cTn>
                              </p:par>
                            </p:childTnLst>
                          </p:cTn>
                        </p:par>
                        <p:par>
                          <p:cTn id="68" fill="hold">
                            <p:stCondLst>
                              <p:cond delay="500"/>
                            </p:stCondLst>
                            <p:childTnLst>
                              <p:par>
                                <p:cTn id="69" presetID="6" presetClass="entr" presetSubtype="32" fill="hold" grpId="0" nodeType="afterEffect">
                                  <p:stCondLst>
                                    <p:cond delay="0"/>
                                  </p:stCondLst>
                                  <p:childTnLst>
                                    <p:set>
                                      <p:cBhvr>
                                        <p:cTn id="70" dur="1" fill="hold">
                                          <p:stCondLst>
                                            <p:cond delay="0"/>
                                          </p:stCondLst>
                                        </p:cTn>
                                        <p:tgtEl>
                                          <p:spTgt spid="40"/>
                                        </p:tgtEl>
                                        <p:attrNameLst>
                                          <p:attrName>style.visibility</p:attrName>
                                        </p:attrNameLst>
                                      </p:cBhvr>
                                      <p:to>
                                        <p:strVal val="visible"/>
                                      </p:to>
                                    </p:set>
                                    <p:animEffect transition="in" filter="circle(out)">
                                      <p:cBhvr>
                                        <p:cTn id="71" dur="500"/>
                                        <p:tgtEl>
                                          <p:spTgt spid="40"/>
                                        </p:tgtEl>
                                      </p:cBhvr>
                                    </p:animEffect>
                                  </p:childTnLst>
                                </p:cTn>
                              </p:par>
                            </p:childTnLst>
                          </p:cTn>
                        </p:par>
                      </p:childTnLst>
                    </p:cTn>
                  </p:par>
                  <p:par>
                    <p:cTn id="72" fill="hold">
                      <p:stCondLst>
                        <p:cond delay="indefinite"/>
                      </p:stCondLst>
                      <p:childTnLst>
                        <p:par>
                          <p:cTn id="73" fill="hold">
                            <p:stCondLst>
                              <p:cond delay="0"/>
                            </p:stCondLst>
                            <p:childTnLst>
                              <p:par>
                                <p:cTn id="74" presetID="22" presetClass="entr" presetSubtype="8" fill="hold" nodeType="clickEffect">
                                  <p:stCondLst>
                                    <p:cond delay="0"/>
                                  </p:stCondLst>
                                  <p:childTnLst>
                                    <p:set>
                                      <p:cBhvr>
                                        <p:cTn id="75" dur="1" fill="hold">
                                          <p:stCondLst>
                                            <p:cond delay="0"/>
                                          </p:stCondLst>
                                        </p:cTn>
                                        <p:tgtEl>
                                          <p:spTgt spid="43"/>
                                        </p:tgtEl>
                                        <p:attrNameLst>
                                          <p:attrName>style.visibility</p:attrName>
                                        </p:attrNameLst>
                                      </p:cBhvr>
                                      <p:to>
                                        <p:strVal val="visible"/>
                                      </p:to>
                                    </p:set>
                                    <p:animEffect transition="in" filter="wipe(left)">
                                      <p:cBhvr>
                                        <p:cTn id="76" dur="500"/>
                                        <p:tgtEl>
                                          <p:spTgt spid="43"/>
                                        </p:tgtEl>
                                      </p:cBhvr>
                                    </p:animEffect>
                                  </p:childTnLst>
                                  <p:subTnLst>
                                    <p:audio>
                                      <p:cMediaNode>
                                        <p:cTn display="0" masterRel="sameClick">
                                          <p:stCondLst>
                                            <p:cond evt="begin" delay="0">
                                              <p:tn val="74"/>
                                            </p:cond>
                                          </p:stCondLst>
                                          <p:endCondLst>
                                            <p:cond evt="onStopAudio" delay="0">
                                              <p:tgtEl>
                                                <p:sldTgt/>
                                              </p:tgtEl>
                                            </p:cond>
                                          </p:endCondLst>
                                        </p:cTn>
                                        <p:tgtEl>
                                          <p:sndTgt r:embed="rId3" name="Trò-chơi-chíu.wav"/>
                                        </p:tgtEl>
                                      </p:cMediaNode>
                                    </p:audio>
                                  </p:subTnLst>
                                </p:cTn>
                              </p:par>
                            </p:childTnLst>
                          </p:cTn>
                        </p:par>
                        <p:par>
                          <p:cTn id="77" fill="hold">
                            <p:stCondLst>
                              <p:cond delay="500"/>
                            </p:stCondLst>
                            <p:childTnLst>
                              <p:par>
                                <p:cTn id="78" presetID="6" presetClass="entr" presetSubtype="32" fill="hold" grpId="0" nodeType="afterEffect">
                                  <p:stCondLst>
                                    <p:cond delay="0"/>
                                  </p:stCondLst>
                                  <p:childTnLst>
                                    <p:set>
                                      <p:cBhvr>
                                        <p:cTn id="79" dur="1" fill="hold">
                                          <p:stCondLst>
                                            <p:cond delay="0"/>
                                          </p:stCondLst>
                                        </p:cTn>
                                        <p:tgtEl>
                                          <p:spTgt spid="46"/>
                                        </p:tgtEl>
                                        <p:attrNameLst>
                                          <p:attrName>style.visibility</p:attrName>
                                        </p:attrNameLst>
                                      </p:cBhvr>
                                      <p:to>
                                        <p:strVal val="visible"/>
                                      </p:to>
                                    </p:set>
                                    <p:animEffect transition="in" filter="circle(out)">
                                      <p:cBhvr>
                                        <p:cTn id="80" dur="500"/>
                                        <p:tgtEl>
                                          <p:spTgt spid="46"/>
                                        </p:tgtEl>
                                      </p:cBhvr>
                                    </p:animEffect>
                                  </p:childTnLst>
                                </p:cTn>
                              </p:par>
                            </p:childTnLst>
                          </p:cTn>
                        </p:par>
                      </p:childTnLst>
                    </p:cTn>
                  </p:par>
                  <p:par>
                    <p:cTn id="81" fill="hold">
                      <p:stCondLst>
                        <p:cond delay="indefinite"/>
                      </p:stCondLst>
                      <p:childTnLst>
                        <p:par>
                          <p:cTn id="82" fill="hold">
                            <p:stCondLst>
                              <p:cond delay="0"/>
                            </p:stCondLst>
                            <p:childTnLst>
                              <p:par>
                                <p:cTn id="83" presetID="22" presetClass="entr" presetSubtype="8" fill="hold" nodeType="clickEffect">
                                  <p:stCondLst>
                                    <p:cond delay="0"/>
                                  </p:stCondLst>
                                  <p:childTnLst>
                                    <p:set>
                                      <p:cBhvr>
                                        <p:cTn id="84" dur="1" fill="hold">
                                          <p:stCondLst>
                                            <p:cond delay="0"/>
                                          </p:stCondLst>
                                        </p:cTn>
                                        <p:tgtEl>
                                          <p:spTgt spid="29"/>
                                        </p:tgtEl>
                                        <p:attrNameLst>
                                          <p:attrName>style.visibility</p:attrName>
                                        </p:attrNameLst>
                                      </p:cBhvr>
                                      <p:to>
                                        <p:strVal val="visible"/>
                                      </p:to>
                                    </p:set>
                                    <p:animEffect transition="in" filter="wipe(left)">
                                      <p:cBhvr>
                                        <p:cTn id="85" dur="500"/>
                                        <p:tgtEl>
                                          <p:spTgt spid="29"/>
                                        </p:tgtEl>
                                      </p:cBhvr>
                                    </p:animEffect>
                                  </p:childTnLst>
                                  <p:subTnLst>
                                    <p:audio>
                                      <p:cMediaNode>
                                        <p:cTn display="0" masterRel="sameClick">
                                          <p:stCondLst>
                                            <p:cond evt="begin" delay="0">
                                              <p:tn val="83"/>
                                            </p:cond>
                                          </p:stCondLst>
                                          <p:endCondLst>
                                            <p:cond evt="onStopAudio" delay="0">
                                              <p:tgtEl>
                                                <p:sldTgt/>
                                              </p:tgtEl>
                                            </p:cond>
                                          </p:endCondLst>
                                        </p:cTn>
                                        <p:tgtEl>
                                          <p:sndTgt r:embed="rId3" name="Trò-chơi-chíu.wav"/>
                                        </p:tgtEl>
                                      </p:cMediaNode>
                                    </p:audio>
                                  </p:subTnLst>
                                </p:cTn>
                              </p:par>
                            </p:childTnLst>
                          </p:cTn>
                        </p:par>
                        <p:par>
                          <p:cTn id="86" fill="hold">
                            <p:stCondLst>
                              <p:cond delay="500"/>
                            </p:stCondLst>
                            <p:childTnLst>
                              <p:par>
                                <p:cTn id="87" presetID="6" presetClass="entr" presetSubtype="32" fill="hold" grpId="0" nodeType="afterEffect">
                                  <p:stCondLst>
                                    <p:cond delay="0"/>
                                  </p:stCondLst>
                                  <p:childTnLst>
                                    <p:set>
                                      <p:cBhvr>
                                        <p:cTn id="88" dur="1" fill="hold">
                                          <p:stCondLst>
                                            <p:cond delay="0"/>
                                          </p:stCondLst>
                                        </p:cTn>
                                        <p:tgtEl>
                                          <p:spTgt spid="31"/>
                                        </p:tgtEl>
                                        <p:attrNameLst>
                                          <p:attrName>style.visibility</p:attrName>
                                        </p:attrNameLst>
                                      </p:cBhvr>
                                      <p:to>
                                        <p:strVal val="visible"/>
                                      </p:to>
                                    </p:set>
                                    <p:animEffect transition="in" filter="circle(out)">
                                      <p:cBhvr>
                                        <p:cTn id="89" dur="500"/>
                                        <p:tgtEl>
                                          <p:spTgt spid="31"/>
                                        </p:tgtEl>
                                      </p:cBhvr>
                                    </p:animEffect>
                                  </p:childTnLst>
                                </p:cTn>
                              </p:par>
                            </p:childTnLst>
                          </p:cTn>
                        </p:par>
                      </p:childTnLst>
                    </p:cTn>
                  </p:par>
                  <p:par>
                    <p:cTn id="90" fill="hold">
                      <p:stCondLst>
                        <p:cond delay="indefinite"/>
                      </p:stCondLst>
                      <p:childTnLst>
                        <p:par>
                          <p:cTn id="91" fill="hold">
                            <p:stCondLst>
                              <p:cond delay="0"/>
                            </p:stCondLst>
                            <p:childTnLst>
                              <p:par>
                                <p:cTn id="92" presetID="22" presetClass="entr" presetSubtype="2" fill="hold" nodeType="clickEffect">
                                  <p:stCondLst>
                                    <p:cond delay="0"/>
                                  </p:stCondLst>
                                  <p:childTnLst>
                                    <p:set>
                                      <p:cBhvr>
                                        <p:cTn id="93" dur="1" fill="hold">
                                          <p:stCondLst>
                                            <p:cond delay="0"/>
                                          </p:stCondLst>
                                        </p:cTn>
                                        <p:tgtEl>
                                          <p:spTgt spid="58"/>
                                        </p:tgtEl>
                                        <p:attrNameLst>
                                          <p:attrName>style.visibility</p:attrName>
                                        </p:attrNameLst>
                                      </p:cBhvr>
                                      <p:to>
                                        <p:strVal val="visible"/>
                                      </p:to>
                                    </p:set>
                                    <p:animEffect transition="in" filter="wipe(right)">
                                      <p:cBhvr>
                                        <p:cTn id="94" dur="500"/>
                                        <p:tgtEl>
                                          <p:spTgt spid="58"/>
                                        </p:tgtEl>
                                      </p:cBhvr>
                                    </p:animEffect>
                                  </p:childTnLst>
                                  <p:subTnLst>
                                    <p:audio>
                                      <p:cMediaNode>
                                        <p:cTn display="0" masterRel="sameClick">
                                          <p:stCondLst>
                                            <p:cond evt="begin" delay="0">
                                              <p:tn val="92"/>
                                            </p:cond>
                                          </p:stCondLst>
                                          <p:endCondLst>
                                            <p:cond evt="onStopAudio" delay="0">
                                              <p:tgtEl>
                                                <p:sldTgt/>
                                              </p:tgtEl>
                                            </p:cond>
                                          </p:endCondLst>
                                        </p:cTn>
                                        <p:tgtEl>
                                          <p:sndTgt r:embed="rId3" name="Trò-chơi-chíu.wav"/>
                                        </p:tgtEl>
                                      </p:cMediaNode>
                                    </p:audio>
                                  </p:subTnLst>
                                </p:cTn>
                              </p:par>
                            </p:childTnLst>
                          </p:cTn>
                        </p:par>
                        <p:par>
                          <p:cTn id="95" fill="hold">
                            <p:stCondLst>
                              <p:cond delay="500"/>
                            </p:stCondLst>
                            <p:childTnLst>
                              <p:par>
                                <p:cTn id="96" presetID="6" presetClass="entr" presetSubtype="32" fill="hold" grpId="0" nodeType="afterEffect">
                                  <p:stCondLst>
                                    <p:cond delay="0"/>
                                  </p:stCondLst>
                                  <p:childTnLst>
                                    <p:set>
                                      <p:cBhvr>
                                        <p:cTn id="97" dur="1" fill="hold">
                                          <p:stCondLst>
                                            <p:cond delay="0"/>
                                          </p:stCondLst>
                                        </p:cTn>
                                        <p:tgtEl>
                                          <p:spTgt spid="62"/>
                                        </p:tgtEl>
                                        <p:attrNameLst>
                                          <p:attrName>style.visibility</p:attrName>
                                        </p:attrNameLst>
                                      </p:cBhvr>
                                      <p:to>
                                        <p:strVal val="visible"/>
                                      </p:to>
                                    </p:set>
                                    <p:animEffect transition="in" filter="circle(out)">
                                      <p:cBhvr>
                                        <p:cTn id="98" dur="500"/>
                                        <p:tgtEl>
                                          <p:spTgt spid="62"/>
                                        </p:tgtEl>
                                      </p:cBhvr>
                                    </p:animEffect>
                                  </p:childTnLst>
                                </p:cTn>
                              </p:par>
                            </p:childTnLst>
                          </p:cTn>
                        </p:par>
                      </p:childTnLst>
                    </p:cTn>
                  </p:par>
                  <p:par>
                    <p:cTn id="99" fill="hold">
                      <p:stCondLst>
                        <p:cond delay="indefinite"/>
                      </p:stCondLst>
                      <p:childTnLst>
                        <p:par>
                          <p:cTn id="100" fill="hold">
                            <p:stCondLst>
                              <p:cond delay="0"/>
                            </p:stCondLst>
                            <p:childTnLst>
                              <p:par>
                                <p:cTn id="101" presetID="22" presetClass="entr" presetSubtype="1" fill="hold" nodeType="clickEffect">
                                  <p:stCondLst>
                                    <p:cond delay="0"/>
                                  </p:stCondLst>
                                  <p:childTnLst>
                                    <p:set>
                                      <p:cBhvr>
                                        <p:cTn id="102" dur="1" fill="hold">
                                          <p:stCondLst>
                                            <p:cond delay="0"/>
                                          </p:stCondLst>
                                        </p:cTn>
                                        <p:tgtEl>
                                          <p:spTgt spid="26"/>
                                        </p:tgtEl>
                                        <p:attrNameLst>
                                          <p:attrName>style.visibility</p:attrName>
                                        </p:attrNameLst>
                                      </p:cBhvr>
                                      <p:to>
                                        <p:strVal val="visible"/>
                                      </p:to>
                                    </p:set>
                                    <p:animEffect transition="in" filter="wipe(up)">
                                      <p:cBhvr>
                                        <p:cTn id="103" dur="500"/>
                                        <p:tgtEl>
                                          <p:spTgt spid="26"/>
                                        </p:tgtEl>
                                      </p:cBhvr>
                                    </p:animEffect>
                                  </p:childTnLst>
                                  <p:subTnLst>
                                    <p:audio>
                                      <p:cMediaNode>
                                        <p:cTn display="0" masterRel="sameClick">
                                          <p:stCondLst>
                                            <p:cond evt="begin" delay="0">
                                              <p:tn val="101"/>
                                            </p:cond>
                                          </p:stCondLst>
                                          <p:endCondLst>
                                            <p:cond evt="onStopAudio" delay="0">
                                              <p:tgtEl>
                                                <p:sldTgt/>
                                              </p:tgtEl>
                                            </p:cond>
                                          </p:endCondLst>
                                        </p:cTn>
                                        <p:tgtEl>
                                          <p:sndTgt r:embed="rId3" name="Trò-chơi-chíu.wav"/>
                                        </p:tgtEl>
                                      </p:cMediaNode>
                                    </p:audio>
                                  </p:subTnLst>
                                </p:cTn>
                              </p:par>
                            </p:childTnLst>
                          </p:cTn>
                        </p:par>
                        <p:par>
                          <p:cTn id="104" fill="hold">
                            <p:stCondLst>
                              <p:cond delay="500"/>
                            </p:stCondLst>
                            <p:childTnLst>
                              <p:par>
                                <p:cTn id="105" presetID="6" presetClass="entr" presetSubtype="32" fill="hold" grpId="0" nodeType="afterEffect">
                                  <p:stCondLst>
                                    <p:cond delay="0"/>
                                  </p:stCondLst>
                                  <p:childTnLst>
                                    <p:set>
                                      <p:cBhvr>
                                        <p:cTn id="106" dur="1" fill="hold">
                                          <p:stCondLst>
                                            <p:cond delay="0"/>
                                          </p:stCondLst>
                                        </p:cTn>
                                        <p:tgtEl>
                                          <p:spTgt spid="27"/>
                                        </p:tgtEl>
                                        <p:attrNameLst>
                                          <p:attrName>style.visibility</p:attrName>
                                        </p:attrNameLst>
                                      </p:cBhvr>
                                      <p:to>
                                        <p:strVal val="visible"/>
                                      </p:to>
                                    </p:set>
                                    <p:animEffect transition="in" filter="circle(out)">
                                      <p:cBhvr>
                                        <p:cTn id="10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32" grpId="0" animBg="1"/>
      <p:bldP spid="40" grpId="0" animBg="1"/>
      <p:bldP spid="46" grpId="0" animBg="1"/>
      <p:bldP spid="62" grpId="0" animBg="1"/>
      <p:bldP spid="70" grpId="0"/>
      <p:bldP spid="31" grpId="0" animBg="1"/>
      <p:bldP spid="41" grpId="0" animBg="1"/>
      <p:bldP spid="45" grpId="0" animBg="1"/>
      <p:bldP spid="48" grpId="0" animBg="1"/>
      <p:bldP spid="2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TextBox 32">
            <a:extLst>
              <a:ext uri="{FF2B5EF4-FFF2-40B4-BE49-F238E27FC236}">
                <a16:creationId xmlns:a16="http://schemas.microsoft.com/office/drawing/2014/main" xmlns="" id="{3C41D223-ED72-4CE9-8B02-00150D6C32BE}"/>
              </a:ext>
            </a:extLst>
          </p:cNvPr>
          <p:cNvSpPr txBox="1"/>
          <p:nvPr/>
        </p:nvSpPr>
        <p:spPr>
          <a:xfrm>
            <a:off x="2045064" y="663907"/>
            <a:ext cx="655029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a:noFill/>
                </a:ln>
                <a:solidFill>
                  <a:srgbClr val="FF0066"/>
                </a:solidFill>
                <a:effectLst>
                  <a:outerShdw blurRad="63500" sx="102000" sy="102000" algn="ctr" rotWithShape="0">
                    <a:prstClr val="black">
                      <a:alpha val="40000"/>
                    </a:prstClr>
                  </a:outerShdw>
                </a:effectLst>
                <a:uLnTx/>
                <a:uFillTx/>
                <a:latin typeface="SVN-Roselina Script" panose="02000000000000000000" pitchFamily="50" charset="0"/>
                <a:ea typeface="White Xmas PERSONAL USE" pitchFamily="50" charset="0"/>
                <a:cs typeface="Baloo" panose="03080902040302020200" pitchFamily="66" charset="0"/>
              </a:rPr>
              <a:t>Bài</a:t>
            </a:r>
            <a:r>
              <a:rPr kumimoji="0" lang="en-US" sz="6000" b="1" i="0" u="none" strike="noStrike" kern="1200" cap="none" spc="0" normalizeH="0" baseline="0" noProof="0" dirty="0">
                <a:ln>
                  <a:noFill/>
                </a:ln>
                <a:solidFill>
                  <a:srgbClr val="FF0066"/>
                </a:solidFill>
                <a:effectLst>
                  <a:outerShdw blurRad="63500" sx="102000" sy="102000" algn="ctr" rotWithShape="0">
                    <a:prstClr val="black">
                      <a:alpha val="40000"/>
                    </a:prstClr>
                  </a:outerShdw>
                </a:effectLst>
                <a:uLnTx/>
                <a:uFillTx/>
                <a:latin typeface="SVN-Roselina Script" panose="02000000000000000000" pitchFamily="50" charset="0"/>
                <a:ea typeface="White Xmas PERSONAL USE" pitchFamily="50" charset="0"/>
                <a:cs typeface="Baloo" panose="03080902040302020200" pitchFamily="66" charset="0"/>
              </a:rPr>
              <a:t> </a:t>
            </a:r>
            <a:r>
              <a:rPr kumimoji="0" lang="en-US" sz="6000" b="1" i="0" u="none" strike="noStrike" kern="1200" cap="none" spc="0" normalizeH="0" baseline="0" noProof="0" dirty="0" err="1">
                <a:ln>
                  <a:noFill/>
                </a:ln>
                <a:solidFill>
                  <a:srgbClr val="FF0066"/>
                </a:solidFill>
                <a:effectLst>
                  <a:outerShdw blurRad="63500" sx="102000" sy="102000" algn="ctr" rotWithShape="0">
                    <a:prstClr val="black">
                      <a:alpha val="40000"/>
                    </a:prstClr>
                  </a:outerShdw>
                </a:effectLst>
                <a:uLnTx/>
                <a:uFillTx/>
                <a:latin typeface="SVN-Roselina Script" panose="02000000000000000000" pitchFamily="50" charset="0"/>
                <a:ea typeface="White Xmas PERSONAL USE" pitchFamily="50" charset="0"/>
                <a:cs typeface="Baloo" panose="03080902040302020200" pitchFamily="66" charset="0"/>
              </a:rPr>
              <a:t>làm</a:t>
            </a:r>
            <a:r>
              <a:rPr kumimoji="0" lang="en-US" sz="6000" b="1" i="0" u="none" strike="noStrike" kern="1200" cap="none" spc="0" normalizeH="0" baseline="0" noProof="0" dirty="0">
                <a:ln>
                  <a:noFill/>
                </a:ln>
                <a:solidFill>
                  <a:srgbClr val="FF0066"/>
                </a:solidFill>
                <a:effectLst>
                  <a:outerShdw blurRad="63500" sx="102000" sy="102000" algn="ctr" rotWithShape="0">
                    <a:prstClr val="black">
                      <a:alpha val="40000"/>
                    </a:prstClr>
                  </a:outerShdw>
                </a:effectLst>
                <a:uLnTx/>
                <a:uFillTx/>
                <a:latin typeface="SVN-Roselina Script" panose="02000000000000000000" pitchFamily="50" charset="0"/>
                <a:ea typeface="White Xmas PERSONAL USE" pitchFamily="50" charset="0"/>
                <a:cs typeface="Baloo" panose="03080902040302020200" pitchFamily="66" charset="0"/>
              </a:rPr>
              <a:t> </a:t>
            </a:r>
            <a:r>
              <a:rPr kumimoji="0" lang="en-US" sz="6000" b="1" i="0" u="none" strike="noStrike" kern="1200" cap="none" spc="0" normalizeH="0" baseline="0" noProof="0" dirty="0" err="1">
                <a:ln>
                  <a:noFill/>
                </a:ln>
                <a:solidFill>
                  <a:srgbClr val="FF0066"/>
                </a:solidFill>
                <a:effectLst>
                  <a:outerShdw blurRad="63500" sx="102000" sy="102000" algn="ctr" rotWithShape="0">
                    <a:prstClr val="black">
                      <a:alpha val="40000"/>
                    </a:prstClr>
                  </a:outerShdw>
                </a:effectLst>
                <a:uLnTx/>
                <a:uFillTx/>
                <a:latin typeface="SVN-Roselina Script" panose="02000000000000000000" pitchFamily="50" charset="0"/>
                <a:ea typeface="White Xmas PERSONAL USE" pitchFamily="50" charset="0"/>
                <a:cs typeface="Baloo" panose="03080902040302020200" pitchFamily="66" charset="0"/>
              </a:rPr>
              <a:t>mẫu</a:t>
            </a:r>
            <a:endParaRPr kumimoji="0" lang="en-US" sz="6000" b="1" i="0" u="none" strike="noStrike" kern="1200" cap="none" spc="0" normalizeH="0" baseline="0" noProof="0" dirty="0">
              <a:ln>
                <a:noFill/>
              </a:ln>
              <a:solidFill>
                <a:srgbClr val="FF0066"/>
              </a:solidFill>
              <a:effectLst>
                <a:outerShdw blurRad="63500" sx="102000" sy="102000" algn="ctr" rotWithShape="0">
                  <a:prstClr val="black">
                    <a:alpha val="40000"/>
                  </a:prstClr>
                </a:outerShdw>
              </a:effectLst>
              <a:uLnTx/>
              <a:uFillTx/>
              <a:latin typeface="SVN-Roselina Script" panose="02000000000000000000" pitchFamily="50" charset="0"/>
              <a:ea typeface="White Xmas PERSONAL USE" pitchFamily="50" charset="0"/>
              <a:cs typeface="Baloo" panose="03080902040302020200" pitchFamily="66" charset="0"/>
            </a:endParaRPr>
          </a:p>
        </p:txBody>
      </p:sp>
      <p:sp>
        <p:nvSpPr>
          <p:cNvPr id="35" name="TextBox 34">
            <a:extLst>
              <a:ext uri="{FF2B5EF4-FFF2-40B4-BE49-F238E27FC236}">
                <a16:creationId xmlns:a16="http://schemas.microsoft.com/office/drawing/2014/main" xmlns="" id="{997BC32E-BC0F-466C-BBDA-E86AB244AD8F}"/>
              </a:ext>
            </a:extLst>
          </p:cNvPr>
          <p:cNvSpPr txBox="1"/>
          <p:nvPr/>
        </p:nvSpPr>
        <p:spPr>
          <a:xfrm>
            <a:off x="704249" y="1791597"/>
            <a:ext cx="8877901" cy="3108543"/>
          </a:xfrm>
          <a:prstGeom prst="rect">
            <a:avLst/>
          </a:prstGeom>
          <a:noFill/>
        </p:spPr>
        <p:txBody>
          <a:bodyPr wrap="square">
            <a:spAutoFit/>
          </a:bodyPr>
          <a:lstStyle/>
          <a:p>
            <a:pPr lvl="0" algn="just">
              <a:defRPr/>
            </a:pP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C</a:t>
            </a:r>
            <a:r>
              <a:rPr lang="vi-VN"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hiếc cặp nhỏ là người bạn thân thiết nhất của em. Chiếc cặp hình chữ nhật, có màu hồng, trên cặp in nổi hình nàng công chúa Sofia mà em yêu thích. Quai cặp được làm bằng nhựa, trông rất chắc chắn. Hai dây đeo là vải ni lông màu đen. Bên trong, cặp có ba ngăn nhỏ, to, thuận tiện cho việc đựng sách vở và đồ dùng học tập. Em rất yêu quý chiếc cặp này.</a:t>
            </a:r>
          </a:p>
        </p:txBody>
      </p:sp>
      <p:pic>
        <p:nvPicPr>
          <p:cNvPr id="37" name="Picture 36" descr="A picture containing toy, doll&#10;&#10;Description automatically generated">
            <a:extLst>
              <a:ext uri="{FF2B5EF4-FFF2-40B4-BE49-F238E27FC236}">
                <a16:creationId xmlns:a16="http://schemas.microsoft.com/office/drawing/2014/main" xmlns="" id="{BF66B678-F60E-4D49-ABCF-04268919488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02688" y="-65641"/>
            <a:ext cx="3714476" cy="3714476"/>
          </a:xfrm>
          <a:prstGeom prst="rect">
            <a:avLst/>
          </a:prstGeom>
          <a:effectLst>
            <a:outerShdw blurRad="50800" dist="38100" dir="16200000" rotWithShape="0">
              <a:prstClr val="black">
                <a:alpha val="40000"/>
              </a:prstClr>
            </a:outerShdw>
          </a:effectLst>
        </p:spPr>
      </p:pic>
    </p:spTree>
    <p:extLst>
      <p:ext uri="{BB962C8B-B14F-4D97-AF65-F5344CB8AC3E}">
        <p14:creationId xmlns:p14="http://schemas.microsoft.com/office/powerpoint/2010/main" val="121941106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Scale>
                                          <p:cBhvr>
                                            <p:cTn id="7" dur="1000" decel="50000" fill="hold">
                                              <p:stCondLst>
                                                <p:cond delay="0"/>
                                              </p:stCondLst>
                                            </p:cTn>
                                            <p:tgtEl>
                                              <p:spTgt spid="3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33"/>
                                            </p:tgtEl>
                                            <p:attrNameLst>
                                              <p:attrName>ppt_x</p:attrName>
                                              <p:attrName>ppt_y</p:attrName>
                                            </p:attrNameLst>
                                          </p:cBhvr>
                                        </p:animMotion>
                                        <p:animEffect transition="in" filter="fade">
                                          <p:cBhvr>
                                            <p:cTn id="9" dur="1000"/>
                                            <p:tgtEl>
                                              <p:spTgt spid="33"/>
                                            </p:tgtEl>
                                          </p:cBhvr>
                                        </p:animEffect>
                                      </p:childTnLst>
                                    </p:cTn>
                                  </p:par>
                                </p:childTnLst>
                              </p:cTn>
                            </p:par>
                            <p:par>
                              <p:cTn id="10" fill="hold">
                                <p:stCondLst>
                                  <p:cond delay="1000"/>
                                </p:stCondLst>
                                <p:childTnLst>
                                  <p:par>
                                    <p:cTn id="11" presetID="22" presetClass="entr" presetSubtype="1" fill="hold" grpId="0" nodeType="afterEffect">
                                      <p:stCondLst>
                                        <p:cond delay="0"/>
                                      </p:stCondLst>
                                      <p:childTnLst>
                                        <p:set>
                                          <p:cBhvr>
                                            <p:cTn id="12" dur="1" fill="hold">
                                              <p:stCondLst>
                                                <p:cond delay="0"/>
                                              </p:stCondLst>
                                            </p:cTn>
                                            <p:tgtEl>
                                              <p:spTgt spid="35"/>
                                            </p:tgtEl>
                                            <p:attrNameLst>
                                              <p:attrName>style.visibility</p:attrName>
                                            </p:attrNameLst>
                                          </p:cBhvr>
                                          <p:to>
                                            <p:strVal val="visible"/>
                                          </p:to>
                                        </p:set>
                                        <p:animEffect transition="in" filter="wipe(up)">
                                          <p:cBhvr>
                                            <p:cTn id="13" dur="750"/>
                                            <p:tgtEl>
                                              <p:spTgt spid="35"/>
                                            </p:tgtEl>
                                          </p:cBhvr>
                                        </p:animEffect>
                                      </p:childTnLst>
                                    </p:cTn>
                                  </p:par>
                                  <p:par>
                                    <p:cTn id="14" presetID="2" presetClass="entr" presetSubtype="4" fill="hold" nodeType="withEffect" p14:presetBounceEnd="40000">
                                      <p:stCondLst>
                                        <p:cond delay="0"/>
                                      </p:stCondLst>
                                      <p:childTnLst>
                                        <p:set>
                                          <p:cBhvr>
                                            <p:cTn id="15" dur="1" fill="hold">
                                              <p:stCondLst>
                                                <p:cond delay="0"/>
                                              </p:stCondLst>
                                            </p:cTn>
                                            <p:tgtEl>
                                              <p:spTgt spid="37"/>
                                            </p:tgtEl>
                                            <p:attrNameLst>
                                              <p:attrName>style.visibility</p:attrName>
                                            </p:attrNameLst>
                                          </p:cBhvr>
                                          <p:to>
                                            <p:strVal val="visible"/>
                                          </p:to>
                                        </p:set>
                                        <p:anim calcmode="lin" valueType="num" p14:bounceEnd="40000">
                                          <p:cBhvr additive="base">
                                            <p:cTn id="16" dur="750" fill="hold"/>
                                            <p:tgtEl>
                                              <p:spTgt spid="37"/>
                                            </p:tgtEl>
                                            <p:attrNameLst>
                                              <p:attrName>ppt_x</p:attrName>
                                            </p:attrNameLst>
                                          </p:cBhvr>
                                          <p:tavLst>
                                            <p:tav tm="0">
                                              <p:val>
                                                <p:strVal val="#ppt_x"/>
                                              </p:val>
                                            </p:tav>
                                            <p:tav tm="100000">
                                              <p:val>
                                                <p:strVal val="#ppt_x"/>
                                              </p:val>
                                            </p:tav>
                                          </p:tavLst>
                                        </p:anim>
                                        <p:anim calcmode="lin" valueType="num" p14:bounceEnd="40000">
                                          <p:cBhvr additive="base">
                                            <p:cTn id="17" dur="750" fill="hold"/>
                                            <p:tgtEl>
                                              <p:spTgt spid="3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4"/>
                                                </p:cond>
                                              </p:stCondLst>
                                              <p:endCondLst>
                                                <p:cond evt="onStopAudio" delay="0">
                                                  <p:tgtEl>
                                                    <p:sldTgt/>
                                                  </p:tgtEl>
                                                </p:cond>
                                              </p:endCondLst>
                                            </p:cTn>
                                            <p:tgtEl>
                                              <p:sndTgt r:embed="rId2" name="uỷ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5"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Scale>
                                          <p:cBhvr>
                                            <p:cTn id="7" dur="1000" decel="50000" fill="hold">
                                              <p:stCondLst>
                                                <p:cond delay="0"/>
                                              </p:stCondLst>
                                            </p:cTn>
                                            <p:tgtEl>
                                              <p:spTgt spid="3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33"/>
                                            </p:tgtEl>
                                            <p:attrNameLst>
                                              <p:attrName>ppt_x</p:attrName>
                                              <p:attrName>ppt_y</p:attrName>
                                            </p:attrNameLst>
                                          </p:cBhvr>
                                        </p:animMotion>
                                        <p:animEffect transition="in" filter="fade">
                                          <p:cBhvr>
                                            <p:cTn id="9" dur="1000"/>
                                            <p:tgtEl>
                                              <p:spTgt spid="33"/>
                                            </p:tgtEl>
                                          </p:cBhvr>
                                        </p:animEffect>
                                      </p:childTnLst>
                                    </p:cTn>
                                  </p:par>
                                </p:childTnLst>
                              </p:cTn>
                            </p:par>
                            <p:par>
                              <p:cTn id="10" fill="hold">
                                <p:stCondLst>
                                  <p:cond delay="1000"/>
                                </p:stCondLst>
                                <p:childTnLst>
                                  <p:par>
                                    <p:cTn id="11" presetID="22" presetClass="entr" presetSubtype="1" fill="hold" grpId="0" nodeType="afterEffect">
                                      <p:stCondLst>
                                        <p:cond delay="0"/>
                                      </p:stCondLst>
                                      <p:childTnLst>
                                        <p:set>
                                          <p:cBhvr>
                                            <p:cTn id="12" dur="1" fill="hold">
                                              <p:stCondLst>
                                                <p:cond delay="0"/>
                                              </p:stCondLst>
                                            </p:cTn>
                                            <p:tgtEl>
                                              <p:spTgt spid="35"/>
                                            </p:tgtEl>
                                            <p:attrNameLst>
                                              <p:attrName>style.visibility</p:attrName>
                                            </p:attrNameLst>
                                          </p:cBhvr>
                                          <p:to>
                                            <p:strVal val="visible"/>
                                          </p:to>
                                        </p:set>
                                        <p:animEffect transition="in" filter="wipe(up)">
                                          <p:cBhvr>
                                            <p:cTn id="13" dur="750"/>
                                            <p:tgtEl>
                                              <p:spTgt spid="35"/>
                                            </p:tgtEl>
                                          </p:cBhvr>
                                        </p:animEffect>
                                      </p:childTnLst>
                                    </p:cTn>
                                  </p:par>
                                  <p:par>
                                    <p:cTn id="14" presetID="2" presetClass="entr" presetSubtype="4" fill="hold" nodeType="withEffect">
                                      <p:stCondLst>
                                        <p:cond delay="0"/>
                                      </p:stCondLst>
                                      <p:childTnLst>
                                        <p:set>
                                          <p:cBhvr>
                                            <p:cTn id="15" dur="1" fill="hold">
                                              <p:stCondLst>
                                                <p:cond delay="0"/>
                                              </p:stCondLst>
                                            </p:cTn>
                                            <p:tgtEl>
                                              <p:spTgt spid="37"/>
                                            </p:tgtEl>
                                            <p:attrNameLst>
                                              <p:attrName>style.visibility</p:attrName>
                                            </p:attrNameLst>
                                          </p:cBhvr>
                                          <p:to>
                                            <p:strVal val="visible"/>
                                          </p:to>
                                        </p:set>
                                        <p:anim calcmode="lin" valueType="num">
                                          <p:cBhvr additive="base">
                                            <p:cTn id="16" dur="750" fill="hold"/>
                                            <p:tgtEl>
                                              <p:spTgt spid="37"/>
                                            </p:tgtEl>
                                            <p:attrNameLst>
                                              <p:attrName>ppt_x</p:attrName>
                                            </p:attrNameLst>
                                          </p:cBhvr>
                                          <p:tavLst>
                                            <p:tav tm="0">
                                              <p:val>
                                                <p:strVal val="#ppt_x"/>
                                              </p:val>
                                            </p:tav>
                                            <p:tav tm="100000">
                                              <p:val>
                                                <p:strVal val="#ppt_x"/>
                                              </p:val>
                                            </p:tav>
                                          </p:tavLst>
                                        </p:anim>
                                        <p:anim calcmode="lin" valueType="num">
                                          <p:cBhvr additive="base">
                                            <p:cTn id="17" dur="750" fill="hold"/>
                                            <p:tgtEl>
                                              <p:spTgt spid="3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4"/>
                                                </p:cond>
                                              </p:stCondLst>
                                              <p:endCondLst>
                                                <p:cond evt="onStopAudio" delay="0">
                                                  <p:tgtEl>
                                                    <p:sldTgt/>
                                                  </p:tgtEl>
                                                </p:cond>
                                              </p:endCondLst>
                                            </p:cTn>
                                            <p:tgtEl>
                                              <p:sndTgt r:embed="rId4" name="uỷ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5" grpId="0"/>
        </p:bld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6"/>
          <a:stretch>
            <a:fillRect/>
          </a:stretch>
        </p:blipFill>
        <p:spPr>
          <a:xfrm>
            <a:off x="0" y="190"/>
            <a:ext cx="12192000" cy="6857999"/>
          </a:xfrm>
          <a:prstGeom prst="rect">
            <a:avLst/>
          </a:prstGeom>
        </p:spPr>
      </p:pic>
      <p:sp>
        <p:nvSpPr>
          <p:cNvPr id="66" name="Rectangle 65"/>
          <p:cNvSpPr/>
          <p:nvPr/>
        </p:nvSpPr>
        <p:spPr>
          <a:xfrm>
            <a:off x="1674503" y="570888"/>
            <a:ext cx="7271586" cy="1254787"/>
          </a:xfrm>
          <a:prstGeom prst="rect">
            <a:avLst/>
          </a:prstGeom>
          <a:noFill/>
        </p:spPr>
        <p:txBody>
          <a:bodyPr wrap="none" lIns="86699" tIns="43349" rIns="86699" bIns="43349">
            <a:spAutoFit/>
          </a:bodyPr>
          <a:lstStyle/>
          <a:p>
            <a:pPr marL="0" marR="0" lvl="0" indent="0" algn="ctr" defTabSz="866943" rtl="0" eaLnBrk="1" fontAlgn="base" latinLnBrk="0" hangingPunct="1">
              <a:lnSpc>
                <a:spcPct val="100000"/>
              </a:lnSpc>
              <a:spcBef>
                <a:spcPct val="0"/>
              </a:spcBef>
              <a:spcAft>
                <a:spcPct val="0"/>
              </a:spcAft>
              <a:buClrTx/>
              <a:buSzTx/>
              <a:buFontTx/>
              <a:buNone/>
              <a:tabLst/>
              <a:defRPr/>
            </a:pPr>
            <a:r>
              <a:rPr kumimoji="0" lang="en-US" sz="7585" b="1" i="0" u="none" strike="noStrike" kern="1200" cap="none" spc="0" normalizeH="0" baseline="0" noProof="0" dirty="0" err="1">
                <a:ln w="6600">
                  <a:solidFill>
                    <a:srgbClr val="FACE53"/>
                  </a:solidFill>
                  <a:prstDash val="solid"/>
                </a:ln>
                <a:solidFill>
                  <a:srgbClr val="FFFFFF"/>
                </a:solidFill>
                <a:effectLst>
                  <a:outerShdw dist="38100" dir="2700000" algn="tl" rotWithShape="0">
                    <a:srgbClr val="FACE53"/>
                  </a:outerShdw>
                </a:effectLst>
                <a:uLnTx/>
                <a:uFillTx/>
                <a:latin typeface="Calibri" panose="020F0502020204030204" pitchFamily="34" charset="0"/>
                <a:ea typeface="宋体" panose="02010600030101010101" pitchFamily="2" charset="-122"/>
                <a:cs typeface="+mn-cs"/>
              </a:rPr>
              <a:t>Chú</a:t>
            </a:r>
            <a:r>
              <a:rPr kumimoji="0" lang="en-US" sz="7585" b="1" i="0" u="none" strike="noStrike" kern="1200" cap="none" spc="0" normalizeH="0" baseline="0" noProof="0" dirty="0">
                <a:ln w="6600">
                  <a:solidFill>
                    <a:srgbClr val="FACE53"/>
                  </a:solidFill>
                  <a:prstDash val="solid"/>
                </a:ln>
                <a:solidFill>
                  <a:srgbClr val="FFFFFF"/>
                </a:solidFill>
                <a:effectLst>
                  <a:outerShdw dist="38100" dir="2700000" algn="tl" rotWithShape="0">
                    <a:srgbClr val="FACE53"/>
                  </a:outerShdw>
                </a:effectLst>
                <a:uLnTx/>
                <a:uFillTx/>
                <a:latin typeface="Calibri" panose="020F0502020204030204" pitchFamily="34" charset="0"/>
                <a:ea typeface="宋体" panose="02010600030101010101" pitchFamily="2" charset="-122"/>
                <a:cs typeface="+mn-cs"/>
              </a:rPr>
              <a:t> </a:t>
            </a:r>
            <a:r>
              <a:rPr kumimoji="0" lang="en-US" sz="7585" b="1" i="0" u="none" strike="noStrike" kern="1200" cap="none" spc="0" normalizeH="0" baseline="0" noProof="0" dirty="0" err="1">
                <a:ln w="6600">
                  <a:solidFill>
                    <a:srgbClr val="FACE53"/>
                  </a:solidFill>
                  <a:prstDash val="solid"/>
                </a:ln>
                <a:solidFill>
                  <a:srgbClr val="FFFFFF"/>
                </a:solidFill>
                <a:effectLst>
                  <a:outerShdw dist="38100" dir="2700000" algn="tl" rotWithShape="0">
                    <a:srgbClr val="FACE53"/>
                  </a:outerShdw>
                </a:effectLst>
                <a:uLnTx/>
                <a:uFillTx/>
                <a:latin typeface="Calibri" panose="020F0502020204030204" pitchFamily="34" charset="0"/>
                <a:ea typeface="宋体" panose="02010600030101010101" pitchFamily="2" charset="-122"/>
                <a:cs typeface="+mn-cs"/>
              </a:rPr>
              <a:t>ong</a:t>
            </a:r>
            <a:r>
              <a:rPr kumimoji="0" lang="en-US" sz="7585" b="1" i="0" u="none" strike="noStrike" kern="1200" cap="none" spc="0" normalizeH="0" baseline="0" noProof="0" dirty="0">
                <a:ln w="6600">
                  <a:solidFill>
                    <a:srgbClr val="FACE53"/>
                  </a:solidFill>
                  <a:prstDash val="solid"/>
                </a:ln>
                <a:solidFill>
                  <a:srgbClr val="FFFFFF"/>
                </a:solidFill>
                <a:effectLst>
                  <a:outerShdw dist="38100" dir="2700000" algn="tl" rotWithShape="0">
                    <a:srgbClr val="FACE53"/>
                  </a:outerShdw>
                </a:effectLst>
                <a:uLnTx/>
                <a:uFillTx/>
                <a:latin typeface="Calibri" panose="020F0502020204030204" pitchFamily="34" charset="0"/>
                <a:ea typeface="宋体" panose="02010600030101010101" pitchFamily="2" charset="-122"/>
                <a:cs typeface="+mn-cs"/>
              </a:rPr>
              <a:t> </a:t>
            </a:r>
            <a:r>
              <a:rPr kumimoji="0" lang="en-US" sz="7585" b="1" i="0" u="none" strike="noStrike" kern="1200" cap="none" spc="0" normalizeH="0" baseline="0" noProof="0" dirty="0" err="1">
                <a:ln w="6600">
                  <a:solidFill>
                    <a:srgbClr val="FACE53"/>
                  </a:solidFill>
                  <a:prstDash val="solid"/>
                </a:ln>
                <a:solidFill>
                  <a:srgbClr val="FFFFFF"/>
                </a:solidFill>
                <a:effectLst>
                  <a:outerShdw dist="38100" dir="2700000" algn="tl" rotWithShape="0">
                    <a:srgbClr val="FACE53"/>
                  </a:outerShdw>
                </a:effectLst>
                <a:uLnTx/>
                <a:uFillTx/>
                <a:latin typeface="Calibri" panose="020F0502020204030204" pitchFamily="34" charset="0"/>
                <a:ea typeface="宋体" panose="02010600030101010101" pitchFamily="2" charset="-122"/>
                <a:cs typeface="+mn-cs"/>
              </a:rPr>
              <a:t>chăm</a:t>
            </a:r>
            <a:r>
              <a:rPr kumimoji="0" lang="en-US" sz="7585" b="1" i="0" u="none" strike="noStrike" kern="1200" cap="none" spc="0" normalizeH="0" baseline="0" noProof="0" dirty="0">
                <a:ln w="6600">
                  <a:solidFill>
                    <a:srgbClr val="FACE53"/>
                  </a:solidFill>
                  <a:prstDash val="solid"/>
                </a:ln>
                <a:solidFill>
                  <a:srgbClr val="FFFFFF"/>
                </a:solidFill>
                <a:effectLst>
                  <a:outerShdw dist="38100" dir="2700000" algn="tl" rotWithShape="0">
                    <a:srgbClr val="FACE53"/>
                  </a:outerShdw>
                </a:effectLst>
                <a:uLnTx/>
                <a:uFillTx/>
                <a:latin typeface="Calibri" panose="020F0502020204030204" pitchFamily="34" charset="0"/>
                <a:ea typeface="宋体" panose="02010600030101010101" pitchFamily="2" charset="-122"/>
                <a:cs typeface="+mn-cs"/>
              </a:rPr>
              <a:t> </a:t>
            </a:r>
            <a:r>
              <a:rPr kumimoji="0" lang="en-US" sz="7585" b="1" i="0" u="none" strike="noStrike" kern="1200" cap="none" spc="0" normalizeH="0" baseline="0" noProof="0" dirty="0" err="1">
                <a:ln w="6600">
                  <a:solidFill>
                    <a:srgbClr val="FACE53"/>
                  </a:solidFill>
                  <a:prstDash val="solid"/>
                </a:ln>
                <a:solidFill>
                  <a:srgbClr val="FFFFFF"/>
                </a:solidFill>
                <a:effectLst>
                  <a:outerShdw dist="38100" dir="2700000" algn="tl" rotWithShape="0">
                    <a:srgbClr val="FACE53"/>
                  </a:outerShdw>
                </a:effectLst>
                <a:uLnTx/>
                <a:uFillTx/>
                <a:latin typeface="Calibri" panose="020F0502020204030204" pitchFamily="34" charset="0"/>
                <a:ea typeface="宋体" panose="02010600030101010101" pitchFamily="2" charset="-122"/>
                <a:cs typeface="+mn-cs"/>
              </a:rPr>
              <a:t>chỉ</a:t>
            </a:r>
            <a:endParaRPr kumimoji="0" lang="en-US" sz="7585" b="1" i="0" u="none" strike="noStrike" kern="1200" cap="none" spc="0" normalizeH="0" baseline="0" noProof="0" dirty="0">
              <a:ln w="6600">
                <a:solidFill>
                  <a:srgbClr val="FACE53"/>
                </a:solidFill>
                <a:prstDash val="solid"/>
              </a:ln>
              <a:solidFill>
                <a:srgbClr val="FFFFFF"/>
              </a:solidFill>
              <a:effectLst>
                <a:outerShdw dist="38100" dir="2700000" algn="tl" rotWithShape="0">
                  <a:srgbClr val="FACE53"/>
                </a:outerShdw>
              </a:effectLst>
              <a:uLnTx/>
              <a:uFillTx/>
              <a:latin typeface="Calibri" panose="020F0502020204030204" pitchFamily="34" charset="0"/>
              <a:ea typeface="宋体" panose="02010600030101010101" pitchFamily="2" charset="-122"/>
              <a:cs typeface="+mn-cs"/>
            </a:endParaRPr>
          </a:p>
        </p:txBody>
      </p:sp>
      <p:sp>
        <p:nvSpPr>
          <p:cNvPr id="83" name="Rectangle 82"/>
          <p:cNvSpPr/>
          <p:nvPr/>
        </p:nvSpPr>
        <p:spPr>
          <a:xfrm>
            <a:off x="1714084" y="584382"/>
            <a:ext cx="7271586" cy="1254787"/>
          </a:xfrm>
          <a:prstGeom prst="rect">
            <a:avLst/>
          </a:prstGeom>
          <a:noFill/>
        </p:spPr>
        <p:txBody>
          <a:bodyPr wrap="none" lIns="86699" tIns="43349" rIns="86699" bIns="43349">
            <a:spAutoFit/>
          </a:bodyPr>
          <a:lstStyle/>
          <a:p>
            <a:pPr marL="0" marR="0" lvl="0" indent="0" algn="ctr" defTabSz="866943" rtl="0" eaLnBrk="1" fontAlgn="base" latinLnBrk="0" hangingPunct="1">
              <a:lnSpc>
                <a:spcPct val="100000"/>
              </a:lnSpc>
              <a:spcBef>
                <a:spcPct val="0"/>
              </a:spcBef>
              <a:spcAft>
                <a:spcPct val="0"/>
              </a:spcAft>
              <a:buClrTx/>
              <a:buSzTx/>
              <a:buFontTx/>
              <a:buNone/>
              <a:tabLst/>
              <a:defRPr/>
            </a:pPr>
            <a:r>
              <a:rPr kumimoji="0" lang="en-US" sz="7585" b="1" i="0" u="none" strike="noStrike" kern="1200" cap="none" spc="0" normalizeH="0" baseline="0" noProof="0" dirty="0" err="1">
                <a:ln w="6600">
                  <a:solidFill>
                    <a:srgbClr val="FACE53"/>
                  </a:solidFill>
                  <a:prstDash val="solid"/>
                </a:ln>
                <a:solidFill>
                  <a:srgbClr val="7030A0"/>
                </a:solidFill>
                <a:effectLst>
                  <a:outerShdw dist="38100" dir="2700000" algn="tl" rotWithShape="0">
                    <a:srgbClr val="FACE53"/>
                  </a:outerShdw>
                </a:effectLst>
                <a:uLnTx/>
                <a:uFillTx/>
                <a:latin typeface="Calibri" panose="020F0502020204030204" pitchFamily="34" charset="0"/>
                <a:ea typeface="宋体" panose="02010600030101010101" pitchFamily="2" charset="-122"/>
                <a:cs typeface="+mn-cs"/>
              </a:rPr>
              <a:t>Chú</a:t>
            </a:r>
            <a:r>
              <a:rPr kumimoji="0" lang="en-US" sz="7585" b="1" i="0" u="none" strike="noStrike" kern="1200" cap="none" spc="0" normalizeH="0" baseline="0" noProof="0" dirty="0">
                <a:ln w="6600">
                  <a:solidFill>
                    <a:srgbClr val="FACE53"/>
                  </a:solidFill>
                  <a:prstDash val="solid"/>
                </a:ln>
                <a:solidFill>
                  <a:srgbClr val="7030A0"/>
                </a:solidFill>
                <a:effectLst>
                  <a:outerShdw dist="38100" dir="2700000" algn="tl" rotWithShape="0">
                    <a:srgbClr val="FACE53"/>
                  </a:outerShdw>
                </a:effectLst>
                <a:uLnTx/>
                <a:uFillTx/>
                <a:latin typeface="Calibri" panose="020F0502020204030204" pitchFamily="34" charset="0"/>
                <a:ea typeface="宋体" panose="02010600030101010101" pitchFamily="2" charset="-122"/>
                <a:cs typeface="+mn-cs"/>
              </a:rPr>
              <a:t> </a:t>
            </a:r>
            <a:r>
              <a:rPr kumimoji="0" lang="en-US" sz="7585" b="1" i="0" u="none" strike="noStrike" kern="1200" cap="none" spc="0" normalizeH="0" baseline="0" noProof="0" dirty="0" err="1">
                <a:ln w="6600">
                  <a:solidFill>
                    <a:srgbClr val="FACE53"/>
                  </a:solidFill>
                  <a:prstDash val="solid"/>
                </a:ln>
                <a:solidFill>
                  <a:srgbClr val="7030A0"/>
                </a:solidFill>
                <a:effectLst>
                  <a:outerShdw dist="38100" dir="2700000" algn="tl" rotWithShape="0">
                    <a:srgbClr val="FACE53"/>
                  </a:outerShdw>
                </a:effectLst>
                <a:uLnTx/>
                <a:uFillTx/>
                <a:latin typeface="Calibri" panose="020F0502020204030204" pitchFamily="34" charset="0"/>
                <a:ea typeface="宋体" panose="02010600030101010101" pitchFamily="2" charset="-122"/>
                <a:cs typeface="+mn-cs"/>
              </a:rPr>
              <a:t>ong</a:t>
            </a:r>
            <a:r>
              <a:rPr kumimoji="0" lang="en-US" sz="7585" b="1" i="0" u="none" strike="noStrike" kern="1200" cap="none" spc="0" normalizeH="0" baseline="0" noProof="0" dirty="0">
                <a:ln w="6600">
                  <a:solidFill>
                    <a:srgbClr val="FACE53"/>
                  </a:solidFill>
                  <a:prstDash val="solid"/>
                </a:ln>
                <a:solidFill>
                  <a:srgbClr val="7030A0"/>
                </a:solidFill>
                <a:effectLst>
                  <a:outerShdw dist="38100" dir="2700000" algn="tl" rotWithShape="0">
                    <a:srgbClr val="FACE53"/>
                  </a:outerShdw>
                </a:effectLst>
                <a:uLnTx/>
                <a:uFillTx/>
                <a:latin typeface="Calibri" panose="020F0502020204030204" pitchFamily="34" charset="0"/>
                <a:ea typeface="宋体" panose="02010600030101010101" pitchFamily="2" charset="-122"/>
                <a:cs typeface="+mn-cs"/>
              </a:rPr>
              <a:t> </a:t>
            </a:r>
            <a:r>
              <a:rPr kumimoji="0" lang="en-US" sz="7585" b="1" i="0" u="none" strike="noStrike" kern="1200" cap="none" spc="0" normalizeH="0" baseline="0" noProof="0" dirty="0" err="1">
                <a:ln w="6600">
                  <a:solidFill>
                    <a:srgbClr val="FACE53"/>
                  </a:solidFill>
                  <a:prstDash val="solid"/>
                </a:ln>
                <a:solidFill>
                  <a:srgbClr val="7030A0"/>
                </a:solidFill>
                <a:effectLst>
                  <a:outerShdw dist="38100" dir="2700000" algn="tl" rotWithShape="0">
                    <a:srgbClr val="FACE53"/>
                  </a:outerShdw>
                </a:effectLst>
                <a:uLnTx/>
                <a:uFillTx/>
                <a:latin typeface="Calibri" panose="020F0502020204030204" pitchFamily="34" charset="0"/>
                <a:ea typeface="宋体" panose="02010600030101010101" pitchFamily="2" charset="-122"/>
                <a:cs typeface="+mn-cs"/>
              </a:rPr>
              <a:t>chăm</a:t>
            </a:r>
            <a:r>
              <a:rPr kumimoji="0" lang="en-US" sz="7585" b="1" i="0" u="none" strike="noStrike" kern="1200" cap="none" spc="0" normalizeH="0" baseline="0" noProof="0" dirty="0">
                <a:ln w="6600">
                  <a:solidFill>
                    <a:srgbClr val="FACE53"/>
                  </a:solidFill>
                  <a:prstDash val="solid"/>
                </a:ln>
                <a:solidFill>
                  <a:srgbClr val="7030A0"/>
                </a:solidFill>
                <a:effectLst>
                  <a:outerShdw dist="38100" dir="2700000" algn="tl" rotWithShape="0">
                    <a:srgbClr val="FACE53"/>
                  </a:outerShdw>
                </a:effectLst>
                <a:uLnTx/>
                <a:uFillTx/>
                <a:latin typeface="Calibri" panose="020F0502020204030204" pitchFamily="34" charset="0"/>
                <a:ea typeface="宋体" panose="02010600030101010101" pitchFamily="2" charset="-122"/>
                <a:cs typeface="+mn-cs"/>
              </a:rPr>
              <a:t> </a:t>
            </a:r>
            <a:r>
              <a:rPr kumimoji="0" lang="en-US" sz="7585" b="1" i="0" u="none" strike="noStrike" kern="1200" cap="none" spc="0" normalizeH="0" baseline="0" noProof="0" dirty="0" err="1">
                <a:ln w="6600">
                  <a:solidFill>
                    <a:srgbClr val="FACE53"/>
                  </a:solidFill>
                  <a:prstDash val="solid"/>
                </a:ln>
                <a:solidFill>
                  <a:srgbClr val="7030A0"/>
                </a:solidFill>
                <a:effectLst>
                  <a:outerShdw dist="38100" dir="2700000" algn="tl" rotWithShape="0">
                    <a:srgbClr val="FACE53"/>
                  </a:outerShdw>
                </a:effectLst>
                <a:uLnTx/>
                <a:uFillTx/>
                <a:latin typeface="Calibri" panose="020F0502020204030204" pitchFamily="34" charset="0"/>
                <a:ea typeface="宋体" panose="02010600030101010101" pitchFamily="2" charset="-122"/>
                <a:cs typeface="+mn-cs"/>
              </a:rPr>
              <a:t>chỉ</a:t>
            </a:r>
            <a:endParaRPr kumimoji="0" lang="en-US" sz="7585" b="1" i="0" u="none" strike="noStrike" kern="1200" cap="none" spc="0" normalizeH="0" baseline="0" noProof="0" dirty="0">
              <a:ln w="6600">
                <a:solidFill>
                  <a:srgbClr val="FACE53"/>
                </a:solidFill>
                <a:prstDash val="solid"/>
              </a:ln>
              <a:solidFill>
                <a:srgbClr val="7030A0"/>
              </a:solidFill>
              <a:effectLst>
                <a:outerShdw dist="38100" dir="2700000" algn="tl" rotWithShape="0">
                  <a:srgbClr val="FACE53"/>
                </a:outerShdw>
              </a:effectLst>
              <a:uLnTx/>
              <a:uFillTx/>
              <a:latin typeface="Calibri" panose="020F0502020204030204" pitchFamily="34" charset="0"/>
              <a:ea typeface="宋体" panose="02010600030101010101" pitchFamily="2" charset="-122"/>
              <a:cs typeface="+mn-cs"/>
            </a:endParaRPr>
          </a:p>
        </p:txBody>
      </p:sp>
      <p:grpSp>
        <p:nvGrpSpPr>
          <p:cNvPr id="3" name="Google Shape;1012;p37"/>
          <p:cNvGrpSpPr/>
          <p:nvPr/>
        </p:nvGrpSpPr>
        <p:grpSpPr>
          <a:xfrm>
            <a:off x="156217" y="219781"/>
            <a:ext cx="1481347" cy="1508052"/>
            <a:chOff x="5949775" y="2481625"/>
            <a:chExt cx="407775" cy="445825"/>
          </a:xfrm>
        </p:grpSpPr>
        <p:sp>
          <p:nvSpPr>
            <p:cNvPr id="4" name="Google Shape;1013;p37"/>
            <p:cNvSpPr/>
            <p:nvPr/>
          </p:nvSpPr>
          <p:spPr>
            <a:xfrm>
              <a:off x="5949775" y="2746875"/>
              <a:ext cx="72925" cy="42200"/>
            </a:xfrm>
            <a:custGeom>
              <a:avLst/>
              <a:gdLst/>
              <a:ahLst/>
              <a:cxnLst/>
              <a:rect l="l" t="t" r="r" b="b"/>
              <a:pathLst>
                <a:path w="2917" h="1688" extrusionOk="0">
                  <a:moveTo>
                    <a:pt x="2916" y="0"/>
                  </a:moveTo>
                  <a:lnTo>
                    <a:pt x="1" y="849"/>
                  </a:lnTo>
                  <a:lnTo>
                    <a:pt x="2916" y="1687"/>
                  </a:lnTo>
                  <a:lnTo>
                    <a:pt x="2916" y="0"/>
                  </a:lnTo>
                  <a:close/>
                </a:path>
              </a:pathLst>
            </a:custGeom>
            <a:solidFill>
              <a:srgbClr val="84004C"/>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5" name="Google Shape;1014;p37"/>
            <p:cNvSpPr/>
            <p:nvPr/>
          </p:nvSpPr>
          <p:spPr>
            <a:xfrm>
              <a:off x="6061400" y="2481625"/>
              <a:ext cx="176625" cy="179175"/>
            </a:xfrm>
            <a:custGeom>
              <a:avLst/>
              <a:gdLst/>
              <a:ahLst/>
              <a:cxnLst/>
              <a:rect l="l" t="t" r="r" b="b"/>
              <a:pathLst>
                <a:path w="7065" h="7167" extrusionOk="0">
                  <a:moveTo>
                    <a:pt x="3451" y="1"/>
                  </a:moveTo>
                  <a:cubicBezTo>
                    <a:pt x="3204" y="1"/>
                    <a:pt x="2945" y="49"/>
                    <a:pt x="2675" y="154"/>
                  </a:cubicBezTo>
                  <a:cubicBezTo>
                    <a:pt x="1" y="1187"/>
                    <a:pt x="1206" y="3781"/>
                    <a:pt x="2158" y="5112"/>
                  </a:cubicBezTo>
                  <a:cubicBezTo>
                    <a:pt x="2858" y="6065"/>
                    <a:pt x="5085" y="7167"/>
                    <a:pt x="5085" y="7167"/>
                  </a:cubicBezTo>
                  <a:cubicBezTo>
                    <a:pt x="7064" y="4719"/>
                    <a:pt x="5876" y="1"/>
                    <a:pt x="3451" y="1"/>
                  </a:cubicBezTo>
                  <a:close/>
                </a:path>
              </a:pathLst>
            </a:custGeom>
            <a:solidFill>
              <a:schemeClr val="accent6">
                <a:lumMod val="50000"/>
              </a:schemeClr>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6" name="Google Shape;1015;p37"/>
            <p:cNvSpPr/>
            <p:nvPr/>
          </p:nvSpPr>
          <p:spPr>
            <a:xfrm>
              <a:off x="6060875" y="2857825"/>
              <a:ext cx="34425" cy="62000"/>
            </a:xfrm>
            <a:custGeom>
              <a:avLst/>
              <a:gdLst/>
              <a:ahLst/>
              <a:cxnLst/>
              <a:rect l="l" t="t" r="r" b="b"/>
              <a:pathLst>
                <a:path w="1377" h="2480" extrusionOk="0">
                  <a:moveTo>
                    <a:pt x="954" y="0"/>
                  </a:moveTo>
                  <a:cubicBezTo>
                    <a:pt x="814" y="0"/>
                    <a:pt x="670" y="71"/>
                    <a:pt x="607" y="233"/>
                  </a:cubicBezTo>
                  <a:cubicBezTo>
                    <a:pt x="377" y="819"/>
                    <a:pt x="182" y="1427"/>
                    <a:pt x="56" y="2047"/>
                  </a:cubicBezTo>
                  <a:cubicBezTo>
                    <a:pt x="1" y="2309"/>
                    <a:pt x="219" y="2480"/>
                    <a:pt x="422" y="2480"/>
                  </a:cubicBezTo>
                  <a:cubicBezTo>
                    <a:pt x="557" y="2480"/>
                    <a:pt x="685" y="2404"/>
                    <a:pt x="722" y="2230"/>
                  </a:cubicBezTo>
                  <a:cubicBezTo>
                    <a:pt x="859" y="1611"/>
                    <a:pt x="1043" y="1002"/>
                    <a:pt x="1273" y="417"/>
                  </a:cubicBezTo>
                  <a:cubicBezTo>
                    <a:pt x="1377" y="166"/>
                    <a:pt x="1169" y="0"/>
                    <a:pt x="954"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7" name="Google Shape;1016;p37"/>
            <p:cNvSpPr/>
            <p:nvPr/>
          </p:nvSpPr>
          <p:spPr>
            <a:xfrm>
              <a:off x="6123225" y="2865225"/>
              <a:ext cx="20400" cy="62225"/>
            </a:xfrm>
            <a:custGeom>
              <a:avLst/>
              <a:gdLst/>
              <a:ahLst/>
              <a:cxnLst/>
              <a:rect l="l" t="t" r="r" b="b"/>
              <a:pathLst>
                <a:path w="816" h="2489" extrusionOk="0">
                  <a:moveTo>
                    <a:pt x="473" y="0"/>
                  </a:moveTo>
                  <a:cubicBezTo>
                    <a:pt x="299" y="0"/>
                    <a:pt x="121" y="109"/>
                    <a:pt x="110" y="327"/>
                  </a:cubicBezTo>
                  <a:cubicBezTo>
                    <a:pt x="87" y="936"/>
                    <a:pt x="53" y="1544"/>
                    <a:pt x="18" y="2152"/>
                  </a:cubicBezTo>
                  <a:cubicBezTo>
                    <a:pt x="1" y="2376"/>
                    <a:pt x="164" y="2488"/>
                    <a:pt x="337" y="2488"/>
                  </a:cubicBezTo>
                  <a:cubicBezTo>
                    <a:pt x="509" y="2488"/>
                    <a:pt x="690" y="2376"/>
                    <a:pt x="707" y="2152"/>
                  </a:cubicBezTo>
                  <a:cubicBezTo>
                    <a:pt x="741" y="1544"/>
                    <a:pt x="776" y="936"/>
                    <a:pt x="810" y="327"/>
                  </a:cubicBezTo>
                  <a:cubicBezTo>
                    <a:pt x="816" y="109"/>
                    <a:pt x="646" y="0"/>
                    <a:pt x="473"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8" name="Google Shape;1017;p37"/>
            <p:cNvSpPr/>
            <p:nvPr/>
          </p:nvSpPr>
          <p:spPr>
            <a:xfrm>
              <a:off x="6197975" y="2865225"/>
              <a:ext cx="24825" cy="62125"/>
            </a:xfrm>
            <a:custGeom>
              <a:avLst/>
              <a:gdLst/>
              <a:ahLst/>
              <a:cxnLst/>
              <a:rect l="l" t="t" r="r" b="b"/>
              <a:pathLst>
                <a:path w="993" h="2485" extrusionOk="0">
                  <a:moveTo>
                    <a:pt x="344" y="0"/>
                  </a:moveTo>
                  <a:cubicBezTo>
                    <a:pt x="170" y="0"/>
                    <a:pt x="1" y="109"/>
                    <a:pt x="12" y="327"/>
                  </a:cubicBezTo>
                  <a:cubicBezTo>
                    <a:pt x="35" y="970"/>
                    <a:pt x="127" y="1613"/>
                    <a:pt x="265" y="2244"/>
                  </a:cubicBezTo>
                  <a:cubicBezTo>
                    <a:pt x="305" y="2412"/>
                    <a:pt x="434" y="2485"/>
                    <a:pt x="568" y="2485"/>
                  </a:cubicBezTo>
                  <a:cubicBezTo>
                    <a:pt x="774" y="2485"/>
                    <a:pt x="993" y="2313"/>
                    <a:pt x="930" y="2049"/>
                  </a:cubicBezTo>
                  <a:cubicBezTo>
                    <a:pt x="804" y="1487"/>
                    <a:pt x="724" y="913"/>
                    <a:pt x="701" y="327"/>
                  </a:cubicBezTo>
                  <a:cubicBezTo>
                    <a:pt x="695" y="109"/>
                    <a:pt x="517" y="0"/>
                    <a:pt x="344"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9" name="Google Shape;1018;p37"/>
            <p:cNvSpPr/>
            <p:nvPr/>
          </p:nvSpPr>
          <p:spPr>
            <a:xfrm>
              <a:off x="6246675" y="2860325"/>
              <a:ext cx="35175" cy="56050"/>
            </a:xfrm>
            <a:custGeom>
              <a:avLst/>
              <a:gdLst/>
              <a:ahLst/>
              <a:cxnLst/>
              <a:rect l="l" t="t" r="r" b="b"/>
              <a:pathLst>
                <a:path w="1407" h="2242" extrusionOk="0">
                  <a:moveTo>
                    <a:pt x="465" y="0"/>
                  </a:moveTo>
                  <a:cubicBezTo>
                    <a:pt x="244" y="0"/>
                    <a:pt x="1" y="252"/>
                    <a:pt x="119" y="535"/>
                  </a:cubicBezTo>
                  <a:cubicBezTo>
                    <a:pt x="325" y="1006"/>
                    <a:pt x="509" y="1499"/>
                    <a:pt x="658" y="1993"/>
                  </a:cubicBezTo>
                  <a:cubicBezTo>
                    <a:pt x="708" y="2167"/>
                    <a:pt x="847" y="2242"/>
                    <a:pt x="986" y="2242"/>
                  </a:cubicBezTo>
                  <a:cubicBezTo>
                    <a:pt x="1195" y="2242"/>
                    <a:pt x="1407" y="2071"/>
                    <a:pt x="1324" y="1809"/>
                  </a:cubicBezTo>
                  <a:cubicBezTo>
                    <a:pt x="1152" y="1258"/>
                    <a:pt x="956" y="707"/>
                    <a:pt x="715" y="179"/>
                  </a:cubicBezTo>
                  <a:cubicBezTo>
                    <a:pt x="661" y="53"/>
                    <a:pt x="565" y="0"/>
                    <a:pt x="465"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10" name="Google Shape;1019;p37"/>
            <p:cNvSpPr/>
            <p:nvPr/>
          </p:nvSpPr>
          <p:spPr>
            <a:xfrm>
              <a:off x="6096700" y="2834375"/>
              <a:ext cx="76625" cy="48225"/>
            </a:xfrm>
            <a:custGeom>
              <a:avLst/>
              <a:gdLst/>
              <a:ahLst/>
              <a:cxnLst/>
              <a:rect l="l" t="t" r="r" b="b"/>
              <a:pathLst>
                <a:path w="3065" h="1929" extrusionOk="0">
                  <a:moveTo>
                    <a:pt x="0" y="1"/>
                  </a:moveTo>
                  <a:lnTo>
                    <a:pt x="0" y="1"/>
                  </a:lnTo>
                  <a:cubicBezTo>
                    <a:pt x="126" y="586"/>
                    <a:pt x="299" y="1171"/>
                    <a:pt x="494" y="1734"/>
                  </a:cubicBezTo>
                  <a:cubicBezTo>
                    <a:pt x="953" y="1871"/>
                    <a:pt x="1423" y="1929"/>
                    <a:pt x="1894" y="1929"/>
                  </a:cubicBezTo>
                  <a:lnTo>
                    <a:pt x="3065" y="1929"/>
                  </a:lnTo>
                  <a:cubicBezTo>
                    <a:pt x="2881" y="1401"/>
                    <a:pt x="2743" y="873"/>
                    <a:pt x="2629" y="322"/>
                  </a:cubicBezTo>
                  <a:cubicBezTo>
                    <a:pt x="1745" y="288"/>
                    <a:pt x="873" y="173"/>
                    <a:pt x="0" y="1"/>
                  </a:cubicBezTo>
                  <a:close/>
                </a:path>
              </a:pathLst>
            </a:custGeom>
            <a:solidFill>
              <a:srgbClr val="FFA5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11" name="Google Shape;1020;p37"/>
            <p:cNvSpPr/>
            <p:nvPr/>
          </p:nvSpPr>
          <p:spPr>
            <a:xfrm>
              <a:off x="6081200" y="2625200"/>
              <a:ext cx="88975" cy="217225"/>
            </a:xfrm>
            <a:custGeom>
              <a:avLst/>
              <a:gdLst/>
              <a:ahLst/>
              <a:cxnLst/>
              <a:rect l="l" t="t" r="r" b="b"/>
              <a:pathLst>
                <a:path w="3559" h="8689" extrusionOk="0">
                  <a:moveTo>
                    <a:pt x="2514" y="1"/>
                  </a:moveTo>
                  <a:cubicBezTo>
                    <a:pt x="2009" y="1"/>
                    <a:pt x="1493" y="81"/>
                    <a:pt x="1010" y="230"/>
                  </a:cubicBezTo>
                  <a:cubicBezTo>
                    <a:pt x="138" y="2859"/>
                    <a:pt x="0" y="5670"/>
                    <a:pt x="609" y="8368"/>
                  </a:cubicBezTo>
                  <a:cubicBezTo>
                    <a:pt x="1481" y="8540"/>
                    <a:pt x="2365" y="8655"/>
                    <a:pt x="3249" y="8689"/>
                  </a:cubicBezTo>
                  <a:cubicBezTo>
                    <a:pt x="2663" y="5889"/>
                    <a:pt x="2916" y="2847"/>
                    <a:pt x="3558" y="1"/>
                  </a:cubicBezTo>
                  <a:close/>
                </a:path>
              </a:pathLst>
            </a:custGeom>
            <a:solidFill>
              <a:srgbClr val="FFDB45"/>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12" name="Google Shape;1021;p37"/>
            <p:cNvSpPr/>
            <p:nvPr/>
          </p:nvSpPr>
          <p:spPr>
            <a:xfrm>
              <a:off x="6031550" y="2816025"/>
              <a:ext cx="77500" cy="61700"/>
            </a:xfrm>
            <a:custGeom>
              <a:avLst/>
              <a:gdLst/>
              <a:ahLst/>
              <a:cxnLst/>
              <a:rect l="l" t="t" r="r" b="b"/>
              <a:pathLst>
                <a:path w="3100" h="2468" extrusionOk="0">
                  <a:moveTo>
                    <a:pt x="1" y="0"/>
                  </a:moveTo>
                  <a:cubicBezTo>
                    <a:pt x="667" y="1205"/>
                    <a:pt x="1780" y="2089"/>
                    <a:pt x="3100" y="2468"/>
                  </a:cubicBezTo>
                  <a:cubicBezTo>
                    <a:pt x="2893" y="1905"/>
                    <a:pt x="2732" y="1320"/>
                    <a:pt x="2595" y="735"/>
                  </a:cubicBezTo>
                  <a:cubicBezTo>
                    <a:pt x="1711" y="562"/>
                    <a:pt x="850" y="310"/>
                    <a:pt x="1"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13" name="Google Shape;1022;p37"/>
            <p:cNvSpPr/>
            <p:nvPr/>
          </p:nvSpPr>
          <p:spPr>
            <a:xfrm>
              <a:off x="6015500" y="2630950"/>
              <a:ext cx="90975" cy="203450"/>
            </a:xfrm>
            <a:custGeom>
              <a:avLst/>
              <a:gdLst/>
              <a:ahLst/>
              <a:cxnLst/>
              <a:rect l="l" t="t" r="r" b="b"/>
              <a:pathLst>
                <a:path w="3639" h="8138" extrusionOk="0">
                  <a:moveTo>
                    <a:pt x="3638" y="0"/>
                  </a:moveTo>
                  <a:lnTo>
                    <a:pt x="3638" y="0"/>
                  </a:lnTo>
                  <a:cubicBezTo>
                    <a:pt x="1481" y="677"/>
                    <a:pt x="0" y="2663"/>
                    <a:pt x="0" y="4924"/>
                  </a:cubicBezTo>
                  <a:cubicBezTo>
                    <a:pt x="0" y="5796"/>
                    <a:pt x="218" y="6646"/>
                    <a:pt x="643" y="7403"/>
                  </a:cubicBezTo>
                  <a:cubicBezTo>
                    <a:pt x="1492" y="7713"/>
                    <a:pt x="2353" y="7965"/>
                    <a:pt x="3237" y="8138"/>
                  </a:cubicBezTo>
                  <a:cubicBezTo>
                    <a:pt x="2628" y="5440"/>
                    <a:pt x="2766" y="2629"/>
                    <a:pt x="3638"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14" name="Google Shape;1023;p37"/>
            <p:cNvSpPr/>
            <p:nvPr/>
          </p:nvSpPr>
          <p:spPr>
            <a:xfrm>
              <a:off x="6162400" y="2838400"/>
              <a:ext cx="86400" cy="44200"/>
            </a:xfrm>
            <a:custGeom>
              <a:avLst/>
              <a:gdLst/>
              <a:ahLst/>
              <a:cxnLst/>
              <a:rect l="l" t="t" r="r" b="b"/>
              <a:pathLst>
                <a:path w="3456" h="1768" extrusionOk="0">
                  <a:moveTo>
                    <a:pt x="3019" y="0"/>
                  </a:moveTo>
                  <a:cubicBezTo>
                    <a:pt x="2263" y="122"/>
                    <a:pt x="1500" y="178"/>
                    <a:pt x="736" y="178"/>
                  </a:cubicBezTo>
                  <a:cubicBezTo>
                    <a:pt x="491" y="178"/>
                    <a:pt x="246" y="172"/>
                    <a:pt x="1" y="161"/>
                  </a:cubicBezTo>
                  <a:lnTo>
                    <a:pt x="1" y="161"/>
                  </a:lnTo>
                  <a:cubicBezTo>
                    <a:pt x="104" y="712"/>
                    <a:pt x="253" y="1240"/>
                    <a:pt x="425" y="1768"/>
                  </a:cubicBezTo>
                  <a:lnTo>
                    <a:pt x="2652" y="1768"/>
                  </a:lnTo>
                  <a:cubicBezTo>
                    <a:pt x="2916" y="1768"/>
                    <a:pt x="3191" y="1756"/>
                    <a:pt x="3455" y="1710"/>
                  </a:cubicBezTo>
                  <a:cubicBezTo>
                    <a:pt x="3283" y="1148"/>
                    <a:pt x="3145" y="574"/>
                    <a:pt x="3019"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15" name="Google Shape;1024;p37"/>
            <p:cNvSpPr/>
            <p:nvPr/>
          </p:nvSpPr>
          <p:spPr>
            <a:xfrm>
              <a:off x="6147775" y="2625200"/>
              <a:ext cx="93850" cy="217650"/>
            </a:xfrm>
            <a:custGeom>
              <a:avLst/>
              <a:gdLst/>
              <a:ahLst/>
              <a:cxnLst/>
              <a:rect l="l" t="t" r="r" b="b"/>
              <a:pathLst>
                <a:path w="3754" h="8706" extrusionOk="0">
                  <a:moveTo>
                    <a:pt x="884" y="1"/>
                  </a:moveTo>
                  <a:cubicBezTo>
                    <a:pt x="253" y="2836"/>
                    <a:pt x="0" y="5889"/>
                    <a:pt x="574" y="8689"/>
                  </a:cubicBezTo>
                  <a:cubicBezTo>
                    <a:pt x="822" y="8700"/>
                    <a:pt x="1069" y="8706"/>
                    <a:pt x="1316" y="8706"/>
                  </a:cubicBezTo>
                  <a:cubicBezTo>
                    <a:pt x="2086" y="8706"/>
                    <a:pt x="2851" y="8650"/>
                    <a:pt x="3616" y="8528"/>
                  </a:cubicBezTo>
                  <a:cubicBezTo>
                    <a:pt x="3019" y="5739"/>
                    <a:pt x="2973" y="2847"/>
                    <a:pt x="3753" y="35"/>
                  </a:cubicBezTo>
                  <a:cubicBezTo>
                    <a:pt x="3581" y="12"/>
                    <a:pt x="3409" y="1"/>
                    <a:pt x="3237"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16" name="Google Shape;1025;p37"/>
            <p:cNvSpPr/>
            <p:nvPr/>
          </p:nvSpPr>
          <p:spPr>
            <a:xfrm>
              <a:off x="6222075" y="2626075"/>
              <a:ext cx="135475" cy="212350"/>
            </a:xfrm>
            <a:custGeom>
              <a:avLst/>
              <a:gdLst/>
              <a:ahLst/>
              <a:cxnLst/>
              <a:rect l="l" t="t" r="r" b="b"/>
              <a:pathLst>
                <a:path w="5419" h="8494" extrusionOk="0">
                  <a:moveTo>
                    <a:pt x="793" y="0"/>
                  </a:moveTo>
                  <a:cubicBezTo>
                    <a:pt x="1" y="2812"/>
                    <a:pt x="47" y="5704"/>
                    <a:pt x="644" y="8493"/>
                  </a:cubicBezTo>
                  <a:cubicBezTo>
                    <a:pt x="2285" y="8241"/>
                    <a:pt x="3834" y="7690"/>
                    <a:pt x="5131" y="6795"/>
                  </a:cubicBezTo>
                  <a:cubicBezTo>
                    <a:pt x="5326" y="6255"/>
                    <a:pt x="5418" y="5693"/>
                    <a:pt x="5418" y="5119"/>
                  </a:cubicBezTo>
                  <a:cubicBezTo>
                    <a:pt x="5407" y="2479"/>
                    <a:pt x="3410" y="264"/>
                    <a:pt x="793" y="0"/>
                  </a:cubicBezTo>
                  <a:close/>
                </a:path>
              </a:pathLst>
            </a:custGeom>
            <a:solidFill>
              <a:srgbClr val="FFDB45"/>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17" name="Google Shape;1026;p37"/>
            <p:cNvSpPr/>
            <p:nvPr/>
          </p:nvSpPr>
          <p:spPr>
            <a:xfrm>
              <a:off x="6238150" y="2795925"/>
              <a:ext cx="112225" cy="85250"/>
            </a:xfrm>
            <a:custGeom>
              <a:avLst/>
              <a:gdLst/>
              <a:ahLst/>
              <a:cxnLst/>
              <a:rect l="l" t="t" r="r" b="b"/>
              <a:pathLst>
                <a:path w="4489" h="3410" extrusionOk="0">
                  <a:moveTo>
                    <a:pt x="4488" y="1"/>
                  </a:moveTo>
                  <a:lnTo>
                    <a:pt x="4488" y="1"/>
                  </a:lnTo>
                  <a:cubicBezTo>
                    <a:pt x="3180" y="896"/>
                    <a:pt x="1630" y="1447"/>
                    <a:pt x="1" y="1699"/>
                  </a:cubicBezTo>
                  <a:cubicBezTo>
                    <a:pt x="115" y="2273"/>
                    <a:pt x="265" y="2847"/>
                    <a:pt x="425" y="3409"/>
                  </a:cubicBezTo>
                  <a:cubicBezTo>
                    <a:pt x="2307" y="3099"/>
                    <a:pt x="3857" y="1803"/>
                    <a:pt x="4488" y="1"/>
                  </a:cubicBezTo>
                  <a:close/>
                </a:path>
              </a:pathLst>
            </a:custGeom>
            <a:solidFill>
              <a:srgbClr val="FFA5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18" name="Google Shape;1027;p37"/>
            <p:cNvSpPr/>
            <p:nvPr/>
          </p:nvSpPr>
          <p:spPr>
            <a:xfrm>
              <a:off x="6284050" y="2722175"/>
              <a:ext cx="29300" cy="24900"/>
            </a:xfrm>
            <a:custGeom>
              <a:avLst/>
              <a:gdLst/>
              <a:ahLst/>
              <a:cxnLst/>
              <a:rect l="l" t="t" r="r" b="b"/>
              <a:pathLst>
                <a:path w="1172" h="996" extrusionOk="0">
                  <a:moveTo>
                    <a:pt x="667" y="1"/>
                  </a:moveTo>
                  <a:cubicBezTo>
                    <a:pt x="230" y="1"/>
                    <a:pt x="1" y="529"/>
                    <a:pt x="322" y="850"/>
                  </a:cubicBezTo>
                  <a:cubicBezTo>
                    <a:pt x="422" y="950"/>
                    <a:pt x="546" y="995"/>
                    <a:pt x="668" y="995"/>
                  </a:cubicBezTo>
                  <a:cubicBezTo>
                    <a:pt x="924" y="995"/>
                    <a:pt x="1172" y="798"/>
                    <a:pt x="1172" y="495"/>
                  </a:cubicBezTo>
                  <a:cubicBezTo>
                    <a:pt x="1172" y="219"/>
                    <a:pt x="942" y="1"/>
                    <a:pt x="667"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19" name="Google Shape;1028;p37"/>
            <p:cNvSpPr/>
            <p:nvPr/>
          </p:nvSpPr>
          <p:spPr>
            <a:xfrm>
              <a:off x="6256525" y="2757775"/>
              <a:ext cx="68300" cy="58400"/>
            </a:xfrm>
            <a:custGeom>
              <a:avLst/>
              <a:gdLst/>
              <a:ahLst/>
              <a:cxnLst/>
              <a:rect l="l" t="t" r="r" b="b"/>
              <a:pathLst>
                <a:path w="2732" h="2336" extrusionOk="0">
                  <a:moveTo>
                    <a:pt x="1561" y="0"/>
                  </a:moveTo>
                  <a:cubicBezTo>
                    <a:pt x="528" y="0"/>
                    <a:pt x="0" y="1251"/>
                    <a:pt x="735" y="1986"/>
                  </a:cubicBezTo>
                  <a:cubicBezTo>
                    <a:pt x="976" y="2227"/>
                    <a:pt x="1271" y="2335"/>
                    <a:pt x="1559" y="2335"/>
                  </a:cubicBezTo>
                  <a:cubicBezTo>
                    <a:pt x="2160" y="2335"/>
                    <a:pt x="2732" y="1865"/>
                    <a:pt x="2732" y="1159"/>
                  </a:cubicBezTo>
                  <a:cubicBezTo>
                    <a:pt x="2732" y="517"/>
                    <a:pt x="2215" y="0"/>
                    <a:pt x="1561" y="0"/>
                  </a:cubicBezTo>
                  <a:close/>
                </a:path>
              </a:pathLst>
            </a:custGeom>
            <a:solidFill>
              <a:srgbClr val="F78F8F"/>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20" name="Google Shape;1029;p37"/>
            <p:cNvSpPr/>
            <p:nvPr/>
          </p:nvSpPr>
          <p:spPr>
            <a:xfrm>
              <a:off x="6005725" y="2504325"/>
              <a:ext cx="194025" cy="156475"/>
            </a:xfrm>
            <a:custGeom>
              <a:avLst/>
              <a:gdLst/>
              <a:ahLst/>
              <a:cxnLst/>
              <a:rect l="l" t="t" r="r" b="b"/>
              <a:pathLst>
                <a:path w="7761" h="6259" extrusionOk="0">
                  <a:moveTo>
                    <a:pt x="3454" y="0"/>
                  </a:moveTo>
                  <a:cubicBezTo>
                    <a:pt x="3001" y="0"/>
                    <a:pt x="2551" y="163"/>
                    <a:pt x="2136" y="532"/>
                  </a:cubicBezTo>
                  <a:cubicBezTo>
                    <a:pt x="1" y="2437"/>
                    <a:pt x="2032" y="4445"/>
                    <a:pt x="3398" y="5352"/>
                  </a:cubicBezTo>
                  <a:cubicBezTo>
                    <a:pt x="4374" y="6006"/>
                    <a:pt x="6853" y="6259"/>
                    <a:pt x="6853" y="6259"/>
                  </a:cubicBezTo>
                  <a:cubicBezTo>
                    <a:pt x="7760" y="3546"/>
                    <a:pt x="5570" y="0"/>
                    <a:pt x="3454" y="0"/>
                  </a:cubicBezTo>
                  <a:close/>
                </a:path>
              </a:pathLst>
            </a:custGeom>
            <a:solidFill>
              <a:srgbClr val="FFC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21" name="Google Shape;1030;p37"/>
            <p:cNvSpPr/>
            <p:nvPr/>
          </p:nvSpPr>
          <p:spPr>
            <a:xfrm>
              <a:off x="6197975" y="2535675"/>
              <a:ext cx="132875" cy="111925"/>
            </a:xfrm>
            <a:custGeom>
              <a:avLst/>
              <a:gdLst/>
              <a:ahLst/>
              <a:cxnLst/>
              <a:rect l="l" t="t" r="r" b="b"/>
              <a:pathLst>
                <a:path w="5315" h="4477" extrusionOk="0">
                  <a:moveTo>
                    <a:pt x="2847" y="1"/>
                  </a:moveTo>
                  <a:cubicBezTo>
                    <a:pt x="2847" y="1"/>
                    <a:pt x="1573" y="1619"/>
                    <a:pt x="1573" y="1619"/>
                  </a:cubicBezTo>
                  <a:cubicBezTo>
                    <a:pt x="1562" y="1619"/>
                    <a:pt x="1" y="253"/>
                    <a:pt x="1" y="253"/>
                  </a:cubicBezTo>
                  <a:lnTo>
                    <a:pt x="1" y="253"/>
                  </a:lnTo>
                  <a:lnTo>
                    <a:pt x="620" y="4006"/>
                  </a:lnTo>
                  <a:lnTo>
                    <a:pt x="4121" y="4477"/>
                  </a:lnTo>
                  <a:lnTo>
                    <a:pt x="5315" y="1424"/>
                  </a:lnTo>
                  <a:lnTo>
                    <a:pt x="3467" y="1917"/>
                  </a:lnTo>
                  <a:lnTo>
                    <a:pt x="2847" y="1"/>
                  </a:lnTo>
                  <a:close/>
                </a:path>
              </a:pathLst>
            </a:custGeom>
            <a:solidFill>
              <a:schemeClr val="accent2"/>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grpSp>
      <p:grpSp>
        <p:nvGrpSpPr>
          <p:cNvPr id="22" name="Google Shape;1031;p37"/>
          <p:cNvGrpSpPr/>
          <p:nvPr/>
        </p:nvGrpSpPr>
        <p:grpSpPr>
          <a:xfrm flipH="1">
            <a:off x="10667734" y="5331748"/>
            <a:ext cx="1023098" cy="1118758"/>
            <a:chOff x="2013650" y="1733325"/>
            <a:chExt cx="407750" cy="445875"/>
          </a:xfrm>
        </p:grpSpPr>
        <p:sp>
          <p:nvSpPr>
            <p:cNvPr id="23" name="Google Shape;1032;p37"/>
            <p:cNvSpPr/>
            <p:nvPr/>
          </p:nvSpPr>
          <p:spPr>
            <a:xfrm>
              <a:off x="2013650" y="1998550"/>
              <a:ext cx="72900" cy="42200"/>
            </a:xfrm>
            <a:custGeom>
              <a:avLst/>
              <a:gdLst/>
              <a:ahLst/>
              <a:cxnLst/>
              <a:rect l="l" t="t" r="r" b="b"/>
              <a:pathLst>
                <a:path w="2916" h="1688" extrusionOk="0">
                  <a:moveTo>
                    <a:pt x="2916" y="0"/>
                  </a:moveTo>
                  <a:lnTo>
                    <a:pt x="0" y="838"/>
                  </a:lnTo>
                  <a:lnTo>
                    <a:pt x="2916" y="1688"/>
                  </a:lnTo>
                  <a:lnTo>
                    <a:pt x="2916" y="0"/>
                  </a:lnTo>
                  <a:close/>
                </a:path>
              </a:pathLst>
            </a:custGeom>
            <a:solidFill>
              <a:srgbClr val="84004C"/>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24" name="Google Shape;1033;p37"/>
            <p:cNvSpPr/>
            <p:nvPr/>
          </p:nvSpPr>
          <p:spPr>
            <a:xfrm>
              <a:off x="2124975" y="1733325"/>
              <a:ext cx="176625" cy="179450"/>
            </a:xfrm>
            <a:custGeom>
              <a:avLst/>
              <a:gdLst/>
              <a:ahLst/>
              <a:cxnLst/>
              <a:rect l="l" t="t" r="r" b="b"/>
              <a:pathLst>
                <a:path w="7065" h="7178" extrusionOk="0">
                  <a:moveTo>
                    <a:pt x="3453" y="0"/>
                  </a:moveTo>
                  <a:cubicBezTo>
                    <a:pt x="3206" y="0"/>
                    <a:pt x="2946" y="49"/>
                    <a:pt x="2675" y="154"/>
                  </a:cubicBezTo>
                  <a:cubicBezTo>
                    <a:pt x="1" y="1198"/>
                    <a:pt x="1206" y="3792"/>
                    <a:pt x="2170" y="5112"/>
                  </a:cubicBezTo>
                  <a:cubicBezTo>
                    <a:pt x="2858" y="6064"/>
                    <a:pt x="5085" y="7178"/>
                    <a:pt x="5085" y="7178"/>
                  </a:cubicBezTo>
                  <a:cubicBezTo>
                    <a:pt x="7065" y="4719"/>
                    <a:pt x="5885" y="0"/>
                    <a:pt x="3453" y="0"/>
                  </a:cubicBezTo>
                  <a:close/>
                </a:path>
              </a:pathLst>
            </a:custGeom>
            <a:solidFill>
              <a:srgbClr val="EC206C"/>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25" name="Google Shape;1034;p37"/>
            <p:cNvSpPr/>
            <p:nvPr/>
          </p:nvSpPr>
          <p:spPr>
            <a:xfrm>
              <a:off x="2124450" y="2109350"/>
              <a:ext cx="34550" cy="62175"/>
            </a:xfrm>
            <a:custGeom>
              <a:avLst/>
              <a:gdLst/>
              <a:ahLst/>
              <a:cxnLst/>
              <a:rect l="l" t="t" r="r" b="b"/>
              <a:pathLst>
                <a:path w="1382" h="2487" extrusionOk="0">
                  <a:moveTo>
                    <a:pt x="961" y="1"/>
                  </a:moveTo>
                  <a:cubicBezTo>
                    <a:pt x="823" y="1"/>
                    <a:pt x="682" y="70"/>
                    <a:pt x="618" y="228"/>
                  </a:cubicBezTo>
                  <a:cubicBezTo>
                    <a:pt x="377" y="825"/>
                    <a:pt x="194" y="1433"/>
                    <a:pt x="56" y="2053"/>
                  </a:cubicBezTo>
                  <a:cubicBezTo>
                    <a:pt x="1" y="2315"/>
                    <a:pt x="219" y="2486"/>
                    <a:pt x="425" y="2486"/>
                  </a:cubicBezTo>
                  <a:cubicBezTo>
                    <a:pt x="561" y="2486"/>
                    <a:pt x="692" y="2411"/>
                    <a:pt x="733" y="2237"/>
                  </a:cubicBezTo>
                  <a:cubicBezTo>
                    <a:pt x="859" y="1617"/>
                    <a:pt x="1043" y="1009"/>
                    <a:pt x="1284" y="423"/>
                  </a:cubicBezTo>
                  <a:cubicBezTo>
                    <a:pt x="1382" y="166"/>
                    <a:pt x="1175" y="1"/>
                    <a:pt x="961"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26" name="Google Shape;1035;p37"/>
            <p:cNvSpPr/>
            <p:nvPr/>
          </p:nvSpPr>
          <p:spPr>
            <a:xfrm>
              <a:off x="2186950" y="2116975"/>
              <a:ext cx="20550" cy="62225"/>
            </a:xfrm>
            <a:custGeom>
              <a:avLst/>
              <a:gdLst/>
              <a:ahLst/>
              <a:cxnLst/>
              <a:rect l="l" t="t" r="r" b="b"/>
              <a:pathLst>
                <a:path w="822" h="2489" extrusionOk="0">
                  <a:moveTo>
                    <a:pt x="478" y="1"/>
                  </a:moveTo>
                  <a:cubicBezTo>
                    <a:pt x="305" y="1"/>
                    <a:pt x="127" y="113"/>
                    <a:pt x="116" y="336"/>
                  </a:cubicBezTo>
                  <a:cubicBezTo>
                    <a:pt x="93" y="945"/>
                    <a:pt x="58" y="1553"/>
                    <a:pt x="12" y="2161"/>
                  </a:cubicBezTo>
                  <a:cubicBezTo>
                    <a:pt x="1" y="2379"/>
                    <a:pt x="167" y="2488"/>
                    <a:pt x="341" y="2488"/>
                  </a:cubicBezTo>
                  <a:cubicBezTo>
                    <a:pt x="514" y="2488"/>
                    <a:pt x="695" y="2379"/>
                    <a:pt x="712" y="2161"/>
                  </a:cubicBezTo>
                  <a:cubicBezTo>
                    <a:pt x="747" y="1553"/>
                    <a:pt x="781" y="945"/>
                    <a:pt x="816" y="336"/>
                  </a:cubicBezTo>
                  <a:cubicBezTo>
                    <a:pt x="821" y="113"/>
                    <a:pt x="652" y="1"/>
                    <a:pt x="478"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27" name="Google Shape;1036;p37"/>
            <p:cNvSpPr/>
            <p:nvPr/>
          </p:nvSpPr>
          <p:spPr>
            <a:xfrm>
              <a:off x="2261850" y="2116975"/>
              <a:ext cx="24800" cy="62025"/>
            </a:xfrm>
            <a:custGeom>
              <a:avLst/>
              <a:gdLst/>
              <a:ahLst/>
              <a:cxnLst/>
              <a:rect l="l" t="t" r="r" b="b"/>
              <a:pathLst>
                <a:path w="992" h="2481" extrusionOk="0">
                  <a:moveTo>
                    <a:pt x="343" y="1"/>
                  </a:moveTo>
                  <a:cubicBezTo>
                    <a:pt x="170" y="1"/>
                    <a:pt x="0" y="113"/>
                    <a:pt x="12" y="336"/>
                  </a:cubicBezTo>
                  <a:cubicBezTo>
                    <a:pt x="35" y="968"/>
                    <a:pt x="115" y="1610"/>
                    <a:pt x="264" y="2230"/>
                  </a:cubicBezTo>
                  <a:cubicBezTo>
                    <a:pt x="306" y="2405"/>
                    <a:pt x="438" y="2480"/>
                    <a:pt x="574" y="2480"/>
                  </a:cubicBezTo>
                  <a:cubicBezTo>
                    <a:pt x="778" y="2480"/>
                    <a:pt x="992" y="2312"/>
                    <a:pt x="930" y="2058"/>
                  </a:cubicBezTo>
                  <a:cubicBezTo>
                    <a:pt x="804" y="1484"/>
                    <a:pt x="723" y="910"/>
                    <a:pt x="700" y="336"/>
                  </a:cubicBezTo>
                  <a:cubicBezTo>
                    <a:pt x="695" y="113"/>
                    <a:pt x="517" y="1"/>
                    <a:pt x="343"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28" name="Google Shape;1037;p37"/>
            <p:cNvSpPr/>
            <p:nvPr/>
          </p:nvSpPr>
          <p:spPr>
            <a:xfrm>
              <a:off x="2310350" y="2112000"/>
              <a:ext cx="35200" cy="56075"/>
            </a:xfrm>
            <a:custGeom>
              <a:avLst/>
              <a:gdLst/>
              <a:ahLst/>
              <a:cxnLst/>
              <a:rect l="l" t="t" r="r" b="b"/>
              <a:pathLst>
                <a:path w="1408" h="2243" extrusionOk="0">
                  <a:moveTo>
                    <a:pt x="465" y="1"/>
                  </a:moveTo>
                  <a:cubicBezTo>
                    <a:pt x="242" y="1"/>
                    <a:pt x="0" y="252"/>
                    <a:pt x="126" y="535"/>
                  </a:cubicBezTo>
                  <a:cubicBezTo>
                    <a:pt x="333" y="1006"/>
                    <a:pt x="505" y="1499"/>
                    <a:pt x="654" y="1993"/>
                  </a:cubicBezTo>
                  <a:cubicBezTo>
                    <a:pt x="709" y="2167"/>
                    <a:pt x="848" y="2242"/>
                    <a:pt x="987" y="2242"/>
                  </a:cubicBezTo>
                  <a:cubicBezTo>
                    <a:pt x="1197" y="2242"/>
                    <a:pt x="1407" y="2071"/>
                    <a:pt x="1331" y="1809"/>
                  </a:cubicBezTo>
                  <a:cubicBezTo>
                    <a:pt x="1159" y="1258"/>
                    <a:pt x="953" y="707"/>
                    <a:pt x="723" y="180"/>
                  </a:cubicBezTo>
                  <a:cubicBezTo>
                    <a:pt x="665" y="53"/>
                    <a:pt x="567" y="1"/>
                    <a:pt x="465"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29" name="Google Shape;1038;p37"/>
            <p:cNvSpPr/>
            <p:nvPr/>
          </p:nvSpPr>
          <p:spPr>
            <a:xfrm>
              <a:off x="2160550" y="2086050"/>
              <a:ext cx="76650" cy="48250"/>
            </a:xfrm>
            <a:custGeom>
              <a:avLst/>
              <a:gdLst/>
              <a:ahLst/>
              <a:cxnLst/>
              <a:rect l="l" t="t" r="r" b="b"/>
              <a:pathLst>
                <a:path w="3066" h="1930" extrusionOk="0">
                  <a:moveTo>
                    <a:pt x="1" y="1"/>
                  </a:moveTo>
                  <a:lnTo>
                    <a:pt x="1" y="1"/>
                  </a:lnTo>
                  <a:cubicBezTo>
                    <a:pt x="127" y="586"/>
                    <a:pt x="288" y="1172"/>
                    <a:pt x="494" y="1734"/>
                  </a:cubicBezTo>
                  <a:cubicBezTo>
                    <a:pt x="953" y="1872"/>
                    <a:pt x="1424" y="1929"/>
                    <a:pt x="1895" y="1929"/>
                  </a:cubicBezTo>
                  <a:lnTo>
                    <a:pt x="3065" y="1929"/>
                  </a:lnTo>
                  <a:cubicBezTo>
                    <a:pt x="2882" y="1401"/>
                    <a:pt x="2744" y="873"/>
                    <a:pt x="2629" y="322"/>
                  </a:cubicBezTo>
                  <a:cubicBezTo>
                    <a:pt x="1745" y="288"/>
                    <a:pt x="862" y="173"/>
                    <a:pt x="1" y="1"/>
                  </a:cubicBezTo>
                  <a:close/>
                </a:path>
              </a:pathLst>
            </a:custGeom>
            <a:solidFill>
              <a:srgbClr val="FFA5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30" name="Google Shape;1039;p37"/>
            <p:cNvSpPr/>
            <p:nvPr/>
          </p:nvSpPr>
          <p:spPr>
            <a:xfrm>
              <a:off x="2145075" y="1876900"/>
              <a:ext cx="88675" cy="217225"/>
            </a:xfrm>
            <a:custGeom>
              <a:avLst/>
              <a:gdLst/>
              <a:ahLst/>
              <a:cxnLst/>
              <a:rect l="l" t="t" r="r" b="b"/>
              <a:pathLst>
                <a:path w="3547" h="8689" extrusionOk="0">
                  <a:moveTo>
                    <a:pt x="2514" y="0"/>
                  </a:moveTo>
                  <a:cubicBezTo>
                    <a:pt x="2009" y="0"/>
                    <a:pt x="1492" y="80"/>
                    <a:pt x="999" y="230"/>
                  </a:cubicBezTo>
                  <a:cubicBezTo>
                    <a:pt x="126" y="2858"/>
                    <a:pt x="0" y="5670"/>
                    <a:pt x="608" y="8367"/>
                  </a:cubicBezTo>
                  <a:cubicBezTo>
                    <a:pt x="1481" y="8539"/>
                    <a:pt x="2364" y="8654"/>
                    <a:pt x="3248" y="8688"/>
                  </a:cubicBezTo>
                  <a:cubicBezTo>
                    <a:pt x="2663" y="5888"/>
                    <a:pt x="2915" y="2835"/>
                    <a:pt x="3547" y="0"/>
                  </a:cubicBezTo>
                  <a:close/>
                </a:path>
              </a:pathLst>
            </a:custGeom>
            <a:solidFill>
              <a:srgbClr val="FFDB45"/>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31" name="Google Shape;1040;p37"/>
            <p:cNvSpPr/>
            <p:nvPr/>
          </p:nvSpPr>
          <p:spPr>
            <a:xfrm>
              <a:off x="2095425" y="2067700"/>
              <a:ext cx="77500" cy="61700"/>
            </a:xfrm>
            <a:custGeom>
              <a:avLst/>
              <a:gdLst/>
              <a:ahLst/>
              <a:cxnLst/>
              <a:rect l="l" t="t" r="r" b="b"/>
              <a:pathLst>
                <a:path w="3100" h="2468" extrusionOk="0">
                  <a:moveTo>
                    <a:pt x="0" y="0"/>
                  </a:moveTo>
                  <a:lnTo>
                    <a:pt x="0" y="0"/>
                  </a:lnTo>
                  <a:cubicBezTo>
                    <a:pt x="666" y="1206"/>
                    <a:pt x="1779" y="2089"/>
                    <a:pt x="3099" y="2468"/>
                  </a:cubicBezTo>
                  <a:cubicBezTo>
                    <a:pt x="2893" y="1906"/>
                    <a:pt x="2732" y="1320"/>
                    <a:pt x="2594" y="735"/>
                  </a:cubicBezTo>
                  <a:cubicBezTo>
                    <a:pt x="1711" y="563"/>
                    <a:pt x="838" y="310"/>
                    <a:pt x="0"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32" name="Google Shape;1041;p37"/>
            <p:cNvSpPr/>
            <p:nvPr/>
          </p:nvSpPr>
          <p:spPr>
            <a:xfrm>
              <a:off x="2079350" y="1882625"/>
              <a:ext cx="90700" cy="203750"/>
            </a:xfrm>
            <a:custGeom>
              <a:avLst/>
              <a:gdLst/>
              <a:ahLst/>
              <a:cxnLst/>
              <a:rect l="l" t="t" r="r" b="b"/>
              <a:pathLst>
                <a:path w="3628" h="8150" extrusionOk="0">
                  <a:moveTo>
                    <a:pt x="3628" y="1"/>
                  </a:moveTo>
                  <a:lnTo>
                    <a:pt x="3628" y="1"/>
                  </a:lnTo>
                  <a:cubicBezTo>
                    <a:pt x="1470" y="666"/>
                    <a:pt x="1" y="2663"/>
                    <a:pt x="1" y="4936"/>
                  </a:cubicBezTo>
                  <a:cubicBezTo>
                    <a:pt x="1" y="5797"/>
                    <a:pt x="219" y="6657"/>
                    <a:pt x="643" y="7415"/>
                  </a:cubicBezTo>
                  <a:cubicBezTo>
                    <a:pt x="1481" y="7725"/>
                    <a:pt x="2354" y="7977"/>
                    <a:pt x="3237" y="8149"/>
                  </a:cubicBezTo>
                  <a:cubicBezTo>
                    <a:pt x="2618" y="5452"/>
                    <a:pt x="2755" y="2629"/>
                    <a:pt x="3628"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33" name="Google Shape;1042;p37"/>
            <p:cNvSpPr/>
            <p:nvPr/>
          </p:nvSpPr>
          <p:spPr>
            <a:xfrm>
              <a:off x="2226275" y="2090075"/>
              <a:ext cx="86375" cy="44225"/>
            </a:xfrm>
            <a:custGeom>
              <a:avLst/>
              <a:gdLst/>
              <a:ahLst/>
              <a:cxnLst/>
              <a:rect l="l" t="t" r="r" b="b"/>
              <a:pathLst>
                <a:path w="3455" h="1769" extrusionOk="0">
                  <a:moveTo>
                    <a:pt x="3019" y="1"/>
                  </a:moveTo>
                  <a:cubicBezTo>
                    <a:pt x="2262" y="122"/>
                    <a:pt x="1500" y="178"/>
                    <a:pt x="735" y="178"/>
                  </a:cubicBezTo>
                  <a:cubicBezTo>
                    <a:pt x="490" y="178"/>
                    <a:pt x="245" y="172"/>
                    <a:pt x="0" y="161"/>
                  </a:cubicBezTo>
                  <a:lnTo>
                    <a:pt x="0" y="161"/>
                  </a:lnTo>
                  <a:cubicBezTo>
                    <a:pt x="103" y="712"/>
                    <a:pt x="253" y="1240"/>
                    <a:pt x="425" y="1768"/>
                  </a:cubicBezTo>
                  <a:lnTo>
                    <a:pt x="2651" y="1768"/>
                  </a:lnTo>
                  <a:cubicBezTo>
                    <a:pt x="2915" y="1768"/>
                    <a:pt x="3191" y="1757"/>
                    <a:pt x="3455" y="1711"/>
                  </a:cubicBezTo>
                  <a:cubicBezTo>
                    <a:pt x="3283" y="1148"/>
                    <a:pt x="3145" y="574"/>
                    <a:pt x="3019"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34" name="Google Shape;1043;p37"/>
            <p:cNvSpPr/>
            <p:nvPr/>
          </p:nvSpPr>
          <p:spPr>
            <a:xfrm>
              <a:off x="2211625" y="1876900"/>
              <a:ext cx="93850" cy="217650"/>
            </a:xfrm>
            <a:custGeom>
              <a:avLst/>
              <a:gdLst/>
              <a:ahLst/>
              <a:cxnLst/>
              <a:rect l="l" t="t" r="r" b="b"/>
              <a:pathLst>
                <a:path w="3754" h="8706" extrusionOk="0">
                  <a:moveTo>
                    <a:pt x="885" y="0"/>
                  </a:moveTo>
                  <a:cubicBezTo>
                    <a:pt x="253" y="2835"/>
                    <a:pt x="1" y="5888"/>
                    <a:pt x="575" y="8688"/>
                  </a:cubicBezTo>
                  <a:cubicBezTo>
                    <a:pt x="822" y="8699"/>
                    <a:pt x="1070" y="8705"/>
                    <a:pt x="1316" y="8705"/>
                  </a:cubicBezTo>
                  <a:cubicBezTo>
                    <a:pt x="2086" y="8705"/>
                    <a:pt x="2851" y="8649"/>
                    <a:pt x="3616" y="8528"/>
                  </a:cubicBezTo>
                  <a:cubicBezTo>
                    <a:pt x="3019" y="5739"/>
                    <a:pt x="2973" y="2846"/>
                    <a:pt x="3754" y="34"/>
                  </a:cubicBezTo>
                  <a:cubicBezTo>
                    <a:pt x="3582" y="12"/>
                    <a:pt x="3410" y="0"/>
                    <a:pt x="3237"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35" name="Google Shape;1044;p37"/>
            <p:cNvSpPr/>
            <p:nvPr/>
          </p:nvSpPr>
          <p:spPr>
            <a:xfrm>
              <a:off x="2285950" y="1877750"/>
              <a:ext cx="135450" cy="212650"/>
            </a:xfrm>
            <a:custGeom>
              <a:avLst/>
              <a:gdLst/>
              <a:ahLst/>
              <a:cxnLst/>
              <a:rect l="l" t="t" r="r" b="b"/>
              <a:pathLst>
                <a:path w="5418" h="8506" extrusionOk="0">
                  <a:moveTo>
                    <a:pt x="781" y="0"/>
                  </a:moveTo>
                  <a:cubicBezTo>
                    <a:pt x="0" y="2824"/>
                    <a:pt x="46" y="5705"/>
                    <a:pt x="643" y="8505"/>
                  </a:cubicBezTo>
                  <a:cubicBezTo>
                    <a:pt x="2273" y="8253"/>
                    <a:pt x="3822" y="7702"/>
                    <a:pt x="5131" y="6806"/>
                  </a:cubicBezTo>
                  <a:cubicBezTo>
                    <a:pt x="5326" y="6267"/>
                    <a:pt x="5418" y="5693"/>
                    <a:pt x="5418" y="5131"/>
                  </a:cubicBezTo>
                  <a:cubicBezTo>
                    <a:pt x="5406" y="2480"/>
                    <a:pt x="3409" y="276"/>
                    <a:pt x="781" y="0"/>
                  </a:cubicBezTo>
                  <a:close/>
                </a:path>
              </a:pathLst>
            </a:custGeom>
            <a:solidFill>
              <a:srgbClr val="FFDB45"/>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36" name="Google Shape;1045;p37"/>
            <p:cNvSpPr/>
            <p:nvPr/>
          </p:nvSpPr>
          <p:spPr>
            <a:xfrm>
              <a:off x="2302025" y="2047600"/>
              <a:ext cx="112200" cy="85250"/>
            </a:xfrm>
            <a:custGeom>
              <a:avLst/>
              <a:gdLst/>
              <a:ahLst/>
              <a:cxnLst/>
              <a:rect l="l" t="t" r="r" b="b"/>
              <a:pathLst>
                <a:path w="4488" h="3410" extrusionOk="0">
                  <a:moveTo>
                    <a:pt x="4488" y="1"/>
                  </a:moveTo>
                  <a:lnTo>
                    <a:pt x="4488" y="1"/>
                  </a:lnTo>
                  <a:cubicBezTo>
                    <a:pt x="3179" y="896"/>
                    <a:pt x="1630" y="1447"/>
                    <a:pt x="0" y="1700"/>
                  </a:cubicBezTo>
                  <a:cubicBezTo>
                    <a:pt x="115" y="2273"/>
                    <a:pt x="264" y="2847"/>
                    <a:pt x="425" y="3410"/>
                  </a:cubicBezTo>
                  <a:cubicBezTo>
                    <a:pt x="2296" y="3100"/>
                    <a:pt x="3856" y="1803"/>
                    <a:pt x="4488" y="1"/>
                  </a:cubicBezTo>
                  <a:close/>
                </a:path>
              </a:pathLst>
            </a:custGeom>
            <a:solidFill>
              <a:srgbClr val="FFA5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37" name="Google Shape;1046;p37"/>
            <p:cNvSpPr/>
            <p:nvPr/>
          </p:nvSpPr>
          <p:spPr>
            <a:xfrm>
              <a:off x="2347925" y="1973875"/>
              <a:ext cx="29000" cy="24875"/>
            </a:xfrm>
            <a:custGeom>
              <a:avLst/>
              <a:gdLst/>
              <a:ahLst/>
              <a:cxnLst/>
              <a:rect l="l" t="t" r="r" b="b"/>
              <a:pathLst>
                <a:path w="1160" h="995" extrusionOk="0">
                  <a:moveTo>
                    <a:pt x="666" y="0"/>
                  </a:moveTo>
                  <a:cubicBezTo>
                    <a:pt x="219" y="0"/>
                    <a:pt x="0" y="528"/>
                    <a:pt x="310" y="850"/>
                  </a:cubicBezTo>
                  <a:cubicBezTo>
                    <a:pt x="414" y="950"/>
                    <a:pt x="539" y="995"/>
                    <a:pt x="662" y="995"/>
                  </a:cubicBezTo>
                  <a:cubicBezTo>
                    <a:pt x="918" y="995"/>
                    <a:pt x="1160" y="797"/>
                    <a:pt x="1160" y="494"/>
                  </a:cubicBezTo>
                  <a:cubicBezTo>
                    <a:pt x="1160" y="218"/>
                    <a:pt x="942" y="0"/>
                    <a:pt x="666"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38" name="Google Shape;1047;p37"/>
            <p:cNvSpPr/>
            <p:nvPr/>
          </p:nvSpPr>
          <p:spPr>
            <a:xfrm>
              <a:off x="2330425" y="2009450"/>
              <a:ext cx="58275" cy="58275"/>
            </a:xfrm>
            <a:custGeom>
              <a:avLst/>
              <a:gdLst/>
              <a:ahLst/>
              <a:cxnLst/>
              <a:rect l="l" t="t" r="r" b="b"/>
              <a:pathLst>
                <a:path w="2331" h="2331" extrusionOk="0">
                  <a:moveTo>
                    <a:pt x="1160" y="1"/>
                  </a:moveTo>
                  <a:cubicBezTo>
                    <a:pt x="517" y="1"/>
                    <a:pt x="0" y="517"/>
                    <a:pt x="0" y="1160"/>
                  </a:cubicBezTo>
                  <a:cubicBezTo>
                    <a:pt x="0" y="1814"/>
                    <a:pt x="517" y="2330"/>
                    <a:pt x="1160" y="2330"/>
                  </a:cubicBezTo>
                  <a:cubicBezTo>
                    <a:pt x="1802" y="2330"/>
                    <a:pt x="2330" y="1814"/>
                    <a:pt x="2330" y="1160"/>
                  </a:cubicBezTo>
                  <a:cubicBezTo>
                    <a:pt x="2330" y="517"/>
                    <a:pt x="1802" y="1"/>
                    <a:pt x="1160" y="1"/>
                  </a:cubicBezTo>
                  <a:close/>
                </a:path>
              </a:pathLst>
            </a:custGeom>
            <a:solidFill>
              <a:srgbClr val="F78F8F"/>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39" name="Google Shape;1048;p37"/>
            <p:cNvSpPr/>
            <p:nvPr/>
          </p:nvSpPr>
          <p:spPr>
            <a:xfrm>
              <a:off x="2069325" y="1756175"/>
              <a:ext cx="194225" cy="156600"/>
            </a:xfrm>
            <a:custGeom>
              <a:avLst/>
              <a:gdLst/>
              <a:ahLst/>
              <a:cxnLst/>
              <a:rect l="l" t="t" r="r" b="b"/>
              <a:pathLst>
                <a:path w="7769" h="6264" extrusionOk="0">
                  <a:moveTo>
                    <a:pt x="3470" y="0"/>
                  </a:moveTo>
                  <a:cubicBezTo>
                    <a:pt x="3015" y="0"/>
                    <a:pt x="2563" y="164"/>
                    <a:pt x="2146" y="537"/>
                  </a:cubicBezTo>
                  <a:cubicBezTo>
                    <a:pt x="0" y="2442"/>
                    <a:pt x="2043" y="4450"/>
                    <a:pt x="3409" y="5357"/>
                  </a:cubicBezTo>
                  <a:cubicBezTo>
                    <a:pt x="4384" y="6000"/>
                    <a:pt x="6852" y="6264"/>
                    <a:pt x="6852" y="6264"/>
                  </a:cubicBezTo>
                  <a:cubicBezTo>
                    <a:pt x="7768" y="3544"/>
                    <a:pt x="5584" y="0"/>
                    <a:pt x="3470" y="0"/>
                  </a:cubicBezTo>
                  <a:close/>
                </a:path>
              </a:pathLst>
            </a:custGeom>
            <a:solidFill>
              <a:srgbClr val="FE67BE"/>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grpSp>
      <p:pic>
        <p:nvPicPr>
          <p:cNvPr id="65" name="Am-thanh-tra-loi-dung-www_yeualo_com">
            <a:hlinkClick r:id="" action="ppaction://media"/>
          </p:cNvPr>
          <p:cNvPicPr>
            <a:picLocks noChangeAspect="1"/>
          </p:cNvPicPr>
          <p:nvPr>
            <a:audioFile r:link="rId1"/>
            <p:extLst>
              <p:ext uri="{DAA4B4D4-6D71-4841-9C94-3DE7FCFB9230}">
                <p14:media xmlns:p14="http://schemas.microsoft.com/office/powerpoint/2010/main" r:embed="rId2">
                  <p14:trim st="117" end="7305.8333"/>
                </p14:media>
              </p:ext>
            </p:extLst>
          </p:nvPr>
        </p:nvPicPr>
        <p:blipFill>
          <a:blip r:embed="rId7"/>
          <a:stretch>
            <a:fillRect/>
          </a:stretch>
        </p:blipFill>
        <p:spPr>
          <a:xfrm>
            <a:off x="1716558" y="7826"/>
            <a:ext cx="861816" cy="861816"/>
          </a:xfrm>
          <a:prstGeom prst="rect">
            <a:avLst/>
          </a:prstGeom>
        </p:spPr>
      </p:pic>
      <p:sp>
        <p:nvSpPr>
          <p:cNvPr id="67" name="Rounded Rectangle 66">
            <a:hlinkClick r:id="rId8" action="ppaction://hlinksldjump"/>
          </p:cNvPr>
          <p:cNvSpPr/>
          <p:nvPr/>
        </p:nvSpPr>
        <p:spPr>
          <a:xfrm>
            <a:off x="2820628" y="5533593"/>
            <a:ext cx="904505" cy="71506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866943" rtl="0" eaLnBrk="1" fontAlgn="base" latinLnBrk="0" hangingPunct="1">
              <a:lnSpc>
                <a:spcPct val="100000"/>
              </a:lnSpc>
              <a:spcBef>
                <a:spcPct val="0"/>
              </a:spcBef>
              <a:spcAft>
                <a:spcPct val="0"/>
              </a:spcAft>
              <a:buClrTx/>
              <a:buSzTx/>
              <a:buFontTx/>
              <a:buNone/>
              <a:tabLst/>
              <a:defRPr/>
            </a:pPr>
            <a:r>
              <a:rPr kumimoji="0" lang="en-US" sz="3792" b="0" i="0" u="none" strike="noStrike" kern="1200" cap="none" spc="0" normalizeH="0" baseline="0" noProof="0" dirty="0">
                <a:ln>
                  <a:noFill/>
                </a:ln>
                <a:solidFill>
                  <a:prstClr val="black"/>
                </a:solidFill>
                <a:effectLst/>
                <a:uLnTx/>
                <a:uFillTx/>
                <a:latin typeface="Calibri"/>
                <a:ea typeface="+mn-ea"/>
                <a:cs typeface="+mn-cs"/>
              </a:rPr>
              <a:t>1</a:t>
            </a:r>
          </a:p>
        </p:txBody>
      </p:sp>
      <p:sp>
        <p:nvSpPr>
          <p:cNvPr id="68" name="Rounded Rectangle 67">
            <a:hlinkClick r:id="rId9" action="ppaction://hlinksldjump"/>
          </p:cNvPr>
          <p:cNvSpPr/>
          <p:nvPr/>
        </p:nvSpPr>
        <p:spPr>
          <a:xfrm>
            <a:off x="7434772" y="5538666"/>
            <a:ext cx="904505" cy="71506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866943" rtl="0" eaLnBrk="1" fontAlgn="base" latinLnBrk="0" hangingPunct="1">
              <a:lnSpc>
                <a:spcPct val="100000"/>
              </a:lnSpc>
              <a:spcBef>
                <a:spcPct val="0"/>
              </a:spcBef>
              <a:spcAft>
                <a:spcPct val="0"/>
              </a:spcAft>
              <a:buClrTx/>
              <a:buSzTx/>
              <a:buFontTx/>
              <a:buNone/>
              <a:tabLst/>
              <a:defRPr/>
            </a:pPr>
            <a:r>
              <a:rPr kumimoji="0" lang="en-US" sz="3792" b="0" i="0" u="none" strike="noStrike" kern="1200" cap="none" spc="0" normalizeH="0" baseline="0" noProof="0" dirty="0">
                <a:ln>
                  <a:noFill/>
                </a:ln>
                <a:solidFill>
                  <a:prstClr val="black"/>
                </a:solidFill>
                <a:effectLst/>
                <a:uLnTx/>
                <a:uFillTx/>
                <a:latin typeface="Calibri"/>
                <a:ea typeface="+mn-ea"/>
                <a:cs typeface="+mn-cs"/>
              </a:rPr>
              <a:t>3</a:t>
            </a:r>
          </a:p>
        </p:txBody>
      </p:sp>
      <p:sp>
        <p:nvSpPr>
          <p:cNvPr id="69" name="Rounded Rectangle 68">
            <a:hlinkClick r:id="rId10" action="ppaction://hlinksldjump"/>
          </p:cNvPr>
          <p:cNvSpPr/>
          <p:nvPr/>
        </p:nvSpPr>
        <p:spPr>
          <a:xfrm>
            <a:off x="5185888" y="5534236"/>
            <a:ext cx="904505" cy="71506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866943" rtl="0" eaLnBrk="1" fontAlgn="base" latinLnBrk="0" hangingPunct="1">
              <a:lnSpc>
                <a:spcPct val="100000"/>
              </a:lnSpc>
              <a:spcBef>
                <a:spcPct val="0"/>
              </a:spcBef>
              <a:spcAft>
                <a:spcPct val="0"/>
              </a:spcAft>
              <a:buClrTx/>
              <a:buSzTx/>
              <a:buFontTx/>
              <a:buNone/>
              <a:tabLst/>
              <a:defRPr/>
            </a:pPr>
            <a:r>
              <a:rPr kumimoji="0" lang="en-US" sz="3792" b="0" i="0" u="none" strike="noStrike" kern="1200" cap="none" spc="0" normalizeH="0" baseline="0" noProof="0" dirty="0">
                <a:ln>
                  <a:noFill/>
                </a:ln>
                <a:solidFill>
                  <a:prstClr val="black"/>
                </a:solidFill>
                <a:effectLst/>
                <a:uLnTx/>
                <a:uFillTx/>
                <a:latin typeface="Calibri"/>
                <a:ea typeface="+mn-ea"/>
                <a:cs typeface="+mn-cs"/>
              </a:rPr>
              <a:t>2</a:t>
            </a:r>
          </a:p>
        </p:txBody>
      </p:sp>
      <p:pic>
        <p:nvPicPr>
          <p:cNvPr id="72" name="Picture 71"/>
          <p:cNvPicPr>
            <a:picLocks noChangeAspect="1"/>
          </p:cNvPicPr>
          <p:nvPr/>
        </p:nvPicPr>
        <p:blipFill rotWithShape="1">
          <a:blip r:embed="rId11">
            <a:extLst>
              <a:ext uri="{BEBA8EAE-BF5A-486C-A8C5-ECC9F3942E4B}">
                <a14:imgProps xmlns:a14="http://schemas.microsoft.com/office/drawing/2010/main">
                  <a14:imgLayer r:embed="rId12">
                    <a14:imgEffect>
                      <a14:backgroundRemoval t="0" b="17778" l="9800" r="23300"/>
                    </a14:imgEffect>
                    <a14:imgEffect>
                      <a14:sharpenSoften amount="25000"/>
                    </a14:imgEffect>
                  </a14:imgLayer>
                </a14:imgProps>
              </a:ext>
              <a:ext uri="{28A0092B-C50C-407E-A947-70E740481C1C}">
                <a14:useLocalDpi xmlns:a14="http://schemas.microsoft.com/office/drawing/2010/main" val="0"/>
              </a:ext>
            </a:extLst>
          </a:blip>
          <a:srcRect l="10200" r="75200" b="82037"/>
          <a:stretch/>
        </p:blipFill>
        <p:spPr>
          <a:xfrm>
            <a:off x="2621019" y="2508338"/>
            <a:ext cx="1598657" cy="2124243"/>
          </a:xfrm>
          <a:prstGeom prst="rect">
            <a:avLst/>
          </a:prstGeom>
        </p:spPr>
      </p:pic>
      <p:pic>
        <p:nvPicPr>
          <p:cNvPr id="73" name="Picture 72"/>
          <p:cNvPicPr>
            <a:picLocks noChangeAspect="1"/>
          </p:cNvPicPr>
          <p:nvPr/>
        </p:nvPicPr>
        <p:blipFill rotWithShape="1">
          <a:blip r:embed="rId13" cstate="print">
            <a:extLst>
              <a:ext uri="{BEBA8EAE-BF5A-486C-A8C5-ECC9F3942E4B}">
                <a14:imgProps xmlns:a14="http://schemas.microsoft.com/office/drawing/2010/main">
                  <a14:imgLayer r:embed="rId14">
                    <a14:imgEffect>
                      <a14:backgroundRemoval t="56667" b="90278" l="24300" r="76800"/>
                    </a14:imgEffect>
                  </a14:imgLayer>
                </a14:imgProps>
              </a:ext>
              <a:ext uri="{28A0092B-C50C-407E-A947-70E740481C1C}">
                <a14:useLocalDpi xmlns:a14="http://schemas.microsoft.com/office/drawing/2010/main" val="0"/>
              </a:ext>
            </a:extLst>
          </a:blip>
          <a:srcRect l="32800" t="57777" r="30001" b="11483"/>
          <a:stretch/>
        </p:blipFill>
        <p:spPr>
          <a:xfrm>
            <a:off x="2670338" y="4552701"/>
            <a:ext cx="1292093" cy="941730"/>
          </a:xfrm>
          <a:prstGeom prst="rect">
            <a:avLst/>
          </a:prstGeom>
        </p:spPr>
      </p:pic>
      <p:pic>
        <p:nvPicPr>
          <p:cNvPr id="74" name="Picture 73"/>
          <p:cNvPicPr>
            <a:picLocks noChangeAspect="1"/>
          </p:cNvPicPr>
          <p:nvPr/>
        </p:nvPicPr>
        <p:blipFill rotWithShape="1">
          <a:blip r:embed="rId15">
            <a:extLst>
              <a:ext uri="{BEBA8EAE-BF5A-486C-A8C5-ECC9F3942E4B}">
                <a14:imgProps xmlns:a14="http://schemas.microsoft.com/office/drawing/2010/main">
                  <a14:imgLayer r:embed="rId16">
                    <a14:imgEffect>
                      <a14:backgroundRemoval t="13340" b="40701" l="65000" r="82800">
                        <a14:foregroundMark x1="70200" y1="28627" x2="70200" y2="28627"/>
                        <a14:foregroundMark x1="75100" y1="20058" x2="75100" y2="20058"/>
                        <a14:foregroundMark x1="80100" y1="32230" x2="80100" y2="32230"/>
                        <a14:foregroundMark x1="74700" y1="29698" x2="74700" y2="29698"/>
                        <a14:foregroundMark x1="74900" y1="24927" x2="75100" y2="39046"/>
                      </a14:backgroundRemoval>
                    </a14:imgEffect>
                  </a14:imgLayer>
                </a14:imgProps>
              </a:ext>
              <a:ext uri="{28A0092B-C50C-407E-A947-70E740481C1C}">
                <a14:useLocalDpi xmlns:a14="http://schemas.microsoft.com/office/drawing/2010/main" val="0"/>
              </a:ext>
            </a:extLst>
          </a:blip>
          <a:srcRect l="65214" t="12698" r="16093" b="57672"/>
          <a:stretch/>
        </p:blipFill>
        <p:spPr>
          <a:xfrm>
            <a:off x="7164574" y="2499005"/>
            <a:ext cx="1370081" cy="2230363"/>
          </a:xfrm>
          <a:prstGeom prst="rect">
            <a:avLst/>
          </a:prstGeom>
        </p:spPr>
      </p:pic>
      <p:pic>
        <p:nvPicPr>
          <p:cNvPr id="75" name="Picture 74"/>
          <p:cNvPicPr>
            <a:picLocks noChangeAspect="1"/>
          </p:cNvPicPr>
          <p:nvPr/>
        </p:nvPicPr>
        <p:blipFill rotWithShape="1">
          <a:blip r:embed="rId17">
            <a:extLst>
              <a:ext uri="{BEBA8EAE-BF5A-486C-A8C5-ECC9F3942E4B}">
                <a14:imgProps xmlns:a14="http://schemas.microsoft.com/office/drawing/2010/main">
                  <a14:imgLayer r:embed="rId12">
                    <a14:imgEffect>
                      <a14:backgroundRemoval t="79444" b="88333" l="78700" r="91500"/>
                    </a14:imgEffect>
                  </a14:imgLayer>
                </a14:imgProps>
              </a:ext>
              <a:ext uri="{28A0092B-C50C-407E-A947-70E740481C1C}">
                <a14:useLocalDpi xmlns:a14="http://schemas.microsoft.com/office/drawing/2010/main" val="0"/>
              </a:ext>
            </a:extLst>
          </a:blip>
          <a:srcRect l="77200" t="80015" r="6800" b="11534"/>
          <a:stretch/>
        </p:blipFill>
        <p:spPr>
          <a:xfrm>
            <a:off x="7089440" y="4576295"/>
            <a:ext cx="1640547" cy="935795"/>
          </a:xfrm>
          <a:prstGeom prst="rect">
            <a:avLst/>
          </a:prstGeom>
        </p:spPr>
      </p:pic>
      <p:pic>
        <p:nvPicPr>
          <p:cNvPr id="76" name="Picture 75"/>
          <p:cNvPicPr>
            <a:picLocks noChangeAspect="1"/>
          </p:cNvPicPr>
          <p:nvPr/>
        </p:nvPicPr>
        <p:blipFill rotWithShape="1">
          <a:blip r:embed="rId18" cstate="print">
            <a:extLst>
              <a:ext uri="{BEBA8EAE-BF5A-486C-A8C5-ECC9F3942E4B}">
                <a14:imgProps xmlns:a14="http://schemas.microsoft.com/office/drawing/2010/main">
                  <a14:imgLayer r:embed="rId19">
                    <a14:imgEffect>
                      <a14:backgroundRemoval t="10000" b="90000" l="10000" r="90000"/>
                    </a14:imgEffect>
                  </a14:imgLayer>
                </a14:imgProps>
              </a:ext>
              <a:ext uri="{28A0092B-C50C-407E-A947-70E740481C1C}">
                <a14:useLocalDpi xmlns:a14="http://schemas.microsoft.com/office/drawing/2010/main" val="0"/>
              </a:ext>
            </a:extLst>
          </a:blip>
          <a:srcRect l="29221" t="12699" r="30473" b="27831"/>
          <a:stretch/>
        </p:blipFill>
        <p:spPr>
          <a:xfrm>
            <a:off x="4950169" y="2453350"/>
            <a:ext cx="1280840" cy="2235503"/>
          </a:xfrm>
          <a:prstGeom prst="rect">
            <a:avLst/>
          </a:prstGeom>
        </p:spPr>
      </p:pic>
      <p:pic>
        <p:nvPicPr>
          <p:cNvPr id="77" name="Picture 76"/>
          <p:cNvPicPr>
            <a:picLocks noChangeAspect="1"/>
          </p:cNvPicPr>
          <p:nvPr/>
        </p:nvPicPr>
        <p:blipFill rotWithShape="1">
          <a:blip r:embed="rId20">
            <a:extLst>
              <a:ext uri="{BEBA8EAE-BF5A-486C-A8C5-ECC9F3942E4B}">
                <a14:imgProps xmlns:a14="http://schemas.microsoft.com/office/drawing/2010/main">
                  <a14:imgLayer r:embed="rId12">
                    <a14:imgEffect>
                      <a14:backgroundRemoval t="16574" b="27778" l="56900" r="70400"/>
                    </a14:imgEffect>
                  </a14:imgLayer>
                </a14:imgProps>
              </a:ext>
              <a:ext uri="{28A0092B-C50C-407E-A947-70E740481C1C}">
                <a14:useLocalDpi xmlns:a14="http://schemas.microsoft.com/office/drawing/2010/main" val="0"/>
              </a:ext>
            </a:extLst>
          </a:blip>
          <a:srcRect l="55700" t="18285" r="30812" b="72429"/>
          <a:stretch/>
        </p:blipFill>
        <p:spPr>
          <a:xfrm>
            <a:off x="4942632" y="4548425"/>
            <a:ext cx="1259886" cy="946650"/>
          </a:xfrm>
          <a:prstGeom prst="rect">
            <a:avLst/>
          </a:prstGeom>
        </p:spPr>
      </p:pic>
      <p:pic>
        <p:nvPicPr>
          <p:cNvPr id="82" name="PA_图片 11">
            <a:hlinkClick r:id="rId21" action="ppaction://hlinksldjump"/>
            <a:extLst>
              <a:ext uri="{FF2B5EF4-FFF2-40B4-BE49-F238E27FC236}">
                <a16:creationId xmlns:a16="http://schemas.microsoft.com/office/drawing/2014/main" xmlns="" id="{708C517F-72B9-4C02-A8BE-32A8350AED99}"/>
              </a:ext>
            </a:extLst>
          </p:cNvPr>
          <p:cNvPicPr>
            <a:picLocks noChangeAspect="1"/>
          </p:cNvPicPr>
          <p:nvPr>
            <p:custDataLst>
              <p:tags r:id="rId3"/>
            </p:custDataLst>
          </p:nvPr>
        </p:nvPicPr>
        <p:blipFill>
          <a:blip r:embed="rId22" cstate="screen">
            <a:extLst>
              <a:ext uri="{28A0092B-C50C-407E-A947-70E740481C1C}">
                <a14:useLocalDpi xmlns:a14="http://schemas.microsoft.com/office/drawing/2010/main"/>
              </a:ext>
            </a:extLst>
          </a:blip>
          <a:stretch>
            <a:fillRect/>
          </a:stretch>
        </p:blipFill>
        <p:spPr>
          <a:xfrm>
            <a:off x="9579820" y="-654776"/>
            <a:ext cx="2800265" cy="2800265"/>
          </a:xfrm>
          <a:prstGeom prst="rect">
            <a:avLst/>
          </a:prstGeom>
        </p:spPr>
      </p:pic>
      <p:sp>
        <p:nvSpPr>
          <p:cNvPr id="85" name="TextBox 84"/>
          <p:cNvSpPr txBox="1"/>
          <p:nvPr/>
        </p:nvSpPr>
        <p:spPr>
          <a:xfrm>
            <a:off x="10171108" y="1725286"/>
            <a:ext cx="2065713" cy="500906"/>
          </a:xfrm>
          <a:prstGeom prst="rect">
            <a:avLst/>
          </a:prstGeom>
          <a:noFill/>
        </p:spPr>
        <p:txBody>
          <a:bodyPr wrap="square" rtlCol="0">
            <a:spAutoFit/>
          </a:bodyPr>
          <a:lstStyle/>
          <a:p>
            <a:pPr marL="0" marR="0" lvl="0" indent="0" algn="l" defTabSz="866943" rtl="0" eaLnBrk="1" fontAlgn="base" latinLnBrk="0" hangingPunct="1">
              <a:lnSpc>
                <a:spcPct val="100000"/>
              </a:lnSpc>
              <a:spcBef>
                <a:spcPct val="0"/>
              </a:spcBef>
              <a:spcAft>
                <a:spcPct val="0"/>
              </a:spcAft>
              <a:buClrTx/>
              <a:buSzTx/>
              <a:buFontTx/>
              <a:buNone/>
              <a:tabLst/>
              <a:defRPr/>
            </a:pPr>
            <a:r>
              <a:rPr kumimoji="0" lang="en-US" sz="2655" b="1" i="0" u="none" strike="noStrike" kern="1200" cap="none" spc="0" normalizeH="0" baseline="0" noProof="0" dirty="0" err="1">
                <a:ln>
                  <a:noFill/>
                </a:ln>
                <a:solidFill>
                  <a:prstClr val="black"/>
                </a:solidFill>
                <a:effectLst/>
                <a:uLnTx/>
                <a:uFillTx/>
                <a:latin typeface="Calibri" panose="020F0502020204030204" pitchFamily="34" charset="0"/>
                <a:ea typeface="宋体" panose="02010600030101010101" pitchFamily="2" charset="-122"/>
                <a:cs typeface="+mn-cs"/>
              </a:rPr>
              <a:t>Hoàn</a:t>
            </a:r>
            <a:r>
              <a:rPr kumimoji="0" lang="en-US" sz="2655" b="1" i="0" u="none" strike="noStrike" kern="1200" cap="none" spc="0" normalizeH="0" baseline="0" noProof="0" dirty="0">
                <a:ln>
                  <a:noFill/>
                </a:ln>
                <a:solidFill>
                  <a:prstClr val="black"/>
                </a:solidFill>
                <a:effectLst/>
                <a:uLnTx/>
                <a:uFillTx/>
                <a:latin typeface="Calibri" panose="020F0502020204030204" pitchFamily="34" charset="0"/>
                <a:ea typeface="宋体" panose="02010600030101010101" pitchFamily="2" charset="-122"/>
                <a:cs typeface="+mn-cs"/>
              </a:rPr>
              <a:t> </a:t>
            </a:r>
            <a:r>
              <a:rPr kumimoji="0" lang="en-US" sz="2655" b="1" i="0" u="none" strike="noStrike" kern="1200" cap="none" spc="0" normalizeH="0" baseline="0" noProof="0" dirty="0" err="1">
                <a:ln>
                  <a:noFill/>
                </a:ln>
                <a:solidFill>
                  <a:prstClr val="black"/>
                </a:solidFill>
                <a:effectLst/>
                <a:uLnTx/>
                <a:uFillTx/>
                <a:latin typeface="Calibri" panose="020F0502020204030204" pitchFamily="34" charset="0"/>
                <a:ea typeface="宋体" panose="02010600030101010101" pitchFamily="2" charset="-122"/>
                <a:cs typeface="+mn-cs"/>
              </a:rPr>
              <a:t>thành</a:t>
            </a:r>
            <a:endParaRPr kumimoji="0" lang="en-US" sz="2655" b="1" i="0" u="none" strike="noStrike" kern="1200" cap="none" spc="0" normalizeH="0" baseline="0" noProof="0" dirty="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40" name="Rectangle 39"/>
          <p:cNvSpPr/>
          <p:nvPr/>
        </p:nvSpPr>
        <p:spPr>
          <a:xfrm>
            <a:off x="267269" y="5526456"/>
            <a:ext cx="1834269" cy="89281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66943" rtl="0" eaLnBrk="1" fontAlgn="base" latinLnBrk="0" hangingPunct="1">
              <a:lnSpc>
                <a:spcPct val="100000"/>
              </a:lnSpc>
              <a:spcBef>
                <a:spcPct val="0"/>
              </a:spcBef>
              <a:spcAft>
                <a:spcPct val="0"/>
              </a:spcAft>
              <a:buClrTx/>
              <a:buSzTx/>
              <a:buFontTx/>
              <a:buNone/>
              <a:tabLst/>
              <a:defRPr/>
            </a:pPr>
            <a:r>
              <a:rPr kumimoji="0" lang="en-US" sz="1896" b="0" i="0" u="none" strike="noStrike" kern="1200" cap="none" spc="0" normalizeH="0" baseline="0" noProof="0" dirty="0" err="1">
                <a:ln>
                  <a:noFill/>
                </a:ln>
                <a:solidFill>
                  <a:prstClr val="black">
                    <a:lumMod val="95000"/>
                    <a:lumOff val="5000"/>
                  </a:prstClr>
                </a:solidFill>
                <a:effectLst/>
                <a:uLnTx/>
                <a:uFillTx/>
                <a:latin typeface="Calibri"/>
                <a:ea typeface="+mn-ea"/>
                <a:cs typeface="+mn-cs"/>
              </a:rPr>
              <a:t>Ghi</a:t>
            </a:r>
            <a:r>
              <a:rPr kumimoji="0" lang="en-US" sz="1896" b="0" i="0" u="none" strike="noStrike" kern="1200" cap="none" spc="0" normalizeH="0" baseline="0" noProof="0" dirty="0">
                <a:ln>
                  <a:noFill/>
                </a:ln>
                <a:solidFill>
                  <a:prstClr val="black">
                    <a:lumMod val="95000"/>
                    <a:lumOff val="5000"/>
                  </a:prstClr>
                </a:solidFill>
                <a:effectLst/>
                <a:uLnTx/>
                <a:uFillTx/>
                <a:latin typeface="Calibri"/>
                <a:ea typeface="+mn-ea"/>
                <a:cs typeface="+mn-cs"/>
              </a:rPr>
              <a:t> </a:t>
            </a:r>
            <a:r>
              <a:rPr kumimoji="0" lang="en-US" sz="1896" b="0" i="0" u="none" strike="noStrike" kern="1200" cap="none" spc="0" normalizeH="0" baseline="0" noProof="0" dirty="0" err="1">
                <a:ln>
                  <a:noFill/>
                </a:ln>
                <a:solidFill>
                  <a:prstClr val="black">
                    <a:lumMod val="95000"/>
                    <a:lumOff val="5000"/>
                  </a:prstClr>
                </a:solidFill>
                <a:effectLst/>
                <a:uLnTx/>
                <a:uFillTx/>
                <a:latin typeface="Calibri"/>
                <a:ea typeface="+mn-ea"/>
                <a:cs typeface="+mn-cs"/>
              </a:rPr>
              <a:t>chú</a:t>
            </a:r>
            <a:r>
              <a:rPr kumimoji="0" lang="en-US" sz="1896" b="0" i="0" u="none" strike="noStrike" kern="1200" cap="none" spc="0" normalizeH="0" baseline="0" noProof="0" dirty="0">
                <a:ln>
                  <a:noFill/>
                </a:ln>
                <a:solidFill>
                  <a:prstClr val="black">
                    <a:lumMod val="95000"/>
                    <a:lumOff val="5000"/>
                  </a:prstClr>
                </a:solidFill>
                <a:effectLst/>
                <a:uLnTx/>
                <a:uFillTx/>
                <a:latin typeface="Calibri"/>
                <a:ea typeface="+mn-ea"/>
                <a:cs typeface="+mn-cs"/>
              </a:rPr>
              <a:t>: Click </a:t>
            </a:r>
            <a:r>
              <a:rPr kumimoji="0" lang="en-US" sz="1896" b="0" i="0" u="none" strike="noStrike" kern="1200" cap="none" spc="0" normalizeH="0" baseline="0" noProof="0" dirty="0" err="1">
                <a:ln>
                  <a:noFill/>
                </a:ln>
                <a:solidFill>
                  <a:prstClr val="black">
                    <a:lumMod val="95000"/>
                    <a:lumOff val="5000"/>
                  </a:prstClr>
                </a:solidFill>
                <a:effectLst/>
                <a:uLnTx/>
                <a:uFillTx/>
                <a:latin typeface="Calibri"/>
                <a:ea typeface="+mn-ea"/>
                <a:cs typeface="+mn-cs"/>
              </a:rPr>
              <a:t>vào</a:t>
            </a:r>
            <a:r>
              <a:rPr kumimoji="0" lang="en-US" sz="1896" b="0" i="0" u="none" strike="noStrike" kern="1200" cap="none" spc="0" normalizeH="0" baseline="0" noProof="0" dirty="0">
                <a:ln>
                  <a:noFill/>
                </a:ln>
                <a:solidFill>
                  <a:prstClr val="black">
                    <a:lumMod val="95000"/>
                    <a:lumOff val="5000"/>
                  </a:prstClr>
                </a:solidFill>
                <a:effectLst/>
                <a:uLnTx/>
                <a:uFillTx/>
                <a:latin typeface="Calibri"/>
                <a:ea typeface="+mn-ea"/>
                <a:cs typeface="+mn-cs"/>
              </a:rPr>
              <a:t> ô </a:t>
            </a:r>
            <a:r>
              <a:rPr kumimoji="0" lang="en-US" sz="1896" b="0" i="0" u="none" strike="noStrike" kern="1200" cap="none" spc="0" normalizeH="0" baseline="0" noProof="0" dirty="0" err="1">
                <a:ln>
                  <a:noFill/>
                </a:ln>
                <a:solidFill>
                  <a:prstClr val="black">
                    <a:lumMod val="95000"/>
                    <a:lumOff val="5000"/>
                  </a:prstClr>
                </a:solidFill>
                <a:effectLst/>
                <a:uLnTx/>
                <a:uFillTx/>
                <a:latin typeface="Calibri"/>
                <a:ea typeface="+mn-ea"/>
                <a:cs typeface="+mn-cs"/>
              </a:rPr>
              <a:t>số</a:t>
            </a:r>
            <a:r>
              <a:rPr kumimoji="0" lang="en-US" sz="1896" b="0" i="0" u="none" strike="noStrike" kern="1200" cap="none" spc="0" normalizeH="0" baseline="0" noProof="0" dirty="0">
                <a:ln>
                  <a:noFill/>
                </a:ln>
                <a:solidFill>
                  <a:prstClr val="black">
                    <a:lumMod val="95000"/>
                    <a:lumOff val="5000"/>
                  </a:prstClr>
                </a:solidFill>
                <a:effectLst/>
                <a:uLnTx/>
                <a:uFillTx/>
                <a:latin typeface="Calibri"/>
                <a:ea typeface="+mn-ea"/>
                <a:cs typeface="+mn-cs"/>
              </a:rPr>
              <a:t> =&gt; </a:t>
            </a:r>
            <a:r>
              <a:rPr kumimoji="0" lang="en-US" sz="1896" b="0" i="0" u="none" strike="noStrike" kern="1200" cap="none" spc="0" normalizeH="0" baseline="0" noProof="0" dirty="0" err="1">
                <a:ln>
                  <a:noFill/>
                </a:ln>
                <a:solidFill>
                  <a:prstClr val="black">
                    <a:lumMod val="95000"/>
                    <a:lumOff val="5000"/>
                  </a:prstClr>
                </a:solidFill>
                <a:effectLst/>
                <a:uLnTx/>
                <a:uFillTx/>
                <a:latin typeface="Calibri"/>
                <a:ea typeface="+mn-ea"/>
                <a:cs typeface="+mn-cs"/>
              </a:rPr>
              <a:t>hiện</a:t>
            </a:r>
            <a:r>
              <a:rPr kumimoji="0" lang="en-US" sz="1896" b="0" i="0" u="none" strike="noStrike" kern="1200" cap="none" spc="0" normalizeH="0" baseline="0" noProof="0" dirty="0">
                <a:ln>
                  <a:noFill/>
                </a:ln>
                <a:solidFill>
                  <a:prstClr val="black">
                    <a:lumMod val="95000"/>
                    <a:lumOff val="5000"/>
                  </a:prstClr>
                </a:solidFill>
                <a:effectLst/>
                <a:uLnTx/>
                <a:uFillTx/>
                <a:latin typeface="Calibri"/>
                <a:ea typeface="+mn-ea"/>
                <a:cs typeface="+mn-cs"/>
              </a:rPr>
              <a:t> </a:t>
            </a:r>
            <a:r>
              <a:rPr kumimoji="0" lang="en-US" sz="1896" b="0" i="0" u="none" strike="noStrike" kern="1200" cap="none" spc="0" normalizeH="0" baseline="0" noProof="0" dirty="0" err="1">
                <a:ln>
                  <a:noFill/>
                </a:ln>
                <a:solidFill>
                  <a:prstClr val="black">
                    <a:lumMod val="95000"/>
                    <a:lumOff val="5000"/>
                  </a:prstClr>
                </a:solidFill>
                <a:effectLst/>
                <a:uLnTx/>
                <a:uFillTx/>
                <a:latin typeface="Calibri"/>
                <a:ea typeface="+mn-ea"/>
                <a:cs typeface="+mn-cs"/>
              </a:rPr>
              <a:t>câu</a:t>
            </a:r>
            <a:r>
              <a:rPr kumimoji="0" lang="en-US" sz="1896" b="0" i="0" u="none" strike="noStrike" kern="1200" cap="none" spc="0" normalizeH="0" baseline="0" noProof="0" dirty="0">
                <a:ln>
                  <a:noFill/>
                </a:ln>
                <a:solidFill>
                  <a:prstClr val="black">
                    <a:lumMod val="95000"/>
                    <a:lumOff val="5000"/>
                  </a:prstClr>
                </a:solidFill>
                <a:effectLst/>
                <a:uLnTx/>
                <a:uFillTx/>
                <a:latin typeface="Calibri"/>
                <a:ea typeface="+mn-ea"/>
                <a:cs typeface="+mn-cs"/>
              </a:rPr>
              <a:t> </a:t>
            </a:r>
            <a:r>
              <a:rPr kumimoji="0" lang="en-US" sz="1896" b="0" i="0" u="none" strike="noStrike" kern="1200" cap="none" spc="0" normalizeH="0" baseline="0" noProof="0" dirty="0" err="1">
                <a:ln>
                  <a:noFill/>
                </a:ln>
                <a:solidFill>
                  <a:prstClr val="black">
                    <a:lumMod val="95000"/>
                    <a:lumOff val="5000"/>
                  </a:prstClr>
                </a:solidFill>
                <a:effectLst/>
                <a:uLnTx/>
                <a:uFillTx/>
                <a:latin typeface="Calibri"/>
                <a:ea typeface="+mn-ea"/>
                <a:cs typeface="+mn-cs"/>
              </a:rPr>
              <a:t>hỏi</a:t>
            </a:r>
            <a:r>
              <a:rPr kumimoji="0" lang="en-US" sz="1896" b="0" i="0" u="none" strike="noStrike" kern="1200" cap="none" spc="0" normalizeH="0" baseline="0" noProof="0" dirty="0">
                <a:ln>
                  <a:noFill/>
                </a:ln>
                <a:solidFill>
                  <a:prstClr val="black">
                    <a:lumMod val="95000"/>
                    <a:lumOff val="5000"/>
                  </a:prstClr>
                </a:solidFill>
                <a:effectLst/>
                <a:uLnTx/>
                <a:uFillTx/>
                <a:latin typeface="Calibri"/>
                <a:ea typeface="+mn-ea"/>
                <a:cs typeface="+mn-cs"/>
              </a:rPr>
              <a:t>.  </a:t>
            </a:r>
          </a:p>
        </p:txBody>
      </p:sp>
      <p:sp>
        <p:nvSpPr>
          <p:cNvPr id="61" name="Rectangle 60"/>
          <p:cNvSpPr/>
          <p:nvPr/>
        </p:nvSpPr>
        <p:spPr>
          <a:xfrm>
            <a:off x="2328531" y="1843083"/>
            <a:ext cx="6401454" cy="677641"/>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66943" rtl="0" eaLnBrk="1" fontAlgn="base" latinLnBrk="0" hangingPunct="1">
              <a:lnSpc>
                <a:spcPct val="100000"/>
              </a:lnSpc>
              <a:spcBef>
                <a:spcPct val="0"/>
              </a:spcBef>
              <a:spcAft>
                <a:spcPct val="0"/>
              </a:spcAft>
              <a:buClrTx/>
              <a:buSzTx/>
              <a:buFontTx/>
              <a:buNone/>
              <a:tabLst/>
              <a:defRPr/>
            </a:pPr>
            <a:r>
              <a:rPr kumimoji="0" lang="en-US" sz="1896" b="0" i="0" u="none" strike="noStrike" kern="1200" cap="none" spc="0" normalizeH="0" baseline="0" noProof="0" dirty="0" err="1">
                <a:ln>
                  <a:noFill/>
                </a:ln>
                <a:solidFill>
                  <a:prstClr val="black">
                    <a:lumMod val="95000"/>
                    <a:lumOff val="5000"/>
                  </a:prstClr>
                </a:solidFill>
                <a:effectLst/>
                <a:uLnTx/>
                <a:uFillTx/>
                <a:latin typeface="Calibri"/>
                <a:ea typeface="+mn-ea"/>
                <a:cs typeface="+mn-cs"/>
              </a:rPr>
              <a:t>Các</a:t>
            </a:r>
            <a:r>
              <a:rPr kumimoji="0" lang="en-US" sz="1896" b="0" i="0" u="none" strike="noStrike" kern="1200" cap="none" spc="0" normalizeH="0" baseline="0" noProof="0" dirty="0">
                <a:ln>
                  <a:noFill/>
                </a:ln>
                <a:solidFill>
                  <a:prstClr val="black">
                    <a:lumMod val="95000"/>
                    <a:lumOff val="5000"/>
                  </a:prstClr>
                </a:solidFill>
                <a:effectLst/>
                <a:uLnTx/>
                <a:uFillTx/>
                <a:latin typeface="Calibri"/>
                <a:ea typeface="+mn-ea"/>
                <a:cs typeface="+mn-cs"/>
              </a:rPr>
              <a:t> </a:t>
            </a:r>
            <a:r>
              <a:rPr kumimoji="0" lang="en-US" sz="1896" b="0" i="0" u="none" strike="noStrike" kern="1200" cap="none" spc="0" normalizeH="0" baseline="0" noProof="0" dirty="0" err="1">
                <a:ln>
                  <a:noFill/>
                </a:ln>
                <a:solidFill>
                  <a:prstClr val="black">
                    <a:lumMod val="95000"/>
                    <a:lumOff val="5000"/>
                  </a:prstClr>
                </a:solidFill>
                <a:effectLst/>
                <a:uLnTx/>
                <a:uFillTx/>
                <a:latin typeface="Calibri"/>
                <a:ea typeface="+mn-ea"/>
                <a:cs typeface="+mn-cs"/>
              </a:rPr>
              <a:t>em</a:t>
            </a:r>
            <a:r>
              <a:rPr kumimoji="0" lang="en-US" sz="1896" b="0" i="0" u="none" strike="noStrike" kern="1200" cap="none" spc="0" normalizeH="0" baseline="0" noProof="0" dirty="0">
                <a:ln>
                  <a:noFill/>
                </a:ln>
                <a:solidFill>
                  <a:prstClr val="black">
                    <a:lumMod val="95000"/>
                    <a:lumOff val="5000"/>
                  </a:prstClr>
                </a:solidFill>
                <a:effectLst/>
                <a:uLnTx/>
                <a:uFillTx/>
                <a:latin typeface="Calibri"/>
                <a:ea typeface="+mn-ea"/>
                <a:cs typeface="+mn-cs"/>
              </a:rPr>
              <a:t> </a:t>
            </a:r>
            <a:r>
              <a:rPr kumimoji="0" lang="en-US" sz="1896" b="0" i="0" u="none" strike="noStrike" kern="1200" cap="none" spc="0" normalizeH="0" baseline="0" noProof="0" dirty="0" err="1">
                <a:ln>
                  <a:noFill/>
                </a:ln>
                <a:solidFill>
                  <a:prstClr val="black">
                    <a:lumMod val="95000"/>
                    <a:lumOff val="5000"/>
                  </a:prstClr>
                </a:solidFill>
                <a:effectLst/>
                <a:uLnTx/>
                <a:uFillTx/>
                <a:latin typeface="Calibri"/>
                <a:ea typeface="+mn-ea"/>
                <a:cs typeface="+mn-cs"/>
              </a:rPr>
              <a:t>hãy</a:t>
            </a:r>
            <a:r>
              <a:rPr kumimoji="0" lang="en-US" sz="1896" b="0" i="0" u="none" strike="noStrike" kern="1200" cap="none" spc="0" normalizeH="0" baseline="0" noProof="0" dirty="0">
                <a:ln>
                  <a:noFill/>
                </a:ln>
                <a:solidFill>
                  <a:prstClr val="black">
                    <a:lumMod val="95000"/>
                    <a:lumOff val="5000"/>
                  </a:prstClr>
                </a:solidFill>
                <a:effectLst/>
                <a:uLnTx/>
                <a:uFillTx/>
                <a:latin typeface="Calibri"/>
                <a:ea typeface="+mn-ea"/>
                <a:cs typeface="+mn-cs"/>
              </a:rPr>
              <a:t> </a:t>
            </a:r>
            <a:r>
              <a:rPr kumimoji="0" lang="en-US" sz="1896" b="0" i="0" u="none" strike="noStrike" kern="1200" cap="none" spc="0" normalizeH="0" baseline="0" noProof="0" dirty="0" err="1">
                <a:ln>
                  <a:noFill/>
                </a:ln>
                <a:solidFill>
                  <a:prstClr val="black">
                    <a:lumMod val="95000"/>
                    <a:lumOff val="5000"/>
                  </a:prstClr>
                </a:solidFill>
                <a:effectLst/>
                <a:uLnTx/>
                <a:uFillTx/>
                <a:latin typeface="Calibri"/>
                <a:ea typeface="+mn-ea"/>
                <a:cs typeface="+mn-cs"/>
              </a:rPr>
              <a:t>trả</a:t>
            </a:r>
            <a:r>
              <a:rPr kumimoji="0" lang="en-US" sz="1896" b="0" i="0" u="none" strike="noStrike" kern="1200" cap="none" spc="0" normalizeH="0" baseline="0" noProof="0" dirty="0">
                <a:ln>
                  <a:noFill/>
                </a:ln>
                <a:solidFill>
                  <a:prstClr val="black">
                    <a:lumMod val="95000"/>
                    <a:lumOff val="5000"/>
                  </a:prstClr>
                </a:solidFill>
                <a:effectLst/>
                <a:uLnTx/>
                <a:uFillTx/>
                <a:latin typeface="Calibri"/>
                <a:ea typeface="+mn-ea"/>
                <a:cs typeface="+mn-cs"/>
              </a:rPr>
              <a:t> </a:t>
            </a:r>
            <a:r>
              <a:rPr kumimoji="0" lang="en-US" sz="1896" b="0" i="0" u="none" strike="noStrike" kern="1200" cap="none" spc="0" normalizeH="0" baseline="0" noProof="0" dirty="0" err="1">
                <a:ln>
                  <a:noFill/>
                </a:ln>
                <a:solidFill>
                  <a:prstClr val="black">
                    <a:lumMod val="95000"/>
                    <a:lumOff val="5000"/>
                  </a:prstClr>
                </a:solidFill>
                <a:effectLst/>
                <a:uLnTx/>
                <a:uFillTx/>
                <a:latin typeface="Calibri"/>
                <a:ea typeface="+mn-ea"/>
                <a:cs typeface="+mn-cs"/>
              </a:rPr>
              <a:t>lời</a:t>
            </a:r>
            <a:r>
              <a:rPr kumimoji="0" lang="en-US" sz="1896" b="0" i="0" u="none" strike="noStrike" kern="1200" cap="none" spc="0" normalizeH="0" baseline="0" noProof="0" dirty="0">
                <a:ln>
                  <a:noFill/>
                </a:ln>
                <a:solidFill>
                  <a:prstClr val="black">
                    <a:lumMod val="95000"/>
                    <a:lumOff val="5000"/>
                  </a:prstClr>
                </a:solidFill>
                <a:effectLst/>
                <a:uLnTx/>
                <a:uFillTx/>
                <a:latin typeface="Calibri"/>
                <a:ea typeface="+mn-ea"/>
                <a:cs typeface="+mn-cs"/>
              </a:rPr>
              <a:t> </a:t>
            </a:r>
            <a:r>
              <a:rPr kumimoji="0" lang="en-US" sz="1896" b="0" i="0" u="none" strike="noStrike" kern="1200" cap="none" spc="0" normalizeH="0" baseline="0" noProof="0" dirty="0" err="1">
                <a:ln>
                  <a:noFill/>
                </a:ln>
                <a:solidFill>
                  <a:prstClr val="black">
                    <a:lumMod val="95000"/>
                    <a:lumOff val="5000"/>
                  </a:prstClr>
                </a:solidFill>
                <a:effectLst/>
                <a:uLnTx/>
                <a:uFillTx/>
                <a:latin typeface="Calibri"/>
                <a:ea typeface="+mn-ea"/>
                <a:cs typeface="+mn-cs"/>
              </a:rPr>
              <a:t>đúng</a:t>
            </a:r>
            <a:r>
              <a:rPr kumimoji="0" lang="en-US" sz="1896" b="0" i="0" u="none" strike="noStrike" kern="1200" cap="none" spc="0" normalizeH="0" baseline="0" noProof="0" dirty="0">
                <a:ln>
                  <a:noFill/>
                </a:ln>
                <a:solidFill>
                  <a:prstClr val="black">
                    <a:lumMod val="95000"/>
                    <a:lumOff val="5000"/>
                  </a:prstClr>
                </a:solidFill>
                <a:effectLst/>
                <a:uLnTx/>
                <a:uFillTx/>
                <a:latin typeface="Calibri"/>
                <a:ea typeface="+mn-ea"/>
                <a:cs typeface="+mn-cs"/>
              </a:rPr>
              <a:t> </a:t>
            </a:r>
            <a:r>
              <a:rPr kumimoji="0" lang="en-US" sz="1896" b="0" i="0" u="none" strike="noStrike" kern="1200" cap="none" spc="0" normalizeH="0" baseline="0" noProof="0" dirty="0" err="1">
                <a:ln>
                  <a:noFill/>
                </a:ln>
                <a:solidFill>
                  <a:prstClr val="black">
                    <a:lumMod val="95000"/>
                    <a:lumOff val="5000"/>
                  </a:prstClr>
                </a:solidFill>
                <a:effectLst/>
                <a:uLnTx/>
                <a:uFillTx/>
                <a:latin typeface="Calibri"/>
                <a:ea typeface="+mn-ea"/>
                <a:cs typeface="+mn-cs"/>
              </a:rPr>
              <a:t>các</a:t>
            </a:r>
            <a:r>
              <a:rPr kumimoji="0" lang="en-US" sz="1896" b="0" i="0" u="none" strike="noStrike" kern="1200" cap="none" spc="0" normalizeH="0" baseline="0" noProof="0" dirty="0">
                <a:ln>
                  <a:noFill/>
                </a:ln>
                <a:solidFill>
                  <a:prstClr val="black">
                    <a:lumMod val="95000"/>
                    <a:lumOff val="5000"/>
                  </a:prstClr>
                </a:solidFill>
                <a:effectLst/>
                <a:uLnTx/>
                <a:uFillTx/>
                <a:latin typeface="Calibri"/>
                <a:ea typeface="+mn-ea"/>
                <a:cs typeface="+mn-cs"/>
              </a:rPr>
              <a:t> </a:t>
            </a:r>
            <a:r>
              <a:rPr kumimoji="0" lang="en-US" sz="1896" b="0" i="0" u="none" strike="noStrike" kern="1200" cap="none" spc="0" normalizeH="0" baseline="0" noProof="0" dirty="0" err="1">
                <a:ln>
                  <a:noFill/>
                </a:ln>
                <a:solidFill>
                  <a:prstClr val="black">
                    <a:lumMod val="95000"/>
                    <a:lumOff val="5000"/>
                  </a:prstClr>
                </a:solidFill>
                <a:effectLst/>
                <a:uLnTx/>
                <a:uFillTx/>
                <a:latin typeface="Calibri"/>
                <a:ea typeface="+mn-ea"/>
                <a:cs typeface="+mn-cs"/>
              </a:rPr>
              <a:t>câu</a:t>
            </a:r>
            <a:r>
              <a:rPr kumimoji="0" lang="en-US" sz="1896" b="0" i="0" u="none" strike="noStrike" kern="1200" cap="none" spc="0" normalizeH="0" baseline="0" noProof="0" dirty="0">
                <a:ln>
                  <a:noFill/>
                </a:ln>
                <a:solidFill>
                  <a:prstClr val="black">
                    <a:lumMod val="95000"/>
                    <a:lumOff val="5000"/>
                  </a:prstClr>
                </a:solidFill>
                <a:effectLst/>
                <a:uLnTx/>
                <a:uFillTx/>
                <a:latin typeface="Calibri"/>
                <a:ea typeface="+mn-ea"/>
                <a:cs typeface="+mn-cs"/>
              </a:rPr>
              <a:t> </a:t>
            </a:r>
            <a:r>
              <a:rPr kumimoji="0" lang="en-US" sz="1896" b="0" i="0" u="none" strike="noStrike" kern="1200" cap="none" spc="0" normalizeH="0" baseline="0" noProof="0" dirty="0" err="1">
                <a:ln>
                  <a:noFill/>
                </a:ln>
                <a:solidFill>
                  <a:prstClr val="black">
                    <a:lumMod val="95000"/>
                    <a:lumOff val="5000"/>
                  </a:prstClr>
                </a:solidFill>
                <a:effectLst/>
                <a:uLnTx/>
                <a:uFillTx/>
                <a:latin typeface="Calibri"/>
                <a:ea typeface="+mn-ea"/>
                <a:cs typeface="+mn-cs"/>
              </a:rPr>
              <a:t>đố</a:t>
            </a:r>
            <a:r>
              <a:rPr kumimoji="0" lang="en-US" sz="1896" b="0" i="0" u="none" strike="noStrike" kern="1200" cap="none" spc="0" normalizeH="0" baseline="0" noProof="0" dirty="0">
                <a:ln>
                  <a:noFill/>
                </a:ln>
                <a:solidFill>
                  <a:prstClr val="black">
                    <a:lumMod val="95000"/>
                    <a:lumOff val="5000"/>
                  </a:prstClr>
                </a:solidFill>
                <a:effectLst/>
                <a:uLnTx/>
                <a:uFillTx/>
                <a:latin typeface="Calibri"/>
                <a:ea typeface="+mn-ea"/>
                <a:cs typeface="+mn-cs"/>
              </a:rPr>
              <a:t> </a:t>
            </a:r>
            <a:r>
              <a:rPr kumimoji="0" lang="en-US" sz="1896" b="0" i="0" u="none" strike="noStrike" kern="1200" cap="none" spc="0" normalizeH="0" baseline="0" noProof="0" dirty="0" err="1">
                <a:ln>
                  <a:noFill/>
                </a:ln>
                <a:solidFill>
                  <a:prstClr val="black">
                    <a:lumMod val="95000"/>
                    <a:lumOff val="5000"/>
                  </a:prstClr>
                </a:solidFill>
                <a:effectLst/>
                <a:uLnTx/>
                <a:uFillTx/>
                <a:latin typeface="Calibri"/>
                <a:ea typeface="+mn-ea"/>
                <a:cs typeface="+mn-cs"/>
              </a:rPr>
              <a:t>để</a:t>
            </a:r>
            <a:r>
              <a:rPr kumimoji="0" lang="en-US" sz="1896" b="0" i="0" u="none" strike="noStrike" kern="1200" cap="none" spc="0" normalizeH="0" baseline="0" noProof="0" dirty="0">
                <a:ln>
                  <a:noFill/>
                </a:ln>
                <a:solidFill>
                  <a:prstClr val="black">
                    <a:lumMod val="95000"/>
                    <a:lumOff val="5000"/>
                  </a:prstClr>
                </a:solidFill>
                <a:effectLst/>
                <a:uLnTx/>
                <a:uFillTx/>
                <a:latin typeface="Calibri"/>
                <a:ea typeface="+mn-ea"/>
                <a:cs typeface="+mn-cs"/>
              </a:rPr>
              <a:t> </a:t>
            </a:r>
            <a:r>
              <a:rPr kumimoji="0" lang="en-US" sz="1896" b="0" i="0" u="none" strike="noStrike" kern="1200" cap="none" spc="0" normalizeH="0" baseline="0" noProof="0" dirty="0" err="1">
                <a:ln>
                  <a:noFill/>
                </a:ln>
                <a:solidFill>
                  <a:prstClr val="black">
                    <a:lumMod val="95000"/>
                    <a:lumOff val="5000"/>
                  </a:prstClr>
                </a:solidFill>
                <a:effectLst/>
                <a:uLnTx/>
                <a:uFillTx/>
                <a:latin typeface="Calibri"/>
                <a:ea typeface="+mn-ea"/>
                <a:cs typeface="+mn-cs"/>
              </a:rPr>
              <a:t>giúp</a:t>
            </a:r>
            <a:r>
              <a:rPr kumimoji="0" lang="en-US" sz="1896" b="0" i="0" u="none" strike="noStrike" kern="1200" cap="none" spc="0" normalizeH="0" baseline="0" noProof="0" dirty="0">
                <a:ln>
                  <a:noFill/>
                </a:ln>
                <a:solidFill>
                  <a:prstClr val="black">
                    <a:lumMod val="95000"/>
                    <a:lumOff val="5000"/>
                  </a:prstClr>
                </a:solidFill>
                <a:effectLst/>
                <a:uLnTx/>
                <a:uFillTx/>
                <a:latin typeface="Calibri"/>
                <a:ea typeface="+mn-ea"/>
                <a:cs typeface="+mn-cs"/>
              </a:rPr>
              <a:t> </a:t>
            </a:r>
            <a:r>
              <a:rPr kumimoji="0" lang="en-US" sz="1896" b="0" i="0" u="none" strike="noStrike" kern="1200" cap="none" spc="0" normalizeH="0" baseline="0" noProof="0" dirty="0" err="1">
                <a:ln>
                  <a:noFill/>
                </a:ln>
                <a:solidFill>
                  <a:prstClr val="black">
                    <a:lumMod val="95000"/>
                    <a:lumOff val="5000"/>
                  </a:prstClr>
                </a:solidFill>
                <a:effectLst/>
                <a:uLnTx/>
                <a:uFillTx/>
                <a:latin typeface="Calibri"/>
                <a:ea typeface="+mn-ea"/>
                <a:cs typeface="+mn-cs"/>
              </a:rPr>
              <a:t>chú</a:t>
            </a:r>
            <a:r>
              <a:rPr kumimoji="0" lang="en-US" sz="1896" b="0" i="0" u="none" strike="noStrike" kern="1200" cap="none" spc="0" normalizeH="0" baseline="0" noProof="0" dirty="0">
                <a:ln>
                  <a:noFill/>
                </a:ln>
                <a:solidFill>
                  <a:prstClr val="black">
                    <a:lumMod val="95000"/>
                    <a:lumOff val="5000"/>
                  </a:prstClr>
                </a:solidFill>
                <a:effectLst/>
                <a:uLnTx/>
                <a:uFillTx/>
                <a:latin typeface="Calibri"/>
                <a:ea typeface="+mn-ea"/>
                <a:cs typeface="+mn-cs"/>
              </a:rPr>
              <a:t> </a:t>
            </a:r>
            <a:r>
              <a:rPr kumimoji="0" lang="en-US" sz="1896" b="0" i="0" u="none" strike="noStrike" kern="1200" cap="none" spc="0" normalizeH="0" baseline="0" noProof="0" dirty="0" err="1">
                <a:ln>
                  <a:noFill/>
                </a:ln>
                <a:solidFill>
                  <a:prstClr val="black">
                    <a:lumMod val="95000"/>
                    <a:lumOff val="5000"/>
                  </a:prstClr>
                </a:solidFill>
                <a:effectLst/>
                <a:uLnTx/>
                <a:uFillTx/>
                <a:latin typeface="Calibri"/>
                <a:ea typeface="+mn-ea"/>
                <a:cs typeface="+mn-cs"/>
              </a:rPr>
              <a:t>ong</a:t>
            </a:r>
            <a:r>
              <a:rPr kumimoji="0" lang="en-US" sz="1896" b="0" i="0" u="none" strike="noStrike" kern="1200" cap="none" spc="0" normalizeH="0" baseline="0" noProof="0" dirty="0">
                <a:ln>
                  <a:noFill/>
                </a:ln>
                <a:solidFill>
                  <a:prstClr val="black">
                    <a:lumMod val="95000"/>
                    <a:lumOff val="5000"/>
                  </a:prstClr>
                </a:solidFill>
                <a:effectLst/>
                <a:uLnTx/>
                <a:uFillTx/>
                <a:latin typeface="Calibri"/>
                <a:ea typeface="+mn-ea"/>
                <a:cs typeface="+mn-cs"/>
              </a:rPr>
              <a:t> </a:t>
            </a:r>
            <a:r>
              <a:rPr kumimoji="0" lang="en-US" sz="1896" b="0" i="0" u="none" strike="noStrike" kern="1200" cap="none" spc="0" normalizeH="0" baseline="0" noProof="0" dirty="0" err="1">
                <a:ln>
                  <a:noFill/>
                </a:ln>
                <a:solidFill>
                  <a:prstClr val="black">
                    <a:lumMod val="95000"/>
                    <a:lumOff val="5000"/>
                  </a:prstClr>
                </a:solidFill>
                <a:effectLst/>
                <a:uLnTx/>
                <a:uFillTx/>
                <a:latin typeface="Calibri"/>
                <a:ea typeface="+mn-ea"/>
                <a:cs typeface="+mn-cs"/>
              </a:rPr>
              <a:t>chở</a:t>
            </a:r>
            <a:r>
              <a:rPr kumimoji="0" lang="en-US" sz="1896" b="0" i="0" u="none" strike="noStrike" kern="1200" cap="none" spc="0" normalizeH="0" baseline="0" noProof="0" dirty="0">
                <a:ln>
                  <a:noFill/>
                </a:ln>
                <a:solidFill>
                  <a:prstClr val="black">
                    <a:lumMod val="95000"/>
                    <a:lumOff val="5000"/>
                  </a:prstClr>
                </a:solidFill>
                <a:effectLst/>
                <a:uLnTx/>
                <a:uFillTx/>
                <a:latin typeface="Calibri"/>
                <a:ea typeface="+mn-ea"/>
                <a:cs typeface="+mn-cs"/>
              </a:rPr>
              <a:t> </a:t>
            </a:r>
            <a:r>
              <a:rPr kumimoji="0" lang="en-US" sz="1896" b="0" i="0" u="none" strike="noStrike" kern="1200" cap="none" spc="0" normalizeH="0" baseline="0" noProof="0" dirty="0" err="1">
                <a:ln>
                  <a:noFill/>
                </a:ln>
                <a:solidFill>
                  <a:prstClr val="black">
                    <a:lumMod val="95000"/>
                    <a:lumOff val="5000"/>
                  </a:prstClr>
                </a:solidFill>
                <a:effectLst/>
                <a:uLnTx/>
                <a:uFillTx/>
                <a:latin typeface="Calibri"/>
                <a:ea typeface="+mn-ea"/>
                <a:cs typeface="+mn-cs"/>
              </a:rPr>
              <a:t>mật</a:t>
            </a:r>
            <a:r>
              <a:rPr kumimoji="0" lang="en-US" sz="1896" b="0" i="0" u="none" strike="noStrike" kern="1200" cap="none" spc="0" normalizeH="0" baseline="0" noProof="0" dirty="0">
                <a:ln>
                  <a:noFill/>
                </a:ln>
                <a:solidFill>
                  <a:prstClr val="black">
                    <a:lumMod val="95000"/>
                    <a:lumOff val="5000"/>
                  </a:prstClr>
                </a:solidFill>
                <a:effectLst/>
                <a:uLnTx/>
                <a:uFillTx/>
                <a:latin typeface="Calibri"/>
                <a:ea typeface="+mn-ea"/>
                <a:cs typeface="+mn-cs"/>
              </a:rPr>
              <a:t> </a:t>
            </a:r>
            <a:r>
              <a:rPr kumimoji="0" lang="en-US" sz="1896" b="0" i="0" u="none" strike="noStrike" kern="1200" cap="none" spc="0" normalizeH="0" baseline="0" noProof="0" dirty="0" err="1">
                <a:ln>
                  <a:noFill/>
                </a:ln>
                <a:solidFill>
                  <a:prstClr val="black">
                    <a:lumMod val="95000"/>
                    <a:lumOff val="5000"/>
                  </a:prstClr>
                </a:solidFill>
                <a:effectLst/>
                <a:uLnTx/>
                <a:uFillTx/>
                <a:latin typeface="Calibri"/>
                <a:ea typeface="+mn-ea"/>
                <a:cs typeface="+mn-cs"/>
              </a:rPr>
              <a:t>từ</a:t>
            </a:r>
            <a:r>
              <a:rPr kumimoji="0" lang="en-US" sz="1896" b="0" i="0" u="none" strike="noStrike" kern="1200" cap="none" spc="0" normalizeH="0" baseline="0" noProof="0" dirty="0">
                <a:ln>
                  <a:noFill/>
                </a:ln>
                <a:solidFill>
                  <a:prstClr val="black">
                    <a:lumMod val="95000"/>
                    <a:lumOff val="5000"/>
                  </a:prstClr>
                </a:solidFill>
                <a:effectLst/>
                <a:uLnTx/>
                <a:uFillTx/>
                <a:latin typeface="Calibri"/>
                <a:ea typeface="+mn-ea"/>
                <a:cs typeface="+mn-cs"/>
              </a:rPr>
              <a:t> </a:t>
            </a:r>
            <a:r>
              <a:rPr kumimoji="0" lang="en-US" sz="1896" b="0" i="0" u="none" strike="noStrike" kern="1200" cap="none" spc="0" normalizeH="0" baseline="0" noProof="0" dirty="0" err="1">
                <a:ln>
                  <a:noFill/>
                </a:ln>
                <a:solidFill>
                  <a:prstClr val="black">
                    <a:lumMod val="95000"/>
                    <a:lumOff val="5000"/>
                  </a:prstClr>
                </a:solidFill>
                <a:effectLst/>
                <a:uLnTx/>
                <a:uFillTx/>
                <a:latin typeface="Calibri"/>
                <a:ea typeface="+mn-ea"/>
                <a:cs typeface="+mn-cs"/>
              </a:rPr>
              <a:t>cây</a:t>
            </a:r>
            <a:r>
              <a:rPr kumimoji="0" lang="en-US" sz="1896" b="0" i="0" u="none" strike="noStrike" kern="1200" cap="none" spc="0" normalizeH="0" baseline="0" noProof="0" dirty="0">
                <a:ln>
                  <a:noFill/>
                </a:ln>
                <a:solidFill>
                  <a:prstClr val="black">
                    <a:lumMod val="95000"/>
                    <a:lumOff val="5000"/>
                  </a:prstClr>
                </a:solidFill>
                <a:effectLst/>
                <a:uLnTx/>
                <a:uFillTx/>
                <a:latin typeface="Calibri"/>
                <a:ea typeface="+mn-ea"/>
                <a:cs typeface="+mn-cs"/>
              </a:rPr>
              <a:t> </a:t>
            </a:r>
            <a:r>
              <a:rPr kumimoji="0" lang="en-US" sz="1896" b="0" i="0" u="none" strike="noStrike" kern="1200" cap="none" spc="0" normalizeH="0" baseline="0" noProof="0" dirty="0" err="1">
                <a:ln>
                  <a:noFill/>
                </a:ln>
                <a:solidFill>
                  <a:prstClr val="black">
                    <a:lumMod val="95000"/>
                    <a:lumOff val="5000"/>
                  </a:prstClr>
                </a:solidFill>
                <a:effectLst/>
                <a:uLnTx/>
                <a:uFillTx/>
                <a:latin typeface="Calibri"/>
                <a:ea typeface="+mn-ea"/>
                <a:cs typeface="+mn-cs"/>
              </a:rPr>
              <a:t>hoa</a:t>
            </a:r>
            <a:r>
              <a:rPr kumimoji="0" lang="en-US" sz="1896" b="0" i="0" u="none" strike="noStrike" kern="1200" cap="none" spc="0" normalizeH="0" baseline="0" noProof="0" dirty="0">
                <a:ln>
                  <a:noFill/>
                </a:ln>
                <a:solidFill>
                  <a:prstClr val="black">
                    <a:lumMod val="95000"/>
                    <a:lumOff val="5000"/>
                  </a:prstClr>
                </a:solidFill>
                <a:effectLst/>
                <a:uLnTx/>
                <a:uFillTx/>
                <a:latin typeface="Calibri"/>
                <a:ea typeface="+mn-ea"/>
                <a:cs typeface="+mn-cs"/>
              </a:rPr>
              <a:t> </a:t>
            </a:r>
            <a:r>
              <a:rPr kumimoji="0" lang="en-US" sz="1896" b="0" i="0" u="none" strike="noStrike" kern="1200" cap="none" spc="0" normalizeH="0" baseline="0" noProof="0" dirty="0" err="1">
                <a:ln>
                  <a:noFill/>
                </a:ln>
                <a:solidFill>
                  <a:prstClr val="black">
                    <a:lumMod val="95000"/>
                    <a:lumOff val="5000"/>
                  </a:prstClr>
                </a:solidFill>
                <a:effectLst/>
                <a:uLnTx/>
                <a:uFillTx/>
                <a:latin typeface="Calibri"/>
                <a:ea typeface="+mn-ea"/>
                <a:cs typeface="+mn-cs"/>
              </a:rPr>
              <a:t>về</a:t>
            </a:r>
            <a:r>
              <a:rPr kumimoji="0" lang="en-US" sz="1896" b="0" i="0" u="none" strike="noStrike" kern="1200" cap="none" spc="0" normalizeH="0" baseline="0" noProof="0" dirty="0">
                <a:ln>
                  <a:noFill/>
                </a:ln>
                <a:solidFill>
                  <a:prstClr val="black">
                    <a:lumMod val="95000"/>
                    <a:lumOff val="5000"/>
                  </a:prstClr>
                </a:solidFill>
                <a:effectLst/>
                <a:uLnTx/>
                <a:uFillTx/>
                <a:latin typeface="Calibri"/>
                <a:ea typeface="+mn-ea"/>
                <a:cs typeface="+mn-cs"/>
              </a:rPr>
              <a:t> </a:t>
            </a:r>
            <a:r>
              <a:rPr kumimoji="0" lang="en-US" sz="1896" b="0" i="0" u="none" strike="noStrike" kern="1200" cap="none" spc="0" normalizeH="0" baseline="0" noProof="0" dirty="0" err="1">
                <a:ln>
                  <a:noFill/>
                </a:ln>
                <a:solidFill>
                  <a:prstClr val="black">
                    <a:lumMod val="95000"/>
                    <a:lumOff val="5000"/>
                  </a:prstClr>
                </a:solidFill>
                <a:effectLst/>
                <a:uLnTx/>
                <a:uFillTx/>
                <a:latin typeface="Calibri"/>
                <a:ea typeface="+mn-ea"/>
                <a:cs typeface="+mn-cs"/>
              </a:rPr>
              <a:t>tổ</a:t>
            </a:r>
            <a:r>
              <a:rPr kumimoji="0" lang="en-US" sz="1896" b="0" i="0" u="none" strike="noStrike" kern="1200" cap="none" spc="0" normalizeH="0" baseline="0" noProof="0" dirty="0">
                <a:ln>
                  <a:noFill/>
                </a:ln>
                <a:solidFill>
                  <a:prstClr val="black">
                    <a:lumMod val="95000"/>
                    <a:lumOff val="5000"/>
                  </a:prstClr>
                </a:solidFill>
                <a:effectLst/>
                <a:uLnTx/>
                <a:uFillTx/>
                <a:latin typeface="Calibri"/>
                <a:ea typeface="+mn-ea"/>
                <a:cs typeface="+mn-cs"/>
              </a:rPr>
              <a:t> </a:t>
            </a:r>
            <a:r>
              <a:rPr kumimoji="0" lang="en-US" sz="1896" b="0" i="0" u="none" strike="noStrike" kern="1200" cap="none" spc="0" normalizeH="0" baseline="0" noProof="0" dirty="0" err="1">
                <a:ln>
                  <a:noFill/>
                </a:ln>
                <a:solidFill>
                  <a:prstClr val="black">
                    <a:lumMod val="95000"/>
                    <a:lumOff val="5000"/>
                  </a:prstClr>
                </a:solidFill>
                <a:effectLst/>
                <a:uLnTx/>
                <a:uFillTx/>
                <a:latin typeface="Calibri"/>
                <a:ea typeface="+mn-ea"/>
                <a:cs typeface="+mn-cs"/>
              </a:rPr>
              <a:t>nhé</a:t>
            </a:r>
            <a:r>
              <a:rPr kumimoji="0" lang="en-US" sz="1896" b="0" i="0" u="none" strike="noStrike" kern="1200" cap="none" spc="0" normalizeH="0" baseline="0" noProof="0" dirty="0">
                <a:ln>
                  <a:noFill/>
                </a:ln>
                <a:solidFill>
                  <a:prstClr val="black">
                    <a:lumMod val="95000"/>
                    <a:lumOff val="5000"/>
                  </a:prstClr>
                </a:solidFill>
                <a:effectLst/>
                <a:uLnTx/>
                <a:uFillTx/>
                <a:latin typeface="Calibri"/>
                <a:ea typeface="+mn-ea"/>
                <a:cs typeface="+mn-cs"/>
              </a:rPr>
              <a:t>!</a:t>
            </a:r>
          </a:p>
        </p:txBody>
      </p:sp>
    </p:spTree>
    <p:extLst>
      <p:ext uri="{BB962C8B-B14F-4D97-AF65-F5344CB8AC3E}">
        <p14:creationId xmlns:p14="http://schemas.microsoft.com/office/powerpoint/2010/main" val="55319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par>
                                <p:cTn id="11" presetID="41" presetClass="entr" presetSubtype="0" fill="hold" grpId="0" nodeType="withEffect">
                                  <p:stCondLst>
                                    <p:cond delay="0"/>
                                  </p:stCondLst>
                                  <p:iterate type="lt">
                                    <p:tmPct val="10000"/>
                                  </p:iterate>
                                  <p:childTnLst>
                                    <p:set>
                                      <p:cBhvr>
                                        <p:cTn id="12" dur="1" fill="hold">
                                          <p:stCondLst>
                                            <p:cond delay="0"/>
                                          </p:stCondLst>
                                        </p:cTn>
                                        <p:tgtEl>
                                          <p:spTgt spid="83"/>
                                        </p:tgtEl>
                                        <p:attrNameLst>
                                          <p:attrName>style.visibility</p:attrName>
                                        </p:attrNameLst>
                                      </p:cBhvr>
                                      <p:to>
                                        <p:strVal val="visible"/>
                                      </p:to>
                                    </p:set>
                                    <p:anim calcmode="lin" valueType="num">
                                      <p:cBhvr>
                                        <p:cTn id="13" dur="500" fill="hold"/>
                                        <p:tgtEl>
                                          <p:spTgt spid="83"/>
                                        </p:tgtEl>
                                        <p:attrNameLst>
                                          <p:attrName>ppt_x</p:attrName>
                                        </p:attrNameLst>
                                      </p:cBhvr>
                                      <p:tavLst>
                                        <p:tav tm="0">
                                          <p:val>
                                            <p:strVal val="#ppt_x"/>
                                          </p:val>
                                        </p:tav>
                                        <p:tav tm="50000">
                                          <p:val>
                                            <p:strVal val="#ppt_x+.1"/>
                                          </p:val>
                                        </p:tav>
                                        <p:tav tm="100000">
                                          <p:val>
                                            <p:strVal val="#ppt_x"/>
                                          </p:val>
                                        </p:tav>
                                      </p:tavLst>
                                    </p:anim>
                                    <p:anim calcmode="lin" valueType="num">
                                      <p:cBhvr>
                                        <p:cTn id="14" dur="500" fill="hold"/>
                                        <p:tgtEl>
                                          <p:spTgt spid="83"/>
                                        </p:tgtEl>
                                        <p:attrNameLst>
                                          <p:attrName>ppt_y</p:attrName>
                                        </p:attrNameLst>
                                      </p:cBhvr>
                                      <p:tavLst>
                                        <p:tav tm="0">
                                          <p:val>
                                            <p:strVal val="#ppt_y"/>
                                          </p:val>
                                        </p:tav>
                                        <p:tav tm="100000">
                                          <p:val>
                                            <p:strVal val="#ppt_y"/>
                                          </p:val>
                                        </p:tav>
                                      </p:tavLst>
                                    </p:anim>
                                    <p:anim calcmode="lin" valueType="num">
                                      <p:cBhvr>
                                        <p:cTn id="15" dur="500" fill="hold"/>
                                        <p:tgtEl>
                                          <p:spTgt spid="83"/>
                                        </p:tgtEl>
                                        <p:attrNameLst>
                                          <p:attrName>ppt_h</p:attrName>
                                        </p:attrNameLst>
                                      </p:cBhvr>
                                      <p:tavLst>
                                        <p:tav tm="0">
                                          <p:val>
                                            <p:strVal val="#ppt_h/10"/>
                                          </p:val>
                                        </p:tav>
                                        <p:tav tm="50000">
                                          <p:val>
                                            <p:strVal val="#ppt_h+.01"/>
                                          </p:val>
                                        </p:tav>
                                        <p:tav tm="100000">
                                          <p:val>
                                            <p:strVal val="#ppt_h"/>
                                          </p:val>
                                        </p:tav>
                                      </p:tavLst>
                                    </p:anim>
                                    <p:anim calcmode="lin" valueType="num">
                                      <p:cBhvr>
                                        <p:cTn id="16" dur="500" fill="hold"/>
                                        <p:tgtEl>
                                          <p:spTgt spid="83"/>
                                        </p:tgtEl>
                                        <p:attrNameLst>
                                          <p:attrName>ppt_w</p:attrName>
                                        </p:attrNameLst>
                                      </p:cBhvr>
                                      <p:tavLst>
                                        <p:tav tm="0">
                                          <p:val>
                                            <p:strVal val="#ppt_w/10"/>
                                          </p:val>
                                        </p:tav>
                                        <p:tav tm="50000">
                                          <p:val>
                                            <p:strVal val="#ppt_w+.01"/>
                                          </p:val>
                                        </p:tav>
                                        <p:tav tm="100000">
                                          <p:val>
                                            <p:strVal val="#ppt_w"/>
                                          </p:val>
                                        </p:tav>
                                      </p:tavLst>
                                    </p:anim>
                                    <p:animEffect transition="in" filter="fade">
                                      <p:cBhvr>
                                        <p:cTn id="17" dur="500" tmFilter="0,0; .5, 1; 1, 1"/>
                                        <p:tgtEl>
                                          <p:spTgt spid="83"/>
                                        </p:tgtEl>
                                      </p:cBhvr>
                                    </p:animEffect>
                                  </p:childTnLst>
                                </p:cTn>
                              </p:par>
                              <p:par>
                                <p:cTn id="18" presetID="42" presetClass="entr" presetSubtype="0" fill="hold" nodeType="withEffect">
                                  <p:stCondLst>
                                    <p:cond delay="0"/>
                                  </p:stCondLst>
                                  <p:childTnLst>
                                    <p:set>
                                      <p:cBhvr>
                                        <p:cTn id="19" dur="1" fill="hold">
                                          <p:stCondLst>
                                            <p:cond delay="0"/>
                                          </p:stCondLst>
                                        </p:cTn>
                                        <p:tgtEl>
                                          <p:spTgt spid="82"/>
                                        </p:tgtEl>
                                        <p:attrNameLst>
                                          <p:attrName>style.visibility</p:attrName>
                                        </p:attrNameLst>
                                      </p:cBhvr>
                                      <p:to>
                                        <p:strVal val="visible"/>
                                      </p:to>
                                    </p:set>
                                    <p:animEffect transition="in" filter="fade">
                                      <p:cBhvr>
                                        <p:cTn id="20" dur="1000"/>
                                        <p:tgtEl>
                                          <p:spTgt spid="82"/>
                                        </p:tgtEl>
                                      </p:cBhvr>
                                    </p:animEffect>
                                    <p:anim calcmode="lin" valueType="num">
                                      <p:cBhvr>
                                        <p:cTn id="21" dur="1000" fill="hold"/>
                                        <p:tgtEl>
                                          <p:spTgt spid="82"/>
                                        </p:tgtEl>
                                        <p:attrNameLst>
                                          <p:attrName>ppt_x</p:attrName>
                                        </p:attrNameLst>
                                      </p:cBhvr>
                                      <p:tavLst>
                                        <p:tav tm="0">
                                          <p:val>
                                            <p:strVal val="#ppt_x"/>
                                          </p:val>
                                        </p:tav>
                                        <p:tav tm="100000">
                                          <p:val>
                                            <p:strVal val="#ppt_x"/>
                                          </p:val>
                                        </p:tav>
                                      </p:tavLst>
                                    </p:anim>
                                    <p:anim calcmode="lin" valueType="num">
                                      <p:cBhvr>
                                        <p:cTn id="22" dur="1000" fill="hold"/>
                                        <p:tgtEl>
                                          <p:spTgt spid="82"/>
                                        </p:tgtEl>
                                        <p:attrNameLst>
                                          <p:attrName>ppt_y</p:attrName>
                                        </p:attrNameLst>
                                      </p:cBhvr>
                                      <p:tavLst>
                                        <p:tav tm="0">
                                          <p:val>
                                            <p:strVal val="#ppt_y+.1"/>
                                          </p:val>
                                        </p:tav>
                                        <p:tav tm="100000">
                                          <p:val>
                                            <p:strVal val="#ppt_y"/>
                                          </p:val>
                                        </p:tav>
                                      </p:tavLst>
                                    </p:anim>
                                  </p:childTnLst>
                                </p:cTn>
                              </p:par>
                              <p:par>
                                <p:cTn id="23" presetID="26" presetClass="emph" presetSubtype="0" repeatCount="3000" fill="hold" nodeType="withEffect">
                                  <p:stCondLst>
                                    <p:cond delay="0"/>
                                  </p:stCondLst>
                                  <p:childTnLst>
                                    <p:animEffect transition="out" filter="fade">
                                      <p:cBhvr>
                                        <p:cTn id="24" dur="500" tmFilter="0, 0; .2, .5; .8, .5; 1, 0"/>
                                        <p:tgtEl>
                                          <p:spTgt spid="82"/>
                                        </p:tgtEl>
                                      </p:cBhvr>
                                    </p:animEffect>
                                    <p:animScale>
                                      <p:cBhvr>
                                        <p:cTn id="25" dur="250" autoRev="1" fill="hold"/>
                                        <p:tgtEl>
                                          <p:spTgt spid="82"/>
                                        </p:tgtEl>
                                      </p:cBhvr>
                                      <p:by x="105000" y="105000"/>
                                    </p:animScale>
                                  </p:childTnLst>
                                </p:cTn>
                              </p:par>
                            </p:childTnLst>
                          </p:cTn>
                        </p:par>
                        <p:par>
                          <p:cTn id="26" fill="hold">
                            <p:stCondLst>
                              <p:cond delay="1500"/>
                            </p:stCondLst>
                            <p:childTnLst>
                              <p:par>
                                <p:cTn id="27" presetID="32" presetClass="emph" presetSubtype="0" repeatCount="indefinite" fill="hold" nodeType="afterEffect">
                                  <p:stCondLst>
                                    <p:cond delay="0"/>
                                  </p:stCondLst>
                                  <p:childTnLst>
                                    <p:animRot by="120000">
                                      <p:cBhvr>
                                        <p:cTn id="28" dur="200" fill="hold">
                                          <p:stCondLst>
                                            <p:cond delay="0"/>
                                          </p:stCondLst>
                                        </p:cTn>
                                        <p:tgtEl>
                                          <p:spTgt spid="82"/>
                                        </p:tgtEl>
                                        <p:attrNameLst>
                                          <p:attrName>r</p:attrName>
                                        </p:attrNameLst>
                                      </p:cBhvr>
                                    </p:animRot>
                                    <p:animRot by="-240000">
                                      <p:cBhvr>
                                        <p:cTn id="29" dur="400" fill="hold">
                                          <p:stCondLst>
                                            <p:cond delay="400"/>
                                          </p:stCondLst>
                                        </p:cTn>
                                        <p:tgtEl>
                                          <p:spTgt spid="82"/>
                                        </p:tgtEl>
                                        <p:attrNameLst>
                                          <p:attrName>r</p:attrName>
                                        </p:attrNameLst>
                                      </p:cBhvr>
                                    </p:animRot>
                                    <p:animRot by="240000">
                                      <p:cBhvr>
                                        <p:cTn id="30" dur="400" fill="hold">
                                          <p:stCondLst>
                                            <p:cond delay="800"/>
                                          </p:stCondLst>
                                        </p:cTn>
                                        <p:tgtEl>
                                          <p:spTgt spid="82"/>
                                        </p:tgtEl>
                                        <p:attrNameLst>
                                          <p:attrName>r</p:attrName>
                                        </p:attrNameLst>
                                      </p:cBhvr>
                                    </p:animRot>
                                    <p:animRot by="-240000">
                                      <p:cBhvr>
                                        <p:cTn id="31" dur="400" fill="hold">
                                          <p:stCondLst>
                                            <p:cond delay="1200"/>
                                          </p:stCondLst>
                                        </p:cTn>
                                        <p:tgtEl>
                                          <p:spTgt spid="82"/>
                                        </p:tgtEl>
                                        <p:attrNameLst>
                                          <p:attrName>r</p:attrName>
                                        </p:attrNameLst>
                                      </p:cBhvr>
                                    </p:animRot>
                                    <p:animRot by="120000">
                                      <p:cBhvr>
                                        <p:cTn id="32" dur="400" fill="hold">
                                          <p:stCondLst>
                                            <p:cond delay="1600"/>
                                          </p:stCondLst>
                                        </p:cTn>
                                        <p:tgtEl>
                                          <p:spTgt spid="8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3" fill="hold" display="0">
                  <p:stCondLst>
                    <p:cond delay="indefinite"/>
                  </p:stCondLst>
                  <p:endCondLst>
                    <p:cond evt="onStopAudio" delay="0">
                      <p:tgtEl>
                        <p:sldTgt/>
                      </p:tgtEl>
                    </p:cond>
                  </p:endCondLst>
                </p:cTn>
                <p:tgtEl>
                  <p:spTgt spid="65"/>
                </p:tgtEl>
              </p:cMediaNode>
            </p:audio>
            <p:seq concurrent="1" nextAc="seek">
              <p:cTn id="34" restart="whenNotActive" fill="hold" evtFilter="cancelBubble" nodeType="interactiveSeq">
                <p:stCondLst>
                  <p:cond evt="onClick" delay="0">
                    <p:tgtEl>
                      <p:spTgt spid="67"/>
                    </p:tgtEl>
                  </p:cond>
                </p:stCondLst>
                <p:endSync evt="end" delay="0">
                  <p:rtn val="all"/>
                </p:endSync>
                <p:childTnLst>
                  <p:par>
                    <p:cTn id="35" fill="hold">
                      <p:stCondLst>
                        <p:cond delay="0"/>
                      </p:stCondLst>
                      <p:childTnLst>
                        <p:par>
                          <p:cTn id="36" fill="hold">
                            <p:stCondLst>
                              <p:cond delay="0"/>
                            </p:stCondLst>
                            <p:childTnLst>
                              <p:par>
                                <p:cTn id="37" presetID="10" presetClass="exit" presetSubtype="0" fill="hold" nodeType="clickEffect">
                                  <p:stCondLst>
                                    <p:cond delay="0"/>
                                  </p:stCondLst>
                                  <p:childTnLst>
                                    <p:animEffect transition="out" filter="fade">
                                      <p:cBhvr>
                                        <p:cTn id="38" dur="500"/>
                                        <p:tgtEl>
                                          <p:spTgt spid="72"/>
                                        </p:tgtEl>
                                      </p:cBhvr>
                                    </p:animEffect>
                                    <p:set>
                                      <p:cBhvr>
                                        <p:cTn id="39" dur="1" fill="hold">
                                          <p:stCondLst>
                                            <p:cond delay="499"/>
                                          </p:stCondLst>
                                        </p:cTn>
                                        <p:tgtEl>
                                          <p:spTgt spid="72"/>
                                        </p:tgtEl>
                                        <p:attrNameLst>
                                          <p:attrName>style.visibility</p:attrName>
                                        </p:attrNameLst>
                                      </p:cBhvr>
                                      <p:to>
                                        <p:strVal val="hidden"/>
                                      </p:to>
                                    </p:set>
                                  </p:childTnLst>
                                </p:cTn>
                              </p:par>
                              <p:par>
                                <p:cTn id="40" presetID="10" presetClass="exit" presetSubtype="0" fill="hold" nodeType="withEffect">
                                  <p:stCondLst>
                                    <p:cond delay="0"/>
                                  </p:stCondLst>
                                  <p:childTnLst>
                                    <p:animEffect transition="out" filter="fade">
                                      <p:cBhvr>
                                        <p:cTn id="41" dur="500"/>
                                        <p:tgtEl>
                                          <p:spTgt spid="73"/>
                                        </p:tgtEl>
                                      </p:cBhvr>
                                    </p:animEffect>
                                    <p:set>
                                      <p:cBhvr>
                                        <p:cTn id="42" dur="1" fill="hold">
                                          <p:stCondLst>
                                            <p:cond delay="499"/>
                                          </p:stCondLst>
                                        </p:cTn>
                                        <p:tgtEl>
                                          <p:spTgt spid="73"/>
                                        </p:tgtEl>
                                        <p:attrNameLst>
                                          <p:attrName>style.visibility</p:attrName>
                                        </p:attrNameLst>
                                      </p:cBhvr>
                                      <p:to>
                                        <p:strVal val="hidden"/>
                                      </p:to>
                                    </p:set>
                                  </p:childTnLst>
                                </p:cTn>
                              </p:par>
                              <p:par>
                                <p:cTn id="43" presetID="10" presetClass="exit" presetSubtype="0" fill="hold" grpId="0" nodeType="withEffect">
                                  <p:stCondLst>
                                    <p:cond delay="0"/>
                                  </p:stCondLst>
                                  <p:childTnLst>
                                    <p:animEffect transition="out" filter="fade">
                                      <p:cBhvr>
                                        <p:cTn id="44" dur="500"/>
                                        <p:tgtEl>
                                          <p:spTgt spid="67"/>
                                        </p:tgtEl>
                                      </p:cBhvr>
                                    </p:animEffect>
                                    <p:set>
                                      <p:cBhvr>
                                        <p:cTn id="45" dur="1" fill="hold">
                                          <p:stCondLst>
                                            <p:cond delay="499"/>
                                          </p:stCondLst>
                                        </p:cTn>
                                        <p:tgtEl>
                                          <p:spTgt spid="67"/>
                                        </p:tgtEl>
                                        <p:attrNameLst>
                                          <p:attrName>style.visibility</p:attrName>
                                        </p:attrNameLst>
                                      </p:cBhvr>
                                      <p:to>
                                        <p:strVal val="hidden"/>
                                      </p:to>
                                    </p:set>
                                  </p:childTnLst>
                                </p:cTn>
                              </p:par>
                            </p:childTnLst>
                          </p:cTn>
                        </p:par>
                      </p:childTnLst>
                    </p:cTn>
                  </p:par>
                </p:childTnLst>
              </p:cTn>
              <p:nextCondLst>
                <p:cond evt="onClick" delay="0">
                  <p:tgtEl>
                    <p:spTgt spid="67"/>
                  </p:tgtEl>
                </p:cond>
              </p:nextCondLst>
            </p:seq>
            <p:seq concurrent="1" nextAc="seek">
              <p:cTn id="46" restart="whenNotActive" fill="hold" evtFilter="cancelBubble" nodeType="interactiveSeq">
                <p:stCondLst>
                  <p:cond evt="onClick" delay="0">
                    <p:tgtEl>
                      <p:spTgt spid="68"/>
                    </p:tgtEl>
                  </p:cond>
                </p:stCondLst>
                <p:endSync evt="end" delay="0">
                  <p:rtn val="all"/>
                </p:endSync>
                <p:childTnLst>
                  <p:par>
                    <p:cTn id="47" fill="hold">
                      <p:stCondLst>
                        <p:cond delay="0"/>
                      </p:stCondLst>
                      <p:childTnLst>
                        <p:par>
                          <p:cTn id="48" fill="hold">
                            <p:stCondLst>
                              <p:cond delay="0"/>
                            </p:stCondLst>
                            <p:childTnLst>
                              <p:par>
                                <p:cTn id="49" presetID="53" presetClass="exit" presetSubtype="32" fill="hold" grpId="0" nodeType="clickEffect">
                                  <p:stCondLst>
                                    <p:cond delay="0"/>
                                  </p:stCondLst>
                                  <p:childTnLst>
                                    <p:anim calcmode="lin" valueType="num">
                                      <p:cBhvr>
                                        <p:cTn id="50" dur="500"/>
                                        <p:tgtEl>
                                          <p:spTgt spid="68"/>
                                        </p:tgtEl>
                                        <p:attrNameLst>
                                          <p:attrName>ppt_w</p:attrName>
                                        </p:attrNameLst>
                                      </p:cBhvr>
                                      <p:tavLst>
                                        <p:tav tm="0">
                                          <p:val>
                                            <p:strVal val="ppt_w"/>
                                          </p:val>
                                        </p:tav>
                                        <p:tav tm="100000">
                                          <p:val>
                                            <p:fltVal val="0"/>
                                          </p:val>
                                        </p:tav>
                                      </p:tavLst>
                                    </p:anim>
                                    <p:anim calcmode="lin" valueType="num">
                                      <p:cBhvr>
                                        <p:cTn id="51" dur="500"/>
                                        <p:tgtEl>
                                          <p:spTgt spid="68"/>
                                        </p:tgtEl>
                                        <p:attrNameLst>
                                          <p:attrName>ppt_h</p:attrName>
                                        </p:attrNameLst>
                                      </p:cBhvr>
                                      <p:tavLst>
                                        <p:tav tm="0">
                                          <p:val>
                                            <p:strVal val="ppt_h"/>
                                          </p:val>
                                        </p:tav>
                                        <p:tav tm="100000">
                                          <p:val>
                                            <p:fltVal val="0"/>
                                          </p:val>
                                        </p:tav>
                                      </p:tavLst>
                                    </p:anim>
                                    <p:animEffect transition="out" filter="fade">
                                      <p:cBhvr>
                                        <p:cTn id="52" dur="500"/>
                                        <p:tgtEl>
                                          <p:spTgt spid="68"/>
                                        </p:tgtEl>
                                      </p:cBhvr>
                                    </p:animEffect>
                                    <p:set>
                                      <p:cBhvr>
                                        <p:cTn id="53" dur="1" fill="hold">
                                          <p:stCondLst>
                                            <p:cond delay="499"/>
                                          </p:stCondLst>
                                        </p:cTn>
                                        <p:tgtEl>
                                          <p:spTgt spid="68"/>
                                        </p:tgtEl>
                                        <p:attrNameLst>
                                          <p:attrName>style.visibility</p:attrName>
                                        </p:attrNameLst>
                                      </p:cBhvr>
                                      <p:to>
                                        <p:strVal val="hidden"/>
                                      </p:to>
                                    </p:set>
                                  </p:childTnLst>
                                </p:cTn>
                              </p:par>
                              <p:par>
                                <p:cTn id="54" presetID="53" presetClass="exit" presetSubtype="32" fill="hold" nodeType="withEffect">
                                  <p:stCondLst>
                                    <p:cond delay="0"/>
                                  </p:stCondLst>
                                  <p:childTnLst>
                                    <p:anim calcmode="lin" valueType="num">
                                      <p:cBhvr>
                                        <p:cTn id="55" dur="500"/>
                                        <p:tgtEl>
                                          <p:spTgt spid="75"/>
                                        </p:tgtEl>
                                        <p:attrNameLst>
                                          <p:attrName>ppt_w</p:attrName>
                                        </p:attrNameLst>
                                      </p:cBhvr>
                                      <p:tavLst>
                                        <p:tav tm="0">
                                          <p:val>
                                            <p:strVal val="ppt_w"/>
                                          </p:val>
                                        </p:tav>
                                        <p:tav tm="100000">
                                          <p:val>
                                            <p:fltVal val="0"/>
                                          </p:val>
                                        </p:tav>
                                      </p:tavLst>
                                    </p:anim>
                                    <p:anim calcmode="lin" valueType="num">
                                      <p:cBhvr>
                                        <p:cTn id="56" dur="500"/>
                                        <p:tgtEl>
                                          <p:spTgt spid="75"/>
                                        </p:tgtEl>
                                        <p:attrNameLst>
                                          <p:attrName>ppt_h</p:attrName>
                                        </p:attrNameLst>
                                      </p:cBhvr>
                                      <p:tavLst>
                                        <p:tav tm="0">
                                          <p:val>
                                            <p:strVal val="ppt_h"/>
                                          </p:val>
                                        </p:tav>
                                        <p:tav tm="100000">
                                          <p:val>
                                            <p:fltVal val="0"/>
                                          </p:val>
                                        </p:tav>
                                      </p:tavLst>
                                    </p:anim>
                                    <p:animEffect transition="out" filter="fade">
                                      <p:cBhvr>
                                        <p:cTn id="57" dur="500"/>
                                        <p:tgtEl>
                                          <p:spTgt spid="75"/>
                                        </p:tgtEl>
                                      </p:cBhvr>
                                    </p:animEffect>
                                    <p:set>
                                      <p:cBhvr>
                                        <p:cTn id="58" dur="1" fill="hold">
                                          <p:stCondLst>
                                            <p:cond delay="499"/>
                                          </p:stCondLst>
                                        </p:cTn>
                                        <p:tgtEl>
                                          <p:spTgt spid="75"/>
                                        </p:tgtEl>
                                        <p:attrNameLst>
                                          <p:attrName>style.visibility</p:attrName>
                                        </p:attrNameLst>
                                      </p:cBhvr>
                                      <p:to>
                                        <p:strVal val="hidden"/>
                                      </p:to>
                                    </p:set>
                                  </p:childTnLst>
                                </p:cTn>
                              </p:par>
                              <p:par>
                                <p:cTn id="59" presetID="53" presetClass="exit" presetSubtype="32" fill="hold" nodeType="withEffect">
                                  <p:stCondLst>
                                    <p:cond delay="0"/>
                                  </p:stCondLst>
                                  <p:childTnLst>
                                    <p:anim calcmode="lin" valueType="num">
                                      <p:cBhvr>
                                        <p:cTn id="60" dur="500"/>
                                        <p:tgtEl>
                                          <p:spTgt spid="74"/>
                                        </p:tgtEl>
                                        <p:attrNameLst>
                                          <p:attrName>ppt_w</p:attrName>
                                        </p:attrNameLst>
                                      </p:cBhvr>
                                      <p:tavLst>
                                        <p:tav tm="0">
                                          <p:val>
                                            <p:strVal val="ppt_w"/>
                                          </p:val>
                                        </p:tav>
                                        <p:tav tm="100000">
                                          <p:val>
                                            <p:fltVal val="0"/>
                                          </p:val>
                                        </p:tav>
                                      </p:tavLst>
                                    </p:anim>
                                    <p:anim calcmode="lin" valueType="num">
                                      <p:cBhvr>
                                        <p:cTn id="61" dur="500"/>
                                        <p:tgtEl>
                                          <p:spTgt spid="74"/>
                                        </p:tgtEl>
                                        <p:attrNameLst>
                                          <p:attrName>ppt_h</p:attrName>
                                        </p:attrNameLst>
                                      </p:cBhvr>
                                      <p:tavLst>
                                        <p:tav tm="0">
                                          <p:val>
                                            <p:strVal val="ppt_h"/>
                                          </p:val>
                                        </p:tav>
                                        <p:tav tm="100000">
                                          <p:val>
                                            <p:fltVal val="0"/>
                                          </p:val>
                                        </p:tav>
                                      </p:tavLst>
                                    </p:anim>
                                    <p:animEffect transition="out" filter="fade">
                                      <p:cBhvr>
                                        <p:cTn id="62" dur="500"/>
                                        <p:tgtEl>
                                          <p:spTgt spid="74"/>
                                        </p:tgtEl>
                                      </p:cBhvr>
                                    </p:animEffect>
                                    <p:set>
                                      <p:cBhvr>
                                        <p:cTn id="63" dur="1" fill="hold">
                                          <p:stCondLst>
                                            <p:cond delay="499"/>
                                          </p:stCondLst>
                                        </p:cTn>
                                        <p:tgtEl>
                                          <p:spTgt spid="74"/>
                                        </p:tgtEl>
                                        <p:attrNameLst>
                                          <p:attrName>style.visibility</p:attrName>
                                        </p:attrNameLst>
                                      </p:cBhvr>
                                      <p:to>
                                        <p:strVal val="hidden"/>
                                      </p:to>
                                    </p:set>
                                  </p:childTnLst>
                                </p:cTn>
                              </p:par>
                            </p:childTnLst>
                          </p:cTn>
                        </p:par>
                      </p:childTnLst>
                    </p:cTn>
                  </p:par>
                </p:childTnLst>
              </p:cTn>
              <p:nextCondLst>
                <p:cond evt="onClick" delay="0">
                  <p:tgtEl>
                    <p:spTgt spid="68"/>
                  </p:tgtEl>
                </p:cond>
              </p:nextCondLst>
            </p:seq>
            <p:seq concurrent="1" nextAc="seek">
              <p:cTn id="64" restart="whenNotActive" fill="hold" evtFilter="cancelBubble" nodeType="interactiveSeq">
                <p:stCondLst>
                  <p:cond evt="onClick" delay="0">
                    <p:tgtEl>
                      <p:spTgt spid="69"/>
                    </p:tgtEl>
                  </p:cond>
                </p:stCondLst>
                <p:endSync evt="end" delay="0">
                  <p:rtn val="all"/>
                </p:endSync>
                <p:childTnLst>
                  <p:par>
                    <p:cTn id="65" fill="hold">
                      <p:stCondLst>
                        <p:cond delay="0"/>
                      </p:stCondLst>
                      <p:childTnLst>
                        <p:par>
                          <p:cTn id="66" fill="hold">
                            <p:stCondLst>
                              <p:cond delay="0"/>
                            </p:stCondLst>
                            <p:childTnLst>
                              <p:par>
                                <p:cTn id="67" presetID="53" presetClass="exit" presetSubtype="32" fill="hold" grpId="0" nodeType="clickEffect">
                                  <p:stCondLst>
                                    <p:cond delay="0"/>
                                  </p:stCondLst>
                                  <p:childTnLst>
                                    <p:anim calcmode="lin" valueType="num">
                                      <p:cBhvr>
                                        <p:cTn id="68" dur="500"/>
                                        <p:tgtEl>
                                          <p:spTgt spid="69"/>
                                        </p:tgtEl>
                                        <p:attrNameLst>
                                          <p:attrName>ppt_w</p:attrName>
                                        </p:attrNameLst>
                                      </p:cBhvr>
                                      <p:tavLst>
                                        <p:tav tm="0">
                                          <p:val>
                                            <p:strVal val="ppt_w"/>
                                          </p:val>
                                        </p:tav>
                                        <p:tav tm="100000">
                                          <p:val>
                                            <p:fltVal val="0"/>
                                          </p:val>
                                        </p:tav>
                                      </p:tavLst>
                                    </p:anim>
                                    <p:anim calcmode="lin" valueType="num">
                                      <p:cBhvr>
                                        <p:cTn id="69" dur="500"/>
                                        <p:tgtEl>
                                          <p:spTgt spid="69"/>
                                        </p:tgtEl>
                                        <p:attrNameLst>
                                          <p:attrName>ppt_h</p:attrName>
                                        </p:attrNameLst>
                                      </p:cBhvr>
                                      <p:tavLst>
                                        <p:tav tm="0">
                                          <p:val>
                                            <p:strVal val="ppt_h"/>
                                          </p:val>
                                        </p:tav>
                                        <p:tav tm="100000">
                                          <p:val>
                                            <p:fltVal val="0"/>
                                          </p:val>
                                        </p:tav>
                                      </p:tavLst>
                                    </p:anim>
                                    <p:animEffect transition="out" filter="fade">
                                      <p:cBhvr>
                                        <p:cTn id="70" dur="500"/>
                                        <p:tgtEl>
                                          <p:spTgt spid="69"/>
                                        </p:tgtEl>
                                      </p:cBhvr>
                                    </p:animEffect>
                                    <p:set>
                                      <p:cBhvr>
                                        <p:cTn id="71" dur="1" fill="hold">
                                          <p:stCondLst>
                                            <p:cond delay="499"/>
                                          </p:stCondLst>
                                        </p:cTn>
                                        <p:tgtEl>
                                          <p:spTgt spid="69"/>
                                        </p:tgtEl>
                                        <p:attrNameLst>
                                          <p:attrName>style.visibility</p:attrName>
                                        </p:attrNameLst>
                                      </p:cBhvr>
                                      <p:to>
                                        <p:strVal val="hidden"/>
                                      </p:to>
                                    </p:set>
                                  </p:childTnLst>
                                </p:cTn>
                              </p:par>
                              <p:par>
                                <p:cTn id="72" presetID="53" presetClass="exit" presetSubtype="32" fill="hold" nodeType="withEffect">
                                  <p:stCondLst>
                                    <p:cond delay="0"/>
                                  </p:stCondLst>
                                  <p:childTnLst>
                                    <p:anim calcmode="lin" valueType="num">
                                      <p:cBhvr>
                                        <p:cTn id="73" dur="500"/>
                                        <p:tgtEl>
                                          <p:spTgt spid="77"/>
                                        </p:tgtEl>
                                        <p:attrNameLst>
                                          <p:attrName>ppt_w</p:attrName>
                                        </p:attrNameLst>
                                      </p:cBhvr>
                                      <p:tavLst>
                                        <p:tav tm="0">
                                          <p:val>
                                            <p:strVal val="ppt_w"/>
                                          </p:val>
                                        </p:tav>
                                        <p:tav tm="100000">
                                          <p:val>
                                            <p:fltVal val="0"/>
                                          </p:val>
                                        </p:tav>
                                      </p:tavLst>
                                    </p:anim>
                                    <p:anim calcmode="lin" valueType="num">
                                      <p:cBhvr>
                                        <p:cTn id="74" dur="500"/>
                                        <p:tgtEl>
                                          <p:spTgt spid="77"/>
                                        </p:tgtEl>
                                        <p:attrNameLst>
                                          <p:attrName>ppt_h</p:attrName>
                                        </p:attrNameLst>
                                      </p:cBhvr>
                                      <p:tavLst>
                                        <p:tav tm="0">
                                          <p:val>
                                            <p:strVal val="ppt_h"/>
                                          </p:val>
                                        </p:tav>
                                        <p:tav tm="100000">
                                          <p:val>
                                            <p:fltVal val="0"/>
                                          </p:val>
                                        </p:tav>
                                      </p:tavLst>
                                    </p:anim>
                                    <p:animEffect transition="out" filter="fade">
                                      <p:cBhvr>
                                        <p:cTn id="75" dur="500"/>
                                        <p:tgtEl>
                                          <p:spTgt spid="77"/>
                                        </p:tgtEl>
                                      </p:cBhvr>
                                    </p:animEffect>
                                    <p:set>
                                      <p:cBhvr>
                                        <p:cTn id="76" dur="1" fill="hold">
                                          <p:stCondLst>
                                            <p:cond delay="499"/>
                                          </p:stCondLst>
                                        </p:cTn>
                                        <p:tgtEl>
                                          <p:spTgt spid="77"/>
                                        </p:tgtEl>
                                        <p:attrNameLst>
                                          <p:attrName>style.visibility</p:attrName>
                                        </p:attrNameLst>
                                      </p:cBhvr>
                                      <p:to>
                                        <p:strVal val="hidden"/>
                                      </p:to>
                                    </p:set>
                                  </p:childTnLst>
                                </p:cTn>
                              </p:par>
                              <p:par>
                                <p:cTn id="77" presetID="53" presetClass="exit" presetSubtype="32" fill="hold" nodeType="withEffect">
                                  <p:stCondLst>
                                    <p:cond delay="0"/>
                                  </p:stCondLst>
                                  <p:childTnLst>
                                    <p:anim calcmode="lin" valueType="num">
                                      <p:cBhvr>
                                        <p:cTn id="78" dur="500"/>
                                        <p:tgtEl>
                                          <p:spTgt spid="76"/>
                                        </p:tgtEl>
                                        <p:attrNameLst>
                                          <p:attrName>ppt_w</p:attrName>
                                        </p:attrNameLst>
                                      </p:cBhvr>
                                      <p:tavLst>
                                        <p:tav tm="0">
                                          <p:val>
                                            <p:strVal val="ppt_w"/>
                                          </p:val>
                                        </p:tav>
                                        <p:tav tm="100000">
                                          <p:val>
                                            <p:fltVal val="0"/>
                                          </p:val>
                                        </p:tav>
                                      </p:tavLst>
                                    </p:anim>
                                    <p:anim calcmode="lin" valueType="num">
                                      <p:cBhvr>
                                        <p:cTn id="79" dur="500"/>
                                        <p:tgtEl>
                                          <p:spTgt spid="76"/>
                                        </p:tgtEl>
                                        <p:attrNameLst>
                                          <p:attrName>ppt_h</p:attrName>
                                        </p:attrNameLst>
                                      </p:cBhvr>
                                      <p:tavLst>
                                        <p:tav tm="0">
                                          <p:val>
                                            <p:strVal val="ppt_h"/>
                                          </p:val>
                                        </p:tav>
                                        <p:tav tm="100000">
                                          <p:val>
                                            <p:fltVal val="0"/>
                                          </p:val>
                                        </p:tav>
                                      </p:tavLst>
                                    </p:anim>
                                    <p:animEffect transition="out" filter="fade">
                                      <p:cBhvr>
                                        <p:cTn id="80" dur="500"/>
                                        <p:tgtEl>
                                          <p:spTgt spid="76"/>
                                        </p:tgtEl>
                                      </p:cBhvr>
                                    </p:animEffect>
                                    <p:set>
                                      <p:cBhvr>
                                        <p:cTn id="81" dur="1" fill="hold">
                                          <p:stCondLst>
                                            <p:cond delay="499"/>
                                          </p:stCondLst>
                                        </p:cTn>
                                        <p:tgtEl>
                                          <p:spTgt spid="76"/>
                                        </p:tgtEl>
                                        <p:attrNameLst>
                                          <p:attrName>style.visibility</p:attrName>
                                        </p:attrNameLst>
                                      </p:cBhvr>
                                      <p:to>
                                        <p:strVal val="hidden"/>
                                      </p:to>
                                    </p:set>
                                  </p:childTnLst>
                                </p:cTn>
                              </p:par>
                            </p:childTnLst>
                          </p:cTn>
                        </p:par>
                      </p:childTnLst>
                    </p:cTn>
                  </p:par>
                </p:childTnLst>
              </p:cTn>
              <p:nextCondLst>
                <p:cond evt="onClick" delay="0">
                  <p:tgtEl>
                    <p:spTgt spid="69"/>
                  </p:tgtEl>
                </p:cond>
              </p:nextCondLst>
            </p:seq>
          </p:childTnLst>
        </p:cTn>
      </p:par>
    </p:tnLst>
    <p:bldLst>
      <p:bldP spid="83" grpId="0"/>
      <p:bldP spid="67" grpId="0" animBg="1"/>
      <p:bldP spid="68" grpId="0" animBg="1"/>
      <p:bldP spid="69"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4"/>
          <a:stretch>
            <a:fillRect/>
          </a:stretch>
        </p:blipFill>
        <p:spPr>
          <a:xfrm>
            <a:off x="635" y="-635"/>
            <a:ext cx="12192635" cy="6858635"/>
          </a:xfrm>
          <a:prstGeom prst="rect">
            <a:avLst/>
          </a:prstGeom>
        </p:spPr>
      </p:pic>
      <p:pic>
        <p:nvPicPr>
          <p:cNvPr id="6" name="图片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5" y="2676032"/>
            <a:ext cx="12192000" cy="4181968"/>
          </a:xfrm>
          <a:prstGeom prst="rect">
            <a:avLst/>
          </a:prstGeom>
          <a:effectLst>
            <a:outerShdw blurRad="63500" sx="102000" sy="102000" algn="ctr" rotWithShape="0">
              <a:prstClr val="black">
                <a:alpha val="40000"/>
              </a:prstClr>
            </a:outerShdw>
          </a:effectLst>
        </p:spPr>
      </p:pic>
      <p:pic>
        <p:nvPicPr>
          <p:cNvPr id="24" name="图片 2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0233173" y="2943661"/>
            <a:ext cx="1958827" cy="3914339"/>
          </a:xfrm>
          <a:prstGeom prst="rect">
            <a:avLst/>
          </a:prstGeom>
          <a:effectLst>
            <a:outerShdw blurRad="63500" sx="102000" sy="102000" algn="ctr" rotWithShape="0">
              <a:prstClr val="black">
                <a:alpha val="40000"/>
              </a:prstClr>
            </a:outerShdw>
          </a:effectLst>
        </p:spPr>
      </p:pic>
      <p:pic>
        <p:nvPicPr>
          <p:cNvPr id="21" name="Picture 20" descr="A group of children's toys&#10;&#10;Description automatically generated with low confidence">
            <a:extLst>
              <a:ext uri="{FF2B5EF4-FFF2-40B4-BE49-F238E27FC236}">
                <a16:creationId xmlns:a16="http://schemas.microsoft.com/office/drawing/2014/main" xmlns="" id="{6EAED75D-402C-4D98-A987-944E9FB1D344}"/>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6597" t="13162" r="63805" b="34730"/>
          <a:stretch/>
        </p:blipFill>
        <p:spPr>
          <a:xfrm>
            <a:off x="2195396" y="3472632"/>
            <a:ext cx="1921671" cy="3383280"/>
          </a:xfrm>
          <a:prstGeom prst="rect">
            <a:avLst/>
          </a:prstGeom>
          <a:effectLst>
            <a:outerShdw blurRad="50800" dist="38100" dir="5400000" algn="t" rotWithShape="0">
              <a:prstClr val="black">
                <a:alpha val="40000"/>
              </a:prstClr>
            </a:outerShdw>
          </a:effectLst>
        </p:spPr>
      </p:pic>
      <p:pic>
        <p:nvPicPr>
          <p:cNvPr id="22" name="Picture 21" descr="A group of children's toys&#10;&#10;Description automatically generated with low confidence">
            <a:extLst>
              <a:ext uri="{FF2B5EF4-FFF2-40B4-BE49-F238E27FC236}">
                <a16:creationId xmlns:a16="http://schemas.microsoft.com/office/drawing/2014/main" xmlns="" id="{A4E2DFAD-86CB-41F8-8EFD-C8B2031C0301}"/>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6852" t="40657" r="35244" b="9067"/>
          <a:stretch/>
        </p:blipFill>
        <p:spPr>
          <a:xfrm>
            <a:off x="5152417" y="3472632"/>
            <a:ext cx="1877823" cy="3383280"/>
          </a:xfrm>
          <a:prstGeom prst="rect">
            <a:avLst/>
          </a:prstGeom>
          <a:effectLst>
            <a:outerShdw blurRad="50800" dist="38100" dir="5400000" algn="t" rotWithShape="0">
              <a:prstClr val="black">
                <a:alpha val="40000"/>
              </a:prstClr>
            </a:outerShdw>
          </a:effectLst>
        </p:spPr>
      </p:pic>
      <p:pic>
        <p:nvPicPr>
          <p:cNvPr id="23" name="Picture 22" descr="A group of children's toys&#10;&#10;Description automatically generated with low confidence">
            <a:extLst>
              <a:ext uri="{FF2B5EF4-FFF2-40B4-BE49-F238E27FC236}">
                <a16:creationId xmlns:a16="http://schemas.microsoft.com/office/drawing/2014/main" xmlns="" id="{A746D3FA-BC9A-41DC-ADB8-3F064521F287}"/>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64487" t="18459" r="7355" b="29956"/>
          <a:stretch/>
        </p:blipFill>
        <p:spPr>
          <a:xfrm>
            <a:off x="8074934" y="3474720"/>
            <a:ext cx="1846805" cy="3383280"/>
          </a:xfrm>
          <a:prstGeom prst="rect">
            <a:avLst/>
          </a:prstGeom>
          <a:effectLst>
            <a:outerShdw blurRad="50800" dist="38100" dir="5400000" algn="t" rotWithShape="0">
              <a:prstClr val="black">
                <a:alpha val="40000"/>
              </a:prstClr>
            </a:outerShdw>
          </a:effectLst>
        </p:spPr>
      </p:pic>
      <p:grpSp>
        <p:nvGrpSpPr>
          <p:cNvPr id="26" name="Group 25">
            <a:extLst>
              <a:ext uri="{FF2B5EF4-FFF2-40B4-BE49-F238E27FC236}">
                <a16:creationId xmlns:a16="http://schemas.microsoft.com/office/drawing/2014/main" xmlns="" id="{AD3C220C-10B9-4D97-AF91-C40882BC29CC}"/>
              </a:ext>
            </a:extLst>
          </p:cNvPr>
          <p:cNvGrpSpPr/>
          <p:nvPr/>
        </p:nvGrpSpPr>
        <p:grpSpPr>
          <a:xfrm>
            <a:off x="8470120" y="1134348"/>
            <a:ext cx="3704506" cy="2468880"/>
            <a:chOff x="9026330" y="1381655"/>
            <a:chExt cx="3704506" cy="2468880"/>
          </a:xfrm>
        </p:grpSpPr>
        <p:pic>
          <p:nvPicPr>
            <p:cNvPr id="27" name="Picture 26">
              <a:extLst>
                <a:ext uri="{FF2B5EF4-FFF2-40B4-BE49-F238E27FC236}">
                  <a16:creationId xmlns:a16="http://schemas.microsoft.com/office/drawing/2014/main" xmlns="" id="{5E76E97B-5E54-4448-96BE-6D6A2136C712}"/>
                </a:ext>
              </a:extLst>
            </p:cNvPr>
            <p:cNvPicPr>
              <a:picLocks noChangeAspect="1"/>
            </p:cNvPicPr>
            <p:nvPr/>
          </p:nvPicPr>
          <p:blipFill rotWithShape="1">
            <a:blip r:embed="rId10">
              <a:extLst>
                <a:ext uri="{28A0092B-C50C-407E-A947-70E740481C1C}">
                  <a14:useLocalDpi xmlns:a14="http://schemas.microsoft.com/office/drawing/2010/main" val="0"/>
                </a:ext>
              </a:extLst>
            </a:blip>
            <a:srcRect l="6796" t="8762" r="49126" b="61862"/>
            <a:stretch/>
          </p:blipFill>
          <p:spPr>
            <a:xfrm flipH="1">
              <a:off x="9026330" y="1381655"/>
              <a:ext cx="3704506" cy="2468880"/>
            </a:xfrm>
            <a:prstGeom prst="rect">
              <a:avLst/>
            </a:prstGeom>
          </p:spPr>
        </p:pic>
        <p:sp>
          <p:nvSpPr>
            <p:cNvPr id="28" name="TextBox 27">
              <a:extLst>
                <a:ext uri="{FF2B5EF4-FFF2-40B4-BE49-F238E27FC236}">
                  <a16:creationId xmlns:a16="http://schemas.microsoft.com/office/drawing/2014/main" xmlns="" id="{01703497-05D0-4BE2-88E5-43FBD9EEDE6A}"/>
                </a:ext>
              </a:extLst>
            </p:cNvPr>
            <p:cNvSpPr txBox="1"/>
            <p:nvPr/>
          </p:nvSpPr>
          <p:spPr>
            <a:xfrm rot="79912">
              <a:off x="9553494" y="1992700"/>
              <a:ext cx="2182515" cy="142967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Bài</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viết</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có</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sáng</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tạo</a:t>
              </a:r>
              <a:endPar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thêm</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ý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mới</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p>
          </p:txBody>
        </p:sp>
      </p:grpSp>
      <p:grpSp>
        <p:nvGrpSpPr>
          <p:cNvPr id="29" name="Group 28">
            <a:extLst>
              <a:ext uri="{FF2B5EF4-FFF2-40B4-BE49-F238E27FC236}">
                <a16:creationId xmlns:a16="http://schemas.microsoft.com/office/drawing/2014/main" xmlns="" id="{5F09E5DA-2239-4F0D-B69D-32988696B88D}"/>
              </a:ext>
            </a:extLst>
          </p:cNvPr>
          <p:cNvGrpSpPr/>
          <p:nvPr/>
        </p:nvGrpSpPr>
        <p:grpSpPr>
          <a:xfrm>
            <a:off x="4254832" y="997188"/>
            <a:ext cx="3672992" cy="2743200"/>
            <a:chOff x="4672461" y="1214043"/>
            <a:chExt cx="3672992" cy="2743200"/>
          </a:xfrm>
        </p:grpSpPr>
        <p:pic>
          <p:nvPicPr>
            <p:cNvPr id="31" name="Picture 30">
              <a:extLst>
                <a:ext uri="{FF2B5EF4-FFF2-40B4-BE49-F238E27FC236}">
                  <a16:creationId xmlns:a16="http://schemas.microsoft.com/office/drawing/2014/main" xmlns="" id="{739AD539-1F73-484F-ADE6-6A69841713B5}"/>
                </a:ext>
              </a:extLst>
            </p:cNvPr>
            <p:cNvPicPr>
              <a:picLocks noChangeAspect="1"/>
            </p:cNvPicPr>
            <p:nvPr/>
          </p:nvPicPr>
          <p:blipFill rotWithShape="1">
            <a:blip r:embed="rId10">
              <a:extLst>
                <a:ext uri="{28A0092B-C50C-407E-A947-70E740481C1C}">
                  <a14:useLocalDpi xmlns:a14="http://schemas.microsoft.com/office/drawing/2010/main" val="0"/>
                </a:ext>
              </a:extLst>
            </a:blip>
            <a:srcRect l="50742" t="63119" r="10533" b="7958"/>
            <a:stretch/>
          </p:blipFill>
          <p:spPr>
            <a:xfrm flipH="1">
              <a:off x="4672461" y="1214043"/>
              <a:ext cx="3672992" cy="2743200"/>
            </a:xfrm>
            <a:prstGeom prst="rect">
              <a:avLst/>
            </a:prstGeom>
          </p:spPr>
        </p:pic>
        <p:sp>
          <p:nvSpPr>
            <p:cNvPr id="33" name="TextBox 32">
              <a:extLst>
                <a:ext uri="{FF2B5EF4-FFF2-40B4-BE49-F238E27FC236}">
                  <a16:creationId xmlns:a16="http://schemas.microsoft.com/office/drawing/2014/main" xmlns="" id="{C5F46114-F2D9-4EC6-97C6-4003117F1A7E}"/>
                </a:ext>
              </a:extLst>
            </p:cNvPr>
            <p:cNvSpPr txBox="1"/>
            <p:nvPr/>
          </p:nvSpPr>
          <p:spPr>
            <a:xfrm flipH="1">
              <a:off x="5125998" y="1631171"/>
              <a:ext cx="2767023" cy="138499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890696"/>
                  </a:solidFill>
                  <a:effectLst/>
                  <a:uLnTx/>
                  <a:uFillTx/>
                  <a:latin typeface="Calibri" panose="020F0502020204030204" pitchFamily="34" charset="0"/>
                  <a:ea typeface="+mn-ea"/>
                  <a:cs typeface="Calibri" panose="020F0502020204030204" pitchFamily="34" charset="0"/>
                </a:rPr>
                <a:t>Bài</a:t>
              </a:r>
              <a:r>
                <a:rPr kumimoji="0" lang="en-US" sz="2800" b="1" i="0" u="none" strike="noStrike" kern="1200" cap="none" spc="0" normalizeH="0" baseline="0" noProof="0" dirty="0">
                  <a:ln>
                    <a:noFill/>
                  </a:ln>
                  <a:solidFill>
                    <a:srgbClr val="89069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890696"/>
                  </a:solidFill>
                  <a:effectLst/>
                  <a:uLnTx/>
                  <a:uFillTx/>
                  <a:latin typeface="Calibri" panose="020F0502020204030204" pitchFamily="34" charset="0"/>
                  <a:ea typeface="+mn-ea"/>
                  <a:cs typeface="Calibri" panose="020F0502020204030204" pitchFamily="34" charset="0"/>
                </a:rPr>
                <a:t>viết</a:t>
              </a:r>
              <a:r>
                <a:rPr kumimoji="0" lang="en-US" sz="2800" b="1" i="0" u="none" strike="noStrike" kern="1200" cap="none" spc="0" normalizeH="0" baseline="0" noProof="0" dirty="0">
                  <a:ln>
                    <a:noFill/>
                  </a:ln>
                  <a:solidFill>
                    <a:srgbClr val="89069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890696"/>
                  </a:solidFill>
                  <a:effectLst/>
                  <a:uLnTx/>
                  <a:uFillTx/>
                  <a:latin typeface="Calibri" panose="020F0502020204030204" pitchFamily="34" charset="0"/>
                  <a:ea typeface="+mn-ea"/>
                  <a:cs typeface="Calibri" panose="020F0502020204030204" pitchFamily="34" charset="0"/>
                </a:rPr>
                <a:t>có</a:t>
              </a:r>
              <a:r>
                <a:rPr kumimoji="0" lang="en-US" sz="2800" b="1" i="0" u="none" strike="noStrike" kern="1200" cap="none" spc="0" normalizeH="0" baseline="0" noProof="0" dirty="0">
                  <a:ln>
                    <a:noFill/>
                  </a:ln>
                  <a:solidFill>
                    <a:srgbClr val="89069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890696"/>
                  </a:solidFill>
                  <a:effectLst/>
                  <a:uLnTx/>
                  <a:uFillTx/>
                  <a:latin typeface="Calibri" panose="020F0502020204030204" pitchFamily="34" charset="0"/>
                  <a:ea typeface="+mn-ea"/>
                  <a:cs typeface="Calibri" panose="020F0502020204030204" pitchFamily="34" charset="0"/>
                </a:rPr>
                <a:t>nhiều</a:t>
              </a:r>
              <a:r>
                <a:rPr kumimoji="0" lang="en-US" sz="2800" b="1" i="0" u="none" strike="noStrike" kern="1200" cap="none" spc="0" normalizeH="0" baseline="0" noProof="0" dirty="0">
                  <a:ln>
                    <a:noFill/>
                  </a:ln>
                  <a:solidFill>
                    <a:srgbClr val="89069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890696"/>
                  </a:solidFill>
                  <a:effectLst/>
                  <a:uLnTx/>
                  <a:uFillTx/>
                  <a:latin typeface="Calibri" panose="020F0502020204030204" pitchFamily="34" charset="0"/>
                  <a:ea typeface="+mn-ea"/>
                  <a:cs typeface="Calibri" panose="020F0502020204030204" pitchFamily="34" charset="0"/>
                </a:rPr>
                <a:t>câu</a:t>
              </a:r>
              <a:r>
                <a:rPr kumimoji="0" lang="en-US" sz="2800" b="1" i="0" u="none" strike="noStrike" kern="1200" cap="none" spc="0" normalizeH="0" baseline="0" noProof="0" dirty="0">
                  <a:ln>
                    <a:noFill/>
                  </a:ln>
                  <a:solidFill>
                    <a:srgbClr val="89069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890696"/>
                  </a:solidFill>
                  <a:effectLst/>
                  <a:uLnTx/>
                  <a:uFillTx/>
                  <a:latin typeface="Calibri" panose="020F0502020204030204" pitchFamily="34" charset="0"/>
                  <a:ea typeface="+mn-ea"/>
                  <a:cs typeface="Calibri" panose="020F0502020204030204" pitchFamily="34" charset="0"/>
                </a:rPr>
                <a:t>văn</a:t>
              </a:r>
              <a:r>
                <a:rPr kumimoji="0" lang="en-US" sz="2800" b="1" i="0" u="none" strike="noStrike" kern="1200" cap="none" spc="0" normalizeH="0" baseline="0" noProof="0" dirty="0">
                  <a:ln>
                    <a:noFill/>
                  </a:ln>
                  <a:solidFill>
                    <a:srgbClr val="890696"/>
                  </a:solidFill>
                  <a:effectLst/>
                  <a:uLnTx/>
                  <a:uFillTx/>
                  <a:latin typeface="Calibri" panose="020F0502020204030204" pitchFamily="34" charset="0"/>
                  <a:ea typeface="+mn-ea"/>
                  <a:cs typeface="Calibri" panose="020F0502020204030204" pitchFamily="34" charset="0"/>
                </a:rPr>
                <a:t> hay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dùng</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từ</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hay)</a:t>
              </a:r>
            </a:p>
          </p:txBody>
        </p:sp>
      </p:grpSp>
      <p:grpSp>
        <p:nvGrpSpPr>
          <p:cNvPr id="34" name="Group 33">
            <a:extLst>
              <a:ext uri="{FF2B5EF4-FFF2-40B4-BE49-F238E27FC236}">
                <a16:creationId xmlns:a16="http://schemas.microsoft.com/office/drawing/2014/main" xmlns="" id="{AB89C010-3E5E-4280-8E07-02D7BB819AAD}"/>
              </a:ext>
            </a:extLst>
          </p:cNvPr>
          <p:cNvGrpSpPr/>
          <p:nvPr/>
        </p:nvGrpSpPr>
        <p:grpSpPr>
          <a:xfrm rot="10374921" flipV="1">
            <a:off x="419481" y="1206020"/>
            <a:ext cx="3550560" cy="2651760"/>
            <a:chOff x="1758356" y="1446550"/>
            <a:chExt cx="3550560" cy="2651760"/>
          </a:xfrm>
        </p:grpSpPr>
        <p:pic>
          <p:nvPicPr>
            <p:cNvPr id="35" name="Picture 34">
              <a:extLst>
                <a:ext uri="{FF2B5EF4-FFF2-40B4-BE49-F238E27FC236}">
                  <a16:creationId xmlns:a16="http://schemas.microsoft.com/office/drawing/2014/main" xmlns="" id="{F4282E6F-EB55-4BC7-8073-3556C89FAF5E}"/>
                </a:ext>
              </a:extLst>
            </p:cNvPr>
            <p:cNvPicPr>
              <a:picLocks noChangeAspect="1"/>
            </p:cNvPicPr>
            <p:nvPr/>
          </p:nvPicPr>
          <p:blipFill rotWithShape="1">
            <a:blip r:embed="rId10">
              <a:extLst>
                <a:ext uri="{28A0092B-C50C-407E-A947-70E740481C1C}">
                  <a14:useLocalDpi xmlns:a14="http://schemas.microsoft.com/office/drawing/2010/main" val="0"/>
                </a:ext>
              </a:extLst>
            </a:blip>
            <a:srcRect l="6796" t="49732" r="54479" b="21345"/>
            <a:stretch/>
          </p:blipFill>
          <p:spPr>
            <a:xfrm flipH="1">
              <a:off x="1758356" y="1446550"/>
              <a:ext cx="3550560" cy="2651760"/>
            </a:xfrm>
            <a:prstGeom prst="rect">
              <a:avLst/>
            </a:prstGeom>
          </p:spPr>
        </p:pic>
        <p:sp>
          <p:nvSpPr>
            <p:cNvPr id="36" name="TextBox 35">
              <a:extLst>
                <a:ext uri="{FF2B5EF4-FFF2-40B4-BE49-F238E27FC236}">
                  <a16:creationId xmlns:a16="http://schemas.microsoft.com/office/drawing/2014/main" xmlns="" id="{555C7DA2-D660-443F-A5F6-FBA788F95743}"/>
                </a:ext>
              </a:extLst>
            </p:cNvPr>
            <p:cNvSpPr txBox="1"/>
            <p:nvPr/>
          </p:nvSpPr>
          <p:spPr>
            <a:xfrm>
              <a:off x="2143481" y="2143723"/>
              <a:ext cx="2655803" cy="95410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8000"/>
                  </a:solidFill>
                  <a:effectLst/>
                  <a:uLnTx/>
                  <a:uFillTx/>
                  <a:latin typeface="Calibri" panose="020F0502020204030204" pitchFamily="34" charset="0"/>
                  <a:ea typeface="+mn-ea"/>
                  <a:cs typeface="Calibri" panose="020F0502020204030204" pitchFamily="34" charset="0"/>
                </a:rPr>
                <a:t>Bài</a:t>
              </a:r>
              <a:r>
                <a:rPr kumimoji="0" lang="en-US" sz="2800" b="1" i="0"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8000"/>
                  </a:solidFill>
                  <a:effectLst/>
                  <a:uLnTx/>
                  <a:uFillTx/>
                  <a:latin typeface="Calibri" panose="020F0502020204030204" pitchFamily="34" charset="0"/>
                  <a:ea typeface="+mn-ea"/>
                  <a:cs typeface="Calibri" panose="020F0502020204030204" pitchFamily="34" charset="0"/>
                </a:rPr>
                <a:t>viết</a:t>
              </a:r>
              <a:r>
                <a:rPr kumimoji="0" lang="en-US" sz="2800" b="1" i="0"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8000"/>
                  </a:solidFill>
                  <a:effectLst/>
                  <a:uLnTx/>
                  <a:uFillTx/>
                  <a:latin typeface="Calibri" panose="020F0502020204030204" pitchFamily="34" charset="0"/>
                  <a:ea typeface="+mn-ea"/>
                  <a:cs typeface="Calibri" panose="020F0502020204030204" pitchFamily="34" charset="0"/>
                </a:rPr>
                <a:t>đã</a:t>
              </a:r>
              <a:r>
                <a:rPr kumimoji="0" lang="en-US" sz="2800" b="1" i="0"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8000"/>
                  </a:solidFill>
                  <a:effectLst/>
                  <a:uLnTx/>
                  <a:uFillTx/>
                  <a:latin typeface="Calibri" panose="020F0502020204030204" pitchFamily="34" charset="0"/>
                  <a:ea typeface="+mn-ea"/>
                  <a:cs typeface="Calibri" panose="020F0502020204030204" pitchFamily="34" charset="0"/>
                </a:rPr>
                <a:t>đúng</a:t>
              </a:r>
              <a:r>
                <a:rPr kumimoji="0" lang="en-US" sz="2800" b="1" i="0"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8000"/>
                  </a:solidFill>
                  <a:effectLst/>
                  <a:uLnTx/>
                  <a:uFillTx/>
                  <a:latin typeface="Calibri" panose="020F0502020204030204" pitchFamily="34" charset="0"/>
                  <a:ea typeface="+mn-ea"/>
                  <a:cs typeface="Calibri" panose="020F0502020204030204" pitchFamily="34" charset="0"/>
                </a:rPr>
                <a:t>yêu</a:t>
              </a:r>
              <a:r>
                <a:rPr kumimoji="0" lang="en-US" sz="2800" b="1" i="0"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8000"/>
                  </a:solidFill>
                  <a:effectLst/>
                  <a:uLnTx/>
                  <a:uFillTx/>
                  <a:latin typeface="Calibri" panose="020F0502020204030204" pitchFamily="34" charset="0"/>
                  <a:ea typeface="+mn-ea"/>
                  <a:cs typeface="Calibri" panose="020F0502020204030204" pitchFamily="34" charset="0"/>
                </a:rPr>
                <a:t>cầu</a:t>
              </a:r>
              <a:endParaRPr kumimoji="0" lang="en-US" sz="2800" b="1" i="0"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endParaRPr>
            </a:p>
          </p:txBody>
        </p:sp>
      </p:grpSp>
      <p:sp>
        <p:nvSpPr>
          <p:cNvPr id="37" name="TextBox 36">
            <a:extLst>
              <a:ext uri="{FF2B5EF4-FFF2-40B4-BE49-F238E27FC236}">
                <a16:creationId xmlns:a16="http://schemas.microsoft.com/office/drawing/2014/main" xmlns="" id="{104F372C-04C4-4004-B0B4-B0EC37F02EA7}"/>
              </a:ext>
            </a:extLst>
          </p:cNvPr>
          <p:cNvSpPr txBox="1"/>
          <p:nvPr/>
        </p:nvSpPr>
        <p:spPr>
          <a:xfrm>
            <a:off x="3866734" y="645398"/>
            <a:ext cx="4464579" cy="769441"/>
          </a:xfrm>
          <a:prstGeom prst="rect">
            <a:avLst/>
          </a:prstGeom>
          <a:noFill/>
        </p:spPr>
        <p:txBody>
          <a:bodyPr wrap="square" rtlCol="0">
            <a:prstTxWarp prst="textArchUp">
              <a:avLst>
                <a:gd name="adj" fmla="val 10799999"/>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a:noFill/>
                </a:ln>
                <a:solidFill>
                  <a:srgbClr val="FF0066"/>
                </a:solidFill>
                <a:effectLst>
                  <a:glow rad="88900">
                    <a:srgbClr val="FFFF00">
                      <a:alpha val="70000"/>
                    </a:srgbClr>
                  </a:glow>
                </a:effectLst>
                <a:uLnTx/>
                <a:uFillTx/>
                <a:latin typeface="SVN-Roselina Script" panose="02000000000000000000" pitchFamily="50" charset="0"/>
                <a:ea typeface="+mn-ea"/>
                <a:cs typeface="+mn-cs"/>
              </a:rPr>
              <a:t>Trao</a:t>
            </a:r>
            <a:r>
              <a:rPr kumimoji="0" lang="en-US" sz="6000" b="1" i="0" u="none" strike="noStrike" kern="1200" cap="none" spc="0" normalizeH="0" baseline="0" noProof="0" dirty="0">
                <a:ln>
                  <a:noFill/>
                </a:ln>
                <a:solidFill>
                  <a:srgbClr val="FF0066"/>
                </a:solidFill>
                <a:effectLst>
                  <a:glow rad="88900">
                    <a:srgbClr val="FFFF00">
                      <a:alpha val="70000"/>
                    </a:srgbClr>
                  </a:glow>
                </a:effectLst>
                <a:uLnTx/>
                <a:uFillTx/>
                <a:latin typeface="SVN-Roselina Script" panose="02000000000000000000" pitchFamily="50" charset="0"/>
                <a:ea typeface="+mn-ea"/>
                <a:cs typeface="+mn-cs"/>
              </a:rPr>
              <a:t> </a:t>
            </a:r>
            <a:r>
              <a:rPr kumimoji="0" lang="en-US" sz="6000" b="1" i="0" u="none" strike="noStrike" kern="1200" cap="none" spc="0" normalizeH="0" baseline="0" noProof="0" dirty="0" err="1">
                <a:ln>
                  <a:noFill/>
                </a:ln>
                <a:solidFill>
                  <a:srgbClr val="FF0066"/>
                </a:solidFill>
                <a:effectLst>
                  <a:glow rad="88900">
                    <a:srgbClr val="FFFF00">
                      <a:alpha val="70000"/>
                    </a:srgbClr>
                  </a:glow>
                </a:effectLst>
                <a:uLnTx/>
                <a:uFillTx/>
                <a:latin typeface="SVN-Roselina Script" panose="02000000000000000000" pitchFamily="50" charset="0"/>
                <a:ea typeface="+mn-ea"/>
                <a:cs typeface="+mn-cs"/>
              </a:rPr>
              <a:t>đổi</a:t>
            </a:r>
            <a:r>
              <a:rPr kumimoji="0" lang="en-US" sz="6000" b="1" i="0" u="none" strike="noStrike" kern="1200" cap="none" spc="0" normalizeH="0" baseline="0" noProof="0" dirty="0">
                <a:ln>
                  <a:noFill/>
                </a:ln>
                <a:solidFill>
                  <a:srgbClr val="FF0066"/>
                </a:solidFill>
                <a:effectLst>
                  <a:glow rad="88900">
                    <a:srgbClr val="FFFF00">
                      <a:alpha val="70000"/>
                    </a:srgbClr>
                  </a:glow>
                </a:effectLst>
                <a:uLnTx/>
                <a:uFillTx/>
                <a:latin typeface="SVN-Roselina Script" panose="02000000000000000000" pitchFamily="50" charset="0"/>
                <a:ea typeface="+mn-ea"/>
                <a:cs typeface="+mn-cs"/>
              </a:rPr>
              <a:t> </a:t>
            </a:r>
            <a:r>
              <a:rPr kumimoji="0" lang="en-US" sz="6000" b="1" i="0" u="none" strike="noStrike" kern="1200" cap="none" spc="0" normalizeH="0" baseline="0" noProof="0" dirty="0" err="1">
                <a:ln>
                  <a:noFill/>
                </a:ln>
                <a:solidFill>
                  <a:srgbClr val="FF0066"/>
                </a:solidFill>
                <a:effectLst>
                  <a:glow rad="88900">
                    <a:srgbClr val="FFFF00">
                      <a:alpha val="70000"/>
                    </a:srgbClr>
                  </a:glow>
                </a:effectLst>
                <a:uLnTx/>
                <a:uFillTx/>
                <a:latin typeface="SVN-Roselina Script" panose="02000000000000000000" pitchFamily="50" charset="0"/>
                <a:ea typeface="+mn-ea"/>
                <a:cs typeface="+mn-cs"/>
              </a:rPr>
              <a:t>bài</a:t>
            </a:r>
            <a:r>
              <a:rPr kumimoji="0" lang="en-US" sz="6000" b="1" i="0" u="none" strike="noStrike" kern="1200" cap="none" spc="0" normalizeH="0" baseline="0" noProof="0" dirty="0">
                <a:ln>
                  <a:noFill/>
                </a:ln>
                <a:solidFill>
                  <a:srgbClr val="FF0066"/>
                </a:solidFill>
                <a:effectLst>
                  <a:glow rad="88900">
                    <a:srgbClr val="FFFF00">
                      <a:alpha val="70000"/>
                    </a:srgbClr>
                  </a:glow>
                </a:effectLst>
                <a:uLnTx/>
                <a:uFillTx/>
                <a:latin typeface="SVN-Roselina Script" panose="02000000000000000000" pitchFamily="50" charset="0"/>
                <a:ea typeface="+mn-ea"/>
                <a:cs typeface="+mn-cs"/>
              </a:rPr>
              <a:t> </a:t>
            </a:r>
            <a:r>
              <a:rPr kumimoji="0" lang="en-US" sz="6000" b="1" i="0" u="none" strike="noStrike" kern="1200" cap="none" spc="0" normalizeH="0" baseline="0" noProof="0" dirty="0" err="1">
                <a:ln>
                  <a:noFill/>
                </a:ln>
                <a:solidFill>
                  <a:srgbClr val="FF0066"/>
                </a:solidFill>
                <a:effectLst>
                  <a:glow rad="88900">
                    <a:srgbClr val="FFFF00">
                      <a:alpha val="70000"/>
                    </a:srgbClr>
                  </a:glow>
                </a:effectLst>
                <a:uLnTx/>
                <a:uFillTx/>
                <a:latin typeface="SVN-Roselina Script" panose="02000000000000000000" pitchFamily="50" charset="0"/>
                <a:ea typeface="+mn-ea"/>
                <a:cs typeface="+mn-cs"/>
              </a:rPr>
              <a:t>viết</a:t>
            </a:r>
            <a:endParaRPr kumimoji="0" lang="en-US" sz="6000" b="1" i="0" u="none" strike="noStrike" kern="1200" cap="none" spc="0" normalizeH="0" baseline="0" noProof="0" dirty="0">
              <a:ln>
                <a:noFill/>
              </a:ln>
              <a:solidFill>
                <a:srgbClr val="FF0066"/>
              </a:solidFill>
              <a:effectLst>
                <a:glow rad="88900">
                  <a:srgbClr val="FFFF00">
                    <a:alpha val="70000"/>
                  </a:srgbClr>
                </a:glow>
              </a:effectLst>
              <a:uLnTx/>
              <a:uFillTx/>
              <a:latin typeface="SVN-Roselina Script" panose="02000000000000000000" pitchFamily="50" charset="0"/>
              <a:ea typeface="+mn-ea"/>
              <a:cs typeface="+mn-cs"/>
            </a:endParaRPr>
          </a:p>
        </p:txBody>
      </p:sp>
      <p:pic>
        <p:nvPicPr>
          <p:cNvPr id="2050" name="Picture 2" descr="Animated Butterflies Flying Wallpaper posted by Zoey Mercado">
            <a:extLst>
              <a:ext uri="{FF2B5EF4-FFF2-40B4-BE49-F238E27FC236}">
                <a16:creationId xmlns:a16="http://schemas.microsoft.com/office/drawing/2014/main" xmlns="" id="{4B84AFB1-F081-4CEB-BD18-BDDB43391F0E}"/>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0" y="7810"/>
            <a:ext cx="239843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2" descr="Animated Butterflies Flying Wallpaper posted by Zoey Mercado">
            <a:extLst>
              <a:ext uri="{FF2B5EF4-FFF2-40B4-BE49-F238E27FC236}">
                <a16:creationId xmlns:a16="http://schemas.microsoft.com/office/drawing/2014/main" xmlns="" id="{CD0C8E0D-9695-4D57-8A6F-7B4C9C42C3F7}"/>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flipH="1">
            <a:off x="9793570" y="-635"/>
            <a:ext cx="2398430" cy="182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179129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wipe(down)">
                                          <p:cBhvr>
                                            <p:cTn id="10" dur="500"/>
                                            <p:tgtEl>
                                              <p:spTgt spid="24"/>
                                            </p:tgtEl>
                                          </p:cBhvr>
                                        </p:animEffect>
                                      </p:childTnLst>
                                    </p:cTn>
                                  </p:par>
                                </p:childTnLst>
                              </p:cTn>
                            </p:par>
                            <p:par>
                              <p:cTn id="11" fill="hold">
                                <p:stCondLst>
                                  <p:cond delay="500"/>
                                </p:stCondLst>
                                <p:childTnLst>
                                  <p:par>
                                    <p:cTn id="12" presetID="6" presetClass="entr" presetSubtype="32" fill="hold" grpId="0" nodeType="afterEffect">
                                      <p:stCondLst>
                                        <p:cond delay="0"/>
                                      </p:stCondLst>
                                      <p:childTnLst>
                                        <p:set>
                                          <p:cBhvr>
                                            <p:cTn id="13" dur="1" fill="hold">
                                              <p:stCondLst>
                                                <p:cond delay="0"/>
                                              </p:stCondLst>
                                            </p:cTn>
                                            <p:tgtEl>
                                              <p:spTgt spid="37"/>
                                            </p:tgtEl>
                                            <p:attrNameLst>
                                              <p:attrName>style.visibility</p:attrName>
                                            </p:attrNameLst>
                                          </p:cBhvr>
                                          <p:to>
                                            <p:strVal val="visible"/>
                                          </p:to>
                                        </p:set>
                                        <p:animEffect transition="in" filter="circle(out)">
                                          <p:cBhvr>
                                            <p:cTn id="14" dur="500"/>
                                            <p:tgtEl>
                                              <p:spTgt spid="37"/>
                                            </p:tgtEl>
                                          </p:cBhvr>
                                        </p:animEffect>
                                      </p:childTnLst>
                                    </p:cTn>
                                  </p:par>
                                </p:childTnLst>
                              </p:cTn>
                            </p:par>
                            <p:par>
                              <p:cTn id="15" fill="hold">
                                <p:stCondLst>
                                  <p:cond delay="1000"/>
                                </p:stCondLst>
                                <p:childTnLst>
                                  <p:par>
                                    <p:cTn id="16" presetID="22" presetClass="entr" presetSubtype="8" fill="hold" nodeType="afterEffect">
                                      <p:stCondLst>
                                        <p:cond delay="0"/>
                                      </p:stCondLst>
                                      <p:childTnLst>
                                        <p:set>
                                          <p:cBhvr>
                                            <p:cTn id="17" dur="1" fill="hold">
                                              <p:stCondLst>
                                                <p:cond delay="0"/>
                                              </p:stCondLst>
                                            </p:cTn>
                                            <p:tgtEl>
                                              <p:spTgt spid="2050"/>
                                            </p:tgtEl>
                                            <p:attrNameLst>
                                              <p:attrName>style.visibility</p:attrName>
                                            </p:attrNameLst>
                                          </p:cBhvr>
                                          <p:to>
                                            <p:strVal val="visible"/>
                                          </p:to>
                                        </p:set>
                                        <p:animEffect transition="in" filter="wipe(left)">
                                          <p:cBhvr>
                                            <p:cTn id="18" dur="500"/>
                                            <p:tgtEl>
                                              <p:spTgt spid="2050"/>
                                            </p:tgtEl>
                                          </p:cBhvr>
                                        </p:animEffect>
                                      </p:childTnLst>
                                    </p:cTn>
                                  </p:par>
                                  <p:par>
                                    <p:cTn id="19" presetID="22" presetClass="entr" presetSubtype="2" fill="hold" nodeType="withEffect">
                                      <p:stCondLst>
                                        <p:cond delay="0"/>
                                      </p:stCondLst>
                                      <p:childTnLst>
                                        <p:set>
                                          <p:cBhvr>
                                            <p:cTn id="20" dur="1" fill="hold">
                                              <p:stCondLst>
                                                <p:cond delay="0"/>
                                              </p:stCondLst>
                                            </p:cTn>
                                            <p:tgtEl>
                                              <p:spTgt spid="38"/>
                                            </p:tgtEl>
                                            <p:attrNameLst>
                                              <p:attrName>style.visibility</p:attrName>
                                            </p:attrNameLst>
                                          </p:cBhvr>
                                          <p:to>
                                            <p:strVal val="visible"/>
                                          </p:to>
                                        </p:set>
                                        <p:animEffect transition="in" filter="wipe(right)">
                                          <p:cBhvr>
                                            <p:cTn id="21" dur="500"/>
                                            <p:tgtEl>
                                              <p:spTgt spid="38"/>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14:presetBounceEnd="40000">
                                      <p:stCondLst>
                                        <p:cond delay="0"/>
                                      </p:stCondLst>
                                      <p:childTnLst>
                                        <p:set>
                                          <p:cBhvr>
                                            <p:cTn id="25" dur="1" fill="hold">
                                              <p:stCondLst>
                                                <p:cond delay="0"/>
                                              </p:stCondLst>
                                            </p:cTn>
                                            <p:tgtEl>
                                              <p:spTgt spid="21"/>
                                            </p:tgtEl>
                                            <p:attrNameLst>
                                              <p:attrName>style.visibility</p:attrName>
                                            </p:attrNameLst>
                                          </p:cBhvr>
                                          <p:to>
                                            <p:strVal val="visible"/>
                                          </p:to>
                                        </p:set>
                                        <p:anim calcmode="lin" valueType="num" p14:bounceEnd="40000">
                                          <p:cBhvr additive="base">
                                            <p:cTn id="26" dur="750" fill="hold"/>
                                            <p:tgtEl>
                                              <p:spTgt spid="21"/>
                                            </p:tgtEl>
                                            <p:attrNameLst>
                                              <p:attrName>ppt_x</p:attrName>
                                            </p:attrNameLst>
                                          </p:cBhvr>
                                          <p:tavLst>
                                            <p:tav tm="0">
                                              <p:val>
                                                <p:strVal val="#ppt_x"/>
                                              </p:val>
                                            </p:tav>
                                            <p:tav tm="100000">
                                              <p:val>
                                                <p:strVal val="#ppt_x"/>
                                              </p:val>
                                            </p:tav>
                                          </p:tavLst>
                                        </p:anim>
                                        <p:anim calcmode="lin" valueType="num" p14:bounceEnd="40000">
                                          <p:cBhvr additive="base">
                                            <p:cTn id="27" dur="750" fill="hold"/>
                                            <p:tgtEl>
                                              <p:spTgt spid="2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4"/>
                                                </p:cond>
                                              </p:stCondLst>
                                              <p:endCondLst>
                                                <p:cond evt="onStopAudio" delay="0">
                                                  <p:tgtEl>
                                                    <p:sldTgt/>
                                                  </p:tgtEl>
                                                </p:cond>
                                              </p:endCondLst>
                                            </p:cTn>
                                            <p:tgtEl>
                                              <p:sndTgt r:embed="rId2" name="uỷn.wav"/>
                                            </p:tgtEl>
                                          </p:cMediaNode>
                                        </p:audio>
                                      </p:subTnLst>
                                    </p:cTn>
                                  </p:par>
                                  <p:par>
                                    <p:cTn id="28" presetID="2" presetClass="entr" presetSubtype="4" fill="hold" nodeType="withEffect" p14:presetBounceEnd="40000">
                                      <p:stCondLst>
                                        <p:cond delay="0"/>
                                      </p:stCondLst>
                                      <p:childTnLst>
                                        <p:set>
                                          <p:cBhvr>
                                            <p:cTn id="29" dur="1" fill="hold">
                                              <p:stCondLst>
                                                <p:cond delay="0"/>
                                              </p:stCondLst>
                                            </p:cTn>
                                            <p:tgtEl>
                                              <p:spTgt spid="22"/>
                                            </p:tgtEl>
                                            <p:attrNameLst>
                                              <p:attrName>style.visibility</p:attrName>
                                            </p:attrNameLst>
                                          </p:cBhvr>
                                          <p:to>
                                            <p:strVal val="visible"/>
                                          </p:to>
                                        </p:set>
                                        <p:anim calcmode="lin" valueType="num" p14:bounceEnd="40000">
                                          <p:cBhvr additive="base">
                                            <p:cTn id="30" dur="750" fill="hold"/>
                                            <p:tgtEl>
                                              <p:spTgt spid="22"/>
                                            </p:tgtEl>
                                            <p:attrNameLst>
                                              <p:attrName>ppt_x</p:attrName>
                                            </p:attrNameLst>
                                          </p:cBhvr>
                                          <p:tavLst>
                                            <p:tav tm="0">
                                              <p:val>
                                                <p:strVal val="#ppt_x"/>
                                              </p:val>
                                            </p:tav>
                                            <p:tav tm="100000">
                                              <p:val>
                                                <p:strVal val="#ppt_x"/>
                                              </p:val>
                                            </p:tav>
                                          </p:tavLst>
                                        </p:anim>
                                        <p:anim calcmode="lin" valueType="num" p14:bounceEnd="40000">
                                          <p:cBhvr additive="base">
                                            <p:cTn id="31" dur="750" fill="hold"/>
                                            <p:tgtEl>
                                              <p:spTgt spid="2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8"/>
                                                </p:cond>
                                              </p:stCondLst>
                                              <p:endCondLst>
                                                <p:cond evt="onStopAudio" delay="0">
                                                  <p:tgtEl>
                                                    <p:sldTgt/>
                                                  </p:tgtEl>
                                                </p:cond>
                                              </p:endCondLst>
                                            </p:cTn>
                                            <p:tgtEl>
                                              <p:sndTgt r:embed="rId2" name="uỷn.wav"/>
                                            </p:tgtEl>
                                          </p:cMediaNode>
                                        </p:audio>
                                      </p:subTnLst>
                                    </p:cTn>
                                  </p:par>
                                  <p:par>
                                    <p:cTn id="32" presetID="2" presetClass="entr" presetSubtype="4" fill="hold" nodeType="withEffect" p14:presetBounceEnd="40000">
                                      <p:stCondLst>
                                        <p:cond delay="0"/>
                                      </p:stCondLst>
                                      <p:childTnLst>
                                        <p:set>
                                          <p:cBhvr>
                                            <p:cTn id="33" dur="1" fill="hold">
                                              <p:stCondLst>
                                                <p:cond delay="0"/>
                                              </p:stCondLst>
                                            </p:cTn>
                                            <p:tgtEl>
                                              <p:spTgt spid="23"/>
                                            </p:tgtEl>
                                            <p:attrNameLst>
                                              <p:attrName>style.visibility</p:attrName>
                                            </p:attrNameLst>
                                          </p:cBhvr>
                                          <p:to>
                                            <p:strVal val="visible"/>
                                          </p:to>
                                        </p:set>
                                        <p:anim calcmode="lin" valueType="num" p14:bounceEnd="40000">
                                          <p:cBhvr additive="base">
                                            <p:cTn id="34" dur="750" fill="hold"/>
                                            <p:tgtEl>
                                              <p:spTgt spid="23"/>
                                            </p:tgtEl>
                                            <p:attrNameLst>
                                              <p:attrName>ppt_x</p:attrName>
                                            </p:attrNameLst>
                                          </p:cBhvr>
                                          <p:tavLst>
                                            <p:tav tm="0">
                                              <p:val>
                                                <p:strVal val="#ppt_x"/>
                                              </p:val>
                                            </p:tav>
                                            <p:tav tm="100000">
                                              <p:val>
                                                <p:strVal val="#ppt_x"/>
                                              </p:val>
                                            </p:tav>
                                          </p:tavLst>
                                        </p:anim>
                                        <p:anim calcmode="lin" valueType="num" p14:bounceEnd="40000">
                                          <p:cBhvr additive="base">
                                            <p:cTn id="35" dur="750" fill="hold"/>
                                            <p:tgtEl>
                                              <p:spTgt spid="2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2"/>
                                                </p:cond>
                                              </p:stCondLst>
                                              <p:endCondLst>
                                                <p:cond evt="onStopAudio" delay="0">
                                                  <p:tgtEl>
                                                    <p:sldTgt/>
                                                  </p:tgtEl>
                                                </p:cond>
                                              </p:endCondLst>
                                            </p:cTn>
                                            <p:tgtEl>
                                              <p:sndTgt r:embed="rId2" name="uỷn.wav"/>
                                            </p:tgtEl>
                                          </p:cMediaNode>
                                        </p:audio>
                                      </p:subTnLst>
                                    </p:cTn>
                                  </p:par>
                                </p:childTnLst>
                              </p:cTn>
                            </p:par>
                          </p:childTnLst>
                        </p:cTn>
                      </p:par>
                      <p:par>
                        <p:cTn id="36" fill="hold">
                          <p:stCondLst>
                            <p:cond delay="indefinite"/>
                          </p:stCondLst>
                          <p:childTnLst>
                            <p:par>
                              <p:cTn id="37" fill="hold">
                                <p:stCondLst>
                                  <p:cond delay="0"/>
                                </p:stCondLst>
                                <p:childTnLst>
                                  <p:par>
                                    <p:cTn id="38" presetID="6" presetClass="entr" presetSubtype="16" fill="hold" nodeType="clickEffect">
                                      <p:stCondLst>
                                        <p:cond delay="0"/>
                                      </p:stCondLst>
                                      <p:childTnLst>
                                        <p:set>
                                          <p:cBhvr>
                                            <p:cTn id="39" dur="1" fill="hold">
                                              <p:stCondLst>
                                                <p:cond delay="0"/>
                                              </p:stCondLst>
                                            </p:cTn>
                                            <p:tgtEl>
                                              <p:spTgt spid="34"/>
                                            </p:tgtEl>
                                            <p:attrNameLst>
                                              <p:attrName>style.visibility</p:attrName>
                                            </p:attrNameLst>
                                          </p:cBhvr>
                                          <p:to>
                                            <p:strVal val="visible"/>
                                          </p:to>
                                        </p:set>
                                        <p:animEffect transition="in" filter="circle(in)">
                                          <p:cBhvr>
                                            <p:cTn id="40" dur="500"/>
                                            <p:tgtEl>
                                              <p:spTgt spid="34"/>
                                            </p:tgtEl>
                                          </p:cBhvr>
                                        </p:animEffect>
                                      </p:childTnLst>
                                      <p:subTnLst>
                                        <p:audio>
                                          <p:cMediaNode>
                                            <p:cTn display="0" masterRel="sameClick">
                                              <p:stCondLst>
                                                <p:cond evt="begin" delay="0">
                                                  <p:tn val="38"/>
                                                </p:cond>
                                              </p:stCondLst>
                                              <p:endCondLst>
                                                <p:cond evt="onStopAudio" delay="0">
                                                  <p:tgtEl>
                                                    <p:sldTgt/>
                                                  </p:tgtEl>
                                                </p:cond>
                                              </p:endCondLst>
                                            </p:cTn>
                                            <p:tgtEl>
                                              <p:sndTgt r:embed="rId3" name="Trò-chơi-chíu.wav"/>
                                            </p:tgtEl>
                                          </p:cMediaNode>
                                        </p:audio>
                                      </p:subTnLst>
                                    </p:cTn>
                                  </p:par>
                                </p:childTnLst>
                              </p:cTn>
                            </p:par>
                          </p:childTnLst>
                        </p:cTn>
                      </p:par>
                      <p:par>
                        <p:cTn id="41" fill="hold">
                          <p:stCondLst>
                            <p:cond delay="indefinite"/>
                          </p:stCondLst>
                          <p:childTnLst>
                            <p:par>
                              <p:cTn id="42" fill="hold">
                                <p:stCondLst>
                                  <p:cond delay="0"/>
                                </p:stCondLst>
                                <p:childTnLst>
                                  <p:par>
                                    <p:cTn id="43" presetID="6" presetClass="entr" presetSubtype="16" fill="hold" nodeType="clickEffect">
                                      <p:stCondLst>
                                        <p:cond delay="0"/>
                                      </p:stCondLst>
                                      <p:childTnLst>
                                        <p:set>
                                          <p:cBhvr>
                                            <p:cTn id="44" dur="1" fill="hold">
                                              <p:stCondLst>
                                                <p:cond delay="0"/>
                                              </p:stCondLst>
                                            </p:cTn>
                                            <p:tgtEl>
                                              <p:spTgt spid="29"/>
                                            </p:tgtEl>
                                            <p:attrNameLst>
                                              <p:attrName>style.visibility</p:attrName>
                                            </p:attrNameLst>
                                          </p:cBhvr>
                                          <p:to>
                                            <p:strVal val="visible"/>
                                          </p:to>
                                        </p:set>
                                        <p:animEffect transition="in" filter="circle(in)">
                                          <p:cBhvr>
                                            <p:cTn id="45" dur="500"/>
                                            <p:tgtEl>
                                              <p:spTgt spid="29"/>
                                            </p:tgtEl>
                                          </p:cBhvr>
                                        </p:animEffect>
                                      </p:childTnLst>
                                      <p:subTnLst>
                                        <p:audio>
                                          <p:cMediaNode>
                                            <p:cTn display="0" masterRel="sameClick">
                                              <p:stCondLst>
                                                <p:cond evt="begin" delay="0">
                                                  <p:tn val="43"/>
                                                </p:cond>
                                              </p:stCondLst>
                                              <p:endCondLst>
                                                <p:cond evt="onStopAudio" delay="0">
                                                  <p:tgtEl>
                                                    <p:sldTgt/>
                                                  </p:tgtEl>
                                                </p:cond>
                                              </p:endCondLst>
                                            </p:cTn>
                                            <p:tgtEl>
                                              <p:sndTgt r:embed="rId3" name="Trò-chơi-chíu.wav"/>
                                            </p:tgtEl>
                                          </p:cMediaNode>
                                        </p:audio>
                                      </p:subTnLst>
                                    </p:cTn>
                                  </p:par>
                                </p:childTnLst>
                              </p:cTn>
                            </p:par>
                          </p:childTnLst>
                        </p:cTn>
                      </p:par>
                      <p:par>
                        <p:cTn id="46" fill="hold">
                          <p:stCondLst>
                            <p:cond delay="indefinite"/>
                          </p:stCondLst>
                          <p:childTnLst>
                            <p:par>
                              <p:cTn id="47" fill="hold">
                                <p:stCondLst>
                                  <p:cond delay="0"/>
                                </p:stCondLst>
                                <p:childTnLst>
                                  <p:par>
                                    <p:cTn id="48" presetID="6" presetClass="entr" presetSubtype="16" fill="hold" nodeType="clickEffect">
                                      <p:stCondLst>
                                        <p:cond delay="0"/>
                                      </p:stCondLst>
                                      <p:childTnLst>
                                        <p:set>
                                          <p:cBhvr>
                                            <p:cTn id="49" dur="1" fill="hold">
                                              <p:stCondLst>
                                                <p:cond delay="0"/>
                                              </p:stCondLst>
                                            </p:cTn>
                                            <p:tgtEl>
                                              <p:spTgt spid="26"/>
                                            </p:tgtEl>
                                            <p:attrNameLst>
                                              <p:attrName>style.visibility</p:attrName>
                                            </p:attrNameLst>
                                          </p:cBhvr>
                                          <p:to>
                                            <p:strVal val="visible"/>
                                          </p:to>
                                        </p:set>
                                        <p:animEffect transition="in" filter="circle(in)">
                                          <p:cBhvr>
                                            <p:cTn id="50" dur="500"/>
                                            <p:tgtEl>
                                              <p:spTgt spid="26"/>
                                            </p:tgtEl>
                                          </p:cBhvr>
                                        </p:animEffect>
                                      </p:childTnLst>
                                      <p:subTnLst>
                                        <p:audio>
                                          <p:cMediaNode>
                                            <p:cTn display="0" masterRel="sameClick">
                                              <p:stCondLst>
                                                <p:cond evt="begin" delay="0">
                                                  <p:tn val="48"/>
                                                </p:cond>
                                              </p:stCondLst>
                                              <p:endCondLst>
                                                <p:cond evt="onStopAudio" delay="0">
                                                  <p:tgtEl>
                                                    <p:sldTgt/>
                                                  </p:tgtEl>
                                                </p:cond>
                                              </p:endCondLst>
                                            </p:cTn>
                                            <p:tgtEl>
                                              <p:sndTgt r:embed="rId3"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wipe(down)">
                                          <p:cBhvr>
                                            <p:cTn id="10" dur="500"/>
                                            <p:tgtEl>
                                              <p:spTgt spid="24"/>
                                            </p:tgtEl>
                                          </p:cBhvr>
                                        </p:animEffect>
                                      </p:childTnLst>
                                    </p:cTn>
                                  </p:par>
                                </p:childTnLst>
                              </p:cTn>
                            </p:par>
                            <p:par>
                              <p:cTn id="11" fill="hold">
                                <p:stCondLst>
                                  <p:cond delay="500"/>
                                </p:stCondLst>
                                <p:childTnLst>
                                  <p:par>
                                    <p:cTn id="12" presetID="6" presetClass="entr" presetSubtype="32" fill="hold" grpId="0" nodeType="afterEffect">
                                      <p:stCondLst>
                                        <p:cond delay="0"/>
                                      </p:stCondLst>
                                      <p:childTnLst>
                                        <p:set>
                                          <p:cBhvr>
                                            <p:cTn id="13" dur="1" fill="hold">
                                              <p:stCondLst>
                                                <p:cond delay="0"/>
                                              </p:stCondLst>
                                            </p:cTn>
                                            <p:tgtEl>
                                              <p:spTgt spid="37"/>
                                            </p:tgtEl>
                                            <p:attrNameLst>
                                              <p:attrName>style.visibility</p:attrName>
                                            </p:attrNameLst>
                                          </p:cBhvr>
                                          <p:to>
                                            <p:strVal val="visible"/>
                                          </p:to>
                                        </p:set>
                                        <p:animEffect transition="in" filter="circle(out)">
                                          <p:cBhvr>
                                            <p:cTn id="14" dur="500"/>
                                            <p:tgtEl>
                                              <p:spTgt spid="37"/>
                                            </p:tgtEl>
                                          </p:cBhvr>
                                        </p:animEffect>
                                      </p:childTnLst>
                                    </p:cTn>
                                  </p:par>
                                </p:childTnLst>
                              </p:cTn>
                            </p:par>
                            <p:par>
                              <p:cTn id="15" fill="hold">
                                <p:stCondLst>
                                  <p:cond delay="1000"/>
                                </p:stCondLst>
                                <p:childTnLst>
                                  <p:par>
                                    <p:cTn id="16" presetID="22" presetClass="entr" presetSubtype="8" fill="hold" nodeType="afterEffect">
                                      <p:stCondLst>
                                        <p:cond delay="0"/>
                                      </p:stCondLst>
                                      <p:childTnLst>
                                        <p:set>
                                          <p:cBhvr>
                                            <p:cTn id="17" dur="1" fill="hold">
                                              <p:stCondLst>
                                                <p:cond delay="0"/>
                                              </p:stCondLst>
                                            </p:cTn>
                                            <p:tgtEl>
                                              <p:spTgt spid="2050"/>
                                            </p:tgtEl>
                                            <p:attrNameLst>
                                              <p:attrName>style.visibility</p:attrName>
                                            </p:attrNameLst>
                                          </p:cBhvr>
                                          <p:to>
                                            <p:strVal val="visible"/>
                                          </p:to>
                                        </p:set>
                                        <p:animEffect transition="in" filter="wipe(left)">
                                          <p:cBhvr>
                                            <p:cTn id="18" dur="500"/>
                                            <p:tgtEl>
                                              <p:spTgt spid="2050"/>
                                            </p:tgtEl>
                                          </p:cBhvr>
                                        </p:animEffect>
                                      </p:childTnLst>
                                    </p:cTn>
                                  </p:par>
                                  <p:par>
                                    <p:cTn id="19" presetID="22" presetClass="entr" presetSubtype="2" fill="hold" nodeType="withEffect">
                                      <p:stCondLst>
                                        <p:cond delay="0"/>
                                      </p:stCondLst>
                                      <p:childTnLst>
                                        <p:set>
                                          <p:cBhvr>
                                            <p:cTn id="20" dur="1" fill="hold">
                                              <p:stCondLst>
                                                <p:cond delay="0"/>
                                              </p:stCondLst>
                                            </p:cTn>
                                            <p:tgtEl>
                                              <p:spTgt spid="38"/>
                                            </p:tgtEl>
                                            <p:attrNameLst>
                                              <p:attrName>style.visibility</p:attrName>
                                            </p:attrNameLst>
                                          </p:cBhvr>
                                          <p:to>
                                            <p:strVal val="visible"/>
                                          </p:to>
                                        </p:set>
                                        <p:animEffect transition="in" filter="wipe(right)">
                                          <p:cBhvr>
                                            <p:cTn id="21" dur="500"/>
                                            <p:tgtEl>
                                              <p:spTgt spid="38"/>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21"/>
                                            </p:tgtEl>
                                            <p:attrNameLst>
                                              <p:attrName>style.visibility</p:attrName>
                                            </p:attrNameLst>
                                          </p:cBhvr>
                                          <p:to>
                                            <p:strVal val="visible"/>
                                          </p:to>
                                        </p:set>
                                        <p:anim calcmode="lin" valueType="num">
                                          <p:cBhvr additive="base">
                                            <p:cTn id="26" dur="750" fill="hold"/>
                                            <p:tgtEl>
                                              <p:spTgt spid="21"/>
                                            </p:tgtEl>
                                            <p:attrNameLst>
                                              <p:attrName>ppt_x</p:attrName>
                                            </p:attrNameLst>
                                          </p:cBhvr>
                                          <p:tavLst>
                                            <p:tav tm="0">
                                              <p:val>
                                                <p:strVal val="#ppt_x"/>
                                              </p:val>
                                            </p:tav>
                                            <p:tav tm="100000">
                                              <p:val>
                                                <p:strVal val="#ppt_x"/>
                                              </p:val>
                                            </p:tav>
                                          </p:tavLst>
                                        </p:anim>
                                        <p:anim calcmode="lin" valueType="num">
                                          <p:cBhvr additive="base">
                                            <p:cTn id="27" dur="750" fill="hold"/>
                                            <p:tgtEl>
                                              <p:spTgt spid="2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4"/>
                                                </p:cond>
                                              </p:stCondLst>
                                              <p:endCondLst>
                                                <p:cond evt="onStopAudio" delay="0">
                                                  <p:tgtEl>
                                                    <p:sldTgt/>
                                                  </p:tgtEl>
                                                </p:cond>
                                              </p:endCondLst>
                                            </p:cTn>
                                            <p:tgtEl>
                                              <p:sndTgt r:embed="rId12" name="uỷn.wav"/>
                                            </p:tgtEl>
                                          </p:cMediaNode>
                                        </p:audio>
                                      </p:subTnLst>
                                    </p:cTn>
                                  </p:par>
                                  <p:par>
                                    <p:cTn id="28" presetID="2" presetClass="entr" presetSubtype="4" fill="hold" nodeType="withEffect">
                                      <p:stCondLst>
                                        <p:cond delay="0"/>
                                      </p:stCondLst>
                                      <p:childTnLst>
                                        <p:set>
                                          <p:cBhvr>
                                            <p:cTn id="29" dur="1" fill="hold">
                                              <p:stCondLst>
                                                <p:cond delay="0"/>
                                              </p:stCondLst>
                                            </p:cTn>
                                            <p:tgtEl>
                                              <p:spTgt spid="22"/>
                                            </p:tgtEl>
                                            <p:attrNameLst>
                                              <p:attrName>style.visibility</p:attrName>
                                            </p:attrNameLst>
                                          </p:cBhvr>
                                          <p:to>
                                            <p:strVal val="visible"/>
                                          </p:to>
                                        </p:set>
                                        <p:anim calcmode="lin" valueType="num">
                                          <p:cBhvr additive="base">
                                            <p:cTn id="30" dur="750" fill="hold"/>
                                            <p:tgtEl>
                                              <p:spTgt spid="22"/>
                                            </p:tgtEl>
                                            <p:attrNameLst>
                                              <p:attrName>ppt_x</p:attrName>
                                            </p:attrNameLst>
                                          </p:cBhvr>
                                          <p:tavLst>
                                            <p:tav tm="0">
                                              <p:val>
                                                <p:strVal val="#ppt_x"/>
                                              </p:val>
                                            </p:tav>
                                            <p:tav tm="100000">
                                              <p:val>
                                                <p:strVal val="#ppt_x"/>
                                              </p:val>
                                            </p:tav>
                                          </p:tavLst>
                                        </p:anim>
                                        <p:anim calcmode="lin" valueType="num">
                                          <p:cBhvr additive="base">
                                            <p:cTn id="31" dur="750" fill="hold"/>
                                            <p:tgtEl>
                                              <p:spTgt spid="2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8"/>
                                                </p:cond>
                                              </p:stCondLst>
                                              <p:endCondLst>
                                                <p:cond evt="onStopAudio" delay="0">
                                                  <p:tgtEl>
                                                    <p:sldTgt/>
                                                  </p:tgtEl>
                                                </p:cond>
                                              </p:endCondLst>
                                            </p:cTn>
                                            <p:tgtEl>
                                              <p:sndTgt r:embed="rId12" name="uỷn.wav"/>
                                            </p:tgtEl>
                                          </p:cMediaNode>
                                        </p:audio>
                                      </p:subTnLst>
                                    </p:cTn>
                                  </p:par>
                                  <p:par>
                                    <p:cTn id="32" presetID="2" presetClass="entr" presetSubtype="4" fill="hold" nodeType="withEffect">
                                      <p:stCondLst>
                                        <p:cond delay="0"/>
                                      </p:stCondLst>
                                      <p:childTnLst>
                                        <p:set>
                                          <p:cBhvr>
                                            <p:cTn id="33" dur="1" fill="hold">
                                              <p:stCondLst>
                                                <p:cond delay="0"/>
                                              </p:stCondLst>
                                            </p:cTn>
                                            <p:tgtEl>
                                              <p:spTgt spid="23"/>
                                            </p:tgtEl>
                                            <p:attrNameLst>
                                              <p:attrName>style.visibility</p:attrName>
                                            </p:attrNameLst>
                                          </p:cBhvr>
                                          <p:to>
                                            <p:strVal val="visible"/>
                                          </p:to>
                                        </p:set>
                                        <p:anim calcmode="lin" valueType="num">
                                          <p:cBhvr additive="base">
                                            <p:cTn id="34" dur="750" fill="hold"/>
                                            <p:tgtEl>
                                              <p:spTgt spid="23"/>
                                            </p:tgtEl>
                                            <p:attrNameLst>
                                              <p:attrName>ppt_x</p:attrName>
                                            </p:attrNameLst>
                                          </p:cBhvr>
                                          <p:tavLst>
                                            <p:tav tm="0">
                                              <p:val>
                                                <p:strVal val="#ppt_x"/>
                                              </p:val>
                                            </p:tav>
                                            <p:tav tm="100000">
                                              <p:val>
                                                <p:strVal val="#ppt_x"/>
                                              </p:val>
                                            </p:tav>
                                          </p:tavLst>
                                        </p:anim>
                                        <p:anim calcmode="lin" valueType="num">
                                          <p:cBhvr additive="base">
                                            <p:cTn id="35" dur="750" fill="hold"/>
                                            <p:tgtEl>
                                              <p:spTgt spid="2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2"/>
                                                </p:cond>
                                              </p:stCondLst>
                                              <p:endCondLst>
                                                <p:cond evt="onStopAudio" delay="0">
                                                  <p:tgtEl>
                                                    <p:sldTgt/>
                                                  </p:tgtEl>
                                                </p:cond>
                                              </p:endCondLst>
                                            </p:cTn>
                                            <p:tgtEl>
                                              <p:sndTgt r:embed="rId12" name="uỷn.wav"/>
                                            </p:tgtEl>
                                          </p:cMediaNode>
                                        </p:audio>
                                      </p:subTnLst>
                                    </p:cTn>
                                  </p:par>
                                </p:childTnLst>
                              </p:cTn>
                            </p:par>
                          </p:childTnLst>
                        </p:cTn>
                      </p:par>
                      <p:par>
                        <p:cTn id="36" fill="hold">
                          <p:stCondLst>
                            <p:cond delay="indefinite"/>
                          </p:stCondLst>
                          <p:childTnLst>
                            <p:par>
                              <p:cTn id="37" fill="hold">
                                <p:stCondLst>
                                  <p:cond delay="0"/>
                                </p:stCondLst>
                                <p:childTnLst>
                                  <p:par>
                                    <p:cTn id="38" presetID="6" presetClass="entr" presetSubtype="16" fill="hold" nodeType="clickEffect">
                                      <p:stCondLst>
                                        <p:cond delay="0"/>
                                      </p:stCondLst>
                                      <p:childTnLst>
                                        <p:set>
                                          <p:cBhvr>
                                            <p:cTn id="39" dur="1" fill="hold">
                                              <p:stCondLst>
                                                <p:cond delay="0"/>
                                              </p:stCondLst>
                                            </p:cTn>
                                            <p:tgtEl>
                                              <p:spTgt spid="34"/>
                                            </p:tgtEl>
                                            <p:attrNameLst>
                                              <p:attrName>style.visibility</p:attrName>
                                            </p:attrNameLst>
                                          </p:cBhvr>
                                          <p:to>
                                            <p:strVal val="visible"/>
                                          </p:to>
                                        </p:set>
                                        <p:animEffect transition="in" filter="circle(in)">
                                          <p:cBhvr>
                                            <p:cTn id="40" dur="500"/>
                                            <p:tgtEl>
                                              <p:spTgt spid="34"/>
                                            </p:tgtEl>
                                          </p:cBhvr>
                                        </p:animEffect>
                                      </p:childTnLst>
                                      <p:subTnLst>
                                        <p:audio>
                                          <p:cMediaNode>
                                            <p:cTn display="0" masterRel="sameClick">
                                              <p:stCondLst>
                                                <p:cond evt="begin" delay="0">
                                                  <p:tn val="38"/>
                                                </p:cond>
                                              </p:stCondLst>
                                              <p:endCondLst>
                                                <p:cond evt="onStopAudio" delay="0">
                                                  <p:tgtEl>
                                                    <p:sldTgt/>
                                                  </p:tgtEl>
                                                </p:cond>
                                              </p:endCondLst>
                                            </p:cTn>
                                            <p:tgtEl>
                                              <p:sndTgt r:embed="rId13" name="Trò-chơi-chíu.wav"/>
                                            </p:tgtEl>
                                          </p:cMediaNode>
                                        </p:audio>
                                      </p:subTnLst>
                                    </p:cTn>
                                  </p:par>
                                </p:childTnLst>
                              </p:cTn>
                            </p:par>
                          </p:childTnLst>
                        </p:cTn>
                      </p:par>
                      <p:par>
                        <p:cTn id="41" fill="hold">
                          <p:stCondLst>
                            <p:cond delay="indefinite"/>
                          </p:stCondLst>
                          <p:childTnLst>
                            <p:par>
                              <p:cTn id="42" fill="hold">
                                <p:stCondLst>
                                  <p:cond delay="0"/>
                                </p:stCondLst>
                                <p:childTnLst>
                                  <p:par>
                                    <p:cTn id="43" presetID="6" presetClass="entr" presetSubtype="16" fill="hold" nodeType="clickEffect">
                                      <p:stCondLst>
                                        <p:cond delay="0"/>
                                      </p:stCondLst>
                                      <p:childTnLst>
                                        <p:set>
                                          <p:cBhvr>
                                            <p:cTn id="44" dur="1" fill="hold">
                                              <p:stCondLst>
                                                <p:cond delay="0"/>
                                              </p:stCondLst>
                                            </p:cTn>
                                            <p:tgtEl>
                                              <p:spTgt spid="29"/>
                                            </p:tgtEl>
                                            <p:attrNameLst>
                                              <p:attrName>style.visibility</p:attrName>
                                            </p:attrNameLst>
                                          </p:cBhvr>
                                          <p:to>
                                            <p:strVal val="visible"/>
                                          </p:to>
                                        </p:set>
                                        <p:animEffect transition="in" filter="circle(in)">
                                          <p:cBhvr>
                                            <p:cTn id="45" dur="500"/>
                                            <p:tgtEl>
                                              <p:spTgt spid="29"/>
                                            </p:tgtEl>
                                          </p:cBhvr>
                                        </p:animEffect>
                                      </p:childTnLst>
                                      <p:subTnLst>
                                        <p:audio>
                                          <p:cMediaNode>
                                            <p:cTn display="0" masterRel="sameClick">
                                              <p:stCondLst>
                                                <p:cond evt="begin" delay="0">
                                                  <p:tn val="43"/>
                                                </p:cond>
                                              </p:stCondLst>
                                              <p:endCondLst>
                                                <p:cond evt="onStopAudio" delay="0">
                                                  <p:tgtEl>
                                                    <p:sldTgt/>
                                                  </p:tgtEl>
                                                </p:cond>
                                              </p:endCondLst>
                                            </p:cTn>
                                            <p:tgtEl>
                                              <p:sndTgt r:embed="rId13" name="Trò-chơi-chíu.wav"/>
                                            </p:tgtEl>
                                          </p:cMediaNode>
                                        </p:audio>
                                      </p:subTnLst>
                                    </p:cTn>
                                  </p:par>
                                </p:childTnLst>
                              </p:cTn>
                            </p:par>
                          </p:childTnLst>
                        </p:cTn>
                      </p:par>
                      <p:par>
                        <p:cTn id="46" fill="hold">
                          <p:stCondLst>
                            <p:cond delay="indefinite"/>
                          </p:stCondLst>
                          <p:childTnLst>
                            <p:par>
                              <p:cTn id="47" fill="hold">
                                <p:stCondLst>
                                  <p:cond delay="0"/>
                                </p:stCondLst>
                                <p:childTnLst>
                                  <p:par>
                                    <p:cTn id="48" presetID="6" presetClass="entr" presetSubtype="16" fill="hold" nodeType="clickEffect">
                                      <p:stCondLst>
                                        <p:cond delay="0"/>
                                      </p:stCondLst>
                                      <p:childTnLst>
                                        <p:set>
                                          <p:cBhvr>
                                            <p:cTn id="49" dur="1" fill="hold">
                                              <p:stCondLst>
                                                <p:cond delay="0"/>
                                              </p:stCondLst>
                                            </p:cTn>
                                            <p:tgtEl>
                                              <p:spTgt spid="26"/>
                                            </p:tgtEl>
                                            <p:attrNameLst>
                                              <p:attrName>style.visibility</p:attrName>
                                            </p:attrNameLst>
                                          </p:cBhvr>
                                          <p:to>
                                            <p:strVal val="visible"/>
                                          </p:to>
                                        </p:set>
                                        <p:animEffect transition="in" filter="circle(in)">
                                          <p:cBhvr>
                                            <p:cTn id="50" dur="500"/>
                                            <p:tgtEl>
                                              <p:spTgt spid="26"/>
                                            </p:tgtEl>
                                          </p:cBhvr>
                                        </p:animEffect>
                                      </p:childTnLst>
                                      <p:subTnLst>
                                        <p:audio>
                                          <p:cMediaNode>
                                            <p:cTn display="0" masterRel="sameClick">
                                              <p:stCondLst>
                                                <p:cond evt="begin" delay="0">
                                                  <p:tn val="48"/>
                                                </p:cond>
                                              </p:stCondLst>
                                              <p:endCondLst>
                                                <p:cond evt="onStopAudio" delay="0">
                                                  <p:tgtEl>
                                                    <p:sldTgt/>
                                                  </p:tgtEl>
                                                </p:cond>
                                              </p:endCondLst>
                                            </p:cTn>
                                            <p:tgtEl>
                                              <p:sndTgt r:embed="rId13"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Lst>
      </p:timing>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3"/>
          <a:stretch>
            <a:fillRect/>
          </a:stretch>
        </p:blipFill>
        <p:spPr>
          <a:xfrm>
            <a:off x="635" y="-635"/>
            <a:ext cx="12192635" cy="6858635"/>
          </a:xfrm>
          <a:prstGeom prst="rect">
            <a:avLst/>
          </a:prstGeom>
        </p:spPr>
      </p:pic>
      <p:pic>
        <p:nvPicPr>
          <p:cNvPr id="6" name="图片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676032"/>
            <a:ext cx="12192000" cy="4181968"/>
          </a:xfrm>
          <a:prstGeom prst="rect">
            <a:avLst/>
          </a:prstGeom>
          <a:effectLst>
            <a:outerShdw blurRad="63500" sx="102000" sy="102000" algn="ctr" rotWithShape="0">
              <a:prstClr val="black">
                <a:alpha val="40000"/>
              </a:prstClr>
            </a:outerShdw>
          </a:effectLst>
        </p:spPr>
      </p:pic>
      <p:grpSp>
        <p:nvGrpSpPr>
          <p:cNvPr id="7" name="组合 6"/>
          <p:cNvGrpSpPr/>
          <p:nvPr/>
        </p:nvGrpSpPr>
        <p:grpSpPr>
          <a:xfrm>
            <a:off x="1368275" y="846818"/>
            <a:ext cx="9455449" cy="5163728"/>
            <a:chOff x="1227083" y="675833"/>
            <a:chExt cx="10162697" cy="5898322"/>
          </a:xfrm>
          <a:effectLst>
            <a:outerShdw blurRad="50800" dist="38100" dir="16200000" rotWithShape="0">
              <a:prstClr val="black">
                <a:alpha val="40000"/>
              </a:prstClr>
            </a:outerShdw>
          </a:effectLst>
        </p:grpSpPr>
        <p:sp>
          <p:nvSpPr>
            <p:cNvPr id="8" name="矩形 7"/>
            <p:cNvSpPr/>
            <p:nvPr/>
          </p:nvSpPr>
          <p:spPr>
            <a:xfrm rot="344791">
              <a:off x="1331380" y="828233"/>
              <a:ext cx="10058400" cy="5745922"/>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9" name="矩形 8"/>
            <p:cNvSpPr/>
            <p:nvPr/>
          </p:nvSpPr>
          <p:spPr>
            <a:xfrm>
              <a:off x="1227083" y="675833"/>
              <a:ext cx="10058400" cy="5745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pic>
        <p:nvPicPr>
          <p:cNvPr id="3" name="图片 2"/>
          <p:cNvPicPr>
            <a:picLocks noChangeAspect="1"/>
          </p:cNvPicPr>
          <p:nvPr/>
        </p:nvPicPr>
        <p:blipFill>
          <a:blip r:embed="rId5">
            <a:extLst>
              <a:ext uri="{BEBA8EAE-BF5A-486C-A8C5-ECC9F3942E4B}">
                <a14:imgProps xmlns:a14="http://schemas.microsoft.com/office/drawing/2010/main">
                  <a14:imgLayer r:embed="rId6">
                    <a14:imgEffect>
                      <a14:colorTemperature colorTemp="8800"/>
                    </a14:imgEffect>
                  </a14:imgLayer>
                </a14:imgProps>
              </a:ext>
              <a:ext uri="{28A0092B-C50C-407E-A947-70E740481C1C}">
                <a14:useLocalDpi xmlns:a14="http://schemas.microsoft.com/office/drawing/2010/main" val="0"/>
              </a:ext>
            </a:extLst>
          </a:blip>
          <a:stretch>
            <a:fillRect/>
          </a:stretch>
        </p:blipFill>
        <p:spPr>
          <a:xfrm>
            <a:off x="3571828" y="4767016"/>
            <a:ext cx="5048343" cy="2103120"/>
          </a:xfrm>
          <a:prstGeom prst="rect">
            <a:avLst/>
          </a:prstGeom>
          <a:effectLst>
            <a:outerShdw blurRad="63500" sx="102000" sy="102000" algn="ctr" rotWithShape="0">
              <a:prstClr val="black">
                <a:alpha val="40000"/>
              </a:prstClr>
            </a:outerShdw>
          </a:effectLst>
        </p:spPr>
      </p:pic>
      <p:sp>
        <p:nvSpPr>
          <p:cNvPr id="12" name="TextBox 11">
            <a:extLst>
              <a:ext uri="{FF2B5EF4-FFF2-40B4-BE49-F238E27FC236}">
                <a16:creationId xmlns:a16="http://schemas.microsoft.com/office/drawing/2014/main" xmlns="" id="{5996480F-EC8F-4F35-92D9-0659063B3CE3}"/>
              </a:ext>
            </a:extLst>
          </p:cNvPr>
          <p:cNvSpPr txBox="1"/>
          <p:nvPr/>
        </p:nvSpPr>
        <p:spPr>
          <a:xfrm>
            <a:off x="4687609" y="1146904"/>
            <a:ext cx="7503755"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err="1">
                <a:ln>
                  <a:noFill/>
                </a:ln>
                <a:solidFill>
                  <a:srgbClr val="FF2543"/>
                </a:solidFill>
                <a:effectLst>
                  <a:outerShdw blurRad="50800" dist="38100" dir="16200000" rotWithShape="0">
                    <a:prstClr val="black">
                      <a:alpha val="40000"/>
                    </a:prstClr>
                  </a:outerShdw>
                </a:effectLst>
                <a:uLnTx/>
                <a:uFillTx/>
                <a:latin typeface="Cambria" panose="02040503050406030204" pitchFamily="18" charset="0"/>
              </a:rPr>
              <a:t>Về</a:t>
            </a:r>
            <a:r>
              <a:rPr kumimoji="0" lang="en-US" sz="8000" b="0" i="0" u="none" strike="noStrike" kern="1200" cap="none" spc="0" normalizeH="0" baseline="0" noProof="0" dirty="0">
                <a:ln>
                  <a:noFill/>
                </a:ln>
                <a:solidFill>
                  <a:srgbClr val="FF2543"/>
                </a:solidFill>
                <a:effectLst>
                  <a:outerShdw blurRad="50800" dist="38100" dir="16200000" rotWithShape="0">
                    <a:prstClr val="black">
                      <a:alpha val="40000"/>
                    </a:prstClr>
                  </a:outerShdw>
                </a:effectLst>
                <a:uLnTx/>
                <a:uFillTx/>
                <a:latin typeface="Cambria" panose="02040503050406030204" pitchFamily="18" charset="0"/>
              </a:rPr>
              <a:t> </a:t>
            </a:r>
            <a:r>
              <a:rPr kumimoji="0" lang="en-US" sz="8000" b="0" i="0" u="none" strike="noStrike" kern="1200" cap="none" spc="0" normalizeH="0" baseline="0" noProof="0" dirty="0" err="1">
                <a:ln>
                  <a:noFill/>
                </a:ln>
                <a:solidFill>
                  <a:srgbClr val="FF2543"/>
                </a:solidFill>
                <a:effectLst>
                  <a:outerShdw blurRad="50800" dist="38100" dir="16200000" rotWithShape="0">
                    <a:prstClr val="black">
                      <a:alpha val="40000"/>
                    </a:prstClr>
                  </a:outerShdw>
                </a:effectLst>
                <a:uLnTx/>
                <a:uFillTx/>
                <a:latin typeface="Cambria" panose="02040503050406030204" pitchFamily="18" charset="0"/>
              </a:rPr>
              <a:t>nhà</a:t>
            </a:r>
            <a:r>
              <a:rPr kumimoji="0" lang="en-US" sz="8000" b="0" i="0" u="none" strike="noStrike" kern="1200" cap="none" spc="0" normalizeH="0" baseline="0" noProof="0" dirty="0">
                <a:ln>
                  <a:noFill/>
                </a:ln>
                <a:solidFill>
                  <a:srgbClr val="FF2543"/>
                </a:solidFill>
                <a:effectLst>
                  <a:outerShdw blurRad="50800" dist="38100" dir="16200000" rotWithShape="0">
                    <a:prstClr val="black">
                      <a:alpha val="40000"/>
                    </a:prstClr>
                  </a:outerShdw>
                </a:effectLst>
                <a:uLnTx/>
                <a:uFillTx/>
                <a:latin typeface="Cambria" panose="02040503050406030204" pitchFamily="18" charset="0"/>
              </a:rPr>
              <a:t> </a:t>
            </a:r>
          </a:p>
        </p:txBody>
      </p:sp>
      <p:pic>
        <p:nvPicPr>
          <p:cNvPr id="10" name="Picture 9" descr="A picture containing doll, toy&#10;&#10;Description automatically generated">
            <a:extLst>
              <a:ext uri="{FF2B5EF4-FFF2-40B4-BE49-F238E27FC236}">
                <a16:creationId xmlns:a16="http://schemas.microsoft.com/office/drawing/2014/main" xmlns="" id="{F90F3FA6-8E8A-4BFF-9241-7B19ACA9B6A4}"/>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colorTemperature colorTemp="7200"/>
                    </a14:imgEffect>
                    <a14:imgEffect>
                      <a14:brightnessContrast contrast="20000"/>
                    </a14:imgEffect>
                  </a14:imgLayer>
                </a14:imgProps>
              </a:ext>
              <a:ext uri="{28A0092B-C50C-407E-A947-70E740481C1C}">
                <a14:useLocalDpi xmlns:a14="http://schemas.microsoft.com/office/drawing/2010/main" val="0"/>
              </a:ext>
            </a:extLst>
          </a:blip>
          <a:srcRect r="9366" b="10519"/>
          <a:stretch/>
        </p:blipFill>
        <p:spPr>
          <a:xfrm>
            <a:off x="8047607" y="2766962"/>
            <a:ext cx="4143757" cy="4091038"/>
          </a:xfrm>
          <a:prstGeom prst="rect">
            <a:avLst/>
          </a:prstGeom>
          <a:effectLst>
            <a:outerShdw blurRad="63500" sx="102000" sy="102000" algn="ctr" rotWithShape="0">
              <a:prstClr val="black">
                <a:alpha val="40000"/>
              </a:prstClr>
            </a:outerShdw>
          </a:effectLst>
        </p:spPr>
      </p:pic>
      <p:pic>
        <p:nvPicPr>
          <p:cNvPr id="11" name="Picture 10">
            <a:extLst>
              <a:ext uri="{FF2B5EF4-FFF2-40B4-BE49-F238E27FC236}">
                <a16:creationId xmlns:a16="http://schemas.microsoft.com/office/drawing/2014/main" xmlns="" id="{EB1084DC-12DA-496E-A11C-87699401DB4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20781362">
            <a:off x="-151658" y="-166616"/>
            <a:ext cx="4114800" cy="4114800"/>
          </a:xfrm>
          <a:prstGeom prst="rect">
            <a:avLst/>
          </a:prstGeom>
        </p:spPr>
      </p:pic>
      <p:sp>
        <p:nvSpPr>
          <p:cNvPr id="2" name="TextBox 1">
            <a:extLst>
              <a:ext uri="{FF2B5EF4-FFF2-40B4-BE49-F238E27FC236}">
                <a16:creationId xmlns:a16="http://schemas.microsoft.com/office/drawing/2014/main" xmlns="" id="{E257C2F6-A055-4072-AAA0-54FCD470B233}"/>
              </a:ext>
            </a:extLst>
          </p:cNvPr>
          <p:cNvSpPr txBox="1"/>
          <p:nvPr/>
        </p:nvSpPr>
        <p:spPr>
          <a:xfrm>
            <a:off x="2277036" y="2423386"/>
            <a:ext cx="7842450" cy="1323439"/>
          </a:xfrm>
          <a:prstGeom prst="rect">
            <a:avLst/>
          </a:prstGeom>
          <a:noFill/>
        </p:spPr>
        <p:txBody>
          <a:bodyPr wrap="square" rtlCol="0">
            <a:spAutoFit/>
          </a:bodyPr>
          <a:lstStyle/>
          <a:p>
            <a:pPr algn="ctr"/>
            <a:r>
              <a:rPr lang="vi-VN" sz="4000" b="1" dirty="0">
                <a:solidFill>
                  <a:srgbClr val="0070C0"/>
                </a:solidFill>
                <a:latin typeface="Calibri" panose="020F0502020204030204" pitchFamily="34" charset="0"/>
                <a:cs typeface="Calibri" panose="020F0502020204030204" pitchFamily="34" charset="0"/>
              </a:rPr>
              <a:t>Tìm đọc câu chuyện, bài văn, bài thơ, … về người thân</a:t>
            </a:r>
            <a:r>
              <a:rPr lang="en-US" sz="4000" b="1" dirty="0">
                <a:solidFill>
                  <a:srgbClr val="0070C0"/>
                </a:solidFill>
                <a:latin typeface="Calibri" panose="020F0502020204030204" pitchFamily="34" charset="0"/>
                <a:cs typeface="Calibri" panose="020F0502020204030204" pitchFamily="34" charset="0"/>
              </a:rPr>
              <a:t> </a:t>
            </a:r>
            <a:r>
              <a:rPr lang="en-US" sz="4000" b="1" dirty="0" err="1">
                <a:solidFill>
                  <a:srgbClr val="0070C0"/>
                </a:solidFill>
                <a:latin typeface="Calibri" panose="020F0502020204030204" pitchFamily="34" charset="0"/>
                <a:cs typeface="Calibri" panose="020F0502020204030204" pitchFamily="34" charset="0"/>
              </a:rPr>
              <a:t>trong</a:t>
            </a:r>
            <a:r>
              <a:rPr lang="en-US" sz="4000" b="1" dirty="0">
                <a:solidFill>
                  <a:srgbClr val="0070C0"/>
                </a:solidFill>
                <a:latin typeface="Calibri" panose="020F0502020204030204" pitchFamily="34" charset="0"/>
                <a:cs typeface="Calibri" panose="020F0502020204030204" pitchFamily="34" charset="0"/>
              </a:rPr>
              <a:t> </a:t>
            </a:r>
            <a:r>
              <a:rPr lang="en-US" sz="4000" b="1" dirty="0" err="1">
                <a:solidFill>
                  <a:srgbClr val="0070C0"/>
                </a:solidFill>
                <a:latin typeface="Calibri" panose="020F0502020204030204" pitchFamily="34" charset="0"/>
                <a:cs typeface="Calibri" panose="020F0502020204030204" pitchFamily="34" charset="0"/>
              </a:rPr>
              <a:t>gia</a:t>
            </a:r>
            <a:r>
              <a:rPr lang="en-US" sz="4000" b="1" dirty="0">
                <a:solidFill>
                  <a:srgbClr val="0070C0"/>
                </a:solidFill>
                <a:latin typeface="Calibri" panose="020F0502020204030204" pitchFamily="34" charset="0"/>
                <a:cs typeface="Calibri" panose="020F0502020204030204" pitchFamily="34" charset="0"/>
              </a:rPr>
              <a:t> </a:t>
            </a:r>
            <a:r>
              <a:rPr lang="en-US" sz="4000" b="1" dirty="0" err="1">
                <a:solidFill>
                  <a:srgbClr val="0070C0"/>
                </a:solidFill>
                <a:latin typeface="Calibri" panose="020F0502020204030204" pitchFamily="34" charset="0"/>
                <a:cs typeface="Calibri" panose="020F0502020204030204" pitchFamily="34" charset="0"/>
              </a:rPr>
              <a:t>đình</a:t>
            </a:r>
            <a:endParaRPr lang="vi-VN" sz="4000" b="1" dirty="0">
              <a:solidFill>
                <a:srgbClr val="0070C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9878904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22" presetClass="entr" presetSubtype="4"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par>
                              <p:cTn id="14" fill="hold">
                                <p:stCondLst>
                                  <p:cond delay="1000"/>
                                </p:stCondLst>
                                <p:childTnLst>
                                  <p:par>
                                    <p:cTn id="15" presetID="53" presetClass="entr" presetSubtype="16"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par>
                                    <p:cTn id="20" presetID="2" presetClass="entr" presetSubtype="4" fill="hold" nodeType="withEffect" p14:presetBounceEnd="40000">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14:bounceEnd="40000">
                                          <p:cBhvr additive="base">
                                            <p:cTn id="22" dur="750" fill="hold"/>
                                            <p:tgtEl>
                                              <p:spTgt spid="10"/>
                                            </p:tgtEl>
                                            <p:attrNameLst>
                                              <p:attrName>ppt_x</p:attrName>
                                            </p:attrNameLst>
                                          </p:cBhvr>
                                          <p:tavLst>
                                            <p:tav tm="0">
                                              <p:val>
                                                <p:strVal val="#ppt_x"/>
                                              </p:val>
                                            </p:tav>
                                            <p:tav tm="100000">
                                              <p:val>
                                                <p:strVal val="#ppt_x"/>
                                              </p:val>
                                            </p:tav>
                                          </p:tavLst>
                                        </p:anim>
                                        <p:anim calcmode="lin" valueType="num" p14:bounceEnd="40000">
                                          <p:cBhvr additive="base">
                                            <p:cTn id="23" dur="750" fill="hold"/>
                                            <p:tgtEl>
                                              <p:spTgt spid="1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0"/>
                                                </p:cond>
                                              </p:stCondLst>
                                              <p:endCondLst>
                                                <p:cond evt="onStopAudio" delay="0">
                                                  <p:tgtEl>
                                                    <p:sldTgt/>
                                                  </p:tgtEl>
                                                </p:cond>
                                              </p:endCondLst>
                                            </p:cTn>
                                            <p:tgtEl>
                                              <p:sndTgt r:embed="rId2" name="Trò-chơi-chíu.wav"/>
                                            </p:tgtEl>
                                          </p:cMediaNode>
                                        </p:audio>
                                      </p:sub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wipe(left)">
                                          <p:cBhvr>
                                            <p:cTn id="28" dur="750"/>
                                            <p:tgtEl>
                                              <p:spTgt spid="11"/>
                                            </p:tgtEl>
                                          </p:cBhvr>
                                        </p:animEffect>
                                      </p:childTnLst>
                                    </p:cTn>
                                  </p:par>
                                  <p:par>
                                    <p:cTn id="29" presetID="25" presetClass="entr" presetSubtype="0" fill="hold" grpId="0" nodeType="withEffect">
                                      <p:stCondLst>
                                        <p:cond delay="0"/>
                                      </p:stCondLst>
                                      <p:iterate type="lt">
                                        <p:tmPct val="10000"/>
                                      </p:iterate>
                                      <p:childTnLst>
                                        <p:set>
                                          <p:cBhvr>
                                            <p:cTn id="30" dur="1" fill="hold">
                                              <p:stCondLst>
                                                <p:cond delay="0"/>
                                              </p:stCondLst>
                                            </p:cTn>
                                            <p:tgtEl>
                                              <p:spTgt spid="12"/>
                                            </p:tgtEl>
                                            <p:attrNameLst>
                                              <p:attrName>style.visibility</p:attrName>
                                            </p:attrNameLst>
                                          </p:cBhvr>
                                          <p:to>
                                            <p:strVal val="visible"/>
                                          </p:to>
                                        </p:set>
                                        <p:anim calcmode="lin" valueType="num">
                                          <p:cBhvr>
                                            <p:cTn id="31" dur="500" decel="50000" fill="hold">
                                              <p:stCondLst>
                                                <p:cond delay="0"/>
                                              </p:stCondLst>
                                            </p:cTn>
                                            <p:tgtEl>
                                              <p:spTgt spid="12"/>
                                            </p:tgtEl>
                                            <p:attrNameLst>
                                              <p:attrName>style.rotation</p:attrName>
                                            </p:attrNameLst>
                                          </p:cBhvr>
                                          <p:tavLst>
                                            <p:tav tm="0">
                                              <p:val>
                                                <p:fltVal val="-90"/>
                                              </p:val>
                                            </p:tav>
                                            <p:tav tm="100000">
                                              <p:val>
                                                <p:fltVal val="0"/>
                                              </p:val>
                                            </p:tav>
                                          </p:tavLst>
                                        </p:anim>
                                        <p:anim calcmode="lin" valueType="num">
                                          <p:cBhvr>
                                            <p:cTn id="32" dur="500" decel="50000" fill="hold">
                                              <p:stCondLst>
                                                <p:cond delay="0"/>
                                              </p:stCondLst>
                                            </p:cTn>
                                            <p:tgtEl>
                                              <p:spTgt spid="12"/>
                                            </p:tgtEl>
                                            <p:attrNameLst>
                                              <p:attrName>ppt_w</p:attrName>
                                            </p:attrNameLst>
                                          </p:cBhvr>
                                          <p:tavLst>
                                            <p:tav tm="0">
                                              <p:val>
                                                <p:strVal val="#ppt_w"/>
                                              </p:val>
                                            </p:tav>
                                            <p:tav tm="100000">
                                              <p:val>
                                                <p:strVal val="#ppt_w*.05"/>
                                              </p:val>
                                            </p:tav>
                                          </p:tavLst>
                                        </p:anim>
                                        <p:anim calcmode="lin" valueType="num">
                                          <p:cBhvr>
                                            <p:cTn id="33" dur="500" accel="50000" fill="hold">
                                              <p:stCondLst>
                                                <p:cond delay="500"/>
                                              </p:stCondLst>
                                            </p:cTn>
                                            <p:tgtEl>
                                              <p:spTgt spid="12"/>
                                            </p:tgtEl>
                                            <p:attrNameLst>
                                              <p:attrName>ppt_w</p:attrName>
                                            </p:attrNameLst>
                                          </p:cBhvr>
                                          <p:tavLst>
                                            <p:tav tm="0">
                                              <p:val>
                                                <p:strVal val="#ppt_w*.05"/>
                                              </p:val>
                                            </p:tav>
                                            <p:tav tm="100000">
                                              <p:val>
                                                <p:strVal val="#ppt_w"/>
                                              </p:val>
                                            </p:tav>
                                          </p:tavLst>
                                        </p:anim>
                                        <p:anim calcmode="lin" valueType="num">
                                          <p:cBhvr>
                                            <p:cTn id="34" dur="1000" fill="hold"/>
                                            <p:tgtEl>
                                              <p:spTgt spid="12"/>
                                            </p:tgtEl>
                                            <p:attrNameLst>
                                              <p:attrName>ppt_h</p:attrName>
                                            </p:attrNameLst>
                                          </p:cBhvr>
                                          <p:tavLst>
                                            <p:tav tm="0">
                                              <p:val>
                                                <p:strVal val="#ppt_h"/>
                                              </p:val>
                                            </p:tav>
                                            <p:tav tm="100000">
                                              <p:val>
                                                <p:strVal val="#ppt_h"/>
                                              </p:val>
                                            </p:tav>
                                          </p:tavLst>
                                        </p:anim>
                                        <p:anim calcmode="lin" valueType="num">
                                          <p:cBhvr>
                                            <p:cTn id="35" dur="500" decel="50000" fill="hold">
                                              <p:stCondLst>
                                                <p:cond delay="0"/>
                                              </p:stCondLst>
                                            </p:cTn>
                                            <p:tgtEl>
                                              <p:spTgt spid="12"/>
                                            </p:tgtEl>
                                            <p:attrNameLst>
                                              <p:attrName>ppt_x</p:attrName>
                                            </p:attrNameLst>
                                          </p:cBhvr>
                                          <p:tavLst>
                                            <p:tav tm="0">
                                              <p:val>
                                                <p:strVal val="#ppt_x+.4"/>
                                              </p:val>
                                            </p:tav>
                                            <p:tav tm="100000">
                                              <p:val>
                                                <p:strVal val="#ppt_x"/>
                                              </p:val>
                                            </p:tav>
                                          </p:tavLst>
                                        </p:anim>
                                        <p:anim calcmode="lin" valueType="num">
                                          <p:cBhvr>
                                            <p:cTn id="36" dur="500" decel="50000" fill="hold">
                                              <p:stCondLst>
                                                <p:cond delay="0"/>
                                              </p:stCondLst>
                                            </p:cTn>
                                            <p:tgtEl>
                                              <p:spTgt spid="12"/>
                                            </p:tgtEl>
                                            <p:attrNameLst>
                                              <p:attrName>ppt_y</p:attrName>
                                            </p:attrNameLst>
                                          </p:cBhvr>
                                          <p:tavLst>
                                            <p:tav tm="0">
                                              <p:val>
                                                <p:strVal val="#ppt_y-.2"/>
                                              </p:val>
                                            </p:tav>
                                            <p:tav tm="100000">
                                              <p:val>
                                                <p:strVal val="#ppt_y+.1"/>
                                              </p:val>
                                            </p:tav>
                                          </p:tavLst>
                                        </p:anim>
                                        <p:anim calcmode="lin" valueType="num">
                                          <p:cBhvr>
                                            <p:cTn id="37" dur="500" accel="50000" fill="hold">
                                              <p:stCondLst>
                                                <p:cond delay="500"/>
                                              </p:stCondLst>
                                            </p:cTn>
                                            <p:tgtEl>
                                              <p:spTgt spid="12"/>
                                            </p:tgtEl>
                                            <p:attrNameLst>
                                              <p:attrName>ppt_y</p:attrName>
                                            </p:attrNameLst>
                                          </p:cBhvr>
                                          <p:tavLst>
                                            <p:tav tm="0">
                                              <p:val>
                                                <p:strVal val="#ppt_y+.1"/>
                                              </p:val>
                                            </p:tav>
                                            <p:tav tm="100000">
                                              <p:val>
                                                <p:strVal val="#ppt_y"/>
                                              </p:val>
                                            </p:tav>
                                          </p:tavLst>
                                        </p:anim>
                                        <p:animEffect transition="in" filter="fade">
                                          <p:cBhvr>
                                            <p:cTn id="38" dur="1000" decel="50000">
                                              <p:stCondLst>
                                                <p:cond delay="0"/>
                                              </p:stCondLst>
                                            </p:cTn>
                                            <p:tgtEl>
                                              <p:spTgt spid="12"/>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2"/>
                                            </p:tgtEl>
                                            <p:attrNameLst>
                                              <p:attrName>style.visibility</p:attrName>
                                            </p:attrNameLst>
                                          </p:cBhvr>
                                          <p:to>
                                            <p:strVal val="visible"/>
                                          </p:to>
                                        </p:set>
                                        <p:animEffect transition="in" filter="barn(inVertical)">
                                          <p:cBhvr>
                                            <p:cTn id="4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22" presetClass="entr" presetSubtype="4"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par>
                              <p:cTn id="14" fill="hold">
                                <p:stCondLst>
                                  <p:cond delay="1000"/>
                                </p:stCondLst>
                                <p:childTnLst>
                                  <p:par>
                                    <p:cTn id="15" presetID="53" presetClass="entr" presetSubtype="16"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par>
                                    <p:cTn id="20" presetID="2" presetClass="entr" presetSubtype="4"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additive="base">
                                            <p:cTn id="22" dur="750" fill="hold"/>
                                            <p:tgtEl>
                                              <p:spTgt spid="10"/>
                                            </p:tgtEl>
                                            <p:attrNameLst>
                                              <p:attrName>ppt_x</p:attrName>
                                            </p:attrNameLst>
                                          </p:cBhvr>
                                          <p:tavLst>
                                            <p:tav tm="0">
                                              <p:val>
                                                <p:strVal val="#ppt_x"/>
                                              </p:val>
                                            </p:tav>
                                            <p:tav tm="100000">
                                              <p:val>
                                                <p:strVal val="#ppt_x"/>
                                              </p:val>
                                            </p:tav>
                                          </p:tavLst>
                                        </p:anim>
                                        <p:anim calcmode="lin" valueType="num">
                                          <p:cBhvr additive="base">
                                            <p:cTn id="23" dur="750" fill="hold"/>
                                            <p:tgtEl>
                                              <p:spTgt spid="1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0"/>
                                                </p:cond>
                                              </p:stCondLst>
                                              <p:endCondLst>
                                                <p:cond evt="onStopAudio" delay="0">
                                                  <p:tgtEl>
                                                    <p:sldTgt/>
                                                  </p:tgtEl>
                                                </p:cond>
                                              </p:endCondLst>
                                            </p:cTn>
                                            <p:tgtEl>
                                              <p:sndTgt r:embed="rId10" name="Trò-chơi-chíu.wav"/>
                                            </p:tgtEl>
                                          </p:cMediaNode>
                                        </p:audio>
                                      </p:sub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wipe(left)">
                                          <p:cBhvr>
                                            <p:cTn id="28" dur="750"/>
                                            <p:tgtEl>
                                              <p:spTgt spid="11"/>
                                            </p:tgtEl>
                                          </p:cBhvr>
                                        </p:animEffect>
                                      </p:childTnLst>
                                    </p:cTn>
                                  </p:par>
                                  <p:par>
                                    <p:cTn id="29" presetID="25" presetClass="entr" presetSubtype="0" fill="hold" grpId="0" nodeType="withEffect">
                                      <p:stCondLst>
                                        <p:cond delay="0"/>
                                      </p:stCondLst>
                                      <p:iterate type="lt">
                                        <p:tmPct val="10000"/>
                                      </p:iterate>
                                      <p:childTnLst>
                                        <p:set>
                                          <p:cBhvr>
                                            <p:cTn id="30" dur="1" fill="hold">
                                              <p:stCondLst>
                                                <p:cond delay="0"/>
                                              </p:stCondLst>
                                            </p:cTn>
                                            <p:tgtEl>
                                              <p:spTgt spid="12"/>
                                            </p:tgtEl>
                                            <p:attrNameLst>
                                              <p:attrName>style.visibility</p:attrName>
                                            </p:attrNameLst>
                                          </p:cBhvr>
                                          <p:to>
                                            <p:strVal val="visible"/>
                                          </p:to>
                                        </p:set>
                                        <p:anim calcmode="lin" valueType="num">
                                          <p:cBhvr>
                                            <p:cTn id="31" dur="500" decel="50000" fill="hold">
                                              <p:stCondLst>
                                                <p:cond delay="0"/>
                                              </p:stCondLst>
                                            </p:cTn>
                                            <p:tgtEl>
                                              <p:spTgt spid="12"/>
                                            </p:tgtEl>
                                            <p:attrNameLst>
                                              <p:attrName>style.rotation</p:attrName>
                                            </p:attrNameLst>
                                          </p:cBhvr>
                                          <p:tavLst>
                                            <p:tav tm="0">
                                              <p:val>
                                                <p:fltVal val="-90"/>
                                              </p:val>
                                            </p:tav>
                                            <p:tav tm="100000">
                                              <p:val>
                                                <p:fltVal val="0"/>
                                              </p:val>
                                            </p:tav>
                                          </p:tavLst>
                                        </p:anim>
                                        <p:anim calcmode="lin" valueType="num">
                                          <p:cBhvr>
                                            <p:cTn id="32" dur="500" decel="50000" fill="hold">
                                              <p:stCondLst>
                                                <p:cond delay="0"/>
                                              </p:stCondLst>
                                            </p:cTn>
                                            <p:tgtEl>
                                              <p:spTgt spid="12"/>
                                            </p:tgtEl>
                                            <p:attrNameLst>
                                              <p:attrName>ppt_w</p:attrName>
                                            </p:attrNameLst>
                                          </p:cBhvr>
                                          <p:tavLst>
                                            <p:tav tm="0">
                                              <p:val>
                                                <p:strVal val="#ppt_w"/>
                                              </p:val>
                                            </p:tav>
                                            <p:tav tm="100000">
                                              <p:val>
                                                <p:strVal val="#ppt_w*.05"/>
                                              </p:val>
                                            </p:tav>
                                          </p:tavLst>
                                        </p:anim>
                                        <p:anim calcmode="lin" valueType="num">
                                          <p:cBhvr>
                                            <p:cTn id="33" dur="500" accel="50000" fill="hold">
                                              <p:stCondLst>
                                                <p:cond delay="500"/>
                                              </p:stCondLst>
                                            </p:cTn>
                                            <p:tgtEl>
                                              <p:spTgt spid="12"/>
                                            </p:tgtEl>
                                            <p:attrNameLst>
                                              <p:attrName>ppt_w</p:attrName>
                                            </p:attrNameLst>
                                          </p:cBhvr>
                                          <p:tavLst>
                                            <p:tav tm="0">
                                              <p:val>
                                                <p:strVal val="#ppt_w*.05"/>
                                              </p:val>
                                            </p:tav>
                                            <p:tav tm="100000">
                                              <p:val>
                                                <p:strVal val="#ppt_w"/>
                                              </p:val>
                                            </p:tav>
                                          </p:tavLst>
                                        </p:anim>
                                        <p:anim calcmode="lin" valueType="num">
                                          <p:cBhvr>
                                            <p:cTn id="34" dur="1000" fill="hold"/>
                                            <p:tgtEl>
                                              <p:spTgt spid="12"/>
                                            </p:tgtEl>
                                            <p:attrNameLst>
                                              <p:attrName>ppt_h</p:attrName>
                                            </p:attrNameLst>
                                          </p:cBhvr>
                                          <p:tavLst>
                                            <p:tav tm="0">
                                              <p:val>
                                                <p:strVal val="#ppt_h"/>
                                              </p:val>
                                            </p:tav>
                                            <p:tav tm="100000">
                                              <p:val>
                                                <p:strVal val="#ppt_h"/>
                                              </p:val>
                                            </p:tav>
                                          </p:tavLst>
                                        </p:anim>
                                        <p:anim calcmode="lin" valueType="num">
                                          <p:cBhvr>
                                            <p:cTn id="35" dur="500" decel="50000" fill="hold">
                                              <p:stCondLst>
                                                <p:cond delay="0"/>
                                              </p:stCondLst>
                                            </p:cTn>
                                            <p:tgtEl>
                                              <p:spTgt spid="12"/>
                                            </p:tgtEl>
                                            <p:attrNameLst>
                                              <p:attrName>ppt_x</p:attrName>
                                            </p:attrNameLst>
                                          </p:cBhvr>
                                          <p:tavLst>
                                            <p:tav tm="0">
                                              <p:val>
                                                <p:strVal val="#ppt_x+.4"/>
                                              </p:val>
                                            </p:tav>
                                            <p:tav tm="100000">
                                              <p:val>
                                                <p:strVal val="#ppt_x"/>
                                              </p:val>
                                            </p:tav>
                                          </p:tavLst>
                                        </p:anim>
                                        <p:anim calcmode="lin" valueType="num">
                                          <p:cBhvr>
                                            <p:cTn id="36" dur="500" decel="50000" fill="hold">
                                              <p:stCondLst>
                                                <p:cond delay="0"/>
                                              </p:stCondLst>
                                            </p:cTn>
                                            <p:tgtEl>
                                              <p:spTgt spid="12"/>
                                            </p:tgtEl>
                                            <p:attrNameLst>
                                              <p:attrName>ppt_y</p:attrName>
                                            </p:attrNameLst>
                                          </p:cBhvr>
                                          <p:tavLst>
                                            <p:tav tm="0">
                                              <p:val>
                                                <p:strVal val="#ppt_y-.2"/>
                                              </p:val>
                                            </p:tav>
                                            <p:tav tm="100000">
                                              <p:val>
                                                <p:strVal val="#ppt_y+.1"/>
                                              </p:val>
                                            </p:tav>
                                          </p:tavLst>
                                        </p:anim>
                                        <p:anim calcmode="lin" valueType="num">
                                          <p:cBhvr>
                                            <p:cTn id="37" dur="500" accel="50000" fill="hold">
                                              <p:stCondLst>
                                                <p:cond delay="500"/>
                                              </p:stCondLst>
                                            </p:cTn>
                                            <p:tgtEl>
                                              <p:spTgt spid="12"/>
                                            </p:tgtEl>
                                            <p:attrNameLst>
                                              <p:attrName>ppt_y</p:attrName>
                                            </p:attrNameLst>
                                          </p:cBhvr>
                                          <p:tavLst>
                                            <p:tav tm="0">
                                              <p:val>
                                                <p:strVal val="#ppt_y+.1"/>
                                              </p:val>
                                            </p:tav>
                                            <p:tav tm="100000">
                                              <p:val>
                                                <p:strVal val="#ppt_y"/>
                                              </p:val>
                                            </p:tav>
                                          </p:tavLst>
                                        </p:anim>
                                        <p:animEffect transition="in" filter="fade">
                                          <p:cBhvr>
                                            <p:cTn id="38" dur="1000" decel="50000">
                                              <p:stCondLst>
                                                <p:cond delay="0"/>
                                              </p:stCondLst>
                                            </p:cTn>
                                            <p:tgtEl>
                                              <p:spTgt spid="12"/>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2"/>
                                            </p:tgtEl>
                                            <p:attrNameLst>
                                              <p:attrName>style.visibility</p:attrName>
                                            </p:attrNameLst>
                                          </p:cBhvr>
                                          <p:to>
                                            <p:strVal val="visible"/>
                                          </p:to>
                                        </p:set>
                                        <p:animEffect transition="in" filter="barn(inVertical)">
                                          <p:cBhvr>
                                            <p:cTn id="4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 grpId="0"/>
        </p:bldLst>
      </p:timing>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00B59C9E-5413-4FF4-BCAA-7DD361C4381F}"/>
              </a:ext>
            </a:extLst>
          </p:cNvPr>
          <p:cNvPicPr>
            <a:picLocks noChangeAspect="1"/>
          </p:cNvPicPr>
          <p:nvPr/>
        </p:nvPicPr>
        <p:blipFill>
          <a:blip r:embed="rId3"/>
          <a:stretch>
            <a:fillRect/>
          </a:stretch>
        </p:blipFill>
        <p:spPr>
          <a:xfrm>
            <a:off x="5212585" y="1307408"/>
            <a:ext cx="5919729" cy="212159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15573" y="1"/>
            <a:ext cx="12192000" cy="6857999"/>
          </a:xfrm>
          <a:prstGeom prst="rect">
            <a:avLst/>
          </a:prstGeom>
        </p:spPr>
      </p:pic>
      <p:grpSp>
        <p:nvGrpSpPr>
          <p:cNvPr id="40" name="Google Shape;1049;p37"/>
          <p:cNvGrpSpPr/>
          <p:nvPr/>
        </p:nvGrpSpPr>
        <p:grpSpPr>
          <a:xfrm flipH="1">
            <a:off x="9662874" y="9774416"/>
            <a:ext cx="512912" cy="560869"/>
            <a:chOff x="2013650" y="1733325"/>
            <a:chExt cx="407750" cy="445875"/>
          </a:xfrm>
        </p:grpSpPr>
        <p:sp>
          <p:nvSpPr>
            <p:cNvPr id="41" name="Google Shape;1050;p37"/>
            <p:cNvSpPr/>
            <p:nvPr/>
          </p:nvSpPr>
          <p:spPr>
            <a:xfrm>
              <a:off x="2013650" y="1998550"/>
              <a:ext cx="72900" cy="42200"/>
            </a:xfrm>
            <a:custGeom>
              <a:avLst/>
              <a:gdLst/>
              <a:ahLst/>
              <a:cxnLst/>
              <a:rect l="l" t="t" r="r" b="b"/>
              <a:pathLst>
                <a:path w="2916" h="1688" extrusionOk="0">
                  <a:moveTo>
                    <a:pt x="2916" y="0"/>
                  </a:moveTo>
                  <a:lnTo>
                    <a:pt x="0" y="838"/>
                  </a:lnTo>
                  <a:lnTo>
                    <a:pt x="2916" y="1688"/>
                  </a:lnTo>
                  <a:lnTo>
                    <a:pt x="2916" y="0"/>
                  </a:lnTo>
                  <a:close/>
                </a:path>
              </a:pathLst>
            </a:custGeom>
            <a:solidFill>
              <a:srgbClr val="80E8ED"/>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42" name="Google Shape;1051;p37"/>
            <p:cNvSpPr/>
            <p:nvPr/>
          </p:nvSpPr>
          <p:spPr>
            <a:xfrm>
              <a:off x="2124975" y="1733325"/>
              <a:ext cx="176625" cy="179450"/>
            </a:xfrm>
            <a:custGeom>
              <a:avLst/>
              <a:gdLst/>
              <a:ahLst/>
              <a:cxnLst/>
              <a:rect l="l" t="t" r="r" b="b"/>
              <a:pathLst>
                <a:path w="7065" h="7178" extrusionOk="0">
                  <a:moveTo>
                    <a:pt x="3453" y="0"/>
                  </a:moveTo>
                  <a:cubicBezTo>
                    <a:pt x="3206" y="0"/>
                    <a:pt x="2946" y="49"/>
                    <a:pt x="2675" y="154"/>
                  </a:cubicBezTo>
                  <a:cubicBezTo>
                    <a:pt x="1" y="1198"/>
                    <a:pt x="1206" y="3792"/>
                    <a:pt x="2170" y="5112"/>
                  </a:cubicBezTo>
                  <a:cubicBezTo>
                    <a:pt x="2858" y="6064"/>
                    <a:pt x="5085" y="7178"/>
                    <a:pt x="5085" y="7178"/>
                  </a:cubicBezTo>
                  <a:cubicBezTo>
                    <a:pt x="7065" y="4719"/>
                    <a:pt x="5885" y="0"/>
                    <a:pt x="3453" y="0"/>
                  </a:cubicBezTo>
                  <a:close/>
                </a:path>
              </a:pathLst>
            </a:custGeom>
            <a:solidFill>
              <a:srgbClr val="80E8ED"/>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43" name="Google Shape;1052;p37"/>
            <p:cNvSpPr/>
            <p:nvPr/>
          </p:nvSpPr>
          <p:spPr>
            <a:xfrm>
              <a:off x="2124450" y="2109350"/>
              <a:ext cx="34550" cy="62175"/>
            </a:xfrm>
            <a:custGeom>
              <a:avLst/>
              <a:gdLst/>
              <a:ahLst/>
              <a:cxnLst/>
              <a:rect l="l" t="t" r="r" b="b"/>
              <a:pathLst>
                <a:path w="1382" h="2487" extrusionOk="0">
                  <a:moveTo>
                    <a:pt x="961" y="1"/>
                  </a:moveTo>
                  <a:cubicBezTo>
                    <a:pt x="823" y="1"/>
                    <a:pt x="682" y="70"/>
                    <a:pt x="618" y="228"/>
                  </a:cubicBezTo>
                  <a:cubicBezTo>
                    <a:pt x="377" y="825"/>
                    <a:pt x="194" y="1433"/>
                    <a:pt x="56" y="2053"/>
                  </a:cubicBezTo>
                  <a:cubicBezTo>
                    <a:pt x="1" y="2315"/>
                    <a:pt x="219" y="2486"/>
                    <a:pt x="425" y="2486"/>
                  </a:cubicBezTo>
                  <a:cubicBezTo>
                    <a:pt x="561" y="2486"/>
                    <a:pt x="692" y="2411"/>
                    <a:pt x="733" y="2237"/>
                  </a:cubicBezTo>
                  <a:cubicBezTo>
                    <a:pt x="859" y="1617"/>
                    <a:pt x="1043" y="1009"/>
                    <a:pt x="1284" y="423"/>
                  </a:cubicBezTo>
                  <a:cubicBezTo>
                    <a:pt x="1382" y="166"/>
                    <a:pt x="1175" y="1"/>
                    <a:pt x="961"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44" name="Google Shape;1053;p37"/>
            <p:cNvSpPr/>
            <p:nvPr/>
          </p:nvSpPr>
          <p:spPr>
            <a:xfrm>
              <a:off x="2186950" y="2116975"/>
              <a:ext cx="20550" cy="62225"/>
            </a:xfrm>
            <a:custGeom>
              <a:avLst/>
              <a:gdLst/>
              <a:ahLst/>
              <a:cxnLst/>
              <a:rect l="l" t="t" r="r" b="b"/>
              <a:pathLst>
                <a:path w="822" h="2489" extrusionOk="0">
                  <a:moveTo>
                    <a:pt x="478" y="1"/>
                  </a:moveTo>
                  <a:cubicBezTo>
                    <a:pt x="305" y="1"/>
                    <a:pt x="127" y="113"/>
                    <a:pt x="116" y="336"/>
                  </a:cubicBezTo>
                  <a:cubicBezTo>
                    <a:pt x="93" y="945"/>
                    <a:pt x="58" y="1553"/>
                    <a:pt x="12" y="2161"/>
                  </a:cubicBezTo>
                  <a:cubicBezTo>
                    <a:pt x="1" y="2379"/>
                    <a:pt x="167" y="2488"/>
                    <a:pt x="341" y="2488"/>
                  </a:cubicBezTo>
                  <a:cubicBezTo>
                    <a:pt x="514" y="2488"/>
                    <a:pt x="695" y="2379"/>
                    <a:pt x="712" y="2161"/>
                  </a:cubicBezTo>
                  <a:cubicBezTo>
                    <a:pt x="747" y="1553"/>
                    <a:pt x="781" y="945"/>
                    <a:pt x="816" y="336"/>
                  </a:cubicBezTo>
                  <a:cubicBezTo>
                    <a:pt x="821" y="113"/>
                    <a:pt x="652" y="1"/>
                    <a:pt x="478"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45" name="Google Shape;1054;p37"/>
            <p:cNvSpPr/>
            <p:nvPr/>
          </p:nvSpPr>
          <p:spPr>
            <a:xfrm>
              <a:off x="2261850" y="2116975"/>
              <a:ext cx="24800" cy="62025"/>
            </a:xfrm>
            <a:custGeom>
              <a:avLst/>
              <a:gdLst/>
              <a:ahLst/>
              <a:cxnLst/>
              <a:rect l="l" t="t" r="r" b="b"/>
              <a:pathLst>
                <a:path w="992" h="2481" extrusionOk="0">
                  <a:moveTo>
                    <a:pt x="343" y="1"/>
                  </a:moveTo>
                  <a:cubicBezTo>
                    <a:pt x="170" y="1"/>
                    <a:pt x="0" y="113"/>
                    <a:pt x="12" y="336"/>
                  </a:cubicBezTo>
                  <a:cubicBezTo>
                    <a:pt x="35" y="968"/>
                    <a:pt x="115" y="1610"/>
                    <a:pt x="264" y="2230"/>
                  </a:cubicBezTo>
                  <a:cubicBezTo>
                    <a:pt x="306" y="2405"/>
                    <a:pt x="438" y="2480"/>
                    <a:pt x="574" y="2480"/>
                  </a:cubicBezTo>
                  <a:cubicBezTo>
                    <a:pt x="778" y="2480"/>
                    <a:pt x="992" y="2312"/>
                    <a:pt x="930" y="2058"/>
                  </a:cubicBezTo>
                  <a:cubicBezTo>
                    <a:pt x="804" y="1484"/>
                    <a:pt x="723" y="910"/>
                    <a:pt x="700" y="336"/>
                  </a:cubicBezTo>
                  <a:cubicBezTo>
                    <a:pt x="695" y="113"/>
                    <a:pt x="517" y="1"/>
                    <a:pt x="343"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46" name="Google Shape;1055;p37"/>
            <p:cNvSpPr/>
            <p:nvPr/>
          </p:nvSpPr>
          <p:spPr>
            <a:xfrm>
              <a:off x="2310350" y="2112000"/>
              <a:ext cx="35200" cy="56075"/>
            </a:xfrm>
            <a:custGeom>
              <a:avLst/>
              <a:gdLst/>
              <a:ahLst/>
              <a:cxnLst/>
              <a:rect l="l" t="t" r="r" b="b"/>
              <a:pathLst>
                <a:path w="1408" h="2243" extrusionOk="0">
                  <a:moveTo>
                    <a:pt x="465" y="1"/>
                  </a:moveTo>
                  <a:cubicBezTo>
                    <a:pt x="242" y="1"/>
                    <a:pt x="0" y="252"/>
                    <a:pt x="126" y="535"/>
                  </a:cubicBezTo>
                  <a:cubicBezTo>
                    <a:pt x="333" y="1006"/>
                    <a:pt x="505" y="1499"/>
                    <a:pt x="654" y="1993"/>
                  </a:cubicBezTo>
                  <a:cubicBezTo>
                    <a:pt x="709" y="2167"/>
                    <a:pt x="848" y="2242"/>
                    <a:pt x="987" y="2242"/>
                  </a:cubicBezTo>
                  <a:cubicBezTo>
                    <a:pt x="1197" y="2242"/>
                    <a:pt x="1407" y="2071"/>
                    <a:pt x="1331" y="1809"/>
                  </a:cubicBezTo>
                  <a:cubicBezTo>
                    <a:pt x="1159" y="1258"/>
                    <a:pt x="953" y="707"/>
                    <a:pt x="723" y="180"/>
                  </a:cubicBezTo>
                  <a:cubicBezTo>
                    <a:pt x="665" y="53"/>
                    <a:pt x="567" y="1"/>
                    <a:pt x="465"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47" name="Google Shape;1056;p37"/>
            <p:cNvSpPr/>
            <p:nvPr/>
          </p:nvSpPr>
          <p:spPr>
            <a:xfrm>
              <a:off x="2160550" y="2086050"/>
              <a:ext cx="76650" cy="48250"/>
            </a:xfrm>
            <a:custGeom>
              <a:avLst/>
              <a:gdLst/>
              <a:ahLst/>
              <a:cxnLst/>
              <a:rect l="l" t="t" r="r" b="b"/>
              <a:pathLst>
                <a:path w="3066" h="1930" extrusionOk="0">
                  <a:moveTo>
                    <a:pt x="1" y="1"/>
                  </a:moveTo>
                  <a:lnTo>
                    <a:pt x="1" y="1"/>
                  </a:lnTo>
                  <a:cubicBezTo>
                    <a:pt x="127" y="586"/>
                    <a:pt x="288" y="1172"/>
                    <a:pt x="494" y="1734"/>
                  </a:cubicBezTo>
                  <a:cubicBezTo>
                    <a:pt x="953" y="1872"/>
                    <a:pt x="1424" y="1929"/>
                    <a:pt x="1895" y="1929"/>
                  </a:cubicBezTo>
                  <a:lnTo>
                    <a:pt x="3065" y="1929"/>
                  </a:lnTo>
                  <a:cubicBezTo>
                    <a:pt x="2882" y="1401"/>
                    <a:pt x="2744" y="873"/>
                    <a:pt x="2629" y="322"/>
                  </a:cubicBezTo>
                  <a:cubicBezTo>
                    <a:pt x="1745" y="288"/>
                    <a:pt x="862" y="173"/>
                    <a:pt x="1" y="1"/>
                  </a:cubicBezTo>
                  <a:close/>
                </a:path>
              </a:pathLst>
            </a:custGeom>
            <a:solidFill>
              <a:srgbClr val="FFA5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48" name="Google Shape;1057;p37"/>
            <p:cNvSpPr/>
            <p:nvPr/>
          </p:nvSpPr>
          <p:spPr>
            <a:xfrm>
              <a:off x="2145075" y="1876900"/>
              <a:ext cx="88675" cy="217225"/>
            </a:xfrm>
            <a:custGeom>
              <a:avLst/>
              <a:gdLst/>
              <a:ahLst/>
              <a:cxnLst/>
              <a:rect l="l" t="t" r="r" b="b"/>
              <a:pathLst>
                <a:path w="3547" h="8689" extrusionOk="0">
                  <a:moveTo>
                    <a:pt x="2514" y="0"/>
                  </a:moveTo>
                  <a:cubicBezTo>
                    <a:pt x="2009" y="0"/>
                    <a:pt x="1492" y="80"/>
                    <a:pt x="999" y="230"/>
                  </a:cubicBezTo>
                  <a:cubicBezTo>
                    <a:pt x="126" y="2858"/>
                    <a:pt x="0" y="5670"/>
                    <a:pt x="608" y="8367"/>
                  </a:cubicBezTo>
                  <a:cubicBezTo>
                    <a:pt x="1481" y="8539"/>
                    <a:pt x="2364" y="8654"/>
                    <a:pt x="3248" y="8688"/>
                  </a:cubicBezTo>
                  <a:cubicBezTo>
                    <a:pt x="2663" y="5888"/>
                    <a:pt x="2915" y="2835"/>
                    <a:pt x="3547" y="0"/>
                  </a:cubicBezTo>
                  <a:close/>
                </a:path>
              </a:pathLst>
            </a:custGeom>
            <a:solidFill>
              <a:srgbClr val="FFDB45"/>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49" name="Google Shape;1058;p37"/>
            <p:cNvSpPr/>
            <p:nvPr/>
          </p:nvSpPr>
          <p:spPr>
            <a:xfrm>
              <a:off x="2095425" y="2067700"/>
              <a:ext cx="77500" cy="61700"/>
            </a:xfrm>
            <a:custGeom>
              <a:avLst/>
              <a:gdLst/>
              <a:ahLst/>
              <a:cxnLst/>
              <a:rect l="l" t="t" r="r" b="b"/>
              <a:pathLst>
                <a:path w="3100" h="2468" extrusionOk="0">
                  <a:moveTo>
                    <a:pt x="0" y="0"/>
                  </a:moveTo>
                  <a:lnTo>
                    <a:pt x="0" y="0"/>
                  </a:lnTo>
                  <a:cubicBezTo>
                    <a:pt x="666" y="1206"/>
                    <a:pt x="1779" y="2089"/>
                    <a:pt x="3099" y="2468"/>
                  </a:cubicBezTo>
                  <a:cubicBezTo>
                    <a:pt x="2893" y="1906"/>
                    <a:pt x="2732" y="1320"/>
                    <a:pt x="2594" y="735"/>
                  </a:cubicBezTo>
                  <a:cubicBezTo>
                    <a:pt x="1711" y="563"/>
                    <a:pt x="838" y="310"/>
                    <a:pt x="0"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50" name="Google Shape;1059;p37"/>
            <p:cNvSpPr/>
            <p:nvPr/>
          </p:nvSpPr>
          <p:spPr>
            <a:xfrm>
              <a:off x="2079350" y="1882625"/>
              <a:ext cx="90700" cy="203750"/>
            </a:xfrm>
            <a:custGeom>
              <a:avLst/>
              <a:gdLst/>
              <a:ahLst/>
              <a:cxnLst/>
              <a:rect l="l" t="t" r="r" b="b"/>
              <a:pathLst>
                <a:path w="3628" h="8150" extrusionOk="0">
                  <a:moveTo>
                    <a:pt x="3628" y="1"/>
                  </a:moveTo>
                  <a:lnTo>
                    <a:pt x="3628" y="1"/>
                  </a:lnTo>
                  <a:cubicBezTo>
                    <a:pt x="1470" y="666"/>
                    <a:pt x="1" y="2663"/>
                    <a:pt x="1" y="4936"/>
                  </a:cubicBezTo>
                  <a:cubicBezTo>
                    <a:pt x="1" y="5797"/>
                    <a:pt x="219" y="6657"/>
                    <a:pt x="643" y="7415"/>
                  </a:cubicBezTo>
                  <a:cubicBezTo>
                    <a:pt x="1481" y="7725"/>
                    <a:pt x="2354" y="7977"/>
                    <a:pt x="3237" y="8149"/>
                  </a:cubicBezTo>
                  <a:cubicBezTo>
                    <a:pt x="2618" y="5452"/>
                    <a:pt x="2755" y="2629"/>
                    <a:pt x="3628"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51" name="Google Shape;1060;p37"/>
            <p:cNvSpPr/>
            <p:nvPr/>
          </p:nvSpPr>
          <p:spPr>
            <a:xfrm>
              <a:off x="2226275" y="2090075"/>
              <a:ext cx="86375" cy="44225"/>
            </a:xfrm>
            <a:custGeom>
              <a:avLst/>
              <a:gdLst/>
              <a:ahLst/>
              <a:cxnLst/>
              <a:rect l="l" t="t" r="r" b="b"/>
              <a:pathLst>
                <a:path w="3455" h="1769" extrusionOk="0">
                  <a:moveTo>
                    <a:pt x="3019" y="1"/>
                  </a:moveTo>
                  <a:cubicBezTo>
                    <a:pt x="2262" y="122"/>
                    <a:pt x="1500" y="178"/>
                    <a:pt x="735" y="178"/>
                  </a:cubicBezTo>
                  <a:cubicBezTo>
                    <a:pt x="490" y="178"/>
                    <a:pt x="245" y="172"/>
                    <a:pt x="0" y="161"/>
                  </a:cubicBezTo>
                  <a:lnTo>
                    <a:pt x="0" y="161"/>
                  </a:lnTo>
                  <a:cubicBezTo>
                    <a:pt x="103" y="712"/>
                    <a:pt x="253" y="1240"/>
                    <a:pt x="425" y="1768"/>
                  </a:cubicBezTo>
                  <a:lnTo>
                    <a:pt x="2651" y="1768"/>
                  </a:lnTo>
                  <a:cubicBezTo>
                    <a:pt x="2915" y="1768"/>
                    <a:pt x="3191" y="1757"/>
                    <a:pt x="3455" y="1711"/>
                  </a:cubicBezTo>
                  <a:cubicBezTo>
                    <a:pt x="3283" y="1148"/>
                    <a:pt x="3145" y="574"/>
                    <a:pt x="3019"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52" name="Google Shape;1061;p37"/>
            <p:cNvSpPr/>
            <p:nvPr/>
          </p:nvSpPr>
          <p:spPr>
            <a:xfrm>
              <a:off x="2211625" y="1876900"/>
              <a:ext cx="93850" cy="217650"/>
            </a:xfrm>
            <a:custGeom>
              <a:avLst/>
              <a:gdLst/>
              <a:ahLst/>
              <a:cxnLst/>
              <a:rect l="l" t="t" r="r" b="b"/>
              <a:pathLst>
                <a:path w="3754" h="8706" extrusionOk="0">
                  <a:moveTo>
                    <a:pt x="885" y="0"/>
                  </a:moveTo>
                  <a:cubicBezTo>
                    <a:pt x="253" y="2835"/>
                    <a:pt x="1" y="5888"/>
                    <a:pt x="575" y="8688"/>
                  </a:cubicBezTo>
                  <a:cubicBezTo>
                    <a:pt x="822" y="8699"/>
                    <a:pt x="1070" y="8705"/>
                    <a:pt x="1316" y="8705"/>
                  </a:cubicBezTo>
                  <a:cubicBezTo>
                    <a:pt x="2086" y="8705"/>
                    <a:pt x="2851" y="8649"/>
                    <a:pt x="3616" y="8528"/>
                  </a:cubicBezTo>
                  <a:cubicBezTo>
                    <a:pt x="3019" y="5739"/>
                    <a:pt x="2973" y="2846"/>
                    <a:pt x="3754" y="34"/>
                  </a:cubicBezTo>
                  <a:cubicBezTo>
                    <a:pt x="3582" y="12"/>
                    <a:pt x="3410" y="0"/>
                    <a:pt x="3237"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53" name="Google Shape;1062;p37"/>
            <p:cNvSpPr/>
            <p:nvPr/>
          </p:nvSpPr>
          <p:spPr>
            <a:xfrm>
              <a:off x="2285950" y="1877750"/>
              <a:ext cx="135450" cy="212650"/>
            </a:xfrm>
            <a:custGeom>
              <a:avLst/>
              <a:gdLst/>
              <a:ahLst/>
              <a:cxnLst/>
              <a:rect l="l" t="t" r="r" b="b"/>
              <a:pathLst>
                <a:path w="5418" h="8506" extrusionOk="0">
                  <a:moveTo>
                    <a:pt x="781" y="0"/>
                  </a:moveTo>
                  <a:cubicBezTo>
                    <a:pt x="0" y="2824"/>
                    <a:pt x="46" y="5705"/>
                    <a:pt x="643" y="8505"/>
                  </a:cubicBezTo>
                  <a:cubicBezTo>
                    <a:pt x="2273" y="8253"/>
                    <a:pt x="3822" y="7702"/>
                    <a:pt x="5131" y="6806"/>
                  </a:cubicBezTo>
                  <a:cubicBezTo>
                    <a:pt x="5326" y="6267"/>
                    <a:pt x="5418" y="5693"/>
                    <a:pt x="5418" y="5131"/>
                  </a:cubicBezTo>
                  <a:cubicBezTo>
                    <a:pt x="5406" y="2480"/>
                    <a:pt x="3409" y="276"/>
                    <a:pt x="781" y="0"/>
                  </a:cubicBezTo>
                  <a:close/>
                </a:path>
              </a:pathLst>
            </a:custGeom>
            <a:solidFill>
              <a:srgbClr val="FFDB45"/>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54" name="Google Shape;1063;p37"/>
            <p:cNvSpPr/>
            <p:nvPr/>
          </p:nvSpPr>
          <p:spPr>
            <a:xfrm>
              <a:off x="2302025" y="2047600"/>
              <a:ext cx="112200" cy="85250"/>
            </a:xfrm>
            <a:custGeom>
              <a:avLst/>
              <a:gdLst/>
              <a:ahLst/>
              <a:cxnLst/>
              <a:rect l="l" t="t" r="r" b="b"/>
              <a:pathLst>
                <a:path w="4488" h="3410" extrusionOk="0">
                  <a:moveTo>
                    <a:pt x="4488" y="1"/>
                  </a:moveTo>
                  <a:lnTo>
                    <a:pt x="4488" y="1"/>
                  </a:lnTo>
                  <a:cubicBezTo>
                    <a:pt x="3179" y="896"/>
                    <a:pt x="1630" y="1447"/>
                    <a:pt x="0" y="1700"/>
                  </a:cubicBezTo>
                  <a:cubicBezTo>
                    <a:pt x="115" y="2273"/>
                    <a:pt x="264" y="2847"/>
                    <a:pt x="425" y="3410"/>
                  </a:cubicBezTo>
                  <a:cubicBezTo>
                    <a:pt x="2296" y="3100"/>
                    <a:pt x="3856" y="1803"/>
                    <a:pt x="4488" y="1"/>
                  </a:cubicBezTo>
                  <a:close/>
                </a:path>
              </a:pathLst>
            </a:custGeom>
            <a:solidFill>
              <a:srgbClr val="FFA5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55" name="Google Shape;1064;p37"/>
            <p:cNvSpPr/>
            <p:nvPr/>
          </p:nvSpPr>
          <p:spPr>
            <a:xfrm>
              <a:off x="2347925" y="1973875"/>
              <a:ext cx="29000" cy="24875"/>
            </a:xfrm>
            <a:custGeom>
              <a:avLst/>
              <a:gdLst/>
              <a:ahLst/>
              <a:cxnLst/>
              <a:rect l="l" t="t" r="r" b="b"/>
              <a:pathLst>
                <a:path w="1160" h="995" extrusionOk="0">
                  <a:moveTo>
                    <a:pt x="666" y="0"/>
                  </a:moveTo>
                  <a:cubicBezTo>
                    <a:pt x="219" y="0"/>
                    <a:pt x="0" y="528"/>
                    <a:pt x="310" y="850"/>
                  </a:cubicBezTo>
                  <a:cubicBezTo>
                    <a:pt x="414" y="950"/>
                    <a:pt x="539" y="995"/>
                    <a:pt x="662" y="995"/>
                  </a:cubicBezTo>
                  <a:cubicBezTo>
                    <a:pt x="918" y="995"/>
                    <a:pt x="1160" y="797"/>
                    <a:pt x="1160" y="494"/>
                  </a:cubicBezTo>
                  <a:cubicBezTo>
                    <a:pt x="1160" y="218"/>
                    <a:pt x="942" y="0"/>
                    <a:pt x="666"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56" name="Google Shape;1065;p37"/>
            <p:cNvSpPr/>
            <p:nvPr/>
          </p:nvSpPr>
          <p:spPr>
            <a:xfrm>
              <a:off x="2330425" y="2009450"/>
              <a:ext cx="58275" cy="58275"/>
            </a:xfrm>
            <a:custGeom>
              <a:avLst/>
              <a:gdLst/>
              <a:ahLst/>
              <a:cxnLst/>
              <a:rect l="l" t="t" r="r" b="b"/>
              <a:pathLst>
                <a:path w="2331" h="2331" extrusionOk="0">
                  <a:moveTo>
                    <a:pt x="1160" y="1"/>
                  </a:moveTo>
                  <a:cubicBezTo>
                    <a:pt x="517" y="1"/>
                    <a:pt x="0" y="517"/>
                    <a:pt x="0" y="1160"/>
                  </a:cubicBezTo>
                  <a:cubicBezTo>
                    <a:pt x="0" y="1814"/>
                    <a:pt x="517" y="2330"/>
                    <a:pt x="1160" y="2330"/>
                  </a:cubicBezTo>
                  <a:cubicBezTo>
                    <a:pt x="1802" y="2330"/>
                    <a:pt x="2330" y="1814"/>
                    <a:pt x="2330" y="1160"/>
                  </a:cubicBezTo>
                  <a:cubicBezTo>
                    <a:pt x="2330" y="517"/>
                    <a:pt x="1802" y="1"/>
                    <a:pt x="1160" y="1"/>
                  </a:cubicBezTo>
                  <a:close/>
                </a:path>
              </a:pathLst>
            </a:custGeom>
            <a:solidFill>
              <a:srgbClr val="F78F8F"/>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57" name="Google Shape;1066;p37"/>
            <p:cNvSpPr/>
            <p:nvPr/>
          </p:nvSpPr>
          <p:spPr>
            <a:xfrm>
              <a:off x="2069325" y="1756175"/>
              <a:ext cx="194225" cy="156600"/>
            </a:xfrm>
            <a:custGeom>
              <a:avLst/>
              <a:gdLst/>
              <a:ahLst/>
              <a:cxnLst/>
              <a:rect l="l" t="t" r="r" b="b"/>
              <a:pathLst>
                <a:path w="7769" h="6264" extrusionOk="0">
                  <a:moveTo>
                    <a:pt x="3470" y="0"/>
                  </a:moveTo>
                  <a:cubicBezTo>
                    <a:pt x="3015" y="0"/>
                    <a:pt x="2563" y="164"/>
                    <a:pt x="2146" y="537"/>
                  </a:cubicBezTo>
                  <a:cubicBezTo>
                    <a:pt x="0" y="2442"/>
                    <a:pt x="2043" y="4450"/>
                    <a:pt x="3409" y="5357"/>
                  </a:cubicBezTo>
                  <a:cubicBezTo>
                    <a:pt x="4384" y="6000"/>
                    <a:pt x="6852" y="6264"/>
                    <a:pt x="6852" y="6264"/>
                  </a:cubicBezTo>
                  <a:cubicBezTo>
                    <a:pt x="7768" y="3544"/>
                    <a:pt x="5584" y="0"/>
                    <a:pt x="3470" y="0"/>
                  </a:cubicBezTo>
                  <a:close/>
                </a:path>
              </a:pathLst>
            </a:custGeom>
            <a:solidFill>
              <a:srgbClr val="80E8ED"/>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grpSp>
      <p:pic>
        <p:nvPicPr>
          <p:cNvPr id="65" name="Am-thanh-tra-loi-dung-www_yeualo_com">
            <a:hlinkClick r:id="" action="ppaction://media"/>
          </p:cNvPr>
          <p:cNvPicPr>
            <a:picLocks noChangeAspect="1"/>
          </p:cNvPicPr>
          <p:nvPr>
            <a:audioFile r:link="rId1"/>
            <p:extLst>
              <p:ext uri="{DAA4B4D4-6D71-4841-9C94-3DE7FCFB9230}">
                <p14:media xmlns:p14="http://schemas.microsoft.com/office/powerpoint/2010/main" r:embed="rId2">
                  <p14:trim st="117" end="7305.8333"/>
                </p14:media>
              </p:ext>
            </p:extLst>
          </p:nvPr>
        </p:nvPicPr>
        <p:blipFill>
          <a:blip r:embed="rId5"/>
          <a:stretch>
            <a:fillRect/>
          </a:stretch>
        </p:blipFill>
        <p:spPr>
          <a:xfrm>
            <a:off x="3484536" y="-1701434"/>
            <a:ext cx="577991" cy="577991"/>
          </a:xfrm>
          <a:prstGeom prst="rect">
            <a:avLst/>
          </a:prstGeom>
        </p:spPr>
      </p:pic>
      <p:sp>
        <p:nvSpPr>
          <p:cNvPr id="67" name="Rounded Rectangle 66"/>
          <p:cNvSpPr/>
          <p:nvPr/>
        </p:nvSpPr>
        <p:spPr>
          <a:xfrm>
            <a:off x="11094271" y="6147993"/>
            <a:ext cx="628338" cy="45413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866943" rtl="0" eaLnBrk="1" fontAlgn="base" latinLnBrk="0" hangingPunct="1">
              <a:lnSpc>
                <a:spcPct val="100000"/>
              </a:lnSpc>
              <a:spcBef>
                <a:spcPct val="0"/>
              </a:spcBef>
              <a:spcAft>
                <a:spcPct val="0"/>
              </a:spcAft>
              <a:buClrTx/>
              <a:buSzTx/>
              <a:buFontTx/>
              <a:buNone/>
              <a:tabLst/>
              <a:defRPr/>
            </a:pPr>
            <a:r>
              <a:rPr kumimoji="0" lang="en-US" sz="3034"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a:t>
            </a:r>
          </a:p>
        </p:txBody>
      </p:sp>
      <p:sp>
        <p:nvSpPr>
          <p:cNvPr id="68" name="Rounded Rectangle 67"/>
          <p:cNvSpPr/>
          <p:nvPr/>
        </p:nvSpPr>
        <p:spPr>
          <a:xfrm>
            <a:off x="2989491" y="10079056"/>
            <a:ext cx="628338" cy="45413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866943" rtl="0" eaLnBrk="1" fontAlgn="base" latinLnBrk="0" hangingPunct="1">
              <a:lnSpc>
                <a:spcPct val="100000"/>
              </a:lnSpc>
              <a:spcBef>
                <a:spcPct val="0"/>
              </a:spcBef>
              <a:spcAft>
                <a:spcPct val="0"/>
              </a:spcAft>
              <a:buClrTx/>
              <a:buSzTx/>
              <a:buFontTx/>
              <a:buNone/>
              <a:tabLst/>
              <a:defRPr/>
            </a:pPr>
            <a:r>
              <a:rPr kumimoji="0" lang="en-US" sz="3034"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a:t>
            </a:r>
          </a:p>
        </p:txBody>
      </p:sp>
      <p:sp>
        <p:nvSpPr>
          <p:cNvPr id="69" name="Rounded Rectangle 68"/>
          <p:cNvSpPr/>
          <p:nvPr/>
        </p:nvSpPr>
        <p:spPr>
          <a:xfrm>
            <a:off x="5284437" y="10079056"/>
            <a:ext cx="628338" cy="45413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866943" rtl="0" eaLnBrk="1" fontAlgn="base" latinLnBrk="0" hangingPunct="1">
              <a:lnSpc>
                <a:spcPct val="100000"/>
              </a:lnSpc>
              <a:spcBef>
                <a:spcPct val="0"/>
              </a:spcBef>
              <a:spcAft>
                <a:spcPct val="0"/>
              </a:spcAft>
              <a:buClrTx/>
              <a:buSzTx/>
              <a:buFontTx/>
              <a:buNone/>
              <a:tabLst/>
              <a:defRPr/>
            </a:pPr>
            <a:r>
              <a:rPr kumimoji="0" lang="en-US" sz="3034"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3</a:t>
            </a:r>
          </a:p>
        </p:txBody>
      </p:sp>
      <p:sp>
        <p:nvSpPr>
          <p:cNvPr id="70" name="Rounded Rectangle 69"/>
          <p:cNvSpPr/>
          <p:nvPr/>
        </p:nvSpPr>
        <p:spPr>
          <a:xfrm>
            <a:off x="7423093" y="10079056"/>
            <a:ext cx="628338" cy="45413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866943" rtl="0" eaLnBrk="1" fontAlgn="base" latinLnBrk="0" hangingPunct="1">
              <a:lnSpc>
                <a:spcPct val="100000"/>
              </a:lnSpc>
              <a:spcBef>
                <a:spcPct val="0"/>
              </a:spcBef>
              <a:spcAft>
                <a:spcPct val="0"/>
              </a:spcAft>
              <a:buClrTx/>
              <a:buSzTx/>
              <a:buFontTx/>
              <a:buNone/>
              <a:tabLst/>
              <a:defRPr/>
            </a:pPr>
            <a:r>
              <a:rPr kumimoji="0" lang="en-US" sz="3034"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4</a:t>
            </a:r>
          </a:p>
        </p:txBody>
      </p:sp>
      <p:sp>
        <p:nvSpPr>
          <p:cNvPr id="71" name="Rounded Rectangle 70"/>
          <p:cNvSpPr/>
          <p:nvPr/>
        </p:nvSpPr>
        <p:spPr>
          <a:xfrm>
            <a:off x="9545392" y="10079056"/>
            <a:ext cx="628338" cy="45413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866943" rtl="0" eaLnBrk="1" fontAlgn="base" latinLnBrk="0" hangingPunct="1">
              <a:lnSpc>
                <a:spcPct val="100000"/>
              </a:lnSpc>
              <a:spcBef>
                <a:spcPct val="0"/>
              </a:spcBef>
              <a:spcAft>
                <a:spcPct val="0"/>
              </a:spcAft>
              <a:buClrTx/>
              <a:buSzTx/>
              <a:buFontTx/>
              <a:buNone/>
              <a:tabLst/>
              <a:defRPr/>
            </a:pPr>
            <a:r>
              <a:rPr kumimoji="0" lang="en-US" sz="3034"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5</a:t>
            </a:r>
          </a:p>
        </p:txBody>
      </p:sp>
      <p:pic>
        <p:nvPicPr>
          <p:cNvPr id="72" name="Picture 71"/>
          <p:cNvPicPr>
            <a:picLocks noChangeAspect="1"/>
          </p:cNvPicPr>
          <p:nvPr/>
        </p:nvPicPr>
        <p:blipFill rotWithShape="1">
          <a:blip r:embed="rId6">
            <a:extLst>
              <a:ext uri="{BEBA8EAE-BF5A-486C-A8C5-ECC9F3942E4B}">
                <a14:imgProps xmlns:a14="http://schemas.microsoft.com/office/drawing/2010/main">
                  <a14:imgLayer r:embed="rId7">
                    <a14:imgEffect>
                      <a14:backgroundRemoval t="0" b="17778" l="9800" r="23300"/>
                    </a14:imgEffect>
                    <a14:imgEffect>
                      <a14:sharpenSoften amount="25000"/>
                    </a14:imgEffect>
                  </a14:imgLayer>
                </a14:imgProps>
              </a:ext>
              <a:ext uri="{28A0092B-C50C-407E-A947-70E740481C1C}">
                <a14:useLocalDpi xmlns:a14="http://schemas.microsoft.com/office/drawing/2010/main" val="0"/>
              </a:ext>
            </a:extLst>
          </a:blip>
          <a:srcRect l="10200" r="75200" b="82037"/>
          <a:stretch/>
        </p:blipFill>
        <p:spPr>
          <a:xfrm>
            <a:off x="10723429" y="3303138"/>
            <a:ext cx="1598657" cy="2124243"/>
          </a:xfrm>
          <a:prstGeom prst="rect">
            <a:avLst/>
          </a:prstGeom>
        </p:spPr>
      </p:pic>
      <p:pic>
        <p:nvPicPr>
          <p:cNvPr id="73" name="Picture 72"/>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56667" b="90278" l="24300" r="76800"/>
                    </a14:imgEffect>
                  </a14:imgLayer>
                </a14:imgProps>
              </a:ext>
              <a:ext uri="{28A0092B-C50C-407E-A947-70E740481C1C}">
                <a14:useLocalDpi xmlns:a14="http://schemas.microsoft.com/office/drawing/2010/main" val="0"/>
              </a:ext>
            </a:extLst>
          </a:blip>
          <a:srcRect l="32800" t="57777" r="30001" b="11483"/>
          <a:stretch/>
        </p:blipFill>
        <p:spPr>
          <a:xfrm>
            <a:off x="10773638" y="5179274"/>
            <a:ext cx="1292093" cy="941730"/>
          </a:xfrm>
          <a:prstGeom prst="rect">
            <a:avLst/>
          </a:prstGeom>
        </p:spPr>
      </p:pic>
      <p:pic>
        <p:nvPicPr>
          <p:cNvPr id="74" name="Picture 73"/>
          <p:cNvPicPr>
            <a:picLocks noChangeAspect="1"/>
          </p:cNvPicPr>
          <p:nvPr/>
        </p:nvPicPr>
        <p:blipFill rotWithShape="1">
          <a:blip r:embed="rId10">
            <a:extLst>
              <a:ext uri="{BEBA8EAE-BF5A-486C-A8C5-ECC9F3942E4B}">
                <a14:imgProps xmlns:a14="http://schemas.microsoft.com/office/drawing/2010/main">
                  <a14:imgLayer r:embed="rId11">
                    <a14:imgEffect>
                      <a14:backgroundRemoval t="13340" b="40701" l="65000" r="82800">
                        <a14:foregroundMark x1="70200" y1="28627" x2="70200" y2="28627"/>
                        <a14:foregroundMark x1="75100" y1="20058" x2="75100" y2="20058"/>
                        <a14:foregroundMark x1="80100" y1="32230" x2="80100" y2="32230"/>
                        <a14:foregroundMark x1="74700" y1="29698" x2="74700" y2="29698"/>
                        <a14:foregroundMark x1="74900" y1="24927" x2="75100" y2="39046"/>
                      </a14:backgroundRemoval>
                    </a14:imgEffect>
                  </a14:imgLayer>
                </a14:imgProps>
              </a:ext>
              <a:ext uri="{28A0092B-C50C-407E-A947-70E740481C1C}">
                <a14:useLocalDpi xmlns:a14="http://schemas.microsoft.com/office/drawing/2010/main" val="0"/>
              </a:ext>
            </a:extLst>
          </a:blip>
          <a:srcRect l="65214" t="12698" r="16093" b="57672"/>
          <a:stretch/>
        </p:blipFill>
        <p:spPr>
          <a:xfrm>
            <a:off x="2558521" y="7065972"/>
            <a:ext cx="1370081" cy="2230363"/>
          </a:xfrm>
          <a:prstGeom prst="rect">
            <a:avLst/>
          </a:prstGeom>
        </p:spPr>
      </p:pic>
      <p:pic>
        <p:nvPicPr>
          <p:cNvPr id="75" name="Picture 74">
            <a:hlinkClick r:id="rId12" action="ppaction://hlinksldjump"/>
          </p:cNvPr>
          <p:cNvPicPr>
            <a:picLocks noChangeAspect="1"/>
          </p:cNvPicPr>
          <p:nvPr/>
        </p:nvPicPr>
        <p:blipFill rotWithShape="1">
          <a:blip r:embed="rId13">
            <a:extLst>
              <a:ext uri="{BEBA8EAE-BF5A-486C-A8C5-ECC9F3942E4B}">
                <a14:imgProps xmlns:a14="http://schemas.microsoft.com/office/drawing/2010/main">
                  <a14:imgLayer r:embed="rId7">
                    <a14:imgEffect>
                      <a14:backgroundRemoval t="79444" b="88333" l="78700" r="91500"/>
                    </a14:imgEffect>
                  </a14:imgLayer>
                </a14:imgProps>
              </a:ext>
              <a:ext uri="{28A0092B-C50C-407E-A947-70E740481C1C}">
                <a14:useLocalDpi xmlns:a14="http://schemas.microsoft.com/office/drawing/2010/main" val="0"/>
              </a:ext>
            </a:extLst>
          </a:blip>
          <a:srcRect l="77200" t="80015" r="6800" b="11534"/>
          <a:stretch/>
        </p:blipFill>
        <p:spPr>
          <a:xfrm>
            <a:off x="2483387" y="9143262"/>
            <a:ext cx="1640547" cy="935795"/>
          </a:xfrm>
          <a:prstGeom prst="rect">
            <a:avLst/>
          </a:prstGeom>
        </p:spPr>
      </p:pic>
      <p:pic>
        <p:nvPicPr>
          <p:cNvPr id="76" name="Picture 75"/>
          <p:cNvPicPr>
            <a:picLocks noChangeAspect="1"/>
          </p:cNvPicPr>
          <p:nvPr/>
        </p:nvPicPr>
        <p:blipFill rotWithShape="1">
          <a:blip r:embed="rId14" cstate="print">
            <a:extLst>
              <a:ext uri="{BEBA8EAE-BF5A-486C-A8C5-ECC9F3942E4B}">
                <a14:imgProps xmlns:a14="http://schemas.microsoft.com/office/drawing/2010/main">
                  <a14:imgLayer r:embed="rId15">
                    <a14:imgEffect>
                      <a14:backgroundRemoval t="10000" b="90000" l="10000" r="90000"/>
                    </a14:imgEffect>
                  </a14:imgLayer>
                </a14:imgProps>
              </a:ext>
              <a:ext uri="{28A0092B-C50C-407E-A947-70E740481C1C}">
                <a14:useLocalDpi xmlns:a14="http://schemas.microsoft.com/office/drawing/2010/main" val="0"/>
              </a:ext>
            </a:extLst>
          </a:blip>
          <a:srcRect l="29221" t="12699" r="30473" b="27831"/>
          <a:stretch/>
        </p:blipFill>
        <p:spPr>
          <a:xfrm>
            <a:off x="4897386" y="7010341"/>
            <a:ext cx="1280840" cy="2235503"/>
          </a:xfrm>
          <a:prstGeom prst="rect">
            <a:avLst/>
          </a:prstGeom>
        </p:spPr>
      </p:pic>
      <p:pic>
        <p:nvPicPr>
          <p:cNvPr id="77" name="Picture 76">
            <a:hlinkClick r:id="rId16" action="ppaction://hlinksldjump"/>
          </p:cNvPr>
          <p:cNvPicPr>
            <a:picLocks noChangeAspect="1"/>
          </p:cNvPicPr>
          <p:nvPr/>
        </p:nvPicPr>
        <p:blipFill rotWithShape="1">
          <a:blip r:embed="rId17">
            <a:extLst>
              <a:ext uri="{BEBA8EAE-BF5A-486C-A8C5-ECC9F3942E4B}">
                <a14:imgProps xmlns:a14="http://schemas.microsoft.com/office/drawing/2010/main">
                  <a14:imgLayer r:embed="rId7">
                    <a14:imgEffect>
                      <a14:backgroundRemoval t="16574" b="27778" l="56900" r="70400"/>
                    </a14:imgEffect>
                  </a14:imgLayer>
                </a14:imgProps>
              </a:ext>
              <a:ext uri="{28A0092B-C50C-407E-A947-70E740481C1C}">
                <a14:useLocalDpi xmlns:a14="http://schemas.microsoft.com/office/drawing/2010/main" val="0"/>
              </a:ext>
            </a:extLst>
          </a:blip>
          <a:srcRect l="55700" t="18285" r="30812" b="72429"/>
          <a:stretch/>
        </p:blipFill>
        <p:spPr>
          <a:xfrm>
            <a:off x="4889848" y="9105418"/>
            <a:ext cx="1259886" cy="946650"/>
          </a:xfrm>
          <a:prstGeom prst="rect">
            <a:avLst/>
          </a:prstGeom>
        </p:spPr>
      </p:pic>
      <p:pic>
        <p:nvPicPr>
          <p:cNvPr id="78" name="Picture 77"/>
          <p:cNvPicPr>
            <a:picLocks noChangeAspect="1"/>
          </p:cNvPicPr>
          <p:nvPr/>
        </p:nvPicPr>
        <p:blipFill rotWithShape="1">
          <a:blip r:embed="rId18">
            <a:extLst>
              <a:ext uri="{BEBA8EAE-BF5A-486C-A8C5-ECC9F3942E4B}">
                <a14:imgProps xmlns:a14="http://schemas.microsoft.com/office/drawing/2010/main">
                  <a14:imgLayer r:embed="rId11">
                    <a14:imgEffect>
                      <a14:backgroundRemoval t="40604" b="66504" l="30200" r="47200">
                        <a14:foregroundMark x1="35900" y1="44109" x2="35900" y2="44109"/>
                        <a14:foregroundMark x1="33600" y1="43817" x2="33600" y2="43817"/>
                        <a14:foregroundMark x1="35400" y1="45472" x2="35400" y2="45472"/>
                        <a14:foregroundMark x1="34400" y1="44206" x2="34400" y2="46835"/>
                        <a14:foregroundMark x1="32100" y1="47225" x2="32100" y2="47225"/>
                        <a14:foregroundMark x1="32000" y1="48101" x2="32000" y2="48101"/>
                        <a14:foregroundMark x1="34100" y1="48101" x2="34100" y2="48101"/>
                        <a14:foregroundMark x1="33700" y1="46154" x2="36300" y2="48004"/>
                        <a14:foregroundMark x1="38300" y1="44401" x2="38300" y2="44401"/>
                        <a14:foregroundMark x1="38200" y1="44791" x2="37500" y2="45764"/>
                      </a14:backgroundRemoval>
                    </a14:imgEffect>
                  </a14:imgLayer>
                </a14:imgProps>
              </a:ext>
              <a:ext uri="{28A0092B-C50C-407E-A947-70E740481C1C}">
                <a14:useLocalDpi xmlns:a14="http://schemas.microsoft.com/office/drawing/2010/main" val="0"/>
              </a:ext>
            </a:extLst>
          </a:blip>
          <a:srcRect l="30221" t="40635" r="52608" b="33697"/>
          <a:stretch/>
        </p:blipFill>
        <p:spPr>
          <a:xfrm>
            <a:off x="6943413" y="6753398"/>
            <a:ext cx="1587147" cy="2436631"/>
          </a:xfrm>
          <a:prstGeom prst="rect">
            <a:avLst/>
          </a:prstGeom>
        </p:spPr>
      </p:pic>
      <p:pic>
        <p:nvPicPr>
          <p:cNvPr id="79" name="Picture 78">
            <a:hlinkClick r:id="rId19" action="ppaction://hlinksldjump"/>
          </p:cNvPr>
          <p:cNvPicPr>
            <a:picLocks noChangeAspect="1"/>
          </p:cNvPicPr>
          <p:nvPr/>
        </p:nvPicPr>
        <p:blipFill rotWithShape="1">
          <a:blip r:embed="rId20">
            <a:extLst>
              <a:ext uri="{BEBA8EAE-BF5A-486C-A8C5-ECC9F3942E4B}">
                <a14:imgProps xmlns:a14="http://schemas.microsoft.com/office/drawing/2010/main">
                  <a14:imgLayer r:embed="rId7">
                    <a14:imgEffect>
                      <a14:backgroundRemoval t="76389" b="87870" l="33500" r="46800"/>
                    </a14:imgEffect>
                    <a14:imgEffect>
                      <a14:sharpenSoften amount="50000"/>
                    </a14:imgEffect>
                    <a14:imgEffect>
                      <a14:saturation sat="400000"/>
                    </a14:imgEffect>
                  </a14:imgLayer>
                </a14:imgProps>
              </a:ext>
              <a:ext uri="{28A0092B-C50C-407E-A947-70E740481C1C}">
                <a14:useLocalDpi xmlns:a14="http://schemas.microsoft.com/office/drawing/2010/main" val="0"/>
              </a:ext>
            </a:extLst>
          </a:blip>
          <a:srcRect l="31942" t="76389" r="51501" b="12500"/>
          <a:stretch/>
        </p:blipFill>
        <p:spPr>
          <a:xfrm>
            <a:off x="7046603" y="9052374"/>
            <a:ext cx="1379337" cy="999693"/>
          </a:xfrm>
          <a:prstGeom prst="rect">
            <a:avLst/>
          </a:prstGeom>
        </p:spPr>
      </p:pic>
      <p:pic>
        <p:nvPicPr>
          <p:cNvPr id="80" name="Picture 79"/>
          <p:cNvPicPr>
            <a:picLocks noChangeAspect="1"/>
          </p:cNvPicPr>
          <p:nvPr/>
        </p:nvPicPr>
        <p:blipFill rotWithShape="1">
          <a:blip r:embed="rId21">
            <a:extLst>
              <a:ext uri="{BEBA8EAE-BF5A-486C-A8C5-ECC9F3942E4B}">
                <a14:imgProps xmlns:a14="http://schemas.microsoft.com/office/drawing/2010/main">
                  <a14:imgLayer r:embed="rId7">
                    <a14:imgEffect>
                      <a14:backgroundRemoval t="31852" b="48426" l="9600" r="24600">
                        <a14:foregroundMark x1="15500" y1="32963" x2="15800" y2="40093"/>
                        <a14:foregroundMark x1="12200" y1="37222" x2="20100" y2="37037"/>
                        <a14:foregroundMark x1="20000" y1="43889" x2="20000" y2="46389"/>
                        <a14:foregroundMark x1="11400" y1="42685" x2="11800" y2="44722"/>
                      </a14:backgroundRemoval>
                    </a14:imgEffect>
                  </a14:imgLayer>
                </a14:imgProps>
              </a:ext>
              <a:ext uri="{28A0092B-C50C-407E-A947-70E740481C1C}">
                <a14:useLocalDpi xmlns:a14="http://schemas.microsoft.com/office/drawing/2010/main" val="0"/>
              </a:ext>
            </a:extLst>
          </a:blip>
          <a:srcRect l="9400" t="30741" r="76475" b="51666"/>
          <a:stretch/>
        </p:blipFill>
        <p:spPr>
          <a:xfrm>
            <a:off x="9246385" y="7478496"/>
            <a:ext cx="1222338" cy="1711719"/>
          </a:xfrm>
          <a:prstGeom prst="rect">
            <a:avLst/>
          </a:prstGeom>
        </p:spPr>
      </p:pic>
      <p:pic>
        <p:nvPicPr>
          <p:cNvPr id="81" name="Picture 80">
            <a:hlinkClick r:id="rId22" action="ppaction://hlinksldjump"/>
          </p:cNvPr>
          <p:cNvPicPr>
            <a:picLocks noChangeAspect="1"/>
          </p:cNvPicPr>
          <p:nvPr/>
        </p:nvPicPr>
        <p:blipFill rotWithShape="1">
          <a:blip r:embed="rId23">
            <a:extLst>
              <a:ext uri="{BEBA8EAE-BF5A-486C-A8C5-ECC9F3942E4B}">
                <a14:imgProps xmlns:a14="http://schemas.microsoft.com/office/drawing/2010/main">
                  <a14:imgLayer r:embed="rId7">
                    <a14:imgEffect>
                      <a14:backgroundRemoval t="78889" b="88519" l="10200" r="25300">
                        <a14:foregroundMark x1="12700" y1="79722" x2="20100" y2="79722"/>
                        <a14:foregroundMark x1="12000" y1="80648" x2="13000" y2="81389"/>
                        <a14:foregroundMark x1="11900" y1="80185" x2="11700" y2="81019"/>
                        <a14:foregroundMark x1="13000" y1="81481" x2="13900" y2="81481"/>
                        <a14:foregroundMark x1="14500" y1="80556" x2="17200" y2="81759"/>
                        <a14:foregroundMark x1="17500" y1="80648" x2="20600" y2="81944"/>
                        <a14:foregroundMark x1="21200" y1="80463" x2="21600" y2="80926"/>
                      </a14:backgroundRemoval>
                    </a14:imgEffect>
                  </a14:imgLayer>
                </a14:imgProps>
              </a:ext>
              <a:ext uri="{28A0092B-C50C-407E-A947-70E740481C1C}">
                <a14:useLocalDpi xmlns:a14="http://schemas.microsoft.com/office/drawing/2010/main" val="0"/>
              </a:ext>
            </a:extLst>
          </a:blip>
          <a:srcRect l="10200" t="79239" r="76959" b="11481"/>
          <a:stretch/>
        </p:blipFill>
        <p:spPr>
          <a:xfrm>
            <a:off x="9273113" y="9143262"/>
            <a:ext cx="1095470" cy="947968"/>
          </a:xfrm>
          <a:prstGeom prst="rect">
            <a:avLst/>
          </a:prstGeom>
        </p:spPr>
      </p:pic>
      <p:sp>
        <p:nvSpPr>
          <p:cNvPr id="58" name="Rounded Rectangle 57">
            <a:hlinkClick r:id="rId12" action="ppaction://hlinksldjump"/>
          </p:cNvPr>
          <p:cNvSpPr/>
          <p:nvPr/>
        </p:nvSpPr>
        <p:spPr>
          <a:xfrm>
            <a:off x="755707" y="6077096"/>
            <a:ext cx="1972979" cy="59779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66943"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Trở</a:t>
            </a:r>
            <a:r>
              <a:rPr kumimoji="0" lang="en-US" sz="2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về</a:t>
            </a:r>
            <a:endParaRPr kumimoji="0" lang="en-US" sz="2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nvGrpSpPr>
          <p:cNvPr id="105" name="Google Shape;1031;p37"/>
          <p:cNvGrpSpPr/>
          <p:nvPr/>
        </p:nvGrpSpPr>
        <p:grpSpPr>
          <a:xfrm flipH="1">
            <a:off x="14642" y="5357129"/>
            <a:ext cx="1376330" cy="1485904"/>
            <a:chOff x="2013650" y="1733325"/>
            <a:chExt cx="407750" cy="445875"/>
          </a:xfrm>
        </p:grpSpPr>
        <p:sp>
          <p:nvSpPr>
            <p:cNvPr id="106" name="Google Shape;1032;p37"/>
            <p:cNvSpPr/>
            <p:nvPr/>
          </p:nvSpPr>
          <p:spPr>
            <a:xfrm>
              <a:off x="2013650" y="1998550"/>
              <a:ext cx="72900" cy="42200"/>
            </a:xfrm>
            <a:custGeom>
              <a:avLst/>
              <a:gdLst/>
              <a:ahLst/>
              <a:cxnLst/>
              <a:rect l="l" t="t" r="r" b="b"/>
              <a:pathLst>
                <a:path w="2916" h="1688" extrusionOk="0">
                  <a:moveTo>
                    <a:pt x="2916" y="0"/>
                  </a:moveTo>
                  <a:lnTo>
                    <a:pt x="0" y="838"/>
                  </a:lnTo>
                  <a:lnTo>
                    <a:pt x="2916" y="1688"/>
                  </a:lnTo>
                  <a:lnTo>
                    <a:pt x="2916" y="0"/>
                  </a:lnTo>
                  <a:close/>
                </a:path>
              </a:pathLst>
            </a:custGeom>
            <a:solidFill>
              <a:srgbClr val="84004C"/>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07" name="Google Shape;1033;p37"/>
            <p:cNvSpPr/>
            <p:nvPr/>
          </p:nvSpPr>
          <p:spPr>
            <a:xfrm>
              <a:off x="2124975" y="1733325"/>
              <a:ext cx="176625" cy="179450"/>
            </a:xfrm>
            <a:custGeom>
              <a:avLst/>
              <a:gdLst/>
              <a:ahLst/>
              <a:cxnLst/>
              <a:rect l="l" t="t" r="r" b="b"/>
              <a:pathLst>
                <a:path w="7065" h="7178" extrusionOk="0">
                  <a:moveTo>
                    <a:pt x="3453" y="0"/>
                  </a:moveTo>
                  <a:cubicBezTo>
                    <a:pt x="3206" y="0"/>
                    <a:pt x="2946" y="49"/>
                    <a:pt x="2675" y="154"/>
                  </a:cubicBezTo>
                  <a:cubicBezTo>
                    <a:pt x="1" y="1198"/>
                    <a:pt x="1206" y="3792"/>
                    <a:pt x="2170" y="5112"/>
                  </a:cubicBezTo>
                  <a:cubicBezTo>
                    <a:pt x="2858" y="6064"/>
                    <a:pt x="5085" y="7178"/>
                    <a:pt x="5085" y="7178"/>
                  </a:cubicBezTo>
                  <a:cubicBezTo>
                    <a:pt x="7065" y="4719"/>
                    <a:pt x="5885" y="0"/>
                    <a:pt x="3453" y="0"/>
                  </a:cubicBezTo>
                  <a:close/>
                </a:path>
              </a:pathLst>
            </a:custGeom>
            <a:solidFill>
              <a:srgbClr val="EC206C"/>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08" name="Google Shape;1034;p37"/>
            <p:cNvSpPr/>
            <p:nvPr/>
          </p:nvSpPr>
          <p:spPr>
            <a:xfrm>
              <a:off x="2124450" y="2109350"/>
              <a:ext cx="34550" cy="62175"/>
            </a:xfrm>
            <a:custGeom>
              <a:avLst/>
              <a:gdLst/>
              <a:ahLst/>
              <a:cxnLst/>
              <a:rect l="l" t="t" r="r" b="b"/>
              <a:pathLst>
                <a:path w="1382" h="2487" extrusionOk="0">
                  <a:moveTo>
                    <a:pt x="961" y="1"/>
                  </a:moveTo>
                  <a:cubicBezTo>
                    <a:pt x="823" y="1"/>
                    <a:pt x="682" y="70"/>
                    <a:pt x="618" y="228"/>
                  </a:cubicBezTo>
                  <a:cubicBezTo>
                    <a:pt x="377" y="825"/>
                    <a:pt x="194" y="1433"/>
                    <a:pt x="56" y="2053"/>
                  </a:cubicBezTo>
                  <a:cubicBezTo>
                    <a:pt x="1" y="2315"/>
                    <a:pt x="219" y="2486"/>
                    <a:pt x="425" y="2486"/>
                  </a:cubicBezTo>
                  <a:cubicBezTo>
                    <a:pt x="561" y="2486"/>
                    <a:pt x="692" y="2411"/>
                    <a:pt x="733" y="2237"/>
                  </a:cubicBezTo>
                  <a:cubicBezTo>
                    <a:pt x="859" y="1617"/>
                    <a:pt x="1043" y="1009"/>
                    <a:pt x="1284" y="423"/>
                  </a:cubicBezTo>
                  <a:cubicBezTo>
                    <a:pt x="1382" y="166"/>
                    <a:pt x="1175" y="1"/>
                    <a:pt x="961"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09" name="Google Shape;1035;p37"/>
            <p:cNvSpPr/>
            <p:nvPr/>
          </p:nvSpPr>
          <p:spPr>
            <a:xfrm>
              <a:off x="2186950" y="2116975"/>
              <a:ext cx="20550" cy="62225"/>
            </a:xfrm>
            <a:custGeom>
              <a:avLst/>
              <a:gdLst/>
              <a:ahLst/>
              <a:cxnLst/>
              <a:rect l="l" t="t" r="r" b="b"/>
              <a:pathLst>
                <a:path w="822" h="2489" extrusionOk="0">
                  <a:moveTo>
                    <a:pt x="478" y="1"/>
                  </a:moveTo>
                  <a:cubicBezTo>
                    <a:pt x="305" y="1"/>
                    <a:pt x="127" y="113"/>
                    <a:pt x="116" y="336"/>
                  </a:cubicBezTo>
                  <a:cubicBezTo>
                    <a:pt x="93" y="945"/>
                    <a:pt x="58" y="1553"/>
                    <a:pt x="12" y="2161"/>
                  </a:cubicBezTo>
                  <a:cubicBezTo>
                    <a:pt x="1" y="2379"/>
                    <a:pt x="167" y="2488"/>
                    <a:pt x="341" y="2488"/>
                  </a:cubicBezTo>
                  <a:cubicBezTo>
                    <a:pt x="514" y="2488"/>
                    <a:pt x="695" y="2379"/>
                    <a:pt x="712" y="2161"/>
                  </a:cubicBezTo>
                  <a:cubicBezTo>
                    <a:pt x="747" y="1553"/>
                    <a:pt x="781" y="945"/>
                    <a:pt x="816" y="336"/>
                  </a:cubicBezTo>
                  <a:cubicBezTo>
                    <a:pt x="821" y="113"/>
                    <a:pt x="652" y="1"/>
                    <a:pt x="478"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10" name="Google Shape;1036;p37"/>
            <p:cNvSpPr/>
            <p:nvPr/>
          </p:nvSpPr>
          <p:spPr>
            <a:xfrm>
              <a:off x="2261850" y="2116975"/>
              <a:ext cx="24800" cy="62025"/>
            </a:xfrm>
            <a:custGeom>
              <a:avLst/>
              <a:gdLst/>
              <a:ahLst/>
              <a:cxnLst/>
              <a:rect l="l" t="t" r="r" b="b"/>
              <a:pathLst>
                <a:path w="992" h="2481" extrusionOk="0">
                  <a:moveTo>
                    <a:pt x="343" y="1"/>
                  </a:moveTo>
                  <a:cubicBezTo>
                    <a:pt x="170" y="1"/>
                    <a:pt x="0" y="113"/>
                    <a:pt x="12" y="336"/>
                  </a:cubicBezTo>
                  <a:cubicBezTo>
                    <a:pt x="35" y="968"/>
                    <a:pt x="115" y="1610"/>
                    <a:pt x="264" y="2230"/>
                  </a:cubicBezTo>
                  <a:cubicBezTo>
                    <a:pt x="306" y="2405"/>
                    <a:pt x="438" y="2480"/>
                    <a:pt x="574" y="2480"/>
                  </a:cubicBezTo>
                  <a:cubicBezTo>
                    <a:pt x="778" y="2480"/>
                    <a:pt x="992" y="2312"/>
                    <a:pt x="930" y="2058"/>
                  </a:cubicBezTo>
                  <a:cubicBezTo>
                    <a:pt x="804" y="1484"/>
                    <a:pt x="723" y="910"/>
                    <a:pt x="700" y="336"/>
                  </a:cubicBezTo>
                  <a:cubicBezTo>
                    <a:pt x="695" y="113"/>
                    <a:pt x="517" y="1"/>
                    <a:pt x="343"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11" name="Google Shape;1037;p37"/>
            <p:cNvSpPr/>
            <p:nvPr/>
          </p:nvSpPr>
          <p:spPr>
            <a:xfrm>
              <a:off x="2310350" y="2112000"/>
              <a:ext cx="35200" cy="56075"/>
            </a:xfrm>
            <a:custGeom>
              <a:avLst/>
              <a:gdLst/>
              <a:ahLst/>
              <a:cxnLst/>
              <a:rect l="l" t="t" r="r" b="b"/>
              <a:pathLst>
                <a:path w="1408" h="2243" extrusionOk="0">
                  <a:moveTo>
                    <a:pt x="465" y="1"/>
                  </a:moveTo>
                  <a:cubicBezTo>
                    <a:pt x="242" y="1"/>
                    <a:pt x="0" y="252"/>
                    <a:pt x="126" y="535"/>
                  </a:cubicBezTo>
                  <a:cubicBezTo>
                    <a:pt x="333" y="1006"/>
                    <a:pt x="505" y="1499"/>
                    <a:pt x="654" y="1993"/>
                  </a:cubicBezTo>
                  <a:cubicBezTo>
                    <a:pt x="709" y="2167"/>
                    <a:pt x="848" y="2242"/>
                    <a:pt x="987" y="2242"/>
                  </a:cubicBezTo>
                  <a:cubicBezTo>
                    <a:pt x="1197" y="2242"/>
                    <a:pt x="1407" y="2071"/>
                    <a:pt x="1331" y="1809"/>
                  </a:cubicBezTo>
                  <a:cubicBezTo>
                    <a:pt x="1159" y="1258"/>
                    <a:pt x="953" y="707"/>
                    <a:pt x="723" y="180"/>
                  </a:cubicBezTo>
                  <a:cubicBezTo>
                    <a:pt x="665" y="53"/>
                    <a:pt x="567" y="1"/>
                    <a:pt x="465"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12" name="Google Shape;1038;p37"/>
            <p:cNvSpPr/>
            <p:nvPr/>
          </p:nvSpPr>
          <p:spPr>
            <a:xfrm>
              <a:off x="2160550" y="2086050"/>
              <a:ext cx="76650" cy="48250"/>
            </a:xfrm>
            <a:custGeom>
              <a:avLst/>
              <a:gdLst/>
              <a:ahLst/>
              <a:cxnLst/>
              <a:rect l="l" t="t" r="r" b="b"/>
              <a:pathLst>
                <a:path w="3066" h="1930" extrusionOk="0">
                  <a:moveTo>
                    <a:pt x="1" y="1"/>
                  </a:moveTo>
                  <a:lnTo>
                    <a:pt x="1" y="1"/>
                  </a:lnTo>
                  <a:cubicBezTo>
                    <a:pt x="127" y="586"/>
                    <a:pt x="288" y="1172"/>
                    <a:pt x="494" y="1734"/>
                  </a:cubicBezTo>
                  <a:cubicBezTo>
                    <a:pt x="953" y="1872"/>
                    <a:pt x="1424" y="1929"/>
                    <a:pt x="1895" y="1929"/>
                  </a:cubicBezTo>
                  <a:lnTo>
                    <a:pt x="3065" y="1929"/>
                  </a:lnTo>
                  <a:cubicBezTo>
                    <a:pt x="2882" y="1401"/>
                    <a:pt x="2744" y="873"/>
                    <a:pt x="2629" y="322"/>
                  </a:cubicBezTo>
                  <a:cubicBezTo>
                    <a:pt x="1745" y="288"/>
                    <a:pt x="862" y="173"/>
                    <a:pt x="1" y="1"/>
                  </a:cubicBezTo>
                  <a:close/>
                </a:path>
              </a:pathLst>
            </a:custGeom>
            <a:solidFill>
              <a:srgbClr val="FFA5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13" name="Google Shape;1039;p37"/>
            <p:cNvSpPr/>
            <p:nvPr/>
          </p:nvSpPr>
          <p:spPr>
            <a:xfrm>
              <a:off x="2145075" y="1876900"/>
              <a:ext cx="88675" cy="217225"/>
            </a:xfrm>
            <a:custGeom>
              <a:avLst/>
              <a:gdLst/>
              <a:ahLst/>
              <a:cxnLst/>
              <a:rect l="l" t="t" r="r" b="b"/>
              <a:pathLst>
                <a:path w="3547" h="8689" extrusionOk="0">
                  <a:moveTo>
                    <a:pt x="2514" y="0"/>
                  </a:moveTo>
                  <a:cubicBezTo>
                    <a:pt x="2009" y="0"/>
                    <a:pt x="1492" y="80"/>
                    <a:pt x="999" y="230"/>
                  </a:cubicBezTo>
                  <a:cubicBezTo>
                    <a:pt x="126" y="2858"/>
                    <a:pt x="0" y="5670"/>
                    <a:pt x="608" y="8367"/>
                  </a:cubicBezTo>
                  <a:cubicBezTo>
                    <a:pt x="1481" y="8539"/>
                    <a:pt x="2364" y="8654"/>
                    <a:pt x="3248" y="8688"/>
                  </a:cubicBezTo>
                  <a:cubicBezTo>
                    <a:pt x="2663" y="5888"/>
                    <a:pt x="2915" y="2835"/>
                    <a:pt x="3547" y="0"/>
                  </a:cubicBezTo>
                  <a:close/>
                </a:path>
              </a:pathLst>
            </a:custGeom>
            <a:solidFill>
              <a:srgbClr val="FFDB45"/>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14" name="Google Shape;1040;p37"/>
            <p:cNvSpPr/>
            <p:nvPr/>
          </p:nvSpPr>
          <p:spPr>
            <a:xfrm>
              <a:off x="2095425" y="2067700"/>
              <a:ext cx="77500" cy="61700"/>
            </a:xfrm>
            <a:custGeom>
              <a:avLst/>
              <a:gdLst/>
              <a:ahLst/>
              <a:cxnLst/>
              <a:rect l="l" t="t" r="r" b="b"/>
              <a:pathLst>
                <a:path w="3100" h="2468" extrusionOk="0">
                  <a:moveTo>
                    <a:pt x="0" y="0"/>
                  </a:moveTo>
                  <a:lnTo>
                    <a:pt x="0" y="0"/>
                  </a:lnTo>
                  <a:cubicBezTo>
                    <a:pt x="666" y="1206"/>
                    <a:pt x="1779" y="2089"/>
                    <a:pt x="3099" y="2468"/>
                  </a:cubicBezTo>
                  <a:cubicBezTo>
                    <a:pt x="2893" y="1906"/>
                    <a:pt x="2732" y="1320"/>
                    <a:pt x="2594" y="735"/>
                  </a:cubicBezTo>
                  <a:cubicBezTo>
                    <a:pt x="1711" y="563"/>
                    <a:pt x="838" y="310"/>
                    <a:pt x="0"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15" name="Google Shape;1041;p37"/>
            <p:cNvSpPr/>
            <p:nvPr/>
          </p:nvSpPr>
          <p:spPr>
            <a:xfrm>
              <a:off x="2079350" y="1882625"/>
              <a:ext cx="90700" cy="203750"/>
            </a:xfrm>
            <a:custGeom>
              <a:avLst/>
              <a:gdLst/>
              <a:ahLst/>
              <a:cxnLst/>
              <a:rect l="l" t="t" r="r" b="b"/>
              <a:pathLst>
                <a:path w="3628" h="8150" extrusionOk="0">
                  <a:moveTo>
                    <a:pt x="3628" y="1"/>
                  </a:moveTo>
                  <a:lnTo>
                    <a:pt x="3628" y="1"/>
                  </a:lnTo>
                  <a:cubicBezTo>
                    <a:pt x="1470" y="666"/>
                    <a:pt x="1" y="2663"/>
                    <a:pt x="1" y="4936"/>
                  </a:cubicBezTo>
                  <a:cubicBezTo>
                    <a:pt x="1" y="5797"/>
                    <a:pt x="219" y="6657"/>
                    <a:pt x="643" y="7415"/>
                  </a:cubicBezTo>
                  <a:cubicBezTo>
                    <a:pt x="1481" y="7725"/>
                    <a:pt x="2354" y="7977"/>
                    <a:pt x="3237" y="8149"/>
                  </a:cubicBezTo>
                  <a:cubicBezTo>
                    <a:pt x="2618" y="5452"/>
                    <a:pt x="2755" y="2629"/>
                    <a:pt x="3628"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16" name="Google Shape;1042;p37"/>
            <p:cNvSpPr/>
            <p:nvPr/>
          </p:nvSpPr>
          <p:spPr>
            <a:xfrm>
              <a:off x="2226275" y="2090075"/>
              <a:ext cx="86375" cy="44225"/>
            </a:xfrm>
            <a:custGeom>
              <a:avLst/>
              <a:gdLst/>
              <a:ahLst/>
              <a:cxnLst/>
              <a:rect l="l" t="t" r="r" b="b"/>
              <a:pathLst>
                <a:path w="3455" h="1769" extrusionOk="0">
                  <a:moveTo>
                    <a:pt x="3019" y="1"/>
                  </a:moveTo>
                  <a:cubicBezTo>
                    <a:pt x="2262" y="122"/>
                    <a:pt x="1500" y="178"/>
                    <a:pt x="735" y="178"/>
                  </a:cubicBezTo>
                  <a:cubicBezTo>
                    <a:pt x="490" y="178"/>
                    <a:pt x="245" y="172"/>
                    <a:pt x="0" y="161"/>
                  </a:cubicBezTo>
                  <a:lnTo>
                    <a:pt x="0" y="161"/>
                  </a:lnTo>
                  <a:cubicBezTo>
                    <a:pt x="103" y="712"/>
                    <a:pt x="253" y="1240"/>
                    <a:pt x="425" y="1768"/>
                  </a:cubicBezTo>
                  <a:lnTo>
                    <a:pt x="2651" y="1768"/>
                  </a:lnTo>
                  <a:cubicBezTo>
                    <a:pt x="2915" y="1768"/>
                    <a:pt x="3191" y="1757"/>
                    <a:pt x="3455" y="1711"/>
                  </a:cubicBezTo>
                  <a:cubicBezTo>
                    <a:pt x="3283" y="1148"/>
                    <a:pt x="3145" y="574"/>
                    <a:pt x="3019"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17" name="Google Shape;1043;p37"/>
            <p:cNvSpPr/>
            <p:nvPr/>
          </p:nvSpPr>
          <p:spPr>
            <a:xfrm>
              <a:off x="2211625" y="1876900"/>
              <a:ext cx="93850" cy="217650"/>
            </a:xfrm>
            <a:custGeom>
              <a:avLst/>
              <a:gdLst/>
              <a:ahLst/>
              <a:cxnLst/>
              <a:rect l="l" t="t" r="r" b="b"/>
              <a:pathLst>
                <a:path w="3754" h="8706" extrusionOk="0">
                  <a:moveTo>
                    <a:pt x="885" y="0"/>
                  </a:moveTo>
                  <a:cubicBezTo>
                    <a:pt x="253" y="2835"/>
                    <a:pt x="1" y="5888"/>
                    <a:pt x="575" y="8688"/>
                  </a:cubicBezTo>
                  <a:cubicBezTo>
                    <a:pt x="822" y="8699"/>
                    <a:pt x="1070" y="8705"/>
                    <a:pt x="1316" y="8705"/>
                  </a:cubicBezTo>
                  <a:cubicBezTo>
                    <a:pt x="2086" y="8705"/>
                    <a:pt x="2851" y="8649"/>
                    <a:pt x="3616" y="8528"/>
                  </a:cubicBezTo>
                  <a:cubicBezTo>
                    <a:pt x="3019" y="5739"/>
                    <a:pt x="2973" y="2846"/>
                    <a:pt x="3754" y="34"/>
                  </a:cubicBezTo>
                  <a:cubicBezTo>
                    <a:pt x="3582" y="12"/>
                    <a:pt x="3410" y="0"/>
                    <a:pt x="3237"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18" name="Google Shape;1044;p37"/>
            <p:cNvSpPr/>
            <p:nvPr/>
          </p:nvSpPr>
          <p:spPr>
            <a:xfrm>
              <a:off x="2285950" y="1877750"/>
              <a:ext cx="135450" cy="212650"/>
            </a:xfrm>
            <a:custGeom>
              <a:avLst/>
              <a:gdLst/>
              <a:ahLst/>
              <a:cxnLst/>
              <a:rect l="l" t="t" r="r" b="b"/>
              <a:pathLst>
                <a:path w="5418" h="8506" extrusionOk="0">
                  <a:moveTo>
                    <a:pt x="781" y="0"/>
                  </a:moveTo>
                  <a:cubicBezTo>
                    <a:pt x="0" y="2824"/>
                    <a:pt x="46" y="5705"/>
                    <a:pt x="643" y="8505"/>
                  </a:cubicBezTo>
                  <a:cubicBezTo>
                    <a:pt x="2273" y="8253"/>
                    <a:pt x="3822" y="7702"/>
                    <a:pt x="5131" y="6806"/>
                  </a:cubicBezTo>
                  <a:cubicBezTo>
                    <a:pt x="5326" y="6267"/>
                    <a:pt x="5418" y="5693"/>
                    <a:pt x="5418" y="5131"/>
                  </a:cubicBezTo>
                  <a:cubicBezTo>
                    <a:pt x="5406" y="2480"/>
                    <a:pt x="3409" y="276"/>
                    <a:pt x="781" y="0"/>
                  </a:cubicBezTo>
                  <a:close/>
                </a:path>
              </a:pathLst>
            </a:custGeom>
            <a:solidFill>
              <a:srgbClr val="FFDB45"/>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19" name="Google Shape;1045;p37"/>
            <p:cNvSpPr/>
            <p:nvPr/>
          </p:nvSpPr>
          <p:spPr>
            <a:xfrm>
              <a:off x="2302025" y="2047600"/>
              <a:ext cx="112200" cy="85250"/>
            </a:xfrm>
            <a:custGeom>
              <a:avLst/>
              <a:gdLst/>
              <a:ahLst/>
              <a:cxnLst/>
              <a:rect l="l" t="t" r="r" b="b"/>
              <a:pathLst>
                <a:path w="4488" h="3410" extrusionOk="0">
                  <a:moveTo>
                    <a:pt x="4488" y="1"/>
                  </a:moveTo>
                  <a:lnTo>
                    <a:pt x="4488" y="1"/>
                  </a:lnTo>
                  <a:cubicBezTo>
                    <a:pt x="3179" y="896"/>
                    <a:pt x="1630" y="1447"/>
                    <a:pt x="0" y="1700"/>
                  </a:cubicBezTo>
                  <a:cubicBezTo>
                    <a:pt x="115" y="2273"/>
                    <a:pt x="264" y="2847"/>
                    <a:pt x="425" y="3410"/>
                  </a:cubicBezTo>
                  <a:cubicBezTo>
                    <a:pt x="2296" y="3100"/>
                    <a:pt x="3856" y="1803"/>
                    <a:pt x="4488" y="1"/>
                  </a:cubicBezTo>
                  <a:close/>
                </a:path>
              </a:pathLst>
            </a:custGeom>
            <a:solidFill>
              <a:srgbClr val="FFA5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20" name="Google Shape;1046;p37"/>
            <p:cNvSpPr/>
            <p:nvPr/>
          </p:nvSpPr>
          <p:spPr>
            <a:xfrm>
              <a:off x="2347925" y="1973875"/>
              <a:ext cx="29000" cy="24875"/>
            </a:xfrm>
            <a:custGeom>
              <a:avLst/>
              <a:gdLst/>
              <a:ahLst/>
              <a:cxnLst/>
              <a:rect l="l" t="t" r="r" b="b"/>
              <a:pathLst>
                <a:path w="1160" h="995" extrusionOk="0">
                  <a:moveTo>
                    <a:pt x="666" y="0"/>
                  </a:moveTo>
                  <a:cubicBezTo>
                    <a:pt x="219" y="0"/>
                    <a:pt x="0" y="528"/>
                    <a:pt x="310" y="850"/>
                  </a:cubicBezTo>
                  <a:cubicBezTo>
                    <a:pt x="414" y="950"/>
                    <a:pt x="539" y="995"/>
                    <a:pt x="662" y="995"/>
                  </a:cubicBezTo>
                  <a:cubicBezTo>
                    <a:pt x="918" y="995"/>
                    <a:pt x="1160" y="797"/>
                    <a:pt x="1160" y="494"/>
                  </a:cubicBezTo>
                  <a:cubicBezTo>
                    <a:pt x="1160" y="218"/>
                    <a:pt x="942" y="0"/>
                    <a:pt x="666"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21" name="Google Shape;1047;p37"/>
            <p:cNvSpPr/>
            <p:nvPr/>
          </p:nvSpPr>
          <p:spPr>
            <a:xfrm>
              <a:off x="2330425" y="2009450"/>
              <a:ext cx="58275" cy="58275"/>
            </a:xfrm>
            <a:custGeom>
              <a:avLst/>
              <a:gdLst/>
              <a:ahLst/>
              <a:cxnLst/>
              <a:rect l="l" t="t" r="r" b="b"/>
              <a:pathLst>
                <a:path w="2331" h="2331" extrusionOk="0">
                  <a:moveTo>
                    <a:pt x="1160" y="1"/>
                  </a:moveTo>
                  <a:cubicBezTo>
                    <a:pt x="517" y="1"/>
                    <a:pt x="0" y="517"/>
                    <a:pt x="0" y="1160"/>
                  </a:cubicBezTo>
                  <a:cubicBezTo>
                    <a:pt x="0" y="1814"/>
                    <a:pt x="517" y="2330"/>
                    <a:pt x="1160" y="2330"/>
                  </a:cubicBezTo>
                  <a:cubicBezTo>
                    <a:pt x="1802" y="2330"/>
                    <a:pt x="2330" y="1814"/>
                    <a:pt x="2330" y="1160"/>
                  </a:cubicBezTo>
                  <a:cubicBezTo>
                    <a:pt x="2330" y="517"/>
                    <a:pt x="1802" y="1"/>
                    <a:pt x="1160" y="1"/>
                  </a:cubicBezTo>
                  <a:close/>
                </a:path>
              </a:pathLst>
            </a:custGeom>
            <a:solidFill>
              <a:srgbClr val="F78F8F"/>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22" name="Google Shape;1048;p37"/>
            <p:cNvSpPr/>
            <p:nvPr/>
          </p:nvSpPr>
          <p:spPr>
            <a:xfrm>
              <a:off x="2069325" y="1756175"/>
              <a:ext cx="194225" cy="156600"/>
            </a:xfrm>
            <a:custGeom>
              <a:avLst/>
              <a:gdLst/>
              <a:ahLst/>
              <a:cxnLst/>
              <a:rect l="l" t="t" r="r" b="b"/>
              <a:pathLst>
                <a:path w="7769" h="6264" extrusionOk="0">
                  <a:moveTo>
                    <a:pt x="3470" y="0"/>
                  </a:moveTo>
                  <a:cubicBezTo>
                    <a:pt x="3015" y="0"/>
                    <a:pt x="2563" y="164"/>
                    <a:pt x="2146" y="537"/>
                  </a:cubicBezTo>
                  <a:cubicBezTo>
                    <a:pt x="0" y="2442"/>
                    <a:pt x="2043" y="4450"/>
                    <a:pt x="3409" y="5357"/>
                  </a:cubicBezTo>
                  <a:cubicBezTo>
                    <a:pt x="4384" y="6000"/>
                    <a:pt x="6852" y="6264"/>
                    <a:pt x="6852" y="6264"/>
                  </a:cubicBezTo>
                  <a:cubicBezTo>
                    <a:pt x="7768" y="3544"/>
                    <a:pt x="5584" y="0"/>
                    <a:pt x="3470" y="0"/>
                  </a:cubicBezTo>
                  <a:close/>
                </a:path>
              </a:pathLst>
            </a:custGeom>
            <a:solidFill>
              <a:srgbClr val="FE67BE"/>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grpSp>
      <p:sp>
        <p:nvSpPr>
          <p:cNvPr id="123" name="Rectangle 122"/>
          <p:cNvSpPr/>
          <p:nvPr/>
        </p:nvSpPr>
        <p:spPr>
          <a:xfrm>
            <a:off x="3010056" y="6058393"/>
            <a:ext cx="2492584" cy="677641"/>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66943" rtl="0" eaLnBrk="1" fontAlgn="base" latinLnBrk="0" hangingPunct="1">
              <a:lnSpc>
                <a:spcPct val="100000"/>
              </a:lnSpc>
              <a:spcBef>
                <a:spcPct val="0"/>
              </a:spcBef>
              <a:spcAft>
                <a:spcPct val="0"/>
              </a:spcAft>
              <a:buClrTx/>
              <a:buSzTx/>
              <a:buFontTx/>
              <a:buNone/>
              <a:tabLst/>
              <a:defRPr/>
            </a:pPr>
            <a:r>
              <a:rPr kumimoji="0" lang="en-US" sz="1896" b="0" i="0" u="none" strike="noStrike" kern="1200" cap="none" spc="0" normalizeH="0" baseline="0" noProof="0" dirty="0" err="1">
                <a:ln>
                  <a:noFill/>
                </a:ln>
                <a:solidFill>
                  <a:prstClr val="black">
                    <a:lumMod val="95000"/>
                    <a:lumOff val="5000"/>
                  </a:prstClr>
                </a:solidFill>
                <a:effectLst/>
                <a:uLnTx/>
                <a:uFillTx/>
                <a:latin typeface="Arial" panose="020B0604020202020204" pitchFamily="34" charset="0"/>
                <a:ea typeface="+mn-ea"/>
                <a:cs typeface="Arial" panose="020B0604020202020204" pitchFamily="34" charset="0"/>
              </a:rPr>
              <a:t>Ghi</a:t>
            </a:r>
            <a:r>
              <a:rPr kumimoji="0" lang="en-US" sz="1896" b="0" i="0" u="none" strike="noStrike" kern="1200" cap="none" spc="0" normalizeH="0" baseline="0" noProof="0" dirty="0">
                <a:ln>
                  <a:noFill/>
                </a:ln>
                <a:solidFill>
                  <a:prstClr val="black">
                    <a:lumMod val="95000"/>
                    <a:lumOff val="5000"/>
                  </a:prstClr>
                </a:solidFill>
                <a:effectLst/>
                <a:uLnTx/>
                <a:uFillTx/>
                <a:latin typeface="Arial" panose="020B0604020202020204" pitchFamily="34" charset="0"/>
                <a:ea typeface="+mn-ea"/>
                <a:cs typeface="Arial" panose="020B0604020202020204" pitchFamily="34" charset="0"/>
              </a:rPr>
              <a:t> </a:t>
            </a:r>
            <a:r>
              <a:rPr kumimoji="0" lang="en-US" sz="1896" b="0" i="0" u="none" strike="noStrike" kern="1200" cap="none" spc="0" normalizeH="0" baseline="0" noProof="0" dirty="0" err="1">
                <a:ln>
                  <a:noFill/>
                </a:ln>
                <a:solidFill>
                  <a:prstClr val="black">
                    <a:lumMod val="95000"/>
                    <a:lumOff val="5000"/>
                  </a:prstClr>
                </a:solidFill>
                <a:effectLst/>
                <a:uLnTx/>
                <a:uFillTx/>
                <a:latin typeface="Arial" panose="020B0604020202020204" pitchFamily="34" charset="0"/>
                <a:ea typeface="+mn-ea"/>
                <a:cs typeface="Arial" panose="020B0604020202020204" pitchFamily="34" charset="0"/>
              </a:rPr>
              <a:t>chú</a:t>
            </a:r>
            <a:r>
              <a:rPr kumimoji="0" lang="en-US" sz="1896" b="0" i="0" u="none" strike="noStrike" kern="1200" cap="none" spc="0" normalizeH="0" baseline="0" noProof="0" dirty="0">
                <a:ln>
                  <a:noFill/>
                </a:ln>
                <a:solidFill>
                  <a:prstClr val="black">
                    <a:lumMod val="95000"/>
                    <a:lumOff val="5000"/>
                  </a:prstClr>
                </a:solidFill>
                <a:effectLst/>
                <a:uLnTx/>
                <a:uFillTx/>
                <a:latin typeface="Arial" panose="020B0604020202020204" pitchFamily="34" charset="0"/>
                <a:ea typeface="+mn-ea"/>
                <a:cs typeface="Arial" panose="020B0604020202020204" pitchFamily="34" charset="0"/>
              </a:rPr>
              <a:t>: HS </a:t>
            </a:r>
            <a:r>
              <a:rPr kumimoji="0" lang="en-US" sz="1896" b="0" i="0" u="none" strike="noStrike" kern="1200" cap="none" spc="0" normalizeH="0" baseline="0" noProof="0" dirty="0" err="1">
                <a:ln>
                  <a:noFill/>
                </a:ln>
                <a:solidFill>
                  <a:prstClr val="black">
                    <a:lumMod val="95000"/>
                    <a:lumOff val="5000"/>
                  </a:prstClr>
                </a:solidFill>
                <a:effectLst/>
                <a:uLnTx/>
                <a:uFillTx/>
                <a:latin typeface="Arial" panose="020B0604020202020204" pitchFamily="34" charset="0"/>
                <a:ea typeface="+mn-ea"/>
                <a:cs typeface="Arial" panose="020B0604020202020204" pitchFamily="34" charset="0"/>
              </a:rPr>
              <a:t>trả</a:t>
            </a:r>
            <a:r>
              <a:rPr kumimoji="0" lang="en-US" sz="1896" b="0" i="0" u="none" strike="noStrike" kern="1200" cap="none" spc="0" normalizeH="0" baseline="0" noProof="0" dirty="0">
                <a:ln>
                  <a:noFill/>
                </a:ln>
                <a:solidFill>
                  <a:prstClr val="black">
                    <a:lumMod val="95000"/>
                    <a:lumOff val="5000"/>
                  </a:prstClr>
                </a:solidFill>
                <a:effectLst/>
                <a:uLnTx/>
                <a:uFillTx/>
                <a:latin typeface="Arial" panose="020B0604020202020204" pitchFamily="34" charset="0"/>
                <a:ea typeface="+mn-ea"/>
                <a:cs typeface="Arial" panose="020B0604020202020204" pitchFamily="34" charset="0"/>
              </a:rPr>
              <a:t> </a:t>
            </a:r>
            <a:r>
              <a:rPr kumimoji="0" lang="en-US" sz="1896" b="0" i="0" u="none" strike="noStrike" kern="1200" cap="none" spc="0" normalizeH="0" baseline="0" noProof="0" dirty="0" err="1">
                <a:ln>
                  <a:noFill/>
                </a:ln>
                <a:solidFill>
                  <a:prstClr val="black">
                    <a:lumMod val="95000"/>
                    <a:lumOff val="5000"/>
                  </a:prstClr>
                </a:solidFill>
                <a:effectLst/>
                <a:uLnTx/>
                <a:uFillTx/>
                <a:latin typeface="Arial" panose="020B0604020202020204" pitchFamily="34" charset="0"/>
                <a:ea typeface="+mn-ea"/>
                <a:cs typeface="Arial" panose="020B0604020202020204" pitchFamily="34" charset="0"/>
              </a:rPr>
              <a:t>lời</a:t>
            </a:r>
            <a:r>
              <a:rPr kumimoji="0" lang="en-US" sz="1896" b="0" i="0" u="none" strike="noStrike" kern="1200" cap="none" spc="0" normalizeH="0" baseline="0" noProof="0" dirty="0">
                <a:ln>
                  <a:noFill/>
                </a:ln>
                <a:solidFill>
                  <a:prstClr val="black">
                    <a:lumMod val="95000"/>
                    <a:lumOff val="5000"/>
                  </a:prstClr>
                </a:solidFill>
                <a:effectLst/>
                <a:uLnTx/>
                <a:uFillTx/>
                <a:latin typeface="Arial" panose="020B0604020202020204" pitchFamily="34" charset="0"/>
                <a:ea typeface="+mn-ea"/>
                <a:cs typeface="Arial" panose="020B0604020202020204" pitchFamily="34" charset="0"/>
              </a:rPr>
              <a:t> </a:t>
            </a:r>
            <a:r>
              <a:rPr kumimoji="0" lang="en-US" sz="1896" b="0" i="0" u="none" strike="noStrike" kern="1200" cap="none" spc="0" normalizeH="0" baseline="0" noProof="0" dirty="0" err="1">
                <a:ln>
                  <a:noFill/>
                </a:ln>
                <a:solidFill>
                  <a:prstClr val="black">
                    <a:lumMod val="95000"/>
                    <a:lumOff val="5000"/>
                  </a:prstClr>
                </a:solidFill>
                <a:effectLst/>
                <a:uLnTx/>
                <a:uFillTx/>
                <a:latin typeface="Arial" panose="020B0604020202020204" pitchFamily="34" charset="0"/>
                <a:ea typeface="+mn-ea"/>
                <a:cs typeface="Arial" panose="020B0604020202020204" pitchFamily="34" charset="0"/>
              </a:rPr>
              <a:t>xong</a:t>
            </a:r>
            <a:r>
              <a:rPr kumimoji="0" lang="en-US" sz="1896" b="0" i="0" u="none" strike="noStrike" kern="1200" cap="none" spc="0" normalizeH="0" baseline="0" noProof="0" dirty="0">
                <a:ln>
                  <a:noFill/>
                </a:ln>
                <a:solidFill>
                  <a:prstClr val="black">
                    <a:lumMod val="95000"/>
                    <a:lumOff val="5000"/>
                  </a:prstClr>
                </a:solidFill>
                <a:effectLst/>
                <a:uLnTx/>
                <a:uFillTx/>
                <a:latin typeface="Arial" panose="020B0604020202020204" pitchFamily="34" charset="0"/>
                <a:ea typeface="+mn-ea"/>
                <a:cs typeface="Arial" panose="020B0604020202020204" pitchFamily="34" charset="0"/>
              </a:rPr>
              <a:t> click </a:t>
            </a:r>
            <a:r>
              <a:rPr kumimoji="0" lang="en-US" sz="1896" b="0" i="0" u="none" strike="noStrike" kern="1200" cap="none" spc="0" normalizeH="0" baseline="0" noProof="0" dirty="0" err="1">
                <a:ln>
                  <a:noFill/>
                </a:ln>
                <a:solidFill>
                  <a:prstClr val="black">
                    <a:lumMod val="95000"/>
                    <a:lumOff val="5000"/>
                  </a:prstClr>
                </a:solidFill>
                <a:effectLst/>
                <a:uLnTx/>
                <a:uFillTx/>
                <a:latin typeface="Arial" panose="020B0604020202020204" pitchFamily="34" charset="0"/>
                <a:ea typeface="+mn-ea"/>
                <a:cs typeface="Arial" panose="020B0604020202020204" pitchFamily="34" charset="0"/>
              </a:rPr>
              <a:t>Trở</a:t>
            </a:r>
            <a:r>
              <a:rPr kumimoji="0" lang="en-US" sz="1896" b="0" i="0" u="none" strike="noStrike" kern="1200" cap="none" spc="0" normalizeH="0" baseline="0" noProof="0" dirty="0">
                <a:ln>
                  <a:noFill/>
                </a:ln>
                <a:solidFill>
                  <a:prstClr val="black">
                    <a:lumMod val="95000"/>
                    <a:lumOff val="5000"/>
                  </a:prstClr>
                </a:solidFill>
                <a:effectLst/>
                <a:uLnTx/>
                <a:uFillTx/>
                <a:latin typeface="Arial" panose="020B0604020202020204" pitchFamily="34" charset="0"/>
                <a:ea typeface="+mn-ea"/>
                <a:cs typeface="Arial" panose="020B0604020202020204" pitchFamily="34" charset="0"/>
              </a:rPr>
              <a:t> </a:t>
            </a:r>
            <a:r>
              <a:rPr kumimoji="0" lang="en-US" sz="1896" b="0" i="0" u="none" strike="noStrike" kern="1200" cap="none" spc="0" normalizeH="0" baseline="0" noProof="0" dirty="0" err="1">
                <a:ln>
                  <a:noFill/>
                </a:ln>
                <a:solidFill>
                  <a:prstClr val="black">
                    <a:lumMod val="95000"/>
                    <a:lumOff val="5000"/>
                  </a:prstClr>
                </a:solidFill>
                <a:effectLst/>
                <a:uLnTx/>
                <a:uFillTx/>
                <a:latin typeface="Arial" panose="020B0604020202020204" pitchFamily="34" charset="0"/>
                <a:ea typeface="+mn-ea"/>
                <a:cs typeface="Arial" panose="020B0604020202020204" pitchFamily="34" charset="0"/>
              </a:rPr>
              <a:t>về</a:t>
            </a:r>
            <a:endParaRPr kumimoji="0" lang="en-US" sz="1896" b="0" i="0" u="none" strike="noStrike" kern="1200" cap="none" spc="0" normalizeH="0" baseline="0" noProof="0" dirty="0">
              <a:ln>
                <a:noFill/>
              </a:ln>
              <a:solidFill>
                <a:prstClr val="black">
                  <a:lumMod val="95000"/>
                  <a:lumOff val="5000"/>
                </a:prstClr>
              </a:solidFill>
              <a:effectLst/>
              <a:uLnTx/>
              <a:uFillTx/>
              <a:latin typeface="Arial" panose="020B0604020202020204" pitchFamily="34" charset="0"/>
              <a:ea typeface="+mn-ea"/>
              <a:cs typeface="Arial" panose="020B0604020202020204" pitchFamily="34" charset="0"/>
            </a:endParaRPr>
          </a:p>
        </p:txBody>
      </p:sp>
      <p:grpSp>
        <p:nvGrpSpPr>
          <p:cNvPr id="4" name="Group 3"/>
          <p:cNvGrpSpPr/>
          <p:nvPr/>
        </p:nvGrpSpPr>
        <p:grpSpPr>
          <a:xfrm>
            <a:off x="2399563" y="150632"/>
            <a:ext cx="8178206" cy="3797974"/>
            <a:chOff x="5667646" y="720179"/>
            <a:chExt cx="7991705" cy="3575209"/>
          </a:xfrm>
        </p:grpSpPr>
        <p:sp>
          <p:nvSpPr>
            <p:cNvPr id="82" name="Rectangle 81"/>
            <p:cNvSpPr/>
            <p:nvPr/>
          </p:nvSpPr>
          <p:spPr>
            <a:xfrm>
              <a:off x="6145081" y="1924156"/>
              <a:ext cx="7514270" cy="2371232"/>
            </a:xfrm>
            <a:prstGeom prst="rect">
              <a:avLst/>
            </a:prstGeom>
            <a:ln w="38100"/>
          </p:spPr>
          <p:style>
            <a:lnRef idx="2">
              <a:schemeClr val="accent2"/>
            </a:lnRef>
            <a:fillRef idx="1">
              <a:schemeClr val="lt1"/>
            </a:fillRef>
            <a:effectRef idx="0">
              <a:schemeClr val="accent2"/>
            </a:effectRef>
            <a:fontRef idx="minor">
              <a:schemeClr val="dk1"/>
            </a:fontRef>
          </p:style>
          <p:txBody>
            <a:bodyPr wrap="square" lIns="86699" tIns="43349" rIns="86699" bIns="43349">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3200" b="0" i="0" dirty="0">
                  <a:solidFill>
                    <a:srgbClr val="000000"/>
                  </a:solidFill>
                  <a:effectLst/>
                  <a:latin typeface="Open Sans" panose="020B0606030504020204" pitchFamily="34" charset="0"/>
                </a:rPr>
                <a:t>Mình gầy trơ xương</a:t>
              </a:r>
              <a:r>
                <a:rPr lang="vi-VN" sz="3200" dirty="0"/>
                <a:t/>
              </a:r>
              <a:br>
                <a:rPr lang="vi-VN" sz="3200" dirty="0"/>
              </a:br>
              <a:r>
                <a:rPr lang="vi-VN" sz="3200" b="0" i="0" dirty="0">
                  <a:solidFill>
                    <a:srgbClr val="000000"/>
                  </a:solidFill>
                  <a:effectLst/>
                  <a:latin typeface="Open Sans" panose="020B0606030504020204" pitchFamily="34" charset="0"/>
                </a:rPr>
                <a:t>Sừng gương ngang ngạnh</a:t>
              </a:r>
              <a:r>
                <a:rPr lang="vi-VN" sz="3200" dirty="0"/>
                <a:t/>
              </a:r>
              <a:br>
                <a:rPr lang="vi-VN" sz="3200" dirty="0"/>
              </a:br>
              <a:r>
                <a:rPr lang="vi-VN" sz="3200" b="0" i="0" dirty="0">
                  <a:solidFill>
                    <a:srgbClr val="000000"/>
                  </a:solidFill>
                  <a:effectLst/>
                  <a:latin typeface="Open Sans" panose="020B0606030504020204" pitchFamily="34" charset="0"/>
                </a:rPr>
                <a:t>Chân tròn vành vạnh</a:t>
              </a:r>
              <a:r>
                <a:rPr lang="vi-VN" sz="3200" dirty="0"/>
                <a:t/>
              </a:r>
              <a:br>
                <a:rPr lang="vi-VN" sz="3200" dirty="0"/>
              </a:br>
              <a:r>
                <a:rPr lang="vi-VN" sz="3200" b="0" i="0" dirty="0">
                  <a:solidFill>
                    <a:srgbClr val="000000"/>
                  </a:solidFill>
                  <a:effectLst/>
                  <a:latin typeface="Open Sans" panose="020B0606030504020204" pitchFamily="34" charset="0"/>
                </a:rPr>
                <a:t>Người cưỡi mới đi. </a:t>
              </a:r>
              <a:endParaRPr lang="en-US" sz="3200" b="0" i="0" dirty="0">
                <a:solidFill>
                  <a:srgbClr val="000000"/>
                </a:solidFill>
                <a:effectLst/>
                <a:latin typeface="Open Sans" panose="020B0606030504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prstClr val="black"/>
                  </a:solidFill>
                  <a:effectLst/>
                  <a:uLnTx/>
                  <a:uFillTx/>
                  <a:latin typeface="Calibri"/>
                  <a:ea typeface="Calibri" panose="020F0502020204030204" pitchFamily="34" charset="0"/>
                  <a:cs typeface="+mn-cs"/>
                </a:rPr>
                <a:t>(</a:t>
              </a:r>
              <a:r>
                <a:rPr kumimoji="0" lang="en-US" sz="3000" b="0" i="0" u="none" strike="noStrike" kern="1200" cap="none" spc="0" normalizeH="0" baseline="0" noProof="0" dirty="0" err="1">
                  <a:ln>
                    <a:noFill/>
                  </a:ln>
                  <a:solidFill>
                    <a:prstClr val="black"/>
                  </a:solidFill>
                  <a:effectLst/>
                  <a:uLnTx/>
                  <a:uFillTx/>
                  <a:latin typeface="Calibri"/>
                  <a:ea typeface="Calibri" panose="020F0502020204030204" pitchFamily="34" charset="0"/>
                  <a:cs typeface="+mn-cs"/>
                </a:rPr>
                <a:t>Là</a:t>
              </a:r>
              <a:r>
                <a:rPr kumimoji="0" lang="en-US" sz="3000" b="0" i="0" u="none" strike="noStrike" kern="1200" cap="none" spc="0" normalizeH="0" baseline="0" noProof="0" dirty="0">
                  <a:ln>
                    <a:noFill/>
                  </a:ln>
                  <a:solidFill>
                    <a:prstClr val="black"/>
                  </a:solidFill>
                  <a:effectLst/>
                  <a:uLnTx/>
                  <a:uFillTx/>
                  <a:latin typeface="Calibri"/>
                  <a:ea typeface="Calibri" panose="020F0502020204030204" pitchFamily="34" charset="0"/>
                  <a:cs typeface="+mn-cs"/>
                </a:rPr>
                <a:t> </a:t>
              </a:r>
              <a:r>
                <a:rPr kumimoji="0" lang="en-US" sz="3000" b="0" i="0" u="none" strike="noStrike" kern="1200" cap="none" spc="0" normalizeH="0" baseline="0" noProof="0" dirty="0" err="1">
                  <a:ln>
                    <a:noFill/>
                  </a:ln>
                  <a:solidFill>
                    <a:prstClr val="black"/>
                  </a:solidFill>
                  <a:effectLst/>
                  <a:uLnTx/>
                  <a:uFillTx/>
                  <a:latin typeface="Calibri"/>
                  <a:ea typeface="Calibri" panose="020F0502020204030204" pitchFamily="34" charset="0"/>
                  <a:cs typeface="+mn-cs"/>
                </a:rPr>
                <a:t>cái</a:t>
              </a:r>
              <a:r>
                <a:rPr kumimoji="0" lang="en-US" sz="3000" b="0" i="0" u="none" strike="noStrike" kern="1200" cap="none" spc="0" normalizeH="0" baseline="0" noProof="0" dirty="0">
                  <a:ln>
                    <a:noFill/>
                  </a:ln>
                  <a:solidFill>
                    <a:prstClr val="black"/>
                  </a:solidFill>
                  <a:effectLst/>
                  <a:uLnTx/>
                  <a:uFillTx/>
                  <a:latin typeface="Calibri"/>
                  <a:ea typeface="Calibri" panose="020F0502020204030204" pitchFamily="34" charset="0"/>
                  <a:cs typeface="+mn-cs"/>
                </a:rPr>
                <a:t> </a:t>
              </a:r>
              <a:r>
                <a:rPr kumimoji="0" lang="en-US" sz="3000" b="0" i="0" u="none" strike="noStrike" kern="1200" cap="none" spc="0" normalizeH="0" baseline="0" noProof="0" dirty="0" err="1">
                  <a:ln>
                    <a:noFill/>
                  </a:ln>
                  <a:solidFill>
                    <a:prstClr val="black"/>
                  </a:solidFill>
                  <a:effectLst/>
                  <a:uLnTx/>
                  <a:uFillTx/>
                  <a:latin typeface="Calibri"/>
                  <a:ea typeface="Calibri" panose="020F0502020204030204" pitchFamily="34" charset="0"/>
                  <a:cs typeface="+mn-cs"/>
                </a:rPr>
                <a:t>gì</a:t>
              </a:r>
              <a:r>
                <a:rPr kumimoji="0" lang="en-US" sz="3000" b="0" i="0" u="none" strike="noStrike" kern="1200" cap="none" spc="0" normalizeH="0" baseline="0" noProof="0" dirty="0">
                  <a:ln>
                    <a:noFill/>
                  </a:ln>
                  <a:solidFill>
                    <a:prstClr val="black"/>
                  </a:solidFill>
                  <a:effectLst/>
                  <a:uLnTx/>
                  <a:uFillTx/>
                  <a:latin typeface="Calibri"/>
                  <a:ea typeface="Calibri" panose="020F0502020204030204" pitchFamily="34" charset="0"/>
                  <a:cs typeface="+mn-cs"/>
                </a:rPr>
                <a:t>?)</a:t>
              </a:r>
            </a:p>
          </p:txBody>
        </p:sp>
        <p:grpSp>
          <p:nvGrpSpPr>
            <p:cNvPr id="128" name="Google Shape;1012;p37"/>
            <p:cNvGrpSpPr/>
            <p:nvPr/>
          </p:nvGrpSpPr>
          <p:grpSpPr>
            <a:xfrm>
              <a:off x="5667646" y="720179"/>
              <a:ext cx="1455282" cy="1508052"/>
              <a:chOff x="5949775" y="2481625"/>
              <a:chExt cx="400600" cy="445825"/>
            </a:xfrm>
          </p:grpSpPr>
          <p:sp>
            <p:nvSpPr>
              <p:cNvPr id="129" name="Google Shape;1013;p37"/>
              <p:cNvSpPr/>
              <p:nvPr/>
            </p:nvSpPr>
            <p:spPr>
              <a:xfrm>
                <a:off x="5949775" y="2746875"/>
                <a:ext cx="72925" cy="42200"/>
              </a:xfrm>
              <a:custGeom>
                <a:avLst/>
                <a:gdLst/>
                <a:ahLst/>
                <a:cxnLst/>
                <a:rect l="l" t="t" r="r" b="b"/>
                <a:pathLst>
                  <a:path w="2917" h="1688" extrusionOk="0">
                    <a:moveTo>
                      <a:pt x="2916" y="0"/>
                    </a:moveTo>
                    <a:lnTo>
                      <a:pt x="1" y="849"/>
                    </a:lnTo>
                    <a:lnTo>
                      <a:pt x="2916" y="1687"/>
                    </a:lnTo>
                    <a:lnTo>
                      <a:pt x="2916" y="0"/>
                    </a:lnTo>
                    <a:close/>
                  </a:path>
                </a:pathLst>
              </a:custGeom>
              <a:solidFill>
                <a:srgbClr val="84004C"/>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30" name="Google Shape;1014;p37"/>
              <p:cNvSpPr/>
              <p:nvPr/>
            </p:nvSpPr>
            <p:spPr>
              <a:xfrm>
                <a:off x="6061400" y="2481625"/>
                <a:ext cx="176625" cy="179175"/>
              </a:xfrm>
              <a:custGeom>
                <a:avLst/>
                <a:gdLst/>
                <a:ahLst/>
                <a:cxnLst/>
                <a:rect l="l" t="t" r="r" b="b"/>
                <a:pathLst>
                  <a:path w="7065" h="7167" extrusionOk="0">
                    <a:moveTo>
                      <a:pt x="3451" y="1"/>
                    </a:moveTo>
                    <a:cubicBezTo>
                      <a:pt x="3204" y="1"/>
                      <a:pt x="2945" y="49"/>
                      <a:pt x="2675" y="154"/>
                    </a:cubicBezTo>
                    <a:cubicBezTo>
                      <a:pt x="1" y="1187"/>
                      <a:pt x="1206" y="3781"/>
                      <a:pt x="2158" y="5112"/>
                    </a:cubicBezTo>
                    <a:cubicBezTo>
                      <a:pt x="2858" y="6065"/>
                      <a:pt x="5085" y="7167"/>
                      <a:pt x="5085" y="7167"/>
                    </a:cubicBezTo>
                    <a:cubicBezTo>
                      <a:pt x="7064" y="4719"/>
                      <a:pt x="5876" y="1"/>
                      <a:pt x="3451" y="1"/>
                    </a:cubicBezTo>
                    <a:close/>
                  </a:path>
                </a:pathLst>
              </a:custGeom>
              <a:solidFill>
                <a:schemeClr val="accent6">
                  <a:lumMod val="50000"/>
                </a:schemeClr>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31" name="Google Shape;1015;p37"/>
              <p:cNvSpPr/>
              <p:nvPr/>
            </p:nvSpPr>
            <p:spPr>
              <a:xfrm>
                <a:off x="6060875" y="2857825"/>
                <a:ext cx="34425" cy="62000"/>
              </a:xfrm>
              <a:custGeom>
                <a:avLst/>
                <a:gdLst/>
                <a:ahLst/>
                <a:cxnLst/>
                <a:rect l="l" t="t" r="r" b="b"/>
                <a:pathLst>
                  <a:path w="1377" h="2480" extrusionOk="0">
                    <a:moveTo>
                      <a:pt x="954" y="0"/>
                    </a:moveTo>
                    <a:cubicBezTo>
                      <a:pt x="814" y="0"/>
                      <a:pt x="670" y="71"/>
                      <a:pt x="607" y="233"/>
                    </a:cubicBezTo>
                    <a:cubicBezTo>
                      <a:pt x="377" y="819"/>
                      <a:pt x="182" y="1427"/>
                      <a:pt x="56" y="2047"/>
                    </a:cubicBezTo>
                    <a:cubicBezTo>
                      <a:pt x="1" y="2309"/>
                      <a:pt x="219" y="2480"/>
                      <a:pt x="422" y="2480"/>
                    </a:cubicBezTo>
                    <a:cubicBezTo>
                      <a:pt x="557" y="2480"/>
                      <a:pt x="685" y="2404"/>
                      <a:pt x="722" y="2230"/>
                    </a:cubicBezTo>
                    <a:cubicBezTo>
                      <a:pt x="859" y="1611"/>
                      <a:pt x="1043" y="1002"/>
                      <a:pt x="1273" y="417"/>
                    </a:cubicBezTo>
                    <a:cubicBezTo>
                      <a:pt x="1377" y="166"/>
                      <a:pt x="1169" y="0"/>
                      <a:pt x="954"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32" name="Google Shape;1016;p37"/>
              <p:cNvSpPr/>
              <p:nvPr/>
            </p:nvSpPr>
            <p:spPr>
              <a:xfrm>
                <a:off x="6123225" y="2865225"/>
                <a:ext cx="20400" cy="62225"/>
              </a:xfrm>
              <a:custGeom>
                <a:avLst/>
                <a:gdLst/>
                <a:ahLst/>
                <a:cxnLst/>
                <a:rect l="l" t="t" r="r" b="b"/>
                <a:pathLst>
                  <a:path w="816" h="2489" extrusionOk="0">
                    <a:moveTo>
                      <a:pt x="473" y="0"/>
                    </a:moveTo>
                    <a:cubicBezTo>
                      <a:pt x="299" y="0"/>
                      <a:pt x="121" y="109"/>
                      <a:pt x="110" y="327"/>
                    </a:cubicBezTo>
                    <a:cubicBezTo>
                      <a:pt x="87" y="936"/>
                      <a:pt x="53" y="1544"/>
                      <a:pt x="18" y="2152"/>
                    </a:cubicBezTo>
                    <a:cubicBezTo>
                      <a:pt x="1" y="2376"/>
                      <a:pt x="164" y="2488"/>
                      <a:pt x="337" y="2488"/>
                    </a:cubicBezTo>
                    <a:cubicBezTo>
                      <a:pt x="509" y="2488"/>
                      <a:pt x="690" y="2376"/>
                      <a:pt x="707" y="2152"/>
                    </a:cubicBezTo>
                    <a:cubicBezTo>
                      <a:pt x="741" y="1544"/>
                      <a:pt x="776" y="936"/>
                      <a:pt x="810" y="327"/>
                    </a:cubicBezTo>
                    <a:cubicBezTo>
                      <a:pt x="816" y="109"/>
                      <a:pt x="646" y="0"/>
                      <a:pt x="473"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33" name="Google Shape;1017;p37"/>
              <p:cNvSpPr/>
              <p:nvPr/>
            </p:nvSpPr>
            <p:spPr>
              <a:xfrm>
                <a:off x="6197975" y="2865225"/>
                <a:ext cx="24825" cy="62125"/>
              </a:xfrm>
              <a:custGeom>
                <a:avLst/>
                <a:gdLst/>
                <a:ahLst/>
                <a:cxnLst/>
                <a:rect l="l" t="t" r="r" b="b"/>
                <a:pathLst>
                  <a:path w="993" h="2485" extrusionOk="0">
                    <a:moveTo>
                      <a:pt x="344" y="0"/>
                    </a:moveTo>
                    <a:cubicBezTo>
                      <a:pt x="170" y="0"/>
                      <a:pt x="1" y="109"/>
                      <a:pt x="12" y="327"/>
                    </a:cubicBezTo>
                    <a:cubicBezTo>
                      <a:pt x="35" y="970"/>
                      <a:pt x="127" y="1613"/>
                      <a:pt x="265" y="2244"/>
                    </a:cubicBezTo>
                    <a:cubicBezTo>
                      <a:pt x="305" y="2412"/>
                      <a:pt x="434" y="2485"/>
                      <a:pt x="568" y="2485"/>
                    </a:cubicBezTo>
                    <a:cubicBezTo>
                      <a:pt x="774" y="2485"/>
                      <a:pt x="993" y="2313"/>
                      <a:pt x="930" y="2049"/>
                    </a:cubicBezTo>
                    <a:cubicBezTo>
                      <a:pt x="804" y="1487"/>
                      <a:pt x="724" y="913"/>
                      <a:pt x="701" y="327"/>
                    </a:cubicBezTo>
                    <a:cubicBezTo>
                      <a:pt x="695" y="109"/>
                      <a:pt x="517" y="0"/>
                      <a:pt x="344"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34" name="Google Shape;1018;p37"/>
              <p:cNvSpPr/>
              <p:nvPr/>
            </p:nvSpPr>
            <p:spPr>
              <a:xfrm>
                <a:off x="6246675" y="2860325"/>
                <a:ext cx="35175" cy="56050"/>
              </a:xfrm>
              <a:custGeom>
                <a:avLst/>
                <a:gdLst/>
                <a:ahLst/>
                <a:cxnLst/>
                <a:rect l="l" t="t" r="r" b="b"/>
                <a:pathLst>
                  <a:path w="1407" h="2242" extrusionOk="0">
                    <a:moveTo>
                      <a:pt x="465" y="0"/>
                    </a:moveTo>
                    <a:cubicBezTo>
                      <a:pt x="244" y="0"/>
                      <a:pt x="1" y="252"/>
                      <a:pt x="119" y="535"/>
                    </a:cubicBezTo>
                    <a:cubicBezTo>
                      <a:pt x="325" y="1006"/>
                      <a:pt x="509" y="1499"/>
                      <a:pt x="658" y="1993"/>
                    </a:cubicBezTo>
                    <a:cubicBezTo>
                      <a:pt x="708" y="2167"/>
                      <a:pt x="847" y="2242"/>
                      <a:pt x="986" y="2242"/>
                    </a:cubicBezTo>
                    <a:cubicBezTo>
                      <a:pt x="1195" y="2242"/>
                      <a:pt x="1407" y="2071"/>
                      <a:pt x="1324" y="1809"/>
                    </a:cubicBezTo>
                    <a:cubicBezTo>
                      <a:pt x="1152" y="1258"/>
                      <a:pt x="956" y="707"/>
                      <a:pt x="715" y="179"/>
                    </a:cubicBezTo>
                    <a:cubicBezTo>
                      <a:pt x="661" y="53"/>
                      <a:pt x="565" y="0"/>
                      <a:pt x="465"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35" name="Google Shape;1019;p37"/>
              <p:cNvSpPr/>
              <p:nvPr/>
            </p:nvSpPr>
            <p:spPr>
              <a:xfrm>
                <a:off x="6096700" y="2834375"/>
                <a:ext cx="76625" cy="48225"/>
              </a:xfrm>
              <a:custGeom>
                <a:avLst/>
                <a:gdLst/>
                <a:ahLst/>
                <a:cxnLst/>
                <a:rect l="l" t="t" r="r" b="b"/>
                <a:pathLst>
                  <a:path w="3065" h="1929" extrusionOk="0">
                    <a:moveTo>
                      <a:pt x="0" y="1"/>
                    </a:moveTo>
                    <a:lnTo>
                      <a:pt x="0" y="1"/>
                    </a:lnTo>
                    <a:cubicBezTo>
                      <a:pt x="126" y="586"/>
                      <a:pt x="299" y="1171"/>
                      <a:pt x="494" y="1734"/>
                    </a:cubicBezTo>
                    <a:cubicBezTo>
                      <a:pt x="953" y="1871"/>
                      <a:pt x="1423" y="1929"/>
                      <a:pt x="1894" y="1929"/>
                    </a:cubicBezTo>
                    <a:lnTo>
                      <a:pt x="3065" y="1929"/>
                    </a:lnTo>
                    <a:cubicBezTo>
                      <a:pt x="2881" y="1401"/>
                      <a:pt x="2743" y="873"/>
                      <a:pt x="2629" y="322"/>
                    </a:cubicBezTo>
                    <a:cubicBezTo>
                      <a:pt x="1745" y="288"/>
                      <a:pt x="873" y="173"/>
                      <a:pt x="0" y="1"/>
                    </a:cubicBezTo>
                    <a:close/>
                  </a:path>
                </a:pathLst>
              </a:custGeom>
              <a:solidFill>
                <a:srgbClr val="FFA5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36" name="Google Shape;1020;p37"/>
              <p:cNvSpPr/>
              <p:nvPr/>
            </p:nvSpPr>
            <p:spPr>
              <a:xfrm>
                <a:off x="6081200" y="2625200"/>
                <a:ext cx="88975" cy="217225"/>
              </a:xfrm>
              <a:custGeom>
                <a:avLst/>
                <a:gdLst/>
                <a:ahLst/>
                <a:cxnLst/>
                <a:rect l="l" t="t" r="r" b="b"/>
                <a:pathLst>
                  <a:path w="3559" h="8689" extrusionOk="0">
                    <a:moveTo>
                      <a:pt x="2514" y="1"/>
                    </a:moveTo>
                    <a:cubicBezTo>
                      <a:pt x="2009" y="1"/>
                      <a:pt x="1493" y="81"/>
                      <a:pt x="1010" y="230"/>
                    </a:cubicBezTo>
                    <a:cubicBezTo>
                      <a:pt x="138" y="2859"/>
                      <a:pt x="0" y="5670"/>
                      <a:pt x="609" y="8368"/>
                    </a:cubicBezTo>
                    <a:cubicBezTo>
                      <a:pt x="1481" y="8540"/>
                      <a:pt x="2365" y="8655"/>
                      <a:pt x="3249" y="8689"/>
                    </a:cubicBezTo>
                    <a:cubicBezTo>
                      <a:pt x="2663" y="5889"/>
                      <a:pt x="2916" y="2847"/>
                      <a:pt x="3558" y="1"/>
                    </a:cubicBezTo>
                    <a:close/>
                  </a:path>
                </a:pathLst>
              </a:custGeom>
              <a:solidFill>
                <a:srgbClr val="FFDB45"/>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37" name="Google Shape;1021;p37"/>
              <p:cNvSpPr/>
              <p:nvPr/>
            </p:nvSpPr>
            <p:spPr>
              <a:xfrm>
                <a:off x="6031550" y="2816025"/>
                <a:ext cx="77500" cy="61700"/>
              </a:xfrm>
              <a:custGeom>
                <a:avLst/>
                <a:gdLst/>
                <a:ahLst/>
                <a:cxnLst/>
                <a:rect l="l" t="t" r="r" b="b"/>
                <a:pathLst>
                  <a:path w="3100" h="2468" extrusionOk="0">
                    <a:moveTo>
                      <a:pt x="1" y="0"/>
                    </a:moveTo>
                    <a:cubicBezTo>
                      <a:pt x="667" y="1205"/>
                      <a:pt x="1780" y="2089"/>
                      <a:pt x="3100" y="2468"/>
                    </a:cubicBezTo>
                    <a:cubicBezTo>
                      <a:pt x="2893" y="1905"/>
                      <a:pt x="2732" y="1320"/>
                      <a:pt x="2595" y="735"/>
                    </a:cubicBezTo>
                    <a:cubicBezTo>
                      <a:pt x="1711" y="562"/>
                      <a:pt x="850" y="310"/>
                      <a:pt x="1"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38" name="Google Shape;1022;p37"/>
              <p:cNvSpPr/>
              <p:nvPr/>
            </p:nvSpPr>
            <p:spPr>
              <a:xfrm>
                <a:off x="6015500" y="2630950"/>
                <a:ext cx="90975" cy="203450"/>
              </a:xfrm>
              <a:custGeom>
                <a:avLst/>
                <a:gdLst/>
                <a:ahLst/>
                <a:cxnLst/>
                <a:rect l="l" t="t" r="r" b="b"/>
                <a:pathLst>
                  <a:path w="3639" h="8138" extrusionOk="0">
                    <a:moveTo>
                      <a:pt x="3638" y="0"/>
                    </a:moveTo>
                    <a:lnTo>
                      <a:pt x="3638" y="0"/>
                    </a:lnTo>
                    <a:cubicBezTo>
                      <a:pt x="1481" y="677"/>
                      <a:pt x="0" y="2663"/>
                      <a:pt x="0" y="4924"/>
                    </a:cubicBezTo>
                    <a:cubicBezTo>
                      <a:pt x="0" y="5796"/>
                      <a:pt x="218" y="6646"/>
                      <a:pt x="643" y="7403"/>
                    </a:cubicBezTo>
                    <a:cubicBezTo>
                      <a:pt x="1492" y="7713"/>
                      <a:pt x="2353" y="7965"/>
                      <a:pt x="3237" y="8138"/>
                    </a:cubicBezTo>
                    <a:cubicBezTo>
                      <a:pt x="2628" y="5440"/>
                      <a:pt x="2766" y="2629"/>
                      <a:pt x="3638"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39" name="Google Shape;1023;p37"/>
              <p:cNvSpPr/>
              <p:nvPr/>
            </p:nvSpPr>
            <p:spPr>
              <a:xfrm>
                <a:off x="6162400" y="2838400"/>
                <a:ext cx="86400" cy="44200"/>
              </a:xfrm>
              <a:custGeom>
                <a:avLst/>
                <a:gdLst/>
                <a:ahLst/>
                <a:cxnLst/>
                <a:rect l="l" t="t" r="r" b="b"/>
                <a:pathLst>
                  <a:path w="3456" h="1768" extrusionOk="0">
                    <a:moveTo>
                      <a:pt x="3019" y="0"/>
                    </a:moveTo>
                    <a:cubicBezTo>
                      <a:pt x="2263" y="122"/>
                      <a:pt x="1500" y="178"/>
                      <a:pt x="736" y="178"/>
                    </a:cubicBezTo>
                    <a:cubicBezTo>
                      <a:pt x="491" y="178"/>
                      <a:pt x="246" y="172"/>
                      <a:pt x="1" y="161"/>
                    </a:cubicBezTo>
                    <a:lnTo>
                      <a:pt x="1" y="161"/>
                    </a:lnTo>
                    <a:cubicBezTo>
                      <a:pt x="104" y="712"/>
                      <a:pt x="253" y="1240"/>
                      <a:pt x="425" y="1768"/>
                    </a:cubicBezTo>
                    <a:lnTo>
                      <a:pt x="2652" y="1768"/>
                    </a:lnTo>
                    <a:cubicBezTo>
                      <a:pt x="2916" y="1768"/>
                      <a:pt x="3191" y="1756"/>
                      <a:pt x="3455" y="1710"/>
                    </a:cubicBezTo>
                    <a:cubicBezTo>
                      <a:pt x="3283" y="1148"/>
                      <a:pt x="3145" y="574"/>
                      <a:pt x="3019"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40" name="Google Shape;1024;p37"/>
              <p:cNvSpPr/>
              <p:nvPr/>
            </p:nvSpPr>
            <p:spPr>
              <a:xfrm>
                <a:off x="6147775" y="2625200"/>
                <a:ext cx="93850" cy="217650"/>
              </a:xfrm>
              <a:custGeom>
                <a:avLst/>
                <a:gdLst/>
                <a:ahLst/>
                <a:cxnLst/>
                <a:rect l="l" t="t" r="r" b="b"/>
                <a:pathLst>
                  <a:path w="3754" h="8706" extrusionOk="0">
                    <a:moveTo>
                      <a:pt x="884" y="1"/>
                    </a:moveTo>
                    <a:cubicBezTo>
                      <a:pt x="253" y="2836"/>
                      <a:pt x="0" y="5889"/>
                      <a:pt x="574" y="8689"/>
                    </a:cubicBezTo>
                    <a:cubicBezTo>
                      <a:pt x="822" y="8700"/>
                      <a:pt x="1069" y="8706"/>
                      <a:pt x="1316" y="8706"/>
                    </a:cubicBezTo>
                    <a:cubicBezTo>
                      <a:pt x="2086" y="8706"/>
                      <a:pt x="2851" y="8650"/>
                      <a:pt x="3616" y="8528"/>
                    </a:cubicBezTo>
                    <a:cubicBezTo>
                      <a:pt x="3019" y="5739"/>
                      <a:pt x="2973" y="2847"/>
                      <a:pt x="3753" y="35"/>
                    </a:cubicBezTo>
                    <a:cubicBezTo>
                      <a:pt x="3581" y="12"/>
                      <a:pt x="3409" y="1"/>
                      <a:pt x="3237"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41" name="Google Shape;1025;p37"/>
              <p:cNvSpPr/>
              <p:nvPr/>
            </p:nvSpPr>
            <p:spPr>
              <a:xfrm>
                <a:off x="6209999" y="2617577"/>
                <a:ext cx="135475" cy="212350"/>
              </a:xfrm>
              <a:custGeom>
                <a:avLst/>
                <a:gdLst/>
                <a:ahLst/>
                <a:cxnLst/>
                <a:rect l="l" t="t" r="r" b="b"/>
                <a:pathLst>
                  <a:path w="5419" h="8494" extrusionOk="0">
                    <a:moveTo>
                      <a:pt x="793" y="0"/>
                    </a:moveTo>
                    <a:cubicBezTo>
                      <a:pt x="1" y="2812"/>
                      <a:pt x="47" y="5704"/>
                      <a:pt x="644" y="8493"/>
                    </a:cubicBezTo>
                    <a:cubicBezTo>
                      <a:pt x="2285" y="8241"/>
                      <a:pt x="3834" y="7690"/>
                      <a:pt x="5131" y="6795"/>
                    </a:cubicBezTo>
                    <a:cubicBezTo>
                      <a:pt x="5326" y="6255"/>
                      <a:pt x="5418" y="5693"/>
                      <a:pt x="5418" y="5119"/>
                    </a:cubicBezTo>
                    <a:cubicBezTo>
                      <a:pt x="5407" y="2479"/>
                      <a:pt x="3410" y="264"/>
                      <a:pt x="793" y="0"/>
                    </a:cubicBezTo>
                    <a:close/>
                  </a:path>
                </a:pathLst>
              </a:custGeom>
              <a:solidFill>
                <a:srgbClr val="FFDB45"/>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42" name="Google Shape;1026;p37"/>
              <p:cNvSpPr/>
              <p:nvPr/>
            </p:nvSpPr>
            <p:spPr>
              <a:xfrm>
                <a:off x="6238150" y="2795925"/>
                <a:ext cx="112225" cy="85250"/>
              </a:xfrm>
              <a:custGeom>
                <a:avLst/>
                <a:gdLst/>
                <a:ahLst/>
                <a:cxnLst/>
                <a:rect l="l" t="t" r="r" b="b"/>
                <a:pathLst>
                  <a:path w="4489" h="3410" extrusionOk="0">
                    <a:moveTo>
                      <a:pt x="4488" y="1"/>
                    </a:moveTo>
                    <a:lnTo>
                      <a:pt x="4488" y="1"/>
                    </a:lnTo>
                    <a:cubicBezTo>
                      <a:pt x="3180" y="896"/>
                      <a:pt x="1630" y="1447"/>
                      <a:pt x="1" y="1699"/>
                    </a:cubicBezTo>
                    <a:cubicBezTo>
                      <a:pt x="115" y="2273"/>
                      <a:pt x="265" y="2847"/>
                      <a:pt x="425" y="3409"/>
                    </a:cubicBezTo>
                    <a:cubicBezTo>
                      <a:pt x="2307" y="3099"/>
                      <a:pt x="3857" y="1803"/>
                      <a:pt x="4488" y="1"/>
                    </a:cubicBezTo>
                    <a:close/>
                  </a:path>
                </a:pathLst>
              </a:custGeom>
              <a:solidFill>
                <a:srgbClr val="FFA5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43" name="Google Shape;1027;p37"/>
              <p:cNvSpPr/>
              <p:nvPr/>
            </p:nvSpPr>
            <p:spPr>
              <a:xfrm>
                <a:off x="6284050" y="2722175"/>
                <a:ext cx="29300" cy="24900"/>
              </a:xfrm>
              <a:custGeom>
                <a:avLst/>
                <a:gdLst/>
                <a:ahLst/>
                <a:cxnLst/>
                <a:rect l="l" t="t" r="r" b="b"/>
                <a:pathLst>
                  <a:path w="1172" h="996" extrusionOk="0">
                    <a:moveTo>
                      <a:pt x="667" y="1"/>
                    </a:moveTo>
                    <a:cubicBezTo>
                      <a:pt x="230" y="1"/>
                      <a:pt x="1" y="529"/>
                      <a:pt x="322" y="850"/>
                    </a:cubicBezTo>
                    <a:cubicBezTo>
                      <a:pt x="422" y="950"/>
                      <a:pt x="546" y="995"/>
                      <a:pt x="668" y="995"/>
                    </a:cubicBezTo>
                    <a:cubicBezTo>
                      <a:pt x="924" y="995"/>
                      <a:pt x="1172" y="798"/>
                      <a:pt x="1172" y="495"/>
                    </a:cubicBezTo>
                    <a:cubicBezTo>
                      <a:pt x="1172" y="219"/>
                      <a:pt x="942" y="1"/>
                      <a:pt x="667"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44" name="Google Shape;1028;p37"/>
              <p:cNvSpPr/>
              <p:nvPr/>
            </p:nvSpPr>
            <p:spPr>
              <a:xfrm>
                <a:off x="6256525" y="2757775"/>
                <a:ext cx="68300" cy="58400"/>
              </a:xfrm>
              <a:custGeom>
                <a:avLst/>
                <a:gdLst/>
                <a:ahLst/>
                <a:cxnLst/>
                <a:rect l="l" t="t" r="r" b="b"/>
                <a:pathLst>
                  <a:path w="2732" h="2336" extrusionOk="0">
                    <a:moveTo>
                      <a:pt x="1561" y="0"/>
                    </a:moveTo>
                    <a:cubicBezTo>
                      <a:pt x="528" y="0"/>
                      <a:pt x="0" y="1251"/>
                      <a:pt x="735" y="1986"/>
                    </a:cubicBezTo>
                    <a:cubicBezTo>
                      <a:pt x="976" y="2227"/>
                      <a:pt x="1271" y="2335"/>
                      <a:pt x="1559" y="2335"/>
                    </a:cubicBezTo>
                    <a:cubicBezTo>
                      <a:pt x="2160" y="2335"/>
                      <a:pt x="2732" y="1865"/>
                      <a:pt x="2732" y="1159"/>
                    </a:cubicBezTo>
                    <a:cubicBezTo>
                      <a:pt x="2732" y="517"/>
                      <a:pt x="2215" y="0"/>
                      <a:pt x="1561" y="0"/>
                    </a:cubicBezTo>
                    <a:close/>
                  </a:path>
                </a:pathLst>
              </a:custGeom>
              <a:solidFill>
                <a:srgbClr val="F78F8F"/>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45" name="Google Shape;1029;p37"/>
              <p:cNvSpPr/>
              <p:nvPr/>
            </p:nvSpPr>
            <p:spPr>
              <a:xfrm>
                <a:off x="6005725" y="2504325"/>
                <a:ext cx="194025" cy="156475"/>
              </a:xfrm>
              <a:custGeom>
                <a:avLst/>
                <a:gdLst/>
                <a:ahLst/>
                <a:cxnLst/>
                <a:rect l="l" t="t" r="r" b="b"/>
                <a:pathLst>
                  <a:path w="7761" h="6259" extrusionOk="0">
                    <a:moveTo>
                      <a:pt x="3454" y="0"/>
                    </a:moveTo>
                    <a:cubicBezTo>
                      <a:pt x="3001" y="0"/>
                      <a:pt x="2551" y="163"/>
                      <a:pt x="2136" y="532"/>
                    </a:cubicBezTo>
                    <a:cubicBezTo>
                      <a:pt x="1" y="2437"/>
                      <a:pt x="2032" y="4445"/>
                      <a:pt x="3398" y="5352"/>
                    </a:cubicBezTo>
                    <a:cubicBezTo>
                      <a:pt x="4374" y="6006"/>
                      <a:pt x="6853" y="6259"/>
                      <a:pt x="6853" y="6259"/>
                    </a:cubicBezTo>
                    <a:cubicBezTo>
                      <a:pt x="7760" y="3546"/>
                      <a:pt x="5570" y="0"/>
                      <a:pt x="3454" y="0"/>
                    </a:cubicBezTo>
                    <a:close/>
                  </a:path>
                </a:pathLst>
              </a:custGeom>
              <a:solidFill>
                <a:srgbClr val="FFC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46" name="Google Shape;1030;p37"/>
              <p:cNvSpPr/>
              <p:nvPr/>
            </p:nvSpPr>
            <p:spPr>
              <a:xfrm>
                <a:off x="6197975" y="2535675"/>
                <a:ext cx="132875" cy="111925"/>
              </a:xfrm>
              <a:custGeom>
                <a:avLst/>
                <a:gdLst/>
                <a:ahLst/>
                <a:cxnLst/>
                <a:rect l="l" t="t" r="r" b="b"/>
                <a:pathLst>
                  <a:path w="5315" h="4477" extrusionOk="0">
                    <a:moveTo>
                      <a:pt x="2847" y="1"/>
                    </a:moveTo>
                    <a:cubicBezTo>
                      <a:pt x="2847" y="1"/>
                      <a:pt x="1573" y="1619"/>
                      <a:pt x="1573" y="1619"/>
                    </a:cubicBezTo>
                    <a:cubicBezTo>
                      <a:pt x="1562" y="1619"/>
                      <a:pt x="1" y="253"/>
                      <a:pt x="1" y="253"/>
                    </a:cubicBezTo>
                    <a:lnTo>
                      <a:pt x="1" y="253"/>
                    </a:lnTo>
                    <a:lnTo>
                      <a:pt x="620" y="4006"/>
                    </a:lnTo>
                    <a:lnTo>
                      <a:pt x="4121" y="4477"/>
                    </a:lnTo>
                    <a:lnTo>
                      <a:pt x="5315" y="1424"/>
                    </a:lnTo>
                    <a:lnTo>
                      <a:pt x="3467" y="1917"/>
                    </a:lnTo>
                    <a:lnTo>
                      <a:pt x="2847" y="1"/>
                    </a:lnTo>
                    <a:close/>
                  </a:path>
                </a:pathLst>
              </a:custGeom>
              <a:solidFill>
                <a:schemeClr val="accent2"/>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grpSp>
      </p:grpSp>
      <p:sp>
        <p:nvSpPr>
          <p:cNvPr id="3" name="Cloud 2">
            <a:extLst>
              <a:ext uri="{FF2B5EF4-FFF2-40B4-BE49-F238E27FC236}">
                <a16:creationId xmlns:a16="http://schemas.microsoft.com/office/drawing/2014/main" xmlns="" id="{0D72DA30-840F-4187-9879-6340484384A2}"/>
              </a:ext>
            </a:extLst>
          </p:cNvPr>
          <p:cNvSpPr/>
          <p:nvPr/>
        </p:nvSpPr>
        <p:spPr>
          <a:xfrm>
            <a:off x="4498766" y="4038747"/>
            <a:ext cx="4889293" cy="1838846"/>
          </a:xfrm>
          <a:prstGeom prst="cloud">
            <a:avLst/>
          </a:prstGeom>
          <a:ln w="38100"/>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sng" strike="noStrike" kern="1200" cap="none" spc="0" normalizeH="0" baseline="0" noProof="0" dirty="0" err="1">
                <a:ln>
                  <a:noFill/>
                </a:ln>
                <a:solidFill>
                  <a:srgbClr val="FF0000"/>
                </a:solidFill>
                <a:effectLst/>
                <a:uLnTx/>
                <a:uFillTx/>
                <a:latin typeface="Calibri"/>
                <a:ea typeface="+mn-ea"/>
                <a:cs typeface="+mn-cs"/>
              </a:rPr>
              <a:t>Đáp</a:t>
            </a:r>
            <a:r>
              <a:rPr kumimoji="0" lang="en-US" sz="4000" b="1" i="0" u="sng" strike="noStrike" kern="1200" cap="none" spc="0" normalizeH="0" baseline="0" noProof="0" dirty="0">
                <a:ln>
                  <a:noFill/>
                </a:ln>
                <a:solidFill>
                  <a:srgbClr val="FF0000"/>
                </a:solidFill>
                <a:effectLst/>
                <a:uLnTx/>
                <a:uFillTx/>
                <a:latin typeface="Calibri"/>
                <a:ea typeface="+mn-ea"/>
                <a:cs typeface="+mn-cs"/>
              </a:rPr>
              <a:t> </a:t>
            </a:r>
            <a:r>
              <a:rPr kumimoji="0" lang="en-US" sz="4000" b="1" i="0" u="sng" strike="noStrike" kern="1200" cap="none" spc="0" normalizeH="0" baseline="0" noProof="0" dirty="0" err="1">
                <a:ln>
                  <a:noFill/>
                </a:ln>
                <a:solidFill>
                  <a:srgbClr val="FF0000"/>
                </a:solidFill>
                <a:effectLst/>
                <a:uLnTx/>
                <a:uFillTx/>
                <a:latin typeface="Calibri"/>
                <a:ea typeface="+mn-ea"/>
                <a:cs typeface="+mn-cs"/>
              </a:rPr>
              <a:t>án</a:t>
            </a:r>
            <a:r>
              <a:rPr kumimoji="0" lang="en-US" sz="4000" b="1" i="0" u="sng" strike="noStrike" kern="1200" cap="none" spc="0" normalizeH="0" baseline="0" noProof="0" dirty="0">
                <a:ln>
                  <a:noFill/>
                </a:ln>
                <a:solidFill>
                  <a:srgbClr val="FF0000"/>
                </a:solidFill>
                <a:effectLst/>
                <a:uLnTx/>
                <a:uFillTx/>
                <a:latin typeface="Calibri"/>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FF0000"/>
                </a:solidFill>
                <a:effectLst/>
                <a:uLnTx/>
                <a:uFillTx/>
                <a:latin typeface="Calibri"/>
                <a:ea typeface="+mn-ea"/>
                <a:cs typeface="+mn-cs"/>
              </a:rPr>
              <a:t>Chiếc</a:t>
            </a:r>
            <a:r>
              <a:rPr kumimoji="0" lang="en-US" sz="4000" b="0" i="0" u="none" strike="noStrike" kern="1200" cap="none" spc="0" normalizeH="0" baseline="0" noProof="0" dirty="0">
                <a:ln>
                  <a:noFill/>
                </a:ln>
                <a:solidFill>
                  <a:srgbClr val="FF0000"/>
                </a:solidFill>
                <a:effectLst/>
                <a:uLnTx/>
                <a:uFillTx/>
                <a:latin typeface="Calibri"/>
                <a:ea typeface="+mn-ea"/>
                <a:cs typeface="+mn-cs"/>
              </a:rPr>
              <a:t> </a:t>
            </a:r>
            <a:r>
              <a:rPr kumimoji="0" lang="en-US" sz="4000" b="0" i="0" u="none" strike="noStrike" kern="1200" cap="none" spc="0" normalizeH="0" baseline="0" noProof="0" dirty="0" err="1">
                <a:ln>
                  <a:noFill/>
                </a:ln>
                <a:solidFill>
                  <a:srgbClr val="FF0000"/>
                </a:solidFill>
                <a:effectLst/>
                <a:uLnTx/>
                <a:uFillTx/>
                <a:latin typeface="Calibri"/>
                <a:ea typeface="+mn-ea"/>
                <a:cs typeface="+mn-cs"/>
              </a:rPr>
              <a:t>xe</a:t>
            </a:r>
            <a:r>
              <a:rPr kumimoji="0" lang="en-US" sz="4000" b="0" i="0" u="none" strike="noStrike" kern="1200" cap="none" spc="0" normalizeH="0" baseline="0" noProof="0" dirty="0">
                <a:ln>
                  <a:noFill/>
                </a:ln>
                <a:solidFill>
                  <a:srgbClr val="FF0000"/>
                </a:solidFill>
                <a:effectLst/>
                <a:uLnTx/>
                <a:uFillTx/>
                <a:latin typeface="Calibri"/>
                <a:ea typeface="+mn-ea"/>
                <a:cs typeface="+mn-cs"/>
              </a:rPr>
              <a:t> </a:t>
            </a:r>
            <a:r>
              <a:rPr kumimoji="0" lang="en-US" sz="4000" b="0" i="0" u="none" strike="noStrike" kern="1200" cap="none" spc="0" normalizeH="0" baseline="0" noProof="0" dirty="0" err="1">
                <a:ln>
                  <a:noFill/>
                </a:ln>
                <a:solidFill>
                  <a:srgbClr val="FF0000"/>
                </a:solidFill>
                <a:effectLst/>
                <a:uLnTx/>
                <a:uFillTx/>
                <a:latin typeface="Calibri"/>
                <a:ea typeface="+mn-ea"/>
                <a:cs typeface="+mn-cs"/>
              </a:rPr>
              <a:t>đạp</a:t>
            </a:r>
            <a:endParaRPr kumimoji="0" lang="en-US" sz="4000" b="0" i="0" u="none" strike="noStrike" kern="1200" cap="none" spc="0" normalizeH="0" baseline="0" noProof="0" dirty="0">
              <a:ln>
                <a:noFill/>
              </a:ln>
              <a:solidFill>
                <a:srgbClr val="FF0000"/>
              </a:solidFill>
              <a:effectLst/>
              <a:uLnTx/>
              <a:uFillTx/>
              <a:latin typeface="Calibri"/>
              <a:ea typeface="+mn-ea"/>
              <a:cs typeface="+mn-cs"/>
            </a:endParaRPr>
          </a:p>
        </p:txBody>
      </p:sp>
    </p:spTree>
    <p:extLst>
      <p:ext uri="{BB962C8B-B14F-4D97-AF65-F5344CB8AC3E}">
        <p14:creationId xmlns:p14="http://schemas.microsoft.com/office/powerpoint/2010/main" val="10224406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2000" fill="hold"/>
                                        <p:tgtEl>
                                          <p:spTgt spid="4"/>
                                        </p:tgtEl>
                                        <p:attrNameLst>
                                          <p:attrName>ppt_x</p:attrName>
                                        </p:attrNameLst>
                                      </p:cBhvr>
                                      <p:tavLst>
                                        <p:tav tm="0">
                                          <p:val>
                                            <p:strVal val="0-#ppt_w/2"/>
                                          </p:val>
                                        </p:tav>
                                        <p:tav tm="100000">
                                          <p:val>
                                            <p:strVal val="#ppt_x"/>
                                          </p:val>
                                        </p:tav>
                                      </p:tavLst>
                                    </p:anim>
                                    <p:anim calcmode="lin" valueType="num">
                                      <p:cBhvr additive="base">
                                        <p:cTn id="8" dur="20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4" fill="hold" display="0">
                  <p:stCondLst>
                    <p:cond delay="indefinite"/>
                  </p:stCondLst>
                  <p:endCondLst>
                    <p:cond evt="onStopAudio" delay="0">
                      <p:tgtEl>
                        <p:sldTgt/>
                      </p:tgtEl>
                    </p:cond>
                  </p:endCondLst>
                </p:cTn>
                <p:tgtEl>
                  <p:spTgt spid="65"/>
                </p:tgtEl>
              </p:cMediaNode>
            </p:audio>
          </p:childTnLst>
        </p:cTn>
      </p:par>
    </p:tnLst>
    <p:bldLst>
      <p:bldP spid="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0" y="190"/>
            <a:ext cx="12192000" cy="6857999"/>
          </a:xfrm>
          <a:prstGeom prst="rect">
            <a:avLst/>
          </a:prstGeom>
        </p:spPr>
      </p:pic>
      <p:grpSp>
        <p:nvGrpSpPr>
          <p:cNvPr id="40" name="Google Shape;1049;p37"/>
          <p:cNvGrpSpPr/>
          <p:nvPr/>
        </p:nvGrpSpPr>
        <p:grpSpPr>
          <a:xfrm flipH="1">
            <a:off x="9662874" y="9774416"/>
            <a:ext cx="512912" cy="560869"/>
            <a:chOff x="2013650" y="1733325"/>
            <a:chExt cx="407750" cy="445875"/>
          </a:xfrm>
        </p:grpSpPr>
        <p:sp>
          <p:nvSpPr>
            <p:cNvPr id="41" name="Google Shape;1050;p37"/>
            <p:cNvSpPr/>
            <p:nvPr/>
          </p:nvSpPr>
          <p:spPr>
            <a:xfrm>
              <a:off x="2013650" y="1998550"/>
              <a:ext cx="72900" cy="42200"/>
            </a:xfrm>
            <a:custGeom>
              <a:avLst/>
              <a:gdLst/>
              <a:ahLst/>
              <a:cxnLst/>
              <a:rect l="l" t="t" r="r" b="b"/>
              <a:pathLst>
                <a:path w="2916" h="1688" extrusionOk="0">
                  <a:moveTo>
                    <a:pt x="2916" y="0"/>
                  </a:moveTo>
                  <a:lnTo>
                    <a:pt x="0" y="838"/>
                  </a:lnTo>
                  <a:lnTo>
                    <a:pt x="2916" y="1688"/>
                  </a:lnTo>
                  <a:lnTo>
                    <a:pt x="2916" y="0"/>
                  </a:lnTo>
                  <a:close/>
                </a:path>
              </a:pathLst>
            </a:custGeom>
            <a:solidFill>
              <a:srgbClr val="80E8ED"/>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42" name="Google Shape;1051;p37"/>
            <p:cNvSpPr/>
            <p:nvPr/>
          </p:nvSpPr>
          <p:spPr>
            <a:xfrm>
              <a:off x="2124975" y="1733325"/>
              <a:ext cx="176625" cy="179450"/>
            </a:xfrm>
            <a:custGeom>
              <a:avLst/>
              <a:gdLst/>
              <a:ahLst/>
              <a:cxnLst/>
              <a:rect l="l" t="t" r="r" b="b"/>
              <a:pathLst>
                <a:path w="7065" h="7178" extrusionOk="0">
                  <a:moveTo>
                    <a:pt x="3453" y="0"/>
                  </a:moveTo>
                  <a:cubicBezTo>
                    <a:pt x="3206" y="0"/>
                    <a:pt x="2946" y="49"/>
                    <a:pt x="2675" y="154"/>
                  </a:cubicBezTo>
                  <a:cubicBezTo>
                    <a:pt x="1" y="1198"/>
                    <a:pt x="1206" y="3792"/>
                    <a:pt x="2170" y="5112"/>
                  </a:cubicBezTo>
                  <a:cubicBezTo>
                    <a:pt x="2858" y="6064"/>
                    <a:pt x="5085" y="7178"/>
                    <a:pt x="5085" y="7178"/>
                  </a:cubicBezTo>
                  <a:cubicBezTo>
                    <a:pt x="7065" y="4719"/>
                    <a:pt x="5885" y="0"/>
                    <a:pt x="3453" y="0"/>
                  </a:cubicBezTo>
                  <a:close/>
                </a:path>
              </a:pathLst>
            </a:custGeom>
            <a:solidFill>
              <a:srgbClr val="80E8ED"/>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43" name="Google Shape;1052;p37"/>
            <p:cNvSpPr/>
            <p:nvPr/>
          </p:nvSpPr>
          <p:spPr>
            <a:xfrm>
              <a:off x="2124450" y="2109350"/>
              <a:ext cx="34550" cy="62175"/>
            </a:xfrm>
            <a:custGeom>
              <a:avLst/>
              <a:gdLst/>
              <a:ahLst/>
              <a:cxnLst/>
              <a:rect l="l" t="t" r="r" b="b"/>
              <a:pathLst>
                <a:path w="1382" h="2487" extrusionOk="0">
                  <a:moveTo>
                    <a:pt x="961" y="1"/>
                  </a:moveTo>
                  <a:cubicBezTo>
                    <a:pt x="823" y="1"/>
                    <a:pt x="682" y="70"/>
                    <a:pt x="618" y="228"/>
                  </a:cubicBezTo>
                  <a:cubicBezTo>
                    <a:pt x="377" y="825"/>
                    <a:pt x="194" y="1433"/>
                    <a:pt x="56" y="2053"/>
                  </a:cubicBezTo>
                  <a:cubicBezTo>
                    <a:pt x="1" y="2315"/>
                    <a:pt x="219" y="2486"/>
                    <a:pt x="425" y="2486"/>
                  </a:cubicBezTo>
                  <a:cubicBezTo>
                    <a:pt x="561" y="2486"/>
                    <a:pt x="692" y="2411"/>
                    <a:pt x="733" y="2237"/>
                  </a:cubicBezTo>
                  <a:cubicBezTo>
                    <a:pt x="859" y="1617"/>
                    <a:pt x="1043" y="1009"/>
                    <a:pt x="1284" y="423"/>
                  </a:cubicBezTo>
                  <a:cubicBezTo>
                    <a:pt x="1382" y="166"/>
                    <a:pt x="1175" y="1"/>
                    <a:pt x="961"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44" name="Google Shape;1053;p37"/>
            <p:cNvSpPr/>
            <p:nvPr/>
          </p:nvSpPr>
          <p:spPr>
            <a:xfrm>
              <a:off x="2186950" y="2116975"/>
              <a:ext cx="20550" cy="62225"/>
            </a:xfrm>
            <a:custGeom>
              <a:avLst/>
              <a:gdLst/>
              <a:ahLst/>
              <a:cxnLst/>
              <a:rect l="l" t="t" r="r" b="b"/>
              <a:pathLst>
                <a:path w="822" h="2489" extrusionOk="0">
                  <a:moveTo>
                    <a:pt x="478" y="1"/>
                  </a:moveTo>
                  <a:cubicBezTo>
                    <a:pt x="305" y="1"/>
                    <a:pt x="127" y="113"/>
                    <a:pt x="116" y="336"/>
                  </a:cubicBezTo>
                  <a:cubicBezTo>
                    <a:pt x="93" y="945"/>
                    <a:pt x="58" y="1553"/>
                    <a:pt x="12" y="2161"/>
                  </a:cubicBezTo>
                  <a:cubicBezTo>
                    <a:pt x="1" y="2379"/>
                    <a:pt x="167" y="2488"/>
                    <a:pt x="341" y="2488"/>
                  </a:cubicBezTo>
                  <a:cubicBezTo>
                    <a:pt x="514" y="2488"/>
                    <a:pt x="695" y="2379"/>
                    <a:pt x="712" y="2161"/>
                  </a:cubicBezTo>
                  <a:cubicBezTo>
                    <a:pt x="747" y="1553"/>
                    <a:pt x="781" y="945"/>
                    <a:pt x="816" y="336"/>
                  </a:cubicBezTo>
                  <a:cubicBezTo>
                    <a:pt x="821" y="113"/>
                    <a:pt x="652" y="1"/>
                    <a:pt x="478"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45" name="Google Shape;1054;p37"/>
            <p:cNvSpPr/>
            <p:nvPr/>
          </p:nvSpPr>
          <p:spPr>
            <a:xfrm>
              <a:off x="2261850" y="2116975"/>
              <a:ext cx="24800" cy="62025"/>
            </a:xfrm>
            <a:custGeom>
              <a:avLst/>
              <a:gdLst/>
              <a:ahLst/>
              <a:cxnLst/>
              <a:rect l="l" t="t" r="r" b="b"/>
              <a:pathLst>
                <a:path w="992" h="2481" extrusionOk="0">
                  <a:moveTo>
                    <a:pt x="343" y="1"/>
                  </a:moveTo>
                  <a:cubicBezTo>
                    <a:pt x="170" y="1"/>
                    <a:pt x="0" y="113"/>
                    <a:pt x="12" y="336"/>
                  </a:cubicBezTo>
                  <a:cubicBezTo>
                    <a:pt x="35" y="968"/>
                    <a:pt x="115" y="1610"/>
                    <a:pt x="264" y="2230"/>
                  </a:cubicBezTo>
                  <a:cubicBezTo>
                    <a:pt x="306" y="2405"/>
                    <a:pt x="438" y="2480"/>
                    <a:pt x="574" y="2480"/>
                  </a:cubicBezTo>
                  <a:cubicBezTo>
                    <a:pt x="778" y="2480"/>
                    <a:pt x="992" y="2312"/>
                    <a:pt x="930" y="2058"/>
                  </a:cubicBezTo>
                  <a:cubicBezTo>
                    <a:pt x="804" y="1484"/>
                    <a:pt x="723" y="910"/>
                    <a:pt x="700" y="336"/>
                  </a:cubicBezTo>
                  <a:cubicBezTo>
                    <a:pt x="695" y="113"/>
                    <a:pt x="517" y="1"/>
                    <a:pt x="343"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46" name="Google Shape;1055;p37"/>
            <p:cNvSpPr/>
            <p:nvPr/>
          </p:nvSpPr>
          <p:spPr>
            <a:xfrm>
              <a:off x="2310350" y="2112000"/>
              <a:ext cx="35200" cy="56075"/>
            </a:xfrm>
            <a:custGeom>
              <a:avLst/>
              <a:gdLst/>
              <a:ahLst/>
              <a:cxnLst/>
              <a:rect l="l" t="t" r="r" b="b"/>
              <a:pathLst>
                <a:path w="1408" h="2243" extrusionOk="0">
                  <a:moveTo>
                    <a:pt x="465" y="1"/>
                  </a:moveTo>
                  <a:cubicBezTo>
                    <a:pt x="242" y="1"/>
                    <a:pt x="0" y="252"/>
                    <a:pt x="126" y="535"/>
                  </a:cubicBezTo>
                  <a:cubicBezTo>
                    <a:pt x="333" y="1006"/>
                    <a:pt x="505" y="1499"/>
                    <a:pt x="654" y="1993"/>
                  </a:cubicBezTo>
                  <a:cubicBezTo>
                    <a:pt x="709" y="2167"/>
                    <a:pt x="848" y="2242"/>
                    <a:pt x="987" y="2242"/>
                  </a:cubicBezTo>
                  <a:cubicBezTo>
                    <a:pt x="1197" y="2242"/>
                    <a:pt x="1407" y="2071"/>
                    <a:pt x="1331" y="1809"/>
                  </a:cubicBezTo>
                  <a:cubicBezTo>
                    <a:pt x="1159" y="1258"/>
                    <a:pt x="953" y="707"/>
                    <a:pt x="723" y="180"/>
                  </a:cubicBezTo>
                  <a:cubicBezTo>
                    <a:pt x="665" y="53"/>
                    <a:pt x="567" y="1"/>
                    <a:pt x="465"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47" name="Google Shape;1056;p37"/>
            <p:cNvSpPr/>
            <p:nvPr/>
          </p:nvSpPr>
          <p:spPr>
            <a:xfrm>
              <a:off x="2160550" y="2086050"/>
              <a:ext cx="76650" cy="48250"/>
            </a:xfrm>
            <a:custGeom>
              <a:avLst/>
              <a:gdLst/>
              <a:ahLst/>
              <a:cxnLst/>
              <a:rect l="l" t="t" r="r" b="b"/>
              <a:pathLst>
                <a:path w="3066" h="1930" extrusionOk="0">
                  <a:moveTo>
                    <a:pt x="1" y="1"/>
                  </a:moveTo>
                  <a:lnTo>
                    <a:pt x="1" y="1"/>
                  </a:lnTo>
                  <a:cubicBezTo>
                    <a:pt x="127" y="586"/>
                    <a:pt x="288" y="1172"/>
                    <a:pt x="494" y="1734"/>
                  </a:cubicBezTo>
                  <a:cubicBezTo>
                    <a:pt x="953" y="1872"/>
                    <a:pt x="1424" y="1929"/>
                    <a:pt x="1895" y="1929"/>
                  </a:cubicBezTo>
                  <a:lnTo>
                    <a:pt x="3065" y="1929"/>
                  </a:lnTo>
                  <a:cubicBezTo>
                    <a:pt x="2882" y="1401"/>
                    <a:pt x="2744" y="873"/>
                    <a:pt x="2629" y="322"/>
                  </a:cubicBezTo>
                  <a:cubicBezTo>
                    <a:pt x="1745" y="288"/>
                    <a:pt x="862" y="173"/>
                    <a:pt x="1" y="1"/>
                  </a:cubicBezTo>
                  <a:close/>
                </a:path>
              </a:pathLst>
            </a:custGeom>
            <a:solidFill>
              <a:srgbClr val="FFA5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48" name="Google Shape;1057;p37"/>
            <p:cNvSpPr/>
            <p:nvPr/>
          </p:nvSpPr>
          <p:spPr>
            <a:xfrm>
              <a:off x="2145075" y="1876900"/>
              <a:ext cx="88675" cy="217225"/>
            </a:xfrm>
            <a:custGeom>
              <a:avLst/>
              <a:gdLst/>
              <a:ahLst/>
              <a:cxnLst/>
              <a:rect l="l" t="t" r="r" b="b"/>
              <a:pathLst>
                <a:path w="3547" h="8689" extrusionOk="0">
                  <a:moveTo>
                    <a:pt x="2514" y="0"/>
                  </a:moveTo>
                  <a:cubicBezTo>
                    <a:pt x="2009" y="0"/>
                    <a:pt x="1492" y="80"/>
                    <a:pt x="999" y="230"/>
                  </a:cubicBezTo>
                  <a:cubicBezTo>
                    <a:pt x="126" y="2858"/>
                    <a:pt x="0" y="5670"/>
                    <a:pt x="608" y="8367"/>
                  </a:cubicBezTo>
                  <a:cubicBezTo>
                    <a:pt x="1481" y="8539"/>
                    <a:pt x="2364" y="8654"/>
                    <a:pt x="3248" y="8688"/>
                  </a:cubicBezTo>
                  <a:cubicBezTo>
                    <a:pt x="2663" y="5888"/>
                    <a:pt x="2915" y="2835"/>
                    <a:pt x="3547" y="0"/>
                  </a:cubicBezTo>
                  <a:close/>
                </a:path>
              </a:pathLst>
            </a:custGeom>
            <a:solidFill>
              <a:srgbClr val="FFDB45"/>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49" name="Google Shape;1058;p37"/>
            <p:cNvSpPr/>
            <p:nvPr/>
          </p:nvSpPr>
          <p:spPr>
            <a:xfrm>
              <a:off x="2095425" y="2067700"/>
              <a:ext cx="77500" cy="61700"/>
            </a:xfrm>
            <a:custGeom>
              <a:avLst/>
              <a:gdLst/>
              <a:ahLst/>
              <a:cxnLst/>
              <a:rect l="l" t="t" r="r" b="b"/>
              <a:pathLst>
                <a:path w="3100" h="2468" extrusionOk="0">
                  <a:moveTo>
                    <a:pt x="0" y="0"/>
                  </a:moveTo>
                  <a:lnTo>
                    <a:pt x="0" y="0"/>
                  </a:lnTo>
                  <a:cubicBezTo>
                    <a:pt x="666" y="1206"/>
                    <a:pt x="1779" y="2089"/>
                    <a:pt x="3099" y="2468"/>
                  </a:cubicBezTo>
                  <a:cubicBezTo>
                    <a:pt x="2893" y="1906"/>
                    <a:pt x="2732" y="1320"/>
                    <a:pt x="2594" y="735"/>
                  </a:cubicBezTo>
                  <a:cubicBezTo>
                    <a:pt x="1711" y="563"/>
                    <a:pt x="838" y="310"/>
                    <a:pt x="0"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50" name="Google Shape;1059;p37"/>
            <p:cNvSpPr/>
            <p:nvPr/>
          </p:nvSpPr>
          <p:spPr>
            <a:xfrm>
              <a:off x="2079350" y="1882625"/>
              <a:ext cx="90700" cy="203750"/>
            </a:xfrm>
            <a:custGeom>
              <a:avLst/>
              <a:gdLst/>
              <a:ahLst/>
              <a:cxnLst/>
              <a:rect l="l" t="t" r="r" b="b"/>
              <a:pathLst>
                <a:path w="3628" h="8150" extrusionOk="0">
                  <a:moveTo>
                    <a:pt x="3628" y="1"/>
                  </a:moveTo>
                  <a:lnTo>
                    <a:pt x="3628" y="1"/>
                  </a:lnTo>
                  <a:cubicBezTo>
                    <a:pt x="1470" y="666"/>
                    <a:pt x="1" y="2663"/>
                    <a:pt x="1" y="4936"/>
                  </a:cubicBezTo>
                  <a:cubicBezTo>
                    <a:pt x="1" y="5797"/>
                    <a:pt x="219" y="6657"/>
                    <a:pt x="643" y="7415"/>
                  </a:cubicBezTo>
                  <a:cubicBezTo>
                    <a:pt x="1481" y="7725"/>
                    <a:pt x="2354" y="7977"/>
                    <a:pt x="3237" y="8149"/>
                  </a:cubicBezTo>
                  <a:cubicBezTo>
                    <a:pt x="2618" y="5452"/>
                    <a:pt x="2755" y="2629"/>
                    <a:pt x="3628"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51" name="Google Shape;1060;p37"/>
            <p:cNvSpPr/>
            <p:nvPr/>
          </p:nvSpPr>
          <p:spPr>
            <a:xfrm>
              <a:off x="2226275" y="2090075"/>
              <a:ext cx="86375" cy="44225"/>
            </a:xfrm>
            <a:custGeom>
              <a:avLst/>
              <a:gdLst/>
              <a:ahLst/>
              <a:cxnLst/>
              <a:rect l="l" t="t" r="r" b="b"/>
              <a:pathLst>
                <a:path w="3455" h="1769" extrusionOk="0">
                  <a:moveTo>
                    <a:pt x="3019" y="1"/>
                  </a:moveTo>
                  <a:cubicBezTo>
                    <a:pt x="2262" y="122"/>
                    <a:pt x="1500" y="178"/>
                    <a:pt x="735" y="178"/>
                  </a:cubicBezTo>
                  <a:cubicBezTo>
                    <a:pt x="490" y="178"/>
                    <a:pt x="245" y="172"/>
                    <a:pt x="0" y="161"/>
                  </a:cubicBezTo>
                  <a:lnTo>
                    <a:pt x="0" y="161"/>
                  </a:lnTo>
                  <a:cubicBezTo>
                    <a:pt x="103" y="712"/>
                    <a:pt x="253" y="1240"/>
                    <a:pt x="425" y="1768"/>
                  </a:cubicBezTo>
                  <a:lnTo>
                    <a:pt x="2651" y="1768"/>
                  </a:lnTo>
                  <a:cubicBezTo>
                    <a:pt x="2915" y="1768"/>
                    <a:pt x="3191" y="1757"/>
                    <a:pt x="3455" y="1711"/>
                  </a:cubicBezTo>
                  <a:cubicBezTo>
                    <a:pt x="3283" y="1148"/>
                    <a:pt x="3145" y="574"/>
                    <a:pt x="3019"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52" name="Google Shape;1061;p37"/>
            <p:cNvSpPr/>
            <p:nvPr/>
          </p:nvSpPr>
          <p:spPr>
            <a:xfrm>
              <a:off x="2211625" y="1876900"/>
              <a:ext cx="93850" cy="217650"/>
            </a:xfrm>
            <a:custGeom>
              <a:avLst/>
              <a:gdLst/>
              <a:ahLst/>
              <a:cxnLst/>
              <a:rect l="l" t="t" r="r" b="b"/>
              <a:pathLst>
                <a:path w="3754" h="8706" extrusionOk="0">
                  <a:moveTo>
                    <a:pt x="885" y="0"/>
                  </a:moveTo>
                  <a:cubicBezTo>
                    <a:pt x="253" y="2835"/>
                    <a:pt x="1" y="5888"/>
                    <a:pt x="575" y="8688"/>
                  </a:cubicBezTo>
                  <a:cubicBezTo>
                    <a:pt x="822" y="8699"/>
                    <a:pt x="1070" y="8705"/>
                    <a:pt x="1316" y="8705"/>
                  </a:cubicBezTo>
                  <a:cubicBezTo>
                    <a:pt x="2086" y="8705"/>
                    <a:pt x="2851" y="8649"/>
                    <a:pt x="3616" y="8528"/>
                  </a:cubicBezTo>
                  <a:cubicBezTo>
                    <a:pt x="3019" y="5739"/>
                    <a:pt x="2973" y="2846"/>
                    <a:pt x="3754" y="34"/>
                  </a:cubicBezTo>
                  <a:cubicBezTo>
                    <a:pt x="3582" y="12"/>
                    <a:pt x="3410" y="0"/>
                    <a:pt x="3237"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53" name="Google Shape;1062;p37"/>
            <p:cNvSpPr/>
            <p:nvPr/>
          </p:nvSpPr>
          <p:spPr>
            <a:xfrm>
              <a:off x="2285950" y="1877750"/>
              <a:ext cx="135450" cy="212650"/>
            </a:xfrm>
            <a:custGeom>
              <a:avLst/>
              <a:gdLst/>
              <a:ahLst/>
              <a:cxnLst/>
              <a:rect l="l" t="t" r="r" b="b"/>
              <a:pathLst>
                <a:path w="5418" h="8506" extrusionOk="0">
                  <a:moveTo>
                    <a:pt x="781" y="0"/>
                  </a:moveTo>
                  <a:cubicBezTo>
                    <a:pt x="0" y="2824"/>
                    <a:pt x="46" y="5705"/>
                    <a:pt x="643" y="8505"/>
                  </a:cubicBezTo>
                  <a:cubicBezTo>
                    <a:pt x="2273" y="8253"/>
                    <a:pt x="3822" y="7702"/>
                    <a:pt x="5131" y="6806"/>
                  </a:cubicBezTo>
                  <a:cubicBezTo>
                    <a:pt x="5326" y="6267"/>
                    <a:pt x="5418" y="5693"/>
                    <a:pt x="5418" y="5131"/>
                  </a:cubicBezTo>
                  <a:cubicBezTo>
                    <a:pt x="5406" y="2480"/>
                    <a:pt x="3409" y="276"/>
                    <a:pt x="781" y="0"/>
                  </a:cubicBezTo>
                  <a:close/>
                </a:path>
              </a:pathLst>
            </a:custGeom>
            <a:solidFill>
              <a:srgbClr val="FFDB45"/>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54" name="Google Shape;1063;p37"/>
            <p:cNvSpPr/>
            <p:nvPr/>
          </p:nvSpPr>
          <p:spPr>
            <a:xfrm>
              <a:off x="2302025" y="2047600"/>
              <a:ext cx="112200" cy="85250"/>
            </a:xfrm>
            <a:custGeom>
              <a:avLst/>
              <a:gdLst/>
              <a:ahLst/>
              <a:cxnLst/>
              <a:rect l="l" t="t" r="r" b="b"/>
              <a:pathLst>
                <a:path w="4488" h="3410" extrusionOk="0">
                  <a:moveTo>
                    <a:pt x="4488" y="1"/>
                  </a:moveTo>
                  <a:lnTo>
                    <a:pt x="4488" y="1"/>
                  </a:lnTo>
                  <a:cubicBezTo>
                    <a:pt x="3179" y="896"/>
                    <a:pt x="1630" y="1447"/>
                    <a:pt x="0" y="1700"/>
                  </a:cubicBezTo>
                  <a:cubicBezTo>
                    <a:pt x="115" y="2273"/>
                    <a:pt x="264" y="2847"/>
                    <a:pt x="425" y="3410"/>
                  </a:cubicBezTo>
                  <a:cubicBezTo>
                    <a:pt x="2296" y="3100"/>
                    <a:pt x="3856" y="1803"/>
                    <a:pt x="4488" y="1"/>
                  </a:cubicBezTo>
                  <a:close/>
                </a:path>
              </a:pathLst>
            </a:custGeom>
            <a:solidFill>
              <a:srgbClr val="FFA5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55" name="Google Shape;1064;p37"/>
            <p:cNvSpPr/>
            <p:nvPr/>
          </p:nvSpPr>
          <p:spPr>
            <a:xfrm>
              <a:off x="2347925" y="1973875"/>
              <a:ext cx="29000" cy="24875"/>
            </a:xfrm>
            <a:custGeom>
              <a:avLst/>
              <a:gdLst/>
              <a:ahLst/>
              <a:cxnLst/>
              <a:rect l="l" t="t" r="r" b="b"/>
              <a:pathLst>
                <a:path w="1160" h="995" extrusionOk="0">
                  <a:moveTo>
                    <a:pt x="666" y="0"/>
                  </a:moveTo>
                  <a:cubicBezTo>
                    <a:pt x="219" y="0"/>
                    <a:pt x="0" y="528"/>
                    <a:pt x="310" y="850"/>
                  </a:cubicBezTo>
                  <a:cubicBezTo>
                    <a:pt x="414" y="950"/>
                    <a:pt x="539" y="995"/>
                    <a:pt x="662" y="995"/>
                  </a:cubicBezTo>
                  <a:cubicBezTo>
                    <a:pt x="918" y="995"/>
                    <a:pt x="1160" y="797"/>
                    <a:pt x="1160" y="494"/>
                  </a:cubicBezTo>
                  <a:cubicBezTo>
                    <a:pt x="1160" y="218"/>
                    <a:pt x="942" y="0"/>
                    <a:pt x="666"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56" name="Google Shape;1065;p37"/>
            <p:cNvSpPr/>
            <p:nvPr/>
          </p:nvSpPr>
          <p:spPr>
            <a:xfrm>
              <a:off x="2330425" y="2009450"/>
              <a:ext cx="58275" cy="58275"/>
            </a:xfrm>
            <a:custGeom>
              <a:avLst/>
              <a:gdLst/>
              <a:ahLst/>
              <a:cxnLst/>
              <a:rect l="l" t="t" r="r" b="b"/>
              <a:pathLst>
                <a:path w="2331" h="2331" extrusionOk="0">
                  <a:moveTo>
                    <a:pt x="1160" y="1"/>
                  </a:moveTo>
                  <a:cubicBezTo>
                    <a:pt x="517" y="1"/>
                    <a:pt x="0" y="517"/>
                    <a:pt x="0" y="1160"/>
                  </a:cubicBezTo>
                  <a:cubicBezTo>
                    <a:pt x="0" y="1814"/>
                    <a:pt x="517" y="2330"/>
                    <a:pt x="1160" y="2330"/>
                  </a:cubicBezTo>
                  <a:cubicBezTo>
                    <a:pt x="1802" y="2330"/>
                    <a:pt x="2330" y="1814"/>
                    <a:pt x="2330" y="1160"/>
                  </a:cubicBezTo>
                  <a:cubicBezTo>
                    <a:pt x="2330" y="517"/>
                    <a:pt x="1802" y="1"/>
                    <a:pt x="1160" y="1"/>
                  </a:cubicBezTo>
                  <a:close/>
                </a:path>
              </a:pathLst>
            </a:custGeom>
            <a:solidFill>
              <a:srgbClr val="F78F8F"/>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57" name="Google Shape;1066;p37"/>
            <p:cNvSpPr/>
            <p:nvPr/>
          </p:nvSpPr>
          <p:spPr>
            <a:xfrm>
              <a:off x="2069325" y="1756175"/>
              <a:ext cx="194225" cy="156600"/>
            </a:xfrm>
            <a:custGeom>
              <a:avLst/>
              <a:gdLst/>
              <a:ahLst/>
              <a:cxnLst/>
              <a:rect l="l" t="t" r="r" b="b"/>
              <a:pathLst>
                <a:path w="7769" h="6264" extrusionOk="0">
                  <a:moveTo>
                    <a:pt x="3470" y="0"/>
                  </a:moveTo>
                  <a:cubicBezTo>
                    <a:pt x="3015" y="0"/>
                    <a:pt x="2563" y="164"/>
                    <a:pt x="2146" y="537"/>
                  </a:cubicBezTo>
                  <a:cubicBezTo>
                    <a:pt x="0" y="2442"/>
                    <a:pt x="2043" y="4450"/>
                    <a:pt x="3409" y="5357"/>
                  </a:cubicBezTo>
                  <a:cubicBezTo>
                    <a:pt x="4384" y="6000"/>
                    <a:pt x="6852" y="6264"/>
                    <a:pt x="6852" y="6264"/>
                  </a:cubicBezTo>
                  <a:cubicBezTo>
                    <a:pt x="7768" y="3544"/>
                    <a:pt x="5584" y="0"/>
                    <a:pt x="3470" y="0"/>
                  </a:cubicBezTo>
                  <a:close/>
                </a:path>
              </a:pathLst>
            </a:custGeom>
            <a:solidFill>
              <a:srgbClr val="80E8ED"/>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grpSp>
      <p:pic>
        <p:nvPicPr>
          <p:cNvPr id="65" name="Am-thanh-tra-loi-dung-www_yeualo_com">
            <a:hlinkClick r:id="" action="ppaction://media"/>
          </p:cNvPr>
          <p:cNvPicPr>
            <a:picLocks noChangeAspect="1"/>
          </p:cNvPicPr>
          <p:nvPr>
            <a:audioFile r:link="rId1"/>
            <p:extLst>
              <p:ext uri="{DAA4B4D4-6D71-4841-9C94-3DE7FCFB9230}">
                <p14:media xmlns:p14="http://schemas.microsoft.com/office/powerpoint/2010/main" r:embed="rId2">
                  <p14:trim st="117" end="7305.8333"/>
                </p14:media>
              </p:ext>
            </p:extLst>
          </p:nvPr>
        </p:nvPicPr>
        <p:blipFill>
          <a:blip r:embed="rId5"/>
          <a:stretch>
            <a:fillRect/>
          </a:stretch>
        </p:blipFill>
        <p:spPr>
          <a:xfrm>
            <a:off x="3484536" y="-1701434"/>
            <a:ext cx="577991" cy="577991"/>
          </a:xfrm>
          <a:prstGeom prst="rect">
            <a:avLst/>
          </a:prstGeom>
        </p:spPr>
      </p:pic>
      <p:sp>
        <p:nvSpPr>
          <p:cNvPr id="69" name="Rounded Rectangle 68"/>
          <p:cNvSpPr/>
          <p:nvPr/>
        </p:nvSpPr>
        <p:spPr>
          <a:xfrm>
            <a:off x="11300550" y="6220749"/>
            <a:ext cx="628338" cy="45413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866943" rtl="0" eaLnBrk="1" fontAlgn="base" latinLnBrk="0" hangingPunct="1">
              <a:lnSpc>
                <a:spcPct val="100000"/>
              </a:lnSpc>
              <a:spcBef>
                <a:spcPct val="0"/>
              </a:spcBef>
              <a:spcAft>
                <a:spcPct val="0"/>
              </a:spcAft>
              <a:buClrTx/>
              <a:buSzTx/>
              <a:buFontTx/>
              <a:buNone/>
              <a:tabLst/>
              <a:defRPr/>
            </a:pPr>
            <a:r>
              <a:rPr kumimoji="0" lang="en-US" sz="3034"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3</a:t>
            </a:r>
          </a:p>
        </p:txBody>
      </p:sp>
      <p:sp>
        <p:nvSpPr>
          <p:cNvPr id="70" name="Rounded Rectangle 69"/>
          <p:cNvSpPr/>
          <p:nvPr/>
        </p:nvSpPr>
        <p:spPr>
          <a:xfrm>
            <a:off x="7423093" y="10079056"/>
            <a:ext cx="628338" cy="45413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866943" rtl="0" eaLnBrk="1" fontAlgn="base" latinLnBrk="0" hangingPunct="1">
              <a:lnSpc>
                <a:spcPct val="100000"/>
              </a:lnSpc>
              <a:spcBef>
                <a:spcPct val="0"/>
              </a:spcBef>
              <a:spcAft>
                <a:spcPct val="0"/>
              </a:spcAft>
              <a:buClrTx/>
              <a:buSzTx/>
              <a:buFontTx/>
              <a:buNone/>
              <a:tabLst/>
              <a:defRPr/>
            </a:pPr>
            <a:r>
              <a:rPr kumimoji="0" lang="en-US" sz="3034"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4</a:t>
            </a:r>
          </a:p>
        </p:txBody>
      </p:sp>
      <p:sp>
        <p:nvSpPr>
          <p:cNvPr id="71" name="Rounded Rectangle 70"/>
          <p:cNvSpPr/>
          <p:nvPr/>
        </p:nvSpPr>
        <p:spPr>
          <a:xfrm>
            <a:off x="9545392" y="10079056"/>
            <a:ext cx="628338" cy="45413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866943" rtl="0" eaLnBrk="1" fontAlgn="base" latinLnBrk="0" hangingPunct="1">
              <a:lnSpc>
                <a:spcPct val="100000"/>
              </a:lnSpc>
              <a:spcBef>
                <a:spcPct val="0"/>
              </a:spcBef>
              <a:spcAft>
                <a:spcPct val="0"/>
              </a:spcAft>
              <a:buClrTx/>
              <a:buSzTx/>
              <a:buFontTx/>
              <a:buNone/>
              <a:tabLst/>
              <a:defRPr/>
            </a:pPr>
            <a:r>
              <a:rPr kumimoji="0" lang="en-US" sz="3034"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5</a:t>
            </a:r>
          </a:p>
        </p:txBody>
      </p:sp>
      <p:pic>
        <p:nvPicPr>
          <p:cNvPr id="76" name="Picture 75"/>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l="29221" t="12699" r="30473" b="27831"/>
          <a:stretch/>
        </p:blipFill>
        <p:spPr>
          <a:xfrm>
            <a:off x="10913499" y="3152034"/>
            <a:ext cx="1280840" cy="2235503"/>
          </a:xfrm>
          <a:prstGeom prst="rect">
            <a:avLst/>
          </a:prstGeom>
        </p:spPr>
      </p:pic>
      <p:pic>
        <p:nvPicPr>
          <p:cNvPr id="77" name="Picture 76"/>
          <p:cNvPicPr>
            <a:picLocks noChangeAspect="1"/>
          </p:cNvPicPr>
          <p:nvPr/>
        </p:nvPicPr>
        <p:blipFill rotWithShape="1">
          <a:blip r:embed="rId8">
            <a:extLst>
              <a:ext uri="{BEBA8EAE-BF5A-486C-A8C5-ECC9F3942E4B}">
                <a14:imgProps xmlns:a14="http://schemas.microsoft.com/office/drawing/2010/main">
                  <a14:imgLayer r:embed="rId9">
                    <a14:imgEffect>
                      <a14:backgroundRemoval t="16574" b="27778" l="56900" r="70400"/>
                    </a14:imgEffect>
                  </a14:imgLayer>
                </a14:imgProps>
              </a:ext>
              <a:ext uri="{28A0092B-C50C-407E-A947-70E740481C1C}">
                <a14:useLocalDpi xmlns:a14="http://schemas.microsoft.com/office/drawing/2010/main" val="0"/>
              </a:ext>
            </a:extLst>
          </a:blip>
          <a:srcRect l="55700" t="18285" r="30812" b="72429"/>
          <a:stretch/>
        </p:blipFill>
        <p:spPr>
          <a:xfrm>
            <a:off x="10905961" y="5247111"/>
            <a:ext cx="1259886" cy="946650"/>
          </a:xfrm>
          <a:prstGeom prst="rect">
            <a:avLst/>
          </a:prstGeom>
        </p:spPr>
      </p:pic>
      <p:pic>
        <p:nvPicPr>
          <p:cNvPr id="78" name="Picture 77"/>
          <p:cNvPicPr>
            <a:picLocks noChangeAspect="1"/>
          </p:cNvPicPr>
          <p:nvPr/>
        </p:nvPicPr>
        <p:blipFill rotWithShape="1">
          <a:blip r:embed="rId10">
            <a:extLst>
              <a:ext uri="{BEBA8EAE-BF5A-486C-A8C5-ECC9F3942E4B}">
                <a14:imgProps xmlns:a14="http://schemas.microsoft.com/office/drawing/2010/main">
                  <a14:imgLayer r:embed="rId11">
                    <a14:imgEffect>
                      <a14:backgroundRemoval t="40604" b="66504" l="30200" r="47200">
                        <a14:foregroundMark x1="35900" y1="44109" x2="35900" y2="44109"/>
                        <a14:foregroundMark x1="33600" y1="43817" x2="33600" y2="43817"/>
                        <a14:foregroundMark x1="35400" y1="45472" x2="35400" y2="45472"/>
                        <a14:foregroundMark x1="34400" y1="44206" x2="34400" y2="46835"/>
                        <a14:foregroundMark x1="32100" y1="47225" x2="32100" y2="47225"/>
                        <a14:foregroundMark x1="32000" y1="48101" x2="32000" y2="48101"/>
                        <a14:foregroundMark x1="34100" y1="48101" x2="34100" y2="48101"/>
                        <a14:foregroundMark x1="33700" y1="46154" x2="36300" y2="48004"/>
                        <a14:foregroundMark x1="38300" y1="44401" x2="38300" y2="44401"/>
                        <a14:foregroundMark x1="38200" y1="44791" x2="37500" y2="45764"/>
                      </a14:backgroundRemoval>
                    </a14:imgEffect>
                  </a14:imgLayer>
                </a14:imgProps>
              </a:ext>
              <a:ext uri="{28A0092B-C50C-407E-A947-70E740481C1C}">
                <a14:useLocalDpi xmlns:a14="http://schemas.microsoft.com/office/drawing/2010/main" val="0"/>
              </a:ext>
            </a:extLst>
          </a:blip>
          <a:srcRect l="30221" t="40635" r="52608" b="33697"/>
          <a:stretch/>
        </p:blipFill>
        <p:spPr>
          <a:xfrm>
            <a:off x="6943413" y="6753398"/>
            <a:ext cx="1587147" cy="2436631"/>
          </a:xfrm>
          <a:prstGeom prst="rect">
            <a:avLst/>
          </a:prstGeom>
        </p:spPr>
      </p:pic>
      <p:pic>
        <p:nvPicPr>
          <p:cNvPr id="79" name="Picture 78">
            <a:hlinkClick r:id="rId12" action="ppaction://hlinksldjump"/>
          </p:cNvPr>
          <p:cNvPicPr>
            <a:picLocks noChangeAspect="1"/>
          </p:cNvPicPr>
          <p:nvPr/>
        </p:nvPicPr>
        <p:blipFill rotWithShape="1">
          <a:blip r:embed="rId13">
            <a:extLst>
              <a:ext uri="{BEBA8EAE-BF5A-486C-A8C5-ECC9F3942E4B}">
                <a14:imgProps xmlns:a14="http://schemas.microsoft.com/office/drawing/2010/main">
                  <a14:imgLayer r:embed="rId9">
                    <a14:imgEffect>
                      <a14:backgroundRemoval t="76389" b="87870" l="33500" r="46800"/>
                    </a14:imgEffect>
                    <a14:imgEffect>
                      <a14:sharpenSoften amount="50000"/>
                    </a14:imgEffect>
                    <a14:imgEffect>
                      <a14:saturation sat="400000"/>
                    </a14:imgEffect>
                  </a14:imgLayer>
                </a14:imgProps>
              </a:ext>
              <a:ext uri="{28A0092B-C50C-407E-A947-70E740481C1C}">
                <a14:useLocalDpi xmlns:a14="http://schemas.microsoft.com/office/drawing/2010/main" val="0"/>
              </a:ext>
            </a:extLst>
          </a:blip>
          <a:srcRect l="31942" t="76389" r="51501" b="12500"/>
          <a:stretch/>
        </p:blipFill>
        <p:spPr>
          <a:xfrm>
            <a:off x="7046603" y="9052374"/>
            <a:ext cx="1379337" cy="999693"/>
          </a:xfrm>
          <a:prstGeom prst="rect">
            <a:avLst/>
          </a:prstGeom>
        </p:spPr>
      </p:pic>
      <p:pic>
        <p:nvPicPr>
          <p:cNvPr id="80" name="Picture 79"/>
          <p:cNvPicPr>
            <a:picLocks noChangeAspect="1"/>
          </p:cNvPicPr>
          <p:nvPr/>
        </p:nvPicPr>
        <p:blipFill rotWithShape="1">
          <a:blip r:embed="rId14">
            <a:extLst>
              <a:ext uri="{BEBA8EAE-BF5A-486C-A8C5-ECC9F3942E4B}">
                <a14:imgProps xmlns:a14="http://schemas.microsoft.com/office/drawing/2010/main">
                  <a14:imgLayer r:embed="rId9">
                    <a14:imgEffect>
                      <a14:backgroundRemoval t="31852" b="48426" l="9600" r="24600">
                        <a14:foregroundMark x1="15500" y1="32963" x2="15800" y2="40093"/>
                        <a14:foregroundMark x1="12200" y1="37222" x2="20100" y2="37037"/>
                        <a14:foregroundMark x1="20000" y1="43889" x2="20000" y2="46389"/>
                        <a14:foregroundMark x1="11400" y1="42685" x2="11800" y2="44722"/>
                      </a14:backgroundRemoval>
                    </a14:imgEffect>
                  </a14:imgLayer>
                </a14:imgProps>
              </a:ext>
              <a:ext uri="{28A0092B-C50C-407E-A947-70E740481C1C}">
                <a14:useLocalDpi xmlns:a14="http://schemas.microsoft.com/office/drawing/2010/main" val="0"/>
              </a:ext>
            </a:extLst>
          </a:blip>
          <a:srcRect l="9400" t="30741" r="76475" b="51666"/>
          <a:stretch/>
        </p:blipFill>
        <p:spPr>
          <a:xfrm>
            <a:off x="9246385" y="7478496"/>
            <a:ext cx="1222338" cy="1711719"/>
          </a:xfrm>
          <a:prstGeom prst="rect">
            <a:avLst/>
          </a:prstGeom>
        </p:spPr>
      </p:pic>
      <p:pic>
        <p:nvPicPr>
          <p:cNvPr id="81" name="Picture 80">
            <a:hlinkClick r:id="rId15" action="ppaction://hlinksldjump"/>
          </p:cNvPr>
          <p:cNvPicPr>
            <a:picLocks noChangeAspect="1"/>
          </p:cNvPicPr>
          <p:nvPr/>
        </p:nvPicPr>
        <p:blipFill rotWithShape="1">
          <a:blip r:embed="rId16">
            <a:extLst>
              <a:ext uri="{BEBA8EAE-BF5A-486C-A8C5-ECC9F3942E4B}">
                <a14:imgProps xmlns:a14="http://schemas.microsoft.com/office/drawing/2010/main">
                  <a14:imgLayer r:embed="rId9">
                    <a14:imgEffect>
                      <a14:backgroundRemoval t="78889" b="88519" l="10200" r="25300">
                        <a14:foregroundMark x1="12700" y1="79722" x2="20100" y2="79722"/>
                        <a14:foregroundMark x1="12000" y1="80648" x2="13000" y2="81389"/>
                        <a14:foregroundMark x1="11900" y1="80185" x2="11700" y2="81019"/>
                        <a14:foregroundMark x1="13000" y1="81481" x2="13900" y2="81481"/>
                        <a14:foregroundMark x1="14500" y1="80556" x2="17200" y2="81759"/>
                        <a14:foregroundMark x1="17500" y1="80648" x2="20600" y2="81944"/>
                        <a14:foregroundMark x1="21200" y1="80463" x2="21600" y2="80926"/>
                      </a14:backgroundRemoval>
                    </a14:imgEffect>
                  </a14:imgLayer>
                </a14:imgProps>
              </a:ext>
              <a:ext uri="{28A0092B-C50C-407E-A947-70E740481C1C}">
                <a14:useLocalDpi xmlns:a14="http://schemas.microsoft.com/office/drawing/2010/main" val="0"/>
              </a:ext>
            </a:extLst>
          </a:blip>
          <a:srcRect l="10200" t="79239" r="76959" b="11481"/>
          <a:stretch/>
        </p:blipFill>
        <p:spPr>
          <a:xfrm>
            <a:off x="9273113" y="9143262"/>
            <a:ext cx="1095470" cy="947968"/>
          </a:xfrm>
          <a:prstGeom prst="rect">
            <a:avLst/>
          </a:prstGeom>
        </p:spPr>
      </p:pic>
      <p:grpSp>
        <p:nvGrpSpPr>
          <p:cNvPr id="83" name="Group 82"/>
          <p:cNvGrpSpPr/>
          <p:nvPr/>
        </p:nvGrpSpPr>
        <p:grpSpPr>
          <a:xfrm>
            <a:off x="1893040" y="146195"/>
            <a:ext cx="8727337" cy="3753734"/>
            <a:chOff x="5667646" y="720179"/>
            <a:chExt cx="6642725" cy="3753734"/>
          </a:xfrm>
        </p:grpSpPr>
        <p:sp>
          <p:nvSpPr>
            <p:cNvPr id="123" name="Rectangle 122"/>
            <p:cNvSpPr/>
            <p:nvPr/>
          </p:nvSpPr>
          <p:spPr>
            <a:xfrm>
              <a:off x="6531073" y="1924156"/>
              <a:ext cx="5779298" cy="2549757"/>
            </a:xfrm>
            <a:prstGeom prst="rect">
              <a:avLst/>
            </a:prstGeom>
            <a:ln w="38100"/>
          </p:spPr>
          <p:style>
            <a:lnRef idx="2">
              <a:schemeClr val="accent2"/>
            </a:lnRef>
            <a:fillRef idx="1">
              <a:schemeClr val="lt1"/>
            </a:fillRef>
            <a:effectRef idx="0">
              <a:schemeClr val="accent2"/>
            </a:effectRef>
            <a:fontRef idx="minor">
              <a:schemeClr val="dk1"/>
            </a:fontRef>
          </p:style>
          <p:txBody>
            <a:bodyPr wrap="square" lIns="86699" tIns="43349" rIns="86699" bIns="43349">
              <a:spAutoFit/>
            </a:bodyPr>
            <a:lstStyle/>
            <a:p>
              <a:pPr algn="l"/>
              <a:r>
                <a:rPr lang="en-US" sz="3200" b="0" i="0" dirty="0">
                  <a:solidFill>
                    <a:srgbClr val="333333"/>
                  </a:solidFill>
                  <a:effectLst/>
                  <a:latin typeface="Helvetica Neue"/>
                </a:rPr>
                <a:t>              </a:t>
              </a:r>
              <a:r>
                <a:rPr lang="vi-VN" sz="3200" b="0" i="0" dirty="0">
                  <a:solidFill>
                    <a:srgbClr val="333333"/>
                  </a:solidFill>
                  <a:effectLst/>
                  <a:latin typeface="Helvetica Neue"/>
                </a:rPr>
                <a:t>Ai muốn chân sạch</a:t>
              </a:r>
            </a:p>
            <a:p>
              <a:pPr algn="l"/>
              <a:r>
                <a:rPr lang="en-US" sz="3200" b="0" i="0" dirty="0">
                  <a:solidFill>
                    <a:srgbClr val="333333"/>
                  </a:solidFill>
                  <a:effectLst/>
                  <a:latin typeface="Helvetica Neue"/>
                </a:rPr>
                <a:t>              </a:t>
              </a:r>
              <a:r>
                <a:rPr lang="vi-VN" sz="3200" b="0" i="0" dirty="0">
                  <a:solidFill>
                    <a:srgbClr val="333333"/>
                  </a:solidFill>
                  <a:effectLst/>
                  <a:latin typeface="Helvetica Neue"/>
                </a:rPr>
                <a:t>Thì dùng đến tôi</a:t>
              </a:r>
            </a:p>
            <a:p>
              <a:pPr algn="l"/>
              <a:r>
                <a:rPr lang="en-US" sz="3200" b="0" i="0" dirty="0">
                  <a:solidFill>
                    <a:srgbClr val="333333"/>
                  </a:solidFill>
                  <a:effectLst/>
                  <a:latin typeface="Helvetica Neue"/>
                </a:rPr>
                <a:t>              </a:t>
              </a:r>
              <a:r>
                <a:rPr lang="vi-VN" sz="3200" b="0" i="0" dirty="0">
                  <a:solidFill>
                    <a:srgbClr val="333333"/>
                  </a:solidFill>
                  <a:effectLst/>
                  <a:latin typeface="Helvetica Neue"/>
                </a:rPr>
                <a:t>Nhưng phải một đôi</a:t>
              </a:r>
            </a:p>
            <a:p>
              <a:pPr algn="l"/>
              <a:r>
                <a:rPr lang="en-US" sz="3200" b="0" i="0" dirty="0">
                  <a:solidFill>
                    <a:srgbClr val="333333"/>
                  </a:solidFill>
                  <a:effectLst/>
                  <a:latin typeface="Helvetica Neue"/>
                </a:rPr>
                <a:t>              </a:t>
              </a:r>
              <a:r>
                <a:rPr lang="vi-VN" sz="3200" b="0" i="0" dirty="0">
                  <a:solidFill>
                    <a:srgbClr val="333333"/>
                  </a:solidFill>
                  <a:effectLst/>
                  <a:latin typeface="Helvetica Neue"/>
                </a:rPr>
                <a:t>Đôi gì thế nhỉ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rPr>
                <a:t>Đố là cái gì?</a:t>
              </a:r>
            </a:p>
          </p:txBody>
        </p:sp>
        <p:grpSp>
          <p:nvGrpSpPr>
            <p:cNvPr id="124" name="Google Shape;1012;p37"/>
            <p:cNvGrpSpPr/>
            <p:nvPr/>
          </p:nvGrpSpPr>
          <p:grpSpPr>
            <a:xfrm>
              <a:off x="5667646" y="720179"/>
              <a:ext cx="1481347" cy="1508052"/>
              <a:chOff x="5949775" y="2481625"/>
              <a:chExt cx="407775" cy="445825"/>
            </a:xfrm>
          </p:grpSpPr>
          <p:sp>
            <p:nvSpPr>
              <p:cNvPr id="125" name="Google Shape;1013;p37"/>
              <p:cNvSpPr/>
              <p:nvPr/>
            </p:nvSpPr>
            <p:spPr>
              <a:xfrm>
                <a:off x="5949775" y="2746875"/>
                <a:ext cx="72925" cy="42200"/>
              </a:xfrm>
              <a:custGeom>
                <a:avLst/>
                <a:gdLst/>
                <a:ahLst/>
                <a:cxnLst/>
                <a:rect l="l" t="t" r="r" b="b"/>
                <a:pathLst>
                  <a:path w="2917" h="1688" extrusionOk="0">
                    <a:moveTo>
                      <a:pt x="2916" y="0"/>
                    </a:moveTo>
                    <a:lnTo>
                      <a:pt x="1" y="849"/>
                    </a:lnTo>
                    <a:lnTo>
                      <a:pt x="2916" y="1687"/>
                    </a:lnTo>
                    <a:lnTo>
                      <a:pt x="2916" y="0"/>
                    </a:lnTo>
                    <a:close/>
                  </a:path>
                </a:pathLst>
              </a:custGeom>
              <a:solidFill>
                <a:srgbClr val="84004C"/>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26" name="Google Shape;1014;p37"/>
              <p:cNvSpPr/>
              <p:nvPr/>
            </p:nvSpPr>
            <p:spPr>
              <a:xfrm>
                <a:off x="6061400" y="2481625"/>
                <a:ext cx="176625" cy="179175"/>
              </a:xfrm>
              <a:custGeom>
                <a:avLst/>
                <a:gdLst/>
                <a:ahLst/>
                <a:cxnLst/>
                <a:rect l="l" t="t" r="r" b="b"/>
                <a:pathLst>
                  <a:path w="7065" h="7167" extrusionOk="0">
                    <a:moveTo>
                      <a:pt x="3451" y="1"/>
                    </a:moveTo>
                    <a:cubicBezTo>
                      <a:pt x="3204" y="1"/>
                      <a:pt x="2945" y="49"/>
                      <a:pt x="2675" y="154"/>
                    </a:cubicBezTo>
                    <a:cubicBezTo>
                      <a:pt x="1" y="1187"/>
                      <a:pt x="1206" y="3781"/>
                      <a:pt x="2158" y="5112"/>
                    </a:cubicBezTo>
                    <a:cubicBezTo>
                      <a:pt x="2858" y="6065"/>
                      <a:pt x="5085" y="7167"/>
                      <a:pt x="5085" y="7167"/>
                    </a:cubicBezTo>
                    <a:cubicBezTo>
                      <a:pt x="7064" y="4719"/>
                      <a:pt x="5876" y="1"/>
                      <a:pt x="3451" y="1"/>
                    </a:cubicBezTo>
                    <a:close/>
                  </a:path>
                </a:pathLst>
              </a:custGeom>
              <a:solidFill>
                <a:schemeClr val="accent6">
                  <a:lumMod val="50000"/>
                </a:schemeClr>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27" name="Google Shape;1015;p37"/>
              <p:cNvSpPr/>
              <p:nvPr/>
            </p:nvSpPr>
            <p:spPr>
              <a:xfrm>
                <a:off x="6060875" y="2857825"/>
                <a:ext cx="34425" cy="62000"/>
              </a:xfrm>
              <a:custGeom>
                <a:avLst/>
                <a:gdLst/>
                <a:ahLst/>
                <a:cxnLst/>
                <a:rect l="l" t="t" r="r" b="b"/>
                <a:pathLst>
                  <a:path w="1377" h="2480" extrusionOk="0">
                    <a:moveTo>
                      <a:pt x="954" y="0"/>
                    </a:moveTo>
                    <a:cubicBezTo>
                      <a:pt x="814" y="0"/>
                      <a:pt x="670" y="71"/>
                      <a:pt x="607" y="233"/>
                    </a:cubicBezTo>
                    <a:cubicBezTo>
                      <a:pt x="377" y="819"/>
                      <a:pt x="182" y="1427"/>
                      <a:pt x="56" y="2047"/>
                    </a:cubicBezTo>
                    <a:cubicBezTo>
                      <a:pt x="1" y="2309"/>
                      <a:pt x="219" y="2480"/>
                      <a:pt x="422" y="2480"/>
                    </a:cubicBezTo>
                    <a:cubicBezTo>
                      <a:pt x="557" y="2480"/>
                      <a:pt x="685" y="2404"/>
                      <a:pt x="722" y="2230"/>
                    </a:cubicBezTo>
                    <a:cubicBezTo>
                      <a:pt x="859" y="1611"/>
                      <a:pt x="1043" y="1002"/>
                      <a:pt x="1273" y="417"/>
                    </a:cubicBezTo>
                    <a:cubicBezTo>
                      <a:pt x="1377" y="166"/>
                      <a:pt x="1169" y="0"/>
                      <a:pt x="954"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28" name="Google Shape;1016;p37"/>
              <p:cNvSpPr/>
              <p:nvPr/>
            </p:nvSpPr>
            <p:spPr>
              <a:xfrm>
                <a:off x="6123225" y="2865225"/>
                <a:ext cx="20400" cy="62225"/>
              </a:xfrm>
              <a:custGeom>
                <a:avLst/>
                <a:gdLst/>
                <a:ahLst/>
                <a:cxnLst/>
                <a:rect l="l" t="t" r="r" b="b"/>
                <a:pathLst>
                  <a:path w="816" h="2489" extrusionOk="0">
                    <a:moveTo>
                      <a:pt x="473" y="0"/>
                    </a:moveTo>
                    <a:cubicBezTo>
                      <a:pt x="299" y="0"/>
                      <a:pt x="121" y="109"/>
                      <a:pt x="110" y="327"/>
                    </a:cubicBezTo>
                    <a:cubicBezTo>
                      <a:pt x="87" y="936"/>
                      <a:pt x="53" y="1544"/>
                      <a:pt x="18" y="2152"/>
                    </a:cubicBezTo>
                    <a:cubicBezTo>
                      <a:pt x="1" y="2376"/>
                      <a:pt x="164" y="2488"/>
                      <a:pt x="337" y="2488"/>
                    </a:cubicBezTo>
                    <a:cubicBezTo>
                      <a:pt x="509" y="2488"/>
                      <a:pt x="690" y="2376"/>
                      <a:pt x="707" y="2152"/>
                    </a:cubicBezTo>
                    <a:cubicBezTo>
                      <a:pt x="741" y="1544"/>
                      <a:pt x="776" y="936"/>
                      <a:pt x="810" y="327"/>
                    </a:cubicBezTo>
                    <a:cubicBezTo>
                      <a:pt x="816" y="109"/>
                      <a:pt x="646" y="0"/>
                      <a:pt x="473"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29" name="Google Shape;1017;p37"/>
              <p:cNvSpPr/>
              <p:nvPr/>
            </p:nvSpPr>
            <p:spPr>
              <a:xfrm>
                <a:off x="6197975" y="2865225"/>
                <a:ext cx="24825" cy="62125"/>
              </a:xfrm>
              <a:custGeom>
                <a:avLst/>
                <a:gdLst/>
                <a:ahLst/>
                <a:cxnLst/>
                <a:rect l="l" t="t" r="r" b="b"/>
                <a:pathLst>
                  <a:path w="993" h="2485" extrusionOk="0">
                    <a:moveTo>
                      <a:pt x="344" y="0"/>
                    </a:moveTo>
                    <a:cubicBezTo>
                      <a:pt x="170" y="0"/>
                      <a:pt x="1" y="109"/>
                      <a:pt x="12" y="327"/>
                    </a:cubicBezTo>
                    <a:cubicBezTo>
                      <a:pt x="35" y="970"/>
                      <a:pt x="127" y="1613"/>
                      <a:pt x="265" y="2244"/>
                    </a:cubicBezTo>
                    <a:cubicBezTo>
                      <a:pt x="305" y="2412"/>
                      <a:pt x="434" y="2485"/>
                      <a:pt x="568" y="2485"/>
                    </a:cubicBezTo>
                    <a:cubicBezTo>
                      <a:pt x="774" y="2485"/>
                      <a:pt x="993" y="2313"/>
                      <a:pt x="930" y="2049"/>
                    </a:cubicBezTo>
                    <a:cubicBezTo>
                      <a:pt x="804" y="1487"/>
                      <a:pt x="724" y="913"/>
                      <a:pt x="701" y="327"/>
                    </a:cubicBezTo>
                    <a:cubicBezTo>
                      <a:pt x="695" y="109"/>
                      <a:pt x="517" y="0"/>
                      <a:pt x="344"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30" name="Google Shape;1018;p37"/>
              <p:cNvSpPr/>
              <p:nvPr/>
            </p:nvSpPr>
            <p:spPr>
              <a:xfrm>
                <a:off x="6246675" y="2860325"/>
                <a:ext cx="35175" cy="56050"/>
              </a:xfrm>
              <a:custGeom>
                <a:avLst/>
                <a:gdLst/>
                <a:ahLst/>
                <a:cxnLst/>
                <a:rect l="l" t="t" r="r" b="b"/>
                <a:pathLst>
                  <a:path w="1407" h="2242" extrusionOk="0">
                    <a:moveTo>
                      <a:pt x="465" y="0"/>
                    </a:moveTo>
                    <a:cubicBezTo>
                      <a:pt x="244" y="0"/>
                      <a:pt x="1" y="252"/>
                      <a:pt x="119" y="535"/>
                    </a:cubicBezTo>
                    <a:cubicBezTo>
                      <a:pt x="325" y="1006"/>
                      <a:pt x="509" y="1499"/>
                      <a:pt x="658" y="1993"/>
                    </a:cubicBezTo>
                    <a:cubicBezTo>
                      <a:pt x="708" y="2167"/>
                      <a:pt x="847" y="2242"/>
                      <a:pt x="986" y="2242"/>
                    </a:cubicBezTo>
                    <a:cubicBezTo>
                      <a:pt x="1195" y="2242"/>
                      <a:pt x="1407" y="2071"/>
                      <a:pt x="1324" y="1809"/>
                    </a:cubicBezTo>
                    <a:cubicBezTo>
                      <a:pt x="1152" y="1258"/>
                      <a:pt x="956" y="707"/>
                      <a:pt x="715" y="179"/>
                    </a:cubicBezTo>
                    <a:cubicBezTo>
                      <a:pt x="661" y="53"/>
                      <a:pt x="565" y="0"/>
                      <a:pt x="465"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31" name="Google Shape;1019;p37"/>
              <p:cNvSpPr/>
              <p:nvPr/>
            </p:nvSpPr>
            <p:spPr>
              <a:xfrm>
                <a:off x="6096700" y="2834375"/>
                <a:ext cx="76625" cy="48225"/>
              </a:xfrm>
              <a:custGeom>
                <a:avLst/>
                <a:gdLst/>
                <a:ahLst/>
                <a:cxnLst/>
                <a:rect l="l" t="t" r="r" b="b"/>
                <a:pathLst>
                  <a:path w="3065" h="1929" extrusionOk="0">
                    <a:moveTo>
                      <a:pt x="0" y="1"/>
                    </a:moveTo>
                    <a:lnTo>
                      <a:pt x="0" y="1"/>
                    </a:lnTo>
                    <a:cubicBezTo>
                      <a:pt x="126" y="586"/>
                      <a:pt x="299" y="1171"/>
                      <a:pt x="494" y="1734"/>
                    </a:cubicBezTo>
                    <a:cubicBezTo>
                      <a:pt x="953" y="1871"/>
                      <a:pt x="1423" y="1929"/>
                      <a:pt x="1894" y="1929"/>
                    </a:cubicBezTo>
                    <a:lnTo>
                      <a:pt x="3065" y="1929"/>
                    </a:lnTo>
                    <a:cubicBezTo>
                      <a:pt x="2881" y="1401"/>
                      <a:pt x="2743" y="873"/>
                      <a:pt x="2629" y="322"/>
                    </a:cubicBezTo>
                    <a:cubicBezTo>
                      <a:pt x="1745" y="288"/>
                      <a:pt x="873" y="173"/>
                      <a:pt x="0" y="1"/>
                    </a:cubicBezTo>
                    <a:close/>
                  </a:path>
                </a:pathLst>
              </a:custGeom>
              <a:solidFill>
                <a:srgbClr val="FFA5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32" name="Google Shape;1020;p37"/>
              <p:cNvSpPr/>
              <p:nvPr/>
            </p:nvSpPr>
            <p:spPr>
              <a:xfrm>
                <a:off x="6081200" y="2625200"/>
                <a:ext cx="88975" cy="217225"/>
              </a:xfrm>
              <a:custGeom>
                <a:avLst/>
                <a:gdLst/>
                <a:ahLst/>
                <a:cxnLst/>
                <a:rect l="l" t="t" r="r" b="b"/>
                <a:pathLst>
                  <a:path w="3559" h="8689" extrusionOk="0">
                    <a:moveTo>
                      <a:pt x="2514" y="1"/>
                    </a:moveTo>
                    <a:cubicBezTo>
                      <a:pt x="2009" y="1"/>
                      <a:pt x="1493" y="81"/>
                      <a:pt x="1010" y="230"/>
                    </a:cubicBezTo>
                    <a:cubicBezTo>
                      <a:pt x="138" y="2859"/>
                      <a:pt x="0" y="5670"/>
                      <a:pt x="609" y="8368"/>
                    </a:cubicBezTo>
                    <a:cubicBezTo>
                      <a:pt x="1481" y="8540"/>
                      <a:pt x="2365" y="8655"/>
                      <a:pt x="3249" y="8689"/>
                    </a:cubicBezTo>
                    <a:cubicBezTo>
                      <a:pt x="2663" y="5889"/>
                      <a:pt x="2916" y="2847"/>
                      <a:pt x="3558" y="1"/>
                    </a:cubicBezTo>
                    <a:close/>
                  </a:path>
                </a:pathLst>
              </a:custGeom>
              <a:solidFill>
                <a:srgbClr val="FFDB45"/>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33" name="Google Shape;1021;p37"/>
              <p:cNvSpPr/>
              <p:nvPr/>
            </p:nvSpPr>
            <p:spPr>
              <a:xfrm>
                <a:off x="6031550" y="2816025"/>
                <a:ext cx="77500" cy="61700"/>
              </a:xfrm>
              <a:custGeom>
                <a:avLst/>
                <a:gdLst/>
                <a:ahLst/>
                <a:cxnLst/>
                <a:rect l="l" t="t" r="r" b="b"/>
                <a:pathLst>
                  <a:path w="3100" h="2468" extrusionOk="0">
                    <a:moveTo>
                      <a:pt x="1" y="0"/>
                    </a:moveTo>
                    <a:cubicBezTo>
                      <a:pt x="667" y="1205"/>
                      <a:pt x="1780" y="2089"/>
                      <a:pt x="3100" y="2468"/>
                    </a:cubicBezTo>
                    <a:cubicBezTo>
                      <a:pt x="2893" y="1905"/>
                      <a:pt x="2732" y="1320"/>
                      <a:pt x="2595" y="735"/>
                    </a:cubicBezTo>
                    <a:cubicBezTo>
                      <a:pt x="1711" y="562"/>
                      <a:pt x="850" y="310"/>
                      <a:pt x="1"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34" name="Google Shape;1022;p37"/>
              <p:cNvSpPr/>
              <p:nvPr/>
            </p:nvSpPr>
            <p:spPr>
              <a:xfrm>
                <a:off x="6015500" y="2630950"/>
                <a:ext cx="90975" cy="203450"/>
              </a:xfrm>
              <a:custGeom>
                <a:avLst/>
                <a:gdLst/>
                <a:ahLst/>
                <a:cxnLst/>
                <a:rect l="l" t="t" r="r" b="b"/>
                <a:pathLst>
                  <a:path w="3639" h="8138" extrusionOk="0">
                    <a:moveTo>
                      <a:pt x="3638" y="0"/>
                    </a:moveTo>
                    <a:lnTo>
                      <a:pt x="3638" y="0"/>
                    </a:lnTo>
                    <a:cubicBezTo>
                      <a:pt x="1481" y="677"/>
                      <a:pt x="0" y="2663"/>
                      <a:pt x="0" y="4924"/>
                    </a:cubicBezTo>
                    <a:cubicBezTo>
                      <a:pt x="0" y="5796"/>
                      <a:pt x="218" y="6646"/>
                      <a:pt x="643" y="7403"/>
                    </a:cubicBezTo>
                    <a:cubicBezTo>
                      <a:pt x="1492" y="7713"/>
                      <a:pt x="2353" y="7965"/>
                      <a:pt x="3237" y="8138"/>
                    </a:cubicBezTo>
                    <a:cubicBezTo>
                      <a:pt x="2628" y="5440"/>
                      <a:pt x="2766" y="2629"/>
                      <a:pt x="3638"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35" name="Google Shape;1023;p37"/>
              <p:cNvSpPr/>
              <p:nvPr/>
            </p:nvSpPr>
            <p:spPr>
              <a:xfrm>
                <a:off x="6162400" y="2838400"/>
                <a:ext cx="86400" cy="44200"/>
              </a:xfrm>
              <a:custGeom>
                <a:avLst/>
                <a:gdLst/>
                <a:ahLst/>
                <a:cxnLst/>
                <a:rect l="l" t="t" r="r" b="b"/>
                <a:pathLst>
                  <a:path w="3456" h="1768" extrusionOk="0">
                    <a:moveTo>
                      <a:pt x="3019" y="0"/>
                    </a:moveTo>
                    <a:cubicBezTo>
                      <a:pt x="2263" y="122"/>
                      <a:pt x="1500" y="178"/>
                      <a:pt x="736" y="178"/>
                    </a:cubicBezTo>
                    <a:cubicBezTo>
                      <a:pt x="491" y="178"/>
                      <a:pt x="246" y="172"/>
                      <a:pt x="1" y="161"/>
                    </a:cubicBezTo>
                    <a:lnTo>
                      <a:pt x="1" y="161"/>
                    </a:lnTo>
                    <a:cubicBezTo>
                      <a:pt x="104" y="712"/>
                      <a:pt x="253" y="1240"/>
                      <a:pt x="425" y="1768"/>
                    </a:cubicBezTo>
                    <a:lnTo>
                      <a:pt x="2652" y="1768"/>
                    </a:lnTo>
                    <a:cubicBezTo>
                      <a:pt x="2916" y="1768"/>
                      <a:pt x="3191" y="1756"/>
                      <a:pt x="3455" y="1710"/>
                    </a:cubicBezTo>
                    <a:cubicBezTo>
                      <a:pt x="3283" y="1148"/>
                      <a:pt x="3145" y="574"/>
                      <a:pt x="3019"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36" name="Google Shape;1024;p37"/>
              <p:cNvSpPr/>
              <p:nvPr/>
            </p:nvSpPr>
            <p:spPr>
              <a:xfrm>
                <a:off x="6147775" y="2625200"/>
                <a:ext cx="93850" cy="217650"/>
              </a:xfrm>
              <a:custGeom>
                <a:avLst/>
                <a:gdLst/>
                <a:ahLst/>
                <a:cxnLst/>
                <a:rect l="l" t="t" r="r" b="b"/>
                <a:pathLst>
                  <a:path w="3754" h="8706" extrusionOk="0">
                    <a:moveTo>
                      <a:pt x="884" y="1"/>
                    </a:moveTo>
                    <a:cubicBezTo>
                      <a:pt x="253" y="2836"/>
                      <a:pt x="0" y="5889"/>
                      <a:pt x="574" y="8689"/>
                    </a:cubicBezTo>
                    <a:cubicBezTo>
                      <a:pt x="822" y="8700"/>
                      <a:pt x="1069" y="8706"/>
                      <a:pt x="1316" y="8706"/>
                    </a:cubicBezTo>
                    <a:cubicBezTo>
                      <a:pt x="2086" y="8706"/>
                      <a:pt x="2851" y="8650"/>
                      <a:pt x="3616" y="8528"/>
                    </a:cubicBezTo>
                    <a:cubicBezTo>
                      <a:pt x="3019" y="5739"/>
                      <a:pt x="2973" y="2847"/>
                      <a:pt x="3753" y="35"/>
                    </a:cubicBezTo>
                    <a:cubicBezTo>
                      <a:pt x="3581" y="12"/>
                      <a:pt x="3409" y="1"/>
                      <a:pt x="3237"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37" name="Google Shape;1025;p37"/>
              <p:cNvSpPr/>
              <p:nvPr/>
            </p:nvSpPr>
            <p:spPr>
              <a:xfrm>
                <a:off x="6222075" y="2626075"/>
                <a:ext cx="135475" cy="212350"/>
              </a:xfrm>
              <a:custGeom>
                <a:avLst/>
                <a:gdLst/>
                <a:ahLst/>
                <a:cxnLst/>
                <a:rect l="l" t="t" r="r" b="b"/>
                <a:pathLst>
                  <a:path w="5419" h="8494" extrusionOk="0">
                    <a:moveTo>
                      <a:pt x="793" y="0"/>
                    </a:moveTo>
                    <a:cubicBezTo>
                      <a:pt x="1" y="2812"/>
                      <a:pt x="47" y="5704"/>
                      <a:pt x="644" y="8493"/>
                    </a:cubicBezTo>
                    <a:cubicBezTo>
                      <a:pt x="2285" y="8241"/>
                      <a:pt x="3834" y="7690"/>
                      <a:pt x="5131" y="6795"/>
                    </a:cubicBezTo>
                    <a:cubicBezTo>
                      <a:pt x="5326" y="6255"/>
                      <a:pt x="5418" y="5693"/>
                      <a:pt x="5418" y="5119"/>
                    </a:cubicBezTo>
                    <a:cubicBezTo>
                      <a:pt x="5407" y="2479"/>
                      <a:pt x="3410" y="264"/>
                      <a:pt x="793" y="0"/>
                    </a:cubicBezTo>
                    <a:close/>
                  </a:path>
                </a:pathLst>
              </a:custGeom>
              <a:solidFill>
                <a:srgbClr val="FFDB45"/>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38" name="Google Shape;1026;p37"/>
              <p:cNvSpPr/>
              <p:nvPr/>
            </p:nvSpPr>
            <p:spPr>
              <a:xfrm>
                <a:off x="6238150" y="2795925"/>
                <a:ext cx="112225" cy="85250"/>
              </a:xfrm>
              <a:custGeom>
                <a:avLst/>
                <a:gdLst/>
                <a:ahLst/>
                <a:cxnLst/>
                <a:rect l="l" t="t" r="r" b="b"/>
                <a:pathLst>
                  <a:path w="4489" h="3410" extrusionOk="0">
                    <a:moveTo>
                      <a:pt x="4488" y="1"/>
                    </a:moveTo>
                    <a:lnTo>
                      <a:pt x="4488" y="1"/>
                    </a:lnTo>
                    <a:cubicBezTo>
                      <a:pt x="3180" y="896"/>
                      <a:pt x="1630" y="1447"/>
                      <a:pt x="1" y="1699"/>
                    </a:cubicBezTo>
                    <a:cubicBezTo>
                      <a:pt x="115" y="2273"/>
                      <a:pt x="265" y="2847"/>
                      <a:pt x="425" y="3409"/>
                    </a:cubicBezTo>
                    <a:cubicBezTo>
                      <a:pt x="2307" y="3099"/>
                      <a:pt x="3857" y="1803"/>
                      <a:pt x="4488" y="1"/>
                    </a:cubicBezTo>
                    <a:close/>
                  </a:path>
                </a:pathLst>
              </a:custGeom>
              <a:solidFill>
                <a:srgbClr val="FFA5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39" name="Google Shape;1027;p37"/>
              <p:cNvSpPr/>
              <p:nvPr/>
            </p:nvSpPr>
            <p:spPr>
              <a:xfrm>
                <a:off x="6284050" y="2722175"/>
                <a:ext cx="29300" cy="24900"/>
              </a:xfrm>
              <a:custGeom>
                <a:avLst/>
                <a:gdLst/>
                <a:ahLst/>
                <a:cxnLst/>
                <a:rect l="l" t="t" r="r" b="b"/>
                <a:pathLst>
                  <a:path w="1172" h="996" extrusionOk="0">
                    <a:moveTo>
                      <a:pt x="667" y="1"/>
                    </a:moveTo>
                    <a:cubicBezTo>
                      <a:pt x="230" y="1"/>
                      <a:pt x="1" y="529"/>
                      <a:pt x="322" y="850"/>
                    </a:cubicBezTo>
                    <a:cubicBezTo>
                      <a:pt x="422" y="950"/>
                      <a:pt x="546" y="995"/>
                      <a:pt x="668" y="995"/>
                    </a:cubicBezTo>
                    <a:cubicBezTo>
                      <a:pt x="924" y="995"/>
                      <a:pt x="1172" y="798"/>
                      <a:pt x="1172" y="495"/>
                    </a:cubicBezTo>
                    <a:cubicBezTo>
                      <a:pt x="1172" y="219"/>
                      <a:pt x="942" y="1"/>
                      <a:pt x="667"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40" name="Google Shape;1028;p37"/>
              <p:cNvSpPr/>
              <p:nvPr/>
            </p:nvSpPr>
            <p:spPr>
              <a:xfrm>
                <a:off x="6256525" y="2757775"/>
                <a:ext cx="68300" cy="58400"/>
              </a:xfrm>
              <a:custGeom>
                <a:avLst/>
                <a:gdLst/>
                <a:ahLst/>
                <a:cxnLst/>
                <a:rect l="l" t="t" r="r" b="b"/>
                <a:pathLst>
                  <a:path w="2732" h="2336" extrusionOk="0">
                    <a:moveTo>
                      <a:pt x="1561" y="0"/>
                    </a:moveTo>
                    <a:cubicBezTo>
                      <a:pt x="528" y="0"/>
                      <a:pt x="0" y="1251"/>
                      <a:pt x="735" y="1986"/>
                    </a:cubicBezTo>
                    <a:cubicBezTo>
                      <a:pt x="976" y="2227"/>
                      <a:pt x="1271" y="2335"/>
                      <a:pt x="1559" y="2335"/>
                    </a:cubicBezTo>
                    <a:cubicBezTo>
                      <a:pt x="2160" y="2335"/>
                      <a:pt x="2732" y="1865"/>
                      <a:pt x="2732" y="1159"/>
                    </a:cubicBezTo>
                    <a:cubicBezTo>
                      <a:pt x="2732" y="517"/>
                      <a:pt x="2215" y="0"/>
                      <a:pt x="1561" y="0"/>
                    </a:cubicBezTo>
                    <a:close/>
                  </a:path>
                </a:pathLst>
              </a:custGeom>
              <a:solidFill>
                <a:srgbClr val="F78F8F"/>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41" name="Google Shape;1029;p37"/>
              <p:cNvSpPr/>
              <p:nvPr/>
            </p:nvSpPr>
            <p:spPr>
              <a:xfrm>
                <a:off x="6005725" y="2504325"/>
                <a:ext cx="194025" cy="156475"/>
              </a:xfrm>
              <a:custGeom>
                <a:avLst/>
                <a:gdLst/>
                <a:ahLst/>
                <a:cxnLst/>
                <a:rect l="l" t="t" r="r" b="b"/>
                <a:pathLst>
                  <a:path w="7761" h="6259" extrusionOk="0">
                    <a:moveTo>
                      <a:pt x="3454" y="0"/>
                    </a:moveTo>
                    <a:cubicBezTo>
                      <a:pt x="3001" y="0"/>
                      <a:pt x="2551" y="163"/>
                      <a:pt x="2136" y="532"/>
                    </a:cubicBezTo>
                    <a:cubicBezTo>
                      <a:pt x="1" y="2437"/>
                      <a:pt x="2032" y="4445"/>
                      <a:pt x="3398" y="5352"/>
                    </a:cubicBezTo>
                    <a:cubicBezTo>
                      <a:pt x="4374" y="6006"/>
                      <a:pt x="6853" y="6259"/>
                      <a:pt x="6853" y="6259"/>
                    </a:cubicBezTo>
                    <a:cubicBezTo>
                      <a:pt x="7760" y="3546"/>
                      <a:pt x="5570" y="0"/>
                      <a:pt x="3454" y="0"/>
                    </a:cubicBezTo>
                    <a:close/>
                  </a:path>
                </a:pathLst>
              </a:custGeom>
              <a:solidFill>
                <a:srgbClr val="FFC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42" name="Google Shape;1030;p37"/>
              <p:cNvSpPr/>
              <p:nvPr/>
            </p:nvSpPr>
            <p:spPr>
              <a:xfrm>
                <a:off x="6197975" y="2535675"/>
                <a:ext cx="132875" cy="111925"/>
              </a:xfrm>
              <a:custGeom>
                <a:avLst/>
                <a:gdLst/>
                <a:ahLst/>
                <a:cxnLst/>
                <a:rect l="l" t="t" r="r" b="b"/>
                <a:pathLst>
                  <a:path w="5315" h="4477" extrusionOk="0">
                    <a:moveTo>
                      <a:pt x="2847" y="1"/>
                    </a:moveTo>
                    <a:cubicBezTo>
                      <a:pt x="2847" y="1"/>
                      <a:pt x="1573" y="1619"/>
                      <a:pt x="1573" y="1619"/>
                    </a:cubicBezTo>
                    <a:cubicBezTo>
                      <a:pt x="1562" y="1619"/>
                      <a:pt x="1" y="253"/>
                      <a:pt x="1" y="253"/>
                    </a:cubicBezTo>
                    <a:lnTo>
                      <a:pt x="1" y="253"/>
                    </a:lnTo>
                    <a:lnTo>
                      <a:pt x="620" y="4006"/>
                    </a:lnTo>
                    <a:lnTo>
                      <a:pt x="4121" y="4477"/>
                    </a:lnTo>
                    <a:lnTo>
                      <a:pt x="5315" y="1424"/>
                    </a:lnTo>
                    <a:lnTo>
                      <a:pt x="3467" y="1917"/>
                    </a:lnTo>
                    <a:lnTo>
                      <a:pt x="2847" y="1"/>
                    </a:lnTo>
                    <a:close/>
                  </a:path>
                </a:pathLst>
              </a:custGeom>
              <a:solidFill>
                <a:schemeClr val="accent2"/>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grpSp>
      </p:grpSp>
      <p:sp>
        <p:nvSpPr>
          <p:cNvPr id="143" name="Rounded Rectangle 142">
            <a:hlinkClick r:id="rId17" action="ppaction://hlinksldjump"/>
          </p:cNvPr>
          <p:cNvSpPr/>
          <p:nvPr/>
        </p:nvSpPr>
        <p:spPr>
          <a:xfrm>
            <a:off x="755707" y="6077096"/>
            <a:ext cx="1972979" cy="59779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66943"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Trở</a:t>
            </a:r>
            <a:r>
              <a:rPr kumimoji="0" lang="en-US" sz="3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về</a:t>
            </a:r>
            <a:endParaRPr kumimoji="0" lang="en-US" sz="3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nvGrpSpPr>
          <p:cNvPr id="144" name="Google Shape;1031;p37"/>
          <p:cNvGrpSpPr/>
          <p:nvPr/>
        </p:nvGrpSpPr>
        <p:grpSpPr>
          <a:xfrm flipH="1">
            <a:off x="14642" y="5357129"/>
            <a:ext cx="1376330" cy="1485904"/>
            <a:chOff x="2013650" y="1733325"/>
            <a:chExt cx="407750" cy="445875"/>
          </a:xfrm>
        </p:grpSpPr>
        <p:sp>
          <p:nvSpPr>
            <p:cNvPr id="145" name="Google Shape;1032;p37"/>
            <p:cNvSpPr/>
            <p:nvPr/>
          </p:nvSpPr>
          <p:spPr>
            <a:xfrm>
              <a:off x="2013650" y="1998550"/>
              <a:ext cx="72900" cy="42200"/>
            </a:xfrm>
            <a:custGeom>
              <a:avLst/>
              <a:gdLst/>
              <a:ahLst/>
              <a:cxnLst/>
              <a:rect l="l" t="t" r="r" b="b"/>
              <a:pathLst>
                <a:path w="2916" h="1688" extrusionOk="0">
                  <a:moveTo>
                    <a:pt x="2916" y="0"/>
                  </a:moveTo>
                  <a:lnTo>
                    <a:pt x="0" y="838"/>
                  </a:lnTo>
                  <a:lnTo>
                    <a:pt x="2916" y="1688"/>
                  </a:lnTo>
                  <a:lnTo>
                    <a:pt x="2916" y="0"/>
                  </a:lnTo>
                  <a:close/>
                </a:path>
              </a:pathLst>
            </a:custGeom>
            <a:solidFill>
              <a:srgbClr val="84004C"/>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46" name="Google Shape;1033;p37"/>
            <p:cNvSpPr/>
            <p:nvPr/>
          </p:nvSpPr>
          <p:spPr>
            <a:xfrm>
              <a:off x="2124975" y="1733325"/>
              <a:ext cx="176625" cy="179450"/>
            </a:xfrm>
            <a:custGeom>
              <a:avLst/>
              <a:gdLst/>
              <a:ahLst/>
              <a:cxnLst/>
              <a:rect l="l" t="t" r="r" b="b"/>
              <a:pathLst>
                <a:path w="7065" h="7178" extrusionOk="0">
                  <a:moveTo>
                    <a:pt x="3453" y="0"/>
                  </a:moveTo>
                  <a:cubicBezTo>
                    <a:pt x="3206" y="0"/>
                    <a:pt x="2946" y="49"/>
                    <a:pt x="2675" y="154"/>
                  </a:cubicBezTo>
                  <a:cubicBezTo>
                    <a:pt x="1" y="1198"/>
                    <a:pt x="1206" y="3792"/>
                    <a:pt x="2170" y="5112"/>
                  </a:cubicBezTo>
                  <a:cubicBezTo>
                    <a:pt x="2858" y="6064"/>
                    <a:pt x="5085" y="7178"/>
                    <a:pt x="5085" y="7178"/>
                  </a:cubicBezTo>
                  <a:cubicBezTo>
                    <a:pt x="7065" y="4719"/>
                    <a:pt x="5885" y="0"/>
                    <a:pt x="3453" y="0"/>
                  </a:cubicBezTo>
                  <a:close/>
                </a:path>
              </a:pathLst>
            </a:custGeom>
            <a:solidFill>
              <a:srgbClr val="EC206C"/>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47" name="Google Shape;1034;p37"/>
            <p:cNvSpPr/>
            <p:nvPr/>
          </p:nvSpPr>
          <p:spPr>
            <a:xfrm>
              <a:off x="2124450" y="2109350"/>
              <a:ext cx="34550" cy="62175"/>
            </a:xfrm>
            <a:custGeom>
              <a:avLst/>
              <a:gdLst/>
              <a:ahLst/>
              <a:cxnLst/>
              <a:rect l="l" t="t" r="r" b="b"/>
              <a:pathLst>
                <a:path w="1382" h="2487" extrusionOk="0">
                  <a:moveTo>
                    <a:pt x="961" y="1"/>
                  </a:moveTo>
                  <a:cubicBezTo>
                    <a:pt x="823" y="1"/>
                    <a:pt x="682" y="70"/>
                    <a:pt x="618" y="228"/>
                  </a:cubicBezTo>
                  <a:cubicBezTo>
                    <a:pt x="377" y="825"/>
                    <a:pt x="194" y="1433"/>
                    <a:pt x="56" y="2053"/>
                  </a:cubicBezTo>
                  <a:cubicBezTo>
                    <a:pt x="1" y="2315"/>
                    <a:pt x="219" y="2486"/>
                    <a:pt x="425" y="2486"/>
                  </a:cubicBezTo>
                  <a:cubicBezTo>
                    <a:pt x="561" y="2486"/>
                    <a:pt x="692" y="2411"/>
                    <a:pt x="733" y="2237"/>
                  </a:cubicBezTo>
                  <a:cubicBezTo>
                    <a:pt x="859" y="1617"/>
                    <a:pt x="1043" y="1009"/>
                    <a:pt x="1284" y="423"/>
                  </a:cubicBezTo>
                  <a:cubicBezTo>
                    <a:pt x="1382" y="166"/>
                    <a:pt x="1175" y="1"/>
                    <a:pt x="961"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48" name="Google Shape;1035;p37"/>
            <p:cNvSpPr/>
            <p:nvPr/>
          </p:nvSpPr>
          <p:spPr>
            <a:xfrm>
              <a:off x="2186950" y="2116975"/>
              <a:ext cx="20550" cy="62225"/>
            </a:xfrm>
            <a:custGeom>
              <a:avLst/>
              <a:gdLst/>
              <a:ahLst/>
              <a:cxnLst/>
              <a:rect l="l" t="t" r="r" b="b"/>
              <a:pathLst>
                <a:path w="822" h="2489" extrusionOk="0">
                  <a:moveTo>
                    <a:pt x="478" y="1"/>
                  </a:moveTo>
                  <a:cubicBezTo>
                    <a:pt x="305" y="1"/>
                    <a:pt x="127" y="113"/>
                    <a:pt x="116" y="336"/>
                  </a:cubicBezTo>
                  <a:cubicBezTo>
                    <a:pt x="93" y="945"/>
                    <a:pt x="58" y="1553"/>
                    <a:pt x="12" y="2161"/>
                  </a:cubicBezTo>
                  <a:cubicBezTo>
                    <a:pt x="1" y="2379"/>
                    <a:pt x="167" y="2488"/>
                    <a:pt x="341" y="2488"/>
                  </a:cubicBezTo>
                  <a:cubicBezTo>
                    <a:pt x="514" y="2488"/>
                    <a:pt x="695" y="2379"/>
                    <a:pt x="712" y="2161"/>
                  </a:cubicBezTo>
                  <a:cubicBezTo>
                    <a:pt x="747" y="1553"/>
                    <a:pt x="781" y="945"/>
                    <a:pt x="816" y="336"/>
                  </a:cubicBezTo>
                  <a:cubicBezTo>
                    <a:pt x="821" y="113"/>
                    <a:pt x="652" y="1"/>
                    <a:pt x="478"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49" name="Google Shape;1036;p37"/>
            <p:cNvSpPr/>
            <p:nvPr/>
          </p:nvSpPr>
          <p:spPr>
            <a:xfrm>
              <a:off x="2261850" y="2116975"/>
              <a:ext cx="24800" cy="62025"/>
            </a:xfrm>
            <a:custGeom>
              <a:avLst/>
              <a:gdLst/>
              <a:ahLst/>
              <a:cxnLst/>
              <a:rect l="l" t="t" r="r" b="b"/>
              <a:pathLst>
                <a:path w="992" h="2481" extrusionOk="0">
                  <a:moveTo>
                    <a:pt x="343" y="1"/>
                  </a:moveTo>
                  <a:cubicBezTo>
                    <a:pt x="170" y="1"/>
                    <a:pt x="0" y="113"/>
                    <a:pt x="12" y="336"/>
                  </a:cubicBezTo>
                  <a:cubicBezTo>
                    <a:pt x="35" y="968"/>
                    <a:pt x="115" y="1610"/>
                    <a:pt x="264" y="2230"/>
                  </a:cubicBezTo>
                  <a:cubicBezTo>
                    <a:pt x="306" y="2405"/>
                    <a:pt x="438" y="2480"/>
                    <a:pt x="574" y="2480"/>
                  </a:cubicBezTo>
                  <a:cubicBezTo>
                    <a:pt x="778" y="2480"/>
                    <a:pt x="992" y="2312"/>
                    <a:pt x="930" y="2058"/>
                  </a:cubicBezTo>
                  <a:cubicBezTo>
                    <a:pt x="804" y="1484"/>
                    <a:pt x="723" y="910"/>
                    <a:pt x="700" y="336"/>
                  </a:cubicBezTo>
                  <a:cubicBezTo>
                    <a:pt x="695" y="113"/>
                    <a:pt x="517" y="1"/>
                    <a:pt x="343"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50" name="Google Shape;1037;p37"/>
            <p:cNvSpPr/>
            <p:nvPr/>
          </p:nvSpPr>
          <p:spPr>
            <a:xfrm>
              <a:off x="2310350" y="2112000"/>
              <a:ext cx="35200" cy="56075"/>
            </a:xfrm>
            <a:custGeom>
              <a:avLst/>
              <a:gdLst/>
              <a:ahLst/>
              <a:cxnLst/>
              <a:rect l="l" t="t" r="r" b="b"/>
              <a:pathLst>
                <a:path w="1408" h="2243" extrusionOk="0">
                  <a:moveTo>
                    <a:pt x="465" y="1"/>
                  </a:moveTo>
                  <a:cubicBezTo>
                    <a:pt x="242" y="1"/>
                    <a:pt x="0" y="252"/>
                    <a:pt x="126" y="535"/>
                  </a:cubicBezTo>
                  <a:cubicBezTo>
                    <a:pt x="333" y="1006"/>
                    <a:pt x="505" y="1499"/>
                    <a:pt x="654" y="1993"/>
                  </a:cubicBezTo>
                  <a:cubicBezTo>
                    <a:pt x="709" y="2167"/>
                    <a:pt x="848" y="2242"/>
                    <a:pt x="987" y="2242"/>
                  </a:cubicBezTo>
                  <a:cubicBezTo>
                    <a:pt x="1197" y="2242"/>
                    <a:pt x="1407" y="2071"/>
                    <a:pt x="1331" y="1809"/>
                  </a:cubicBezTo>
                  <a:cubicBezTo>
                    <a:pt x="1159" y="1258"/>
                    <a:pt x="953" y="707"/>
                    <a:pt x="723" y="180"/>
                  </a:cubicBezTo>
                  <a:cubicBezTo>
                    <a:pt x="665" y="53"/>
                    <a:pt x="567" y="1"/>
                    <a:pt x="465"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51" name="Google Shape;1038;p37"/>
            <p:cNvSpPr/>
            <p:nvPr/>
          </p:nvSpPr>
          <p:spPr>
            <a:xfrm>
              <a:off x="2160550" y="2086050"/>
              <a:ext cx="76650" cy="48250"/>
            </a:xfrm>
            <a:custGeom>
              <a:avLst/>
              <a:gdLst/>
              <a:ahLst/>
              <a:cxnLst/>
              <a:rect l="l" t="t" r="r" b="b"/>
              <a:pathLst>
                <a:path w="3066" h="1930" extrusionOk="0">
                  <a:moveTo>
                    <a:pt x="1" y="1"/>
                  </a:moveTo>
                  <a:lnTo>
                    <a:pt x="1" y="1"/>
                  </a:lnTo>
                  <a:cubicBezTo>
                    <a:pt x="127" y="586"/>
                    <a:pt x="288" y="1172"/>
                    <a:pt x="494" y="1734"/>
                  </a:cubicBezTo>
                  <a:cubicBezTo>
                    <a:pt x="953" y="1872"/>
                    <a:pt x="1424" y="1929"/>
                    <a:pt x="1895" y="1929"/>
                  </a:cubicBezTo>
                  <a:lnTo>
                    <a:pt x="3065" y="1929"/>
                  </a:lnTo>
                  <a:cubicBezTo>
                    <a:pt x="2882" y="1401"/>
                    <a:pt x="2744" y="873"/>
                    <a:pt x="2629" y="322"/>
                  </a:cubicBezTo>
                  <a:cubicBezTo>
                    <a:pt x="1745" y="288"/>
                    <a:pt x="862" y="173"/>
                    <a:pt x="1" y="1"/>
                  </a:cubicBezTo>
                  <a:close/>
                </a:path>
              </a:pathLst>
            </a:custGeom>
            <a:solidFill>
              <a:srgbClr val="FFA5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52" name="Google Shape;1039;p37"/>
            <p:cNvSpPr/>
            <p:nvPr/>
          </p:nvSpPr>
          <p:spPr>
            <a:xfrm>
              <a:off x="2145075" y="1876900"/>
              <a:ext cx="88675" cy="217225"/>
            </a:xfrm>
            <a:custGeom>
              <a:avLst/>
              <a:gdLst/>
              <a:ahLst/>
              <a:cxnLst/>
              <a:rect l="l" t="t" r="r" b="b"/>
              <a:pathLst>
                <a:path w="3547" h="8689" extrusionOk="0">
                  <a:moveTo>
                    <a:pt x="2514" y="0"/>
                  </a:moveTo>
                  <a:cubicBezTo>
                    <a:pt x="2009" y="0"/>
                    <a:pt x="1492" y="80"/>
                    <a:pt x="999" y="230"/>
                  </a:cubicBezTo>
                  <a:cubicBezTo>
                    <a:pt x="126" y="2858"/>
                    <a:pt x="0" y="5670"/>
                    <a:pt x="608" y="8367"/>
                  </a:cubicBezTo>
                  <a:cubicBezTo>
                    <a:pt x="1481" y="8539"/>
                    <a:pt x="2364" y="8654"/>
                    <a:pt x="3248" y="8688"/>
                  </a:cubicBezTo>
                  <a:cubicBezTo>
                    <a:pt x="2663" y="5888"/>
                    <a:pt x="2915" y="2835"/>
                    <a:pt x="3547" y="0"/>
                  </a:cubicBezTo>
                  <a:close/>
                </a:path>
              </a:pathLst>
            </a:custGeom>
            <a:solidFill>
              <a:srgbClr val="FFDB45"/>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53" name="Google Shape;1040;p37"/>
            <p:cNvSpPr/>
            <p:nvPr/>
          </p:nvSpPr>
          <p:spPr>
            <a:xfrm>
              <a:off x="2095425" y="2067700"/>
              <a:ext cx="77500" cy="61700"/>
            </a:xfrm>
            <a:custGeom>
              <a:avLst/>
              <a:gdLst/>
              <a:ahLst/>
              <a:cxnLst/>
              <a:rect l="l" t="t" r="r" b="b"/>
              <a:pathLst>
                <a:path w="3100" h="2468" extrusionOk="0">
                  <a:moveTo>
                    <a:pt x="0" y="0"/>
                  </a:moveTo>
                  <a:lnTo>
                    <a:pt x="0" y="0"/>
                  </a:lnTo>
                  <a:cubicBezTo>
                    <a:pt x="666" y="1206"/>
                    <a:pt x="1779" y="2089"/>
                    <a:pt x="3099" y="2468"/>
                  </a:cubicBezTo>
                  <a:cubicBezTo>
                    <a:pt x="2893" y="1906"/>
                    <a:pt x="2732" y="1320"/>
                    <a:pt x="2594" y="735"/>
                  </a:cubicBezTo>
                  <a:cubicBezTo>
                    <a:pt x="1711" y="563"/>
                    <a:pt x="838" y="310"/>
                    <a:pt x="0"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54" name="Google Shape;1041;p37"/>
            <p:cNvSpPr/>
            <p:nvPr/>
          </p:nvSpPr>
          <p:spPr>
            <a:xfrm>
              <a:off x="2079350" y="1882625"/>
              <a:ext cx="90700" cy="203750"/>
            </a:xfrm>
            <a:custGeom>
              <a:avLst/>
              <a:gdLst/>
              <a:ahLst/>
              <a:cxnLst/>
              <a:rect l="l" t="t" r="r" b="b"/>
              <a:pathLst>
                <a:path w="3628" h="8150" extrusionOk="0">
                  <a:moveTo>
                    <a:pt x="3628" y="1"/>
                  </a:moveTo>
                  <a:lnTo>
                    <a:pt x="3628" y="1"/>
                  </a:lnTo>
                  <a:cubicBezTo>
                    <a:pt x="1470" y="666"/>
                    <a:pt x="1" y="2663"/>
                    <a:pt x="1" y="4936"/>
                  </a:cubicBezTo>
                  <a:cubicBezTo>
                    <a:pt x="1" y="5797"/>
                    <a:pt x="219" y="6657"/>
                    <a:pt x="643" y="7415"/>
                  </a:cubicBezTo>
                  <a:cubicBezTo>
                    <a:pt x="1481" y="7725"/>
                    <a:pt x="2354" y="7977"/>
                    <a:pt x="3237" y="8149"/>
                  </a:cubicBezTo>
                  <a:cubicBezTo>
                    <a:pt x="2618" y="5452"/>
                    <a:pt x="2755" y="2629"/>
                    <a:pt x="3628"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55" name="Google Shape;1042;p37"/>
            <p:cNvSpPr/>
            <p:nvPr/>
          </p:nvSpPr>
          <p:spPr>
            <a:xfrm>
              <a:off x="2226275" y="2090075"/>
              <a:ext cx="86375" cy="44225"/>
            </a:xfrm>
            <a:custGeom>
              <a:avLst/>
              <a:gdLst/>
              <a:ahLst/>
              <a:cxnLst/>
              <a:rect l="l" t="t" r="r" b="b"/>
              <a:pathLst>
                <a:path w="3455" h="1769" extrusionOk="0">
                  <a:moveTo>
                    <a:pt x="3019" y="1"/>
                  </a:moveTo>
                  <a:cubicBezTo>
                    <a:pt x="2262" y="122"/>
                    <a:pt x="1500" y="178"/>
                    <a:pt x="735" y="178"/>
                  </a:cubicBezTo>
                  <a:cubicBezTo>
                    <a:pt x="490" y="178"/>
                    <a:pt x="245" y="172"/>
                    <a:pt x="0" y="161"/>
                  </a:cubicBezTo>
                  <a:lnTo>
                    <a:pt x="0" y="161"/>
                  </a:lnTo>
                  <a:cubicBezTo>
                    <a:pt x="103" y="712"/>
                    <a:pt x="253" y="1240"/>
                    <a:pt x="425" y="1768"/>
                  </a:cubicBezTo>
                  <a:lnTo>
                    <a:pt x="2651" y="1768"/>
                  </a:lnTo>
                  <a:cubicBezTo>
                    <a:pt x="2915" y="1768"/>
                    <a:pt x="3191" y="1757"/>
                    <a:pt x="3455" y="1711"/>
                  </a:cubicBezTo>
                  <a:cubicBezTo>
                    <a:pt x="3283" y="1148"/>
                    <a:pt x="3145" y="574"/>
                    <a:pt x="3019"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56" name="Google Shape;1043;p37"/>
            <p:cNvSpPr/>
            <p:nvPr/>
          </p:nvSpPr>
          <p:spPr>
            <a:xfrm>
              <a:off x="2211625" y="1876900"/>
              <a:ext cx="93850" cy="217650"/>
            </a:xfrm>
            <a:custGeom>
              <a:avLst/>
              <a:gdLst/>
              <a:ahLst/>
              <a:cxnLst/>
              <a:rect l="l" t="t" r="r" b="b"/>
              <a:pathLst>
                <a:path w="3754" h="8706" extrusionOk="0">
                  <a:moveTo>
                    <a:pt x="885" y="0"/>
                  </a:moveTo>
                  <a:cubicBezTo>
                    <a:pt x="253" y="2835"/>
                    <a:pt x="1" y="5888"/>
                    <a:pt x="575" y="8688"/>
                  </a:cubicBezTo>
                  <a:cubicBezTo>
                    <a:pt x="822" y="8699"/>
                    <a:pt x="1070" y="8705"/>
                    <a:pt x="1316" y="8705"/>
                  </a:cubicBezTo>
                  <a:cubicBezTo>
                    <a:pt x="2086" y="8705"/>
                    <a:pt x="2851" y="8649"/>
                    <a:pt x="3616" y="8528"/>
                  </a:cubicBezTo>
                  <a:cubicBezTo>
                    <a:pt x="3019" y="5739"/>
                    <a:pt x="2973" y="2846"/>
                    <a:pt x="3754" y="34"/>
                  </a:cubicBezTo>
                  <a:cubicBezTo>
                    <a:pt x="3582" y="12"/>
                    <a:pt x="3410" y="0"/>
                    <a:pt x="3237"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57" name="Google Shape;1044;p37"/>
            <p:cNvSpPr/>
            <p:nvPr/>
          </p:nvSpPr>
          <p:spPr>
            <a:xfrm>
              <a:off x="2285950" y="1877750"/>
              <a:ext cx="135450" cy="212650"/>
            </a:xfrm>
            <a:custGeom>
              <a:avLst/>
              <a:gdLst/>
              <a:ahLst/>
              <a:cxnLst/>
              <a:rect l="l" t="t" r="r" b="b"/>
              <a:pathLst>
                <a:path w="5418" h="8506" extrusionOk="0">
                  <a:moveTo>
                    <a:pt x="781" y="0"/>
                  </a:moveTo>
                  <a:cubicBezTo>
                    <a:pt x="0" y="2824"/>
                    <a:pt x="46" y="5705"/>
                    <a:pt x="643" y="8505"/>
                  </a:cubicBezTo>
                  <a:cubicBezTo>
                    <a:pt x="2273" y="8253"/>
                    <a:pt x="3822" y="7702"/>
                    <a:pt x="5131" y="6806"/>
                  </a:cubicBezTo>
                  <a:cubicBezTo>
                    <a:pt x="5326" y="6267"/>
                    <a:pt x="5418" y="5693"/>
                    <a:pt x="5418" y="5131"/>
                  </a:cubicBezTo>
                  <a:cubicBezTo>
                    <a:pt x="5406" y="2480"/>
                    <a:pt x="3409" y="276"/>
                    <a:pt x="781" y="0"/>
                  </a:cubicBezTo>
                  <a:close/>
                </a:path>
              </a:pathLst>
            </a:custGeom>
            <a:solidFill>
              <a:srgbClr val="FFDB45"/>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58" name="Google Shape;1045;p37"/>
            <p:cNvSpPr/>
            <p:nvPr/>
          </p:nvSpPr>
          <p:spPr>
            <a:xfrm>
              <a:off x="2302025" y="2047600"/>
              <a:ext cx="112200" cy="85250"/>
            </a:xfrm>
            <a:custGeom>
              <a:avLst/>
              <a:gdLst/>
              <a:ahLst/>
              <a:cxnLst/>
              <a:rect l="l" t="t" r="r" b="b"/>
              <a:pathLst>
                <a:path w="4488" h="3410" extrusionOk="0">
                  <a:moveTo>
                    <a:pt x="4488" y="1"/>
                  </a:moveTo>
                  <a:lnTo>
                    <a:pt x="4488" y="1"/>
                  </a:lnTo>
                  <a:cubicBezTo>
                    <a:pt x="3179" y="896"/>
                    <a:pt x="1630" y="1447"/>
                    <a:pt x="0" y="1700"/>
                  </a:cubicBezTo>
                  <a:cubicBezTo>
                    <a:pt x="115" y="2273"/>
                    <a:pt x="264" y="2847"/>
                    <a:pt x="425" y="3410"/>
                  </a:cubicBezTo>
                  <a:cubicBezTo>
                    <a:pt x="2296" y="3100"/>
                    <a:pt x="3856" y="1803"/>
                    <a:pt x="4488" y="1"/>
                  </a:cubicBezTo>
                  <a:close/>
                </a:path>
              </a:pathLst>
            </a:custGeom>
            <a:solidFill>
              <a:srgbClr val="FFA5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59" name="Google Shape;1046;p37"/>
            <p:cNvSpPr/>
            <p:nvPr/>
          </p:nvSpPr>
          <p:spPr>
            <a:xfrm>
              <a:off x="2347925" y="1973875"/>
              <a:ext cx="29000" cy="24875"/>
            </a:xfrm>
            <a:custGeom>
              <a:avLst/>
              <a:gdLst/>
              <a:ahLst/>
              <a:cxnLst/>
              <a:rect l="l" t="t" r="r" b="b"/>
              <a:pathLst>
                <a:path w="1160" h="995" extrusionOk="0">
                  <a:moveTo>
                    <a:pt x="666" y="0"/>
                  </a:moveTo>
                  <a:cubicBezTo>
                    <a:pt x="219" y="0"/>
                    <a:pt x="0" y="528"/>
                    <a:pt x="310" y="850"/>
                  </a:cubicBezTo>
                  <a:cubicBezTo>
                    <a:pt x="414" y="950"/>
                    <a:pt x="539" y="995"/>
                    <a:pt x="662" y="995"/>
                  </a:cubicBezTo>
                  <a:cubicBezTo>
                    <a:pt x="918" y="995"/>
                    <a:pt x="1160" y="797"/>
                    <a:pt x="1160" y="494"/>
                  </a:cubicBezTo>
                  <a:cubicBezTo>
                    <a:pt x="1160" y="218"/>
                    <a:pt x="942" y="0"/>
                    <a:pt x="666"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60" name="Google Shape;1047;p37"/>
            <p:cNvSpPr/>
            <p:nvPr/>
          </p:nvSpPr>
          <p:spPr>
            <a:xfrm>
              <a:off x="2330425" y="2009450"/>
              <a:ext cx="58275" cy="58275"/>
            </a:xfrm>
            <a:custGeom>
              <a:avLst/>
              <a:gdLst/>
              <a:ahLst/>
              <a:cxnLst/>
              <a:rect l="l" t="t" r="r" b="b"/>
              <a:pathLst>
                <a:path w="2331" h="2331" extrusionOk="0">
                  <a:moveTo>
                    <a:pt x="1160" y="1"/>
                  </a:moveTo>
                  <a:cubicBezTo>
                    <a:pt x="517" y="1"/>
                    <a:pt x="0" y="517"/>
                    <a:pt x="0" y="1160"/>
                  </a:cubicBezTo>
                  <a:cubicBezTo>
                    <a:pt x="0" y="1814"/>
                    <a:pt x="517" y="2330"/>
                    <a:pt x="1160" y="2330"/>
                  </a:cubicBezTo>
                  <a:cubicBezTo>
                    <a:pt x="1802" y="2330"/>
                    <a:pt x="2330" y="1814"/>
                    <a:pt x="2330" y="1160"/>
                  </a:cubicBezTo>
                  <a:cubicBezTo>
                    <a:pt x="2330" y="517"/>
                    <a:pt x="1802" y="1"/>
                    <a:pt x="1160" y="1"/>
                  </a:cubicBezTo>
                  <a:close/>
                </a:path>
              </a:pathLst>
            </a:custGeom>
            <a:solidFill>
              <a:srgbClr val="F78F8F"/>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61" name="Google Shape;1048;p37"/>
            <p:cNvSpPr/>
            <p:nvPr/>
          </p:nvSpPr>
          <p:spPr>
            <a:xfrm>
              <a:off x="2069325" y="1756175"/>
              <a:ext cx="194225" cy="156600"/>
            </a:xfrm>
            <a:custGeom>
              <a:avLst/>
              <a:gdLst/>
              <a:ahLst/>
              <a:cxnLst/>
              <a:rect l="l" t="t" r="r" b="b"/>
              <a:pathLst>
                <a:path w="7769" h="6264" extrusionOk="0">
                  <a:moveTo>
                    <a:pt x="3470" y="0"/>
                  </a:moveTo>
                  <a:cubicBezTo>
                    <a:pt x="3015" y="0"/>
                    <a:pt x="2563" y="164"/>
                    <a:pt x="2146" y="537"/>
                  </a:cubicBezTo>
                  <a:cubicBezTo>
                    <a:pt x="0" y="2442"/>
                    <a:pt x="2043" y="4450"/>
                    <a:pt x="3409" y="5357"/>
                  </a:cubicBezTo>
                  <a:cubicBezTo>
                    <a:pt x="4384" y="6000"/>
                    <a:pt x="6852" y="6264"/>
                    <a:pt x="6852" y="6264"/>
                  </a:cubicBezTo>
                  <a:cubicBezTo>
                    <a:pt x="7768" y="3544"/>
                    <a:pt x="5584" y="0"/>
                    <a:pt x="3470" y="0"/>
                  </a:cubicBezTo>
                  <a:close/>
                </a:path>
              </a:pathLst>
            </a:custGeom>
            <a:solidFill>
              <a:srgbClr val="FE67BE"/>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grpSp>
      <p:sp>
        <p:nvSpPr>
          <p:cNvPr id="72" name="Cloud 71">
            <a:extLst>
              <a:ext uri="{FF2B5EF4-FFF2-40B4-BE49-F238E27FC236}">
                <a16:creationId xmlns:a16="http://schemas.microsoft.com/office/drawing/2014/main" xmlns="" id="{3B11AE4E-F6EA-4401-8546-C4318878ED16}"/>
              </a:ext>
            </a:extLst>
          </p:cNvPr>
          <p:cNvSpPr/>
          <p:nvPr/>
        </p:nvSpPr>
        <p:spPr>
          <a:xfrm>
            <a:off x="4069534" y="3690047"/>
            <a:ext cx="4788169" cy="1564872"/>
          </a:xfrm>
          <a:prstGeom prst="cloud">
            <a:avLst/>
          </a:prstGeom>
          <a:ln w="38100"/>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sng" strike="noStrike" kern="1200" cap="none" spc="0" normalizeH="0" baseline="0" noProof="0" dirty="0" err="1">
                <a:ln>
                  <a:noFill/>
                </a:ln>
                <a:solidFill>
                  <a:srgbClr val="FF0000"/>
                </a:solidFill>
                <a:effectLst/>
                <a:uLnTx/>
                <a:uFillTx/>
                <a:latin typeface="Arial" panose="020B0604020202020204" pitchFamily="34" charset="0"/>
                <a:ea typeface="+mn-ea"/>
                <a:cs typeface="+mn-cs"/>
              </a:rPr>
              <a:t>Đáp</a:t>
            </a:r>
            <a:r>
              <a:rPr kumimoji="0" lang="en-US" sz="3600" b="0" i="0" u="sng" strike="noStrike" kern="1200" cap="none" spc="0" normalizeH="0" baseline="0" noProof="0" dirty="0">
                <a:ln>
                  <a:noFill/>
                </a:ln>
                <a:solidFill>
                  <a:srgbClr val="FF0000"/>
                </a:solidFill>
                <a:effectLst/>
                <a:uLnTx/>
                <a:uFillTx/>
                <a:latin typeface="Arial" panose="020B0604020202020204" pitchFamily="34" charset="0"/>
                <a:ea typeface="+mn-ea"/>
                <a:cs typeface="+mn-cs"/>
              </a:rPr>
              <a:t> </a:t>
            </a:r>
            <a:r>
              <a:rPr kumimoji="0" lang="en-US" sz="3600" b="0" i="0" u="sng" strike="noStrike" kern="1200" cap="none" spc="0" normalizeH="0" baseline="0" noProof="0" dirty="0" err="1">
                <a:ln>
                  <a:noFill/>
                </a:ln>
                <a:solidFill>
                  <a:srgbClr val="FF0000"/>
                </a:solidFill>
                <a:effectLst/>
                <a:uLnTx/>
                <a:uFillTx/>
                <a:latin typeface="Arial" panose="020B0604020202020204" pitchFamily="34" charset="0"/>
                <a:ea typeface="+mn-ea"/>
                <a:cs typeface="+mn-cs"/>
              </a:rPr>
              <a:t>án</a:t>
            </a:r>
            <a:r>
              <a:rPr kumimoji="0" lang="en-US" sz="3600" b="0" i="0" u="none" strike="noStrike" kern="1200" cap="none" spc="0" normalizeH="0" baseline="0" noProof="0" dirty="0">
                <a:ln>
                  <a:noFill/>
                </a:ln>
                <a:solidFill>
                  <a:srgbClr val="FF0000"/>
                </a:solidFill>
                <a:effectLst/>
                <a:uLnTx/>
                <a:uFillTx/>
                <a:latin typeface="Arial" panose="020B0604020202020204" pitchFamily="34" charset="0"/>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dirty="0" err="1">
                <a:solidFill>
                  <a:srgbClr val="FF0000"/>
                </a:solidFill>
                <a:latin typeface="Arial" panose="020B0604020202020204" pitchFamily="34" charset="0"/>
              </a:rPr>
              <a:t>Đôi</a:t>
            </a:r>
            <a:r>
              <a:rPr lang="en-US" sz="3600" dirty="0">
                <a:solidFill>
                  <a:srgbClr val="FF0000"/>
                </a:solidFill>
                <a:latin typeface="Arial" panose="020B0604020202020204" pitchFamily="34" charset="0"/>
              </a:rPr>
              <a:t> </a:t>
            </a:r>
            <a:r>
              <a:rPr lang="en-US" sz="3600">
                <a:solidFill>
                  <a:srgbClr val="FF0000"/>
                </a:solidFill>
                <a:latin typeface="Arial" panose="020B0604020202020204" pitchFamily="34" charset="0"/>
              </a:rPr>
              <a:t>dép</a:t>
            </a:r>
            <a:endParaRPr kumimoji="0" lang="en-US" sz="3600" b="0" i="0" u="none" strike="noStrike" kern="1200" cap="none" spc="0" normalizeH="0" baseline="0" noProof="0" dirty="0">
              <a:ln>
                <a:noFill/>
              </a:ln>
              <a:solidFill>
                <a:srgbClr val="FF0000"/>
              </a:solidFill>
              <a:effectLst/>
              <a:uLnTx/>
              <a:uFillTx/>
              <a:latin typeface="Calibri"/>
              <a:ea typeface="+mn-ea"/>
              <a:cs typeface="+mn-cs"/>
            </a:endParaRPr>
          </a:p>
        </p:txBody>
      </p:sp>
    </p:spTree>
    <p:extLst>
      <p:ext uri="{BB962C8B-B14F-4D97-AF65-F5344CB8AC3E}">
        <p14:creationId xmlns:p14="http://schemas.microsoft.com/office/powerpoint/2010/main" val="6764052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83"/>
                                        </p:tgtEl>
                                        <p:attrNameLst>
                                          <p:attrName>style.visibility</p:attrName>
                                        </p:attrNameLst>
                                      </p:cBhvr>
                                      <p:to>
                                        <p:strVal val="visible"/>
                                      </p:to>
                                    </p:set>
                                    <p:anim calcmode="lin" valueType="num">
                                      <p:cBhvr additive="base">
                                        <p:cTn id="7" dur="2000" fill="hold"/>
                                        <p:tgtEl>
                                          <p:spTgt spid="83"/>
                                        </p:tgtEl>
                                        <p:attrNameLst>
                                          <p:attrName>ppt_x</p:attrName>
                                        </p:attrNameLst>
                                      </p:cBhvr>
                                      <p:tavLst>
                                        <p:tav tm="0">
                                          <p:val>
                                            <p:strVal val="0-#ppt_w/2"/>
                                          </p:val>
                                        </p:tav>
                                        <p:tav tm="100000">
                                          <p:val>
                                            <p:strVal val="#ppt_x"/>
                                          </p:val>
                                        </p:tav>
                                      </p:tavLst>
                                    </p:anim>
                                    <p:anim calcmode="lin" valueType="num">
                                      <p:cBhvr additive="base">
                                        <p:cTn id="8" dur="2000" fill="hold"/>
                                        <p:tgtEl>
                                          <p:spTgt spid="8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72"/>
                                        </p:tgtEl>
                                        <p:attrNameLst>
                                          <p:attrName>style.visibility</p:attrName>
                                        </p:attrNameLst>
                                      </p:cBhvr>
                                      <p:to>
                                        <p:strVal val="visible"/>
                                      </p:to>
                                    </p:set>
                                    <p:animEffect transition="in" filter="wipe(down)">
                                      <p:cBhvr>
                                        <p:cTn id="13" dur="500"/>
                                        <p:tgtEl>
                                          <p:spTgt spid="7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4" fill="hold" display="0">
                  <p:stCondLst>
                    <p:cond delay="indefinite"/>
                  </p:stCondLst>
                  <p:endCondLst>
                    <p:cond evt="onStopAudio" delay="0">
                      <p:tgtEl>
                        <p:sldTgt/>
                      </p:tgtEl>
                    </p:cond>
                  </p:endCondLst>
                </p:cTn>
                <p:tgtEl>
                  <p:spTgt spid="65"/>
                </p:tgtEl>
              </p:cMediaNode>
            </p:audio>
          </p:childTnLst>
        </p:cTn>
      </p:par>
    </p:tnLst>
    <p:bldLst>
      <p:bldP spid="7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0" y="190"/>
            <a:ext cx="12192000" cy="6857999"/>
          </a:xfrm>
          <a:prstGeom prst="rect">
            <a:avLst/>
          </a:prstGeom>
        </p:spPr>
      </p:pic>
      <p:grpSp>
        <p:nvGrpSpPr>
          <p:cNvPr id="40" name="Google Shape;1049;p37"/>
          <p:cNvGrpSpPr/>
          <p:nvPr/>
        </p:nvGrpSpPr>
        <p:grpSpPr>
          <a:xfrm flipH="1">
            <a:off x="9662874" y="9774416"/>
            <a:ext cx="512912" cy="560869"/>
            <a:chOff x="2013650" y="1733325"/>
            <a:chExt cx="407750" cy="445875"/>
          </a:xfrm>
        </p:grpSpPr>
        <p:sp>
          <p:nvSpPr>
            <p:cNvPr id="41" name="Google Shape;1050;p37"/>
            <p:cNvSpPr/>
            <p:nvPr/>
          </p:nvSpPr>
          <p:spPr>
            <a:xfrm>
              <a:off x="2013650" y="1998550"/>
              <a:ext cx="72900" cy="42200"/>
            </a:xfrm>
            <a:custGeom>
              <a:avLst/>
              <a:gdLst/>
              <a:ahLst/>
              <a:cxnLst/>
              <a:rect l="l" t="t" r="r" b="b"/>
              <a:pathLst>
                <a:path w="2916" h="1688" extrusionOk="0">
                  <a:moveTo>
                    <a:pt x="2916" y="0"/>
                  </a:moveTo>
                  <a:lnTo>
                    <a:pt x="0" y="838"/>
                  </a:lnTo>
                  <a:lnTo>
                    <a:pt x="2916" y="1688"/>
                  </a:lnTo>
                  <a:lnTo>
                    <a:pt x="2916" y="0"/>
                  </a:lnTo>
                  <a:close/>
                </a:path>
              </a:pathLst>
            </a:custGeom>
            <a:solidFill>
              <a:srgbClr val="80E8ED"/>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42" name="Google Shape;1051;p37"/>
            <p:cNvSpPr/>
            <p:nvPr/>
          </p:nvSpPr>
          <p:spPr>
            <a:xfrm>
              <a:off x="2124975" y="1733325"/>
              <a:ext cx="176625" cy="179450"/>
            </a:xfrm>
            <a:custGeom>
              <a:avLst/>
              <a:gdLst/>
              <a:ahLst/>
              <a:cxnLst/>
              <a:rect l="l" t="t" r="r" b="b"/>
              <a:pathLst>
                <a:path w="7065" h="7178" extrusionOk="0">
                  <a:moveTo>
                    <a:pt x="3453" y="0"/>
                  </a:moveTo>
                  <a:cubicBezTo>
                    <a:pt x="3206" y="0"/>
                    <a:pt x="2946" y="49"/>
                    <a:pt x="2675" y="154"/>
                  </a:cubicBezTo>
                  <a:cubicBezTo>
                    <a:pt x="1" y="1198"/>
                    <a:pt x="1206" y="3792"/>
                    <a:pt x="2170" y="5112"/>
                  </a:cubicBezTo>
                  <a:cubicBezTo>
                    <a:pt x="2858" y="6064"/>
                    <a:pt x="5085" y="7178"/>
                    <a:pt x="5085" y="7178"/>
                  </a:cubicBezTo>
                  <a:cubicBezTo>
                    <a:pt x="7065" y="4719"/>
                    <a:pt x="5885" y="0"/>
                    <a:pt x="3453" y="0"/>
                  </a:cubicBezTo>
                  <a:close/>
                </a:path>
              </a:pathLst>
            </a:custGeom>
            <a:solidFill>
              <a:srgbClr val="80E8ED"/>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43" name="Google Shape;1052;p37"/>
            <p:cNvSpPr/>
            <p:nvPr/>
          </p:nvSpPr>
          <p:spPr>
            <a:xfrm>
              <a:off x="2124450" y="2109350"/>
              <a:ext cx="34550" cy="62175"/>
            </a:xfrm>
            <a:custGeom>
              <a:avLst/>
              <a:gdLst/>
              <a:ahLst/>
              <a:cxnLst/>
              <a:rect l="l" t="t" r="r" b="b"/>
              <a:pathLst>
                <a:path w="1382" h="2487" extrusionOk="0">
                  <a:moveTo>
                    <a:pt x="961" y="1"/>
                  </a:moveTo>
                  <a:cubicBezTo>
                    <a:pt x="823" y="1"/>
                    <a:pt x="682" y="70"/>
                    <a:pt x="618" y="228"/>
                  </a:cubicBezTo>
                  <a:cubicBezTo>
                    <a:pt x="377" y="825"/>
                    <a:pt x="194" y="1433"/>
                    <a:pt x="56" y="2053"/>
                  </a:cubicBezTo>
                  <a:cubicBezTo>
                    <a:pt x="1" y="2315"/>
                    <a:pt x="219" y="2486"/>
                    <a:pt x="425" y="2486"/>
                  </a:cubicBezTo>
                  <a:cubicBezTo>
                    <a:pt x="561" y="2486"/>
                    <a:pt x="692" y="2411"/>
                    <a:pt x="733" y="2237"/>
                  </a:cubicBezTo>
                  <a:cubicBezTo>
                    <a:pt x="859" y="1617"/>
                    <a:pt x="1043" y="1009"/>
                    <a:pt x="1284" y="423"/>
                  </a:cubicBezTo>
                  <a:cubicBezTo>
                    <a:pt x="1382" y="166"/>
                    <a:pt x="1175" y="1"/>
                    <a:pt x="961"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44" name="Google Shape;1053;p37"/>
            <p:cNvSpPr/>
            <p:nvPr/>
          </p:nvSpPr>
          <p:spPr>
            <a:xfrm>
              <a:off x="2186950" y="2116975"/>
              <a:ext cx="20550" cy="62225"/>
            </a:xfrm>
            <a:custGeom>
              <a:avLst/>
              <a:gdLst/>
              <a:ahLst/>
              <a:cxnLst/>
              <a:rect l="l" t="t" r="r" b="b"/>
              <a:pathLst>
                <a:path w="822" h="2489" extrusionOk="0">
                  <a:moveTo>
                    <a:pt x="478" y="1"/>
                  </a:moveTo>
                  <a:cubicBezTo>
                    <a:pt x="305" y="1"/>
                    <a:pt x="127" y="113"/>
                    <a:pt x="116" y="336"/>
                  </a:cubicBezTo>
                  <a:cubicBezTo>
                    <a:pt x="93" y="945"/>
                    <a:pt x="58" y="1553"/>
                    <a:pt x="12" y="2161"/>
                  </a:cubicBezTo>
                  <a:cubicBezTo>
                    <a:pt x="1" y="2379"/>
                    <a:pt x="167" y="2488"/>
                    <a:pt x="341" y="2488"/>
                  </a:cubicBezTo>
                  <a:cubicBezTo>
                    <a:pt x="514" y="2488"/>
                    <a:pt x="695" y="2379"/>
                    <a:pt x="712" y="2161"/>
                  </a:cubicBezTo>
                  <a:cubicBezTo>
                    <a:pt x="747" y="1553"/>
                    <a:pt x="781" y="945"/>
                    <a:pt x="816" y="336"/>
                  </a:cubicBezTo>
                  <a:cubicBezTo>
                    <a:pt x="821" y="113"/>
                    <a:pt x="652" y="1"/>
                    <a:pt x="478"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45" name="Google Shape;1054;p37"/>
            <p:cNvSpPr/>
            <p:nvPr/>
          </p:nvSpPr>
          <p:spPr>
            <a:xfrm>
              <a:off x="2261850" y="2116975"/>
              <a:ext cx="24800" cy="62025"/>
            </a:xfrm>
            <a:custGeom>
              <a:avLst/>
              <a:gdLst/>
              <a:ahLst/>
              <a:cxnLst/>
              <a:rect l="l" t="t" r="r" b="b"/>
              <a:pathLst>
                <a:path w="992" h="2481" extrusionOk="0">
                  <a:moveTo>
                    <a:pt x="343" y="1"/>
                  </a:moveTo>
                  <a:cubicBezTo>
                    <a:pt x="170" y="1"/>
                    <a:pt x="0" y="113"/>
                    <a:pt x="12" y="336"/>
                  </a:cubicBezTo>
                  <a:cubicBezTo>
                    <a:pt x="35" y="968"/>
                    <a:pt x="115" y="1610"/>
                    <a:pt x="264" y="2230"/>
                  </a:cubicBezTo>
                  <a:cubicBezTo>
                    <a:pt x="306" y="2405"/>
                    <a:pt x="438" y="2480"/>
                    <a:pt x="574" y="2480"/>
                  </a:cubicBezTo>
                  <a:cubicBezTo>
                    <a:pt x="778" y="2480"/>
                    <a:pt x="992" y="2312"/>
                    <a:pt x="930" y="2058"/>
                  </a:cubicBezTo>
                  <a:cubicBezTo>
                    <a:pt x="804" y="1484"/>
                    <a:pt x="723" y="910"/>
                    <a:pt x="700" y="336"/>
                  </a:cubicBezTo>
                  <a:cubicBezTo>
                    <a:pt x="695" y="113"/>
                    <a:pt x="517" y="1"/>
                    <a:pt x="343"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46" name="Google Shape;1055;p37"/>
            <p:cNvSpPr/>
            <p:nvPr/>
          </p:nvSpPr>
          <p:spPr>
            <a:xfrm>
              <a:off x="2310350" y="2112000"/>
              <a:ext cx="35200" cy="56075"/>
            </a:xfrm>
            <a:custGeom>
              <a:avLst/>
              <a:gdLst/>
              <a:ahLst/>
              <a:cxnLst/>
              <a:rect l="l" t="t" r="r" b="b"/>
              <a:pathLst>
                <a:path w="1408" h="2243" extrusionOk="0">
                  <a:moveTo>
                    <a:pt x="465" y="1"/>
                  </a:moveTo>
                  <a:cubicBezTo>
                    <a:pt x="242" y="1"/>
                    <a:pt x="0" y="252"/>
                    <a:pt x="126" y="535"/>
                  </a:cubicBezTo>
                  <a:cubicBezTo>
                    <a:pt x="333" y="1006"/>
                    <a:pt x="505" y="1499"/>
                    <a:pt x="654" y="1993"/>
                  </a:cubicBezTo>
                  <a:cubicBezTo>
                    <a:pt x="709" y="2167"/>
                    <a:pt x="848" y="2242"/>
                    <a:pt x="987" y="2242"/>
                  </a:cubicBezTo>
                  <a:cubicBezTo>
                    <a:pt x="1197" y="2242"/>
                    <a:pt x="1407" y="2071"/>
                    <a:pt x="1331" y="1809"/>
                  </a:cubicBezTo>
                  <a:cubicBezTo>
                    <a:pt x="1159" y="1258"/>
                    <a:pt x="953" y="707"/>
                    <a:pt x="723" y="180"/>
                  </a:cubicBezTo>
                  <a:cubicBezTo>
                    <a:pt x="665" y="53"/>
                    <a:pt x="567" y="1"/>
                    <a:pt x="465"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47" name="Google Shape;1056;p37"/>
            <p:cNvSpPr/>
            <p:nvPr/>
          </p:nvSpPr>
          <p:spPr>
            <a:xfrm>
              <a:off x="2160550" y="2086050"/>
              <a:ext cx="76650" cy="48250"/>
            </a:xfrm>
            <a:custGeom>
              <a:avLst/>
              <a:gdLst/>
              <a:ahLst/>
              <a:cxnLst/>
              <a:rect l="l" t="t" r="r" b="b"/>
              <a:pathLst>
                <a:path w="3066" h="1930" extrusionOk="0">
                  <a:moveTo>
                    <a:pt x="1" y="1"/>
                  </a:moveTo>
                  <a:lnTo>
                    <a:pt x="1" y="1"/>
                  </a:lnTo>
                  <a:cubicBezTo>
                    <a:pt x="127" y="586"/>
                    <a:pt x="288" y="1172"/>
                    <a:pt x="494" y="1734"/>
                  </a:cubicBezTo>
                  <a:cubicBezTo>
                    <a:pt x="953" y="1872"/>
                    <a:pt x="1424" y="1929"/>
                    <a:pt x="1895" y="1929"/>
                  </a:cubicBezTo>
                  <a:lnTo>
                    <a:pt x="3065" y="1929"/>
                  </a:lnTo>
                  <a:cubicBezTo>
                    <a:pt x="2882" y="1401"/>
                    <a:pt x="2744" y="873"/>
                    <a:pt x="2629" y="322"/>
                  </a:cubicBezTo>
                  <a:cubicBezTo>
                    <a:pt x="1745" y="288"/>
                    <a:pt x="862" y="173"/>
                    <a:pt x="1" y="1"/>
                  </a:cubicBezTo>
                  <a:close/>
                </a:path>
              </a:pathLst>
            </a:custGeom>
            <a:solidFill>
              <a:srgbClr val="FFA5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48" name="Google Shape;1057;p37"/>
            <p:cNvSpPr/>
            <p:nvPr/>
          </p:nvSpPr>
          <p:spPr>
            <a:xfrm>
              <a:off x="2145075" y="1876900"/>
              <a:ext cx="88675" cy="217225"/>
            </a:xfrm>
            <a:custGeom>
              <a:avLst/>
              <a:gdLst/>
              <a:ahLst/>
              <a:cxnLst/>
              <a:rect l="l" t="t" r="r" b="b"/>
              <a:pathLst>
                <a:path w="3547" h="8689" extrusionOk="0">
                  <a:moveTo>
                    <a:pt x="2514" y="0"/>
                  </a:moveTo>
                  <a:cubicBezTo>
                    <a:pt x="2009" y="0"/>
                    <a:pt x="1492" y="80"/>
                    <a:pt x="999" y="230"/>
                  </a:cubicBezTo>
                  <a:cubicBezTo>
                    <a:pt x="126" y="2858"/>
                    <a:pt x="0" y="5670"/>
                    <a:pt x="608" y="8367"/>
                  </a:cubicBezTo>
                  <a:cubicBezTo>
                    <a:pt x="1481" y="8539"/>
                    <a:pt x="2364" y="8654"/>
                    <a:pt x="3248" y="8688"/>
                  </a:cubicBezTo>
                  <a:cubicBezTo>
                    <a:pt x="2663" y="5888"/>
                    <a:pt x="2915" y="2835"/>
                    <a:pt x="3547" y="0"/>
                  </a:cubicBezTo>
                  <a:close/>
                </a:path>
              </a:pathLst>
            </a:custGeom>
            <a:solidFill>
              <a:srgbClr val="FFDB45"/>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49" name="Google Shape;1058;p37"/>
            <p:cNvSpPr/>
            <p:nvPr/>
          </p:nvSpPr>
          <p:spPr>
            <a:xfrm>
              <a:off x="2095425" y="2067700"/>
              <a:ext cx="77500" cy="61700"/>
            </a:xfrm>
            <a:custGeom>
              <a:avLst/>
              <a:gdLst/>
              <a:ahLst/>
              <a:cxnLst/>
              <a:rect l="l" t="t" r="r" b="b"/>
              <a:pathLst>
                <a:path w="3100" h="2468" extrusionOk="0">
                  <a:moveTo>
                    <a:pt x="0" y="0"/>
                  </a:moveTo>
                  <a:lnTo>
                    <a:pt x="0" y="0"/>
                  </a:lnTo>
                  <a:cubicBezTo>
                    <a:pt x="666" y="1206"/>
                    <a:pt x="1779" y="2089"/>
                    <a:pt x="3099" y="2468"/>
                  </a:cubicBezTo>
                  <a:cubicBezTo>
                    <a:pt x="2893" y="1906"/>
                    <a:pt x="2732" y="1320"/>
                    <a:pt x="2594" y="735"/>
                  </a:cubicBezTo>
                  <a:cubicBezTo>
                    <a:pt x="1711" y="563"/>
                    <a:pt x="838" y="310"/>
                    <a:pt x="0"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50" name="Google Shape;1059;p37"/>
            <p:cNvSpPr/>
            <p:nvPr/>
          </p:nvSpPr>
          <p:spPr>
            <a:xfrm>
              <a:off x="2079350" y="1882625"/>
              <a:ext cx="90700" cy="203750"/>
            </a:xfrm>
            <a:custGeom>
              <a:avLst/>
              <a:gdLst/>
              <a:ahLst/>
              <a:cxnLst/>
              <a:rect l="l" t="t" r="r" b="b"/>
              <a:pathLst>
                <a:path w="3628" h="8150" extrusionOk="0">
                  <a:moveTo>
                    <a:pt x="3628" y="1"/>
                  </a:moveTo>
                  <a:lnTo>
                    <a:pt x="3628" y="1"/>
                  </a:lnTo>
                  <a:cubicBezTo>
                    <a:pt x="1470" y="666"/>
                    <a:pt x="1" y="2663"/>
                    <a:pt x="1" y="4936"/>
                  </a:cubicBezTo>
                  <a:cubicBezTo>
                    <a:pt x="1" y="5797"/>
                    <a:pt x="219" y="6657"/>
                    <a:pt x="643" y="7415"/>
                  </a:cubicBezTo>
                  <a:cubicBezTo>
                    <a:pt x="1481" y="7725"/>
                    <a:pt x="2354" y="7977"/>
                    <a:pt x="3237" y="8149"/>
                  </a:cubicBezTo>
                  <a:cubicBezTo>
                    <a:pt x="2618" y="5452"/>
                    <a:pt x="2755" y="2629"/>
                    <a:pt x="3628"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51" name="Google Shape;1060;p37"/>
            <p:cNvSpPr/>
            <p:nvPr/>
          </p:nvSpPr>
          <p:spPr>
            <a:xfrm>
              <a:off x="2226275" y="2090075"/>
              <a:ext cx="86375" cy="44225"/>
            </a:xfrm>
            <a:custGeom>
              <a:avLst/>
              <a:gdLst/>
              <a:ahLst/>
              <a:cxnLst/>
              <a:rect l="l" t="t" r="r" b="b"/>
              <a:pathLst>
                <a:path w="3455" h="1769" extrusionOk="0">
                  <a:moveTo>
                    <a:pt x="3019" y="1"/>
                  </a:moveTo>
                  <a:cubicBezTo>
                    <a:pt x="2262" y="122"/>
                    <a:pt x="1500" y="178"/>
                    <a:pt x="735" y="178"/>
                  </a:cubicBezTo>
                  <a:cubicBezTo>
                    <a:pt x="490" y="178"/>
                    <a:pt x="245" y="172"/>
                    <a:pt x="0" y="161"/>
                  </a:cubicBezTo>
                  <a:lnTo>
                    <a:pt x="0" y="161"/>
                  </a:lnTo>
                  <a:cubicBezTo>
                    <a:pt x="103" y="712"/>
                    <a:pt x="253" y="1240"/>
                    <a:pt x="425" y="1768"/>
                  </a:cubicBezTo>
                  <a:lnTo>
                    <a:pt x="2651" y="1768"/>
                  </a:lnTo>
                  <a:cubicBezTo>
                    <a:pt x="2915" y="1768"/>
                    <a:pt x="3191" y="1757"/>
                    <a:pt x="3455" y="1711"/>
                  </a:cubicBezTo>
                  <a:cubicBezTo>
                    <a:pt x="3283" y="1148"/>
                    <a:pt x="3145" y="574"/>
                    <a:pt x="3019"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52" name="Google Shape;1061;p37"/>
            <p:cNvSpPr/>
            <p:nvPr/>
          </p:nvSpPr>
          <p:spPr>
            <a:xfrm>
              <a:off x="2211625" y="1876900"/>
              <a:ext cx="93850" cy="217650"/>
            </a:xfrm>
            <a:custGeom>
              <a:avLst/>
              <a:gdLst/>
              <a:ahLst/>
              <a:cxnLst/>
              <a:rect l="l" t="t" r="r" b="b"/>
              <a:pathLst>
                <a:path w="3754" h="8706" extrusionOk="0">
                  <a:moveTo>
                    <a:pt x="885" y="0"/>
                  </a:moveTo>
                  <a:cubicBezTo>
                    <a:pt x="253" y="2835"/>
                    <a:pt x="1" y="5888"/>
                    <a:pt x="575" y="8688"/>
                  </a:cubicBezTo>
                  <a:cubicBezTo>
                    <a:pt x="822" y="8699"/>
                    <a:pt x="1070" y="8705"/>
                    <a:pt x="1316" y="8705"/>
                  </a:cubicBezTo>
                  <a:cubicBezTo>
                    <a:pt x="2086" y="8705"/>
                    <a:pt x="2851" y="8649"/>
                    <a:pt x="3616" y="8528"/>
                  </a:cubicBezTo>
                  <a:cubicBezTo>
                    <a:pt x="3019" y="5739"/>
                    <a:pt x="2973" y="2846"/>
                    <a:pt x="3754" y="34"/>
                  </a:cubicBezTo>
                  <a:cubicBezTo>
                    <a:pt x="3582" y="12"/>
                    <a:pt x="3410" y="0"/>
                    <a:pt x="3237"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53" name="Google Shape;1062;p37"/>
            <p:cNvSpPr/>
            <p:nvPr/>
          </p:nvSpPr>
          <p:spPr>
            <a:xfrm>
              <a:off x="2285950" y="1877750"/>
              <a:ext cx="135450" cy="212650"/>
            </a:xfrm>
            <a:custGeom>
              <a:avLst/>
              <a:gdLst/>
              <a:ahLst/>
              <a:cxnLst/>
              <a:rect l="l" t="t" r="r" b="b"/>
              <a:pathLst>
                <a:path w="5418" h="8506" extrusionOk="0">
                  <a:moveTo>
                    <a:pt x="781" y="0"/>
                  </a:moveTo>
                  <a:cubicBezTo>
                    <a:pt x="0" y="2824"/>
                    <a:pt x="46" y="5705"/>
                    <a:pt x="643" y="8505"/>
                  </a:cubicBezTo>
                  <a:cubicBezTo>
                    <a:pt x="2273" y="8253"/>
                    <a:pt x="3822" y="7702"/>
                    <a:pt x="5131" y="6806"/>
                  </a:cubicBezTo>
                  <a:cubicBezTo>
                    <a:pt x="5326" y="6267"/>
                    <a:pt x="5418" y="5693"/>
                    <a:pt x="5418" y="5131"/>
                  </a:cubicBezTo>
                  <a:cubicBezTo>
                    <a:pt x="5406" y="2480"/>
                    <a:pt x="3409" y="276"/>
                    <a:pt x="781" y="0"/>
                  </a:cubicBezTo>
                  <a:close/>
                </a:path>
              </a:pathLst>
            </a:custGeom>
            <a:solidFill>
              <a:srgbClr val="FFDB45"/>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54" name="Google Shape;1063;p37"/>
            <p:cNvSpPr/>
            <p:nvPr/>
          </p:nvSpPr>
          <p:spPr>
            <a:xfrm>
              <a:off x="2302025" y="2047600"/>
              <a:ext cx="112200" cy="85250"/>
            </a:xfrm>
            <a:custGeom>
              <a:avLst/>
              <a:gdLst/>
              <a:ahLst/>
              <a:cxnLst/>
              <a:rect l="l" t="t" r="r" b="b"/>
              <a:pathLst>
                <a:path w="4488" h="3410" extrusionOk="0">
                  <a:moveTo>
                    <a:pt x="4488" y="1"/>
                  </a:moveTo>
                  <a:lnTo>
                    <a:pt x="4488" y="1"/>
                  </a:lnTo>
                  <a:cubicBezTo>
                    <a:pt x="3179" y="896"/>
                    <a:pt x="1630" y="1447"/>
                    <a:pt x="0" y="1700"/>
                  </a:cubicBezTo>
                  <a:cubicBezTo>
                    <a:pt x="115" y="2273"/>
                    <a:pt x="264" y="2847"/>
                    <a:pt x="425" y="3410"/>
                  </a:cubicBezTo>
                  <a:cubicBezTo>
                    <a:pt x="2296" y="3100"/>
                    <a:pt x="3856" y="1803"/>
                    <a:pt x="4488" y="1"/>
                  </a:cubicBezTo>
                  <a:close/>
                </a:path>
              </a:pathLst>
            </a:custGeom>
            <a:solidFill>
              <a:srgbClr val="FFA5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55" name="Google Shape;1064;p37"/>
            <p:cNvSpPr/>
            <p:nvPr/>
          </p:nvSpPr>
          <p:spPr>
            <a:xfrm>
              <a:off x="2347925" y="1973875"/>
              <a:ext cx="29000" cy="24875"/>
            </a:xfrm>
            <a:custGeom>
              <a:avLst/>
              <a:gdLst/>
              <a:ahLst/>
              <a:cxnLst/>
              <a:rect l="l" t="t" r="r" b="b"/>
              <a:pathLst>
                <a:path w="1160" h="995" extrusionOk="0">
                  <a:moveTo>
                    <a:pt x="666" y="0"/>
                  </a:moveTo>
                  <a:cubicBezTo>
                    <a:pt x="219" y="0"/>
                    <a:pt x="0" y="528"/>
                    <a:pt x="310" y="850"/>
                  </a:cubicBezTo>
                  <a:cubicBezTo>
                    <a:pt x="414" y="950"/>
                    <a:pt x="539" y="995"/>
                    <a:pt x="662" y="995"/>
                  </a:cubicBezTo>
                  <a:cubicBezTo>
                    <a:pt x="918" y="995"/>
                    <a:pt x="1160" y="797"/>
                    <a:pt x="1160" y="494"/>
                  </a:cubicBezTo>
                  <a:cubicBezTo>
                    <a:pt x="1160" y="218"/>
                    <a:pt x="942" y="0"/>
                    <a:pt x="666"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56" name="Google Shape;1065;p37"/>
            <p:cNvSpPr/>
            <p:nvPr/>
          </p:nvSpPr>
          <p:spPr>
            <a:xfrm>
              <a:off x="2330425" y="2009450"/>
              <a:ext cx="58275" cy="58275"/>
            </a:xfrm>
            <a:custGeom>
              <a:avLst/>
              <a:gdLst/>
              <a:ahLst/>
              <a:cxnLst/>
              <a:rect l="l" t="t" r="r" b="b"/>
              <a:pathLst>
                <a:path w="2331" h="2331" extrusionOk="0">
                  <a:moveTo>
                    <a:pt x="1160" y="1"/>
                  </a:moveTo>
                  <a:cubicBezTo>
                    <a:pt x="517" y="1"/>
                    <a:pt x="0" y="517"/>
                    <a:pt x="0" y="1160"/>
                  </a:cubicBezTo>
                  <a:cubicBezTo>
                    <a:pt x="0" y="1814"/>
                    <a:pt x="517" y="2330"/>
                    <a:pt x="1160" y="2330"/>
                  </a:cubicBezTo>
                  <a:cubicBezTo>
                    <a:pt x="1802" y="2330"/>
                    <a:pt x="2330" y="1814"/>
                    <a:pt x="2330" y="1160"/>
                  </a:cubicBezTo>
                  <a:cubicBezTo>
                    <a:pt x="2330" y="517"/>
                    <a:pt x="1802" y="1"/>
                    <a:pt x="1160" y="1"/>
                  </a:cubicBezTo>
                  <a:close/>
                </a:path>
              </a:pathLst>
            </a:custGeom>
            <a:solidFill>
              <a:srgbClr val="F78F8F"/>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57" name="Google Shape;1066;p37"/>
            <p:cNvSpPr/>
            <p:nvPr/>
          </p:nvSpPr>
          <p:spPr>
            <a:xfrm>
              <a:off x="2069325" y="1756175"/>
              <a:ext cx="194225" cy="156600"/>
            </a:xfrm>
            <a:custGeom>
              <a:avLst/>
              <a:gdLst/>
              <a:ahLst/>
              <a:cxnLst/>
              <a:rect l="l" t="t" r="r" b="b"/>
              <a:pathLst>
                <a:path w="7769" h="6264" extrusionOk="0">
                  <a:moveTo>
                    <a:pt x="3470" y="0"/>
                  </a:moveTo>
                  <a:cubicBezTo>
                    <a:pt x="3015" y="0"/>
                    <a:pt x="2563" y="164"/>
                    <a:pt x="2146" y="537"/>
                  </a:cubicBezTo>
                  <a:cubicBezTo>
                    <a:pt x="0" y="2442"/>
                    <a:pt x="2043" y="4450"/>
                    <a:pt x="3409" y="5357"/>
                  </a:cubicBezTo>
                  <a:cubicBezTo>
                    <a:pt x="4384" y="6000"/>
                    <a:pt x="6852" y="6264"/>
                    <a:pt x="6852" y="6264"/>
                  </a:cubicBezTo>
                  <a:cubicBezTo>
                    <a:pt x="7768" y="3544"/>
                    <a:pt x="5584" y="0"/>
                    <a:pt x="3470" y="0"/>
                  </a:cubicBezTo>
                  <a:close/>
                </a:path>
              </a:pathLst>
            </a:custGeom>
            <a:solidFill>
              <a:srgbClr val="80E8ED"/>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grpSp>
      <p:pic>
        <p:nvPicPr>
          <p:cNvPr id="65" name="Am-thanh-tra-loi-dung-www_yeualo_com">
            <a:hlinkClick r:id="" action="ppaction://media"/>
          </p:cNvPr>
          <p:cNvPicPr>
            <a:picLocks noChangeAspect="1"/>
          </p:cNvPicPr>
          <p:nvPr>
            <a:audioFile r:link="rId1"/>
            <p:extLst>
              <p:ext uri="{DAA4B4D4-6D71-4841-9C94-3DE7FCFB9230}">
                <p14:media xmlns:p14="http://schemas.microsoft.com/office/powerpoint/2010/main" r:embed="rId2">
                  <p14:trim st="117" end="7305.8333"/>
                </p14:media>
              </p:ext>
            </p:extLst>
          </p:nvPr>
        </p:nvPicPr>
        <p:blipFill>
          <a:blip r:embed="rId5"/>
          <a:stretch>
            <a:fillRect/>
          </a:stretch>
        </p:blipFill>
        <p:spPr>
          <a:xfrm>
            <a:off x="3484536" y="-1701434"/>
            <a:ext cx="577991" cy="577991"/>
          </a:xfrm>
          <a:prstGeom prst="rect">
            <a:avLst/>
          </a:prstGeom>
        </p:spPr>
      </p:pic>
      <p:sp>
        <p:nvSpPr>
          <p:cNvPr id="68" name="Rounded Rectangle 67"/>
          <p:cNvSpPr/>
          <p:nvPr/>
        </p:nvSpPr>
        <p:spPr>
          <a:xfrm>
            <a:off x="11185993" y="6290497"/>
            <a:ext cx="628338" cy="45413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866943" rtl="0" eaLnBrk="1" fontAlgn="base" latinLnBrk="0" hangingPunct="1">
              <a:lnSpc>
                <a:spcPct val="100000"/>
              </a:lnSpc>
              <a:spcBef>
                <a:spcPct val="0"/>
              </a:spcBef>
              <a:spcAft>
                <a:spcPct val="0"/>
              </a:spcAft>
              <a:buClrTx/>
              <a:buSzTx/>
              <a:buFontTx/>
              <a:buNone/>
              <a:tabLst/>
              <a:defRPr/>
            </a:pPr>
            <a:r>
              <a:rPr kumimoji="0" lang="en-US" sz="3034"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a:t>
            </a:r>
          </a:p>
        </p:txBody>
      </p:sp>
      <p:sp>
        <p:nvSpPr>
          <p:cNvPr id="69" name="Rounded Rectangle 68"/>
          <p:cNvSpPr/>
          <p:nvPr/>
        </p:nvSpPr>
        <p:spPr>
          <a:xfrm>
            <a:off x="5284437" y="10079056"/>
            <a:ext cx="628338" cy="45413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866943" rtl="0" eaLnBrk="1" fontAlgn="base" latinLnBrk="0" hangingPunct="1">
              <a:lnSpc>
                <a:spcPct val="100000"/>
              </a:lnSpc>
              <a:spcBef>
                <a:spcPct val="0"/>
              </a:spcBef>
              <a:spcAft>
                <a:spcPct val="0"/>
              </a:spcAft>
              <a:buClrTx/>
              <a:buSzTx/>
              <a:buFontTx/>
              <a:buNone/>
              <a:tabLst/>
              <a:defRPr/>
            </a:pPr>
            <a:r>
              <a:rPr kumimoji="0" lang="en-US" sz="3034"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3</a:t>
            </a:r>
          </a:p>
        </p:txBody>
      </p:sp>
      <p:sp>
        <p:nvSpPr>
          <p:cNvPr id="70" name="Rounded Rectangle 69"/>
          <p:cNvSpPr/>
          <p:nvPr/>
        </p:nvSpPr>
        <p:spPr>
          <a:xfrm>
            <a:off x="7423093" y="10079056"/>
            <a:ext cx="628338" cy="45413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866943" rtl="0" eaLnBrk="1" fontAlgn="base" latinLnBrk="0" hangingPunct="1">
              <a:lnSpc>
                <a:spcPct val="100000"/>
              </a:lnSpc>
              <a:spcBef>
                <a:spcPct val="0"/>
              </a:spcBef>
              <a:spcAft>
                <a:spcPct val="0"/>
              </a:spcAft>
              <a:buClrTx/>
              <a:buSzTx/>
              <a:buFontTx/>
              <a:buNone/>
              <a:tabLst/>
              <a:defRPr/>
            </a:pPr>
            <a:r>
              <a:rPr kumimoji="0" lang="en-US" sz="3034"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4</a:t>
            </a:r>
          </a:p>
        </p:txBody>
      </p:sp>
      <p:sp>
        <p:nvSpPr>
          <p:cNvPr id="71" name="Rounded Rectangle 70"/>
          <p:cNvSpPr/>
          <p:nvPr/>
        </p:nvSpPr>
        <p:spPr>
          <a:xfrm>
            <a:off x="9545392" y="10079056"/>
            <a:ext cx="628338" cy="45413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866943" rtl="0" eaLnBrk="1" fontAlgn="base" latinLnBrk="0" hangingPunct="1">
              <a:lnSpc>
                <a:spcPct val="100000"/>
              </a:lnSpc>
              <a:spcBef>
                <a:spcPct val="0"/>
              </a:spcBef>
              <a:spcAft>
                <a:spcPct val="0"/>
              </a:spcAft>
              <a:buClrTx/>
              <a:buSzTx/>
              <a:buFontTx/>
              <a:buNone/>
              <a:tabLst/>
              <a:defRPr/>
            </a:pPr>
            <a:r>
              <a:rPr kumimoji="0" lang="en-US" sz="3034"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5</a:t>
            </a:r>
          </a:p>
        </p:txBody>
      </p:sp>
      <p:pic>
        <p:nvPicPr>
          <p:cNvPr id="74" name="Picture 73"/>
          <p:cNvPicPr>
            <a:picLocks noChangeAspect="1"/>
          </p:cNvPicPr>
          <p:nvPr/>
        </p:nvPicPr>
        <p:blipFill rotWithShape="1">
          <a:blip r:embed="rId6">
            <a:extLst>
              <a:ext uri="{BEBA8EAE-BF5A-486C-A8C5-ECC9F3942E4B}">
                <a14:imgProps xmlns:a14="http://schemas.microsoft.com/office/drawing/2010/main">
                  <a14:imgLayer r:embed="rId7">
                    <a14:imgEffect>
                      <a14:backgroundRemoval t="13340" b="40701" l="65000" r="82800">
                        <a14:foregroundMark x1="70200" y1="28627" x2="70200" y2="28627"/>
                        <a14:foregroundMark x1="75100" y1="20058" x2="75100" y2="20058"/>
                        <a14:foregroundMark x1="80100" y1="32230" x2="80100" y2="32230"/>
                        <a14:foregroundMark x1="74700" y1="29698" x2="74700" y2="29698"/>
                        <a14:foregroundMark x1="74900" y1="24927" x2="75100" y2="39046"/>
                      </a14:backgroundRemoval>
                    </a14:imgEffect>
                  </a14:imgLayer>
                </a14:imgProps>
              </a:ext>
              <a:ext uri="{28A0092B-C50C-407E-A947-70E740481C1C}">
                <a14:useLocalDpi xmlns:a14="http://schemas.microsoft.com/office/drawing/2010/main" val="0"/>
              </a:ext>
            </a:extLst>
          </a:blip>
          <a:srcRect l="65214" t="12698" r="16093" b="57672"/>
          <a:stretch/>
        </p:blipFill>
        <p:spPr>
          <a:xfrm>
            <a:off x="10755023" y="3277412"/>
            <a:ext cx="1370081" cy="2230363"/>
          </a:xfrm>
          <a:prstGeom prst="rect">
            <a:avLst/>
          </a:prstGeom>
        </p:spPr>
      </p:pic>
      <p:pic>
        <p:nvPicPr>
          <p:cNvPr id="75" name="Picture 74"/>
          <p:cNvPicPr>
            <a:picLocks noChangeAspect="1"/>
          </p:cNvPicPr>
          <p:nvPr/>
        </p:nvPicPr>
        <p:blipFill rotWithShape="1">
          <a:blip r:embed="rId8">
            <a:extLst>
              <a:ext uri="{BEBA8EAE-BF5A-486C-A8C5-ECC9F3942E4B}">
                <a14:imgProps xmlns:a14="http://schemas.microsoft.com/office/drawing/2010/main">
                  <a14:imgLayer r:embed="rId9">
                    <a14:imgEffect>
                      <a14:backgroundRemoval t="79444" b="88333" l="78700" r="91500"/>
                    </a14:imgEffect>
                  </a14:imgLayer>
                </a14:imgProps>
              </a:ext>
              <a:ext uri="{28A0092B-C50C-407E-A947-70E740481C1C}">
                <a14:useLocalDpi xmlns:a14="http://schemas.microsoft.com/office/drawing/2010/main" val="0"/>
              </a:ext>
            </a:extLst>
          </a:blip>
          <a:srcRect l="77200" t="80015" r="6800" b="11534"/>
          <a:stretch/>
        </p:blipFill>
        <p:spPr>
          <a:xfrm>
            <a:off x="10679888" y="5354703"/>
            <a:ext cx="1640547" cy="935795"/>
          </a:xfrm>
          <a:prstGeom prst="rect">
            <a:avLst/>
          </a:prstGeom>
        </p:spPr>
      </p:pic>
      <p:pic>
        <p:nvPicPr>
          <p:cNvPr id="76" name="Picture 75"/>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10000" b="90000" l="10000" r="90000"/>
                    </a14:imgEffect>
                  </a14:imgLayer>
                </a14:imgProps>
              </a:ext>
              <a:ext uri="{28A0092B-C50C-407E-A947-70E740481C1C}">
                <a14:useLocalDpi xmlns:a14="http://schemas.microsoft.com/office/drawing/2010/main" val="0"/>
              </a:ext>
            </a:extLst>
          </a:blip>
          <a:srcRect l="29221" t="12699" r="30473" b="27831"/>
          <a:stretch/>
        </p:blipFill>
        <p:spPr>
          <a:xfrm>
            <a:off x="4897386" y="7010341"/>
            <a:ext cx="1280840" cy="2235503"/>
          </a:xfrm>
          <a:prstGeom prst="rect">
            <a:avLst/>
          </a:prstGeom>
        </p:spPr>
      </p:pic>
      <p:pic>
        <p:nvPicPr>
          <p:cNvPr id="77" name="Picture 76">
            <a:hlinkClick r:id="rId12" action="ppaction://hlinksldjump"/>
          </p:cNvPr>
          <p:cNvPicPr>
            <a:picLocks noChangeAspect="1"/>
          </p:cNvPicPr>
          <p:nvPr/>
        </p:nvPicPr>
        <p:blipFill rotWithShape="1">
          <a:blip r:embed="rId13">
            <a:extLst>
              <a:ext uri="{BEBA8EAE-BF5A-486C-A8C5-ECC9F3942E4B}">
                <a14:imgProps xmlns:a14="http://schemas.microsoft.com/office/drawing/2010/main">
                  <a14:imgLayer r:embed="rId9">
                    <a14:imgEffect>
                      <a14:backgroundRemoval t="16574" b="27778" l="56900" r="70400"/>
                    </a14:imgEffect>
                  </a14:imgLayer>
                </a14:imgProps>
              </a:ext>
              <a:ext uri="{28A0092B-C50C-407E-A947-70E740481C1C}">
                <a14:useLocalDpi xmlns:a14="http://schemas.microsoft.com/office/drawing/2010/main" val="0"/>
              </a:ext>
            </a:extLst>
          </a:blip>
          <a:srcRect l="55700" t="18285" r="30812" b="72429"/>
          <a:stretch/>
        </p:blipFill>
        <p:spPr>
          <a:xfrm>
            <a:off x="4889848" y="9105418"/>
            <a:ext cx="1259886" cy="946650"/>
          </a:xfrm>
          <a:prstGeom prst="rect">
            <a:avLst/>
          </a:prstGeom>
        </p:spPr>
      </p:pic>
      <p:pic>
        <p:nvPicPr>
          <p:cNvPr id="78" name="Picture 77"/>
          <p:cNvPicPr>
            <a:picLocks noChangeAspect="1"/>
          </p:cNvPicPr>
          <p:nvPr/>
        </p:nvPicPr>
        <p:blipFill rotWithShape="1">
          <a:blip r:embed="rId14">
            <a:extLst>
              <a:ext uri="{BEBA8EAE-BF5A-486C-A8C5-ECC9F3942E4B}">
                <a14:imgProps xmlns:a14="http://schemas.microsoft.com/office/drawing/2010/main">
                  <a14:imgLayer r:embed="rId7">
                    <a14:imgEffect>
                      <a14:backgroundRemoval t="40604" b="66504" l="30200" r="47200">
                        <a14:foregroundMark x1="35900" y1="44109" x2="35900" y2="44109"/>
                        <a14:foregroundMark x1="33600" y1="43817" x2="33600" y2="43817"/>
                        <a14:foregroundMark x1="35400" y1="45472" x2="35400" y2="45472"/>
                        <a14:foregroundMark x1="34400" y1="44206" x2="34400" y2="46835"/>
                        <a14:foregroundMark x1="32100" y1="47225" x2="32100" y2="47225"/>
                        <a14:foregroundMark x1="32000" y1="48101" x2="32000" y2="48101"/>
                        <a14:foregroundMark x1="34100" y1="48101" x2="34100" y2="48101"/>
                        <a14:foregroundMark x1="33700" y1="46154" x2="36300" y2="48004"/>
                        <a14:foregroundMark x1="38300" y1="44401" x2="38300" y2="44401"/>
                        <a14:foregroundMark x1="38200" y1="44791" x2="37500" y2="45764"/>
                      </a14:backgroundRemoval>
                    </a14:imgEffect>
                  </a14:imgLayer>
                </a14:imgProps>
              </a:ext>
              <a:ext uri="{28A0092B-C50C-407E-A947-70E740481C1C}">
                <a14:useLocalDpi xmlns:a14="http://schemas.microsoft.com/office/drawing/2010/main" val="0"/>
              </a:ext>
            </a:extLst>
          </a:blip>
          <a:srcRect l="30221" t="40635" r="52608" b="33697"/>
          <a:stretch/>
        </p:blipFill>
        <p:spPr>
          <a:xfrm>
            <a:off x="6943413" y="6753398"/>
            <a:ext cx="1587147" cy="2436631"/>
          </a:xfrm>
          <a:prstGeom prst="rect">
            <a:avLst/>
          </a:prstGeom>
        </p:spPr>
      </p:pic>
      <p:pic>
        <p:nvPicPr>
          <p:cNvPr id="79" name="Picture 78">
            <a:hlinkClick r:id="rId15" action="ppaction://hlinksldjump"/>
          </p:cNvPr>
          <p:cNvPicPr>
            <a:picLocks noChangeAspect="1"/>
          </p:cNvPicPr>
          <p:nvPr/>
        </p:nvPicPr>
        <p:blipFill rotWithShape="1">
          <a:blip r:embed="rId16">
            <a:extLst>
              <a:ext uri="{BEBA8EAE-BF5A-486C-A8C5-ECC9F3942E4B}">
                <a14:imgProps xmlns:a14="http://schemas.microsoft.com/office/drawing/2010/main">
                  <a14:imgLayer r:embed="rId9">
                    <a14:imgEffect>
                      <a14:backgroundRemoval t="76389" b="87870" l="33500" r="46800"/>
                    </a14:imgEffect>
                    <a14:imgEffect>
                      <a14:sharpenSoften amount="50000"/>
                    </a14:imgEffect>
                    <a14:imgEffect>
                      <a14:saturation sat="400000"/>
                    </a14:imgEffect>
                  </a14:imgLayer>
                </a14:imgProps>
              </a:ext>
              <a:ext uri="{28A0092B-C50C-407E-A947-70E740481C1C}">
                <a14:useLocalDpi xmlns:a14="http://schemas.microsoft.com/office/drawing/2010/main" val="0"/>
              </a:ext>
            </a:extLst>
          </a:blip>
          <a:srcRect l="31942" t="76389" r="51501" b="12500"/>
          <a:stretch/>
        </p:blipFill>
        <p:spPr>
          <a:xfrm>
            <a:off x="7046603" y="9052374"/>
            <a:ext cx="1379337" cy="999693"/>
          </a:xfrm>
          <a:prstGeom prst="rect">
            <a:avLst/>
          </a:prstGeom>
        </p:spPr>
      </p:pic>
      <p:pic>
        <p:nvPicPr>
          <p:cNvPr id="80" name="Picture 79"/>
          <p:cNvPicPr>
            <a:picLocks noChangeAspect="1"/>
          </p:cNvPicPr>
          <p:nvPr/>
        </p:nvPicPr>
        <p:blipFill rotWithShape="1">
          <a:blip r:embed="rId17">
            <a:extLst>
              <a:ext uri="{BEBA8EAE-BF5A-486C-A8C5-ECC9F3942E4B}">
                <a14:imgProps xmlns:a14="http://schemas.microsoft.com/office/drawing/2010/main">
                  <a14:imgLayer r:embed="rId9">
                    <a14:imgEffect>
                      <a14:backgroundRemoval t="31852" b="48426" l="9600" r="24600">
                        <a14:foregroundMark x1="15500" y1="32963" x2="15800" y2="40093"/>
                        <a14:foregroundMark x1="12200" y1="37222" x2="20100" y2="37037"/>
                        <a14:foregroundMark x1="20000" y1="43889" x2="20000" y2="46389"/>
                        <a14:foregroundMark x1="11400" y1="42685" x2="11800" y2="44722"/>
                      </a14:backgroundRemoval>
                    </a14:imgEffect>
                  </a14:imgLayer>
                </a14:imgProps>
              </a:ext>
              <a:ext uri="{28A0092B-C50C-407E-A947-70E740481C1C}">
                <a14:useLocalDpi xmlns:a14="http://schemas.microsoft.com/office/drawing/2010/main" val="0"/>
              </a:ext>
            </a:extLst>
          </a:blip>
          <a:srcRect l="9400" t="30741" r="76475" b="51666"/>
          <a:stretch/>
        </p:blipFill>
        <p:spPr>
          <a:xfrm>
            <a:off x="9246385" y="7478496"/>
            <a:ext cx="1222338" cy="1711719"/>
          </a:xfrm>
          <a:prstGeom prst="rect">
            <a:avLst/>
          </a:prstGeom>
        </p:spPr>
      </p:pic>
      <p:pic>
        <p:nvPicPr>
          <p:cNvPr id="81" name="Picture 80">
            <a:hlinkClick r:id="rId18" action="ppaction://hlinksldjump"/>
          </p:cNvPr>
          <p:cNvPicPr>
            <a:picLocks noChangeAspect="1"/>
          </p:cNvPicPr>
          <p:nvPr/>
        </p:nvPicPr>
        <p:blipFill rotWithShape="1">
          <a:blip r:embed="rId19">
            <a:extLst>
              <a:ext uri="{BEBA8EAE-BF5A-486C-A8C5-ECC9F3942E4B}">
                <a14:imgProps xmlns:a14="http://schemas.microsoft.com/office/drawing/2010/main">
                  <a14:imgLayer r:embed="rId9">
                    <a14:imgEffect>
                      <a14:backgroundRemoval t="78889" b="88519" l="10200" r="25300">
                        <a14:foregroundMark x1="12700" y1="79722" x2="20100" y2="79722"/>
                        <a14:foregroundMark x1="12000" y1="80648" x2="13000" y2="81389"/>
                        <a14:foregroundMark x1="11900" y1="80185" x2="11700" y2="81019"/>
                        <a14:foregroundMark x1="13000" y1="81481" x2="13900" y2="81481"/>
                        <a14:foregroundMark x1="14500" y1="80556" x2="17200" y2="81759"/>
                        <a14:foregroundMark x1="17500" y1="80648" x2="20600" y2="81944"/>
                        <a14:foregroundMark x1="21200" y1="80463" x2="21600" y2="80926"/>
                      </a14:backgroundRemoval>
                    </a14:imgEffect>
                  </a14:imgLayer>
                </a14:imgProps>
              </a:ext>
              <a:ext uri="{28A0092B-C50C-407E-A947-70E740481C1C}">
                <a14:useLocalDpi xmlns:a14="http://schemas.microsoft.com/office/drawing/2010/main" val="0"/>
              </a:ext>
            </a:extLst>
          </a:blip>
          <a:srcRect l="10200" t="79239" r="76959" b="11481"/>
          <a:stretch/>
        </p:blipFill>
        <p:spPr>
          <a:xfrm>
            <a:off x="9273113" y="9143262"/>
            <a:ext cx="1095470" cy="947968"/>
          </a:xfrm>
          <a:prstGeom prst="rect">
            <a:avLst/>
          </a:prstGeom>
        </p:spPr>
      </p:pic>
      <p:grpSp>
        <p:nvGrpSpPr>
          <p:cNvPr id="126" name="Group 125"/>
          <p:cNvGrpSpPr/>
          <p:nvPr/>
        </p:nvGrpSpPr>
        <p:grpSpPr>
          <a:xfrm>
            <a:off x="1985445" y="183107"/>
            <a:ext cx="7718565" cy="3956373"/>
            <a:chOff x="5667646" y="720179"/>
            <a:chExt cx="6753685" cy="3377331"/>
          </a:xfrm>
        </p:grpSpPr>
        <p:sp>
          <p:nvSpPr>
            <p:cNvPr id="127" name="Rectangle 126"/>
            <p:cNvSpPr/>
            <p:nvPr/>
          </p:nvSpPr>
          <p:spPr>
            <a:xfrm>
              <a:off x="6531073" y="1924156"/>
              <a:ext cx="5890258" cy="2173354"/>
            </a:xfrm>
            <a:prstGeom prst="rect">
              <a:avLst/>
            </a:prstGeom>
            <a:ln w="38100"/>
          </p:spPr>
          <p:style>
            <a:lnRef idx="2">
              <a:schemeClr val="accent2"/>
            </a:lnRef>
            <a:fillRef idx="1">
              <a:schemeClr val="lt1"/>
            </a:fillRef>
            <a:effectRef idx="0">
              <a:schemeClr val="accent2"/>
            </a:effectRef>
            <a:fontRef idx="minor">
              <a:schemeClr val="dk1"/>
            </a:fontRef>
          </p:style>
          <p:txBody>
            <a:bodyPr wrap="square" lIns="86699" tIns="43349" rIns="86699" bIns="43349">
              <a:spAutoFit/>
            </a:bodyPr>
            <a:lstStyle/>
            <a:p>
              <a:r>
                <a:rPr lang="en-US" sz="3200" b="0" i="0" dirty="0">
                  <a:solidFill>
                    <a:srgbClr val="333333"/>
                  </a:solidFill>
                  <a:effectLst/>
                  <a:latin typeface="Helvetica Neue"/>
                </a:rPr>
                <a:t>             </a:t>
              </a:r>
              <a:r>
                <a:rPr lang="vi-VN" sz="3200" b="0" i="0" dirty="0">
                  <a:solidFill>
                    <a:srgbClr val="333333"/>
                  </a:solidFill>
                  <a:effectLst/>
                  <a:latin typeface="Helvetica Neue"/>
                </a:rPr>
                <a:t>Lấp la lấp lánh</a:t>
              </a:r>
            </a:p>
            <a:p>
              <a:r>
                <a:rPr lang="en-US" sz="3200" b="0" i="0" dirty="0">
                  <a:solidFill>
                    <a:srgbClr val="333333"/>
                  </a:solidFill>
                  <a:effectLst/>
                  <a:latin typeface="Helvetica Neue"/>
                </a:rPr>
                <a:t>            </a:t>
              </a:r>
              <a:r>
                <a:rPr lang="vi-VN" sz="3200" b="0" i="0" dirty="0">
                  <a:solidFill>
                    <a:srgbClr val="333333"/>
                  </a:solidFill>
                  <a:effectLst/>
                  <a:latin typeface="Helvetica Neue"/>
                </a:rPr>
                <a:t>Treo ở trên tường</a:t>
              </a:r>
            </a:p>
            <a:p>
              <a:r>
                <a:rPr lang="en-US" sz="3200" b="0" i="0" dirty="0">
                  <a:solidFill>
                    <a:srgbClr val="333333"/>
                  </a:solidFill>
                  <a:effectLst/>
                  <a:latin typeface="Helvetica Neue"/>
                </a:rPr>
                <a:t>            </a:t>
              </a:r>
              <a:r>
                <a:rPr lang="vi-VN" sz="3200" b="0" i="0" dirty="0">
                  <a:solidFill>
                    <a:srgbClr val="333333"/>
                  </a:solidFill>
                  <a:effectLst/>
                  <a:latin typeface="Helvetica Neue"/>
                </a:rPr>
                <a:t>Trước khi đến trường</a:t>
              </a:r>
            </a:p>
            <a:p>
              <a:r>
                <a:rPr lang="en-US" sz="3200" b="0" i="0" dirty="0">
                  <a:solidFill>
                    <a:srgbClr val="333333"/>
                  </a:solidFill>
                  <a:effectLst/>
                  <a:latin typeface="Helvetica Neue"/>
                </a:rPr>
                <a:t>             </a:t>
              </a:r>
              <a:r>
                <a:rPr lang="vi-VN" sz="3200" b="0" i="0" dirty="0">
                  <a:solidFill>
                    <a:srgbClr val="333333"/>
                  </a:solidFill>
                  <a:effectLst/>
                  <a:latin typeface="Helvetica Neue"/>
                </a:rPr>
                <a:t>Bé soi </a:t>
              </a:r>
              <a:r>
                <a:rPr lang="en-US" sz="3200" b="0" i="0" dirty="0" err="1">
                  <a:solidFill>
                    <a:srgbClr val="333333"/>
                  </a:solidFill>
                  <a:effectLst/>
                  <a:latin typeface="Helvetica Neue"/>
                </a:rPr>
                <a:t>ch</a:t>
              </a:r>
              <a:r>
                <a:rPr lang="vi-VN" sz="3200" b="0" i="0" dirty="0">
                  <a:solidFill>
                    <a:srgbClr val="333333"/>
                  </a:solidFill>
                  <a:effectLst/>
                  <a:latin typeface="Helvetica Neue"/>
                </a:rPr>
                <a:t>ải tóc</a:t>
              </a:r>
            </a:p>
            <a:p>
              <a:pPr marL="0" marR="0" lvl="0" indent="0" algn="ctr" defTabSz="914400" rtl="0" eaLnBrk="1" fontAlgn="auto" latinLnBrk="0" hangingPunct="1">
                <a:lnSpc>
                  <a:spcPct val="107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(Là cái gì?)</a:t>
              </a:r>
            </a:p>
          </p:txBody>
        </p:sp>
        <p:grpSp>
          <p:nvGrpSpPr>
            <p:cNvPr id="128" name="Google Shape;1012;p37"/>
            <p:cNvGrpSpPr/>
            <p:nvPr/>
          </p:nvGrpSpPr>
          <p:grpSpPr>
            <a:xfrm>
              <a:off x="5667646" y="720179"/>
              <a:ext cx="1481347" cy="1508052"/>
              <a:chOff x="5949775" y="2481625"/>
              <a:chExt cx="407775" cy="445825"/>
            </a:xfrm>
          </p:grpSpPr>
          <p:sp>
            <p:nvSpPr>
              <p:cNvPr id="129" name="Google Shape;1013;p37"/>
              <p:cNvSpPr/>
              <p:nvPr/>
            </p:nvSpPr>
            <p:spPr>
              <a:xfrm>
                <a:off x="5949775" y="2746875"/>
                <a:ext cx="72925" cy="42200"/>
              </a:xfrm>
              <a:custGeom>
                <a:avLst/>
                <a:gdLst/>
                <a:ahLst/>
                <a:cxnLst/>
                <a:rect l="l" t="t" r="r" b="b"/>
                <a:pathLst>
                  <a:path w="2917" h="1688" extrusionOk="0">
                    <a:moveTo>
                      <a:pt x="2916" y="0"/>
                    </a:moveTo>
                    <a:lnTo>
                      <a:pt x="1" y="849"/>
                    </a:lnTo>
                    <a:lnTo>
                      <a:pt x="2916" y="1687"/>
                    </a:lnTo>
                    <a:lnTo>
                      <a:pt x="2916" y="0"/>
                    </a:lnTo>
                    <a:close/>
                  </a:path>
                </a:pathLst>
              </a:custGeom>
              <a:solidFill>
                <a:srgbClr val="84004C"/>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30" name="Google Shape;1014;p37"/>
              <p:cNvSpPr/>
              <p:nvPr/>
            </p:nvSpPr>
            <p:spPr>
              <a:xfrm>
                <a:off x="6061400" y="2481625"/>
                <a:ext cx="176625" cy="179175"/>
              </a:xfrm>
              <a:custGeom>
                <a:avLst/>
                <a:gdLst/>
                <a:ahLst/>
                <a:cxnLst/>
                <a:rect l="l" t="t" r="r" b="b"/>
                <a:pathLst>
                  <a:path w="7065" h="7167" extrusionOk="0">
                    <a:moveTo>
                      <a:pt x="3451" y="1"/>
                    </a:moveTo>
                    <a:cubicBezTo>
                      <a:pt x="3204" y="1"/>
                      <a:pt x="2945" y="49"/>
                      <a:pt x="2675" y="154"/>
                    </a:cubicBezTo>
                    <a:cubicBezTo>
                      <a:pt x="1" y="1187"/>
                      <a:pt x="1206" y="3781"/>
                      <a:pt x="2158" y="5112"/>
                    </a:cubicBezTo>
                    <a:cubicBezTo>
                      <a:pt x="2858" y="6065"/>
                      <a:pt x="5085" y="7167"/>
                      <a:pt x="5085" y="7167"/>
                    </a:cubicBezTo>
                    <a:cubicBezTo>
                      <a:pt x="7064" y="4719"/>
                      <a:pt x="5876" y="1"/>
                      <a:pt x="3451" y="1"/>
                    </a:cubicBezTo>
                    <a:close/>
                  </a:path>
                </a:pathLst>
              </a:custGeom>
              <a:solidFill>
                <a:schemeClr val="accent6">
                  <a:lumMod val="50000"/>
                </a:schemeClr>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31" name="Google Shape;1015;p37"/>
              <p:cNvSpPr/>
              <p:nvPr/>
            </p:nvSpPr>
            <p:spPr>
              <a:xfrm>
                <a:off x="6060875" y="2857825"/>
                <a:ext cx="34425" cy="62000"/>
              </a:xfrm>
              <a:custGeom>
                <a:avLst/>
                <a:gdLst/>
                <a:ahLst/>
                <a:cxnLst/>
                <a:rect l="l" t="t" r="r" b="b"/>
                <a:pathLst>
                  <a:path w="1377" h="2480" extrusionOk="0">
                    <a:moveTo>
                      <a:pt x="954" y="0"/>
                    </a:moveTo>
                    <a:cubicBezTo>
                      <a:pt x="814" y="0"/>
                      <a:pt x="670" y="71"/>
                      <a:pt x="607" y="233"/>
                    </a:cubicBezTo>
                    <a:cubicBezTo>
                      <a:pt x="377" y="819"/>
                      <a:pt x="182" y="1427"/>
                      <a:pt x="56" y="2047"/>
                    </a:cubicBezTo>
                    <a:cubicBezTo>
                      <a:pt x="1" y="2309"/>
                      <a:pt x="219" y="2480"/>
                      <a:pt x="422" y="2480"/>
                    </a:cubicBezTo>
                    <a:cubicBezTo>
                      <a:pt x="557" y="2480"/>
                      <a:pt x="685" y="2404"/>
                      <a:pt x="722" y="2230"/>
                    </a:cubicBezTo>
                    <a:cubicBezTo>
                      <a:pt x="859" y="1611"/>
                      <a:pt x="1043" y="1002"/>
                      <a:pt x="1273" y="417"/>
                    </a:cubicBezTo>
                    <a:cubicBezTo>
                      <a:pt x="1377" y="166"/>
                      <a:pt x="1169" y="0"/>
                      <a:pt x="954"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32" name="Google Shape;1016;p37"/>
              <p:cNvSpPr/>
              <p:nvPr/>
            </p:nvSpPr>
            <p:spPr>
              <a:xfrm>
                <a:off x="6123225" y="2865225"/>
                <a:ext cx="20400" cy="62225"/>
              </a:xfrm>
              <a:custGeom>
                <a:avLst/>
                <a:gdLst/>
                <a:ahLst/>
                <a:cxnLst/>
                <a:rect l="l" t="t" r="r" b="b"/>
                <a:pathLst>
                  <a:path w="816" h="2489" extrusionOk="0">
                    <a:moveTo>
                      <a:pt x="473" y="0"/>
                    </a:moveTo>
                    <a:cubicBezTo>
                      <a:pt x="299" y="0"/>
                      <a:pt x="121" y="109"/>
                      <a:pt x="110" y="327"/>
                    </a:cubicBezTo>
                    <a:cubicBezTo>
                      <a:pt x="87" y="936"/>
                      <a:pt x="53" y="1544"/>
                      <a:pt x="18" y="2152"/>
                    </a:cubicBezTo>
                    <a:cubicBezTo>
                      <a:pt x="1" y="2376"/>
                      <a:pt x="164" y="2488"/>
                      <a:pt x="337" y="2488"/>
                    </a:cubicBezTo>
                    <a:cubicBezTo>
                      <a:pt x="509" y="2488"/>
                      <a:pt x="690" y="2376"/>
                      <a:pt x="707" y="2152"/>
                    </a:cubicBezTo>
                    <a:cubicBezTo>
                      <a:pt x="741" y="1544"/>
                      <a:pt x="776" y="936"/>
                      <a:pt x="810" y="327"/>
                    </a:cubicBezTo>
                    <a:cubicBezTo>
                      <a:pt x="816" y="109"/>
                      <a:pt x="646" y="0"/>
                      <a:pt x="473"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33" name="Google Shape;1017;p37"/>
              <p:cNvSpPr/>
              <p:nvPr/>
            </p:nvSpPr>
            <p:spPr>
              <a:xfrm>
                <a:off x="6197975" y="2865225"/>
                <a:ext cx="24825" cy="62125"/>
              </a:xfrm>
              <a:custGeom>
                <a:avLst/>
                <a:gdLst/>
                <a:ahLst/>
                <a:cxnLst/>
                <a:rect l="l" t="t" r="r" b="b"/>
                <a:pathLst>
                  <a:path w="993" h="2485" extrusionOk="0">
                    <a:moveTo>
                      <a:pt x="344" y="0"/>
                    </a:moveTo>
                    <a:cubicBezTo>
                      <a:pt x="170" y="0"/>
                      <a:pt x="1" y="109"/>
                      <a:pt x="12" y="327"/>
                    </a:cubicBezTo>
                    <a:cubicBezTo>
                      <a:pt x="35" y="970"/>
                      <a:pt x="127" y="1613"/>
                      <a:pt x="265" y="2244"/>
                    </a:cubicBezTo>
                    <a:cubicBezTo>
                      <a:pt x="305" y="2412"/>
                      <a:pt x="434" y="2485"/>
                      <a:pt x="568" y="2485"/>
                    </a:cubicBezTo>
                    <a:cubicBezTo>
                      <a:pt x="774" y="2485"/>
                      <a:pt x="993" y="2313"/>
                      <a:pt x="930" y="2049"/>
                    </a:cubicBezTo>
                    <a:cubicBezTo>
                      <a:pt x="804" y="1487"/>
                      <a:pt x="724" y="913"/>
                      <a:pt x="701" y="327"/>
                    </a:cubicBezTo>
                    <a:cubicBezTo>
                      <a:pt x="695" y="109"/>
                      <a:pt x="517" y="0"/>
                      <a:pt x="344"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34" name="Google Shape;1018;p37"/>
              <p:cNvSpPr/>
              <p:nvPr/>
            </p:nvSpPr>
            <p:spPr>
              <a:xfrm>
                <a:off x="6246675" y="2860325"/>
                <a:ext cx="35175" cy="56050"/>
              </a:xfrm>
              <a:custGeom>
                <a:avLst/>
                <a:gdLst/>
                <a:ahLst/>
                <a:cxnLst/>
                <a:rect l="l" t="t" r="r" b="b"/>
                <a:pathLst>
                  <a:path w="1407" h="2242" extrusionOk="0">
                    <a:moveTo>
                      <a:pt x="465" y="0"/>
                    </a:moveTo>
                    <a:cubicBezTo>
                      <a:pt x="244" y="0"/>
                      <a:pt x="1" y="252"/>
                      <a:pt x="119" y="535"/>
                    </a:cubicBezTo>
                    <a:cubicBezTo>
                      <a:pt x="325" y="1006"/>
                      <a:pt x="509" y="1499"/>
                      <a:pt x="658" y="1993"/>
                    </a:cubicBezTo>
                    <a:cubicBezTo>
                      <a:pt x="708" y="2167"/>
                      <a:pt x="847" y="2242"/>
                      <a:pt x="986" y="2242"/>
                    </a:cubicBezTo>
                    <a:cubicBezTo>
                      <a:pt x="1195" y="2242"/>
                      <a:pt x="1407" y="2071"/>
                      <a:pt x="1324" y="1809"/>
                    </a:cubicBezTo>
                    <a:cubicBezTo>
                      <a:pt x="1152" y="1258"/>
                      <a:pt x="956" y="707"/>
                      <a:pt x="715" y="179"/>
                    </a:cubicBezTo>
                    <a:cubicBezTo>
                      <a:pt x="661" y="53"/>
                      <a:pt x="565" y="0"/>
                      <a:pt x="465"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35" name="Google Shape;1019;p37"/>
              <p:cNvSpPr/>
              <p:nvPr/>
            </p:nvSpPr>
            <p:spPr>
              <a:xfrm>
                <a:off x="6096700" y="2834375"/>
                <a:ext cx="76625" cy="48225"/>
              </a:xfrm>
              <a:custGeom>
                <a:avLst/>
                <a:gdLst/>
                <a:ahLst/>
                <a:cxnLst/>
                <a:rect l="l" t="t" r="r" b="b"/>
                <a:pathLst>
                  <a:path w="3065" h="1929" extrusionOk="0">
                    <a:moveTo>
                      <a:pt x="0" y="1"/>
                    </a:moveTo>
                    <a:lnTo>
                      <a:pt x="0" y="1"/>
                    </a:lnTo>
                    <a:cubicBezTo>
                      <a:pt x="126" y="586"/>
                      <a:pt x="299" y="1171"/>
                      <a:pt x="494" y="1734"/>
                    </a:cubicBezTo>
                    <a:cubicBezTo>
                      <a:pt x="953" y="1871"/>
                      <a:pt x="1423" y="1929"/>
                      <a:pt x="1894" y="1929"/>
                    </a:cubicBezTo>
                    <a:lnTo>
                      <a:pt x="3065" y="1929"/>
                    </a:lnTo>
                    <a:cubicBezTo>
                      <a:pt x="2881" y="1401"/>
                      <a:pt x="2743" y="873"/>
                      <a:pt x="2629" y="322"/>
                    </a:cubicBezTo>
                    <a:cubicBezTo>
                      <a:pt x="1745" y="288"/>
                      <a:pt x="873" y="173"/>
                      <a:pt x="0" y="1"/>
                    </a:cubicBezTo>
                    <a:close/>
                  </a:path>
                </a:pathLst>
              </a:custGeom>
              <a:solidFill>
                <a:srgbClr val="FFA5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36" name="Google Shape;1020;p37"/>
              <p:cNvSpPr/>
              <p:nvPr/>
            </p:nvSpPr>
            <p:spPr>
              <a:xfrm>
                <a:off x="6081200" y="2625200"/>
                <a:ext cx="88975" cy="217225"/>
              </a:xfrm>
              <a:custGeom>
                <a:avLst/>
                <a:gdLst/>
                <a:ahLst/>
                <a:cxnLst/>
                <a:rect l="l" t="t" r="r" b="b"/>
                <a:pathLst>
                  <a:path w="3559" h="8689" extrusionOk="0">
                    <a:moveTo>
                      <a:pt x="2514" y="1"/>
                    </a:moveTo>
                    <a:cubicBezTo>
                      <a:pt x="2009" y="1"/>
                      <a:pt x="1493" y="81"/>
                      <a:pt x="1010" y="230"/>
                    </a:cubicBezTo>
                    <a:cubicBezTo>
                      <a:pt x="138" y="2859"/>
                      <a:pt x="0" y="5670"/>
                      <a:pt x="609" y="8368"/>
                    </a:cubicBezTo>
                    <a:cubicBezTo>
                      <a:pt x="1481" y="8540"/>
                      <a:pt x="2365" y="8655"/>
                      <a:pt x="3249" y="8689"/>
                    </a:cubicBezTo>
                    <a:cubicBezTo>
                      <a:pt x="2663" y="5889"/>
                      <a:pt x="2916" y="2847"/>
                      <a:pt x="3558" y="1"/>
                    </a:cubicBezTo>
                    <a:close/>
                  </a:path>
                </a:pathLst>
              </a:custGeom>
              <a:solidFill>
                <a:srgbClr val="FFDB45"/>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37" name="Google Shape;1021;p37"/>
              <p:cNvSpPr/>
              <p:nvPr/>
            </p:nvSpPr>
            <p:spPr>
              <a:xfrm>
                <a:off x="6031550" y="2816025"/>
                <a:ext cx="77500" cy="61700"/>
              </a:xfrm>
              <a:custGeom>
                <a:avLst/>
                <a:gdLst/>
                <a:ahLst/>
                <a:cxnLst/>
                <a:rect l="l" t="t" r="r" b="b"/>
                <a:pathLst>
                  <a:path w="3100" h="2468" extrusionOk="0">
                    <a:moveTo>
                      <a:pt x="1" y="0"/>
                    </a:moveTo>
                    <a:cubicBezTo>
                      <a:pt x="667" y="1205"/>
                      <a:pt x="1780" y="2089"/>
                      <a:pt x="3100" y="2468"/>
                    </a:cubicBezTo>
                    <a:cubicBezTo>
                      <a:pt x="2893" y="1905"/>
                      <a:pt x="2732" y="1320"/>
                      <a:pt x="2595" y="735"/>
                    </a:cubicBezTo>
                    <a:cubicBezTo>
                      <a:pt x="1711" y="562"/>
                      <a:pt x="850" y="310"/>
                      <a:pt x="1"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38" name="Google Shape;1022;p37"/>
              <p:cNvSpPr/>
              <p:nvPr/>
            </p:nvSpPr>
            <p:spPr>
              <a:xfrm>
                <a:off x="6015500" y="2630950"/>
                <a:ext cx="90975" cy="203450"/>
              </a:xfrm>
              <a:custGeom>
                <a:avLst/>
                <a:gdLst/>
                <a:ahLst/>
                <a:cxnLst/>
                <a:rect l="l" t="t" r="r" b="b"/>
                <a:pathLst>
                  <a:path w="3639" h="8138" extrusionOk="0">
                    <a:moveTo>
                      <a:pt x="3638" y="0"/>
                    </a:moveTo>
                    <a:lnTo>
                      <a:pt x="3638" y="0"/>
                    </a:lnTo>
                    <a:cubicBezTo>
                      <a:pt x="1481" y="677"/>
                      <a:pt x="0" y="2663"/>
                      <a:pt x="0" y="4924"/>
                    </a:cubicBezTo>
                    <a:cubicBezTo>
                      <a:pt x="0" y="5796"/>
                      <a:pt x="218" y="6646"/>
                      <a:pt x="643" y="7403"/>
                    </a:cubicBezTo>
                    <a:cubicBezTo>
                      <a:pt x="1492" y="7713"/>
                      <a:pt x="2353" y="7965"/>
                      <a:pt x="3237" y="8138"/>
                    </a:cubicBezTo>
                    <a:cubicBezTo>
                      <a:pt x="2628" y="5440"/>
                      <a:pt x="2766" y="2629"/>
                      <a:pt x="3638"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39" name="Google Shape;1023;p37"/>
              <p:cNvSpPr/>
              <p:nvPr/>
            </p:nvSpPr>
            <p:spPr>
              <a:xfrm>
                <a:off x="6162400" y="2838400"/>
                <a:ext cx="86400" cy="44200"/>
              </a:xfrm>
              <a:custGeom>
                <a:avLst/>
                <a:gdLst/>
                <a:ahLst/>
                <a:cxnLst/>
                <a:rect l="l" t="t" r="r" b="b"/>
                <a:pathLst>
                  <a:path w="3456" h="1768" extrusionOk="0">
                    <a:moveTo>
                      <a:pt x="3019" y="0"/>
                    </a:moveTo>
                    <a:cubicBezTo>
                      <a:pt x="2263" y="122"/>
                      <a:pt x="1500" y="178"/>
                      <a:pt x="736" y="178"/>
                    </a:cubicBezTo>
                    <a:cubicBezTo>
                      <a:pt x="491" y="178"/>
                      <a:pt x="246" y="172"/>
                      <a:pt x="1" y="161"/>
                    </a:cubicBezTo>
                    <a:lnTo>
                      <a:pt x="1" y="161"/>
                    </a:lnTo>
                    <a:cubicBezTo>
                      <a:pt x="104" y="712"/>
                      <a:pt x="253" y="1240"/>
                      <a:pt x="425" y="1768"/>
                    </a:cubicBezTo>
                    <a:lnTo>
                      <a:pt x="2652" y="1768"/>
                    </a:lnTo>
                    <a:cubicBezTo>
                      <a:pt x="2916" y="1768"/>
                      <a:pt x="3191" y="1756"/>
                      <a:pt x="3455" y="1710"/>
                    </a:cubicBezTo>
                    <a:cubicBezTo>
                      <a:pt x="3283" y="1148"/>
                      <a:pt x="3145" y="574"/>
                      <a:pt x="3019"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40" name="Google Shape;1024;p37"/>
              <p:cNvSpPr/>
              <p:nvPr/>
            </p:nvSpPr>
            <p:spPr>
              <a:xfrm>
                <a:off x="6147775" y="2625200"/>
                <a:ext cx="93850" cy="217650"/>
              </a:xfrm>
              <a:custGeom>
                <a:avLst/>
                <a:gdLst/>
                <a:ahLst/>
                <a:cxnLst/>
                <a:rect l="l" t="t" r="r" b="b"/>
                <a:pathLst>
                  <a:path w="3754" h="8706" extrusionOk="0">
                    <a:moveTo>
                      <a:pt x="884" y="1"/>
                    </a:moveTo>
                    <a:cubicBezTo>
                      <a:pt x="253" y="2836"/>
                      <a:pt x="0" y="5889"/>
                      <a:pt x="574" y="8689"/>
                    </a:cubicBezTo>
                    <a:cubicBezTo>
                      <a:pt x="822" y="8700"/>
                      <a:pt x="1069" y="8706"/>
                      <a:pt x="1316" y="8706"/>
                    </a:cubicBezTo>
                    <a:cubicBezTo>
                      <a:pt x="2086" y="8706"/>
                      <a:pt x="2851" y="8650"/>
                      <a:pt x="3616" y="8528"/>
                    </a:cubicBezTo>
                    <a:cubicBezTo>
                      <a:pt x="3019" y="5739"/>
                      <a:pt x="2973" y="2847"/>
                      <a:pt x="3753" y="35"/>
                    </a:cubicBezTo>
                    <a:cubicBezTo>
                      <a:pt x="3581" y="12"/>
                      <a:pt x="3409" y="1"/>
                      <a:pt x="3237"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41" name="Google Shape;1025;p37"/>
              <p:cNvSpPr/>
              <p:nvPr/>
            </p:nvSpPr>
            <p:spPr>
              <a:xfrm>
                <a:off x="6222075" y="2626075"/>
                <a:ext cx="135475" cy="212350"/>
              </a:xfrm>
              <a:custGeom>
                <a:avLst/>
                <a:gdLst/>
                <a:ahLst/>
                <a:cxnLst/>
                <a:rect l="l" t="t" r="r" b="b"/>
                <a:pathLst>
                  <a:path w="5419" h="8494" extrusionOk="0">
                    <a:moveTo>
                      <a:pt x="793" y="0"/>
                    </a:moveTo>
                    <a:cubicBezTo>
                      <a:pt x="1" y="2812"/>
                      <a:pt x="47" y="5704"/>
                      <a:pt x="644" y="8493"/>
                    </a:cubicBezTo>
                    <a:cubicBezTo>
                      <a:pt x="2285" y="8241"/>
                      <a:pt x="3834" y="7690"/>
                      <a:pt x="5131" y="6795"/>
                    </a:cubicBezTo>
                    <a:cubicBezTo>
                      <a:pt x="5326" y="6255"/>
                      <a:pt x="5418" y="5693"/>
                      <a:pt x="5418" y="5119"/>
                    </a:cubicBezTo>
                    <a:cubicBezTo>
                      <a:pt x="5407" y="2479"/>
                      <a:pt x="3410" y="264"/>
                      <a:pt x="793" y="0"/>
                    </a:cubicBezTo>
                    <a:close/>
                  </a:path>
                </a:pathLst>
              </a:custGeom>
              <a:solidFill>
                <a:srgbClr val="FFDB45"/>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42" name="Google Shape;1026;p37"/>
              <p:cNvSpPr/>
              <p:nvPr/>
            </p:nvSpPr>
            <p:spPr>
              <a:xfrm>
                <a:off x="6238150" y="2795925"/>
                <a:ext cx="112225" cy="85250"/>
              </a:xfrm>
              <a:custGeom>
                <a:avLst/>
                <a:gdLst/>
                <a:ahLst/>
                <a:cxnLst/>
                <a:rect l="l" t="t" r="r" b="b"/>
                <a:pathLst>
                  <a:path w="4489" h="3410" extrusionOk="0">
                    <a:moveTo>
                      <a:pt x="4488" y="1"/>
                    </a:moveTo>
                    <a:lnTo>
                      <a:pt x="4488" y="1"/>
                    </a:lnTo>
                    <a:cubicBezTo>
                      <a:pt x="3180" y="896"/>
                      <a:pt x="1630" y="1447"/>
                      <a:pt x="1" y="1699"/>
                    </a:cubicBezTo>
                    <a:cubicBezTo>
                      <a:pt x="115" y="2273"/>
                      <a:pt x="265" y="2847"/>
                      <a:pt x="425" y="3409"/>
                    </a:cubicBezTo>
                    <a:cubicBezTo>
                      <a:pt x="2307" y="3099"/>
                      <a:pt x="3857" y="1803"/>
                      <a:pt x="4488" y="1"/>
                    </a:cubicBezTo>
                    <a:close/>
                  </a:path>
                </a:pathLst>
              </a:custGeom>
              <a:solidFill>
                <a:srgbClr val="FFA5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43" name="Google Shape;1027;p37"/>
              <p:cNvSpPr/>
              <p:nvPr/>
            </p:nvSpPr>
            <p:spPr>
              <a:xfrm>
                <a:off x="6284050" y="2722175"/>
                <a:ext cx="29300" cy="24900"/>
              </a:xfrm>
              <a:custGeom>
                <a:avLst/>
                <a:gdLst/>
                <a:ahLst/>
                <a:cxnLst/>
                <a:rect l="l" t="t" r="r" b="b"/>
                <a:pathLst>
                  <a:path w="1172" h="996" extrusionOk="0">
                    <a:moveTo>
                      <a:pt x="667" y="1"/>
                    </a:moveTo>
                    <a:cubicBezTo>
                      <a:pt x="230" y="1"/>
                      <a:pt x="1" y="529"/>
                      <a:pt x="322" y="850"/>
                    </a:cubicBezTo>
                    <a:cubicBezTo>
                      <a:pt x="422" y="950"/>
                      <a:pt x="546" y="995"/>
                      <a:pt x="668" y="995"/>
                    </a:cubicBezTo>
                    <a:cubicBezTo>
                      <a:pt x="924" y="995"/>
                      <a:pt x="1172" y="798"/>
                      <a:pt x="1172" y="495"/>
                    </a:cubicBezTo>
                    <a:cubicBezTo>
                      <a:pt x="1172" y="219"/>
                      <a:pt x="942" y="1"/>
                      <a:pt x="667"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44" name="Google Shape;1028;p37"/>
              <p:cNvSpPr/>
              <p:nvPr/>
            </p:nvSpPr>
            <p:spPr>
              <a:xfrm>
                <a:off x="6256525" y="2757775"/>
                <a:ext cx="68300" cy="58400"/>
              </a:xfrm>
              <a:custGeom>
                <a:avLst/>
                <a:gdLst/>
                <a:ahLst/>
                <a:cxnLst/>
                <a:rect l="l" t="t" r="r" b="b"/>
                <a:pathLst>
                  <a:path w="2732" h="2336" extrusionOk="0">
                    <a:moveTo>
                      <a:pt x="1561" y="0"/>
                    </a:moveTo>
                    <a:cubicBezTo>
                      <a:pt x="528" y="0"/>
                      <a:pt x="0" y="1251"/>
                      <a:pt x="735" y="1986"/>
                    </a:cubicBezTo>
                    <a:cubicBezTo>
                      <a:pt x="976" y="2227"/>
                      <a:pt x="1271" y="2335"/>
                      <a:pt x="1559" y="2335"/>
                    </a:cubicBezTo>
                    <a:cubicBezTo>
                      <a:pt x="2160" y="2335"/>
                      <a:pt x="2732" y="1865"/>
                      <a:pt x="2732" y="1159"/>
                    </a:cubicBezTo>
                    <a:cubicBezTo>
                      <a:pt x="2732" y="517"/>
                      <a:pt x="2215" y="0"/>
                      <a:pt x="1561" y="0"/>
                    </a:cubicBezTo>
                    <a:close/>
                  </a:path>
                </a:pathLst>
              </a:custGeom>
              <a:solidFill>
                <a:srgbClr val="F78F8F"/>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45" name="Google Shape;1029;p37"/>
              <p:cNvSpPr/>
              <p:nvPr/>
            </p:nvSpPr>
            <p:spPr>
              <a:xfrm>
                <a:off x="6005725" y="2504325"/>
                <a:ext cx="194025" cy="156475"/>
              </a:xfrm>
              <a:custGeom>
                <a:avLst/>
                <a:gdLst/>
                <a:ahLst/>
                <a:cxnLst/>
                <a:rect l="l" t="t" r="r" b="b"/>
                <a:pathLst>
                  <a:path w="7761" h="6259" extrusionOk="0">
                    <a:moveTo>
                      <a:pt x="3454" y="0"/>
                    </a:moveTo>
                    <a:cubicBezTo>
                      <a:pt x="3001" y="0"/>
                      <a:pt x="2551" y="163"/>
                      <a:pt x="2136" y="532"/>
                    </a:cubicBezTo>
                    <a:cubicBezTo>
                      <a:pt x="1" y="2437"/>
                      <a:pt x="2032" y="4445"/>
                      <a:pt x="3398" y="5352"/>
                    </a:cubicBezTo>
                    <a:cubicBezTo>
                      <a:pt x="4374" y="6006"/>
                      <a:pt x="6853" y="6259"/>
                      <a:pt x="6853" y="6259"/>
                    </a:cubicBezTo>
                    <a:cubicBezTo>
                      <a:pt x="7760" y="3546"/>
                      <a:pt x="5570" y="0"/>
                      <a:pt x="3454" y="0"/>
                    </a:cubicBezTo>
                    <a:close/>
                  </a:path>
                </a:pathLst>
              </a:custGeom>
              <a:solidFill>
                <a:srgbClr val="FFC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46" name="Google Shape;1030;p37"/>
              <p:cNvSpPr/>
              <p:nvPr/>
            </p:nvSpPr>
            <p:spPr>
              <a:xfrm>
                <a:off x="6197975" y="2535675"/>
                <a:ext cx="132875" cy="111925"/>
              </a:xfrm>
              <a:custGeom>
                <a:avLst/>
                <a:gdLst/>
                <a:ahLst/>
                <a:cxnLst/>
                <a:rect l="l" t="t" r="r" b="b"/>
                <a:pathLst>
                  <a:path w="5315" h="4477" extrusionOk="0">
                    <a:moveTo>
                      <a:pt x="2847" y="1"/>
                    </a:moveTo>
                    <a:cubicBezTo>
                      <a:pt x="2847" y="1"/>
                      <a:pt x="1573" y="1619"/>
                      <a:pt x="1573" y="1619"/>
                    </a:cubicBezTo>
                    <a:cubicBezTo>
                      <a:pt x="1562" y="1619"/>
                      <a:pt x="1" y="253"/>
                      <a:pt x="1" y="253"/>
                    </a:cubicBezTo>
                    <a:lnTo>
                      <a:pt x="1" y="253"/>
                    </a:lnTo>
                    <a:lnTo>
                      <a:pt x="620" y="4006"/>
                    </a:lnTo>
                    <a:lnTo>
                      <a:pt x="4121" y="4477"/>
                    </a:lnTo>
                    <a:lnTo>
                      <a:pt x="5315" y="1424"/>
                    </a:lnTo>
                    <a:lnTo>
                      <a:pt x="3467" y="1917"/>
                    </a:lnTo>
                    <a:lnTo>
                      <a:pt x="2847" y="1"/>
                    </a:lnTo>
                    <a:close/>
                  </a:path>
                </a:pathLst>
              </a:custGeom>
              <a:solidFill>
                <a:schemeClr val="accent2"/>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grpSp>
      </p:grpSp>
      <p:sp>
        <p:nvSpPr>
          <p:cNvPr id="147" name="Rounded Rectangle 146">
            <a:hlinkClick r:id="rId20" action="ppaction://hlinksldjump"/>
          </p:cNvPr>
          <p:cNvSpPr/>
          <p:nvPr/>
        </p:nvSpPr>
        <p:spPr>
          <a:xfrm>
            <a:off x="755707" y="6077096"/>
            <a:ext cx="2422922" cy="59779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66943" rtl="0" eaLnBrk="1" fontAlgn="base" latinLnBrk="0" hangingPunct="1">
              <a:lnSpc>
                <a:spcPct val="100000"/>
              </a:lnSpc>
              <a:spcBef>
                <a:spcPct val="0"/>
              </a:spcBef>
              <a:spcAft>
                <a:spcPct val="0"/>
              </a:spcAft>
              <a:buClrTx/>
              <a:buSzTx/>
              <a:buFontTx/>
              <a:buNone/>
              <a:tabLst/>
              <a:defRPr/>
            </a:pPr>
            <a:r>
              <a:rPr kumimoji="0" lang="en-US" sz="3792"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3792"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Trở</a:t>
            </a:r>
            <a:r>
              <a:rPr kumimoji="0" lang="en-US" sz="3792"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3792"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về</a:t>
            </a:r>
            <a:endParaRPr kumimoji="0" lang="en-US" sz="3792"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nvGrpSpPr>
          <p:cNvPr id="148" name="Google Shape;1031;p37"/>
          <p:cNvGrpSpPr/>
          <p:nvPr/>
        </p:nvGrpSpPr>
        <p:grpSpPr>
          <a:xfrm flipH="1">
            <a:off x="14642" y="5357129"/>
            <a:ext cx="1376330" cy="1485904"/>
            <a:chOff x="2013650" y="1733325"/>
            <a:chExt cx="407750" cy="445875"/>
          </a:xfrm>
        </p:grpSpPr>
        <p:sp>
          <p:nvSpPr>
            <p:cNvPr id="149" name="Google Shape;1032;p37"/>
            <p:cNvSpPr/>
            <p:nvPr/>
          </p:nvSpPr>
          <p:spPr>
            <a:xfrm>
              <a:off x="2013650" y="1998550"/>
              <a:ext cx="72900" cy="42200"/>
            </a:xfrm>
            <a:custGeom>
              <a:avLst/>
              <a:gdLst/>
              <a:ahLst/>
              <a:cxnLst/>
              <a:rect l="l" t="t" r="r" b="b"/>
              <a:pathLst>
                <a:path w="2916" h="1688" extrusionOk="0">
                  <a:moveTo>
                    <a:pt x="2916" y="0"/>
                  </a:moveTo>
                  <a:lnTo>
                    <a:pt x="0" y="838"/>
                  </a:lnTo>
                  <a:lnTo>
                    <a:pt x="2916" y="1688"/>
                  </a:lnTo>
                  <a:lnTo>
                    <a:pt x="2916" y="0"/>
                  </a:lnTo>
                  <a:close/>
                </a:path>
              </a:pathLst>
            </a:custGeom>
            <a:solidFill>
              <a:srgbClr val="84004C"/>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50" name="Google Shape;1033;p37"/>
            <p:cNvSpPr/>
            <p:nvPr/>
          </p:nvSpPr>
          <p:spPr>
            <a:xfrm>
              <a:off x="2124975" y="1733325"/>
              <a:ext cx="176625" cy="179450"/>
            </a:xfrm>
            <a:custGeom>
              <a:avLst/>
              <a:gdLst/>
              <a:ahLst/>
              <a:cxnLst/>
              <a:rect l="l" t="t" r="r" b="b"/>
              <a:pathLst>
                <a:path w="7065" h="7178" extrusionOk="0">
                  <a:moveTo>
                    <a:pt x="3453" y="0"/>
                  </a:moveTo>
                  <a:cubicBezTo>
                    <a:pt x="3206" y="0"/>
                    <a:pt x="2946" y="49"/>
                    <a:pt x="2675" y="154"/>
                  </a:cubicBezTo>
                  <a:cubicBezTo>
                    <a:pt x="1" y="1198"/>
                    <a:pt x="1206" y="3792"/>
                    <a:pt x="2170" y="5112"/>
                  </a:cubicBezTo>
                  <a:cubicBezTo>
                    <a:pt x="2858" y="6064"/>
                    <a:pt x="5085" y="7178"/>
                    <a:pt x="5085" y="7178"/>
                  </a:cubicBezTo>
                  <a:cubicBezTo>
                    <a:pt x="7065" y="4719"/>
                    <a:pt x="5885" y="0"/>
                    <a:pt x="3453" y="0"/>
                  </a:cubicBezTo>
                  <a:close/>
                </a:path>
              </a:pathLst>
            </a:custGeom>
            <a:solidFill>
              <a:srgbClr val="EC206C"/>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51" name="Google Shape;1034;p37"/>
            <p:cNvSpPr/>
            <p:nvPr/>
          </p:nvSpPr>
          <p:spPr>
            <a:xfrm>
              <a:off x="2124450" y="2109350"/>
              <a:ext cx="34550" cy="62175"/>
            </a:xfrm>
            <a:custGeom>
              <a:avLst/>
              <a:gdLst/>
              <a:ahLst/>
              <a:cxnLst/>
              <a:rect l="l" t="t" r="r" b="b"/>
              <a:pathLst>
                <a:path w="1382" h="2487" extrusionOk="0">
                  <a:moveTo>
                    <a:pt x="961" y="1"/>
                  </a:moveTo>
                  <a:cubicBezTo>
                    <a:pt x="823" y="1"/>
                    <a:pt x="682" y="70"/>
                    <a:pt x="618" y="228"/>
                  </a:cubicBezTo>
                  <a:cubicBezTo>
                    <a:pt x="377" y="825"/>
                    <a:pt x="194" y="1433"/>
                    <a:pt x="56" y="2053"/>
                  </a:cubicBezTo>
                  <a:cubicBezTo>
                    <a:pt x="1" y="2315"/>
                    <a:pt x="219" y="2486"/>
                    <a:pt x="425" y="2486"/>
                  </a:cubicBezTo>
                  <a:cubicBezTo>
                    <a:pt x="561" y="2486"/>
                    <a:pt x="692" y="2411"/>
                    <a:pt x="733" y="2237"/>
                  </a:cubicBezTo>
                  <a:cubicBezTo>
                    <a:pt x="859" y="1617"/>
                    <a:pt x="1043" y="1009"/>
                    <a:pt x="1284" y="423"/>
                  </a:cubicBezTo>
                  <a:cubicBezTo>
                    <a:pt x="1382" y="166"/>
                    <a:pt x="1175" y="1"/>
                    <a:pt x="961"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52" name="Google Shape;1035;p37"/>
            <p:cNvSpPr/>
            <p:nvPr/>
          </p:nvSpPr>
          <p:spPr>
            <a:xfrm>
              <a:off x="2186950" y="2116975"/>
              <a:ext cx="20550" cy="62225"/>
            </a:xfrm>
            <a:custGeom>
              <a:avLst/>
              <a:gdLst/>
              <a:ahLst/>
              <a:cxnLst/>
              <a:rect l="l" t="t" r="r" b="b"/>
              <a:pathLst>
                <a:path w="822" h="2489" extrusionOk="0">
                  <a:moveTo>
                    <a:pt x="478" y="1"/>
                  </a:moveTo>
                  <a:cubicBezTo>
                    <a:pt x="305" y="1"/>
                    <a:pt x="127" y="113"/>
                    <a:pt x="116" y="336"/>
                  </a:cubicBezTo>
                  <a:cubicBezTo>
                    <a:pt x="93" y="945"/>
                    <a:pt x="58" y="1553"/>
                    <a:pt x="12" y="2161"/>
                  </a:cubicBezTo>
                  <a:cubicBezTo>
                    <a:pt x="1" y="2379"/>
                    <a:pt x="167" y="2488"/>
                    <a:pt x="341" y="2488"/>
                  </a:cubicBezTo>
                  <a:cubicBezTo>
                    <a:pt x="514" y="2488"/>
                    <a:pt x="695" y="2379"/>
                    <a:pt x="712" y="2161"/>
                  </a:cubicBezTo>
                  <a:cubicBezTo>
                    <a:pt x="747" y="1553"/>
                    <a:pt x="781" y="945"/>
                    <a:pt x="816" y="336"/>
                  </a:cubicBezTo>
                  <a:cubicBezTo>
                    <a:pt x="821" y="113"/>
                    <a:pt x="652" y="1"/>
                    <a:pt x="478"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53" name="Google Shape;1036;p37"/>
            <p:cNvSpPr/>
            <p:nvPr/>
          </p:nvSpPr>
          <p:spPr>
            <a:xfrm>
              <a:off x="2261850" y="2116975"/>
              <a:ext cx="24800" cy="62025"/>
            </a:xfrm>
            <a:custGeom>
              <a:avLst/>
              <a:gdLst/>
              <a:ahLst/>
              <a:cxnLst/>
              <a:rect l="l" t="t" r="r" b="b"/>
              <a:pathLst>
                <a:path w="992" h="2481" extrusionOk="0">
                  <a:moveTo>
                    <a:pt x="343" y="1"/>
                  </a:moveTo>
                  <a:cubicBezTo>
                    <a:pt x="170" y="1"/>
                    <a:pt x="0" y="113"/>
                    <a:pt x="12" y="336"/>
                  </a:cubicBezTo>
                  <a:cubicBezTo>
                    <a:pt x="35" y="968"/>
                    <a:pt x="115" y="1610"/>
                    <a:pt x="264" y="2230"/>
                  </a:cubicBezTo>
                  <a:cubicBezTo>
                    <a:pt x="306" y="2405"/>
                    <a:pt x="438" y="2480"/>
                    <a:pt x="574" y="2480"/>
                  </a:cubicBezTo>
                  <a:cubicBezTo>
                    <a:pt x="778" y="2480"/>
                    <a:pt x="992" y="2312"/>
                    <a:pt x="930" y="2058"/>
                  </a:cubicBezTo>
                  <a:cubicBezTo>
                    <a:pt x="804" y="1484"/>
                    <a:pt x="723" y="910"/>
                    <a:pt x="700" y="336"/>
                  </a:cubicBezTo>
                  <a:cubicBezTo>
                    <a:pt x="695" y="113"/>
                    <a:pt x="517" y="1"/>
                    <a:pt x="343"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54" name="Google Shape;1037;p37"/>
            <p:cNvSpPr/>
            <p:nvPr/>
          </p:nvSpPr>
          <p:spPr>
            <a:xfrm>
              <a:off x="2310350" y="2112000"/>
              <a:ext cx="35200" cy="56075"/>
            </a:xfrm>
            <a:custGeom>
              <a:avLst/>
              <a:gdLst/>
              <a:ahLst/>
              <a:cxnLst/>
              <a:rect l="l" t="t" r="r" b="b"/>
              <a:pathLst>
                <a:path w="1408" h="2243" extrusionOk="0">
                  <a:moveTo>
                    <a:pt x="465" y="1"/>
                  </a:moveTo>
                  <a:cubicBezTo>
                    <a:pt x="242" y="1"/>
                    <a:pt x="0" y="252"/>
                    <a:pt x="126" y="535"/>
                  </a:cubicBezTo>
                  <a:cubicBezTo>
                    <a:pt x="333" y="1006"/>
                    <a:pt x="505" y="1499"/>
                    <a:pt x="654" y="1993"/>
                  </a:cubicBezTo>
                  <a:cubicBezTo>
                    <a:pt x="709" y="2167"/>
                    <a:pt x="848" y="2242"/>
                    <a:pt x="987" y="2242"/>
                  </a:cubicBezTo>
                  <a:cubicBezTo>
                    <a:pt x="1197" y="2242"/>
                    <a:pt x="1407" y="2071"/>
                    <a:pt x="1331" y="1809"/>
                  </a:cubicBezTo>
                  <a:cubicBezTo>
                    <a:pt x="1159" y="1258"/>
                    <a:pt x="953" y="707"/>
                    <a:pt x="723" y="180"/>
                  </a:cubicBezTo>
                  <a:cubicBezTo>
                    <a:pt x="665" y="53"/>
                    <a:pt x="567" y="1"/>
                    <a:pt x="465"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55" name="Google Shape;1038;p37"/>
            <p:cNvSpPr/>
            <p:nvPr/>
          </p:nvSpPr>
          <p:spPr>
            <a:xfrm>
              <a:off x="2160550" y="2086050"/>
              <a:ext cx="76650" cy="48250"/>
            </a:xfrm>
            <a:custGeom>
              <a:avLst/>
              <a:gdLst/>
              <a:ahLst/>
              <a:cxnLst/>
              <a:rect l="l" t="t" r="r" b="b"/>
              <a:pathLst>
                <a:path w="3066" h="1930" extrusionOk="0">
                  <a:moveTo>
                    <a:pt x="1" y="1"/>
                  </a:moveTo>
                  <a:lnTo>
                    <a:pt x="1" y="1"/>
                  </a:lnTo>
                  <a:cubicBezTo>
                    <a:pt x="127" y="586"/>
                    <a:pt x="288" y="1172"/>
                    <a:pt x="494" y="1734"/>
                  </a:cubicBezTo>
                  <a:cubicBezTo>
                    <a:pt x="953" y="1872"/>
                    <a:pt x="1424" y="1929"/>
                    <a:pt x="1895" y="1929"/>
                  </a:cubicBezTo>
                  <a:lnTo>
                    <a:pt x="3065" y="1929"/>
                  </a:lnTo>
                  <a:cubicBezTo>
                    <a:pt x="2882" y="1401"/>
                    <a:pt x="2744" y="873"/>
                    <a:pt x="2629" y="322"/>
                  </a:cubicBezTo>
                  <a:cubicBezTo>
                    <a:pt x="1745" y="288"/>
                    <a:pt x="862" y="173"/>
                    <a:pt x="1" y="1"/>
                  </a:cubicBezTo>
                  <a:close/>
                </a:path>
              </a:pathLst>
            </a:custGeom>
            <a:solidFill>
              <a:srgbClr val="FFA5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56" name="Google Shape;1039;p37"/>
            <p:cNvSpPr/>
            <p:nvPr/>
          </p:nvSpPr>
          <p:spPr>
            <a:xfrm>
              <a:off x="2145075" y="1876900"/>
              <a:ext cx="88675" cy="217225"/>
            </a:xfrm>
            <a:custGeom>
              <a:avLst/>
              <a:gdLst/>
              <a:ahLst/>
              <a:cxnLst/>
              <a:rect l="l" t="t" r="r" b="b"/>
              <a:pathLst>
                <a:path w="3547" h="8689" extrusionOk="0">
                  <a:moveTo>
                    <a:pt x="2514" y="0"/>
                  </a:moveTo>
                  <a:cubicBezTo>
                    <a:pt x="2009" y="0"/>
                    <a:pt x="1492" y="80"/>
                    <a:pt x="999" y="230"/>
                  </a:cubicBezTo>
                  <a:cubicBezTo>
                    <a:pt x="126" y="2858"/>
                    <a:pt x="0" y="5670"/>
                    <a:pt x="608" y="8367"/>
                  </a:cubicBezTo>
                  <a:cubicBezTo>
                    <a:pt x="1481" y="8539"/>
                    <a:pt x="2364" y="8654"/>
                    <a:pt x="3248" y="8688"/>
                  </a:cubicBezTo>
                  <a:cubicBezTo>
                    <a:pt x="2663" y="5888"/>
                    <a:pt x="2915" y="2835"/>
                    <a:pt x="3547" y="0"/>
                  </a:cubicBezTo>
                  <a:close/>
                </a:path>
              </a:pathLst>
            </a:custGeom>
            <a:solidFill>
              <a:srgbClr val="FFDB45"/>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57" name="Google Shape;1040;p37"/>
            <p:cNvSpPr/>
            <p:nvPr/>
          </p:nvSpPr>
          <p:spPr>
            <a:xfrm>
              <a:off x="2095425" y="2067700"/>
              <a:ext cx="77500" cy="61700"/>
            </a:xfrm>
            <a:custGeom>
              <a:avLst/>
              <a:gdLst/>
              <a:ahLst/>
              <a:cxnLst/>
              <a:rect l="l" t="t" r="r" b="b"/>
              <a:pathLst>
                <a:path w="3100" h="2468" extrusionOk="0">
                  <a:moveTo>
                    <a:pt x="0" y="0"/>
                  </a:moveTo>
                  <a:lnTo>
                    <a:pt x="0" y="0"/>
                  </a:lnTo>
                  <a:cubicBezTo>
                    <a:pt x="666" y="1206"/>
                    <a:pt x="1779" y="2089"/>
                    <a:pt x="3099" y="2468"/>
                  </a:cubicBezTo>
                  <a:cubicBezTo>
                    <a:pt x="2893" y="1906"/>
                    <a:pt x="2732" y="1320"/>
                    <a:pt x="2594" y="735"/>
                  </a:cubicBezTo>
                  <a:cubicBezTo>
                    <a:pt x="1711" y="563"/>
                    <a:pt x="838" y="310"/>
                    <a:pt x="0"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58" name="Google Shape;1041;p37"/>
            <p:cNvSpPr/>
            <p:nvPr/>
          </p:nvSpPr>
          <p:spPr>
            <a:xfrm>
              <a:off x="2079350" y="1882625"/>
              <a:ext cx="90700" cy="203750"/>
            </a:xfrm>
            <a:custGeom>
              <a:avLst/>
              <a:gdLst/>
              <a:ahLst/>
              <a:cxnLst/>
              <a:rect l="l" t="t" r="r" b="b"/>
              <a:pathLst>
                <a:path w="3628" h="8150" extrusionOk="0">
                  <a:moveTo>
                    <a:pt x="3628" y="1"/>
                  </a:moveTo>
                  <a:lnTo>
                    <a:pt x="3628" y="1"/>
                  </a:lnTo>
                  <a:cubicBezTo>
                    <a:pt x="1470" y="666"/>
                    <a:pt x="1" y="2663"/>
                    <a:pt x="1" y="4936"/>
                  </a:cubicBezTo>
                  <a:cubicBezTo>
                    <a:pt x="1" y="5797"/>
                    <a:pt x="219" y="6657"/>
                    <a:pt x="643" y="7415"/>
                  </a:cubicBezTo>
                  <a:cubicBezTo>
                    <a:pt x="1481" y="7725"/>
                    <a:pt x="2354" y="7977"/>
                    <a:pt x="3237" y="8149"/>
                  </a:cubicBezTo>
                  <a:cubicBezTo>
                    <a:pt x="2618" y="5452"/>
                    <a:pt x="2755" y="2629"/>
                    <a:pt x="3628"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59" name="Google Shape;1042;p37"/>
            <p:cNvSpPr/>
            <p:nvPr/>
          </p:nvSpPr>
          <p:spPr>
            <a:xfrm>
              <a:off x="2226275" y="2090075"/>
              <a:ext cx="86375" cy="44225"/>
            </a:xfrm>
            <a:custGeom>
              <a:avLst/>
              <a:gdLst/>
              <a:ahLst/>
              <a:cxnLst/>
              <a:rect l="l" t="t" r="r" b="b"/>
              <a:pathLst>
                <a:path w="3455" h="1769" extrusionOk="0">
                  <a:moveTo>
                    <a:pt x="3019" y="1"/>
                  </a:moveTo>
                  <a:cubicBezTo>
                    <a:pt x="2262" y="122"/>
                    <a:pt x="1500" y="178"/>
                    <a:pt x="735" y="178"/>
                  </a:cubicBezTo>
                  <a:cubicBezTo>
                    <a:pt x="490" y="178"/>
                    <a:pt x="245" y="172"/>
                    <a:pt x="0" y="161"/>
                  </a:cubicBezTo>
                  <a:lnTo>
                    <a:pt x="0" y="161"/>
                  </a:lnTo>
                  <a:cubicBezTo>
                    <a:pt x="103" y="712"/>
                    <a:pt x="253" y="1240"/>
                    <a:pt x="425" y="1768"/>
                  </a:cubicBezTo>
                  <a:lnTo>
                    <a:pt x="2651" y="1768"/>
                  </a:lnTo>
                  <a:cubicBezTo>
                    <a:pt x="2915" y="1768"/>
                    <a:pt x="3191" y="1757"/>
                    <a:pt x="3455" y="1711"/>
                  </a:cubicBezTo>
                  <a:cubicBezTo>
                    <a:pt x="3283" y="1148"/>
                    <a:pt x="3145" y="574"/>
                    <a:pt x="3019"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60" name="Google Shape;1043;p37"/>
            <p:cNvSpPr/>
            <p:nvPr/>
          </p:nvSpPr>
          <p:spPr>
            <a:xfrm>
              <a:off x="2211625" y="1876900"/>
              <a:ext cx="93850" cy="217650"/>
            </a:xfrm>
            <a:custGeom>
              <a:avLst/>
              <a:gdLst/>
              <a:ahLst/>
              <a:cxnLst/>
              <a:rect l="l" t="t" r="r" b="b"/>
              <a:pathLst>
                <a:path w="3754" h="8706" extrusionOk="0">
                  <a:moveTo>
                    <a:pt x="885" y="0"/>
                  </a:moveTo>
                  <a:cubicBezTo>
                    <a:pt x="253" y="2835"/>
                    <a:pt x="1" y="5888"/>
                    <a:pt x="575" y="8688"/>
                  </a:cubicBezTo>
                  <a:cubicBezTo>
                    <a:pt x="822" y="8699"/>
                    <a:pt x="1070" y="8705"/>
                    <a:pt x="1316" y="8705"/>
                  </a:cubicBezTo>
                  <a:cubicBezTo>
                    <a:pt x="2086" y="8705"/>
                    <a:pt x="2851" y="8649"/>
                    <a:pt x="3616" y="8528"/>
                  </a:cubicBezTo>
                  <a:cubicBezTo>
                    <a:pt x="3019" y="5739"/>
                    <a:pt x="2973" y="2846"/>
                    <a:pt x="3754" y="34"/>
                  </a:cubicBezTo>
                  <a:cubicBezTo>
                    <a:pt x="3582" y="12"/>
                    <a:pt x="3410" y="0"/>
                    <a:pt x="3237"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61" name="Google Shape;1044;p37"/>
            <p:cNvSpPr/>
            <p:nvPr/>
          </p:nvSpPr>
          <p:spPr>
            <a:xfrm>
              <a:off x="2285950" y="1877750"/>
              <a:ext cx="135450" cy="212650"/>
            </a:xfrm>
            <a:custGeom>
              <a:avLst/>
              <a:gdLst/>
              <a:ahLst/>
              <a:cxnLst/>
              <a:rect l="l" t="t" r="r" b="b"/>
              <a:pathLst>
                <a:path w="5418" h="8506" extrusionOk="0">
                  <a:moveTo>
                    <a:pt x="781" y="0"/>
                  </a:moveTo>
                  <a:cubicBezTo>
                    <a:pt x="0" y="2824"/>
                    <a:pt x="46" y="5705"/>
                    <a:pt x="643" y="8505"/>
                  </a:cubicBezTo>
                  <a:cubicBezTo>
                    <a:pt x="2273" y="8253"/>
                    <a:pt x="3822" y="7702"/>
                    <a:pt x="5131" y="6806"/>
                  </a:cubicBezTo>
                  <a:cubicBezTo>
                    <a:pt x="5326" y="6267"/>
                    <a:pt x="5418" y="5693"/>
                    <a:pt x="5418" y="5131"/>
                  </a:cubicBezTo>
                  <a:cubicBezTo>
                    <a:pt x="5406" y="2480"/>
                    <a:pt x="3409" y="276"/>
                    <a:pt x="781" y="0"/>
                  </a:cubicBezTo>
                  <a:close/>
                </a:path>
              </a:pathLst>
            </a:custGeom>
            <a:solidFill>
              <a:srgbClr val="FFDB45"/>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62" name="Google Shape;1045;p37"/>
            <p:cNvSpPr/>
            <p:nvPr/>
          </p:nvSpPr>
          <p:spPr>
            <a:xfrm>
              <a:off x="2302025" y="2047600"/>
              <a:ext cx="112200" cy="85250"/>
            </a:xfrm>
            <a:custGeom>
              <a:avLst/>
              <a:gdLst/>
              <a:ahLst/>
              <a:cxnLst/>
              <a:rect l="l" t="t" r="r" b="b"/>
              <a:pathLst>
                <a:path w="4488" h="3410" extrusionOk="0">
                  <a:moveTo>
                    <a:pt x="4488" y="1"/>
                  </a:moveTo>
                  <a:lnTo>
                    <a:pt x="4488" y="1"/>
                  </a:lnTo>
                  <a:cubicBezTo>
                    <a:pt x="3179" y="896"/>
                    <a:pt x="1630" y="1447"/>
                    <a:pt x="0" y="1700"/>
                  </a:cubicBezTo>
                  <a:cubicBezTo>
                    <a:pt x="115" y="2273"/>
                    <a:pt x="264" y="2847"/>
                    <a:pt x="425" y="3410"/>
                  </a:cubicBezTo>
                  <a:cubicBezTo>
                    <a:pt x="2296" y="3100"/>
                    <a:pt x="3856" y="1803"/>
                    <a:pt x="4488" y="1"/>
                  </a:cubicBezTo>
                  <a:close/>
                </a:path>
              </a:pathLst>
            </a:custGeom>
            <a:solidFill>
              <a:srgbClr val="FFA5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63" name="Google Shape;1046;p37"/>
            <p:cNvSpPr/>
            <p:nvPr/>
          </p:nvSpPr>
          <p:spPr>
            <a:xfrm>
              <a:off x="2347925" y="1973875"/>
              <a:ext cx="29000" cy="24875"/>
            </a:xfrm>
            <a:custGeom>
              <a:avLst/>
              <a:gdLst/>
              <a:ahLst/>
              <a:cxnLst/>
              <a:rect l="l" t="t" r="r" b="b"/>
              <a:pathLst>
                <a:path w="1160" h="995" extrusionOk="0">
                  <a:moveTo>
                    <a:pt x="666" y="0"/>
                  </a:moveTo>
                  <a:cubicBezTo>
                    <a:pt x="219" y="0"/>
                    <a:pt x="0" y="528"/>
                    <a:pt x="310" y="850"/>
                  </a:cubicBezTo>
                  <a:cubicBezTo>
                    <a:pt x="414" y="950"/>
                    <a:pt x="539" y="995"/>
                    <a:pt x="662" y="995"/>
                  </a:cubicBezTo>
                  <a:cubicBezTo>
                    <a:pt x="918" y="995"/>
                    <a:pt x="1160" y="797"/>
                    <a:pt x="1160" y="494"/>
                  </a:cubicBezTo>
                  <a:cubicBezTo>
                    <a:pt x="1160" y="218"/>
                    <a:pt x="942" y="0"/>
                    <a:pt x="666"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64" name="Google Shape;1047;p37"/>
            <p:cNvSpPr/>
            <p:nvPr/>
          </p:nvSpPr>
          <p:spPr>
            <a:xfrm>
              <a:off x="2330425" y="2009450"/>
              <a:ext cx="58275" cy="58275"/>
            </a:xfrm>
            <a:custGeom>
              <a:avLst/>
              <a:gdLst/>
              <a:ahLst/>
              <a:cxnLst/>
              <a:rect l="l" t="t" r="r" b="b"/>
              <a:pathLst>
                <a:path w="2331" h="2331" extrusionOk="0">
                  <a:moveTo>
                    <a:pt x="1160" y="1"/>
                  </a:moveTo>
                  <a:cubicBezTo>
                    <a:pt x="517" y="1"/>
                    <a:pt x="0" y="517"/>
                    <a:pt x="0" y="1160"/>
                  </a:cubicBezTo>
                  <a:cubicBezTo>
                    <a:pt x="0" y="1814"/>
                    <a:pt x="517" y="2330"/>
                    <a:pt x="1160" y="2330"/>
                  </a:cubicBezTo>
                  <a:cubicBezTo>
                    <a:pt x="1802" y="2330"/>
                    <a:pt x="2330" y="1814"/>
                    <a:pt x="2330" y="1160"/>
                  </a:cubicBezTo>
                  <a:cubicBezTo>
                    <a:pt x="2330" y="517"/>
                    <a:pt x="1802" y="1"/>
                    <a:pt x="1160" y="1"/>
                  </a:cubicBezTo>
                  <a:close/>
                </a:path>
              </a:pathLst>
            </a:custGeom>
            <a:solidFill>
              <a:srgbClr val="F78F8F"/>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65" name="Google Shape;1048;p37"/>
            <p:cNvSpPr/>
            <p:nvPr/>
          </p:nvSpPr>
          <p:spPr>
            <a:xfrm>
              <a:off x="2069325" y="1756175"/>
              <a:ext cx="194225" cy="156600"/>
            </a:xfrm>
            <a:custGeom>
              <a:avLst/>
              <a:gdLst/>
              <a:ahLst/>
              <a:cxnLst/>
              <a:rect l="l" t="t" r="r" b="b"/>
              <a:pathLst>
                <a:path w="7769" h="6264" extrusionOk="0">
                  <a:moveTo>
                    <a:pt x="3470" y="0"/>
                  </a:moveTo>
                  <a:cubicBezTo>
                    <a:pt x="3015" y="0"/>
                    <a:pt x="2563" y="164"/>
                    <a:pt x="2146" y="537"/>
                  </a:cubicBezTo>
                  <a:cubicBezTo>
                    <a:pt x="0" y="2442"/>
                    <a:pt x="2043" y="4450"/>
                    <a:pt x="3409" y="5357"/>
                  </a:cubicBezTo>
                  <a:cubicBezTo>
                    <a:pt x="4384" y="6000"/>
                    <a:pt x="6852" y="6264"/>
                    <a:pt x="6852" y="6264"/>
                  </a:cubicBezTo>
                  <a:cubicBezTo>
                    <a:pt x="7768" y="3544"/>
                    <a:pt x="5584" y="0"/>
                    <a:pt x="3470" y="0"/>
                  </a:cubicBezTo>
                  <a:close/>
                </a:path>
              </a:pathLst>
            </a:custGeom>
            <a:solidFill>
              <a:srgbClr val="FE67BE"/>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grpSp>
      <p:sp>
        <p:nvSpPr>
          <p:cNvPr id="84" name="Cloud 83">
            <a:extLst>
              <a:ext uri="{FF2B5EF4-FFF2-40B4-BE49-F238E27FC236}">
                <a16:creationId xmlns:a16="http://schemas.microsoft.com/office/drawing/2014/main" xmlns="" id="{D898EA26-B46F-4F2F-8923-830DF1331552}"/>
              </a:ext>
            </a:extLst>
          </p:cNvPr>
          <p:cNvSpPr/>
          <p:nvPr/>
        </p:nvSpPr>
        <p:spPr>
          <a:xfrm>
            <a:off x="3921830" y="4392593"/>
            <a:ext cx="4455808" cy="1517286"/>
          </a:xfrm>
          <a:prstGeom prst="cloud">
            <a:avLst/>
          </a:prstGeom>
          <a:ln w="38100"/>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sng" strike="noStrike" kern="1200" cap="none" spc="0" normalizeH="0" baseline="0" noProof="0" dirty="0" err="1">
                <a:ln>
                  <a:noFill/>
                </a:ln>
                <a:solidFill>
                  <a:srgbClr val="FF0000"/>
                </a:solidFill>
                <a:effectLst/>
                <a:uLnTx/>
                <a:uFillTx/>
                <a:latin typeface="Calibri"/>
                <a:ea typeface="+mn-ea"/>
                <a:cs typeface="+mn-cs"/>
              </a:rPr>
              <a:t>Đáp</a:t>
            </a:r>
            <a:r>
              <a:rPr kumimoji="0" lang="en-US" sz="3600" b="0" i="0" u="sng" strike="noStrike" kern="1200" cap="none" spc="0" normalizeH="0" baseline="0" noProof="0" dirty="0">
                <a:ln>
                  <a:noFill/>
                </a:ln>
                <a:solidFill>
                  <a:srgbClr val="FF0000"/>
                </a:solidFill>
                <a:effectLst/>
                <a:uLnTx/>
                <a:uFillTx/>
                <a:latin typeface="Calibri"/>
                <a:ea typeface="+mn-ea"/>
                <a:cs typeface="+mn-cs"/>
              </a:rPr>
              <a:t> </a:t>
            </a:r>
            <a:r>
              <a:rPr kumimoji="0" lang="en-US" sz="3600" b="0" i="0" u="sng" strike="noStrike" kern="1200" cap="none" spc="0" normalizeH="0" baseline="0" noProof="0" dirty="0" err="1">
                <a:ln>
                  <a:noFill/>
                </a:ln>
                <a:solidFill>
                  <a:srgbClr val="FF0000"/>
                </a:solidFill>
                <a:effectLst/>
                <a:uLnTx/>
                <a:uFillTx/>
                <a:latin typeface="Calibri"/>
                <a:ea typeface="+mn-ea"/>
                <a:cs typeface="+mn-cs"/>
              </a:rPr>
              <a:t>án</a:t>
            </a:r>
            <a:r>
              <a:rPr kumimoji="0" lang="en-US" sz="3600" b="0" i="0" u="sng" strike="noStrike" kern="1200" cap="none" spc="0" normalizeH="0" baseline="0" noProof="0" dirty="0">
                <a:ln>
                  <a:noFill/>
                </a:ln>
                <a:solidFill>
                  <a:srgbClr val="FF0000"/>
                </a:solidFill>
                <a:effectLst/>
                <a:uLnTx/>
                <a:uFillTx/>
                <a:latin typeface="Calibri"/>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FF0000"/>
                </a:solidFill>
                <a:effectLst/>
                <a:uLnTx/>
                <a:uFillTx/>
                <a:latin typeface="Calibri"/>
                <a:ea typeface="+mn-ea"/>
                <a:cs typeface="+mn-cs"/>
              </a:rPr>
              <a:t>Cái</a:t>
            </a:r>
            <a:r>
              <a:rPr kumimoji="0" lang="en-US" sz="3600" b="0" i="0" u="none" strike="noStrike" kern="1200" cap="none" spc="0" normalizeH="0" baseline="0" noProof="0" dirty="0">
                <a:ln>
                  <a:noFill/>
                </a:ln>
                <a:solidFill>
                  <a:srgbClr val="FF0000"/>
                </a:solidFill>
                <a:effectLst/>
                <a:uLnTx/>
                <a:uFillTx/>
                <a:latin typeface="Calibri"/>
                <a:ea typeface="+mn-ea"/>
                <a:cs typeface="+mn-cs"/>
              </a:rPr>
              <a:t> </a:t>
            </a:r>
            <a:r>
              <a:rPr kumimoji="0" lang="en-US" sz="3600" b="0" i="0" u="none" strike="noStrike" kern="1200" cap="none" spc="0" normalizeH="0" baseline="0" noProof="0" dirty="0" err="1">
                <a:ln>
                  <a:noFill/>
                </a:ln>
                <a:solidFill>
                  <a:srgbClr val="FF0000"/>
                </a:solidFill>
                <a:effectLst/>
                <a:uLnTx/>
                <a:uFillTx/>
                <a:latin typeface="Calibri"/>
                <a:ea typeface="+mn-ea"/>
                <a:cs typeface="+mn-cs"/>
              </a:rPr>
              <a:t>gương</a:t>
            </a:r>
            <a:r>
              <a:rPr kumimoji="0" lang="en-US" sz="3600" b="0" i="0" u="none" strike="noStrike" kern="1200" cap="none" spc="0" normalizeH="0" baseline="0" noProof="0" dirty="0">
                <a:ln>
                  <a:noFill/>
                </a:ln>
                <a:solidFill>
                  <a:srgbClr val="FF0000"/>
                </a:solidFill>
                <a:effectLst/>
                <a:uLnTx/>
                <a:uFillTx/>
                <a:latin typeface="Calibri"/>
                <a:ea typeface="+mn-ea"/>
                <a:cs typeface="+mn-cs"/>
              </a:rPr>
              <a:t> soi</a:t>
            </a:r>
          </a:p>
        </p:txBody>
      </p:sp>
    </p:spTree>
    <p:extLst>
      <p:ext uri="{BB962C8B-B14F-4D97-AF65-F5344CB8AC3E}">
        <p14:creationId xmlns:p14="http://schemas.microsoft.com/office/powerpoint/2010/main" val="40338759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26"/>
                                        </p:tgtEl>
                                        <p:attrNameLst>
                                          <p:attrName>style.visibility</p:attrName>
                                        </p:attrNameLst>
                                      </p:cBhvr>
                                      <p:to>
                                        <p:strVal val="visible"/>
                                      </p:to>
                                    </p:set>
                                    <p:anim calcmode="lin" valueType="num">
                                      <p:cBhvr additive="base">
                                        <p:cTn id="7" dur="2000" fill="hold"/>
                                        <p:tgtEl>
                                          <p:spTgt spid="126"/>
                                        </p:tgtEl>
                                        <p:attrNameLst>
                                          <p:attrName>ppt_x</p:attrName>
                                        </p:attrNameLst>
                                      </p:cBhvr>
                                      <p:tavLst>
                                        <p:tav tm="0">
                                          <p:val>
                                            <p:strVal val="0-#ppt_w/2"/>
                                          </p:val>
                                        </p:tav>
                                        <p:tav tm="100000">
                                          <p:val>
                                            <p:strVal val="#ppt_x"/>
                                          </p:val>
                                        </p:tav>
                                      </p:tavLst>
                                    </p:anim>
                                    <p:anim calcmode="lin" valueType="num">
                                      <p:cBhvr additive="base">
                                        <p:cTn id="8" dur="2000" fill="hold"/>
                                        <p:tgtEl>
                                          <p:spTgt spid="12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84"/>
                                        </p:tgtEl>
                                        <p:attrNameLst>
                                          <p:attrName>style.visibility</p:attrName>
                                        </p:attrNameLst>
                                      </p:cBhvr>
                                      <p:to>
                                        <p:strVal val="visible"/>
                                      </p:to>
                                    </p:set>
                                    <p:animEffect transition="in" filter="wipe(down)">
                                      <p:cBhvr>
                                        <p:cTn id="13" dur="500"/>
                                        <p:tgtEl>
                                          <p:spTgt spid="8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4" fill="hold" display="0">
                  <p:stCondLst>
                    <p:cond delay="indefinite"/>
                  </p:stCondLst>
                  <p:endCondLst>
                    <p:cond evt="onStopAudio" delay="0">
                      <p:tgtEl>
                        <p:sldTgt/>
                      </p:tgtEl>
                    </p:cond>
                  </p:endCondLst>
                </p:cTn>
                <p:tgtEl>
                  <p:spTgt spid="65"/>
                </p:tgtEl>
              </p:cMediaNode>
            </p:audio>
          </p:childTnLst>
        </p:cTn>
      </p:par>
    </p:tnLst>
    <p:bldLst>
      <p:bldP spid="8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5"/>
          <a:stretch>
            <a:fillRect/>
          </a:stretch>
        </p:blipFill>
        <p:spPr>
          <a:xfrm>
            <a:off x="0" y="190"/>
            <a:ext cx="12192000" cy="6857999"/>
          </a:xfrm>
          <a:prstGeom prst="rect">
            <a:avLst/>
          </a:prstGeom>
        </p:spPr>
      </p:pic>
      <p:pic>
        <p:nvPicPr>
          <p:cNvPr id="65" name="Am-thanh-tra-loi-dung-www_yeualo_com">
            <a:hlinkClick r:id="" action="ppaction://media"/>
          </p:cNvPr>
          <p:cNvPicPr>
            <a:picLocks noChangeAspect="1"/>
          </p:cNvPicPr>
          <p:nvPr>
            <a:audioFile r:link="rId1"/>
            <p:extLst>
              <p:ext uri="{DAA4B4D4-6D71-4841-9C94-3DE7FCFB9230}">
                <p14:media xmlns:p14="http://schemas.microsoft.com/office/powerpoint/2010/main" r:embed="rId2">
                  <p14:trim st="117" end="7305.8333"/>
                </p14:media>
              </p:ext>
            </p:extLst>
          </p:nvPr>
        </p:nvPicPr>
        <p:blipFill>
          <a:blip r:embed="rId6"/>
          <a:stretch>
            <a:fillRect/>
          </a:stretch>
        </p:blipFill>
        <p:spPr>
          <a:xfrm>
            <a:off x="25659" y="-1964854"/>
            <a:ext cx="1114508" cy="1114508"/>
          </a:xfrm>
          <a:prstGeom prst="rect">
            <a:avLst/>
          </a:prstGeom>
        </p:spPr>
      </p:pic>
      <p:pic>
        <p:nvPicPr>
          <p:cNvPr id="82" name="PA_图片 11">
            <a:hlinkClick r:id="" action="ppaction://noaction"/>
            <a:extLst>
              <a:ext uri="{FF2B5EF4-FFF2-40B4-BE49-F238E27FC236}">
                <a16:creationId xmlns:a16="http://schemas.microsoft.com/office/drawing/2014/main" xmlns="" id="{708C517F-72B9-4C02-A8BE-32A8350AED99}"/>
              </a:ext>
            </a:extLst>
          </p:cNvPr>
          <p:cNvPicPr>
            <a:picLocks noChangeAspect="1"/>
          </p:cNvPicPr>
          <p:nvPr>
            <p:custDataLst>
              <p:tags r:id="rId3"/>
            </p:custDataLst>
          </p:nvPr>
        </p:nvPicPr>
        <p:blipFill>
          <a:blip r:embed="rId7" cstate="screen">
            <a:extLst>
              <a:ext uri="{28A0092B-C50C-407E-A947-70E740481C1C}">
                <a14:useLocalDpi xmlns:a14="http://schemas.microsoft.com/office/drawing/2010/main"/>
              </a:ext>
            </a:extLst>
          </a:blip>
          <a:stretch>
            <a:fillRect/>
          </a:stretch>
        </p:blipFill>
        <p:spPr>
          <a:xfrm>
            <a:off x="8805872" y="-207407"/>
            <a:ext cx="2800265" cy="2800265"/>
          </a:xfrm>
          <a:prstGeom prst="rect">
            <a:avLst/>
          </a:prstGeom>
        </p:spPr>
      </p:pic>
      <p:pic>
        <p:nvPicPr>
          <p:cNvPr id="1028" name="Picture 4" descr="Premium Vector | Bee hive on tree cartoon"/>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9875" b="89933" l="0" r="98083">
                        <a14:foregroundMark x1="23323" y1="12848" x2="23323" y2="12848"/>
                        <a14:foregroundMark x1="30351" y1="13998" x2="30351" y2="13998"/>
                        <a14:foregroundMark x1="29073" y1="17641" x2="29073" y2="17641"/>
                        <a14:foregroundMark x1="61342" y1="21668" x2="61342" y2="21668"/>
                        <a14:foregroundMark x1="88179" y1="43337" x2="88179" y2="43337"/>
                        <a14:foregroundMark x1="48562" y1="67114" x2="36102" y2="67498"/>
                        <a14:foregroundMark x1="74441" y1="73634" x2="80511" y2="76894"/>
                        <a14:foregroundMark x1="74121" y1="78044" x2="81789" y2="80537"/>
                        <a14:foregroundMark x1="49521" y1="69990" x2="38978" y2="71333"/>
                        <a14:foregroundMark x1="83706" y1="40268" x2="83706" y2="40268"/>
                      </a14:backgroundRemoval>
                    </a14:imgEffect>
                  </a14:imgLayer>
                </a14:imgProps>
              </a:ext>
              <a:ext uri="{28A0092B-C50C-407E-A947-70E740481C1C}">
                <a14:useLocalDpi xmlns:a14="http://schemas.microsoft.com/office/drawing/2010/main" val="0"/>
              </a:ext>
            </a:extLst>
          </a:blip>
          <a:srcRect/>
          <a:stretch>
            <a:fillRect/>
          </a:stretch>
        </p:blipFill>
        <p:spPr bwMode="auto">
          <a:xfrm>
            <a:off x="-49286" y="561373"/>
            <a:ext cx="4670583" cy="6702264"/>
          </a:xfrm>
          <a:prstGeom prst="rect">
            <a:avLst/>
          </a:prstGeom>
          <a:noFill/>
          <a:extLst>
            <a:ext uri="{909E8E84-426E-40DD-AFC4-6F175D3DCCD1}">
              <a14:hiddenFill xmlns:a14="http://schemas.microsoft.com/office/drawing/2010/main">
                <a:solidFill>
                  <a:srgbClr val="FFFFFF"/>
                </a:solidFill>
              </a14:hiddenFill>
            </a:ext>
          </a:extLst>
        </p:spPr>
      </p:pic>
      <p:pic>
        <p:nvPicPr>
          <p:cNvPr id="155" name="Picture 4" descr="Premium Vector | Bee hive on tree cartoon"/>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9875" b="89933" l="0" r="98083">
                        <a14:foregroundMark x1="23323" y1="12848" x2="23323" y2="12848"/>
                        <a14:foregroundMark x1="30351" y1="13998" x2="30351" y2="13998"/>
                        <a14:foregroundMark x1="29073" y1="17641" x2="29073" y2="17641"/>
                        <a14:foregroundMark x1="61342" y1="21668" x2="61342" y2="21668"/>
                        <a14:foregroundMark x1="88179" y1="43337" x2="88179" y2="43337"/>
                        <a14:foregroundMark x1="48562" y1="67114" x2="36102" y2="67498"/>
                        <a14:foregroundMark x1="74441" y1="73634" x2="80511" y2="76894"/>
                        <a14:foregroundMark x1="74121" y1="78044" x2="81789" y2="80537"/>
                        <a14:foregroundMark x1="49521" y1="69990" x2="38978" y2="71333"/>
                        <a14:foregroundMark x1="83706" y1="40268" x2="83706" y2="40268"/>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7582651" y="545562"/>
            <a:ext cx="4585723" cy="6702264"/>
          </a:xfrm>
          <a:prstGeom prst="rect">
            <a:avLst/>
          </a:prstGeom>
          <a:noFill/>
          <a:extLst>
            <a:ext uri="{909E8E84-426E-40DD-AFC4-6F175D3DCCD1}">
              <a14:hiddenFill xmlns:a14="http://schemas.microsoft.com/office/drawing/2010/main">
                <a:solidFill>
                  <a:srgbClr val="FFFFFF"/>
                </a:solidFill>
              </a14:hiddenFill>
            </a:ext>
          </a:extLst>
        </p:spPr>
      </p:pic>
      <p:grpSp>
        <p:nvGrpSpPr>
          <p:cNvPr id="156" name="Google Shape;1031;p37"/>
          <p:cNvGrpSpPr/>
          <p:nvPr/>
        </p:nvGrpSpPr>
        <p:grpSpPr>
          <a:xfrm flipH="1">
            <a:off x="3165830" y="5272405"/>
            <a:ext cx="818299" cy="894810"/>
            <a:chOff x="2013650" y="1733325"/>
            <a:chExt cx="407750" cy="445875"/>
          </a:xfrm>
        </p:grpSpPr>
        <p:sp>
          <p:nvSpPr>
            <p:cNvPr id="157" name="Google Shape;1032;p37"/>
            <p:cNvSpPr/>
            <p:nvPr/>
          </p:nvSpPr>
          <p:spPr>
            <a:xfrm>
              <a:off x="2013650" y="1998550"/>
              <a:ext cx="72900" cy="42200"/>
            </a:xfrm>
            <a:custGeom>
              <a:avLst/>
              <a:gdLst/>
              <a:ahLst/>
              <a:cxnLst/>
              <a:rect l="l" t="t" r="r" b="b"/>
              <a:pathLst>
                <a:path w="2916" h="1688" extrusionOk="0">
                  <a:moveTo>
                    <a:pt x="2916" y="0"/>
                  </a:moveTo>
                  <a:lnTo>
                    <a:pt x="0" y="838"/>
                  </a:lnTo>
                  <a:lnTo>
                    <a:pt x="2916" y="1688"/>
                  </a:lnTo>
                  <a:lnTo>
                    <a:pt x="2916" y="0"/>
                  </a:lnTo>
                  <a:close/>
                </a:path>
              </a:pathLst>
            </a:custGeom>
            <a:solidFill>
              <a:srgbClr val="84004C"/>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158" name="Google Shape;1033;p37"/>
            <p:cNvSpPr/>
            <p:nvPr/>
          </p:nvSpPr>
          <p:spPr>
            <a:xfrm>
              <a:off x="2124975" y="1733325"/>
              <a:ext cx="176625" cy="179450"/>
            </a:xfrm>
            <a:custGeom>
              <a:avLst/>
              <a:gdLst/>
              <a:ahLst/>
              <a:cxnLst/>
              <a:rect l="l" t="t" r="r" b="b"/>
              <a:pathLst>
                <a:path w="7065" h="7178" extrusionOk="0">
                  <a:moveTo>
                    <a:pt x="3453" y="0"/>
                  </a:moveTo>
                  <a:cubicBezTo>
                    <a:pt x="3206" y="0"/>
                    <a:pt x="2946" y="49"/>
                    <a:pt x="2675" y="154"/>
                  </a:cubicBezTo>
                  <a:cubicBezTo>
                    <a:pt x="1" y="1198"/>
                    <a:pt x="1206" y="3792"/>
                    <a:pt x="2170" y="5112"/>
                  </a:cubicBezTo>
                  <a:cubicBezTo>
                    <a:pt x="2858" y="6064"/>
                    <a:pt x="5085" y="7178"/>
                    <a:pt x="5085" y="7178"/>
                  </a:cubicBezTo>
                  <a:cubicBezTo>
                    <a:pt x="7065" y="4719"/>
                    <a:pt x="5885" y="0"/>
                    <a:pt x="3453" y="0"/>
                  </a:cubicBezTo>
                  <a:close/>
                </a:path>
              </a:pathLst>
            </a:custGeom>
            <a:solidFill>
              <a:srgbClr val="EC206C"/>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159" name="Google Shape;1034;p37"/>
            <p:cNvSpPr/>
            <p:nvPr/>
          </p:nvSpPr>
          <p:spPr>
            <a:xfrm>
              <a:off x="2124450" y="2109350"/>
              <a:ext cx="34550" cy="62175"/>
            </a:xfrm>
            <a:custGeom>
              <a:avLst/>
              <a:gdLst/>
              <a:ahLst/>
              <a:cxnLst/>
              <a:rect l="l" t="t" r="r" b="b"/>
              <a:pathLst>
                <a:path w="1382" h="2487" extrusionOk="0">
                  <a:moveTo>
                    <a:pt x="961" y="1"/>
                  </a:moveTo>
                  <a:cubicBezTo>
                    <a:pt x="823" y="1"/>
                    <a:pt x="682" y="70"/>
                    <a:pt x="618" y="228"/>
                  </a:cubicBezTo>
                  <a:cubicBezTo>
                    <a:pt x="377" y="825"/>
                    <a:pt x="194" y="1433"/>
                    <a:pt x="56" y="2053"/>
                  </a:cubicBezTo>
                  <a:cubicBezTo>
                    <a:pt x="1" y="2315"/>
                    <a:pt x="219" y="2486"/>
                    <a:pt x="425" y="2486"/>
                  </a:cubicBezTo>
                  <a:cubicBezTo>
                    <a:pt x="561" y="2486"/>
                    <a:pt x="692" y="2411"/>
                    <a:pt x="733" y="2237"/>
                  </a:cubicBezTo>
                  <a:cubicBezTo>
                    <a:pt x="859" y="1617"/>
                    <a:pt x="1043" y="1009"/>
                    <a:pt x="1284" y="423"/>
                  </a:cubicBezTo>
                  <a:cubicBezTo>
                    <a:pt x="1382" y="166"/>
                    <a:pt x="1175" y="1"/>
                    <a:pt x="961"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160" name="Google Shape;1035;p37"/>
            <p:cNvSpPr/>
            <p:nvPr/>
          </p:nvSpPr>
          <p:spPr>
            <a:xfrm>
              <a:off x="2186950" y="2116975"/>
              <a:ext cx="20550" cy="62225"/>
            </a:xfrm>
            <a:custGeom>
              <a:avLst/>
              <a:gdLst/>
              <a:ahLst/>
              <a:cxnLst/>
              <a:rect l="l" t="t" r="r" b="b"/>
              <a:pathLst>
                <a:path w="822" h="2489" extrusionOk="0">
                  <a:moveTo>
                    <a:pt x="478" y="1"/>
                  </a:moveTo>
                  <a:cubicBezTo>
                    <a:pt x="305" y="1"/>
                    <a:pt x="127" y="113"/>
                    <a:pt x="116" y="336"/>
                  </a:cubicBezTo>
                  <a:cubicBezTo>
                    <a:pt x="93" y="945"/>
                    <a:pt x="58" y="1553"/>
                    <a:pt x="12" y="2161"/>
                  </a:cubicBezTo>
                  <a:cubicBezTo>
                    <a:pt x="1" y="2379"/>
                    <a:pt x="167" y="2488"/>
                    <a:pt x="341" y="2488"/>
                  </a:cubicBezTo>
                  <a:cubicBezTo>
                    <a:pt x="514" y="2488"/>
                    <a:pt x="695" y="2379"/>
                    <a:pt x="712" y="2161"/>
                  </a:cubicBezTo>
                  <a:cubicBezTo>
                    <a:pt x="747" y="1553"/>
                    <a:pt x="781" y="945"/>
                    <a:pt x="816" y="336"/>
                  </a:cubicBezTo>
                  <a:cubicBezTo>
                    <a:pt x="821" y="113"/>
                    <a:pt x="652" y="1"/>
                    <a:pt x="478"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161" name="Google Shape;1036;p37"/>
            <p:cNvSpPr/>
            <p:nvPr/>
          </p:nvSpPr>
          <p:spPr>
            <a:xfrm>
              <a:off x="2261850" y="2116975"/>
              <a:ext cx="24800" cy="62025"/>
            </a:xfrm>
            <a:custGeom>
              <a:avLst/>
              <a:gdLst/>
              <a:ahLst/>
              <a:cxnLst/>
              <a:rect l="l" t="t" r="r" b="b"/>
              <a:pathLst>
                <a:path w="992" h="2481" extrusionOk="0">
                  <a:moveTo>
                    <a:pt x="343" y="1"/>
                  </a:moveTo>
                  <a:cubicBezTo>
                    <a:pt x="170" y="1"/>
                    <a:pt x="0" y="113"/>
                    <a:pt x="12" y="336"/>
                  </a:cubicBezTo>
                  <a:cubicBezTo>
                    <a:pt x="35" y="968"/>
                    <a:pt x="115" y="1610"/>
                    <a:pt x="264" y="2230"/>
                  </a:cubicBezTo>
                  <a:cubicBezTo>
                    <a:pt x="306" y="2405"/>
                    <a:pt x="438" y="2480"/>
                    <a:pt x="574" y="2480"/>
                  </a:cubicBezTo>
                  <a:cubicBezTo>
                    <a:pt x="778" y="2480"/>
                    <a:pt x="992" y="2312"/>
                    <a:pt x="930" y="2058"/>
                  </a:cubicBezTo>
                  <a:cubicBezTo>
                    <a:pt x="804" y="1484"/>
                    <a:pt x="723" y="910"/>
                    <a:pt x="700" y="336"/>
                  </a:cubicBezTo>
                  <a:cubicBezTo>
                    <a:pt x="695" y="113"/>
                    <a:pt x="517" y="1"/>
                    <a:pt x="343"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162" name="Google Shape;1037;p37"/>
            <p:cNvSpPr/>
            <p:nvPr/>
          </p:nvSpPr>
          <p:spPr>
            <a:xfrm>
              <a:off x="2310350" y="2112000"/>
              <a:ext cx="35200" cy="56075"/>
            </a:xfrm>
            <a:custGeom>
              <a:avLst/>
              <a:gdLst/>
              <a:ahLst/>
              <a:cxnLst/>
              <a:rect l="l" t="t" r="r" b="b"/>
              <a:pathLst>
                <a:path w="1408" h="2243" extrusionOk="0">
                  <a:moveTo>
                    <a:pt x="465" y="1"/>
                  </a:moveTo>
                  <a:cubicBezTo>
                    <a:pt x="242" y="1"/>
                    <a:pt x="0" y="252"/>
                    <a:pt x="126" y="535"/>
                  </a:cubicBezTo>
                  <a:cubicBezTo>
                    <a:pt x="333" y="1006"/>
                    <a:pt x="505" y="1499"/>
                    <a:pt x="654" y="1993"/>
                  </a:cubicBezTo>
                  <a:cubicBezTo>
                    <a:pt x="709" y="2167"/>
                    <a:pt x="848" y="2242"/>
                    <a:pt x="987" y="2242"/>
                  </a:cubicBezTo>
                  <a:cubicBezTo>
                    <a:pt x="1197" y="2242"/>
                    <a:pt x="1407" y="2071"/>
                    <a:pt x="1331" y="1809"/>
                  </a:cubicBezTo>
                  <a:cubicBezTo>
                    <a:pt x="1159" y="1258"/>
                    <a:pt x="953" y="707"/>
                    <a:pt x="723" y="180"/>
                  </a:cubicBezTo>
                  <a:cubicBezTo>
                    <a:pt x="665" y="53"/>
                    <a:pt x="567" y="1"/>
                    <a:pt x="465"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163" name="Google Shape;1038;p37"/>
            <p:cNvSpPr/>
            <p:nvPr/>
          </p:nvSpPr>
          <p:spPr>
            <a:xfrm>
              <a:off x="2160550" y="2086050"/>
              <a:ext cx="76650" cy="48250"/>
            </a:xfrm>
            <a:custGeom>
              <a:avLst/>
              <a:gdLst/>
              <a:ahLst/>
              <a:cxnLst/>
              <a:rect l="l" t="t" r="r" b="b"/>
              <a:pathLst>
                <a:path w="3066" h="1930" extrusionOk="0">
                  <a:moveTo>
                    <a:pt x="1" y="1"/>
                  </a:moveTo>
                  <a:lnTo>
                    <a:pt x="1" y="1"/>
                  </a:lnTo>
                  <a:cubicBezTo>
                    <a:pt x="127" y="586"/>
                    <a:pt x="288" y="1172"/>
                    <a:pt x="494" y="1734"/>
                  </a:cubicBezTo>
                  <a:cubicBezTo>
                    <a:pt x="953" y="1872"/>
                    <a:pt x="1424" y="1929"/>
                    <a:pt x="1895" y="1929"/>
                  </a:cubicBezTo>
                  <a:lnTo>
                    <a:pt x="3065" y="1929"/>
                  </a:lnTo>
                  <a:cubicBezTo>
                    <a:pt x="2882" y="1401"/>
                    <a:pt x="2744" y="873"/>
                    <a:pt x="2629" y="322"/>
                  </a:cubicBezTo>
                  <a:cubicBezTo>
                    <a:pt x="1745" y="288"/>
                    <a:pt x="862" y="173"/>
                    <a:pt x="1" y="1"/>
                  </a:cubicBezTo>
                  <a:close/>
                </a:path>
              </a:pathLst>
            </a:custGeom>
            <a:solidFill>
              <a:srgbClr val="FFA5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164" name="Google Shape;1039;p37"/>
            <p:cNvSpPr/>
            <p:nvPr/>
          </p:nvSpPr>
          <p:spPr>
            <a:xfrm>
              <a:off x="2145075" y="1876900"/>
              <a:ext cx="88675" cy="217225"/>
            </a:xfrm>
            <a:custGeom>
              <a:avLst/>
              <a:gdLst/>
              <a:ahLst/>
              <a:cxnLst/>
              <a:rect l="l" t="t" r="r" b="b"/>
              <a:pathLst>
                <a:path w="3547" h="8689" extrusionOk="0">
                  <a:moveTo>
                    <a:pt x="2514" y="0"/>
                  </a:moveTo>
                  <a:cubicBezTo>
                    <a:pt x="2009" y="0"/>
                    <a:pt x="1492" y="80"/>
                    <a:pt x="999" y="230"/>
                  </a:cubicBezTo>
                  <a:cubicBezTo>
                    <a:pt x="126" y="2858"/>
                    <a:pt x="0" y="5670"/>
                    <a:pt x="608" y="8367"/>
                  </a:cubicBezTo>
                  <a:cubicBezTo>
                    <a:pt x="1481" y="8539"/>
                    <a:pt x="2364" y="8654"/>
                    <a:pt x="3248" y="8688"/>
                  </a:cubicBezTo>
                  <a:cubicBezTo>
                    <a:pt x="2663" y="5888"/>
                    <a:pt x="2915" y="2835"/>
                    <a:pt x="3547" y="0"/>
                  </a:cubicBezTo>
                  <a:close/>
                </a:path>
              </a:pathLst>
            </a:custGeom>
            <a:solidFill>
              <a:srgbClr val="FFDB45"/>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165" name="Google Shape;1040;p37"/>
            <p:cNvSpPr/>
            <p:nvPr/>
          </p:nvSpPr>
          <p:spPr>
            <a:xfrm>
              <a:off x="2095425" y="2067700"/>
              <a:ext cx="77500" cy="61700"/>
            </a:xfrm>
            <a:custGeom>
              <a:avLst/>
              <a:gdLst/>
              <a:ahLst/>
              <a:cxnLst/>
              <a:rect l="l" t="t" r="r" b="b"/>
              <a:pathLst>
                <a:path w="3100" h="2468" extrusionOk="0">
                  <a:moveTo>
                    <a:pt x="0" y="0"/>
                  </a:moveTo>
                  <a:lnTo>
                    <a:pt x="0" y="0"/>
                  </a:lnTo>
                  <a:cubicBezTo>
                    <a:pt x="666" y="1206"/>
                    <a:pt x="1779" y="2089"/>
                    <a:pt x="3099" y="2468"/>
                  </a:cubicBezTo>
                  <a:cubicBezTo>
                    <a:pt x="2893" y="1906"/>
                    <a:pt x="2732" y="1320"/>
                    <a:pt x="2594" y="735"/>
                  </a:cubicBezTo>
                  <a:cubicBezTo>
                    <a:pt x="1711" y="563"/>
                    <a:pt x="838" y="310"/>
                    <a:pt x="0"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166" name="Google Shape;1041;p37"/>
            <p:cNvSpPr/>
            <p:nvPr/>
          </p:nvSpPr>
          <p:spPr>
            <a:xfrm>
              <a:off x="2079350" y="1882625"/>
              <a:ext cx="90700" cy="203750"/>
            </a:xfrm>
            <a:custGeom>
              <a:avLst/>
              <a:gdLst/>
              <a:ahLst/>
              <a:cxnLst/>
              <a:rect l="l" t="t" r="r" b="b"/>
              <a:pathLst>
                <a:path w="3628" h="8150" extrusionOk="0">
                  <a:moveTo>
                    <a:pt x="3628" y="1"/>
                  </a:moveTo>
                  <a:lnTo>
                    <a:pt x="3628" y="1"/>
                  </a:lnTo>
                  <a:cubicBezTo>
                    <a:pt x="1470" y="666"/>
                    <a:pt x="1" y="2663"/>
                    <a:pt x="1" y="4936"/>
                  </a:cubicBezTo>
                  <a:cubicBezTo>
                    <a:pt x="1" y="5797"/>
                    <a:pt x="219" y="6657"/>
                    <a:pt x="643" y="7415"/>
                  </a:cubicBezTo>
                  <a:cubicBezTo>
                    <a:pt x="1481" y="7725"/>
                    <a:pt x="2354" y="7977"/>
                    <a:pt x="3237" y="8149"/>
                  </a:cubicBezTo>
                  <a:cubicBezTo>
                    <a:pt x="2618" y="5452"/>
                    <a:pt x="2755" y="2629"/>
                    <a:pt x="3628"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167" name="Google Shape;1042;p37"/>
            <p:cNvSpPr/>
            <p:nvPr/>
          </p:nvSpPr>
          <p:spPr>
            <a:xfrm>
              <a:off x="2226275" y="2090075"/>
              <a:ext cx="86375" cy="44225"/>
            </a:xfrm>
            <a:custGeom>
              <a:avLst/>
              <a:gdLst/>
              <a:ahLst/>
              <a:cxnLst/>
              <a:rect l="l" t="t" r="r" b="b"/>
              <a:pathLst>
                <a:path w="3455" h="1769" extrusionOk="0">
                  <a:moveTo>
                    <a:pt x="3019" y="1"/>
                  </a:moveTo>
                  <a:cubicBezTo>
                    <a:pt x="2262" y="122"/>
                    <a:pt x="1500" y="178"/>
                    <a:pt x="735" y="178"/>
                  </a:cubicBezTo>
                  <a:cubicBezTo>
                    <a:pt x="490" y="178"/>
                    <a:pt x="245" y="172"/>
                    <a:pt x="0" y="161"/>
                  </a:cubicBezTo>
                  <a:lnTo>
                    <a:pt x="0" y="161"/>
                  </a:lnTo>
                  <a:cubicBezTo>
                    <a:pt x="103" y="712"/>
                    <a:pt x="253" y="1240"/>
                    <a:pt x="425" y="1768"/>
                  </a:cubicBezTo>
                  <a:lnTo>
                    <a:pt x="2651" y="1768"/>
                  </a:lnTo>
                  <a:cubicBezTo>
                    <a:pt x="2915" y="1768"/>
                    <a:pt x="3191" y="1757"/>
                    <a:pt x="3455" y="1711"/>
                  </a:cubicBezTo>
                  <a:cubicBezTo>
                    <a:pt x="3283" y="1148"/>
                    <a:pt x="3145" y="574"/>
                    <a:pt x="3019"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168" name="Google Shape;1043;p37"/>
            <p:cNvSpPr/>
            <p:nvPr/>
          </p:nvSpPr>
          <p:spPr>
            <a:xfrm>
              <a:off x="2211625" y="1876900"/>
              <a:ext cx="93850" cy="217650"/>
            </a:xfrm>
            <a:custGeom>
              <a:avLst/>
              <a:gdLst/>
              <a:ahLst/>
              <a:cxnLst/>
              <a:rect l="l" t="t" r="r" b="b"/>
              <a:pathLst>
                <a:path w="3754" h="8706" extrusionOk="0">
                  <a:moveTo>
                    <a:pt x="885" y="0"/>
                  </a:moveTo>
                  <a:cubicBezTo>
                    <a:pt x="253" y="2835"/>
                    <a:pt x="1" y="5888"/>
                    <a:pt x="575" y="8688"/>
                  </a:cubicBezTo>
                  <a:cubicBezTo>
                    <a:pt x="822" y="8699"/>
                    <a:pt x="1070" y="8705"/>
                    <a:pt x="1316" y="8705"/>
                  </a:cubicBezTo>
                  <a:cubicBezTo>
                    <a:pt x="2086" y="8705"/>
                    <a:pt x="2851" y="8649"/>
                    <a:pt x="3616" y="8528"/>
                  </a:cubicBezTo>
                  <a:cubicBezTo>
                    <a:pt x="3019" y="5739"/>
                    <a:pt x="2973" y="2846"/>
                    <a:pt x="3754" y="34"/>
                  </a:cubicBezTo>
                  <a:cubicBezTo>
                    <a:pt x="3582" y="12"/>
                    <a:pt x="3410" y="0"/>
                    <a:pt x="3237"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169" name="Google Shape;1044;p37"/>
            <p:cNvSpPr/>
            <p:nvPr/>
          </p:nvSpPr>
          <p:spPr>
            <a:xfrm>
              <a:off x="2285950" y="1877750"/>
              <a:ext cx="135450" cy="212650"/>
            </a:xfrm>
            <a:custGeom>
              <a:avLst/>
              <a:gdLst/>
              <a:ahLst/>
              <a:cxnLst/>
              <a:rect l="l" t="t" r="r" b="b"/>
              <a:pathLst>
                <a:path w="5418" h="8506" extrusionOk="0">
                  <a:moveTo>
                    <a:pt x="781" y="0"/>
                  </a:moveTo>
                  <a:cubicBezTo>
                    <a:pt x="0" y="2824"/>
                    <a:pt x="46" y="5705"/>
                    <a:pt x="643" y="8505"/>
                  </a:cubicBezTo>
                  <a:cubicBezTo>
                    <a:pt x="2273" y="8253"/>
                    <a:pt x="3822" y="7702"/>
                    <a:pt x="5131" y="6806"/>
                  </a:cubicBezTo>
                  <a:cubicBezTo>
                    <a:pt x="5326" y="6267"/>
                    <a:pt x="5418" y="5693"/>
                    <a:pt x="5418" y="5131"/>
                  </a:cubicBezTo>
                  <a:cubicBezTo>
                    <a:pt x="5406" y="2480"/>
                    <a:pt x="3409" y="276"/>
                    <a:pt x="781" y="0"/>
                  </a:cubicBezTo>
                  <a:close/>
                </a:path>
              </a:pathLst>
            </a:custGeom>
            <a:solidFill>
              <a:srgbClr val="FFDB45"/>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170" name="Google Shape;1045;p37"/>
            <p:cNvSpPr/>
            <p:nvPr/>
          </p:nvSpPr>
          <p:spPr>
            <a:xfrm>
              <a:off x="2302025" y="2047600"/>
              <a:ext cx="112200" cy="85250"/>
            </a:xfrm>
            <a:custGeom>
              <a:avLst/>
              <a:gdLst/>
              <a:ahLst/>
              <a:cxnLst/>
              <a:rect l="l" t="t" r="r" b="b"/>
              <a:pathLst>
                <a:path w="4488" h="3410" extrusionOk="0">
                  <a:moveTo>
                    <a:pt x="4488" y="1"/>
                  </a:moveTo>
                  <a:lnTo>
                    <a:pt x="4488" y="1"/>
                  </a:lnTo>
                  <a:cubicBezTo>
                    <a:pt x="3179" y="896"/>
                    <a:pt x="1630" y="1447"/>
                    <a:pt x="0" y="1700"/>
                  </a:cubicBezTo>
                  <a:cubicBezTo>
                    <a:pt x="115" y="2273"/>
                    <a:pt x="264" y="2847"/>
                    <a:pt x="425" y="3410"/>
                  </a:cubicBezTo>
                  <a:cubicBezTo>
                    <a:pt x="2296" y="3100"/>
                    <a:pt x="3856" y="1803"/>
                    <a:pt x="4488" y="1"/>
                  </a:cubicBezTo>
                  <a:close/>
                </a:path>
              </a:pathLst>
            </a:custGeom>
            <a:solidFill>
              <a:srgbClr val="FFA5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171" name="Google Shape;1046;p37"/>
            <p:cNvSpPr/>
            <p:nvPr/>
          </p:nvSpPr>
          <p:spPr>
            <a:xfrm>
              <a:off x="2347925" y="1973875"/>
              <a:ext cx="29000" cy="24875"/>
            </a:xfrm>
            <a:custGeom>
              <a:avLst/>
              <a:gdLst/>
              <a:ahLst/>
              <a:cxnLst/>
              <a:rect l="l" t="t" r="r" b="b"/>
              <a:pathLst>
                <a:path w="1160" h="995" extrusionOk="0">
                  <a:moveTo>
                    <a:pt x="666" y="0"/>
                  </a:moveTo>
                  <a:cubicBezTo>
                    <a:pt x="219" y="0"/>
                    <a:pt x="0" y="528"/>
                    <a:pt x="310" y="850"/>
                  </a:cubicBezTo>
                  <a:cubicBezTo>
                    <a:pt x="414" y="950"/>
                    <a:pt x="539" y="995"/>
                    <a:pt x="662" y="995"/>
                  </a:cubicBezTo>
                  <a:cubicBezTo>
                    <a:pt x="918" y="995"/>
                    <a:pt x="1160" y="797"/>
                    <a:pt x="1160" y="494"/>
                  </a:cubicBezTo>
                  <a:cubicBezTo>
                    <a:pt x="1160" y="218"/>
                    <a:pt x="942" y="0"/>
                    <a:pt x="666"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172" name="Google Shape;1047;p37"/>
            <p:cNvSpPr/>
            <p:nvPr/>
          </p:nvSpPr>
          <p:spPr>
            <a:xfrm>
              <a:off x="2330425" y="2009450"/>
              <a:ext cx="58275" cy="58275"/>
            </a:xfrm>
            <a:custGeom>
              <a:avLst/>
              <a:gdLst/>
              <a:ahLst/>
              <a:cxnLst/>
              <a:rect l="l" t="t" r="r" b="b"/>
              <a:pathLst>
                <a:path w="2331" h="2331" extrusionOk="0">
                  <a:moveTo>
                    <a:pt x="1160" y="1"/>
                  </a:moveTo>
                  <a:cubicBezTo>
                    <a:pt x="517" y="1"/>
                    <a:pt x="0" y="517"/>
                    <a:pt x="0" y="1160"/>
                  </a:cubicBezTo>
                  <a:cubicBezTo>
                    <a:pt x="0" y="1814"/>
                    <a:pt x="517" y="2330"/>
                    <a:pt x="1160" y="2330"/>
                  </a:cubicBezTo>
                  <a:cubicBezTo>
                    <a:pt x="1802" y="2330"/>
                    <a:pt x="2330" y="1814"/>
                    <a:pt x="2330" y="1160"/>
                  </a:cubicBezTo>
                  <a:cubicBezTo>
                    <a:pt x="2330" y="517"/>
                    <a:pt x="1802" y="1"/>
                    <a:pt x="1160" y="1"/>
                  </a:cubicBezTo>
                  <a:close/>
                </a:path>
              </a:pathLst>
            </a:custGeom>
            <a:solidFill>
              <a:srgbClr val="F78F8F"/>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173" name="Google Shape;1048;p37"/>
            <p:cNvSpPr/>
            <p:nvPr/>
          </p:nvSpPr>
          <p:spPr>
            <a:xfrm>
              <a:off x="2069325" y="1756175"/>
              <a:ext cx="194225" cy="156600"/>
            </a:xfrm>
            <a:custGeom>
              <a:avLst/>
              <a:gdLst/>
              <a:ahLst/>
              <a:cxnLst/>
              <a:rect l="l" t="t" r="r" b="b"/>
              <a:pathLst>
                <a:path w="7769" h="6264" extrusionOk="0">
                  <a:moveTo>
                    <a:pt x="3470" y="0"/>
                  </a:moveTo>
                  <a:cubicBezTo>
                    <a:pt x="3015" y="0"/>
                    <a:pt x="2563" y="164"/>
                    <a:pt x="2146" y="537"/>
                  </a:cubicBezTo>
                  <a:cubicBezTo>
                    <a:pt x="0" y="2442"/>
                    <a:pt x="2043" y="4450"/>
                    <a:pt x="3409" y="5357"/>
                  </a:cubicBezTo>
                  <a:cubicBezTo>
                    <a:pt x="4384" y="6000"/>
                    <a:pt x="6852" y="6264"/>
                    <a:pt x="6852" y="6264"/>
                  </a:cubicBezTo>
                  <a:cubicBezTo>
                    <a:pt x="7768" y="3544"/>
                    <a:pt x="5584" y="0"/>
                    <a:pt x="3470" y="0"/>
                  </a:cubicBezTo>
                  <a:close/>
                </a:path>
              </a:pathLst>
            </a:custGeom>
            <a:solidFill>
              <a:srgbClr val="FE67BE"/>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grpSp>
      <p:grpSp>
        <p:nvGrpSpPr>
          <p:cNvPr id="174" name="Google Shape;1031;p37"/>
          <p:cNvGrpSpPr/>
          <p:nvPr/>
        </p:nvGrpSpPr>
        <p:grpSpPr>
          <a:xfrm flipH="1">
            <a:off x="3574977" y="2285526"/>
            <a:ext cx="1544346" cy="1688742"/>
            <a:chOff x="2013650" y="1733325"/>
            <a:chExt cx="407750" cy="445875"/>
          </a:xfrm>
        </p:grpSpPr>
        <p:sp>
          <p:nvSpPr>
            <p:cNvPr id="175" name="Google Shape;1032;p37"/>
            <p:cNvSpPr/>
            <p:nvPr/>
          </p:nvSpPr>
          <p:spPr>
            <a:xfrm>
              <a:off x="2013650" y="1998550"/>
              <a:ext cx="72900" cy="42200"/>
            </a:xfrm>
            <a:custGeom>
              <a:avLst/>
              <a:gdLst/>
              <a:ahLst/>
              <a:cxnLst/>
              <a:rect l="l" t="t" r="r" b="b"/>
              <a:pathLst>
                <a:path w="2916" h="1688" extrusionOk="0">
                  <a:moveTo>
                    <a:pt x="2916" y="0"/>
                  </a:moveTo>
                  <a:lnTo>
                    <a:pt x="0" y="838"/>
                  </a:lnTo>
                  <a:lnTo>
                    <a:pt x="2916" y="1688"/>
                  </a:lnTo>
                  <a:lnTo>
                    <a:pt x="2916" y="0"/>
                  </a:lnTo>
                  <a:close/>
                </a:path>
              </a:pathLst>
            </a:custGeom>
            <a:solidFill>
              <a:srgbClr val="84004C"/>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176" name="Google Shape;1033;p37"/>
            <p:cNvSpPr/>
            <p:nvPr/>
          </p:nvSpPr>
          <p:spPr>
            <a:xfrm>
              <a:off x="2124975" y="1733325"/>
              <a:ext cx="176625" cy="179450"/>
            </a:xfrm>
            <a:custGeom>
              <a:avLst/>
              <a:gdLst/>
              <a:ahLst/>
              <a:cxnLst/>
              <a:rect l="l" t="t" r="r" b="b"/>
              <a:pathLst>
                <a:path w="7065" h="7178" extrusionOk="0">
                  <a:moveTo>
                    <a:pt x="3453" y="0"/>
                  </a:moveTo>
                  <a:cubicBezTo>
                    <a:pt x="3206" y="0"/>
                    <a:pt x="2946" y="49"/>
                    <a:pt x="2675" y="154"/>
                  </a:cubicBezTo>
                  <a:cubicBezTo>
                    <a:pt x="1" y="1198"/>
                    <a:pt x="1206" y="3792"/>
                    <a:pt x="2170" y="5112"/>
                  </a:cubicBezTo>
                  <a:cubicBezTo>
                    <a:pt x="2858" y="6064"/>
                    <a:pt x="5085" y="7178"/>
                    <a:pt x="5085" y="7178"/>
                  </a:cubicBezTo>
                  <a:cubicBezTo>
                    <a:pt x="7065" y="4719"/>
                    <a:pt x="5885" y="0"/>
                    <a:pt x="3453" y="0"/>
                  </a:cubicBezTo>
                  <a:close/>
                </a:path>
              </a:pathLst>
            </a:custGeom>
            <a:solidFill>
              <a:srgbClr val="EC206C"/>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177" name="Google Shape;1034;p37"/>
            <p:cNvSpPr/>
            <p:nvPr/>
          </p:nvSpPr>
          <p:spPr>
            <a:xfrm>
              <a:off x="2124450" y="2109350"/>
              <a:ext cx="34550" cy="62175"/>
            </a:xfrm>
            <a:custGeom>
              <a:avLst/>
              <a:gdLst/>
              <a:ahLst/>
              <a:cxnLst/>
              <a:rect l="l" t="t" r="r" b="b"/>
              <a:pathLst>
                <a:path w="1382" h="2487" extrusionOk="0">
                  <a:moveTo>
                    <a:pt x="961" y="1"/>
                  </a:moveTo>
                  <a:cubicBezTo>
                    <a:pt x="823" y="1"/>
                    <a:pt x="682" y="70"/>
                    <a:pt x="618" y="228"/>
                  </a:cubicBezTo>
                  <a:cubicBezTo>
                    <a:pt x="377" y="825"/>
                    <a:pt x="194" y="1433"/>
                    <a:pt x="56" y="2053"/>
                  </a:cubicBezTo>
                  <a:cubicBezTo>
                    <a:pt x="1" y="2315"/>
                    <a:pt x="219" y="2486"/>
                    <a:pt x="425" y="2486"/>
                  </a:cubicBezTo>
                  <a:cubicBezTo>
                    <a:pt x="561" y="2486"/>
                    <a:pt x="692" y="2411"/>
                    <a:pt x="733" y="2237"/>
                  </a:cubicBezTo>
                  <a:cubicBezTo>
                    <a:pt x="859" y="1617"/>
                    <a:pt x="1043" y="1009"/>
                    <a:pt x="1284" y="423"/>
                  </a:cubicBezTo>
                  <a:cubicBezTo>
                    <a:pt x="1382" y="166"/>
                    <a:pt x="1175" y="1"/>
                    <a:pt x="961"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178" name="Google Shape;1035;p37"/>
            <p:cNvSpPr/>
            <p:nvPr/>
          </p:nvSpPr>
          <p:spPr>
            <a:xfrm>
              <a:off x="2186950" y="2116975"/>
              <a:ext cx="20550" cy="62225"/>
            </a:xfrm>
            <a:custGeom>
              <a:avLst/>
              <a:gdLst/>
              <a:ahLst/>
              <a:cxnLst/>
              <a:rect l="l" t="t" r="r" b="b"/>
              <a:pathLst>
                <a:path w="822" h="2489" extrusionOk="0">
                  <a:moveTo>
                    <a:pt x="478" y="1"/>
                  </a:moveTo>
                  <a:cubicBezTo>
                    <a:pt x="305" y="1"/>
                    <a:pt x="127" y="113"/>
                    <a:pt x="116" y="336"/>
                  </a:cubicBezTo>
                  <a:cubicBezTo>
                    <a:pt x="93" y="945"/>
                    <a:pt x="58" y="1553"/>
                    <a:pt x="12" y="2161"/>
                  </a:cubicBezTo>
                  <a:cubicBezTo>
                    <a:pt x="1" y="2379"/>
                    <a:pt x="167" y="2488"/>
                    <a:pt x="341" y="2488"/>
                  </a:cubicBezTo>
                  <a:cubicBezTo>
                    <a:pt x="514" y="2488"/>
                    <a:pt x="695" y="2379"/>
                    <a:pt x="712" y="2161"/>
                  </a:cubicBezTo>
                  <a:cubicBezTo>
                    <a:pt x="747" y="1553"/>
                    <a:pt x="781" y="945"/>
                    <a:pt x="816" y="336"/>
                  </a:cubicBezTo>
                  <a:cubicBezTo>
                    <a:pt x="821" y="113"/>
                    <a:pt x="652" y="1"/>
                    <a:pt x="478"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179" name="Google Shape;1036;p37"/>
            <p:cNvSpPr/>
            <p:nvPr/>
          </p:nvSpPr>
          <p:spPr>
            <a:xfrm>
              <a:off x="2261850" y="2116975"/>
              <a:ext cx="24800" cy="62025"/>
            </a:xfrm>
            <a:custGeom>
              <a:avLst/>
              <a:gdLst/>
              <a:ahLst/>
              <a:cxnLst/>
              <a:rect l="l" t="t" r="r" b="b"/>
              <a:pathLst>
                <a:path w="992" h="2481" extrusionOk="0">
                  <a:moveTo>
                    <a:pt x="343" y="1"/>
                  </a:moveTo>
                  <a:cubicBezTo>
                    <a:pt x="170" y="1"/>
                    <a:pt x="0" y="113"/>
                    <a:pt x="12" y="336"/>
                  </a:cubicBezTo>
                  <a:cubicBezTo>
                    <a:pt x="35" y="968"/>
                    <a:pt x="115" y="1610"/>
                    <a:pt x="264" y="2230"/>
                  </a:cubicBezTo>
                  <a:cubicBezTo>
                    <a:pt x="306" y="2405"/>
                    <a:pt x="438" y="2480"/>
                    <a:pt x="574" y="2480"/>
                  </a:cubicBezTo>
                  <a:cubicBezTo>
                    <a:pt x="778" y="2480"/>
                    <a:pt x="992" y="2312"/>
                    <a:pt x="930" y="2058"/>
                  </a:cubicBezTo>
                  <a:cubicBezTo>
                    <a:pt x="804" y="1484"/>
                    <a:pt x="723" y="910"/>
                    <a:pt x="700" y="336"/>
                  </a:cubicBezTo>
                  <a:cubicBezTo>
                    <a:pt x="695" y="113"/>
                    <a:pt x="517" y="1"/>
                    <a:pt x="343"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180" name="Google Shape;1037;p37"/>
            <p:cNvSpPr/>
            <p:nvPr/>
          </p:nvSpPr>
          <p:spPr>
            <a:xfrm>
              <a:off x="2310350" y="2112000"/>
              <a:ext cx="35200" cy="56075"/>
            </a:xfrm>
            <a:custGeom>
              <a:avLst/>
              <a:gdLst/>
              <a:ahLst/>
              <a:cxnLst/>
              <a:rect l="l" t="t" r="r" b="b"/>
              <a:pathLst>
                <a:path w="1408" h="2243" extrusionOk="0">
                  <a:moveTo>
                    <a:pt x="465" y="1"/>
                  </a:moveTo>
                  <a:cubicBezTo>
                    <a:pt x="242" y="1"/>
                    <a:pt x="0" y="252"/>
                    <a:pt x="126" y="535"/>
                  </a:cubicBezTo>
                  <a:cubicBezTo>
                    <a:pt x="333" y="1006"/>
                    <a:pt x="505" y="1499"/>
                    <a:pt x="654" y="1993"/>
                  </a:cubicBezTo>
                  <a:cubicBezTo>
                    <a:pt x="709" y="2167"/>
                    <a:pt x="848" y="2242"/>
                    <a:pt x="987" y="2242"/>
                  </a:cubicBezTo>
                  <a:cubicBezTo>
                    <a:pt x="1197" y="2242"/>
                    <a:pt x="1407" y="2071"/>
                    <a:pt x="1331" y="1809"/>
                  </a:cubicBezTo>
                  <a:cubicBezTo>
                    <a:pt x="1159" y="1258"/>
                    <a:pt x="953" y="707"/>
                    <a:pt x="723" y="180"/>
                  </a:cubicBezTo>
                  <a:cubicBezTo>
                    <a:pt x="665" y="53"/>
                    <a:pt x="567" y="1"/>
                    <a:pt x="465"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181" name="Google Shape;1038;p37"/>
            <p:cNvSpPr/>
            <p:nvPr/>
          </p:nvSpPr>
          <p:spPr>
            <a:xfrm>
              <a:off x="2160550" y="2086050"/>
              <a:ext cx="76650" cy="48250"/>
            </a:xfrm>
            <a:custGeom>
              <a:avLst/>
              <a:gdLst/>
              <a:ahLst/>
              <a:cxnLst/>
              <a:rect l="l" t="t" r="r" b="b"/>
              <a:pathLst>
                <a:path w="3066" h="1930" extrusionOk="0">
                  <a:moveTo>
                    <a:pt x="1" y="1"/>
                  </a:moveTo>
                  <a:lnTo>
                    <a:pt x="1" y="1"/>
                  </a:lnTo>
                  <a:cubicBezTo>
                    <a:pt x="127" y="586"/>
                    <a:pt x="288" y="1172"/>
                    <a:pt x="494" y="1734"/>
                  </a:cubicBezTo>
                  <a:cubicBezTo>
                    <a:pt x="953" y="1872"/>
                    <a:pt x="1424" y="1929"/>
                    <a:pt x="1895" y="1929"/>
                  </a:cubicBezTo>
                  <a:lnTo>
                    <a:pt x="3065" y="1929"/>
                  </a:lnTo>
                  <a:cubicBezTo>
                    <a:pt x="2882" y="1401"/>
                    <a:pt x="2744" y="873"/>
                    <a:pt x="2629" y="322"/>
                  </a:cubicBezTo>
                  <a:cubicBezTo>
                    <a:pt x="1745" y="288"/>
                    <a:pt x="862" y="173"/>
                    <a:pt x="1" y="1"/>
                  </a:cubicBezTo>
                  <a:close/>
                </a:path>
              </a:pathLst>
            </a:custGeom>
            <a:solidFill>
              <a:srgbClr val="FFA5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182" name="Google Shape;1039;p37"/>
            <p:cNvSpPr/>
            <p:nvPr/>
          </p:nvSpPr>
          <p:spPr>
            <a:xfrm>
              <a:off x="2145075" y="1876900"/>
              <a:ext cx="88675" cy="217225"/>
            </a:xfrm>
            <a:custGeom>
              <a:avLst/>
              <a:gdLst/>
              <a:ahLst/>
              <a:cxnLst/>
              <a:rect l="l" t="t" r="r" b="b"/>
              <a:pathLst>
                <a:path w="3547" h="8689" extrusionOk="0">
                  <a:moveTo>
                    <a:pt x="2514" y="0"/>
                  </a:moveTo>
                  <a:cubicBezTo>
                    <a:pt x="2009" y="0"/>
                    <a:pt x="1492" y="80"/>
                    <a:pt x="999" y="230"/>
                  </a:cubicBezTo>
                  <a:cubicBezTo>
                    <a:pt x="126" y="2858"/>
                    <a:pt x="0" y="5670"/>
                    <a:pt x="608" y="8367"/>
                  </a:cubicBezTo>
                  <a:cubicBezTo>
                    <a:pt x="1481" y="8539"/>
                    <a:pt x="2364" y="8654"/>
                    <a:pt x="3248" y="8688"/>
                  </a:cubicBezTo>
                  <a:cubicBezTo>
                    <a:pt x="2663" y="5888"/>
                    <a:pt x="2915" y="2835"/>
                    <a:pt x="3547" y="0"/>
                  </a:cubicBezTo>
                  <a:close/>
                </a:path>
              </a:pathLst>
            </a:custGeom>
            <a:solidFill>
              <a:srgbClr val="FFDB45"/>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183" name="Google Shape;1040;p37"/>
            <p:cNvSpPr/>
            <p:nvPr/>
          </p:nvSpPr>
          <p:spPr>
            <a:xfrm>
              <a:off x="2095425" y="2067700"/>
              <a:ext cx="77500" cy="61700"/>
            </a:xfrm>
            <a:custGeom>
              <a:avLst/>
              <a:gdLst/>
              <a:ahLst/>
              <a:cxnLst/>
              <a:rect l="l" t="t" r="r" b="b"/>
              <a:pathLst>
                <a:path w="3100" h="2468" extrusionOk="0">
                  <a:moveTo>
                    <a:pt x="0" y="0"/>
                  </a:moveTo>
                  <a:lnTo>
                    <a:pt x="0" y="0"/>
                  </a:lnTo>
                  <a:cubicBezTo>
                    <a:pt x="666" y="1206"/>
                    <a:pt x="1779" y="2089"/>
                    <a:pt x="3099" y="2468"/>
                  </a:cubicBezTo>
                  <a:cubicBezTo>
                    <a:pt x="2893" y="1906"/>
                    <a:pt x="2732" y="1320"/>
                    <a:pt x="2594" y="735"/>
                  </a:cubicBezTo>
                  <a:cubicBezTo>
                    <a:pt x="1711" y="563"/>
                    <a:pt x="838" y="310"/>
                    <a:pt x="0"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184" name="Google Shape;1041;p37"/>
            <p:cNvSpPr/>
            <p:nvPr/>
          </p:nvSpPr>
          <p:spPr>
            <a:xfrm>
              <a:off x="2079350" y="1882625"/>
              <a:ext cx="90700" cy="203750"/>
            </a:xfrm>
            <a:custGeom>
              <a:avLst/>
              <a:gdLst/>
              <a:ahLst/>
              <a:cxnLst/>
              <a:rect l="l" t="t" r="r" b="b"/>
              <a:pathLst>
                <a:path w="3628" h="8150" extrusionOk="0">
                  <a:moveTo>
                    <a:pt x="3628" y="1"/>
                  </a:moveTo>
                  <a:lnTo>
                    <a:pt x="3628" y="1"/>
                  </a:lnTo>
                  <a:cubicBezTo>
                    <a:pt x="1470" y="666"/>
                    <a:pt x="1" y="2663"/>
                    <a:pt x="1" y="4936"/>
                  </a:cubicBezTo>
                  <a:cubicBezTo>
                    <a:pt x="1" y="5797"/>
                    <a:pt x="219" y="6657"/>
                    <a:pt x="643" y="7415"/>
                  </a:cubicBezTo>
                  <a:cubicBezTo>
                    <a:pt x="1481" y="7725"/>
                    <a:pt x="2354" y="7977"/>
                    <a:pt x="3237" y="8149"/>
                  </a:cubicBezTo>
                  <a:cubicBezTo>
                    <a:pt x="2618" y="5452"/>
                    <a:pt x="2755" y="2629"/>
                    <a:pt x="3628"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185" name="Google Shape;1042;p37"/>
            <p:cNvSpPr/>
            <p:nvPr/>
          </p:nvSpPr>
          <p:spPr>
            <a:xfrm>
              <a:off x="2226275" y="2090075"/>
              <a:ext cx="86375" cy="44225"/>
            </a:xfrm>
            <a:custGeom>
              <a:avLst/>
              <a:gdLst/>
              <a:ahLst/>
              <a:cxnLst/>
              <a:rect l="l" t="t" r="r" b="b"/>
              <a:pathLst>
                <a:path w="3455" h="1769" extrusionOk="0">
                  <a:moveTo>
                    <a:pt x="3019" y="1"/>
                  </a:moveTo>
                  <a:cubicBezTo>
                    <a:pt x="2262" y="122"/>
                    <a:pt x="1500" y="178"/>
                    <a:pt x="735" y="178"/>
                  </a:cubicBezTo>
                  <a:cubicBezTo>
                    <a:pt x="490" y="178"/>
                    <a:pt x="245" y="172"/>
                    <a:pt x="0" y="161"/>
                  </a:cubicBezTo>
                  <a:lnTo>
                    <a:pt x="0" y="161"/>
                  </a:lnTo>
                  <a:cubicBezTo>
                    <a:pt x="103" y="712"/>
                    <a:pt x="253" y="1240"/>
                    <a:pt x="425" y="1768"/>
                  </a:cubicBezTo>
                  <a:lnTo>
                    <a:pt x="2651" y="1768"/>
                  </a:lnTo>
                  <a:cubicBezTo>
                    <a:pt x="2915" y="1768"/>
                    <a:pt x="3191" y="1757"/>
                    <a:pt x="3455" y="1711"/>
                  </a:cubicBezTo>
                  <a:cubicBezTo>
                    <a:pt x="3283" y="1148"/>
                    <a:pt x="3145" y="574"/>
                    <a:pt x="3019"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186" name="Google Shape;1043;p37"/>
            <p:cNvSpPr/>
            <p:nvPr/>
          </p:nvSpPr>
          <p:spPr>
            <a:xfrm>
              <a:off x="2211625" y="1876900"/>
              <a:ext cx="93850" cy="217650"/>
            </a:xfrm>
            <a:custGeom>
              <a:avLst/>
              <a:gdLst/>
              <a:ahLst/>
              <a:cxnLst/>
              <a:rect l="l" t="t" r="r" b="b"/>
              <a:pathLst>
                <a:path w="3754" h="8706" extrusionOk="0">
                  <a:moveTo>
                    <a:pt x="885" y="0"/>
                  </a:moveTo>
                  <a:cubicBezTo>
                    <a:pt x="253" y="2835"/>
                    <a:pt x="1" y="5888"/>
                    <a:pt x="575" y="8688"/>
                  </a:cubicBezTo>
                  <a:cubicBezTo>
                    <a:pt x="822" y="8699"/>
                    <a:pt x="1070" y="8705"/>
                    <a:pt x="1316" y="8705"/>
                  </a:cubicBezTo>
                  <a:cubicBezTo>
                    <a:pt x="2086" y="8705"/>
                    <a:pt x="2851" y="8649"/>
                    <a:pt x="3616" y="8528"/>
                  </a:cubicBezTo>
                  <a:cubicBezTo>
                    <a:pt x="3019" y="5739"/>
                    <a:pt x="2973" y="2846"/>
                    <a:pt x="3754" y="34"/>
                  </a:cubicBezTo>
                  <a:cubicBezTo>
                    <a:pt x="3582" y="12"/>
                    <a:pt x="3410" y="0"/>
                    <a:pt x="3237"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187" name="Google Shape;1044;p37"/>
            <p:cNvSpPr/>
            <p:nvPr/>
          </p:nvSpPr>
          <p:spPr>
            <a:xfrm>
              <a:off x="2285950" y="1877750"/>
              <a:ext cx="135450" cy="212650"/>
            </a:xfrm>
            <a:custGeom>
              <a:avLst/>
              <a:gdLst/>
              <a:ahLst/>
              <a:cxnLst/>
              <a:rect l="l" t="t" r="r" b="b"/>
              <a:pathLst>
                <a:path w="5418" h="8506" extrusionOk="0">
                  <a:moveTo>
                    <a:pt x="781" y="0"/>
                  </a:moveTo>
                  <a:cubicBezTo>
                    <a:pt x="0" y="2824"/>
                    <a:pt x="46" y="5705"/>
                    <a:pt x="643" y="8505"/>
                  </a:cubicBezTo>
                  <a:cubicBezTo>
                    <a:pt x="2273" y="8253"/>
                    <a:pt x="3822" y="7702"/>
                    <a:pt x="5131" y="6806"/>
                  </a:cubicBezTo>
                  <a:cubicBezTo>
                    <a:pt x="5326" y="6267"/>
                    <a:pt x="5418" y="5693"/>
                    <a:pt x="5418" y="5131"/>
                  </a:cubicBezTo>
                  <a:cubicBezTo>
                    <a:pt x="5406" y="2480"/>
                    <a:pt x="3409" y="276"/>
                    <a:pt x="781" y="0"/>
                  </a:cubicBezTo>
                  <a:close/>
                </a:path>
              </a:pathLst>
            </a:custGeom>
            <a:solidFill>
              <a:srgbClr val="FFDB45"/>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188" name="Google Shape;1045;p37"/>
            <p:cNvSpPr/>
            <p:nvPr/>
          </p:nvSpPr>
          <p:spPr>
            <a:xfrm>
              <a:off x="2302025" y="2047600"/>
              <a:ext cx="112200" cy="85250"/>
            </a:xfrm>
            <a:custGeom>
              <a:avLst/>
              <a:gdLst/>
              <a:ahLst/>
              <a:cxnLst/>
              <a:rect l="l" t="t" r="r" b="b"/>
              <a:pathLst>
                <a:path w="4488" h="3410" extrusionOk="0">
                  <a:moveTo>
                    <a:pt x="4488" y="1"/>
                  </a:moveTo>
                  <a:lnTo>
                    <a:pt x="4488" y="1"/>
                  </a:lnTo>
                  <a:cubicBezTo>
                    <a:pt x="3179" y="896"/>
                    <a:pt x="1630" y="1447"/>
                    <a:pt x="0" y="1700"/>
                  </a:cubicBezTo>
                  <a:cubicBezTo>
                    <a:pt x="115" y="2273"/>
                    <a:pt x="264" y="2847"/>
                    <a:pt x="425" y="3410"/>
                  </a:cubicBezTo>
                  <a:cubicBezTo>
                    <a:pt x="2296" y="3100"/>
                    <a:pt x="3856" y="1803"/>
                    <a:pt x="4488" y="1"/>
                  </a:cubicBezTo>
                  <a:close/>
                </a:path>
              </a:pathLst>
            </a:custGeom>
            <a:solidFill>
              <a:srgbClr val="FFA5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189" name="Google Shape;1046;p37"/>
            <p:cNvSpPr/>
            <p:nvPr/>
          </p:nvSpPr>
          <p:spPr>
            <a:xfrm>
              <a:off x="2347925" y="1973875"/>
              <a:ext cx="29000" cy="24875"/>
            </a:xfrm>
            <a:custGeom>
              <a:avLst/>
              <a:gdLst/>
              <a:ahLst/>
              <a:cxnLst/>
              <a:rect l="l" t="t" r="r" b="b"/>
              <a:pathLst>
                <a:path w="1160" h="995" extrusionOk="0">
                  <a:moveTo>
                    <a:pt x="666" y="0"/>
                  </a:moveTo>
                  <a:cubicBezTo>
                    <a:pt x="219" y="0"/>
                    <a:pt x="0" y="528"/>
                    <a:pt x="310" y="850"/>
                  </a:cubicBezTo>
                  <a:cubicBezTo>
                    <a:pt x="414" y="950"/>
                    <a:pt x="539" y="995"/>
                    <a:pt x="662" y="995"/>
                  </a:cubicBezTo>
                  <a:cubicBezTo>
                    <a:pt x="918" y="995"/>
                    <a:pt x="1160" y="797"/>
                    <a:pt x="1160" y="494"/>
                  </a:cubicBezTo>
                  <a:cubicBezTo>
                    <a:pt x="1160" y="218"/>
                    <a:pt x="942" y="0"/>
                    <a:pt x="666"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190" name="Google Shape;1047;p37"/>
            <p:cNvSpPr/>
            <p:nvPr/>
          </p:nvSpPr>
          <p:spPr>
            <a:xfrm>
              <a:off x="2330425" y="2009450"/>
              <a:ext cx="58275" cy="58275"/>
            </a:xfrm>
            <a:custGeom>
              <a:avLst/>
              <a:gdLst/>
              <a:ahLst/>
              <a:cxnLst/>
              <a:rect l="l" t="t" r="r" b="b"/>
              <a:pathLst>
                <a:path w="2331" h="2331" extrusionOk="0">
                  <a:moveTo>
                    <a:pt x="1160" y="1"/>
                  </a:moveTo>
                  <a:cubicBezTo>
                    <a:pt x="517" y="1"/>
                    <a:pt x="0" y="517"/>
                    <a:pt x="0" y="1160"/>
                  </a:cubicBezTo>
                  <a:cubicBezTo>
                    <a:pt x="0" y="1814"/>
                    <a:pt x="517" y="2330"/>
                    <a:pt x="1160" y="2330"/>
                  </a:cubicBezTo>
                  <a:cubicBezTo>
                    <a:pt x="1802" y="2330"/>
                    <a:pt x="2330" y="1814"/>
                    <a:pt x="2330" y="1160"/>
                  </a:cubicBezTo>
                  <a:cubicBezTo>
                    <a:pt x="2330" y="517"/>
                    <a:pt x="1802" y="1"/>
                    <a:pt x="1160" y="1"/>
                  </a:cubicBezTo>
                  <a:close/>
                </a:path>
              </a:pathLst>
            </a:custGeom>
            <a:solidFill>
              <a:srgbClr val="F78F8F"/>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191" name="Google Shape;1048;p37"/>
            <p:cNvSpPr/>
            <p:nvPr/>
          </p:nvSpPr>
          <p:spPr>
            <a:xfrm>
              <a:off x="2069325" y="1756175"/>
              <a:ext cx="194225" cy="156600"/>
            </a:xfrm>
            <a:custGeom>
              <a:avLst/>
              <a:gdLst/>
              <a:ahLst/>
              <a:cxnLst/>
              <a:rect l="l" t="t" r="r" b="b"/>
              <a:pathLst>
                <a:path w="7769" h="6264" extrusionOk="0">
                  <a:moveTo>
                    <a:pt x="3470" y="0"/>
                  </a:moveTo>
                  <a:cubicBezTo>
                    <a:pt x="3015" y="0"/>
                    <a:pt x="2563" y="164"/>
                    <a:pt x="2146" y="537"/>
                  </a:cubicBezTo>
                  <a:cubicBezTo>
                    <a:pt x="0" y="2442"/>
                    <a:pt x="2043" y="4450"/>
                    <a:pt x="3409" y="5357"/>
                  </a:cubicBezTo>
                  <a:cubicBezTo>
                    <a:pt x="4384" y="6000"/>
                    <a:pt x="6852" y="6264"/>
                    <a:pt x="6852" y="6264"/>
                  </a:cubicBezTo>
                  <a:cubicBezTo>
                    <a:pt x="7768" y="3544"/>
                    <a:pt x="5584" y="0"/>
                    <a:pt x="3470" y="0"/>
                  </a:cubicBezTo>
                  <a:close/>
                </a:path>
              </a:pathLst>
            </a:custGeom>
            <a:solidFill>
              <a:srgbClr val="FE67BE"/>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grpSp>
      <p:grpSp>
        <p:nvGrpSpPr>
          <p:cNvPr id="192" name="Google Shape;1012;p37"/>
          <p:cNvGrpSpPr/>
          <p:nvPr/>
        </p:nvGrpSpPr>
        <p:grpSpPr>
          <a:xfrm>
            <a:off x="7824880" y="5002550"/>
            <a:ext cx="1361326" cy="1385868"/>
            <a:chOff x="5949775" y="2481625"/>
            <a:chExt cx="407775" cy="445825"/>
          </a:xfrm>
        </p:grpSpPr>
        <p:sp>
          <p:nvSpPr>
            <p:cNvPr id="193" name="Google Shape;1013;p37"/>
            <p:cNvSpPr/>
            <p:nvPr/>
          </p:nvSpPr>
          <p:spPr>
            <a:xfrm>
              <a:off x="5949775" y="2746875"/>
              <a:ext cx="72925" cy="42200"/>
            </a:xfrm>
            <a:custGeom>
              <a:avLst/>
              <a:gdLst/>
              <a:ahLst/>
              <a:cxnLst/>
              <a:rect l="l" t="t" r="r" b="b"/>
              <a:pathLst>
                <a:path w="2917" h="1688" extrusionOk="0">
                  <a:moveTo>
                    <a:pt x="2916" y="0"/>
                  </a:moveTo>
                  <a:lnTo>
                    <a:pt x="1" y="849"/>
                  </a:lnTo>
                  <a:lnTo>
                    <a:pt x="2916" y="1687"/>
                  </a:lnTo>
                  <a:lnTo>
                    <a:pt x="2916" y="0"/>
                  </a:lnTo>
                  <a:close/>
                </a:path>
              </a:pathLst>
            </a:custGeom>
            <a:solidFill>
              <a:srgbClr val="84004C"/>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194" name="Google Shape;1014;p37"/>
            <p:cNvSpPr/>
            <p:nvPr/>
          </p:nvSpPr>
          <p:spPr>
            <a:xfrm>
              <a:off x="6061400" y="2481625"/>
              <a:ext cx="176625" cy="179175"/>
            </a:xfrm>
            <a:custGeom>
              <a:avLst/>
              <a:gdLst/>
              <a:ahLst/>
              <a:cxnLst/>
              <a:rect l="l" t="t" r="r" b="b"/>
              <a:pathLst>
                <a:path w="7065" h="7167" extrusionOk="0">
                  <a:moveTo>
                    <a:pt x="3451" y="1"/>
                  </a:moveTo>
                  <a:cubicBezTo>
                    <a:pt x="3204" y="1"/>
                    <a:pt x="2945" y="49"/>
                    <a:pt x="2675" y="154"/>
                  </a:cubicBezTo>
                  <a:cubicBezTo>
                    <a:pt x="1" y="1187"/>
                    <a:pt x="1206" y="3781"/>
                    <a:pt x="2158" y="5112"/>
                  </a:cubicBezTo>
                  <a:cubicBezTo>
                    <a:pt x="2858" y="6065"/>
                    <a:pt x="5085" y="7167"/>
                    <a:pt x="5085" y="7167"/>
                  </a:cubicBezTo>
                  <a:cubicBezTo>
                    <a:pt x="7064" y="4719"/>
                    <a:pt x="5876" y="1"/>
                    <a:pt x="3451" y="1"/>
                  </a:cubicBezTo>
                  <a:close/>
                </a:path>
              </a:pathLst>
            </a:custGeom>
            <a:solidFill>
              <a:schemeClr val="accent6">
                <a:lumMod val="50000"/>
              </a:schemeClr>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195" name="Google Shape;1015;p37"/>
            <p:cNvSpPr/>
            <p:nvPr/>
          </p:nvSpPr>
          <p:spPr>
            <a:xfrm>
              <a:off x="6060875" y="2857825"/>
              <a:ext cx="34425" cy="62000"/>
            </a:xfrm>
            <a:custGeom>
              <a:avLst/>
              <a:gdLst/>
              <a:ahLst/>
              <a:cxnLst/>
              <a:rect l="l" t="t" r="r" b="b"/>
              <a:pathLst>
                <a:path w="1377" h="2480" extrusionOk="0">
                  <a:moveTo>
                    <a:pt x="954" y="0"/>
                  </a:moveTo>
                  <a:cubicBezTo>
                    <a:pt x="814" y="0"/>
                    <a:pt x="670" y="71"/>
                    <a:pt x="607" y="233"/>
                  </a:cubicBezTo>
                  <a:cubicBezTo>
                    <a:pt x="377" y="819"/>
                    <a:pt x="182" y="1427"/>
                    <a:pt x="56" y="2047"/>
                  </a:cubicBezTo>
                  <a:cubicBezTo>
                    <a:pt x="1" y="2309"/>
                    <a:pt x="219" y="2480"/>
                    <a:pt x="422" y="2480"/>
                  </a:cubicBezTo>
                  <a:cubicBezTo>
                    <a:pt x="557" y="2480"/>
                    <a:pt x="685" y="2404"/>
                    <a:pt x="722" y="2230"/>
                  </a:cubicBezTo>
                  <a:cubicBezTo>
                    <a:pt x="859" y="1611"/>
                    <a:pt x="1043" y="1002"/>
                    <a:pt x="1273" y="417"/>
                  </a:cubicBezTo>
                  <a:cubicBezTo>
                    <a:pt x="1377" y="166"/>
                    <a:pt x="1169" y="0"/>
                    <a:pt x="954"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196" name="Google Shape;1016;p37"/>
            <p:cNvSpPr/>
            <p:nvPr/>
          </p:nvSpPr>
          <p:spPr>
            <a:xfrm>
              <a:off x="6123225" y="2865225"/>
              <a:ext cx="20400" cy="62225"/>
            </a:xfrm>
            <a:custGeom>
              <a:avLst/>
              <a:gdLst/>
              <a:ahLst/>
              <a:cxnLst/>
              <a:rect l="l" t="t" r="r" b="b"/>
              <a:pathLst>
                <a:path w="816" h="2489" extrusionOk="0">
                  <a:moveTo>
                    <a:pt x="473" y="0"/>
                  </a:moveTo>
                  <a:cubicBezTo>
                    <a:pt x="299" y="0"/>
                    <a:pt x="121" y="109"/>
                    <a:pt x="110" y="327"/>
                  </a:cubicBezTo>
                  <a:cubicBezTo>
                    <a:pt x="87" y="936"/>
                    <a:pt x="53" y="1544"/>
                    <a:pt x="18" y="2152"/>
                  </a:cubicBezTo>
                  <a:cubicBezTo>
                    <a:pt x="1" y="2376"/>
                    <a:pt x="164" y="2488"/>
                    <a:pt x="337" y="2488"/>
                  </a:cubicBezTo>
                  <a:cubicBezTo>
                    <a:pt x="509" y="2488"/>
                    <a:pt x="690" y="2376"/>
                    <a:pt x="707" y="2152"/>
                  </a:cubicBezTo>
                  <a:cubicBezTo>
                    <a:pt x="741" y="1544"/>
                    <a:pt x="776" y="936"/>
                    <a:pt x="810" y="327"/>
                  </a:cubicBezTo>
                  <a:cubicBezTo>
                    <a:pt x="816" y="109"/>
                    <a:pt x="646" y="0"/>
                    <a:pt x="473"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197" name="Google Shape;1017;p37"/>
            <p:cNvSpPr/>
            <p:nvPr/>
          </p:nvSpPr>
          <p:spPr>
            <a:xfrm>
              <a:off x="6197975" y="2865225"/>
              <a:ext cx="24825" cy="62125"/>
            </a:xfrm>
            <a:custGeom>
              <a:avLst/>
              <a:gdLst/>
              <a:ahLst/>
              <a:cxnLst/>
              <a:rect l="l" t="t" r="r" b="b"/>
              <a:pathLst>
                <a:path w="993" h="2485" extrusionOk="0">
                  <a:moveTo>
                    <a:pt x="344" y="0"/>
                  </a:moveTo>
                  <a:cubicBezTo>
                    <a:pt x="170" y="0"/>
                    <a:pt x="1" y="109"/>
                    <a:pt x="12" y="327"/>
                  </a:cubicBezTo>
                  <a:cubicBezTo>
                    <a:pt x="35" y="970"/>
                    <a:pt x="127" y="1613"/>
                    <a:pt x="265" y="2244"/>
                  </a:cubicBezTo>
                  <a:cubicBezTo>
                    <a:pt x="305" y="2412"/>
                    <a:pt x="434" y="2485"/>
                    <a:pt x="568" y="2485"/>
                  </a:cubicBezTo>
                  <a:cubicBezTo>
                    <a:pt x="774" y="2485"/>
                    <a:pt x="993" y="2313"/>
                    <a:pt x="930" y="2049"/>
                  </a:cubicBezTo>
                  <a:cubicBezTo>
                    <a:pt x="804" y="1487"/>
                    <a:pt x="724" y="913"/>
                    <a:pt x="701" y="327"/>
                  </a:cubicBezTo>
                  <a:cubicBezTo>
                    <a:pt x="695" y="109"/>
                    <a:pt x="517" y="0"/>
                    <a:pt x="344"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198" name="Google Shape;1018;p37"/>
            <p:cNvSpPr/>
            <p:nvPr/>
          </p:nvSpPr>
          <p:spPr>
            <a:xfrm>
              <a:off x="6246675" y="2860325"/>
              <a:ext cx="35175" cy="56050"/>
            </a:xfrm>
            <a:custGeom>
              <a:avLst/>
              <a:gdLst/>
              <a:ahLst/>
              <a:cxnLst/>
              <a:rect l="l" t="t" r="r" b="b"/>
              <a:pathLst>
                <a:path w="1407" h="2242" extrusionOk="0">
                  <a:moveTo>
                    <a:pt x="465" y="0"/>
                  </a:moveTo>
                  <a:cubicBezTo>
                    <a:pt x="244" y="0"/>
                    <a:pt x="1" y="252"/>
                    <a:pt x="119" y="535"/>
                  </a:cubicBezTo>
                  <a:cubicBezTo>
                    <a:pt x="325" y="1006"/>
                    <a:pt x="509" y="1499"/>
                    <a:pt x="658" y="1993"/>
                  </a:cubicBezTo>
                  <a:cubicBezTo>
                    <a:pt x="708" y="2167"/>
                    <a:pt x="847" y="2242"/>
                    <a:pt x="986" y="2242"/>
                  </a:cubicBezTo>
                  <a:cubicBezTo>
                    <a:pt x="1195" y="2242"/>
                    <a:pt x="1407" y="2071"/>
                    <a:pt x="1324" y="1809"/>
                  </a:cubicBezTo>
                  <a:cubicBezTo>
                    <a:pt x="1152" y="1258"/>
                    <a:pt x="956" y="707"/>
                    <a:pt x="715" y="179"/>
                  </a:cubicBezTo>
                  <a:cubicBezTo>
                    <a:pt x="661" y="53"/>
                    <a:pt x="565" y="0"/>
                    <a:pt x="465"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199" name="Google Shape;1019;p37"/>
            <p:cNvSpPr/>
            <p:nvPr/>
          </p:nvSpPr>
          <p:spPr>
            <a:xfrm>
              <a:off x="6096700" y="2834375"/>
              <a:ext cx="76625" cy="48225"/>
            </a:xfrm>
            <a:custGeom>
              <a:avLst/>
              <a:gdLst/>
              <a:ahLst/>
              <a:cxnLst/>
              <a:rect l="l" t="t" r="r" b="b"/>
              <a:pathLst>
                <a:path w="3065" h="1929" extrusionOk="0">
                  <a:moveTo>
                    <a:pt x="0" y="1"/>
                  </a:moveTo>
                  <a:lnTo>
                    <a:pt x="0" y="1"/>
                  </a:lnTo>
                  <a:cubicBezTo>
                    <a:pt x="126" y="586"/>
                    <a:pt x="299" y="1171"/>
                    <a:pt x="494" y="1734"/>
                  </a:cubicBezTo>
                  <a:cubicBezTo>
                    <a:pt x="953" y="1871"/>
                    <a:pt x="1423" y="1929"/>
                    <a:pt x="1894" y="1929"/>
                  </a:cubicBezTo>
                  <a:lnTo>
                    <a:pt x="3065" y="1929"/>
                  </a:lnTo>
                  <a:cubicBezTo>
                    <a:pt x="2881" y="1401"/>
                    <a:pt x="2743" y="873"/>
                    <a:pt x="2629" y="322"/>
                  </a:cubicBezTo>
                  <a:cubicBezTo>
                    <a:pt x="1745" y="288"/>
                    <a:pt x="873" y="173"/>
                    <a:pt x="0" y="1"/>
                  </a:cubicBezTo>
                  <a:close/>
                </a:path>
              </a:pathLst>
            </a:custGeom>
            <a:solidFill>
              <a:srgbClr val="FFA5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200" name="Google Shape;1020;p37"/>
            <p:cNvSpPr/>
            <p:nvPr/>
          </p:nvSpPr>
          <p:spPr>
            <a:xfrm>
              <a:off x="6081200" y="2625200"/>
              <a:ext cx="88975" cy="217225"/>
            </a:xfrm>
            <a:custGeom>
              <a:avLst/>
              <a:gdLst/>
              <a:ahLst/>
              <a:cxnLst/>
              <a:rect l="l" t="t" r="r" b="b"/>
              <a:pathLst>
                <a:path w="3559" h="8689" extrusionOk="0">
                  <a:moveTo>
                    <a:pt x="2514" y="1"/>
                  </a:moveTo>
                  <a:cubicBezTo>
                    <a:pt x="2009" y="1"/>
                    <a:pt x="1493" y="81"/>
                    <a:pt x="1010" y="230"/>
                  </a:cubicBezTo>
                  <a:cubicBezTo>
                    <a:pt x="138" y="2859"/>
                    <a:pt x="0" y="5670"/>
                    <a:pt x="609" y="8368"/>
                  </a:cubicBezTo>
                  <a:cubicBezTo>
                    <a:pt x="1481" y="8540"/>
                    <a:pt x="2365" y="8655"/>
                    <a:pt x="3249" y="8689"/>
                  </a:cubicBezTo>
                  <a:cubicBezTo>
                    <a:pt x="2663" y="5889"/>
                    <a:pt x="2916" y="2847"/>
                    <a:pt x="3558" y="1"/>
                  </a:cubicBezTo>
                  <a:close/>
                </a:path>
              </a:pathLst>
            </a:custGeom>
            <a:solidFill>
              <a:srgbClr val="FFDB45"/>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201" name="Google Shape;1021;p37"/>
            <p:cNvSpPr/>
            <p:nvPr/>
          </p:nvSpPr>
          <p:spPr>
            <a:xfrm>
              <a:off x="6031550" y="2816025"/>
              <a:ext cx="77500" cy="61700"/>
            </a:xfrm>
            <a:custGeom>
              <a:avLst/>
              <a:gdLst/>
              <a:ahLst/>
              <a:cxnLst/>
              <a:rect l="l" t="t" r="r" b="b"/>
              <a:pathLst>
                <a:path w="3100" h="2468" extrusionOk="0">
                  <a:moveTo>
                    <a:pt x="1" y="0"/>
                  </a:moveTo>
                  <a:cubicBezTo>
                    <a:pt x="667" y="1205"/>
                    <a:pt x="1780" y="2089"/>
                    <a:pt x="3100" y="2468"/>
                  </a:cubicBezTo>
                  <a:cubicBezTo>
                    <a:pt x="2893" y="1905"/>
                    <a:pt x="2732" y="1320"/>
                    <a:pt x="2595" y="735"/>
                  </a:cubicBezTo>
                  <a:cubicBezTo>
                    <a:pt x="1711" y="562"/>
                    <a:pt x="850" y="310"/>
                    <a:pt x="1"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202" name="Google Shape;1022;p37"/>
            <p:cNvSpPr/>
            <p:nvPr/>
          </p:nvSpPr>
          <p:spPr>
            <a:xfrm>
              <a:off x="6015500" y="2630950"/>
              <a:ext cx="90975" cy="203450"/>
            </a:xfrm>
            <a:custGeom>
              <a:avLst/>
              <a:gdLst/>
              <a:ahLst/>
              <a:cxnLst/>
              <a:rect l="l" t="t" r="r" b="b"/>
              <a:pathLst>
                <a:path w="3639" h="8138" extrusionOk="0">
                  <a:moveTo>
                    <a:pt x="3638" y="0"/>
                  </a:moveTo>
                  <a:lnTo>
                    <a:pt x="3638" y="0"/>
                  </a:lnTo>
                  <a:cubicBezTo>
                    <a:pt x="1481" y="677"/>
                    <a:pt x="0" y="2663"/>
                    <a:pt x="0" y="4924"/>
                  </a:cubicBezTo>
                  <a:cubicBezTo>
                    <a:pt x="0" y="5796"/>
                    <a:pt x="218" y="6646"/>
                    <a:pt x="643" y="7403"/>
                  </a:cubicBezTo>
                  <a:cubicBezTo>
                    <a:pt x="1492" y="7713"/>
                    <a:pt x="2353" y="7965"/>
                    <a:pt x="3237" y="8138"/>
                  </a:cubicBezTo>
                  <a:cubicBezTo>
                    <a:pt x="2628" y="5440"/>
                    <a:pt x="2766" y="2629"/>
                    <a:pt x="3638"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203" name="Google Shape;1023;p37"/>
            <p:cNvSpPr/>
            <p:nvPr/>
          </p:nvSpPr>
          <p:spPr>
            <a:xfrm>
              <a:off x="6162400" y="2838400"/>
              <a:ext cx="86400" cy="44200"/>
            </a:xfrm>
            <a:custGeom>
              <a:avLst/>
              <a:gdLst/>
              <a:ahLst/>
              <a:cxnLst/>
              <a:rect l="l" t="t" r="r" b="b"/>
              <a:pathLst>
                <a:path w="3456" h="1768" extrusionOk="0">
                  <a:moveTo>
                    <a:pt x="3019" y="0"/>
                  </a:moveTo>
                  <a:cubicBezTo>
                    <a:pt x="2263" y="122"/>
                    <a:pt x="1500" y="178"/>
                    <a:pt x="736" y="178"/>
                  </a:cubicBezTo>
                  <a:cubicBezTo>
                    <a:pt x="491" y="178"/>
                    <a:pt x="246" y="172"/>
                    <a:pt x="1" y="161"/>
                  </a:cubicBezTo>
                  <a:lnTo>
                    <a:pt x="1" y="161"/>
                  </a:lnTo>
                  <a:cubicBezTo>
                    <a:pt x="104" y="712"/>
                    <a:pt x="253" y="1240"/>
                    <a:pt x="425" y="1768"/>
                  </a:cubicBezTo>
                  <a:lnTo>
                    <a:pt x="2652" y="1768"/>
                  </a:lnTo>
                  <a:cubicBezTo>
                    <a:pt x="2916" y="1768"/>
                    <a:pt x="3191" y="1756"/>
                    <a:pt x="3455" y="1710"/>
                  </a:cubicBezTo>
                  <a:cubicBezTo>
                    <a:pt x="3283" y="1148"/>
                    <a:pt x="3145" y="574"/>
                    <a:pt x="3019"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204" name="Google Shape;1024;p37"/>
            <p:cNvSpPr/>
            <p:nvPr/>
          </p:nvSpPr>
          <p:spPr>
            <a:xfrm>
              <a:off x="6147775" y="2625200"/>
              <a:ext cx="93850" cy="217650"/>
            </a:xfrm>
            <a:custGeom>
              <a:avLst/>
              <a:gdLst/>
              <a:ahLst/>
              <a:cxnLst/>
              <a:rect l="l" t="t" r="r" b="b"/>
              <a:pathLst>
                <a:path w="3754" h="8706" extrusionOk="0">
                  <a:moveTo>
                    <a:pt x="884" y="1"/>
                  </a:moveTo>
                  <a:cubicBezTo>
                    <a:pt x="253" y="2836"/>
                    <a:pt x="0" y="5889"/>
                    <a:pt x="574" y="8689"/>
                  </a:cubicBezTo>
                  <a:cubicBezTo>
                    <a:pt x="822" y="8700"/>
                    <a:pt x="1069" y="8706"/>
                    <a:pt x="1316" y="8706"/>
                  </a:cubicBezTo>
                  <a:cubicBezTo>
                    <a:pt x="2086" y="8706"/>
                    <a:pt x="2851" y="8650"/>
                    <a:pt x="3616" y="8528"/>
                  </a:cubicBezTo>
                  <a:cubicBezTo>
                    <a:pt x="3019" y="5739"/>
                    <a:pt x="2973" y="2847"/>
                    <a:pt x="3753" y="35"/>
                  </a:cubicBezTo>
                  <a:cubicBezTo>
                    <a:pt x="3581" y="12"/>
                    <a:pt x="3409" y="1"/>
                    <a:pt x="3237"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205" name="Google Shape;1025;p37"/>
            <p:cNvSpPr/>
            <p:nvPr/>
          </p:nvSpPr>
          <p:spPr>
            <a:xfrm>
              <a:off x="6222075" y="2626075"/>
              <a:ext cx="135475" cy="212350"/>
            </a:xfrm>
            <a:custGeom>
              <a:avLst/>
              <a:gdLst/>
              <a:ahLst/>
              <a:cxnLst/>
              <a:rect l="l" t="t" r="r" b="b"/>
              <a:pathLst>
                <a:path w="5419" h="8494" extrusionOk="0">
                  <a:moveTo>
                    <a:pt x="793" y="0"/>
                  </a:moveTo>
                  <a:cubicBezTo>
                    <a:pt x="1" y="2812"/>
                    <a:pt x="47" y="5704"/>
                    <a:pt x="644" y="8493"/>
                  </a:cubicBezTo>
                  <a:cubicBezTo>
                    <a:pt x="2285" y="8241"/>
                    <a:pt x="3834" y="7690"/>
                    <a:pt x="5131" y="6795"/>
                  </a:cubicBezTo>
                  <a:cubicBezTo>
                    <a:pt x="5326" y="6255"/>
                    <a:pt x="5418" y="5693"/>
                    <a:pt x="5418" y="5119"/>
                  </a:cubicBezTo>
                  <a:cubicBezTo>
                    <a:pt x="5407" y="2479"/>
                    <a:pt x="3410" y="264"/>
                    <a:pt x="793" y="0"/>
                  </a:cubicBezTo>
                  <a:close/>
                </a:path>
              </a:pathLst>
            </a:custGeom>
            <a:solidFill>
              <a:srgbClr val="FFDB45"/>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206" name="Google Shape;1026;p37"/>
            <p:cNvSpPr/>
            <p:nvPr/>
          </p:nvSpPr>
          <p:spPr>
            <a:xfrm>
              <a:off x="6238150" y="2795925"/>
              <a:ext cx="112225" cy="85250"/>
            </a:xfrm>
            <a:custGeom>
              <a:avLst/>
              <a:gdLst/>
              <a:ahLst/>
              <a:cxnLst/>
              <a:rect l="l" t="t" r="r" b="b"/>
              <a:pathLst>
                <a:path w="4489" h="3410" extrusionOk="0">
                  <a:moveTo>
                    <a:pt x="4488" y="1"/>
                  </a:moveTo>
                  <a:lnTo>
                    <a:pt x="4488" y="1"/>
                  </a:lnTo>
                  <a:cubicBezTo>
                    <a:pt x="3180" y="896"/>
                    <a:pt x="1630" y="1447"/>
                    <a:pt x="1" y="1699"/>
                  </a:cubicBezTo>
                  <a:cubicBezTo>
                    <a:pt x="115" y="2273"/>
                    <a:pt x="265" y="2847"/>
                    <a:pt x="425" y="3409"/>
                  </a:cubicBezTo>
                  <a:cubicBezTo>
                    <a:pt x="2307" y="3099"/>
                    <a:pt x="3857" y="1803"/>
                    <a:pt x="4488" y="1"/>
                  </a:cubicBezTo>
                  <a:close/>
                </a:path>
              </a:pathLst>
            </a:custGeom>
            <a:solidFill>
              <a:srgbClr val="FFA5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207" name="Google Shape;1027;p37"/>
            <p:cNvSpPr/>
            <p:nvPr/>
          </p:nvSpPr>
          <p:spPr>
            <a:xfrm>
              <a:off x="6284050" y="2722175"/>
              <a:ext cx="29300" cy="24900"/>
            </a:xfrm>
            <a:custGeom>
              <a:avLst/>
              <a:gdLst/>
              <a:ahLst/>
              <a:cxnLst/>
              <a:rect l="l" t="t" r="r" b="b"/>
              <a:pathLst>
                <a:path w="1172" h="996" extrusionOk="0">
                  <a:moveTo>
                    <a:pt x="667" y="1"/>
                  </a:moveTo>
                  <a:cubicBezTo>
                    <a:pt x="230" y="1"/>
                    <a:pt x="1" y="529"/>
                    <a:pt x="322" y="850"/>
                  </a:cubicBezTo>
                  <a:cubicBezTo>
                    <a:pt x="422" y="950"/>
                    <a:pt x="546" y="995"/>
                    <a:pt x="668" y="995"/>
                  </a:cubicBezTo>
                  <a:cubicBezTo>
                    <a:pt x="924" y="995"/>
                    <a:pt x="1172" y="798"/>
                    <a:pt x="1172" y="495"/>
                  </a:cubicBezTo>
                  <a:cubicBezTo>
                    <a:pt x="1172" y="219"/>
                    <a:pt x="942" y="1"/>
                    <a:pt x="667"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208" name="Google Shape;1028;p37"/>
            <p:cNvSpPr/>
            <p:nvPr/>
          </p:nvSpPr>
          <p:spPr>
            <a:xfrm>
              <a:off x="6256525" y="2757775"/>
              <a:ext cx="68300" cy="58400"/>
            </a:xfrm>
            <a:custGeom>
              <a:avLst/>
              <a:gdLst/>
              <a:ahLst/>
              <a:cxnLst/>
              <a:rect l="l" t="t" r="r" b="b"/>
              <a:pathLst>
                <a:path w="2732" h="2336" extrusionOk="0">
                  <a:moveTo>
                    <a:pt x="1561" y="0"/>
                  </a:moveTo>
                  <a:cubicBezTo>
                    <a:pt x="528" y="0"/>
                    <a:pt x="0" y="1251"/>
                    <a:pt x="735" y="1986"/>
                  </a:cubicBezTo>
                  <a:cubicBezTo>
                    <a:pt x="976" y="2227"/>
                    <a:pt x="1271" y="2335"/>
                    <a:pt x="1559" y="2335"/>
                  </a:cubicBezTo>
                  <a:cubicBezTo>
                    <a:pt x="2160" y="2335"/>
                    <a:pt x="2732" y="1865"/>
                    <a:pt x="2732" y="1159"/>
                  </a:cubicBezTo>
                  <a:cubicBezTo>
                    <a:pt x="2732" y="517"/>
                    <a:pt x="2215" y="0"/>
                    <a:pt x="1561" y="0"/>
                  </a:cubicBezTo>
                  <a:close/>
                </a:path>
              </a:pathLst>
            </a:custGeom>
            <a:solidFill>
              <a:srgbClr val="F78F8F"/>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209" name="Google Shape;1029;p37"/>
            <p:cNvSpPr/>
            <p:nvPr/>
          </p:nvSpPr>
          <p:spPr>
            <a:xfrm>
              <a:off x="6005725" y="2504325"/>
              <a:ext cx="194025" cy="156475"/>
            </a:xfrm>
            <a:custGeom>
              <a:avLst/>
              <a:gdLst/>
              <a:ahLst/>
              <a:cxnLst/>
              <a:rect l="l" t="t" r="r" b="b"/>
              <a:pathLst>
                <a:path w="7761" h="6259" extrusionOk="0">
                  <a:moveTo>
                    <a:pt x="3454" y="0"/>
                  </a:moveTo>
                  <a:cubicBezTo>
                    <a:pt x="3001" y="0"/>
                    <a:pt x="2551" y="163"/>
                    <a:pt x="2136" y="532"/>
                  </a:cubicBezTo>
                  <a:cubicBezTo>
                    <a:pt x="1" y="2437"/>
                    <a:pt x="2032" y="4445"/>
                    <a:pt x="3398" y="5352"/>
                  </a:cubicBezTo>
                  <a:cubicBezTo>
                    <a:pt x="4374" y="6006"/>
                    <a:pt x="6853" y="6259"/>
                    <a:pt x="6853" y="6259"/>
                  </a:cubicBezTo>
                  <a:cubicBezTo>
                    <a:pt x="7760" y="3546"/>
                    <a:pt x="5570" y="0"/>
                    <a:pt x="3454" y="0"/>
                  </a:cubicBezTo>
                  <a:close/>
                </a:path>
              </a:pathLst>
            </a:custGeom>
            <a:solidFill>
              <a:srgbClr val="FFC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210" name="Google Shape;1030;p37"/>
            <p:cNvSpPr/>
            <p:nvPr/>
          </p:nvSpPr>
          <p:spPr>
            <a:xfrm>
              <a:off x="6197975" y="2535675"/>
              <a:ext cx="132875" cy="111925"/>
            </a:xfrm>
            <a:custGeom>
              <a:avLst/>
              <a:gdLst/>
              <a:ahLst/>
              <a:cxnLst/>
              <a:rect l="l" t="t" r="r" b="b"/>
              <a:pathLst>
                <a:path w="5315" h="4477" extrusionOk="0">
                  <a:moveTo>
                    <a:pt x="2847" y="1"/>
                  </a:moveTo>
                  <a:cubicBezTo>
                    <a:pt x="2847" y="1"/>
                    <a:pt x="1573" y="1619"/>
                    <a:pt x="1573" y="1619"/>
                  </a:cubicBezTo>
                  <a:cubicBezTo>
                    <a:pt x="1562" y="1619"/>
                    <a:pt x="1" y="253"/>
                    <a:pt x="1" y="253"/>
                  </a:cubicBezTo>
                  <a:lnTo>
                    <a:pt x="1" y="253"/>
                  </a:lnTo>
                  <a:lnTo>
                    <a:pt x="620" y="4006"/>
                  </a:lnTo>
                  <a:lnTo>
                    <a:pt x="4121" y="4477"/>
                  </a:lnTo>
                  <a:lnTo>
                    <a:pt x="5315" y="1424"/>
                  </a:lnTo>
                  <a:lnTo>
                    <a:pt x="3467" y="1917"/>
                  </a:lnTo>
                  <a:lnTo>
                    <a:pt x="2847" y="1"/>
                  </a:lnTo>
                  <a:close/>
                </a:path>
              </a:pathLst>
            </a:custGeom>
            <a:solidFill>
              <a:schemeClr val="accent2"/>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grpSp>
      <p:grpSp>
        <p:nvGrpSpPr>
          <p:cNvPr id="211" name="Google Shape;1012;p37"/>
          <p:cNvGrpSpPr/>
          <p:nvPr/>
        </p:nvGrpSpPr>
        <p:grpSpPr>
          <a:xfrm>
            <a:off x="7800742" y="2774527"/>
            <a:ext cx="754184" cy="767780"/>
            <a:chOff x="5949775" y="2481625"/>
            <a:chExt cx="407775" cy="445825"/>
          </a:xfrm>
        </p:grpSpPr>
        <p:sp>
          <p:nvSpPr>
            <p:cNvPr id="212" name="Google Shape;1013;p37"/>
            <p:cNvSpPr/>
            <p:nvPr/>
          </p:nvSpPr>
          <p:spPr>
            <a:xfrm>
              <a:off x="5949775" y="2746875"/>
              <a:ext cx="72925" cy="42200"/>
            </a:xfrm>
            <a:custGeom>
              <a:avLst/>
              <a:gdLst/>
              <a:ahLst/>
              <a:cxnLst/>
              <a:rect l="l" t="t" r="r" b="b"/>
              <a:pathLst>
                <a:path w="2917" h="1688" extrusionOk="0">
                  <a:moveTo>
                    <a:pt x="2916" y="0"/>
                  </a:moveTo>
                  <a:lnTo>
                    <a:pt x="1" y="849"/>
                  </a:lnTo>
                  <a:lnTo>
                    <a:pt x="2916" y="1687"/>
                  </a:lnTo>
                  <a:lnTo>
                    <a:pt x="2916" y="0"/>
                  </a:lnTo>
                  <a:close/>
                </a:path>
              </a:pathLst>
            </a:custGeom>
            <a:solidFill>
              <a:srgbClr val="84004C"/>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213" name="Google Shape;1014;p37"/>
            <p:cNvSpPr/>
            <p:nvPr/>
          </p:nvSpPr>
          <p:spPr>
            <a:xfrm>
              <a:off x="6061400" y="2481625"/>
              <a:ext cx="176625" cy="179175"/>
            </a:xfrm>
            <a:custGeom>
              <a:avLst/>
              <a:gdLst/>
              <a:ahLst/>
              <a:cxnLst/>
              <a:rect l="l" t="t" r="r" b="b"/>
              <a:pathLst>
                <a:path w="7065" h="7167" extrusionOk="0">
                  <a:moveTo>
                    <a:pt x="3451" y="1"/>
                  </a:moveTo>
                  <a:cubicBezTo>
                    <a:pt x="3204" y="1"/>
                    <a:pt x="2945" y="49"/>
                    <a:pt x="2675" y="154"/>
                  </a:cubicBezTo>
                  <a:cubicBezTo>
                    <a:pt x="1" y="1187"/>
                    <a:pt x="1206" y="3781"/>
                    <a:pt x="2158" y="5112"/>
                  </a:cubicBezTo>
                  <a:cubicBezTo>
                    <a:pt x="2858" y="6065"/>
                    <a:pt x="5085" y="7167"/>
                    <a:pt x="5085" y="7167"/>
                  </a:cubicBezTo>
                  <a:cubicBezTo>
                    <a:pt x="7064" y="4719"/>
                    <a:pt x="5876" y="1"/>
                    <a:pt x="3451" y="1"/>
                  </a:cubicBezTo>
                  <a:close/>
                </a:path>
              </a:pathLst>
            </a:custGeom>
            <a:solidFill>
              <a:schemeClr val="accent6">
                <a:lumMod val="50000"/>
              </a:schemeClr>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214" name="Google Shape;1015;p37"/>
            <p:cNvSpPr/>
            <p:nvPr/>
          </p:nvSpPr>
          <p:spPr>
            <a:xfrm>
              <a:off x="6060875" y="2857825"/>
              <a:ext cx="34425" cy="62000"/>
            </a:xfrm>
            <a:custGeom>
              <a:avLst/>
              <a:gdLst/>
              <a:ahLst/>
              <a:cxnLst/>
              <a:rect l="l" t="t" r="r" b="b"/>
              <a:pathLst>
                <a:path w="1377" h="2480" extrusionOk="0">
                  <a:moveTo>
                    <a:pt x="954" y="0"/>
                  </a:moveTo>
                  <a:cubicBezTo>
                    <a:pt x="814" y="0"/>
                    <a:pt x="670" y="71"/>
                    <a:pt x="607" y="233"/>
                  </a:cubicBezTo>
                  <a:cubicBezTo>
                    <a:pt x="377" y="819"/>
                    <a:pt x="182" y="1427"/>
                    <a:pt x="56" y="2047"/>
                  </a:cubicBezTo>
                  <a:cubicBezTo>
                    <a:pt x="1" y="2309"/>
                    <a:pt x="219" y="2480"/>
                    <a:pt x="422" y="2480"/>
                  </a:cubicBezTo>
                  <a:cubicBezTo>
                    <a:pt x="557" y="2480"/>
                    <a:pt x="685" y="2404"/>
                    <a:pt x="722" y="2230"/>
                  </a:cubicBezTo>
                  <a:cubicBezTo>
                    <a:pt x="859" y="1611"/>
                    <a:pt x="1043" y="1002"/>
                    <a:pt x="1273" y="417"/>
                  </a:cubicBezTo>
                  <a:cubicBezTo>
                    <a:pt x="1377" y="166"/>
                    <a:pt x="1169" y="0"/>
                    <a:pt x="954"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215" name="Google Shape;1016;p37"/>
            <p:cNvSpPr/>
            <p:nvPr/>
          </p:nvSpPr>
          <p:spPr>
            <a:xfrm>
              <a:off x="6123225" y="2865225"/>
              <a:ext cx="20400" cy="62225"/>
            </a:xfrm>
            <a:custGeom>
              <a:avLst/>
              <a:gdLst/>
              <a:ahLst/>
              <a:cxnLst/>
              <a:rect l="l" t="t" r="r" b="b"/>
              <a:pathLst>
                <a:path w="816" h="2489" extrusionOk="0">
                  <a:moveTo>
                    <a:pt x="473" y="0"/>
                  </a:moveTo>
                  <a:cubicBezTo>
                    <a:pt x="299" y="0"/>
                    <a:pt x="121" y="109"/>
                    <a:pt x="110" y="327"/>
                  </a:cubicBezTo>
                  <a:cubicBezTo>
                    <a:pt x="87" y="936"/>
                    <a:pt x="53" y="1544"/>
                    <a:pt x="18" y="2152"/>
                  </a:cubicBezTo>
                  <a:cubicBezTo>
                    <a:pt x="1" y="2376"/>
                    <a:pt x="164" y="2488"/>
                    <a:pt x="337" y="2488"/>
                  </a:cubicBezTo>
                  <a:cubicBezTo>
                    <a:pt x="509" y="2488"/>
                    <a:pt x="690" y="2376"/>
                    <a:pt x="707" y="2152"/>
                  </a:cubicBezTo>
                  <a:cubicBezTo>
                    <a:pt x="741" y="1544"/>
                    <a:pt x="776" y="936"/>
                    <a:pt x="810" y="327"/>
                  </a:cubicBezTo>
                  <a:cubicBezTo>
                    <a:pt x="816" y="109"/>
                    <a:pt x="646" y="0"/>
                    <a:pt x="473"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216" name="Google Shape;1017;p37"/>
            <p:cNvSpPr/>
            <p:nvPr/>
          </p:nvSpPr>
          <p:spPr>
            <a:xfrm>
              <a:off x="6197975" y="2865225"/>
              <a:ext cx="24825" cy="62125"/>
            </a:xfrm>
            <a:custGeom>
              <a:avLst/>
              <a:gdLst/>
              <a:ahLst/>
              <a:cxnLst/>
              <a:rect l="l" t="t" r="r" b="b"/>
              <a:pathLst>
                <a:path w="993" h="2485" extrusionOk="0">
                  <a:moveTo>
                    <a:pt x="344" y="0"/>
                  </a:moveTo>
                  <a:cubicBezTo>
                    <a:pt x="170" y="0"/>
                    <a:pt x="1" y="109"/>
                    <a:pt x="12" y="327"/>
                  </a:cubicBezTo>
                  <a:cubicBezTo>
                    <a:pt x="35" y="970"/>
                    <a:pt x="127" y="1613"/>
                    <a:pt x="265" y="2244"/>
                  </a:cubicBezTo>
                  <a:cubicBezTo>
                    <a:pt x="305" y="2412"/>
                    <a:pt x="434" y="2485"/>
                    <a:pt x="568" y="2485"/>
                  </a:cubicBezTo>
                  <a:cubicBezTo>
                    <a:pt x="774" y="2485"/>
                    <a:pt x="993" y="2313"/>
                    <a:pt x="930" y="2049"/>
                  </a:cubicBezTo>
                  <a:cubicBezTo>
                    <a:pt x="804" y="1487"/>
                    <a:pt x="724" y="913"/>
                    <a:pt x="701" y="327"/>
                  </a:cubicBezTo>
                  <a:cubicBezTo>
                    <a:pt x="695" y="109"/>
                    <a:pt x="517" y="0"/>
                    <a:pt x="344"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217" name="Google Shape;1018;p37"/>
            <p:cNvSpPr/>
            <p:nvPr/>
          </p:nvSpPr>
          <p:spPr>
            <a:xfrm>
              <a:off x="6246675" y="2860325"/>
              <a:ext cx="35175" cy="56050"/>
            </a:xfrm>
            <a:custGeom>
              <a:avLst/>
              <a:gdLst/>
              <a:ahLst/>
              <a:cxnLst/>
              <a:rect l="l" t="t" r="r" b="b"/>
              <a:pathLst>
                <a:path w="1407" h="2242" extrusionOk="0">
                  <a:moveTo>
                    <a:pt x="465" y="0"/>
                  </a:moveTo>
                  <a:cubicBezTo>
                    <a:pt x="244" y="0"/>
                    <a:pt x="1" y="252"/>
                    <a:pt x="119" y="535"/>
                  </a:cubicBezTo>
                  <a:cubicBezTo>
                    <a:pt x="325" y="1006"/>
                    <a:pt x="509" y="1499"/>
                    <a:pt x="658" y="1993"/>
                  </a:cubicBezTo>
                  <a:cubicBezTo>
                    <a:pt x="708" y="2167"/>
                    <a:pt x="847" y="2242"/>
                    <a:pt x="986" y="2242"/>
                  </a:cubicBezTo>
                  <a:cubicBezTo>
                    <a:pt x="1195" y="2242"/>
                    <a:pt x="1407" y="2071"/>
                    <a:pt x="1324" y="1809"/>
                  </a:cubicBezTo>
                  <a:cubicBezTo>
                    <a:pt x="1152" y="1258"/>
                    <a:pt x="956" y="707"/>
                    <a:pt x="715" y="179"/>
                  </a:cubicBezTo>
                  <a:cubicBezTo>
                    <a:pt x="661" y="53"/>
                    <a:pt x="565" y="0"/>
                    <a:pt x="465"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218" name="Google Shape;1019;p37"/>
            <p:cNvSpPr/>
            <p:nvPr/>
          </p:nvSpPr>
          <p:spPr>
            <a:xfrm>
              <a:off x="6096700" y="2834375"/>
              <a:ext cx="76625" cy="48225"/>
            </a:xfrm>
            <a:custGeom>
              <a:avLst/>
              <a:gdLst/>
              <a:ahLst/>
              <a:cxnLst/>
              <a:rect l="l" t="t" r="r" b="b"/>
              <a:pathLst>
                <a:path w="3065" h="1929" extrusionOk="0">
                  <a:moveTo>
                    <a:pt x="0" y="1"/>
                  </a:moveTo>
                  <a:lnTo>
                    <a:pt x="0" y="1"/>
                  </a:lnTo>
                  <a:cubicBezTo>
                    <a:pt x="126" y="586"/>
                    <a:pt x="299" y="1171"/>
                    <a:pt x="494" y="1734"/>
                  </a:cubicBezTo>
                  <a:cubicBezTo>
                    <a:pt x="953" y="1871"/>
                    <a:pt x="1423" y="1929"/>
                    <a:pt x="1894" y="1929"/>
                  </a:cubicBezTo>
                  <a:lnTo>
                    <a:pt x="3065" y="1929"/>
                  </a:lnTo>
                  <a:cubicBezTo>
                    <a:pt x="2881" y="1401"/>
                    <a:pt x="2743" y="873"/>
                    <a:pt x="2629" y="322"/>
                  </a:cubicBezTo>
                  <a:cubicBezTo>
                    <a:pt x="1745" y="288"/>
                    <a:pt x="873" y="173"/>
                    <a:pt x="0" y="1"/>
                  </a:cubicBezTo>
                  <a:close/>
                </a:path>
              </a:pathLst>
            </a:custGeom>
            <a:solidFill>
              <a:srgbClr val="FFA5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219" name="Google Shape;1020;p37"/>
            <p:cNvSpPr/>
            <p:nvPr/>
          </p:nvSpPr>
          <p:spPr>
            <a:xfrm>
              <a:off x="6081200" y="2625200"/>
              <a:ext cx="88975" cy="217225"/>
            </a:xfrm>
            <a:custGeom>
              <a:avLst/>
              <a:gdLst/>
              <a:ahLst/>
              <a:cxnLst/>
              <a:rect l="l" t="t" r="r" b="b"/>
              <a:pathLst>
                <a:path w="3559" h="8689" extrusionOk="0">
                  <a:moveTo>
                    <a:pt x="2514" y="1"/>
                  </a:moveTo>
                  <a:cubicBezTo>
                    <a:pt x="2009" y="1"/>
                    <a:pt x="1493" y="81"/>
                    <a:pt x="1010" y="230"/>
                  </a:cubicBezTo>
                  <a:cubicBezTo>
                    <a:pt x="138" y="2859"/>
                    <a:pt x="0" y="5670"/>
                    <a:pt x="609" y="8368"/>
                  </a:cubicBezTo>
                  <a:cubicBezTo>
                    <a:pt x="1481" y="8540"/>
                    <a:pt x="2365" y="8655"/>
                    <a:pt x="3249" y="8689"/>
                  </a:cubicBezTo>
                  <a:cubicBezTo>
                    <a:pt x="2663" y="5889"/>
                    <a:pt x="2916" y="2847"/>
                    <a:pt x="3558" y="1"/>
                  </a:cubicBezTo>
                  <a:close/>
                </a:path>
              </a:pathLst>
            </a:custGeom>
            <a:solidFill>
              <a:srgbClr val="FFDB45"/>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220" name="Google Shape;1021;p37"/>
            <p:cNvSpPr/>
            <p:nvPr/>
          </p:nvSpPr>
          <p:spPr>
            <a:xfrm>
              <a:off x="6031550" y="2816025"/>
              <a:ext cx="77500" cy="61700"/>
            </a:xfrm>
            <a:custGeom>
              <a:avLst/>
              <a:gdLst/>
              <a:ahLst/>
              <a:cxnLst/>
              <a:rect l="l" t="t" r="r" b="b"/>
              <a:pathLst>
                <a:path w="3100" h="2468" extrusionOk="0">
                  <a:moveTo>
                    <a:pt x="1" y="0"/>
                  </a:moveTo>
                  <a:cubicBezTo>
                    <a:pt x="667" y="1205"/>
                    <a:pt x="1780" y="2089"/>
                    <a:pt x="3100" y="2468"/>
                  </a:cubicBezTo>
                  <a:cubicBezTo>
                    <a:pt x="2893" y="1905"/>
                    <a:pt x="2732" y="1320"/>
                    <a:pt x="2595" y="735"/>
                  </a:cubicBezTo>
                  <a:cubicBezTo>
                    <a:pt x="1711" y="562"/>
                    <a:pt x="850" y="310"/>
                    <a:pt x="1"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221" name="Google Shape;1022;p37"/>
            <p:cNvSpPr/>
            <p:nvPr/>
          </p:nvSpPr>
          <p:spPr>
            <a:xfrm>
              <a:off x="6015500" y="2630950"/>
              <a:ext cx="90975" cy="203450"/>
            </a:xfrm>
            <a:custGeom>
              <a:avLst/>
              <a:gdLst/>
              <a:ahLst/>
              <a:cxnLst/>
              <a:rect l="l" t="t" r="r" b="b"/>
              <a:pathLst>
                <a:path w="3639" h="8138" extrusionOk="0">
                  <a:moveTo>
                    <a:pt x="3638" y="0"/>
                  </a:moveTo>
                  <a:lnTo>
                    <a:pt x="3638" y="0"/>
                  </a:lnTo>
                  <a:cubicBezTo>
                    <a:pt x="1481" y="677"/>
                    <a:pt x="0" y="2663"/>
                    <a:pt x="0" y="4924"/>
                  </a:cubicBezTo>
                  <a:cubicBezTo>
                    <a:pt x="0" y="5796"/>
                    <a:pt x="218" y="6646"/>
                    <a:pt x="643" y="7403"/>
                  </a:cubicBezTo>
                  <a:cubicBezTo>
                    <a:pt x="1492" y="7713"/>
                    <a:pt x="2353" y="7965"/>
                    <a:pt x="3237" y="8138"/>
                  </a:cubicBezTo>
                  <a:cubicBezTo>
                    <a:pt x="2628" y="5440"/>
                    <a:pt x="2766" y="2629"/>
                    <a:pt x="3638"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222" name="Google Shape;1023;p37"/>
            <p:cNvSpPr/>
            <p:nvPr/>
          </p:nvSpPr>
          <p:spPr>
            <a:xfrm>
              <a:off x="6162400" y="2838400"/>
              <a:ext cx="86400" cy="44200"/>
            </a:xfrm>
            <a:custGeom>
              <a:avLst/>
              <a:gdLst/>
              <a:ahLst/>
              <a:cxnLst/>
              <a:rect l="l" t="t" r="r" b="b"/>
              <a:pathLst>
                <a:path w="3456" h="1768" extrusionOk="0">
                  <a:moveTo>
                    <a:pt x="3019" y="0"/>
                  </a:moveTo>
                  <a:cubicBezTo>
                    <a:pt x="2263" y="122"/>
                    <a:pt x="1500" y="178"/>
                    <a:pt x="736" y="178"/>
                  </a:cubicBezTo>
                  <a:cubicBezTo>
                    <a:pt x="491" y="178"/>
                    <a:pt x="246" y="172"/>
                    <a:pt x="1" y="161"/>
                  </a:cubicBezTo>
                  <a:lnTo>
                    <a:pt x="1" y="161"/>
                  </a:lnTo>
                  <a:cubicBezTo>
                    <a:pt x="104" y="712"/>
                    <a:pt x="253" y="1240"/>
                    <a:pt x="425" y="1768"/>
                  </a:cubicBezTo>
                  <a:lnTo>
                    <a:pt x="2652" y="1768"/>
                  </a:lnTo>
                  <a:cubicBezTo>
                    <a:pt x="2916" y="1768"/>
                    <a:pt x="3191" y="1756"/>
                    <a:pt x="3455" y="1710"/>
                  </a:cubicBezTo>
                  <a:cubicBezTo>
                    <a:pt x="3283" y="1148"/>
                    <a:pt x="3145" y="574"/>
                    <a:pt x="3019"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223" name="Google Shape;1024;p37"/>
            <p:cNvSpPr/>
            <p:nvPr/>
          </p:nvSpPr>
          <p:spPr>
            <a:xfrm>
              <a:off x="6147775" y="2625200"/>
              <a:ext cx="93850" cy="217650"/>
            </a:xfrm>
            <a:custGeom>
              <a:avLst/>
              <a:gdLst/>
              <a:ahLst/>
              <a:cxnLst/>
              <a:rect l="l" t="t" r="r" b="b"/>
              <a:pathLst>
                <a:path w="3754" h="8706" extrusionOk="0">
                  <a:moveTo>
                    <a:pt x="884" y="1"/>
                  </a:moveTo>
                  <a:cubicBezTo>
                    <a:pt x="253" y="2836"/>
                    <a:pt x="0" y="5889"/>
                    <a:pt x="574" y="8689"/>
                  </a:cubicBezTo>
                  <a:cubicBezTo>
                    <a:pt x="822" y="8700"/>
                    <a:pt x="1069" y="8706"/>
                    <a:pt x="1316" y="8706"/>
                  </a:cubicBezTo>
                  <a:cubicBezTo>
                    <a:pt x="2086" y="8706"/>
                    <a:pt x="2851" y="8650"/>
                    <a:pt x="3616" y="8528"/>
                  </a:cubicBezTo>
                  <a:cubicBezTo>
                    <a:pt x="3019" y="5739"/>
                    <a:pt x="2973" y="2847"/>
                    <a:pt x="3753" y="35"/>
                  </a:cubicBezTo>
                  <a:cubicBezTo>
                    <a:pt x="3581" y="12"/>
                    <a:pt x="3409" y="1"/>
                    <a:pt x="3237"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224" name="Google Shape;1025;p37"/>
            <p:cNvSpPr/>
            <p:nvPr/>
          </p:nvSpPr>
          <p:spPr>
            <a:xfrm>
              <a:off x="6222075" y="2626075"/>
              <a:ext cx="135475" cy="212350"/>
            </a:xfrm>
            <a:custGeom>
              <a:avLst/>
              <a:gdLst/>
              <a:ahLst/>
              <a:cxnLst/>
              <a:rect l="l" t="t" r="r" b="b"/>
              <a:pathLst>
                <a:path w="5419" h="8494" extrusionOk="0">
                  <a:moveTo>
                    <a:pt x="793" y="0"/>
                  </a:moveTo>
                  <a:cubicBezTo>
                    <a:pt x="1" y="2812"/>
                    <a:pt x="47" y="5704"/>
                    <a:pt x="644" y="8493"/>
                  </a:cubicBezTo>
                  <a:cubicBezTo>
                    <a:pt x="2285" y="8241"/>
                    <a:pt x="3834" y="7690"/>
                    <a:pt x="5131" y="6795"/>
                  </a:cubicBezTo>
                  <a:cubicBezTo>
                    <a:pt x="5326" y="6255"/>
                    <a:pt x="5418" y="5693"/>
                    <a:pt x="5418" y="5119"/>
                  </a:cubicBezTo>
                  <a:cubicBezTo>
                    <a:pt x="5407" y="2479"/>
                    <a:pt x="3410" y="264"/>
                    <a:pt x="793" y="0"/>
                  </a:cubicBezTo>
                  <a:close/>
                </a:path>
              </a:pathLst>
            </a:custGeom>
            <a:solidFill>
              <a:srgbClr val="FFDB45"/>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225" name="Google Shape;1026;p37"/>
            <p:cNvSpPr/>
            <p:nvPr/>
          </p:nvSpPr>
          <p:spPr>
            <a:xfrm>
              <a:off x="6238150" y="2795925"/>
              <a:ext cx="112225" cy="85250"/>
            </a:xfrm>
            <a:custGeom>
              <a:avLst/>
              <a:gdLst/>
              <a:ahLst/>
              <a:cxnLst/>
              <a:rect l="l" t="t" r="r" b="b"/>
              <a:pathLst>
                <a:path w="4489" h="3410" extrusionOk="0">
                  <a:moveTo>
                    <a:pt x="4488" y="1"/>
                  </a:moveTo>
                  <a:lnTo>
                    <a:pt x="4488" y="1"/>
                  </a:lnTo>
                  <a:cubicBezTo>
                    <a:pt x="3180" y="896"/>
                    <a:pt x="1630" y="1447"/>
                    <a:pt x="1" y="1699"/>
                  </a:cubicBezTo>
                  <a:cubicBezTo>
                    <a:pt x="115" y="2273"/>
                    <a:pt x="265" y="2847"/>
                    <a:pt x="425" y="3409"/>
                  </a:cubicBezTo>
                  <a:cubicBezTo>
                    <a:pt x="2307" y="3099"/>
                    <a:pt x="3857" y="1803"/>
                    <a:pt x="4488" y="1"/>
                  </a:cubicBezTo>
                  <a:close/>
                </a:path>
              </a:pathLst>
            </a:custGeom>
            <a:solidFill>
              <a:srgbClr val="FFA5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226" name="Google Shape;1027;p37"/>
            <p:cNvSpPr/>
            <p:nvPr/>
          </p:nvSpPr>
          <p:spPr>
            <a:xfrm>
              <a:off x="6284050" y="2722175"/>
              <a:ext cx="29300" cy="24900"/>
            </a:xfrm>
            <a:custGeom>
              <a:avLst/>
              <a:gdLst/>
              <a:ahLst/>
              <a:cxnLst/>
              <a:rect l="l" t="t" r="r" b="b"/>
              <a:pathLst>
                <a:path w="1172" h="996" extrusionOk="0">
                  <a:moveTo>
                    <a:pt x="667" y="1"/>
                  </a:moveTo>
                  <a:cubicBezTo>
                    <a:pt x="230" y="1"/>
                    <a:pt x="1" y="529"/>
                    <a:pt x="322" y="850"/>
                  </a:cubicBezTo>
                  <a:cubicBezTo>
                    <a:pt x="422" y="950"/>
                    <a:pt x="546" y="995"/>
                    <a:pt x="668" y="995"/>
                  </a:cubicBezTo>
                  <a:cubicBezTo>
                    <a:pt x="924" y="995"/>
                    <a:pt x="1172" y="798"/>
                    <a:pt x="1172" y="495"/>
                  </a:cubicBezTo>
                  <a:cubicBezTo>
                    <a:pt x="1172" y="219"/>
                    <a:pt x="942" y="1"/>
                    <a:pt x="667"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227" name="Google Shape;1028;p37"/>
            <p:cNvSpPr/>
            <p:nvPr/>
          </p:nvSpPr>
          <p:spPr>
            <a:xfrm>
              <a:off x="6256525" y="2757775"/>
              <a:ext cx="68300" cy="58400"/>
            </a:xfrm>
            <a:custGeom>
              <a:avLst/>
              <a:gdLst/>
              <a:ahLst/>
              <a:cxnLst/>
              <a:rect l="l" t="t" r="r" b="b"/>
              <a:pathLst>
                <a:path w="2732" h="2336" extrusionOk="0">
                  <a:moveTo>
                    <a:pt x="1561" y="0"/>
                  </a:moveTo>
                  <a:cubicBezTo>
                    <a:pt x="528" y="0"/>
                    <a:pt x="0" y="1251"/>
                    <a:pt x="735" y="1986"/>
                  </a:cubicBezTo>
                  <a:cubicBezTo>
                    <a:pt x="976" y="2227"/>
                    <a:pt x="1271" y="2335"/>
                    <a:pt x="1559" y="2335"/>
                  </a:cubicBezTo>
                  <a:cubicBezTo>
                    <a:pt x="2160" y="2335"/>
                    <a:pt x="2732" y="1865"/>
                    <a:pt x="2732" y="1159"/>
                  </a:cubicBezTo>
                  <a:cubicBezTo>
                    <a:pt x="2732" y="517"/>
                    <a:pt x="2215" y="0"/>
                    <a:pt x="1561" y="0"/>
                  </a:cubicBezTo>
                  <a:close/>
                </a:path>
              </a:pathLst>
            </a:custGeom>
            <a:solidFill>
              <a:srgbClr val="F78F8F"/>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228" name="Google Shape;1029;p37"/>
            <p:cNvSpPr/>
            <p:nvPr/>
          </p:nvSpPr>
          <p:spPr>
            <a:xfrm>
              <a:off x="6005725" y="2504325"/>
              <a:ext cx="194025" cy="156475"/>
            </a:xfrm>
            <a:custGeom>
              <a:avLst/>
              <a:gdLst/>
              <a:ahLst/>
              <a:cxnLst/>
              <a:rect l="l" t="t" r="r" b="b"/>
              <a:pathLst>
                <a:path w="7761" h="6259" extrusionOk="0">
                  <a:moveTo>
                    <a:pt x="3454" y="0"/>
                  </a:moveTo>
                  <a:cubicBezTo>
                    <a:pt x="3001" y="0"/>
                    <a:pt x="2551" y="163"/>
                    <a:pt x="2136" y="532"/>
                  </a:cubicBezTo>
                  <a:cubicBezTo>
                    <a:pt x="1" y="2437"/>
                    <a:pt x="2032" y="4445"/>
                    <a:pt x="3398" y="5352"/>
                  </a:cubicBezTo>
                  <a:cubicBezTo>
                    <a:pt x="4374" y="6006"/>
                    <a:pt x="6853" y="6259"/>
                    <a:pt x="6853" y="6259"/>
                  </a:cubicBezTo>
                  <a:cubicBezTo>
                    <a:pt x="7760" y="3546"/>
                    <a:pt x="5570" y="0"/>
                    <a:pt x="3454" y="0"/>
                  </a:cubicBezTo>
                  <a:close/>
                </a:path>
              </a:pathLst>
            </a:custGeom>
            <a:solidFill>
              <a:srgbClr val="FFC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229" name="Google Shape;1030;p37"/>
            <p:cNvSpPr/>
            <p:nvPr/>
          </p:nvSpPr>
          <p:spPr>
            <a:xfrm>
              <a:off x="6197975" y="2535675"/>
              <a:ext cx="132875" cy="111925"/>
            </a:xfrm>
            <a:custGeom>
              <a:avLst/>
              <a:gdLst/>
              <a:ahLst/>
              <a:cxnLst/>
              <a:rect l="l" t="t" r="r" b="b"/>
              <a:pathLst>
                <a:path w="5315" h="4477" extrusionOk="0">
                  <a:moveTo>
                    <a:pt x="2847" y="1"/>
                  </a:moveTo>
                  <a:cubicBezTo>
                    <a:pt x="2847" y="1"/>
                    <a:pt x="1573" y="1619"/>
                    <a:pt x="1573" y="1619"/>
                  </a:cubicBezTo>
                  <a:cubicBezTo>
                    <a:pt x="1562" y="1619"/>
                    <a:pt x="1" y="253"/>
                    <a:pt x="1" y="253"/>
                  </a:cubicBezTo>
                  <a:lnTo>
                    <a:pt x="1" y="253"/>
                  </a:lnTo>
                  <a:lnTo>
                    <a:pt x="620" y="4006"/>
                  </a:lnTo>
                  <a:lnTo>
                    <a:pt x="4121" y="4477"/>
                  </a:lnTo>
                  <a:lnTo>
                    <a:pt x="5315" y="1424"/>
                  </a:lnTo>
                  <a:lnTo>
                    <a:pt x="3467" y="1917"/>
                  </a:lnTo>
                  <a:lnTo>
                    <a:pt x="2847" y="1"/>
                  </a:lnTo>
                  <a:close/>
                </a:path>
              </a:pathLst>
            </a:custGeom>
            <a:solidFill>
              <a:schemeClr val="accent2"/>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grpSp>
      <p:grpSp>
        <p:nvGrpSpPr>
          <p:cNvPr id="41" name="Group 40"/>
          <p:cNvGrpSpPr/>
          <p:nvPr/>
        </p:nvGrpSpPr>
        <p:grpSpPr>
          <a:xfrm>
            <a:off x="634060" y="493207"/>
            <a:ext cx="8059630" cy="1303332"/>
            <a:chOff x="614791" y="53448"/>
            <a:chExt cx="8500391" cy="1374608"/>
          </a:xfrm>
        </p:grpSpPr>
        <p:sp>
          <p:nvSpPr>
            <p:cNvPr id="40" name="Rounded Rectangle 39"/>
            <p:cNvSpPr/>
            <p:nvPr/>
          </p:nvSpPr>
          <p:spPr>
            <a:xfrm>
              <a:off x="614791" y="53448"/>
              <a:ext cx="8500391" cy="1374608"/>
            </a:xfrm>
            <a:prstGeom prst="roundRect">
              <a:avLst/>
            </a:prstGeom>
            <a:solidFill>
              <a:schemeClr val="bg1">
                <a:alpha val="54902"/>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66943" rtl="0" eaLnBrk="1" fontAlgn="base" latinLnBrk="0" hangingPunct="1">
                <a:lnSpc>
                  <a:spcPct val="100000"/>
                </a:lnSpc>
                <a:spcBef>
                  <a:spcPct val="0"/>
                </a:spcBef>
                <a:spcAft>
                  <a:spcPct val="0"/>
                </a:spcAft>
                <a:buClrTx/>
                <a:buSzTx/>
                <a:buFontTx/>
                <a:buNone/>
                <a:tabLst/>
                <a:defRPr/>
              </a:pPr>
              <a:endParaRPr kumimoji="0" lang="en-US" sz="1707" b="0" i="0" u="none" strike="noStrike" kern="1200" cap="none" spc="0" normalizeH="0" baseline="0" noProof="0">
                <a:ln>
                  <a:noFill/>
                </a:ln>
                <a:solidFill>
                  <a:prstClr val="white"/>
                </a:solidFill>
                <a:effectLst/>
                <a:uLnTx/>
                <a:uFillTx/>
                <a:latin typeface="Calibri"/>
                <a:ea typeface="+mn-ea"/>
                <a:cs typeface="+mn-cs"/>
              </a:endParaRPr>
            </a:p>
          </p:txBody>
        </p:sp>
        <p:sp>
          <p:nvSpPr>
            <p:cNvPr id="249" name="Rectangle 248"/>
            <p:cNvSpPr/>
            <p:nvPr/>
          </p:nvSpPr>
          <p:spPr>
            <a:xfrm>
              <a:off x="986389" y="79032"/>
              <a:ext cx="7652177" cy="1200192"/>
            </a:xfrm>
            <a:prstGeom prst="rect">
              <a:avLst/>
            </a:prstGeom>
            <a:noFill/>
          </p:spPr>
          <p:txBody>
            <a:bodyPr wrap="square" lIns="86699" tIns="43349" rIns="86699" bIns="43349">
              <a:spAutoFit/>
            </a:bodyPr>
            <a:lstStyle/>
            <a:p>
              <a:pPr marL="0" marR="0" lvl="0" indent="0" algn="ctr" defTabSz="866943" rtl="0" eaLnBrk="1" fontAlgn="base" latinLnBrk="0" hangingPunct="1">
                <a:lnSpc>
                  <a:spcPct val="100000"/>
                </a:lnSpc>
                <a:spcBef>
                  <a:spcPct val="0"/>
                </a:spcBef>
                <a:spcAft>
                  <a:spcPct val="0"/>
                </a:spcAft>
                <a:buClrTx/>
                <a:buSzTx/>
                <a:buFontTx/>
                <a:buNone/>
                <a:tabLst/>
                <a:defRPr/>
              </a:pPr>
              <a:r>
                <a:rPr kumimoji="0" lang="en-US" sz="3413" b="1" i="0" u="none" strike="noStrike" kern="1200" cap="none" spc="0" normalizeH="0" baseline="0" noProof="0" dirty="0" err="1">
                  <a:ln>
                    <a:noFill/>
                  </a:ln>
                  <a:solidFill>
                    <a:srgbClr val="C00000"/>
                  </a:solidFill>
                  <a:effectLst/>
                  <a:uLnTx/>
                  <a:uFillTx/>
                  <a:latin typeface="Calibri" panose="020F0502020204030204" pitchFamily="34" charset="0"/>
                  <a:ea typeface="宋体" panose="02010600030101010101" pitchFamily="2" charset="-122"/>
                  <a:cs typeface="+mn-cs"/>
                </a:rPr>
                <a:t>Cảm</a:t>
              </a:r>
              <a:r>
                <a:rPr kumimoji="0" lang="en-US" sz="3413" b="1" i="0" u="none" strike="noStrike" kern="1200" cap="none" spc="0" normalizeH="0" baseline="0" noProof="0" dirty="0">
                  <a:ln>
                    <a:noFill/>
                  </a:ln>
                  <a:solidFill>
                    <a:srgbClr val="C00000"/>
                  </a:solidFill>
                  <a:effectLst/>
                  <a:uLnTx/>
                  <a:uFillTx/>
                  <a:latin typeface="Calibri" panose="020F0502020204030204" pitchFamily="34" charset="0"/>
                  <a:ea typeface="宋体" panose="02010600030101010101" pitchFamily="2" charset="-122"/>
                  <a:cs typeface="+mn-cs"/>
                </a:rPr>
                <a:t> </a:t>
              </a:r>
              <a:r>
                <a:rPr kumimoji="0" lang="en-US" sz="3413" b="1" i="0" u="none" strike="noStrike" kern="1200" cap="none" spc="0" normalizeH="0" baseline="0" noProof="0" dirty="0" err="1">
                  <a:ln>
                    <a:noFill/>
                  </a:ln>
                  <a:solidFill>
                    <a:srgbClr val="C00000"/>
                  </a:solidFill>
                  <a:effectLst/>
                  <a:uLnTx/>
                  <a:uFillTx/>
                  <a:latin typeface="Calibri" panose="020F0502020204030204" pitchFamily="34" charset="0"/>
                  <a:ea typeface="宋体" panose="02010600030101010101" pitchFamily="2" charset="-122"/>
                  <a:cs typeface="+mn-cs"/>
                </a:rPr>
                <a:t>ơn</a:t>
              </a:r>
              <a:r>
                <a:rPr kumimoji="0" lang="en-US" sz="3413" b="1" i="0" u="none" strike="noStrike" kern="1200" cap="none" spc="0" normalizeH="0" baseline="0" noProof="0" dirty="0">
                  <a:ln>
                    <a:noFill/>
                  </a:ln>
                  <a:solidFill>
                    <a:srgbClr val="C00000"/>
                  </a:solidFill>
                  <a:effectLst/>
                  <a:uLnTx/>
                  <a:uFillTx/>
                  <a:latin typeface="Calibri" panose="020F0502020204030204" pitchFamily="34" charset="0"/>
                  <a:ea typeface="宋体" panose="02010600030101010101" pitchFamily="2" charset="-122"/>
                  <a:cs typeface="+mn-cs"/>
                </a:rPr>
                <a:t> </a:t>
              </a:r>
              <a:r>
                <a:rPr kumimoji="0" lang="en-US" sz="3413" b="1" i="0" u="none" strike="noStrike" kern="1200" cap="none" spc="0" normalizeH="0" baseline="0" noProof="0" dirty="0" err="1">
                  <a:ln>
                    <a:noFill/>
                  </a:ln>
                  <a:solidFill>
                    <a:srgbClr val="C00000"/>
                  </a:solidFill>
                  <a:effectLst/>
                  <a:uLnTx/>
                  <a:uFillTx/>
                  <a:latin typeface="Calibri" panose="020F0502020204030204" pitchFamily="34" charset="0"/>
                  <a:ea typeface="宋体" panose="02010600030101010101" pitchFamily="2" charset="-122"/>
                  <a:cs typeface="+mn-cs"/>
                </a:rPr>
                <a:t>các</a:t>
              </a:r>
              <a:r>
                <a:rPr kumimoji="0" lang="en-US" sz="3413" b="1" i="0" u="none" strike="noStrike" kern="1200" cap="none" spc="0" normalizeH="0" baseline="0" noProof="0" dirty="0">
                  <a:ln>
                    <a:noFill/>
                  </a:ln>
                  <a:solidFill>
                    <a:srgbClr val="C00000"/>
                  </a:solidFill>
                  <a:effectLst/>
                  <a:uLnTx/>
                  <a:uFillTx/>
                  <a:latin typeface="Calibri" panose="020F0502020204030204" pitchFamily="34" charset="0"/>
                  <a:ea typeface="宋体" panose="02010600030101010101" pitchFamily="2" charset="-122"/>
                  <a:cs typeface="+mn-cs"/>
                </a:rPr>
                <a:t> </a:t>
              </a:r>
              <a:r>
                <a:rPr kumimoji="0" lang="en-US" sz="3413" b="1" i="0" u="none" strike="noStrike" kern="1200" cap="none" spc="0" normalizeH="0" baseline="0" noProof="0" dirty="0" err="1">
                  <a:ln>
                    <a:noFill/>
                  </a:ln>
                  <a:solidFill>
                    <a:srgbClr val="C00000"/>
                  </a:solidFill>
                  <a:effectLst/>
                  <a:uLnTx/>
                  <a:uFillTx/>
                  <a:latin typeface="Calibri" panose="020F0502020204030204" pitchFamily="34" charset="0"/>
                  <a:ea typeface="宋体" panose="02010600030101010101" pitchFamily="2" charset="-122"/>
                  <a:cs typeface="+mn-cs"/>
                </a:rPr>
                <a:t>bạn</a:t>
              </a:r>
              <a:r>
                <a:rPr kumimoji="0" lang="en-US" sz="3413" b="1" i="0" u="none" strike="noStrike" kern="1200" cap="none" spc="0" normalizeH="0" baseline="0" noProof="0" dirty="0">
                  <a:ln>
                    <a:noFill/>
                  </a:ln>
                  <a:solidFill>
                    <a:srgbClr val="C00000"/>
                  </a:solidFill>
                  <a:effectLst/>
                  <a:uLnTx/>
                  <a:uFillTx/>
                  <a:latin typeface="Calibri" panose="020F0502020204030204" pitchFamily="34" charset="0"/>
                  <a:ea typeface="宋体" panose="02010600030101010101" pitchFamily="2" charset="-122"/>
                  <a:cs typeface="+mn-cs"/>
                </a:rPr>
                <a:t> </a:t>
              </a:r>
              <a:r>
                <a:rPr kumimoji="0" lang="en-US" sz="3413" b="1" i="0" u="none" strike="noStrike" kern="1200" cap="none" spc="0" normalizeH="0" baseline="0" noProof="0" dirty="0" err="1">
                  <a:ln>
                    <a:noFill/>
                  </a:ln>
                  <a:solidFill>
                    <a:srgbClr val="C00000"/>
                  </a:solidFill>
                  <a:effectLst/>
                  <a:uLnTx/>
                  <a:uFillTx/>
                  <a:latin typeface="Calibri" panose="020F0502020204030204" pitchFamily="34" charset="0"/>
                  <a:ea typeface="宋体" panose="02010600030101010101" pitchFamily="2" charset="-122"/>
                  <a:cs typeface="+mn-cs"/>
                </a:rPr>
                <a:t>giúp</a:t>
              </a:r>
              <a:r>
                <a:rPr kumimoji="0" lang="en-US" sz="3413" b="1" i="0" u="none" strike="noStrike" kern="1200" cap="none" spc="0" normalizeH="0" baseline="0" noProof="0" dirty="0">
                  <a:ln>
                    <a:noFill/>
                  </a:ln>
                  <a:solidFill>
                    <a:srgbClr val="C00000"/>
                  </a:solidFill>
                  <a:effectLst/>
                  <a:uLnTx/>
                  <a:uFillTx/>
                  <a:latin typeface="Calibri" panose="020F0502020204030204" pitchFamily="34" charset="0"/>
                  <a:ea typeface="宋体" panose="02010600030101010101" pitchFamily="2" charset="-122"/>
                  <a:cs typeface="+mn-cs"/>
                </a:rPr>
                <a:t> </a:t>
              </a:r>
              <a:r>
                <a:rPr kumimoji="0" lang="en-US" sz="3413" b="1" i="0" u="none" strike="noStrike" kern="1200" cap="none" spc="0" normalizeH="0" baseline="0" noProof="0" dirty="0" err="1">
                  <a:ln>
                    <a:noFill/>
                  </a:ln>
                  <a:solidFill>
                    <a:srgbClr val="C00000"/>
                  </a:solidFill>
                  <a:effectLst/>
                  <a:uLnTx/>
                  <a:uFillTx/>
                  <a:latin typeface="Calibri" panose="020F0502020204030204" pitchFamily="34" charset="0"/>
                  <a:ea typeface="宋体" panose="02010600030101010101" pitchFamily="2" charset="-122"/>
                  <a:cs typeface="+mn-cs"/>
                </a:rPr>
                <a:t>chúng</a:t>
              </a:r>
              <a:r>
                <a:rPr kumimoji="0" lang="en-US" sz="3413" b="1" i="0" u="none" strike="noStrike" kern="1200" cap="none" spc="0" normalizeH="0" baseline="0" noProof="0" dirty="0">
                  <a:ln>
                    <a:noFill/>
                  </a:ln>
                  <a:solidFill>
                    <a:srgbClr val="C00000"/>
                  </a:solidFill>
                  <a:effectLst/>
                  <a:uLnTx/>
                  <a:uFillTx/>
                  <a:latin typeface="Calibri" panose="020F0502020204030204" pitchFamily="34" charset="0"/>
                  <a:ea typeface="宋体" panose="02010600030101010101" pitchFamily="2" charset="-122"/>
                  <a:cs typeface="+mn-cs"/>
                </a:rPr>
                <a:t> </a:t>
              </a:r>
              <a:r>
                <a:rPr kumimoji="0" lang="en-US" sz="3413" b="1" i="0" u="none" strike="noStrike" kern="1200" cap="none" spc="0" normalizeH="0" baseline="0" noProof="0" dirty="0" err="1">
                  <a:ln>
                    <a:noFill/>
                  </a:ln>
                  <a:solidFill>
                    <a:srgbClr val="C00000"/>
                  </a:solidFill>
                  <a:effectLst/>
                  <a:uLnTx/>
                  <a:uFillTx/>
                  <a:latin typeface="Calibri" panose="020F0502020204030204" pitchFamily="34" charset="0"/>
                  <a:ea typeface="宋体" panose="02010600030101010101" pitchFamily="2" charset="-122"/>
                  <a:cs typeface="+mn-cs"/>
                </a:rPr>
                <a:t>mình</a:t>
              </a:r>
              <a:r>
                <a:rPr kumimoji="0" lang="en-US" sz="3413" b="1" i="0" u="none" strike="noStrike" kern="1200" cap="none" spc="0" normalizeH="0" baseline="0" noProof="0" dirty="0">
                  <a:ln>
                    <a:noFill/>
                  </a:ln>
                  <a:solidFill>
                    <a:srgbClr val="C00000"/>
                  </a:solidFill>
                  <a:effectLst/>
                  <a:uLnTx/>
                  <a:uFillTx/>
                  <a:latin typeface="Calibri" panose="020F0502020204030204" pitchFamily="34" charset="0"/>
                  <a:ea typeface="宋体" panose="02010600030101010101" pitchFamily="2" charset="-122"/>
                  <a:cs typeface="+mn-cs"/>
                </a:rPr>
                <a:t> </a:t>
              </a:r>
              <a:r>
                <a:rPr kumimoji="0" lang="en-US" sz="3413" b="1" i="0" u="none" strike="noStrike" kern="1200" cap="none" spc="0" normalizeH="0" baseline="0" noProof="0" dirty="0" err="1">
                  <a:ln>
                    <a:noFill/>
                  </a:ln>
                  <a:solidFill>
                    <a:srgbClr val="C00000"/>
                  </a:solidFill>
                  <a:effectLst/>
                  <a:uLnTx/>
                  <a:uFillTx/>
                  <a:latin typeface="Calibri" panose="020F0502020204030204" pitchFamily="34" charset="0"/>
                  <a:ea typeface="宋体" panose="02010600030101010101" pitchFamily="2" charset="-122"/>
                  <a:cs typeface="+mn-cs"/>
                </a:rPr>
                <a:t>nhé</a:t>
              </a:r>
              <a:r>
                <a:rPr kumimoji="0" lang="en-US" sz="3413" b="1" i="0" u="none" strike="noStrike" kern="1200" cap="none" spc="0" normalizeH="0" baseline="0" noProof="0" dirty="0">
                  <a:ln>
                    <a:noFill/>
                  </a:ln>
                  <a:solidFill>
                    <a:srgbClr val="C00000"/>
                  </a:solidFill>
                  <a:effectLst/>
                  <a:uLnTx/>
                  <a:uFillTx/>
                  <a:latin typeface="Calibri" panose="020F0502020204030204" pitchFamily="34" charset="0"/>
                  <a:ea typeface="宋体" panose="02010600030101010101" pitchFamily="2" charset="-122"/>
                  <a:cs typeface="+mn-cs"/>
                </a:rPr>
                <a:t>! </a:t>
              </a:r>
              <a:r>
                <a:rPr kumimoji="0" lang="en-US" sz="3413" b="1" i="0" u="none" strike="noStrike" kern="1200" cap="none" spc="0" normalizeH="0" baseline="0" noProof="0" dirty="0" err="1">
                  <a:ln>
                    <a:noFill/>
                  </a:ln>
                  <a:solidFill>
                    <a:srgbClr val="C00000"/>
                  </a:solidFill>
                  <a:effectLst/>
                  <a:uLnTx/>
                  <a:uFillTx/>
                  <a:latin typeface="Calibri" panose="020F0502020204030204" pitchFamily="34" charset="0"/>
                  <a:ea typeface="宋体" panose="02010600030101010101" pitchFamily="2" charset="-122"/>
                  <a:cs typeface="+mn-cs"/>
                </a:rPr>
                <a:t>Mật</a:t>
              </a:r>
              <a:r>
                <a:rPr kumimoji="0" lang="en-US" sz="3413" b="1" i="0" u="none" strike="noStrike" kern="1200" cap="none" spc="0" normalizeH="0" baseline="0" noProof="0" dirty="0">
                  <a:ln>
                    <a:noFill/>
                  </a:ln>
                  <a:solidFill>
                    <a:srgbClr val="C00000"/>
                  </a:solidFill>
                  <a:effectLst/>
                  <a:uLnTx/>
                  <a:uFillTx/>
                  <a:latin typeface="Calibri" panose="020F0502020204030204" pitchFamily="34" charset="0"/>
                  <a:ea typeface="宋体" panose="02010600030101010101" pitchFamily="2" charset="-122"/>
                  <a:cs typeface="+mn-cs"/>
                </a:rPr>
                <a:t> </a:t>
              </a:r>
              <a:r>
                <a:rPr kumimoji="0" lang="en-US" sz="3413" b="1" i="0" u="none" strike="noStrike" kern="1200" cap="none" spc="0" normalizeH="0" baseline="0" noProof="0" dirty="0" err="1">
                  <a:ln>
                    <a:noFill/>
                  </a:ln>
                  <a:solidFill>
                    <a:srgbClr val="C00000"/>
                  </a:solidFill>
                  <a:effectLst/>
                  <a:uLnTx/>
                  <a:uFillTx/>
                  <a:latin typeface="Calibri" panose="020F0502020204030204" pitchFamily="34" charset="0"/>
                  <a:ea typeface="宋体" panose="02010600030101010101" pitchFamily="2" charset="-122"/>
                  <a:cs typeface="+mn-cs"/>
                </a:rPr>
                <a:t>đã</a:t>
              </a:r>
              <a:r>
                <a:rPr kumimoji="0" lang="en-US" sz="3413" b="1" i="0" u="none" strike="noStrike" kern="1200" cap="none" spc="0" normalizeH="0" baseline="0" noProof="0" dirty="0">
                  <a:ln>
                    <a:noFill/>
                  </a:ln>
                  <a:solidFill>
                    <a:srgbClr val="C00000"/>
                  </a:solidFill>
                  <a:effectLst/>
                  <a:uLnTx/>
                  <a:uFillTx/>
                  <a:latin typeface="Calibri" panose="020F0502020204030204" pitchFamily="34" charset="0"/>
                  <a:ea typeface="宋体" panose="02010600030101010101" pitchFamily="2" charset="-122"/>
                  <a:cs typeface="+mn-cs"/>
                </a:rPr>
                <a:t> </a:t>
              </a:r>
              <a:r>
                <a:rPr kumimoji="0" lang="en-US" sz="3413" b="1" i="0" u="none" strike="noStrike" kern="1200" cap="none" spc="0" normalizeH="0" baseline="0" noProof="0" dirty="0" err="1">
                  <a:ln>
                    <a:noFill/>
                  </a:ln>
                  <a:solidFill>
                    <a:srgbClr val="C00000"/>
                  </a:solidFill>
                  <a:effectLst/>
                  <a:uLnTx/>
                  <a:uFillTx/>
                  <a:latin typeface="Calibri" panose="020F0502020204030204" pitchFamily="34" charset="0"/>
                  <a:ea typeface="宋体" panose="02010600030101010101" pitchFamily="2" charset="-122"/>
                  <a:cs typeface="+mn-cs"/>
                </a:rPr>
                <a:t>đủ</a:t>
              </a:r>
              <a:r>
                <a:rPr kumimoji="0" lang="en-US" sz="3413" b="1" i="0" u="none" strike="noStrike" kern="1200" cap="none" spc="0" normalizeH="0" baseline="0" noProof="0" dirty="0">
                  <a:ln>
                    <a:noFill/>
                  </a:ln>
                  <a:solidFill>
                    <a:srgbClr val="C00000"/>
                  </a:solidFill>
                  <a:effectLst/>
                  <a:uLnTx/>
                  <a:uFillTx/>
                  <a:latin typeface="Calibri" panose="020F0502020204030204" pitchFamily="34" charset="0"/>
                  <a:ea typeface="宋体" panose="02010600030101010101" pitchFamily="2" charset="-122"/>
                  <a:cs typeface="+mn-cs"/>
                </a:rPr>
                <a:t> </a:t>
              </a:r>
              <a:r>
                <a:rPr kumimoji="0" lang="en-US" sz="3413" b="1" i="0" u="none" strike="noStrike" kern="1200" cap="none" spc="0" normalizeH="0" baseline="0" noProof="0" dirty="0" err="1">
                  <a:ln>
                    <a:noFill/>
                  </a:ln>
                  <a:solidFill>
                    <a:srgbClr val="C00000"/>
                  </a:solidFill>
                  <a:effectLst/>
                  <a:uLnTx/>
                  <a:uFillTx/>
                  <a:latin typeface="Calibri" panose="020F0502020204030204" pitchFamily="34" charset="0"/>
                  <a:ea typeface="宋体" panose="02010600030101010101" pitchFamily="2" charset="-122"/>
                  <a:cs typeface="+mn-cs"/>
                </a:rPr>
                <a:t>cho</a:t>
              </a:r>
              <a:r>
                <a:rPr kumimoji="0" lang="en-US" sz="3413" b="1" i="0" u="none" strike="noStrike" kern="1200" cap="none" spc="0" normalizeH="0" baseline="0" noProof="0" dirty="0">
                  <a:ln>
                    <a:noFill/>
                  </a:ln>
                  <a:solidFill>
                    <a:srgbClr val="C00000"/>
                  </a:solidFill>
                  <a:effectLst/>
                  <a:uLnTx/>
                  <a:uFillTx/>
                  <a:latin typeface="Calibri" panose="020F0502020204030204" pitchFamily="34" charset="0"/>
                  <a:ea typeface="宋体" panose="02010600030101010101" pitchFamily="2" charset="-122"/>
                  <a:cs typeface="+mn-cs"/>
                </a:rPr>
                <a:t> </a:t>
              </a:r>
              <a:r>
                <a:rPr kumimoji="0" lang="en-US" sz="3413" b="1" i="0" u="none" strike="noStrike" kern="1200" cap="none" spc="0" normalizeH="0" baseline="0" noProof="0" dirty="0" err="1">
                  <a:ln>
                    <a:noFill/>
                  </a:ln>
                  <a:solidFill>
                    <a:srgbClr val="C00000"/>
                  </a:solidFill>
                  <a:effectLst/>
                  <a:uLnTx/>
                  <a:uFillTx/>
                  <a:latin typeface="Calibri" panose="020F0502020204030204" pitchFamily="34" charset="0"/>
                  <a:ea typeface="宋体" panose="02010600030101010101" pitchFamily="2" charset="-122"/>
                  <a:cs typeface="+mn-cs"/>
                </a:rPr>
                <a:t>ngày</a:t>
              </a:r>
              <a:r>
                <a:rPr kumimoji="0" lang="en-US" sz="3413" b="1" i="0" u="none" strike="noStrike" kern="1200" cap="none" spc="0" normalizeH="0" baseline="0" noProof="0" dirty="0">
                  <a:ln>
                    <a:noFill/>
                  </a:ln>
                  <a:solidFill>
                    <a:srgbClr val="C00000"/>
                  </a:solidFill>
                  <a:effectLst/>
                  <a:uLnTx/>
                  <a:uFillTx/>
                  <a:latin typeface="Calibri" panose="020F0502020204030204" pitchFamily="34" charset="0"/>
                  <a:ea typeface="宋体" panose="02010600030101010101" pitchFamily="2" charset="-122"/>
                  <a:cs typeface="+mn-cs"/>
                </a:rPr>
                <a:t> </a:t>
              </a:r>
              <a:r>
                <a:rPr kumimoji="0" lang="en-US" sz="3413" b="1" i="0" u="none" strike="noStrike" kern="1200" cap="none" spc="0" normalizeH="0" baseline="0" noProof="0" dirty="0" err="1">
                  <a:ln>
                    <a:noFill/>
                  </a:ln>
                  <a:solidFill>
                    <a:srgbClr val="C00000"/>
                  </a:solidFill>
                  <a:effectLst/>
                  <a:uLnTx/>
                  <a:uFillTx/>
                  <a:latin typeface="Calibri" panose="020F0502020204030204" pitchFamily="34" charset="0"/>
                  <a:ea typeface="宋体" panose="02010600030101010101" pitchFamily="2" charset="-122"/>
                  <a:cs typeface="+mn-cs"/>
                </a:rPr>
                <a:t>hôm</a:t>
              </a:r>
              <a:r>
                <a:rPr kumimoji="0" lang="en-US" sz="3413" b="1" i="0" u="none" strike="noStrike" kern="1200" cap="none" spc="0" normalizeH="0" baseline="0" noProof="0" dirty="0">
                  <a:ln>
                    <a:noFill/>
                  </a:ln>
                  <a:solidFill>
                    <a:srgbClr val="C00000"/>
                  </a:solidFill>
                  <a:effectLst/>
                  <a:uLnTx/>
                  <a:uFillTx/>
                  <a:latin typeface="Calibri" panose="020F0502020204030204" pitchFamily="34" charset="0"/>
                  <a:ea typeface="宋体" panose="02010600030101010101" pitchFamily="2" charset="-122"/>
                  <a:cs typeface="+mn-cs"/>
                </a:rPr>
                <a:t> nay </a:t>
              </a:r>
              <a:r>
                <a:rPr kumimoji="0" lang="en-US" sz="3413" b="1" i="0" u="none" strike="noStrike" kern="1200" cap="none" spc="0" normalizeH="0" baseline="0" noProof="0" dirty="0" err="1">
                  <a:ln>
                    <a:noFill/>
                  </a:ln>
                  <a:solidFill>
                    <a:srgbClr val="C00000"/>
                  </a:solidFill>
                  <a:effectLst/>
                  <a:uLnTx/>
                  <a:uFillTx/>
                  <a:latin typeface="Calibri" panose="020F0502020204030204" pitchFamily="34" charset="0"/>
                  <a:ea typeface="宋体" panose="02010600030101010101" pitchFamily="2" charset="-122"/>
                  <a:cs typeface="+mn-cs"/>
                </a:rPr>
                <a:t>rồi</a:t>
              </a:r>
              <a:r>
                <a:rPr kumimoji="0" lang="en-US" sz="3413" b="1" i="0" u="none" strike="noStrike" kern="1200" cap="none" spc="0" normalizeH="0" baseline="0" noProof="0" dirty="0">
                  <a:ln>
                    <a:noFill/>
                  </a:ln>
                  <a:solidFill>
                    <a:srgbClr val="C00000"/>
                  </a:solidFill>
                  <a:effectLst/>
                  <a:uLnTx/>
                  <a:uFillTx/>
                  <a:latin typeface="Calibri" panose="020F0502020204030204" pitchFamily="34" charset="0"/>
                  <a:ea typeface="宋体" panose="02010600030101010101" pitchFamily="2" charset="-122"/>
                  <a:cs typeface="+mn-cs"/>
                </a:rPr>
                <a:t> </a:t>
              </a:r>
              <a:r>
                <a:rPr kumimoji="0" lang="en-US" sz="3413" b="1" i="0" u="none" strike="noStrike" kern="1200" cap="none" spc="0" normalizeH="0" baseline="0" noProof="0" dirty="0" err="1">
                  <a:ln>
                    <a:noFill/>
                  </a:ln>
                  <a:solidFill>
                    <a:srgbClr val="C00000"/>
                  </a:solidFill>
                  <a:effectLst/>
                  <a:uLnTx/>
                  <a:uFillTx/>
                  <a:latin typeface="Calibri" panose="020F0502020204030204" pitchFamily="34" charset="0"/>
                  <a:ea typeface="宋体" panose="02010600030101010101" pitchFamily="2" charset="-122"/>
                  <a:cs typeface="+mn-cs"/>
                </a:rPr>
                <a:t>này</a:t>
              </a:r>
              <a:r>
                <a:rPr kumimoji="0" lang="en-US" sz="3413" b="1" i="0" u="none" strike="noStrike" kern="1200" cap="none" spc="0" normalizeH="0" baseline="0" noProof="0" dirty="0">
                  <a:ln>
                    <a:noFill/>
                  </a:ln>
                  <a:solidFill>
                    <a:srgbClr val="C00000"/>
                  </a:solidFill>
                  <a:effectLst/>
                  <a:uLnTx/>
                  <a:uFillTx/>
                  <a:latin typeface="Calibri" panose="020F0502020204030204" pitchFamily="34" charset="0"/>
                  <a:ea typeface="宋体" panose="02010600030101010101" pitchFamily="2" charset="-122"/>
                  <a:cs typeface="+mn-cs"/>
                </a:rPr>
                <a:t>! </a:t>
              </a:r>
            </a:p>
          </p:txBody>
        </p:sp>
      </p:grpSp>
    </p:spTree>
    <p:extLst>
      <p:ext uri="{BB962C8B-B14F-4D97-AF65-F5344CB8AC3E}">
        <p14:creationId xmlns:p14="http://schemas.microsoft.com/office/powerpoint/2010/main" val="41204433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3000" fill="hold" nodeType="withEffect">
                                  <p:stCondLst>
                                    <p:cond delay="0"/>
                                  </p:stCondLst>
                                  <p:childTnLst>
                                    <p:animEffect transition="out" filter="fade">
                                      <p:cBhvr>
                                        <p:cTn id="6" dur="500" tmFilter="0, 0; .2, .5; .8, .5; 1, 0"/>
                                        <p:tgtEl>
                                          <p:spTgt spid="82"/>
                                        </p:tgtEl>
                                      </p:cBhvr>
                                    </p:animEffect>
                                    <p:animScale>
                                      <p:cBhvr>
                                        <p:cTn id="7" dur="250" autoRev="1" fill="hold"/>
                                        <p:tgtEl>
                                          <p:spTgt spid="82"/>
                                        </p:tgtEl>
                                      </p:cBhvr>
                                      <p:by x="105000" y="105000"/>
                                    </p:animScale>
                                  </p:childTnLst>
                                </p:cTn>
                              </p:par>
                              <p:par>
                                <p:cTn id="8" presetID="32" presetClass="emph" presetSubtype="0" repeatCount="indefinite" fill="hold" nodeType="withEffect">
                                  <p:stCondLst>
                                    <p:cond delay="0"/>
                                  </p:stCondLst>
                                  <p:childTnLst>
                                    <p:animRot by="120000">
                                      <p:cBhvr>
                                        <p:cTn id="9" dur="200" fill="hold">
                                          <p:stCondLst>
                                            <p:cond delay="0"/>
                                          </p:stCondLst>
                                        </p:cTn>
                                        <p:tgtEl>
                                          <p:spTgt spid="82"/>
                                        </p:tgtEl>
                                        <p:attrNameLst>
                                          <p:attrName>r</p:attrName>
                                        </p:attrNameLst>
                                      </p:cBhvr>
                                    </p:animRot>
                                    <p:animRot by="-240000">
                                      <p:cBhvr>
                                        <p:cTn id="10" dur="400" fill="hold">
                                          <p:stCondLst>
                                            <p:cond delay="400"/>
                                          </p:stCondLst>
                                        </p:cTn>
                                        <p:tgtEl>
                                          <p:spTgt spid="82"/>
                                        </p:tgtEl>
                                        <p:attrNameLst>
                                          <p:attrName>r</p:attrName>
                                        </p:attrNameLst>
                                      </p:cBhvr>
                                    </p:animRot>
                                    <p:animRot by="240000">
                                      <p:cBhvr>
                                        <p:cTn id="11" dur="400" fill="hold">
                                          <p:stCondLst>
                                            <p:cond delay="800"/>
                                          </p:stCondLst>
                                        </p:cTn>
                                        <p:tgtEl>
                                          <p:spTgt spid="82"/>
                                        </p:tgtEl>
                                        <p:attrNameLst>
                                          <p:attrName>r</p:attrName>
                                        </p:attrNameLst>
                                      </p:cBhvr>
                                    </p:animRot>
                                    <p:animRot by="-240000">
                                      <p:cBhvr>
                                        <p:cTn id="12" dur="400" fill="hold">
                                          <p:stCondLst>
                                            <p:cond delay="1200"/>
                                          </p:stCondLst>
                                        </p:cTn>
                                        <p:tgtEl>
                                          <p:spTgt spid="82"/>
                                        </p:tgtEl>
                                        <p:attrNameLst>
                                          <p:attrName>r</p:attrName>
                                        </p:attrNameLst>
                                      </p:cBhvr>
                                    </p:animRot>
                                    <p:animRot by="120000">
                                      <p:cBhvr>
                                        <p:cTn id="13" dur="400" fill="hold">
                                          <p:stCondLst>
                                            <p:cond delay="1600"/>
                                          </p:stCondLst>
                                        </p:cTn>
                                        <p:tgtEl>
                                          <p:spTgt spid="8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4" fill="hold" display="0">
                  <p:stCondLst>
                    <p:cond delay="indefinite"/>
                  </p:stCondLst>
                  <p:endCondLst>
                    <p:cond evt="onStopAudio" delay="0">
                      <p:tgtEl>
                        <p:sldTgt/>
                      </p:tgtEl>
                    </p:cond>
                  </p:endCondLst>
                </p:cTn>
                <p:tgtEl>
                  <p:spTgt spid="6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xmlns="" id="{7F2937CB-13A7-4762-B9FC-47DBC2488CDB}"/>
              </a:ext>
            </a:extLst>
          </p:cNvPr>
          <p:cNvGrpSpPr/>
          <p:nvPr/>
        </p:nvGrpSpPr>
        <p:grpSpPr>
          <a:xfrm>
            <a:off x="1165413" y="2570947"/>
            <a:ext cx="10264588" cy="1913967"/>
            <a:chOff x="76504" y="514663"/>
            <a:chExt cx="7485060" cy="5687287"/>
          </a:xfrm>
          <a:solidFill>
            <a:schemeClr val="bg1"/>
          </a:solidFill>
        </p:grpSpPr>
        <p:sp>
          <p:nvSpPr>
            <p:cNvPr id="7" name="Rectangle: Rounded Corners 6">
              <a:extLst>
                <a:ext uri="{FF2B5EF4-FFF2-40B4-BE49-F238E27FC236}">
                  <a16:creationId xmlns:a16="http://schemas.microsoft.com/office/drawing/2014/main" xmlns="" id="{548A854E-2E50-41C8-827A-D42F6D53ABA7}"/>
                </a:ext>
              </a:extLst>
            </p:cNvPr>
            <p:cNvSpPr/>
            <p:nvPr/>
          </p:nvSpPr>
          <p:spPr>
            <a:xfrm>
              <a:off x="139597" y="564703"/>
              <a:ext cx="7364501" cy="5587207"/>
            </a:xfrm>
            <a:custGeom>
              <a:avLst/>
              <a:gdLst>
                <a:gd name="connsiteX0" fmla="*/ 0 w 7364501"/>
                <a:gd name="connsiteY0" fmla="*/ 726505 h 5587207"/>
                <a:gd name="connsiteX1" fmla="*/ 726505 w 7364501"/>
                <a:gd name="connsiteY1" fmla="*/ 0 h 5587207"/>
                <a:gd name="connsiteX2" fmla="*/ 1376769 w 7364501"/>
                <a:gd name="connsiteY2" fmla="*/ 0 h 5587207"/>
                <a:gd name="connsiteX3" fmla="*/ 1849688 w 7364501"/>
                <a:gd name="connsiteY3" fmla="*/ 0 h 5587207"/>
                <a:gd name="connsiteX4" fmla="*/ 2322608 w 7364501"/>
                <a:gd name="connsiteY4" fmla="*/ 0 h 5587207"/>
                <a:gd name="connsiteX5" fmla="*/ 2972872 w 7364501"/>
                <a:gd name="connsiteY5" fmla="*/ 0 h 5587207"/>
                <a:gd name="connsiteX6" fmla="*/ 3623136 w 7364501"/>
                <a:gd name="connsiteY6" fmla="*/ 0 h 5587207"/>
                <a:gd name="connsiteX7" fmla="*/ 4096055 w 7364501"/>
                <a:gd name="connsiteY7" fmla="*/ 0 h 5587207"/>
                <a:gd name="connsiteX8" fmla="*/ 4568974 w 7364501"/>
                <a:gd name="connsiteY8" fmla="*/ 0 h 5587207"/>
                <a:gd name="connsiteX9" fmla="*/ 5278353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17105 h 5587207"/>
                <a:gd name="connsiteX14" fmla="*/ 7364501 w 7364501"/>
                <a:gd name="connsiteY14" fmla="*/ 1949046 h 5587207"/>
                <a:gd name="connsiteX15" fmla="*/ 7364501 w 7364501"/>
                <a:gd name="connsiteY15" fmla="*/ 2456962 h 5587207"/>
                <a:gd name="connsiteX16" fmla="*/ 7364501 w 7364501"/>
                <a:gd name="connsiteY16" fmla="*/ 3047561 h 5587207"/>
                <a:gd name="connsiteX17" fmla="*/ 7364501 w 7364501"/>
                <a:gd name="connsiteY17" fmla="*/ 3638161 h 5587207"/>
                <a:gd name="connsiteX18" fmla="*/ 7364501 w 7364501"/>
                <a:gd name="connsiteY18" fmla="*/ 4146077 h 5587207"/>
                <a:gd name="connsiteX19" fmla="*/ 7364501 w 7364501"/>
                <a:gd name="connsiteY19" fmla="*/ 4860702 h 5587207"/>
                <a:gd name="connsiteX20" fmla="*/ 6637996 w 7364501"/>
                <a:gd name="connsiteY20" fmla="*/ 5587207 h 5587207"/>
                <a:gd name="connsiteX21" fmla="*/ 5928617 w 7364501"/>
                <a:gd name="connsiteY21" fmla="*/ 5587207 h 5587207"/>
                <a:gd name="connsiteX22" fmla="*/ 5396583 w 7364501"/>
                <a:gd name="connsiteY22" fmla="*/ 5587207 h 5587207"/>
                <a:gd name="connsiteX23" fmla="*/ 4923664 w 7364501"/>
                <a:gd name="connsiteY23" fmla="*/ 5587207 h 5587207"/>
                <a:gd name="connsiteX24" fmla="*/ 4214285 w 7364501"/>
                <a:gd name="connsiteY24" fmla="*/ 5587207 h 5587207"/>
                <a:gd name="connsiteX25" fmla="*/ 3800480 w 7364501"/>
                <a:gd name="connsiteY25" fmla="*/ 5587207 h 5587207"/>
                <a:gd name="connsiteX26" fmla="*/ 3091101 w 7364501"/>
                <a:gd name="connsiteY26" fmla="*/ 5587207 h 5587207"/>
                <a:gd name="connsiteX27" fmla="*/ 2381722 w 7364501"/>
                <a:gd name="connsiteY27" fmla="*/ 5587207 h 5587207"/>
                <a:gd name="connsiteX28" fmla="*/ 1908803 w 7364501"/>
                <a:gd name="connsiteY28" fmla="*/ 5587207 h 5587207"/>
                <a:gd name="connsiteX29" fmla="*/ 1494999 w 7364501"/>
                <a:gd name="connsiteY29" fmla="*/ 5587207 h 5587207"/>
                <a:gd name="connsiteX30" fmla="*/ 726505 w 7364501"/>
                <a:gd name="connsiteY30" fmla="*/ 5587207 h 5587207"/>
                <a:gd name="connsiteX31" fmla="*/ 0 w 7364501"/>
                <a:gd name="connsiteY31" fmla="*/ 4860702 h 5587207"/>
                <a:gd name="connsiteX32" fmla="*/ 0 w 7364501"/>
                <a:gd name="connsiteY32" fmla="*/ 4228760 h 5587207"/>
                <a:gd name="connsiteX33" fmla="*/ 0 w 7364501"/>
                <a:gd name="connsiteY33" fmla="*/ 3638161 h 5587207"/>
                <a:gd name="connsiteX34" fmla="*/ 0 w 7364501"/>
                <a:gd name="connsiteY34" fmla="*/ 3088903 h 5587207"/>
                <a:gd name="connsiteX35" fmla="*/ 0 w 7364501"/>
                <a:gd name="connsiteY35" fmla="*/ 2456962 h 5587207"/>
                <a:gd name="connsiteX36" fmla="*/ 0 w 7364501"/>
                <a:gd name="connsiteY36" fmla="*/ 1783678 h 5587207"/>
                <a:gd name="connsiteX37" fmla="*/ 0 w 7364501"/>
                <a:gd name="connsiteY37" fmla="*/ 1317105 h 5587207"/>
                <a:gd name="connsiteX38" fmla="*/ 0 w 7364501"/>
                <a:gd name="connsiteY38"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364501" h="5587207" fill="none" extrusionOk="0">
                  <a:moveTo>
                    <a:pt x="0" y="726505"/>
                  </a:moveTo>
                  <a:cubicBezTo>
                    <a:pt x="-110588" y="367109"/>
                    <a:pt x="358231" y="16355"/>
                    <a:pt x="726505" y="0"/>
                  </a:cubicBezTo>
                  <a:cubicBezTo>
                    <a:pt x="860252" y="-59428"/>
                    <a:pt x="1075883" y="6738"/>
                    <a:pt x="1376769" y="0"/>
                  </a:cubicBezTo>
                  <a:cubicBezTo>
                    <a:pt x="1677655" y="-6738"/>
                    <a:pt x="1651362" y="43582"/>
                    <a:pt x="1849688" y="0"/>
                  </a:cubicBezTo>
                  <a:cubicBezTo>
                    <a:pt x="2048014" y="-43582"/>
                    <a:pt x="2223606" y="53000"/>
                    <a:pt x="2322608" y="0"/>
                  </a:cubicBezTo>
                  <a:cubicBezTo>
                    <a:pt x="2421610" y="-53000"/>
                    <a:pt x="2807215" y="67713"/>
                    <a:pt x="2972872" y="0"/>
                  </a:cubicBezTo>
                  <a:cubicBezTo>
                    <a:pt x="3138529" y="-67713"/>
                    <a:pt x="3359941" y="16340"/>
                    <a:pt x="3623136" y="0"/>
                  </a:cubicBezTo>
                  <a:cubicBezTo>
                    <a:pt x="3886331" y="-16340"/>
                    <a:pt x="3970313" y="12431"/>
                    <a:pt x="4096055" y="0"/>
                  </a:cubicBezTo>
                  <a:cubicBezTo>
                    <a:pt x="4221797" y="-12431"/>
                    <a:pt x="4420851" y="32464"/>
                    <a:pt x="4568974" y="0"/>
                  </a:cubicBezTo>
                  <a:cubicBezTo>
                    <a:pt x="4717097" y="-32464"/>
                    <a:pt x="5102729" y="53769"/>
                    <a:pt x="5278353" y="0"/>
                  </a:cubicBezTo>
                  <a:cubicBezTo>
                    <a:pt x="5453977" y="-53769"/>
                    <a:pt x="5616006" y="46606"/>
                    <a:pt x="5869502" y="0"/>
                  </a:cubicBezTo>
                  <a:cubicBezTo>
                    <a:pt x="6122998" y="-46606"/>
                    <a:pt x="6368667" y="16358"/>
                    <a:pt x="6637996" y="0"/>
                  </a:cubicBezTo>
                  <a:cubicBezTo>
                    <a:pt x="6992659" y="89387"/>
                    <a:pt x="7350147" y="257864"/>
                    <a:pt x="7364501" y="726505"/>
                  </a:cubicBezTo>
                  <a:cubicBezTo>
                    <a:pt x="7420485" y="894972"/>
                    <a:pt x="7311067" y="1135432"/>
                    <a:pt x="7364501" y="1317105"/>
                  </a:cubicBezTo>
                  <a:cubicBezTo>
                    <a:pt x="7417935" y="1498778"/>
                    <a:pt x="7311750" y="1812992"/>
                    <a:pt x="7364501" y="1949046"/>
                  </a:cubicBezTo>
                  <a:cubicBezTo>
                    <a:pt x="7417252" y="2085100"/>
                    <a:pt x="7327506" y="2289094"/>
                    <a:pt x="7364501" y="2456962"/>
                  </a:cubicBezTo>
                  <a:cubicBezTo>
                    <a:pt x="7401496" y="2624830"/>
                    <a:pt x="7346830" y="2826145"/>
                    <a:pt x="7364501" y="3047561"/>
                  </a:cubicBezTo>
                  <a:cubicBezTo>
                    <a:pt x="7382172" y="3268977"/>
                    <a:pt x="7303739" y="3452484"/>
                    <a:pt x="7364501" y="3638161"/>
                  </a:cubicBezTo>
                  <a:cubicBezTo>
                    <a:pt x="7425263" y="3823838"/>
                    <a:pt x="7361581" y="3894244"/>
                    <a:pt x="7364501" y="4146077"/>
                  </a:cubicBezTo>
                  <a:cubicBezTo>
                    <a:pt x="7367421" y="4397910"/>
                    <a:pt x="7319318" y="4505011"/>
                    <a:pt x="7364501" y="4860702"/>
                  </a:cubicBezTo>
                  <a:cubicBezTo>
                    <a:pt x="7376562" y="5255480"/>
                    <a:pt x="7011666" y="5686005"/>
                    <a:pt x="6637996" y="5587207"/>
                  </a:cubicBezTo>
                  <a:cubicBezTo>
                    <a:pt x="6399708" y="5601709"/>
                    <a:pt x="6263945" y="5518091"/>
                    <a:pt x="5928617" y="5587207"/>
                  </a:cubicBezTo>
                  <a:cubicBezTo>
                    <a:pt x="5593289" y="5656323"/>
                    <a:pt x="5577941" y="5535150"/>
                    <a:pt x="5396583" y="5587207"/>
                  </a:cubicBezTo>
                  <a:cubicBezTo>
                    <a:pt x="5215225" y="5639264"/>
                    <a:pt x="5029183" y="5550419"/>
                    <a:pt x="4923664" y="5587207"/>
                  </a:cubicBezTo>
                  <a:cubicBezTo>
                    <a:pt x="4818145" y="5623995"/>
                    <a:pt x="4534116" y="5515615"/>
                    <a:pt x="4214285" y="5587207"/>
                  </a:cubicBezTo>
                  <a:cubicBezTo>
                    <a:pt x="3894454" y="5658799"/>
                    <a:pt x="3964110" y="5586338"/>
                    <a:pt x="3800480" y="5587207"/>
                  </a:cubicBezTo>
                  <a:cubicBezTo>
                    <a:pt x="3636850" y="5588076"/>
                    <a:pt x="3426162" y="5582306"/>
                    <a:pt x="3091101" y="5587207"/>
                  </a:cubicBezTo>
                  <a:cubicBezTo>
                    <a:pt x="2756040" y="5592108"/>
                    <a:pt x="2657646" y="5557464"/>
                    <a:pt x="2381722" y="5587207"/>
                  </a:cubicBezTo>
                  <a:cubicBezTo>
                    <a:pt x="2105798" y="5616950"/>
                    <a:pt x="2123665" y="5583928"/>
                    <a:pt x="1908803" y="5587207"/>
                  </a:cubicBezTo>
                  <a:cubicBezTo>
                    <a:pt x="1693941" y="5590486"/>
                    <a:pt x="1631795" y="5548624"/>
                    <a:pt x="1494999" y="5587207"/>
                  </a:cubicBezTo>
                  <a:cubicBezTo>
                    <a:pt x="1358203" y="5625790"/>
                    <a:pt x="961255" y="5558879"/>
                    <a:pt x="726505" y="5587207"/>
                  </a:cubicBezTo>
                  <a:cubicBezTo>
                    <a:pt x="290069" y="5627253"/>
                    <a:pt x="-62891" y="5273233"/>
                    <a:pt x="0" y="4860702"/>
                  </a:cubicBezTo>
                  <a:cubicBezTo>
                    <a:pt x="-46103" y="4663726"/>
                    <a:pt x="73495" y="4538742"/>
                    <a:pt x="0" y="4228760"/>
                  </a:cubicBezTo>
                  <a:cubicBezTo>
                    <a:pt x="-73495" y="3918778"/>
                    <a:pt x="57179" y="3799508"/>
                    <a:pt x="0" y="3638161"/>
                  </a:cubicBezTo>
                  <a:cubicBezTo>
                    <a:pt x="-57179" y="3476814"/>
                    <a:pt x="62886" y="3320804"/>
                    <a:pt x="0" y="3088903"/>
                  </a:cubicBezTo>
                  <a:cubicBezTo>
                    <a:pt x="-62886" y="2857002"/>
                    <a:pt x="52575" y="2635666"/>
                    <a:pt x="0" y="2456962"/>
                  </a:cubicBezTo>
                  <a:cubicBezTo>
                    <a:pt x="-52575" y="2278258"/>
                    <a:pt x="2431" y="2093986"/>
                    <a:pt x="0" y="1783678"/>
                  </a:cubicBezTo>
                  <a:cubicBezTo>
                    <a:pt x="-2431" y="1473370"/>
                    <a:pt x="52364" y="1477421"/>
                    <a:pt x="0" y="1317105"/>
                  </a:cubicBezTo>
                  <a:cubicBezTo>
                    <a:pt x="-52364" y="1156789"/>
                    <a:pt x="51560" y="975503"/>
                    <a:pt x="0" y="726505"/>
                  </a:cubicBezTo>
                  <a:close/>
                </a:path>
                <a:path w="7364501" h="5587207" stroke="0"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grpFill/>
            <a:ln w="28575" cap="flat">
              <a:solidFill>
                <a:schemeClr val="accent6"/>
              </a:solidFill>
              <a:extLst>
                <a:ext uri="{C807C97D-BFC1-408E-A445-0C87EB9F89A2}">
                  <ask:lineSketchStyleProps xmlns:ask="http://schemas.microsoft.com/office/drawing/2018/sketchyshapes" xmlns="" sd="3439500498">
                    <a:prstGeom prst="roundRect">
                      <a:avLst>
                        <a:gd name="adj" fmla="val 13003"/>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8" name="Rectangle: Rounded Corners 7">
              <a:extLst>
                <a:ext uri="{FF2B5EF4-FFF2-40B4-BE49-F238E27FC236}">
                  <a16:creationId xmlns:a16="http://schemas.microsoft.com/office/drawing/2014/main" xmlns="" id="{5CD11F40-D417-4835-B6C4-B3575C8EE864}"/>
                </a:ext>
              </a:extLst>
            </p:cNvPr>
            <p:cNvSpPr/>
            <p:nvPr/>
          </p:nvSpPr>
          <p:spPr>
            <a:xfrm>
              <a:off x="112903" y="514663"/>
              <a:ext cx="7364501" cy="5587207"/>
            </a:xfrm>
            <a:custGeom>
              <a:avLst/>
              <a:gdLst>
                <a:gd name="connsiteX0" fmla="*/ 0 w 7364501"/>
                <a:gd name="connsiteY0" fmla="*/ 726505 h 5587207"/>
                <a:gd name="connsiteX1" fmla="*/ 726505 w 7364501"/>
                <a:gd name="connsiteY1" fmla="*/ 0 h 5587207"/>
                <a:gd name="connsiteX2" fmla="*/ 1376769 w 7364501"/>
                <a:gd name="connsiteY2" fmla="*/ 0 h 5587207"/>
                <a:gd name="connsiteX3" fmla="*/ 1849688 w 7364501"/>
                <a:gd name="connsiteY3" fmla="*/ 0 h 5587207"/>
                <a:gd name="connsiteX4" fmla="*/ 2322608 w 7364501"/>
                <a:gd name="connsiteY4" fmla="*/ 0 h 5587207"/>
                <a:gd name="connsiteX5" fmla="*/ 2972872 w 7364501"/>
                <a:gd name="connsiteY5" fmla="*/ 0 h 5587207"/>
                <a:gd name="connsiteX6" fmla="*/ 3623136 w 7364501"/>
                <a:gd name="connsiteY6" fmla="*/ 0 h 5587207"/>
                <a:gd name="connsiteX7" fmla="*/ 4096055 w 7364501"/>
                <a:gd name="connsiteY7" fmla="*/ 0 h 5587207"/>
                <a:gd name="connsiteX8" fmla="*/ 4568974 w 7364501"/>
                <a:gd name="connsiteY8" fmla="*/ 0 h 5587207"/>
                <a:gd name="connsiteX9" fmla="*/ 5278353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17105 h 5587207"/>
                <a:gd name="connsiteX14" fmla="*/ 7364501 w 7364501"/>
                <a:gd name="connsiteY14" fmla="*/ 1949046 h 5587207"/>
                <a:gd name="connsiteX15" fmla="*/ 7364501 w 7364501"/>
                <a:gd name="connsiteY15" fmla="*/ 2456962 h 5587207"/>
                <a:gd name="connsiteX16" fmla="*/ 7364501 w 7364501"/>
                <a:gd name="connsiteY16" fmla="*/ 3047561 h 5587207"/>
                <a:gd name="connsiteX17" fmla="*/ 7364501 w 7364501"/>
                <a:gd name="connsiteY17" fmla="*/ 3638161 h 5587207"/>
                <a:gd name="connsiteX18" fmla="*/ 7364501 w 7364501"/>
                <a:gd name="connsiteY18" fmla="*/ 4146077 h 5587207"/>
                <a:gd name="connsiteX19" fmla="*/ 7364501 w 7364501"/>
                <a:gd name="connsiteY19" fmla="*/ 4860702 h 5587207"/>
                <a:gd name="connsiteX20" fmla="*/ 6637996 w 7364501"/>
                <a:gd name="connsiteY20" fmla="*/ 5587207 h 5587207"/>
                <a:gd name="connsiteX21" fmla="*/ 5928617 w 7364501"/>
                <a:gd name="connsiteY21" fmla="*/ 5587207 h 5587207"/>
                <a:gd name="connsiteX22" fmla="*/ 5396583 w 7364501"/>
                <a:gd name="connsiteY22" fmla="*/ 5587207 h 5587207"/>
                <a:gd name="connsiteX23" fmla="*/ 4923664 w 7364501"/>
                <a:gd name="connsiteY23" fmla="*/ 5587207 h 5587207"/>
                <a:gd name="connsiteX24" fmla="*/ 4214285 w 7364501"/>
                <a:gd name="connsiteY24" fmla="*/ 5587207 h 5587207"/>
                <a:gd name="connsiteX25" fmla="*/ 3800480 w 7364501"/>
                <a:gd name="connsiteY25" fmla="*/ 5587207 h 5587207"/>
                <a:gd name="connsiteX26" fmla="*/ 3091101 w 7364501"/>
                <a:gd name="connsiteY26" fmla="*/ 5587207 h 5587207"/>
                <a:gd name="connsiteX27" fmla="*/ 2381722 w 7364501"/>
                <a:gd name="connsiteY27" fmla="*/ 5587207 h 5587207"/>
                <a:gd name="connsiteX28" fmla="*/ 1908803 w 7364501"/>
                <a:gd name="connsiteY28" fmla="*/ 5587207 h 5587207"/>
                <a:gd name="connsiteX29" fmla="*/ 1494999 w 7364501"/>
                <a:gd name="connsiteY29" fmla="*/ 5587207 h 5587207"/>
                <a:gd name="connsiteX30" fmla="*/ 726505 w 7364501"/>
                <a:gd name="connsiteY30" fmla="*/ 5587207 h 5587207"/>
                <a:gd name="connsiteX31" fmla="*/ 0 w 7364501"/>
                <a:gd name="connsiteY31" fmla="*/ 4860702 h 5587207"/>
                <a:gd name="connsiteX32" fmla="*/ 0 w 7364501"/>
                <a:gd name="connsiteY32" fmla="*/ 4228760 h 5587207"/>
                <a:gd name="connsiteX33" fmla="*/ 0 w 7364501"/>
                <a:gd name="connsiteY33" fmla="*/ 3638161 h 5587207"/>
                <a:gd name="connsiteX34" fmla="*/ 0 w 7364501"/>
                <a:gd name="connsiteY34" fmla="*/ 3088903 h 5587207"/>
                <a:gd name="connsiteX35" fmla="*/ 0 w 7364501"/>
                <a:gd name="connsiteY35" fmla="*/ 2456962 h 5587207"/>
                <a:gd name="connsiteX36" fmla="*/ 0 w 7364501"/>
                <a:gd name="connsiteY36" fmla="*/ 1783678 h 5587207"/>
                <a:gd name="connsiteX37" fmla="*/ 0 w 7364501"/>
                <a:gd name="connsiteY37" fmla="*/ 1317105 h 5587207"/>
                <a:gd name="connsiteX38" fmla="*/ 0 w 7364501"/>
                <a:gd name="connsiteY38"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364501" h="5587207" fill="none" extrusionOk="0">
                  <a:moveTo>
                    <a:pt x="0" y="726505"/>
                  </a:moveTo>
                  <a:cubicBezTo>
                    <a:pt x="-110588" y="367109"/>
                    <a:pt x="358231" y="16355"/>
                    <a:pt x="726505" y="0"/>
                  </a:cubicBezTo>
                  <a:cubicBezTo>
                    <a:pt x="860252" y="-59428"/>
                    <a:pt x="1075883" y="6738"/>
                    <a:pt x="1376769" y="0"/>
                  </a:cubicBezTo>
                  <a:cubicBezTo>
                    <a:pt x="1677655" y="-6738"/>
                    <a:pt x="1651362" y="43582"/>
                    <a:pt x="1849688" y="0"/>
                  </a:cubicBezTo>
                  <a:cubicBezTo>
                    <a:pt x="2048014" y="-43582"/>
                    <a:pt x="2223606" y="53000"/>
                    <a:pt x="2322608" y="0"/>
                  </a:cubicBezTo>
                  <a:cubicBezTo>
                    <a:pt x="2421610" y="-53000"/>
                    <a:pt x="2807215" y="67713"/>
                    <a:pt x="2972872" y="0"/>
                  </a:cubicBezTo>
                  <a:cubicBezTo>
                    <a:pt x="3138529" y="-67713"/>
                    <a:pt x="3359941" y="16340"/>
                    <a:pt x="3623136" y="0"/>
                  </a:cubicBezTo>
                  <a:cubicBezTo>
                    <a:pt x="3886331" y="-16340"/>
                    <a:pt x="3970313" y="12431"/>
                    <a:pt x="4096055" y="0"/>
                  </a:cubicBezTo>
                  <a:cubicBezTo>
                    <a:pt x="4221797" y="-12431"/>
                    <a:pt x="4420851" y="32464"/>
                    <a:pt x="4568974" y="0"/>
                  </a:cubicBezTo>
                  <a:cubicBezTo>
                    <a:pt x="4717097" y="-32464"/>
                    <a:pt x="5102729" y="53769"/>
                    <a:pt x="5278353" y="0"/>
                  </a:cubicBezTo>
                  <a:cubicBezTo>
                    <a:pt x="5453977" y="-53769"/>
                    <a:pt x="5616006" y="46606"/>
                    <a:pt x="5869502" y="0"/>
                  </a:cubicBezTo>
                  <a:cubicBezTo>
                    <a:pt x="6122998" y="-46606"/>
                    <a:pt x="6368667" y="16358"/>
                    <a:pt x="6637996" y="0"/>
                  </a:cubicBezTo>
                  <a:cubicBezTo>
                    <a:pt x="6992659" y="89387"/>
                    <a:pt x="7350147" y="257864"/>
                    <a:pt x="7364501" y="726505"/>
                  </a:cubicBezTo>
                  <a:cubicBezTo>
                    <a:pt x="7420485" y="894972"/>
                    <a:pt x="7311067" y="1135432"/>
                    <a:pt x="7364501" y="1317105"/>
                  </a:cubicBezTo>
                  <a:cubicBezTo>
                    <a:pt x="7417935" y="1498778"/>
                    <a:pt x="7311750" y="1812992"/>
                    <a:pt x="7364501" y="1949046"/>
                  </a:cubicBezTo>
                  <a:cubicBezTo>
                    <a:pt x="7417252" y="2085100"/>
                    <a:pt x="7327506" y="2289094"/>
                    <a:pt x="7364501" y="2456962"/>
                  </a:cubicBezTo>
                  <a:cubicBezTo>
                    <a:pt x="7401496" y="2624830"/>
                    <a:pt x="7346830" y="2826145"/>
                    <a:pt x="7364501" y="3047561"/>
                  </a:cubicBezTo>
                  <a:cubicBezTo>
                    <a:pt x="7382172" y="3268977"/>
                    <a:pt x="7303739" y="3452484"/>
                    <a:pt x="7364501" y="3638161"/>
                  </a:cubicBezTo>
                  <a:cubicBezTo>
                    <a:pt x="7425263" y="3823838"/>
                    <a:pt x="7361581" y="3894244"/>
                    <a:pt x="7364501" y="4146077"/>
                  </a:cubicBezTo>
                  <a:cubicBezTo>
                    <a:pt x="7367421" y="4397910"/>
                    <a:pt x="7319318" y="4505011"/>
                    <a:pt x="7364501" y="4860702"/>
                  </a:cubicBezTo>
                  <a:cubicBezTo>
                    <a:pt x="7376562" y="5255480"/>
                    <a:pt x="7011666" y="5686005"/>
                    <a:pt x="6637996" y="5587207"/>
                  </a:cubicBezTo>
                  <a:cubicBezTo>
                    <a:pt x="6399708" y="5601709"/>
                    <a:pt x="6263945" y="5518091"/>
                    <a:pt x="5928617" y="5587207"/>
                  </a:cubicBezTo>
                  <a:cubicBezTo>
                    <a:pt x="5593289" y="5656323"/>
                    <a:pt x="5577941" y="5535150"/>
                    <a:pt x="5396583" y="5587207"/>
                  </a:cubicBezTo>
                  <a:cubicBezTo>
                    <a:pt x="5215225" y="5639264"/>
                    <a:pt x="5029183" y="5550419"/>
                    <a:pt x="4923664" y="5587207"/>
                  </a:cubicBezTo>
                  <a:cubicBezTo>
                    <a:pt x="4818145" y="5623995"/>
                    <a:pt x="4534116" y="5515615"/>
                    <a:pt x="4214285" y="5587207"/>
                  </a:cubicBezTo>
                  <a:cubicBezTo>
                    <a:pt x="3894454" y="5658799"/>
                    <a:pt x="3964110" y="5586338"/>
                    <a:pt x="3800480" y="5587207"/>
                  </a:cubicBezTo>
                  <a:cubicBezTo>
                    <a:pt x="3636850" y="5588076"/>
                    <a:pt x="3426162" y="5582306"/>
                    <a:pt x="3091101" y="5587207"/>
                  </a:cubicBezTo>
                  <a:cubicBezTo>
                    <a:pt x="2756040" y="5592108"/>
                    <a:pt x="2657646" y="5557464"/>
                    <a:pt x="2381722" y="5587207"/>
                  </a:cubicBezTo>
                  <a:cubicBezTo>
                    <a:pt x="2105798" y="5616950"/>
                    <a:pt x="2123665" y="5583928"/>
                    <a:pt x="1908803" y="5587207"/>
                  </a:cubicBezTo>
                  <a:cubicBezTo>
                    <a:pt x="1693941" y="5590486"/>
                    <a:pt x="1631795" y="5548624"/>
                    <a:pt x="1494999" y="5587207"/>
                  </a:cubicBezTo>
                  <a:cubicBezTo>
                    <a:pt x="1358203" y="5625790"/>
                    <a:pt x="961255" y="5558879"/>
                    <a:pt x="726505" y="5587207"/>
                  </a:cubicBezTo>
                  <a:cubicBezTo>
                    <a:pt x="290069" y="5627253"/>
                    <a:pt x="-62891" y="5273233"/>
                    <a:pt x="0" y="4860702"/>
                  </a:cubicBezTo>
                  <a:cubicBezTo>
                    <a:pt x="-46103" y="4663726"/>
                    <a:pt x="73495" y="4538742"/>
                    <a:pt x="0" y="4228760"/>
                  </a:cubicBezTo>
                  <a:cubicBezTo>
                    <a:pt x="-73495" y="3918778"/>
                    <a:pt x="57179" y="3799508"/>
                    <a:pt x="0" y="3638161"/>
                  </a:cubicBezTo>
                  <a:cubicBezTo>
                    <a:pt x="-57179" y="3476814"/>
                    <a:pt x="62886" y="3320804"/>
                    <a:pt x="0" y="3088903"/>
                  </a:cubicBezTo>
                  <a:cubicBezTo>
                    <a:pt x="-62886" y="2857002"/>
                    <a:pt x="52575" y="2635666"/>
                    <a:pt x="0" y="2456962"/>
                  </a:cubicBezTo>
                  <a:cubicBezTo>
                    <a:pt x="-52575" y="2278258"/>
                    <a:pt x="2431" y="2093986"/>
                    <a:pt x="0" y="1783678"/>
                  </a:cubicBezTo>
                  <a:cubicBezTo>
                    <a:pt x="-2431" y="1473370"/>
                    <a:pt x="52364" y="1477421"/>
                    <a:pt x="0" y="1317105"/>
                  </a:cubicBezTo>
                  <a:cubicBezTo>
                    <a:pt x="-52364" y="1156789"/>
                    <a:pt x="51560" y="975503"/>
                    <a:pt x="0" y="726505"/>
                  </a:cubicBezTo>
                  <a:close/>
                </a:path>
                <a:path w="7364501" h="5587207" stroke="0"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grpFill/>
            <a:ln w="28575" cap="flat">
              <a:solidFill>
                <a:schemeClr val="accent6"/>
              </a:solidFill>
              <a:extLst>
                <a:ext uri="{C807C97D-BFC1-408E-A445-0C87EB9F89A2}">
                  <ask:lineSketchStyleProps xmlns:ask="http://schemas.microsoft.com/office/drawing/2018/sketchyshapes" xmlns="" sd="3439500498">
                    <a:prstGeom prst="roundRect">
                      <a:avLst>
                        <a:gd name="adj" fmla="val 13003"/>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Rectangle: Rounded Corners 8">
              <a:extLst>
                <a:ext uri="{FF2B5EF4-FFF2-40B4-BE49-F238E27FC236}">
                  <a16:creationId xmlns:a16="http://schemas.microsoft.com/office/drawing/2014/main" xmlns="" id="{910CB6C2-A647-44B8-9A43-AC2992ABA941}"/>
                </a:ext>
              </a:extLst>
            </p:cNvPr>
            <p:cNvSpPr/>
            <p:nvPr/>
          </p:nvSpPr>
          <p:spPr>
            <a:xfrm>
              <a:off x="197063" y="557879"/>
              <a:ext cx="7364501" cy="5587207"/>
            </a:xfrm>
            <a:custGeom>
              <a:avLst/>
              <a:gdLst>
                <a:gd name="connsiteX0" fmla="*/ 0 w 7364501"/>
                <a:gd name="connsiteY0" fmla="*/ 726505 h 5587207"/>
                <a:gd name="connsiteX1" fmla="*/ 726505 w 7364501"/>
                <a:gd name="connsiteY1" fmla="*/ 0 h 5587207"/>
                <a:gd name="connsiteX2" fmla="*/ 1376769 w 7364501"/>
                <a:gd name="connsiteY2" fmla="*/ 0 h 5587207"/>
                <a:gd name="connsiteX3" fmla="*/ 1849688 w 7364501"/>
                <a:gd name="connsiteY3" fmla="*/ 0 h 5587207"/>
                <a:gd name="connsiteX4" fmla="*/ 2322608 w 7364501"/>
                <a:gd name="connsiteY4" fmla="*/ 0 h 5587207"/>
                <a:gd name="connsiteX5" fmla="*/ 2972872 w 7364501"/>
                <a:gd name="connsiteY5" fmla="*/ 0 h 5587207"/>
                <a:gd name="connsiteX6" fmla="*/ 3623136 w 7364501"/>
                <a:gd name="connsiteY6" fmla="*/ 0 h 5587207"/>
                <a:gd name="connsiteX7" fmla="*/ 4096055 w 7364501"/>
                <a:gd name="connsiteY7" fmla="*/ 0 h 5587207"/>
                <a:gd name="connsiteX8" fmla="*/ 4568974 w 7364501"/>
                <a:gd name="connsiteY8" fmla="*/ 0 h 5587207"/>
                <a:gd name="connsiteX9" fmla="*/ 5278353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17105 h 5587207"/>
                <a:gd name="connsiteX14" fmla="*/ 7364501 w 7364501"/>
                <a:gd name="connsiteY14" fmla="*/ 1949046 h 5587207"/>
                <a:gd name="connsiteX15" fmla="*/ 7364501 w 7364501"/>
                <a:gd name="connsiteY15" fmla="*/ 2456962 h 5587207"/>
                <a:gd name="connsiteX16" fmla="*/ 7364501 w 7364501"/>
                <a:gd name="connsiteY16" fmla="*/ 3047561 h 5587207"/>
                <a:gd name="connsiteX17" fmla="*/ 7364501 w 7364501"/>
                <a:gd name="connsiteY17" fmla="*/ 3638161 h 5587207"/>
                <a:gd name="connsiteX18" fmla="*/ 7364501 w 7364501"/>
                <a:gd name="connsiteY18" fmla="*/ 4146077 h 5587207"/>
                <a:gd name="connsiteX19" fmla="*/ 7364501 w 7364501"/>
                <a:gd name="connsiteY19" fmla="*/ 4860702 h 5587207"/>
                <a:gd name="connsiteX20" fmla="*/ 6637996 w 7364501"/>
                <a:gd name="connsiteY20" fmla="*/ 5587207 h 5587207"/>
                <a:gd name="connsiteX21" fmla="*/ 5928617 w 7364501"/>
                <a:gd name="connsiteY21" fmla="*/ 5587207 h 5587207"/>
                <a:gd name="connsiteX22" fmla="*/ 5396583 w 7364501"/>
                <a:gd name="connsiteY22" fmla="*/ 5587207 h 5587207"/>
                <a:gd name="connsiteX23" fmla="*/ 4923664 w 7364501"/>
                <a:gd name="connsiteY23" fmla="*/ 5587207 h 5587207"/>
                <a:gd name="connsiteX24" fmla="*/ 4214285 w 7364501"/>
                <a:gd name="connsiteY24" fmla="*/ 5587207 h 5587207"/>
                <a:gd name="connsiteX25" fmla="*/ 3800480 w 7364501"/>
                <a:gd name="connsiteY25" fmla="*/ 5587207 h 5587207"/>
                <a:gd name="connsiteX26" fmla="*/ 3091101 w 7364501"/>
                <a:gd name="connsiteY26" fmla="*/ 5587207 h 5587207"/>
                <a:gd name="connsiteX27" fmla="*/ 2381722 w 7364501"/>
                <a:gd name="connsiteY27" fmla="*/ 5587207 h 5587207"/>
                <a:gd name="connsiteX28" fmla="*/ 1908803 w 7364501"/>
                <a:gd name="connsiteY28" fmla="*/ 5587207 h 5587207"/>
                <a:gd name="connsiteX29" fmla="*/ 1494999 w 7364501"/>
                <a:gd name="connsiteY29" fmla="*/ 5587207 h 5587207"/>
                <a:gd name="connsiteX30" fmla="*/ 726505 w 7364501"/>
                <a:gd name="connsiteY30" fmla="*/ 5587207 h 5587207"/>
                <a:gd name="connsiteX31" fmla="*/ 0 w 7364501"/>
                <a:gd name="connsiteY31" fmla="*/ 4860702 h 5587207"/>
                <a:gd name="connsiteX32" fmla="*/ 0 w 7364501"/>
                <a:gd name="connsiteY32" fmla="*/ 4228760 h 5587207"/>
                <a:gd name="connsiteX33" fmla="*/ 0 w 7364501"/>
                <a:gd name="connsiteY33" fmla="*/ 3638161 h 5587207"/>
                <a:gd name="connsiteX34" fmla="*/ 0 w 7364501"/>
                <a:gd name="connsiteY34" fmla="*/ 3088903 h 5587207"/>
                <a:gd name="connsiteX35" fmla="*/ 0 w 7364501"/>
                <a:gd name="connsiteY35" fmla="*/ 2456962 h 5587207"/>
                <a:gd name="connsiteX36" fmla="*/ 0 w 7364501"/>
                <a:gd name="connsiteY36" fmla="*/ 1783678 h 5587207"/>
                <a:gd name="connsiteX37" fmla="*/ 0 w 7364501"/>
                <a:gd name="connsiteY37" fmla="*/ 1317105 h 5587207"/>
                <a:gd name="connsiteX38" fmla="*/ 0 w 7364501"/>
                <a:gd name="connsiteY38"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364501" h="5587207" fill="none" extrusionOk="0">
                  <a:moveTo>
                    <a:pt x="0" y="726505"/>
                  </a:moveTo>
                  <a:cubicBezTo>
                    <a:pt x="-110588" y="367109"/>
                    <a:pt x="358231" y="16355"/>
                    <a:pt x="726505" y="0"/>
                  </a:cubicBezTo>
                  <a:cubicBezTo>
                    <a:pt x="860252" y="-59428"/>
                    <a:pt x="1075883" y="6738"/>
                    <a:pt x="1376769" y="0"/>
                  </a:cubicBezTo>
                  <a:cubicBezTo>
                    <a:pt x="1677655" y="-6738"/>
                    <a:pt x="1651362" y="43582"/>
                    <a:pt x="1849688" y="0"/>
                  </a:cubicBezTo>
                  <a:cubicBezTo>
                    <a:pt x="2048014" y="-43582"/>
                    <a:pt x="2223606" y="53000"/>
                    <a:pt x="2322608" y="0"/>
                  </a:cubicBezTo>
                  <a:cubicBezTo>
                    <a:pt x="2421610" y="-53000"/>
                    <a:pt x="2807215" y="67713"/>
                    <a:pt x="2972872" y="0"/>
                  </a:cubicBezTo>
                  <a:cubicBezTo>
                    <a:pt x="3138529" y="-67713"/>
                    <a:pt x="3359941" y="16340"/>
                    <a:pt x="3623136" y="0"/>
                  </a:cubicBezTo>
                  <a:cubicBezTo>
                    <a:pt x="3886331" y="-16340"/>
                    <a:pt x="3970313" y="12431"/>
                    <a:pt x="4096055" y="0"/>
                  </a:cubicBezTo>
                  <a:cubicBezTo>
                    <a:pt x="4221797" y="-12431"/>
                    <a:pt x="4420851" y="32464"/>
                    <a:pt x="4568974" y="0"/>
                  </a:cubicBezTo>
                  <a:cubicBezTo>
                    <a:pt x="4717097" y="-32464"/>
                    <a:pt x="5102729" y="53769"/>
                    <a:pt x="5278353" y="0"/>
                  </a:cubicBezTo>
                  <a:cubicBezTo>
                    <a:pt x="5453977" y="-53769"/>
                    <a:pt x="5616006" y="46606"/>
                    <a:pt x="5869502" y="0"/>
                  </a:cubicBezTo>
                  <a:cubicBezTo>
                    <a:pt x="6122998" y="-46606"/>
                    <a:pt x="6368667" y="16358"/>
                    <a:pt x="6637996" y="0"/>
                  </a:cubicBezTo>
                  <a:cubicBezTo>
                    <a:pt x="6992659" y="89387"/>
                    <a:pt x="7350147" y="257864"/>
                    <a:pt x="7364501" y="726505"/>
                  </a:cubicBezTo>
                  <a:cubicBezTo>
                    <a:pt x="7420485" y="894972"/>
                    <a:pt x="7311067" y="1135432"/>
                    <a:pt x="7364501" y="1317105"/>
                  </a:cubicBezTo>
                  <a:cubicBezTo>
                    <a:pt x="7417935" y="1498778"/>
                    <a:pt x="7311750" y="1812992"/>
                    <a:pt x="7364501" y="1949046"/>
                  </a:cubicBezTo>
                  <a:cubicBezTo>
                    <a:pt x="7417252" y="2085100"/>
                    <a:pt x="7327506" y="2289094"/>
                    <a:pt x="7364501" y="2456962"/>
                  </a:cubicBezTo>
                  <a:cubicBezTo>
                    <a:pt x="7401496" y="2624830"/>
                    <a:pt x="7346830" y="2826145"/>
                    <a:pt x="7364501" y="3047561"/>
                  </a:cubicBezTo>
                  <a:cubicBezTo>
                    <a:pt x="7382172" y="3268977"/>
                    <a:pt x="7303739" y="3452484"/>
                    <a:pt x="7364501" y="3638161"/>
                  </a:cubicBezTo>
                  <a:cubicBezTo>
                    <a:pt x="7425263" y="3823838"/>
                    <a:pt x="7361581" y="3894244"/>
                    <a:pt x="7364501" y="4146077"/>
                  </a:cubicBezTo>
                  <a:cubicBezTo>
                    <a:pt x="7367421" y="4397910"/>
                    <a:pt x="7319318" y="4505011"/>
                    <a:pt x="7364501" y="4860702"/>
                  </a:cubicBezTo>
                  <a:cubicBezTo>
                    <a:pt x="7376562" y="5255480"/>
                    <a:pt x="7011666" y="5686005"/>
                    <a:pt x="6637996" y="5587207"/>
                  </a:cubicBezTo>
                  <a:cubicBezTo>
                    <a:pt x="6399708" y="5601709"/>
                    <a:pt x="6263945" y="5518091"/>
                    <a:pt x="5928617" y="5587207"/>
                  </a:cubicBezTo>
                  <a:cubicBezTo>
                    <a:pt x="5593289" y="5656323"/>
                    <a:pt x="5577941" y="5535150"/>
                    <a:pt x="5396583" y="5587207"/>
                  </a:cubicBezTo>
                  <a:cubicBezTo>
                    <a:pt x="5215225" y="5639264"/>
                    <a:pt x="5029183" y="5550419"/>
                    <a:pt x="4923664" y="5587207"/>
                  </a:cubicBezTo>
                  <a:cubicBezTo>
                    <a:pt x="4818145" y="5623995"/>
                    <a:pt x="4534116" y="5515615"/>
                    <a:pt x="4214285" y="5587207"/>
                  </a:cubicBezTo>
                  <a:cubicBezTo>
                    <a:pt x="3894454" y="5658799"/>
                    <a:pt x="3964110" y="5586338"/>
                    <a:pt x="3800480" y="5587207"/>
                  </a:cubicBezTo>
                  <a:cubicBezTo>
                    <a:pt x="3636850" y="5588076"/>
                    <a:pt x="3426162" y="5582306"/>
                    <a:pt x="3091101" y="5587207"/>
                  </a:cubicBezTo>
                  <a:cubicBezTo>
                    <a:pt x="2756040" y="5592108"/>
                    <a:pt x="2657646" y="5557464"/>
                    <a:pt x="2381722" y="5587207"/>
                  </a:cubicBezTo>
                  <a:cubicBezTo>
                    <a:pt x="2105798" y="5616950"/>
                    <a:pt x="2123665" y="5583928"/>
                    <a:pt x="1908803" y="5587207"/>
                  </a:cubicBezTo>
                  <a:cubicBezTo>
                    <a:pt x="1693941" y="5590486"/>
                    <a:pt x="1631795" y="5548624"/>
                    <a:pt x="1494999" y="5587207"/>
                  </a:cubicBezTo>
                  <a:cubicBezTo>
                    <a:pt x="1358203" y="5625790"/>
                    <a:pt x="961255" y="5558879"/>
                    <a:pt x="726505" y="5587207"/>
                  </a:cubicBezTo>
                  <a:cubicBezTo>
                    <a:pt x="290069" y="5627253"/>
                    <a:pt x="-62891" y="5273233"/>
                    <a:pt x="0" y="4860702"/>
                  </a:cubicBezTo>
                  <a:cubicBezTo>
                    <a:pt x="-46103" y="4663726"/>
                    <a:pt x="73495" y="4538742"/>
                    <a:pt x="0" y="4228760"/>
                  </a:cubicBezTo>
                  <a:cubicBezTo>
                    <a:pt x="-73495" y="3918778"/>
                    <a:pt x="57179" y="3799508"/>
                    <a:pt x="0" y="3638161"/>
                  </a:cubicBezTo>
                  <a:cubicBezTo>
                    <a:pt x="-57179" y="3476814"/>
                    <a:pt x="62886" y="3320804"/>
                    <a:pt x="0" y="3088903"/>
                  </a:cubicBezTo>
                  <a:cubicBezTo>
                    <a:pt x="-62886" y="2857002"/>
                    <a:pt x="52575" y="2635666"/>
                    <a:pt x="0" y="2456962"/>
                  </a:cubicBezTo>
                  <a:cubicBezTo>
                    <a:pt x="-52575" y="2278258"/>
                    <a:pt x="2431" y="2093986"/>
                    <a:pt x="0" y="1783678"/>
                  </a:cubicBezTo>
                  <a:cubicBezTo>
                    <a:pt x="-2431" y="1473370"/>
                    <a:pt x="52364" y="1477421"/>
                    <a:pt x="0" y="1317105"/>
                  </a:cubicBezTo>
                  <a:cubicBezTo>
                    <a:pt x="-52364" y="1156789"/>
                    <a:pt x="51560" y="975503"/>
                    <a:pt x="0" y="726505"/>
                  </a:cubicBezTo>
                  <a:close/>
                </a:path>
                <a:path w="7364501" h="5587207" stroke="0"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grpFill/>
            <a:ln w="28575" cap="flat">
              <a:solidFill>
                <a:schemeClr val="accent6"/>
              </a:solidFill>
              <a:extLst>
                <a:ext uri="{C807C97D-BFC1-408E-A445-0C87EB9F89A2}">
                  <ask:lineSketchStyleProps xmlns:ask="http://schemas.microsoft.com/office/drawing/2018/sketchyshapes" xmlns="" sd="3439500498">
                    <a:prstGeom prst="roundRect">
                      <a:avLst>
                        <a:gd name="adj" fmla="val 13003"/>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Rectangle: Rounded Corners 9">
              <a:extLst>
                <a:ext uri="{FF2B5EF4-FFF2-40B4-BE49-F238E27FC236}">
                  <a16:creationId xmlns:a16="http://schemas.microsoft.com/office/drawing/2014/main" xmlns="" id="{11C40294-C9D6-4D4E-94AE-A174C0012090}"/>
                </a:ext>
              </a:extLst>
            </p:cNvPr>
            <p:cNvSpPr/>
            <p:nvPr/>
          </p:nvSpPr>
          <p:spPr>
            <a:xfrm>
              <a:off x="76504" y="614743"/>
              <a:ext cx="7364501" cy="5587207"/>
            </a:xfrm>
            <a:custGeom>
              <a:avLst/>
              <a:gdLst>
                <a:gd name="connsiteX0" fmla="*/ 0 w 7364501"/>
                <a:gd name="connsiteY0" fmla="*/ 726505 h 5587207"/>
                <a:gd name="connsiteX1" fmla="*/ 726505 w 7364501"/>
                <a:gd name="connsiteY1" fmla="*/ 0 h 5587207"/>
                <a:gd name="connsiteX2" fmla="*/ 1435884 w 7364501"/>
                <a:gd name="connsiteY2" fmla="*/ 0 h 5587207"/>
                <a:gd name="connsiteX3" fmla="*/ 2027033 w 7364501"/>
                <a:gd name="connsiteY3" fmla="*/ 0 h 5587207"/>
                <a:gd name="connsiteX4" fmla="*/ 2499952 w 7364501"/>
                <a:gd name="connsiteY4" fmla="*/ 0 h 5587207"/>
                <a:gd name="connsiteX5" fmla="*/ 3091101 w 7364501"/>
                <a:gd name="connsiteY5" fmla="*/ 0 h 5587207"/>
                <a:gd name="connsiteX6" fmla="*/ 3504906 w 7364501"/>
                <a:gd name="connsiteY6" fmla="*/ 0 h 5587207"/>
                <a:gd name="connsiteX7" fmla="*/ 4036940 w 7364501"/>
                <a:gd name="connsiteY7" fmla="*/ 0 h 5587207"/>
                <a:gd name="connsiteX8" fmla="*/ 4628089 w 7364501"/>
                <a:gd name="connsiteY8" fmla="*/ 0 h 5587207"/>
                <a:gd name="connsiteX9" fmla="*/ 5219238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58447 h 5587207"/>
                <a:gd name="connsiteX14" fmla="*/ 7364501 w 7364501"/>
                <a:gd name="connsiteY14" fmla="*/ 1907704 h 5587207"/>
                <a:gd name="connsiteX15" fmla="*/ 7364501 w 7364501"/>
                <a:gd name="connsiteY15" fmla="*/ 2580988 h 5587207"/>
                <a:gd name="connsiteX16" fmla="*/ 7364501 w 7364501"/>
                <a:gd name="connsiteY16" fmla="*/ 3254271 h 5587207"/>
                <a:gd name="connsiteX17" fmla="*/ 7364501 w 7364501"/>
                <a:gd name="connsiteY17" fmla="*/ 3927555 h 5587207"/>
                <a:gd name="connsiteX18" fmla="*/ 7364501 w 7364501"/>
                <a:gd name="connsiteY18" fmla="*/ 4860702 h 5587207"/>
                <a:gd name="connsiteX19" fmla="*/ 6637996 w 7364501"/>
                <a:gd name="connsiteY19" fmla="*/ 5587207 h 5587207"/>
                <a:gd name="connsiteX20" fmla="*/ 6046847 w 7364501"/>
                <a:gd name="connsiteY20" fmla="*/ 5587207 h 5587207"/>
                <a:gd name="connsiteX21" fmla="*/ 5455698 w 7364501"/>
                <a:gd name="connsiteY21" fmla="*/ 5587207 h 5587207"/>
                <a:gd name="connsiteX22" fmla="*/ 4805434 w 7364501"/>
                <a:gd name="connsiteY22" fmla="*/ 5587207 h 5587207"/>
                <a:gd name="connsiteX23" fmla="*/ 4155170 w 7364501"/>
                <a:gd name="connsiteY23" fmla="*/ 5587207 h 5587207"/>
                <a:gd name="connsiteX24" fmla="*/ 3623136 w 7364501"/>
                <a:gd name="connsiteY24" fmla="*/ 5587207 h 5587207"/>
                <a:gd name="connsiteX25" fmla="*/ 3209331 w 7364501"/>
                <a:gd name="connsiteY25" fmla="*/ 5587207 h 5587207"/>
                <a:gd name="connsiteX26" fmla="*/ 2795527 w 7364501"/>
                <a:gd name="connsiteY26" fmla="*/ 5587207 h 5587207"/>
                <a:gd name="connsiteX27" fmla="*/ 2322608 w 7364501"/>
                <a:gd name="connsiteY27" fmla="*/ 5587207 h 5587207"/>
                <a:gd name="connsiteX28" fmla="*/ 1908803 w 7364501"/>
                <a:gd name="connsiteY28" fmla="*/ 5587207 h 5587207"/>
                <a:gd name="connsiteX29" fmla="*/ 726505 w 7364501"/>
                <a:gd name="connsiteY29" fmla="*/ 5587207 h 5587207"/>
                <a:gd name="connsiteX30" fmla="*/ 0 w 7364501"/>
                <a:gd name="connsiteY30" fmla="*/ 4860702 h 5587207"/>
                <a:gd name="connsiteX31" fmla="*/ 0 w 7364501"/>
                <a:gd name="connsiteY31" fmla="*/ 4228760 h 5587207"/>
                <a:gd name="connsiteX32" fmla="*/ 0 w 7364501"/>
                <a:gd name="connsiteY32" fmla="*/ 3638161 h 5587207"/>
                <a:gd name="connsiteX33" fmla="*/ 0 w 7364501"/>
                <a:gd name="connsiteY33" fmla="*/ 3006219 h 5587207"/>
                <a:gd name="connsiteX34" fmla="*/ 0 w 7364501"/>
                <a:gd name="connsiteY34" fmla="*/ 2415620 h 5587207"/>
                <a:gd name="connsiteX35" fmla="*/ 0 w 7364501"/>
                <a:gd name="connsiteY35" fmla="*/ 1825020 h 5587207"/>
                <a:gd name="connsiteX36" fmla="*/ 0 w 7364501"/>
                <a:gd name="connsiteY36"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7364501" h="5587207"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noFill/>
            <a:ln w="28575" cap="flat">
              <a:solidFill>
                <a:schemeClr val="accent6"/>
              </a:solidFill>
              <a:extLst>
                <a:ext uri="{C807C97D-BFC1-408E-A445-0C87EB9F89A2}">
                  <ask:lineSketchStyleProps xmlns:ask="http://schemas.microsoft.com/office/drawing/2018/sketchyshapes" xmlns="" sd="3439500498">
                    <a:prstGeom prst="roundRect">
                      <a:avLst>
                        <a:gd name="adj" fmla="val 13003"/>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grpSp>
      <p:pic>
        <p:nvPicPr>
          <p:cNvPr id="20" name="图片 19"/>
          <p:cNvPicPr>
            <a:picLocks noChangeAspect="1"/>
          </p:cNvPicPr>
          <p:nvPr/>
        </p:nvPicPr>
        <p:blipFill rotWithShape="1">
          <a:blip r:embed="rId3" cstate="print">
            <a:extLst>
              <a:ext uri="{28A0092B-C50C-407E-A947-70E740481C1C}">
                <a14:useLocalDpi xmlns:a14="http://schemas.microsoft.com/office/drawing/2010/main" val="0"/>
              </a:ext>
            </a:extLst>
          </a:blip>
          <a:srcRect l="15666" t="22988" r="16777" b="8183"/>
          <a:stretch>
            <a:fillRect/>
          </a:stretch>
        </p:blipFill>
        <p:spPr>
          <a:xfrm>
            <a:off x="4849226" y="728025"/>
            <a:ext cx="2660178" cy="1913967"/>
          </a:xfrm>
          <a:prstGeom prst="rect">
            <a:avLst/>
          </a:prstGeom>
        </p:spPr>
      </p:pic>
      <p:sp>
        <p:nvSpPr>
          <p:cNvPr id="65" name="文本框 64"/>
          <p:cNvSpPr txBox="1"/>
          <p:nvPr/>
        </p:nvSpPr>
        <p:spPr>
          <a:xfrm>
            <a:off x="7013612" y="389008"/>
            <a:ext cx="1547681" cy="1320016"/>
          </a:xfrm>
          <a:prstGeom prst="ellipse">
            <a:avLst/>
          </a:prstGeom>
          <a:gradFill>
            <a:gsLst>
              <a:gs pos="24000">
                <a:srgbClr val="F59F11"/>
              </a:gs>
              <a:gs pos="92000">
                <a:srgbClr val="FDCF0A">
                  <a:alpha val="95000"/>
                </a:srgbClr>
              </a:gs>
            </a:gsLst>
            <a:lin ang="8100000" scaled="1"/>
          </a:grad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1" i="0" u="none" strike="noStrike" kern="1200" cap="none" spc="0" normalizeH="0" baseline="0" noProof="0" dirty="0">
                <a:ln>
                  <a:noFill/>
                </a:ln>
                <a:solidFill>
                  <a:prstClr val="white"/>
                </a:solidFill>
                <a:effectLst/>
                <a:uLnTx/>
                <a:uFillTx/>
                <a:latin typeface="幼圆" panose="02010509060101010101" pitchFamily="49" charset="-122"/>
                <a:ea typeface="幼圆" panose="02010509060101010101" pitchFamily="49" charset="-122"/>
                <a:cs typeface="+mn-cs"/>
              </a:rPr>
              <a:t>01</a:t>
            </a:r>
          </a:p>
        </p:txBody>
      </p:sp>
      <p:pic>
        <p:nvPicPr>
          <p:cNvPr id="2" name="Picture 1">
            <a:extLst>
              <a:ext uri="{FF2B5EF4-FFF2-40B4-BE49-F238E27FC236}">
                <a16:creationId xmlns:a16="http://schemas.microsoft.com/office/drawing/2014/main" xmlns="" id="{D9A348DD-EF2C-47E1-9BC2-42C6DD505CF1}"/>
              </a:ext>
            </a:extLst>
          </p:cNvPr>
          <p:cNvPicPr>
            <a:picLocks noChangeAspect="1"/>
          </p:cNvPicPr>
          <p:nvPr/>
        </p:nvPicPr>
        <p:blipFill>
          <a:blip r:embed="rId4"/>
          <a:stretch>
            <a:fillRect/>
          </a:stretch>
        </p:blipFill>
        <p:spPr>
          <a:xfrm>
            <a:off x="1177113" y="3033282"/>
            <a:ext cx="10004403" cy="1182727"/>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1500"/>
                                  </p:stCondLst>
                                  <p:childTnLst>
                                    <p:set>
                                      <p:cBhvr>
                                        <p:cTn id="6" dur="1" fill="hold">
                                          <p:stCondLst>
                                            <p:cond delay="0"/>
                                          </p:stCondLst>
                                        </p:cTn>
                                        <p:tgtEl>
                                          <p:spTgt spid="20"/>
                                        </p:tgtEl>
                                        <p:attrNameLst>
                                          <p:attrName>style.visibility</p:attrName>
                                        </p:attrNameLst>
                                      </p:cBhvr>
                                      <p:to>
                                        <p:strVal val="visible"/>
                                      </p:to>
                                    </p:set>
                                  </p:childTnLst>
                                </p:cTn>
                              </p:par>
                              <p:par>
                                <p:cTn id="7" presetID="0" presetClass="path" presetSubtype="0" accel="50000" decel="50000" fill="hold" nodeType="withEffect">
                                  <p:stCondLst>
                                    <p:cond delay="1500"/>
                                  </p:stCondLst>
                                  <p:childTnLst>
                                    <p:animMotion origin="layout" path="M -0.34362 -0.29259 L -0.34362 -0.29236 C -0.34154 -0.28518 -0.33932 -0.27801 -0.33737 -0.27037 C -0.33672 -0.26782 -0.33672 -0.26458 -0.33581 -0.26204 C -0.33398 -0.25625 -0.33164 -0.25092 -0.32956 -0.2456 C -0.32851 -0.24259 -0.32708 -0.24028 -0.32643 -0.23704 C -0.32591 -0.23426 -0.32578 -0.23148 -0.32487 -0.2287 C -0.32305 -0.22291 -0.31992 -0.21852 -0.31862 -0.21204 C -0.3181 -0.20926 -0.31797 -0.20625 -0.31706 -0.2037 C -0.31588 -0.20069 -0.3138 -0.19861 -0.31237 -0.19537 C -0.31016 -0.19028 -0.30885 -0.18356 -0.30612 -0.1787 C -0.30299 -0.17315 -0.30052 -0.16643 -0.29674 -0.16204 C -0.29518 -0.16018 -0.29362 -0.15879 -0.29206 -0.15648 C -0.29036 -0.15416 -0.2888 -0.15139 -0.28737 -0.14815 C -0.2862 -0.1456 -0.28568 -0.14213 -0.28424 -0.13981 C -0.28151 -0.13565 -0.27487 -0.1287 -0.27487 -0.1287 C -0.26914 -0.11342 -0.27513 -0.12569 -0.26706 -0.11759 C -0.25104 -0.10185 -0.26367 -0.11018 -0.25299 -0.10393 C -0.2457 -0.09097 -0.25026 -0.09791 -0.23893 -0.08426 C -0.23737 -0.08264 -0.23607 -0.08009 -0.23424 -0.07893 C -0.23268 -0.07778 -0.23112 -0.07731 -0.22956 -0.07592 C -0.22799 -0.07454 -0.22669 -0.07199 -0.22487 -0.07037 C -0.21497 -0.0625 -0.21719 -0.06666 -0.20768 -0.06204 C -0.20456 -0.06065 -0.20143 -0.05833 -0.19831 -0.05648 C -0.19674 -0.05555 -0.19518 -0.05509 -0.19362 -0.0537 C -0.19154 -0.05185 -0.18958 -0.05 -0.18737 -0.04815 C -0.18594 -0.04722 -0.18424 -0.04676 -0.18268 -0.04537 C -0.18099 -0.04398 -0.17969 -0.04143 -0.17799 -0.03981 C -0.17656 -0.03866 -0.17474 -0.03866 -0.17331 -0.03704 C -0.17005 -0.03379 -0.16758 -0.02824 -0.16393 -0.02592 L -0.15456 -0.02037 C -0.15299 -0.01944 -0.1513 -0.01944 -0.14987 -0.01759 C -0.14831 -0.01574 -0.14661 -0.01435 -0.14518 -0.01204 C -0.14349 -0.00972 -0.14245 -0.00579 -0.14049 -0.0037 C -0.13763 -0.00092 -0.13385 -0.00162 -0.13112 0.00185 C -0.11771 0.01759 -0.13476 -0.00139 -0.12174 0.01019 C -0.11094 0.01968 -0.12383 0.01273 -0.11081 0.01852 C -0.10924 0.02037 -0.10794 0.02338 -0.10612 0.02408 C -0.1 0.02616 -0.09362 0.02523 -0.08737 0.02685 C -0.08581 0.02709 -0.08424 0.02871 -0.08268 0.02963 C -0.07331 0.02871 -0.06393 0.02801 -0.05456 0.02685 C -0.05143 0.02616 -0.04831 0.025 -0.04518 0.02408 C -0.04141 0.02269 -0.03503 0.02037 -0.03112 0.01852 C -0.02799 0.01667 -0.025 0.01435 -0.02174 0.01296 C -0.01862 0.01134 -0.01393 0.00972 -0.01081 0.00741 C -0.01003 0.00671 -0.00078 -0.00116 0.00013 -0.0037 C 0.00091 -0.00625 0.00013 -0.00926 0.00013 -0.01204 L 0.00013 -0.0118 " pathEditMode="relative" rAng="0" ptsTypes="AAAAAAAAAAAAAAAAAAAAAAAAAAAAAAAAAAAAAAAAAAAAAAAA">
                                      <p:cBhvr>
                                        <p:cTn id="8" dur="2000" fill="hold"/>
                                        <p:tgtEl>
                                          <p:spTgt spid="20"/>
                                        </p:tgtEl>
                                        <p:attrNameLst>
                                          <p:attrName>ppt_x</p:attrName>
                                          <p:attrName>ppt_y</p:attrName>
                                        </p:attrNameLst>
                                      </p:cBhvr>
                                      <p:rCtr x="17201" y="16111"/>
                                    </p:animMotion>
                                  </p:childTnLst>
                                </p:cTn>
                              </p:par>
                              <p:par>
                                <p:cTn id="9" presetID="53" presetClass="entr" presetSubtype="16" fill="hold" grpId="0" nodeType="withEffect">
                                  <p:stCondLst>
                                    <p:cond delay="3250"/>
                                  </p:stCondLst>
                                  <p:childTnLst>
                                    <p:set>
                                      <p:cBhvr>
                                        <p:cTn id="10" dur="1" fill="hold">
                                          <p:stCondLst>
                                            <p:cond delay="0"/>
                                          </p:stCondLst>
                                        </p:cTn>
                                        <p:tgtEl>
                                          <p:spTgt spid="65"/>
                                        </p:tgtEl>
                                        <p:attrNameLst>
                                          <p:attrName>style.visibility</p:attrName>
                                        </p:attrNameLst>
                                      </p:cBhvr>
                                      <p:to>
                                        <p:strVal val="visible"/>
                                      </p:to>
                                    </p:set>
                                    <p:anim calcmode="lin" valueType="num">
                                      <p:cBhvr>
                                        <p:cTn id="11" dur="750" fill="hold"/>
                                        <p:tgtEl>
                                          <p:spTgt spid="65"/>
                                        </p:tgtEl>
                                        <p:attrNameLst>
                                          <p:attrName>ppt_w</p:attrName>
                                        </p:attrNameLst>
                                      </p:cBhvr>
                                      <p:tavLst>
                                        <p:tav tm="0">
                                          <p:val>
                                            <p:fltVal val="0"/>
                                          </p:val>
                                        </p:tav>
                                        <p:tav tm="100000">
                                          <p:val>
                                            <p:strVal val="#ppt_w"/>
                                          </p:val>
                                        </p:tav>
                                      </p:tavLst>
                                    </p:anim>
                                    <p:anim calcmode="lin" valueType="num">
                                      <p:cBhvr>
                                        <p:cTn id="12" dur="750" fill="hold"/>
                                        <p:tgtEl>
                                          <p:spTgt spid="65"/>
                                        </p:tgtEl>
                                        <p:attrNameLst>
                                          <p:attrName>ppt_h</p:attrName>
                                        </p:attrNameLst>
                                      </p:cBhvr>
                                      <p:tavLst>
                                        <p:tav tm="0">
                                          <p:val>
                                            <p:fltVal val="0"/>
                                          </p:val>
                                        </p:tav>
                                        <p:tav tm="100000">
                                          <p:val>
                                            <p:strVal val="#ppt_h"/>
                                          </p:val>
                                        </p:tav>
                                      </p:tavLst>
                                    </p:anim>
                                    <p:animEffect transition="in" filter="fade">
                                      <p:cBhvr>
                                        <p:cTn id="13" dur="750"/>
                                        <p:tgtEl>
                                          <p:spTgt spid="65"/>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additive="base">
                                        <p:cTn id="18" dur="500" fill="hold"/>
                                        <p:tgtEl>
                                          <p:spTgt spid="6"/>
                                        </p:tgtEl>
                                        <p:attrNameLst>
                                          <p:attrName>ppt_x</p:attrName>
                                        </p:attrNameLst>
                                      </p:cBhvr>
                                      <p:tavLst>
                                        <p:tav tm="0">
                                          <p:val>
                                            <p:strVal val="#ppt_x"/>
                                          </p:val>
                                        </p:tav>
                                        <p:tav tm="100000">
                                          <p:val>
                                            <p:strVal val="#ppt_x"/>
                                          </p:val>
                                        </p:tav>
                                      </p:tavLst>
                                    </p:anim>
                                    <p:anim calcmode="lin" valueType="num">
                                      <p:cBhvr additive="base">
                                        <p:cTn id="19"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fade">
                                      <p:cBhvr>
                                        <p:cTn id="24" dur="1000"/>
                                        <p:tgtEl>
                                          <p:spTgt spid="2"/>
                                        </p:tgtEl>
                                      </p:cBhvr>
                                    </p:animEffect>
                                    <p:anim calcmode="lin" valueType="num">
                                      <p:cBhvr>
                                        <p:cTn id="25" dur="1000" fill="hold"/>
                                        <p:tgtEl>
                                          <p:spTgt spid="2"/>
                                        </p:tgtEl>
                                        <p:attrNameLst>
                                          <p:attrName>ppt_x</p:attrName>
                                        </p:attrNameLst>
                                      </p:cBhvr>
                                      <p:tavLst>
                                        <p:tav tm="0">
                                          <p:val>
                                            <p:strVal val="#ppt_x"/>
                                          </p:val>
                                        </p:tav>
                                        <p:tav tm="100000">
                                          <p:val>
                                            <p:strVal val="#ppt_x"/>
                                          </p:val>
                                        </p:tav>
                                      </p:tavLst>
                                    </p:anim>
                                    <p:anim calcmode="lin" valueType="num">
                                      <p:cBhvr>
                                        <p:cTn id="2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bldLvl="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A36E3A90-137F-4DF5-920D-130760A79989}"/>
              </a:ext>
            </a:extLst>
          </p:cNvPr>
          <p:cNvSpPr txBox="1"/>
          <p:nvPr/>
        </p:nvSpPr>
        <p:spPr>
          <a:xfrm>
            <a:off x="1013012" y="600635"/>
            <a:ext cx="9780494" cy="954107"/>
          </a:xfrm>
          <a:prstGeom prst="rect">
            <a:avLst/>
          </a:prstGeom>
          <a:noFill/>
        </p:spPr>
        <p:txBody>
          <a:bodyPr wrap="square" rtlCol="0">
            <a:spAutoFit/>
          </a:bodyPr>
          <a:lstStyle/>
          <a:p>
            <a:pPr algn="ctr"/>
            <a:r>
              <a:rPr lang="en-US" sz="2800" b="1" dirty="0">
                <a:solidFill>
                  <a:srgbClr val="0070C0"/>
                </a:solidFill>
              </a:rPr>
              <a:t>1. </a:t>
            </a:r>
            <a:r>
              <a:rPr lang="vi-VN" sz="2800" b="1" dirty="0">
                <a:solidFill>
                  <a:srgbClr val="0070C0"/>
                </a:solidFill>
              </a:rPr>
              <a:t>Quan sát một đồ vật trong tranh, ghi lại những điều đã quan sát được về đặc điểm của đồ vật.</a:t>
            </a:r>
          </a:p>
        </p:txBody>
      </p:sp>
      <p:pic>
        <p:nvPicPr>
          <p:cNvPr id="11" name="Picture 10">
            <a:extLst>
              <a:ext uri="{FF2B5EF4-FFF2-40B4-BE49-F238E27FC236}">
                <a16:creationId xmlns:a16="http://schemas.microsoft.com/office/drawing/2014/main" xmlns="" id="{CF9A73CB-75FC-4BE9-AAA9-ECD68CC405CA}"/>
              </a:ext>
            </a:extLst>
          </p:cNvPr>
          <p:cNvPicPr>
            <a:picLocks noChangeAspect="1"/>
          </p:cNvPicPr>
          <p:nvPr/>
        </p:nvPicPr>
        <p:blipFill>
          <a:blip r:embed="rId2"/>
          <a:stretch>
            <a:fillRect/>
          </a:stretch>
        </p:blipFill>
        <p:spPr>
          <a:xfrm>
            <a:off x="2199646" y="1695169"/>
            <a:ext cx="8398741" cy="1733831"/>
          </a:xfrm>
          <a:prstGeom prst="rect">
            <a:avLst/>
          </a:prstGeom>
        </p:spPr>
      </p:pic>
      <p:sp>
        <p:nvSpPr>
          <p:cNvPr id="12" name="Wave 11">
            <a:extLst>
              <a:ext uri="{FF2B5EF4-FFF2-40B4-BE49-F238E27FC236}">
                <a16:creationId xmlns:a16="http://schemas.microsoft.com/office/drawing/2014/main" xmlns="" id="{5187948F-2074-4F86-96BB-10AE4F8414C8}"/>
              </a:ext>
            </a:extLst>
          </p:cNvPr>
          <p:cNvSpPr/>
          <p:nvPr/>
        </p:nvSpPr>
        <p:spPr>
          <a:xfrm>
            <a:off x="573741" y="3657600"/>
            <a:ext cx="3899647" cy="1120588"/>
          </a:xfrm>
          <a:prstGeom prst="wav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2800" b="1" dirty="0"/>
              <a:t>a. </a:t>
            </a:r>
            <a:r>
              <a:rPr lang="en-US" sz="2800" b="1" dirty="0" err="1"/>
              <a:t>Đặc</a:t>
            </a:r>
            <a:r>
              <a:rPr lang="en-US" sz="2800" b="1" dirty="0"/>
              <a:t> </a:t>
            </a:r>
            <a:r>
              <a:rPr lang="en-US" sz="2800" b="1" dirty="0" err="1"/>
              <a:t>điểm</a:t>
            </a:r>
            <a:r>
              <a:rPr lang="en-US" sz="2800" b="1" dirty="0"/>
              <a:t> </a:t>
            </a:r>
            <a:r>
              <a:rPr lang="en-US" sz="2800" b="1" dirty="0" err="1"/>
              <a:t>về</a:t>
            </a:r>
            <a:r>
              <a:rPr lang="en-US" sz="2800" b="1" dirty="0"/>
              <a:t> </a:t>
            </a:r>
            <a:r>
              <a:rPr lang="en-US" sz="2800" b="1" dirty="0" err="1"/>
              <a:t>màu</a:t>
            </a:r>
            <a:r>
              <a:rPr lang="en-US" sz="2800" b="1" dirty="0"/>
              <a:t> </a:t>
            </a:r>
            <a:r>
              <a:rPr lang="en-US" sz="2800" b="1" dirty="0" err="1"/>
              <a:t>sắc</a:t>
            </a:r>
            <a:endParaRPr lang="en-US" sz="2800" b="1" dirty="0"/>
          </a:p>
        </p:txBody>
      </p:sp>
      <p:sp>
        <p:nvSpPr>
          <p:cNvPr id="15" name="Wave 14">
            <a:extLst>
              <a:ext uri="{FF2B5EF4-FFF2-40B4-BE49-F238E27FC236}">
                <a16:creationId xmlns:a16="http://schemas.microsoft.com/office/drawing/2014/main" xmlns="" id="{D3E1D50B-2948-4D5E-9912-3CD3A05F93B0}"/>
              </a:ext>
            </a:extLst>
          </p:cNvPr>
          <p:cNvSpPr/>
          <p:nvPr/>
        </p:nvSpPr>
        <p:spPr>
          <a:xfrm>
            <a:off x="7637929" y="3429000"/>
            <a:ext cx="3899647" cy="1349188"/>
          </a:xfrm>
          <a:prstGeom prst="wav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800" b="1" dirty="0"/>
              <a:t>b. </a:t>
            </a:r>
            <a:r>
              <a:rPr lang="en-US" sz="2800" b="1" dirty="0" err="1"/>
              <a:t>Đặc</a:t>
            </a:r>
            <a:r>
              <a:rPr lang="en-US" sz="2800" b="1" dirty="0"/>
              <a:t> </a:t>
            </a:r>
            <a:r>
              <a:rPr lang="en-US" sz="2800" b="1" dirty="0" err="1"/>
              <a:t>điểm</a:t>
            </a:r>
            <a:r>
              <a:rPr lang="en-US" sz="2800" b="1" dirty="0"/>
              <a:t> </a:t>
            </a:r>
            <a:r>
              <a:rPr lang="en-US" sz="2800" b="1" dirty="0" err="1"/>
              <a:t>về</a:t>
            </a:r>
            <a:r>
              <a:rPr lang="en-US" sz="2800" b="1" dirty="0"/>
              <a:t> </a:t>
            </a:r>
            <a:r>
              <a:rPr lang="en-US" sz="2800" b="1" dirty="0" err="1"/>
              <a:t>hình</a:t>
            </a:r>
            <a:r>
              <a:rPr lang="en-US" sz="2800" b="1" dirty="0"/>
              <a:t> </a:t>
            </a:r>
            <a:r>
              <a:rPr lang="en-US" sz="2800" b="1" dirty="0" err="1"/>
              <a:t>dáng</a:t>
            </a:r>
            <a:r>
              <a:rPr lang="en-US" sz="2800" b="1" dirty="0"/>
              <a:t>, </a:t>
            </a:r>
            <a:r>
              <a:rPr lang="en-US" sz="2800" b="1" dirty="0" err="1"/>
              <a:t>kích</a:t>
            </a:r>
            <a:r>
              <a:rPr lang="en-US" sz="2800" b="1" dirty="0"/>
              <a:t> </a:t>
            </a:r>
            <a:r>
              <a:rPr lang="en-US" sz="2800" b="1" dirty="0" err="1"/>
              <a:t>thước</a:t>
            </a:r>
            <a:endParaRPr lang="en-US" sz="2800" b="1" dirty="0"/>
          </a:p>
        </p:txBody>
      </p:sp>
      <p:sp>
        <p:nvSpPr>
          <p:cNvPr id="16" name="Wave 15">
            <a:extLst>
              <a:ext uri="{FF2B5EF4-FFF2-40B4-BE49-F238E27FC236}">
                <a16:creationId xmlns:a16="http://schemas.microsoft.com/office/drawing/2014/main" xmlns="" id="{06D41601-8CB9-45D3-930F-E5EB6B4E503C}"/>
              </a:ext>
            </a:extLst>
          </p:cNvPr>
          <p:cNvSpPr/>
          <p:nvPr/>
        </p:nvSpPr>
        <p:spPr>
          <a:xfrm>
            <a:off x="4078940" y="5253952"/>
            <a:ext cx="5728448" cy="1204913"/>
          </a:xfrm>
          <a:prstGeom prst="wav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800" b="1" dirty="0"/>
              <a:t>c. </a:t>
            </a:r>
            <a:r>
              <a:rPr lang="en-US" sz="2800" b="1" dirty="0" err="1"/>
              <a:t>Đặc</a:t>
            </a:r>
            <a:r>
              <a:rPr lang="en-US" sz="2800" b="1" dirty="0"/>
              <a:t> </a:t>
            </a:r>
            <a:r>
              <a:rPr lang="en-US" sz="2800" b="1" dirty="0" err="1"/>
              <a:t>điểm</a:t>
            </a:r>
            <a:r>
              <a:rPr lang="en-US" sz="2800" b="1" dirty="0"/>
              <a:t> </a:t>
            </a:r>
            <a:r>
              <a:rPr lang="en-US" sz="2800" b="1" dirty="0" err="1"/>
              <a:t>về</a:t>
            </a:r>
            <a:r>
              <a:rPr lang="en-US" sz="2800" b="1" dirty="0"/>
              <a:t> </a:t>
            </a:r>
            <a:r>
              <a:rPr lang="en-US" sz="2800" b="1" dirty="0" err="1"/>
              <a:t>hoạt</a:t>
            </a:r>
            <a:r>
              <a:rPr lang="en-US" sz="2800" b="1" dirty="0"/>
              <a:t> </a:t>
            </a:r>
            <a:r>
              <a:rPr lang="en-US" sz="2800" b="1" dirty="0" err="1"/>
              <a:t>động</a:t>
            </a:r>
            <a:r>
              <a:rPr lang="en-US" sz="2800" b="1" dirty="0"/>
              <a:t>, </a:t>
            </a:r>
            <a:r>
              <a:rPr lang="en-US" sz="2800" b="1" dirty="0" err="1"/>
              <a:t>công</a:t>
            </a:r>
            <a:r>
              <a:rPr lang="en-US" sz="2800" b="1" dirty="0"/>
              <a:t> </a:t>
            </a:r>
            <a:r>
              <a:rPr lang="en-US" sz="2800" b="1" dirty="0" err="1"/>
              <a:t>dụng</a:t>
            </a:r>
            <a:endParaRPr lang="en-US" sz="2800" b="1" dirty="0"/>
          </a:p>
        </p:txBody>
      </p:sp>
      <p:sp>
        <p:nvSpPr>
          <p:cNvPr id="13" name="Oval 12">
            <a:extLst>
              <a:ext uri="{FF2B5EF4-FFF2-40B4-BE49-F238E27FC236}">
                <a16:creationId xmlns:a16="http://schemas.microsoft.com/office/drawing/2014/main" xmlns="" id="{AFFF5AE7-D8EC-41DB-A808-28448231A2EF}"/>
              </a:ext>
            </a:extLst>
          </p:cNvPr>
          <p:cNvSpPr/>
          <p:nvPr/>
        </p:nvSpPr>
        <p:spPr>
          <a:xfrm>
            <a:off x="4849906" y="3747247"/>
            <a:ext cx="2635623" cy="11205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t>Tên</a:t>
            </a:r>
            <a:r>
              <a:rPr lang="en-US" sz="3600" b="1" dirty="0"/>
              <a:t> </a:t>
            </a:r>
            <a:r>
              <a:rPr lang="en-US" sz="3600" b="1" dirty="0" err="1"/>
              <a:t>đồ</a:t>
            </a:r>
            <a:r>
              <a:rPr lang="en-US" sz="3600" b="1" dirty="0"/>
              <a:t> </a:t>
            </a:r>
            <a:r>
              <a:rPr lang="en-US" sz="3600" b="1" dirty="0" err="1"/>
              <a:t>vật</a:t>
            </a:r>
            <a:endParaRPr lang="en-US" sz="3600" b="1" dirty="0"/>
          </a:p>
        </p:txBody>
      </p:sp>
    </p:spTree>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down)">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500" fill="hold"/>
                                        <p:tgtEl>
                                          <p:spTgt spid="13"/>
                                        </p:tgtEl>
                                        <p:attrNameLst>
                                          <p:attrName>ppt_x</p:attrName>
                                        </p:attrNameLst>
                                      </p:cBhvr>
                                      <p:tavLst>
                                        <p:tav tm="0">
                                          <p:val>
                                            <p:strVal val="#ppt_x"/>
                                          </p:val>
                                        </p:tav>
                                        <p:tav tm="100000">
                                          <p:val>
                                            <p:strVal val="#ppt_x"/>
                                          </p:val>
                                        </p:tav>
                                      </p:tavLst>
                                    </p:anim>
                                    <p:anim calcmode="lin" valueType="num">
                                      <p:cBhvr additive="base">
                                        <p:cTn id="18" dur="500" fill="hold"/>
                                        <p:tgtEl>
                                          <p:spTgt spid="13"/>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additive="base">
                                        <p:cTn id="21" dur="500" fill="hold"/>
                                        <p:tgtEl>
                                          <p:spTgt spid="12"/>
                                        </p:tgtEl>
                                        <p:attrNameLst>
                                          <p:attrName>ppt_x</p:attrName>
                                        </p:attrNameLst>
                                      </p:cBhvr>
                                      <p:tavLst>
                                        <p:tav tm="0">
                                          <p:val>
                                            <p:strVal val="#ppt_x"/>
                                          </p:val>
                                        </p:tav>
                                        <p:tav tm="100000">
                                          <p:val>
                                            <p:strVal val="#ppt_x"/>
                                          </p:val>
                                        </p:tav>
                                      </p:tavLst>
                                    </p:anim>
                                    <p:anim calcmode="lin" valueType="num">
                                      <p:cBhvr additive="base">
                                        <p:cTn id="22" dur="500" fill="hold"/>
                                        <p:tgtEl>
                                          <p:spTgt spid="12"/>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additive="base">
                                        <p:cTn id="25" dur="500" fill="hold"/>
                                        <p:tgtEl>
                                          <p:spTgt spid="15"/>
                                        </p:tgtEl>
                                        <p:attrNameLst>
                                          <p:attrName>ppt_x</p:attrName>
                                        </p:attrNameLst>
                                      </p:cBhvr>
                                      <p:tavLst>
                                        <p:tav tm="0">
                                          <p:val>
                                            <p:strVal val="#ppt_x"/>
                                          </p:val>
                                        </p:tav>
                                        <p:tav tm="100000">
                                          <p:val>
                                            <p:strVal val="#ppt_x"/>
                                          </p:val>
                                        </p:tav>
                                      </p:tavLst>
                                    </p:anim>
                                    <p:anim calcmode="lin" valueType="num">
                                      <p:cBhvr additive="base">
                                        <p:cTn id="26" dur="500" fill="hold"/>
                                        <p:tgtEl>
                                          <p:spTgt spid="15"/>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6"/>
                                        </p:tgtEl>
                                        <p:attrNameLst>
                                          <p:attrName>style.visibility</p:attrName>
                                        </p:attrNameLst>
                                      </p:cBhvr>
                                      <p:to>
                                        <p:strVal val="visible"/>
                                      </p:to>
                                    </p:set>
                                    <p:anim calcmode="lin" valueType="num">
                                      <p:cBhvr additive="base">
                                        <p:cTn id="29" dur="500" fill="hold"/>
                                        <p:tgtEl>
                                          <p:spTgt spid="16"/>
                                        </p:tgtEl>
                                        <p:attrNameLst>
                                          <p:attrName>ppt_x</p:attrName>
                                        </p:attrNameLst>
                                      </p:cBhvr>
                                      <p:tavLst>
                                        <p:tav tm="0">
                                          <p:val>
                                            <p:strVal val="#ppt_x"/>
                                          </p:val>
                                        </p:tav>
                                        <p:tav tm="100000">
                                          <p:val>
                                            <p:strVal val="#ppt_x"/>
                                          </p:val>
                                        </p:tav>
                                      </p:tavLst>
                                    </p:anim>
                                    <p:anim calcmode="lin" valueType="num">
                                      <p:cBhvr additive="base">
                                        <p:cTn id="3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5" grpId="0" animBg="1"/>
      <p:bldP spid="16" grpId="0" animBg="1"/>
      <p:bldP spid="1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3">
            <a:extLst>
              <a:ext uri="{FF2B5EF4-FFF2-40B4-BE49-F238E27FC236}">
                <a16:creationId xmlns:a16="http://schemas.microsoft.com/office/drawing/2014/main" xmlns="" id="{9758AD8B-2B6B-464A-B943-197061FB2EB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57972">
            <a:off x="-370699" y="276851"/>
            <a:ext cx="6164898" cy="3615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图片 8"/>
          <p:cNvPicPr>
            <a:picLocks noChangeAspect="1"/>
          </p:cNvPicPr>
          <p:nvPr/>
        </p:nvPicPr>
        <p:blipFill rotWithShape="1">
          <a:blip r:embed="rId3" cstate="print">
            <a:extLst>
              <a:ext uri="{28A0092B-C50C-407E-A947-70E740481C1C}">
                <a14:useLocalDpi xmlns:a14="http://schemas.microsoft.com/office/drawing/2010/main" val="0"/>
              </a:ext>
            </a:extLst>
          </a:blip>
          <a:srcRect l="13512" t="30833" r="15823" b="25833"/>
          <a:stretch>
            <a:fillRect/>
          </a:stretch>
        </p:blipFill>
        <p:spPr>
          <a:xfrm>
            <a:off x="5318498" y="490733"/>
            <a:ext cx="6630259" cy="2388074"/>
          </a:xfrm>
          <a:prstGeom prst="rect">
            <a:avLst/>
          </a:prstGeom>
        </p:spPr>
      </p:pic>
      <p:pic>
        <p:nvPicPr>
          <p:cNvPr id="12" name="图片 11"/>
          <p:cNvPicPr>
            <a:picLocks noChangeAspect="1"/>
          </p:cNvPicPr>
          <p:nvPr/>
        </p:nvPicPr>
        <p:blipFill rotWithShape="1">
          <a:blip r:embed="rId3" cstate="print">
            <a:extLst>
              <a:ext uri="{28A0092B-C50C-407E-A947-70E740481C1C}">
                <a14:useLocalDpi xmlns:a14="http://schemas.microsoft.com/office/drawing/2010/main" val="0"/>
              </a:ext>
            </a:extLst>
          </a:blip>
          <a:srcRect l="13512" t="30833" r="15823" b="25833"/>
          <a:stretch>
            <a:fillRect/>
          </a:stretch>
        </p:blipFill>
        <p:spPr>
          <a:xfrm>
            <a:off x="4863600" y="2355755"/>
            <a:ext cx="7328400" cy="2144527"/>
          </a:xfrm>
          <a:prstGeom prst="rect">
            <a:avLst/>
          </a:prstGeom>
        </p:spPr>
      </p:pic>
      <p:sp>
        <p:nvSpPr>
          <p:cNvPr id="2" name="TextBox 1">
            <a:extLst>
              <a:ext uri="{FF2B5EF4-FFF2-40B4-BE49-F238E27FC236}">
                <a16:creationId xmlns:a16="http://schemas.microsoft.com/office/drawing/2014/main" xmlns="" id="{0EF53BCA-1A1F-437E-BF67-69320D635951}"/>
              </a:ext>
            </a:extLst>
          </p:cNvPr>
          <p:cNvSpPr txBox="1"/>
          <p:nvPr/>
        </p:nvSpPr>
        <p:spPr>
          <a:xfrm>
            <a:off x="639243" y="2294031"/>
            <a:ext cx="3900427"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ED7D31">
                    <a:lumMod val="50000"/>
                  </a:srgbClr>
                </a:solidFill>
                <a:effectLst>
                  <a:glow rad="63500">
                    <a:srgbClr val="ED7D31">
                      <a:satMod val="175000"/>
                      <a:alpha val="40000"/>
                    </a:srgbClr>
                  </a:glow>
                </a:effectLst>
                <a:uLnTx/>
                <a:uFillTx/>
                <a:latin typeface="Arial" panose="020B0604020202020204" pitchFamily="34" charset="0"/>
                <a:ea typeface="+mn-ea"/>
                <a:cs typeface="Arial" panose="020B0604020202020204" pitchFamily="34" charset="0"/>
              </a:rPr>
              <a:t>THẢO</a:t>
            </a:r>
            <a:r>
              <a:rPr kumimoji="0" lang="en-US" sz="3200" b="0" i="0" u="none" strike="noStrike" kern="1200" cap="none" spc="0" normalizeH="0" baseline="0" noProof="0" dirty="0">
                <a:ln>
                  <a:noFill/>
                </a:ln>
                <a:solidFill>
                  <a:srgbClr val="ED7D31">
                    <a:lumMod val="50000"/>
                  </a:srgbClr>
                </a:solidFill>
                <a:effectLst>
                  <a:glow rad="63500">
                    <a:srgbClr val="ED7D31">
                      <a:satMod val="175000"/>
                      <a:alpha val="40000"/>
                    </a:srgbClr>
                  </a:glow>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srgbClr val="ED7D31">
                    <a:lumMod val="50000"/>
                  </a:srgbClr>
                </a:solidFill>
                <a:effectLst>
                  <a:glow rad="63500">
                    <a:srgbClr val="ED7D31">
                      <a:satMod val="175000"/>
                      <a:alpha val="40000"/>
                    </a:srgbClr>
                  </a:glow>
                </a:effectLst>
                <a:uLnTx/>
                <a:uFillTx/>
                <a:latin typeface="Arial" panose="020B0604020202020204" pitchFamily="34" charset="0"/>
                <a:ea typeface="+mn-ea"/>
                <a:cs typeface="Arial" panose="020B0604020202020204" pitchFamily="34" charset="0"/>
              </a:rPr>
              <a:t>LUẬN</a:t>
            </a:r>
            <a:r>
              <a:rPr kumimoji="0" lang="en-US" sz="3200" b="0" i="0" u="none" strike="noStrike" kern="1200" cap="none" spc="0" normalizeH="0" baseline="0" noProof="0" dirty="0">
                <a:ln>
                  <a:noFill/>
                </a:ln>
                <a:solidFill>
                  <a:srgbClr val="ED7D31">
                    <a:lumMod val="50000"/>
                  </a:srgbClr>
                </a:solidFill>
                <a:effectLst>
                  <a:glow rad="63500">
                    <a:srgbClr val="ED7D31">
                      <a:satMod val="175000"/>
                      <a:alpha val="40000"/>
                    </a:srgbClr>
                  </a:glow>
                </a:effectLst>
                <a:uLnTx/>
                <a:uFillTx/>
                <a:latin typeface="Arial" panose="020B0604020202020204" pitchFamily="34" charset="0"/>
                <a:ea typeface="+mn-ea"/>
                <a:cs typeface="Arial" panose="020B0604020202020204" pitchFamily="34" charset="0"/>
              </a:rPr>
              <a:t> NHÓM</a:t>
            </a:r>
          </a:p>
        </p:txBody>
      </p:sp>
      <p:sp>
        <p:nvSpPr>
          <p:cNvPr id="18" name="TextBox 17">
            <a:extLst>
              <a:ext uri="{FF2B5EF4-FFF2-40B4-BE49-F238E27FC236}">
                <a16:creationId xmlns:a16="http://schemas.microsoft.com/office/drawing/2014/main" xmlns="" id="{CE0EE19C-5C42-40D2-827C-E1951FE72607}"/>
              </a:ext>
            </a:extLst>
          </p:cNvPr>
          <p:cNvSpPr txBox="1"/>
          <p:nvPr/>
        </p:nvSpPr>
        <p:spPr>
          <a:xfrm>
            <a:off x="6246723" y="1169019"/>
            <a:ext cx="4941367" cy="1077218"/>
          </a:xfrm>
          <a:prstGeom prst="rect">
            <a:avLst/>
          </a:prstGeom>
          <a:noFill/>
        </p:spPr>
        <p:txBody>
          <a:bodyPr wrap="square">
            <a:spAutoFit/>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Cả nhóm chọn</a:t>
            </a:r>
            <a:r>
              <a:rPr kumimoji="0" lang="nl-NL"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nl-NL"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 đồ vật và cùng nhau quan sát</a:t>
            </a:r>
            <a:endPar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2" name="TextBox 21">
            <a:extLst>
              <a:ext uri="{FF2B5EF4-FFF2-40B4-BE49-F238E27FC236}">
                <a16:creationId xmlns:a16="http://schemas.microsoft.com/office/drawing/2014/main" xmlns="" id="{DD760A2B-EA85-4360-A614-ED83946E3E9D}"/>
              </a:ext>
            </a:extLst>
          </p:cNvPr>
          <p:cNvSpPr txBox="1"/>
          <p:nvPr/>
        </p:nvSpPr>
        <p:spPr>
          <a:xfrm>
            <a:off x="5423647" y="2848420"/>
            <a:ext cx="5658764" cy="1077218"/>
          </a:xfrm>
          <a:prstGeom prst="rect">
            <a:avLst/>
          </a:prstGeom>
          <a:noFill/>
        </p:spPr>
        <p:txBody>
          <a:bodyPr wrap="square">
            <a:spAutoFit/>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Cá nhân quan sát, ghi chép đặc điểm của đồ vật đó.</a:t>
            </a:r>
            <a:endPar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10" name="图片 11">
            <a:extLst>
              <a:ext uri="{FF2B5EF4-FFF2-40B4-BE49-F238E27FC236}">
                <a16:creationId xmlns:a16="http://schemas.microsoft.com/office/drawing/2014/main" xmlns="" id="{ECC21C6D-137C-412F-B57E-F70A7FFF550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3512" t="30833" r="15823" b="25833"/>
          <a:stretch>
            <a:fillRect/>
          </a:stretch>
        </p:blipFill>
        <p:spPr>
          <a:xfrm>
            <a:off x="3491902" y="4025133"/>
            <a:ext cx="7328400" cy="2144527"/>
          </a:xfrm>
          <a:prstGeom prst="rect">
            <a:avLst/>
          </a:prstGeom>
        </p:spPr>
      </p:pic>
      <p:sp>
        <p:nvSpPr>
          <p:cNvPr id="11" name="TextBox 10">
            <a:extLst>
              <a:ext uri="{FF2B5EF4-FFF2-40B4-BE49-F238E27FC236}">
                <a16:creationId xmlns:a16="http://schemas.microsoft.com/office/drawing/2014/main" xmlns="" id="{3C65290E-F6F8-47B8-BDDF-4A850CFAAAD0}"/>
              </a:ext>
            </a:extLst>
          </p:cNvPr>
          <p:cNvSpPr txBox="1"/>
          <p:nvPr/>
        </p:nvSpPr>
        <p:spPr>
          <a:xfrm>
            <a:off x="4325397" y="4563222"/>
            <a:ext cx="5279882" cy="1077218"/>
          </a:xfrm>
          <a:prstGeom prst="rect">
            <a:avLst/>
          </a:prstGeom>
          <a:noFill/>
        </p:spPr>
        <p:txBody>
          <a:bodyPr wrap="square">
            <a:spAutoFit/>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Cá nhân nêu từng đặc điểm của đồ vật</a:t>
            </a:r>
            <a:endPar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20736377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nodeType="click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wipe(down)">
                                      <p:cBhvr>
                                        <p:cTn id="25" dur="580">
                                          <p:stCondLst>
                                            <p:cond delay="0"/>
                                          </p:stCondLst>
                                        </p:cTn>
                                        <p:tgtEl>
                                          <p:spTgt spid="16"/>
                                        </p:tgtEl>
                                      </p:cBhvr>
                                    </p:animEffect>
                                    <p:anim calcmode="lin" valueType="num">
                                      <p:cBhvr>
                                        <p:cTn id="26"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31" dur="26">
                                          <p:stCondLst>
                                            <p:cond delay="650"/>
                                          </p:stCondLst>
                                        </p:cTn>
                                        <p:tgtEl>
                                          <p:spTgt spid="16"/>
                                        </p:tgtEl>
                                      </p:cBhvr>
                                      <p:to x="100000" y="60000"/>
                                    </p:animScale>
                                    <p:animScale>
                                      <p:cBhvr>
                                        <p:cTn id="32" dur="166" decel="50000">
                                          <p:stCondLst>
                                            <p:cond delay="676"/>
                                          </p:stCondLst>
                                        </p:cTn>
                                        <p:tgtEl>
                                          <p:spTgt spid="16"/>
                                        </p:tgtEl>
                                      </p:cBhvr>
                                      <p:to x="100000" y="100000"/>
                                    </p:animScale>
                                    <p:animScale>
                                      <p:cBhvr>
                                        <p:cTn id="33" dur="26">
                                          <p:stCondLst>
                                            <p:cond delay="1312"/>
                                          </p:stCondLst>
                                        </p:cTn>
                                        <p:tgtEl>
                                          <p:spTgt spid="16"/>
                                        </p:tgtEl>
                                      </p:cBhvr>
                                      <p:to x="100000" y="80000"/>
                                    </p:animScale>
                                    <p:animScale>
                                      <p:cBhvr>
                                        <p:cTn id="34" dur="166" decel="50000">
                                          <p:stCondLst>
                                            <p:cond delay="1338"/>
                                          </p:stCondLst>
                                        </p:cTn>
                                        <p:tgtEl>
                                          <p:spTgt spid="16"/>
                                        </p:tgtEl>
                                      </p:cBhvr>
                                      <p:to x="100000" y="100000"/>
                                    </p:animScale>
                                    <p:animScale>
                                      <p:cBhvr>
                                        <p:cTn id="35" dur="26">
                                          <p:stCondLst>
                                            <p:cond delay="1642"/>
                                          </p:stCondLst>
                                        </p:cTn>
                                        <p:tgtEl>
                                          <p:spTgt spid="16"/>
                                        </p:tgtEl>
                                      </p:cBhvr>
                                      <p:to x="100000" y="90000"/>
                                    </p:animScale>
                                    <p:animScale>
                                      <p:cBhvr>
                                        <p:cTn id="36" dur="166" decel="50000">
                                          <p:stCondLst>
                                            <p:cond delay="1668"/>
                                          </p:stCondLst>
                                        </p:cTn>
                                        <p:tgtEl>
                                          <p:spTgt spid="16"/>
                                        </p:tgtEl>
                                      </p:cBhvr>
                                      <p:to x="100000" y="100000"/>
                                    </p:animScale>
                                    <p:animScale>
                                      <p:cBhvr>
                                        <p:cTn id="37" dur="26">
                                          <p:stCondLst>
                                            <p:cond delay="1808"/>
                                          </p:stCondLst>
                                        </p:cTn>
                                        <p:tgtEl>
                                          <p:spTgt spid="16"/>
                                        </p:tgtEl>
                                      </p:cBhvr>
                                      <p:to x="100000" y="95000"/>
                                    </p:animScale>
                                    <p:animScale>
                                      <p:cBhvr>
                                        <p:cTn id="38" dur="166" decel="50000">
                                          <p:stCondLst>
                                            <p:cond delay="1834"/>
                                          </p:stCondLst>
                                        </p:cTn>
                                        <p:tgtEl>
                                          <p:spTgt spid="16"/>
                                        </p:tgtEl>
                                      </p:cBhvr>
                                      <p:to x="100000" y="100000"/>
                                    </p:animScale>
                                  </p:childTnLst>
                                </p:cTn>
                              </p:par>
                              <p:par>
                                <p:cTn id="39" presetID="2" presetClass="entr" presetSubtype="4" fill="hold" nodeType="withEffect">
                                  <p:stCondLst>
                                    <p:cond delay="0"/>
                                  </p:stCondLst>
                                  <p:childTnLst>
                                    <p:set>
                                      <p:cBhvr>
                                        <p:cTn id="40" dur="1" fill="hold">
                                          <p:stCondLst>
                                            <p:cond delay="0"/>
                                          </p:stCondLst>
                                        </p:cTn>
                                        <p:tgtEl>
                                          <p:spTgt spid="9"/>
                                        </p:tgtEl>
                                        <p:attrNameLst>
                                          <p:attrName>style.visibility</p:attrName>
                                        </p:attrNameLst>
                                      </p:cBhvr>
                                      <p:to>
                                        <p:strVal val="visible"/>
                                      </p:to>
                                    </p:set>
                                    <p:anim calcmode="lin" valueType="num">
                                      <p:cBhvr additive="base">
                                        <p:cTn id="41" dur="500" fill="hold"/>
                                        <p:tgtEl>
                                          <p:spTgt spid="9"/>
                                        </p:tgtEl>
                                        <p:attrNameLst>
                                          <p:attrName>ppt_x</p:attrName>
                                        </p:attrNameLst>
                                      </p:cBhvr>
                                      <p:tavLst>
                                        <p:tav tm="0">
                                          <p:val>
                                            <p:strVal val="#ppt_x"/>
                                          </p:val>
                                        </p:tav>
                                        <p:tav tm="100000">
                                          <p:val>
                                            <p:strVal val="#ppt_x"/>
                                          </p:val>
                                        </p:tav>
                                      </p:tavLst>
                                    </p:anim>
                                    <p:anim calcmode="lin" valueType="num">
                                      <p:cBhvr additive="base">
                                        <p:cTn id="42" dur="500" fill="hold"/>
                                        <p:tgtEl>
                                          <p:spTgt spid="9"/>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18"/>
                                        </p:tgtEl>
                                        <p:attrNameLst>
                                          <p:attrName>style.visibility</p:attrName>
                                        </p:attrNameLst>
                                      </p:cBhvr>
                                      <p:to>
                                        <p:strVal val="visible"/>
                                      </p:to>
                                    </p:set>
                                    <p:anim calcmode="lin" valueType="num">
                                      <p:cBhvr additive="base">
                                        <p:cTn id="45" dur="500" fill="hold"/>
                                        <p:tgtEl>
                                          <p:spTgt spid="18"/>
                                        </p:tgtEl>
                                        <p:attrNameLst>
                                          <p:attrName>ppt_x</p:attrName>
                                        </p:attrNameLst>
                                      </p:cBhvr>
                                      <p:tavLst>
                                        <p:tav tm="0">
                                          <p:val>
                                            <p:strVal val="#ppt_x"/>
                                          </p:val>
                                        </p:tav>
                                        <p:tav tm="100000">
                                          <p:val>
                                            <p:strVal val="#ppt_x"/>
                                          </p:val>
                                        </p:tav>
                                      </p:tavLst>
                                    </p:anim>
                                    <p:anim calcmode="lin" valueType="num">
                                      <p:cBhvr additive="base">
                                        <p:cTn id="46"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2" presetClass="entr" presetSubtype="4" fill="hold" grpId="0" nodeType="clickEffect">
                                  <p:stCondLst>
                                    <p:cond delay="0"/>
                                  </p:stCondLst>
                                  <p:childTnLst>
                                    <p:set>
                                      <p:cBhvr>
                                        <p:cTn id="50" dur="1" fill="hold">
                                          <p:stCondLst>
                                            <p:cond delay="0"/>
                                          </p:stCondLst>
                                        </p:cTn>
                                        <p:tgtEl>
                                          <p:spTgt spid="22"/>
                                        </p:tgtEl>
                                        <p:attrNameLst>
                                          <p:attrName>style.visibility</p:attrName>
                                        </p:attrNameLst>
                                      </p:cBhvr>
                                      <p:to>
                                        <p:strVal val="visible"/>
                                      </p:to>
                                    </p:set>
                                    <p:animEffect transition="in" filter="wipe(down)">
                                      <p:cBhvr>
                                        <p:cTn id="51" dur="500"/>
                                        <p:tgtEl>
                                          <p:spTgt spid="22"/>
                                        </p:tgtEl>
                                      </p:cBhvr>
                                    </p:animEffect>
                                  </p:childTnLst>
                                </p:cTn>
                              </p:par>
                              <p:par>
                                <p:cTn id="52" presetID="31" presetClass="entr" presetSubtype="0" fill="hold" nodeType="withEffect">
                                  <p:stCondLst>
                                    <p:cond delay="0"/>
                                  </p:stCondLst>
                                  <p:childTnLst>
                                    <p:set>
                                      <p:cBhvr>
                                        <p:cTn id="53" dur="1" fill="hold">
                                          <p:stCondLst>
                                            <p:cond delay="0"/>
                                          </p:stCondLst>
                                        </p:cTn>
                                        <p:tgtEl>
                                          <p:spTgt spid="12"/>
                                        </p:tgtEl>
                                        <p:attrNameLst>
                                          <p:attrName>style.visibility</p:attrName>
                                        </p:attrNameLst>
                                      </p:cBhvr>
                                      <p:to>
                                        <p:strVal val="visible"/>
                                      </p:to>
                                    </p:set>
                                    <p:anim calcmode="lin" valueType="num">
                                      <p:cBhvr>
                                        <p:cTn id="54" dur="1000" fill="hold"/>
                                        <p:tgtEl>
                                          <p:spTgt spid="12"/>
                                        </p:tgtEl>
                                        <p:attrNameLst>
                                          <p:attrName>ppt_w</p:attrName>
                                        </p:attrNameLst>
                                      </p:cBhvr>
                                      <p:tavLst>
                                        <p:tav tm="0">
                                          <p:val>
                                            <p:fltVal val="0"/>
                                          </p:val>
                                        </p:tav>
                                        <p:tav tm="100000">
                                          <p:val>
                                            <p:strVal val="#ppt_w"/>
                                          </p:val>
                                        </p:tav>
                                      </p:tavLst>
                                    </p:anim>
                                    <p:anim calcmode="lin" valueType="num">
                                      <p:cBhvr>
                                        <p:cTn id="55" dur="1000" fill="hold"/>
                                        <p:tgtEl>
                                          <p:spTgt spid="12"/>
                                        </p:tgtEl>
                                        <p:attrNameLst>
                                          <p:attrName>ppt_h</p:attrName>
                                        </p:attrNameLst>
                                      </p:cBhvr>
                                      <p:tavLst>
                                        <p:tav tm="0">
                                          <p:val>
                                            <p:fltVal val="0"/>
                                          </p:val>
                                        </p:tav>
                                        <p:tav tm="100000">
                                          <p:val>
                                            <p:strVal val="#ppt_h"/>
                                          </p:val>
                                        </p:tav>
                                      </p:tavLst>
                                    </p:anim>
                                    <p:anim calcmode="lin" valueType="num">
                                      <p:cBhvr>
                                        <p:cTn id="56" dur="1000" fill="hold"/>
                                        <p:tgtEl>
                                          <p:spTgt spid="12"/>
                                        </p:tgtEl>
                                        <p:attrNameLst>
                                          <p:attrName>style.rotation</p:attrName>
                                        </p:attrNameLst>
                                      </p:cBhvr>
                                      <p:tavLst>
                                        <p:tav tm="0">
                                          <p:val>
                                            <p:fltVal val="90"/>
                                          </p:val>
                                        </p:tav>
                                        <p:tav tm="100000">
                                          <p:val>
                                            <p:fltVal val="0"/>
                                          </p:val>
                                        </p:tav>
                                      </p:tavLst>
                                    </p:anim>
                                    <p:animEffect transition="in" filter="fade">
                                      <p:cBhvr>
                                        <p:cTn id="57" dur="1000"/>
                                        <p:tgtEl>
                                          <p:spTgt spid="12"/>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grpId="0" nodeType="clickEffect">
                                  <p:stCondLst>
                                    <p:cond delay="0"/>
                                  </p:stCondLst>
                                  <p:childTnLst>
                                    <p:set>
                                      <p:cBhvr>
                                        <p:cTn id="61" dur="1" fill="hold">
                                          <p:stCondLst>
                                            <p:cond delay="0"/>
                                          </p:stCondLst>
                                        </p:cTn>
                                        <p:tgtEl>
                                          <p:spTgt spid="11"/>
                                        </p:tgtEl>
                                        <p:attrNameLst>
                                          <p:attrName>style.visibility</p:attrName>
                                        </p:attrNameLst>
                                      </p:cBhvr>
                                      <p:to>
                                        <p:strVal val="visible"/>
                                      </p:to>
                                    </p:set>
                                    <p:animEffect transition="in" filter="wipe(down)">
                                      <p:cBhvr>
                                        <p:cTn id="62" dur="500"/>
                                        <p:tgtEl>
                                          <p:spTgt spid="11"/>
                                        </p:tgtEl>
                                      </p:cBhvr>
                                    </p:animEffect>
                                  </p:childTnLst>
                                </p:cTn>
                              </p:par>
                              <p:par>
                                <p:cTn id="63" presetID="31" presetClass="entr" presetSubtype="0" fill="hold" nodeType="withEffect">
                                  <p:stCondLst>
                                    <p:cond delay="0"/>
                                  </p:stCondLst>
                                  <p:childTnLst>
                                    <p:set>
                                      <p:cBhvr>
                                        <p:cTn id="64" dur="1" fill="hold">
                                          <p:stCondLst>
                                            <p:cond delay="0"/>
                                          </p:stCondLst>
                                        </p:cTn>
                                        <p:tgtEl>
                                          <p:spTgt spid="10"/>
                                        </p:tgtEl>
                                        <p:attrNameLst>
                                          <p:attrName>style.visibility</p:attrName>
                                        </p:attrNameLst>
                                      </p:cBhvr>
                                      <p:to>
                                        <p:strVal val="visible"/>
                                      </p:to>
                                    </p:set>
                                    <p:anim calcmode="lin" valueType="num">
                                      <p:cBhvr>
                                        <p:cTn id="65" dur="1000" fill="hold"/>
                                        <p:tgtEl>
                                          <p:spTgt spid="10"/>
                                        </p:tgtEl>
                                        <p:attrNameLst>
                                          <p:attrName>ppt_w</p:attrName>
                                        </p:attrNameLst>
                                      </p:cBhvr>
                                      <p:tavLst>
                                        <p:tav tm="0">
                                          <p:val>
                                            <p:fltVal val="0"/>
                                          </p:val>
                                        </p:tav>
                                        <p:tav tm="100000">
                                          <p:val>
                                            <p:strVal val="#ppt_w"/>
                                          </p:val>
                                        </p:tav>
                                      </p:tavLst>
                                    </p:anim>
                                    <p:anim calcmode="lin" valueType="num">
                                      <p:cBhvr>
                                        <p:cTn id="66" dur="1000" fill="hold"/>
                                        <p:tgtEl>
                                          <p:spTgt spid="10"/>
                                        </p:tgtEl>
                                        <p:attrNameLst>
                                          <p:attrName>ppt_h</p:attrName>
                                        </p:attrNameLst>
                                      </p:cBhvr>
                                      <p:tavLst>
                                        <p:tav tm="0">
                                          <p:val>
                                            <p:fltVal val="0"/>
                                          </p:val>
                                        </p:tav>
                                        <p:tav tm="100000">
                                          <p:val>
                                            <p:strVal val="#ppt_h"/>
                                          </p:val>
                                        </p:tav>
                                      </p:tavLst>
                                    </p:anim>
                                    <p:anim calcmode="lin" valueType="num">
                                      <p:cBhvr>
                                        <p:cTn id="67" dur="1000" fill="hold"/>
                                        <p:tgtEl>
                                          <p:spTgt spid="10"/>
                                        </p:tgtEl>
                                        <p:attrNameLst>
                                          <p:attrName>style.rotation</p:attrName>
                                        </p:attrNameLst>
                                      </p:cBhvr>
                                      <p:tavLst>
                                        <p:tav tm="0">
                                          <p:val>
                                            <p:fltVal val="90"/>
                                          </p:val>
                                        </p:tav>
                                        <p:tav tm="100000">
                                          <p:val>
                                            <p:fltVal val="0"/>
                                          </p:val>
                                        </p:tav>
                                      </p:tavLst>
                                    </p:anim>
                                    <p:animEffect transition="in" filter="fade">
                                      <p:cBhvr>
                                        <p:cTn id="68"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8" grpId="0"/>
      <p:bldP spid="22" grpId="0"/>
      <p:bldP spid="11" grpId="0"/>
    </p:bldLst>
  </p:timing>
</p:sld>
</file>

<file path=ppt/tags/tag1.xml><?xml version="1.0" encoding="utf-8"?>
<p:tagLst xmlns:a="http://schemas.openxmlformats.org/drawingml/2006/main" xmlns:r="http://schemas.openxmlformats.org/officeDocument/2006/relationships" xmlns:p="http://schemas.openxmlformats.org/presentationml/2006/main">
  <p:tag name="PA" val="v3.2.0"/>
</p:tagLst>
</file>

<file path=ppt/tags/tag2.xml><?xml version="1.0" encoding="utf-8"?>
<p:tagLst xmlns:a="http://schemas.openxmlformats.org/drawingml/2006/main" xmlns:r="http://schemas.openxmlformats.org/officeDocument/2006/relationships" xmlns:p="http://schemas.openxmlformats.org/presentationml/2006/main">
  <p:tag name="PA" val="v3.2.0"/>
</p:tagLst>
</file>

<file path=ppt/theme/theme1.xml><?xml version="1.0" encoding="utf-8"?>
<a:theme xmlns:a="http://schemas.openxmlformats.org/drawingml/2006/main" name="默认设计模板">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5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78</TotalTime>
  <Words>746</Words>
  <Application>Microsoft Office PowerPoint</Application>
  <PresentationFormat>Custom</PresentationFormat>
  <Paragraphs>109</Paragraphs>
  <Slides>22</Slides>
  <Notes>2</Notes>
  <HiddenSlides>0</HiddenSlides>
  <MMClips>5</MMClips>
  <ScaleCrop>false</ScaleCrop>
  <HeadingPairs>
    <vt:vector size="4" baseType="variant">
      <vt:variant>
        <vt:lpstr>Theme</vt:lpstr>
      </vt:variant>
      <vt:variant>
        <vt:i4>4</vt:i4>
      </vt:variant>
      <vt:variant>
        <vt:lpstr>Slide Titles</vt:lpstr>
      </vt:variant>
      <vt:variant>
        <vt:i4>22</vt:i4>
      </vt:variant>
    </vt:vector>
  </HeadingPairs>
  <TitlesOfParts>
    <vt:vector size="26" baseType="lpstr">
      <vt:lpstr>默认设计模板</vt:lpstr>
      <vt:lpstr>Office 主题</vt:lpstr>
      <vt:lpstr>5_Office 主题​​</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Minhthangpc.VN</cp:lastModifiedBy>
  <cp:revision>29</cp:revision>
  <dcterms:created xsi:type="dcterms:W3CDTF">2022-07-29T00:24:17Z</dcterms:created>
  <dcterms:modified xsi:type="dcterms:W3CDTF">2022-11-11T14:49:36Z</dcterms:modified>
</cp:coreProperties>
</file>