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2" r:id="rId3"/>
    <p:sldMasterId id="2147483714" r:id="rId4"/>
    <p:sldMasterId id="2147483727" r:id="rId5"/>
  </p:sldMasterIdLst>
  <p:notesMasterIdLst>
    <p:notesMasterId r:id="rId21"/>
  </p:notesMasterIdLst>
  <p:sldIdLst>
    <p:sldId id="291" r:id="rId6"/>
    <p:sldId id="285" r:id="rId7"/>
    <p:sldId id="283" r:id="rId8"/>
    <p:sldId id="287" r:id="rId9"/>
    <p:sldId id="276" r:id="rId10"/>
    <p:sldId id="288" r:id="rId11"/>
    <p:sldId id="272" r:id="rId12"/>
    <p:sldId id="273" r:id="rId13"/>
    <p:sldId id="289" r:id="rId14"/>
    <p:sldId id="280" r:id="rId15"/>
    <p:sldId id="278" r:id="rId16"/>
    <p:sldId id="259" r:id="rId17"/>
    <p:sldId id="260" r:id="rId18"/>
    <p:sldId id="290" r:id="rId19"/>
    <p:sldId id="282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DABD"/>
    <a:srgbClr val="99FF99"/>
    <a:srgbClr val="97F638"/>
    <a:srgbClr val="FFCCCC"/>
    <a:srgbClr val="FFCC99"/>
    <a:srgbClr val="86F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A9738-E5BE-44E5-9807-F4CF47BB8A5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14DCD-B9F3-4BFB-86F2-EB548D789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2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94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23121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77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77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2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24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7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41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8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39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3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5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30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73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14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6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6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5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0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6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7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7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22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34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23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56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36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44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C0E5-C7DD-4183-9C16-51CB312DC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D8458-B1F9-4408-8E41-B302AE93A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D80BE-C347-4C54-BFC7-587420683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260C3-076B-447A-8995-9AF9A8D2F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F7584-DB95-48E0-AE75-A78ABD69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59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1840-AC71-42DC-AE39-AFDC00F9B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D8299-7F57-48EF-B5EC-9A75A5B8A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8B6DC-A030-4BA9-A092-8A9E4592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633D6-0BAE-4BFE-BDAD-F66277102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9AC05-87F0-4437-891C-381D3686D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90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89B6B-3FB5-43DC-96DE-58795018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AD733-F154-4190-AEA6-A66C3BEFA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A2D94-5516-4338-9C68-E92F74DF1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6365B-58F8-4A4B-B248-CC7C2E75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5551D-E36E-4804-9773-80591C635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23BC7-32C4-4288-AAD3-FF4419F03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9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6909E-F778-4129-A653-45E6FC61F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BC2FA-CD98-499C-A221-A247F5623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4541D-4927-40AC-8682-DFAE1ACD9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4ED56-3818-41C8-AB37-CBF75D281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457EB-2427-4806-87D5-D217697C42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8E90F6-9DF8-4018-8F68-2E9A04AE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6E91DD-584E-40B0-B8EE-34AE8C74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28AF34-960B-4BF6-9EBC-67F76B36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97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5A05-24A0-439A-892F-8F1ADB4E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6442C-3832-4921-8343-A904394B0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C8056-4345-422C-83B1-BF9A24917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8F40E-FE8A-4233-BBE7-2B4BA5B3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02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8BF7C-D145-4E41-8ED1-E872457D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601AE-9281-4AF4-882F-B625E8CA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B287A-1977-4FB2-A58F-FEFABBCA2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94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1086-37DA-4178-8FD6-7AC065F72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D4D5D-739B-40E4-92DE-4CB573B5F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D9D84-8DA7-4D75-82FA-71CB8C447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A4904-718D-4F6D-94E6-07D9E31B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0F112-2BB2-405F-B2E5-07AF22A3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44974-830A-4A74-A6CC-D8E87C2B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00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C461A-DAB8-4CBF-A622-36266A4A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4775CB-166E-45A9-9EEA-E9AA1CF4D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5C1ED-1C78-4083-A38F-EDA119638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CA2D-038F-4779-9A0C-B863F3B7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52D0C-5465-44D6-B090-CD9ACD225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54F5B-6C2A-4E9C-A68E-7D718B75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44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8B90B-F759-4622-BE8D-1BD994947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96C95-437C-463C-AE97-5448A8580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849D5-18B3-4626-8A46-6C82CB82C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581DA-CEE4-4B76-8B7B-8DED2A53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75216-E60E-42D4-948F-65FB3219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5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08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C6AA48-BAD6-4FB1-B616-F53AF50AC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5765F-19BF-48C5-A627-0DBC012A0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0E478-B07F-4543-BBA9-C374DD48C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047A5-7F4F-4FF6-81E4-E0EC0FF79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85F9D-15CA-42B0-97EC-3F8EC09B3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64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71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70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79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95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09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928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035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2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3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7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09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948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947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6124-7449-44A0-A4C3-A4DED8F7CB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086-3880-4131-81E8-BB46BCB78F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655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6124-7449-44A0-A4C3-A4DED8F7CB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086-3880-4131-81E8-BB46BCB78F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926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6124-7449-44A0-A4C3-A4DED8F7CB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086-3880-4131-81E8-BB46BCB78F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806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6124-7449-44A0-A4C3-A4DED8F7CB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086-3880-4131-81E8-BB46BCB78F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10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6124-7449-44A0-A4C3-A4DED8F7CB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086-3880-4131-81E8-BB46BCB78F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86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6124-7449-44A0-A4C3-A4DED8F7CB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086-3880-4131-81E8-BB46BCB78F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964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6124-7449-44A0-A4C3-A4DED8F7CB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086-3880-4131-81E8-BB46BCB78F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7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72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6124-7449-44A0-A4C3-A4DED8F7CB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086-3880-4131-81E8-BB46BCB78F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46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6124-7449-44A0-A4C3-A4DED8F7CB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086-3880-4131-81E8-BB46BCB78F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31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6124-7449-44A0-A4C3-A4DED8F7CB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086-3880-4131-81E8-BB46BCB78F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6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F6124-7449-44A0-A4C3-A4DED8F7CB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C086-3880-4131-81E8-BB46BCB78F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914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9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308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930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890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851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6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72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119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28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890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593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43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75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9165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688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32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7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2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35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91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993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30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0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5255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473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3908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6782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48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DD35-4000-44E4-8011-D366CB774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ED6A-6A2A-4C67-87FB-AAA09CC4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871F6-6260-4804-A997-846DEDA4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29B0-B700-4B20-99E3-F7C311E8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4C08-69BB-4ADA-B200-E026AE7D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00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41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364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1486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91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002C87-1C87-4CBE-8514-C34D78F71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297D7-8149-47A1-A6D2-326283A5D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9F43D-09DF-47AF-B546-BB0976789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BDBF8-60ED-4F8D-9D76-08211C62F0D9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8816F-3B87-4B10-9425-FB282C993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1F2F9-F2B5-49E6-BF9A-C459D8DA8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85442-B73B-454D-8221-0D899DF6F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700" r:id="rId3"/>
    <p:sldLayoutId id="2147483699" r:id="rId4"/>
    <p:sldLayoutId id="2147483698" r:id="rId5"/>
    <p:sldLayoutId id="2147483697" r:id="rId6"/>
    <p:sldLayoutId id="2147483696" r:id="rId7"/>
    <p:sldLayoutId id="2147483695" r:id="rId8"/>
    <p:sldLayoutId id="2147483694" r:id="rId9"/>
    <p:sldLayoutId id="2147483693" r:id="rId10"/>
    <p:sldLayoutId id="2147483692" r:id="rId11"/>
    <p:sldLayoutId id="2147483691" r:id="rId12"/>
    <p:sldLayoutId id="2147483690" r:id="rId13"/>
    <p:sldLayoutId id="2147483689" r:id="rId14"/>
    <p:sldLayoutId id="2147483688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  <p:sldLayoutId id="2147483678" r:id="rId25"/>
    <p:sldLayoutId id="2147483677" r:id="rId26"/>
    <p:sldLayoutId id="2147483676" r:id="rId27"/>
    <p:sldLayoutId id="2147483675" r:id="rId28"/>
    <p:sldLayoutId id="2147483674" r:id="rId29"/>
    <p:sldLayoutId id="2147483673" r:id="rId30"/>
    <p:sldLayoutId id="2147483650" r:id="rId31"/>
    <p:sldLayoutId id="2147483651" r:id="rId32"/>
    <p:sldLayoutId id="2147483652" r:id="rId33"/>
    <p:sldLayoutId id="2147483653" r:id="rId34"/>
    <p:sldLayoutId id="2147483654" r:id="rId35"/>
    <p:sldLayoutId id="2147483655" r:id="rId36"/>
    <p:sldLayoutId id="2147483656" r:id="rId37"/>
    <p:sldLayoutId id="2147483657" r:id="rId38"/>
    <p:sldLayoutId id="2147483658" r:id="rId39"/>
    <p:sldLayoutId id="2147483659" r:id="rId40"/>
    <p:sldLayoutId id="2147483660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3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F6124-7449-44A0-A4C3-A4DED8F7CB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AC086-3880-4131-81E8-BB46BCB78F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2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21854-DD5C-480E-BB34-C4B605198F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878E4-05AB-4FDF-B27B-FBF804247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4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8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6B4F603-304E-400D-A681-F6C150719F9A}"/>
              </a:ext>
            </a:extLst>
          </p:cNvPr>
          <p:cNvGrpSpPr/>
          <p:nvPr/>
        </p:nvGrpSpPr>
        <p:grpSpPr>
          <a:xfrm>
            <a:off x="4073861" y="1346525"/>
            <a:ext cx="5613241" cy="1300191"/>
            <a:chOff x="9566064" y="964372"/>
            <a:chExt cx="5446164" cy="698253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5A64F28-7ED1-4BF3-8F05-248E22E38276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ectangle 10">
              <a:extLst>
                <a:ext uri="{FF2B5EF4-FFF2-40B4-BE49-F238E27FC236}">
                  <a16:creationId xmlns:a16="http://schemas.microsoft.com/office/drawing/2014/main" id="{48E50E41-FABB-49AC-A4BF-D33270656C27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E82771F5-F7D7-4DAE-9A34-4BFCEA64657C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6371F0-EDDC-4B5B-8159-03DEFD41A0F0}"/>
              </a:ext>
            </a:extLst>
          </p:cNvPr>
          <p:cNvGrpSpPr/>
          <p:nvPr/>
        </p:nvGrpSpPr>
        <p:grpSpPr>
          <a:xfrm>
            <a:off x="3239541" y="124659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0EC080-DAC7-4169-9129-D03EFC47F9FB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49D116-DA30-4E74-8AA2-73058002B7B1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B57BB9C-EBC5-4979-9B21-94CFDDB5E03B}"/>
              </a:ext>
            </a:extLst>
          </p:cNvPr>
          <p:cNvSpPr txBox="1"/>
          <p:nvPr/>
        </p:nvSpPr>
        <p:spPr>
          <a:xfrm>
            <a:off x="3199149" y="1278250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E22FA-9F12-45F7-B9E2-C50BCA599B38}"/>
              </a:ext>
            </a:extLst>
          </p:cNvPr>
          <p:cNvSpPr txBox="1"/>
          <p:nvPr/>
        </p:nvSpPr>
        <p:spPr>
          <a:xfrm>
            <a:off x="4332795" y="1600467"/>
            <a:ext cx="4371643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TỚ NHỚ CẬU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510583" y="2704607"/>
            <a:ext cx="6832889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VÀ CÂU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408"/>
            <a:ext cx="12191999" cy="68427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3513" y="29794"/>
            <a:ext cx="11468099" cy="73970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2. 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Chọn từ</a:t>
            </a:r>
            <a:r>
              <a:rPr lang="en-US" sz="32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ngoặc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đơn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thay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cho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ô vuông.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700" y="1599408"/>
            <a:ext cx="1040990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Cá nhỏ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bơi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lội.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ếch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 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cùng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869140" y="1798357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663563" y="2942834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28668" y="3610253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8" b="96472" l="6719" r="90000">
                        <a14:foregroundMark x1="38594" y1="17945" x2="40000" y2="29908"/>
                        <a14:foregroundMark x1="62656" y1="17945" x2="57188" y2="29141"/>
                        <a14:foregroundMark x1="56719" y1="21626" x2="65469" y2="27914"/>
                        <a14:foregroundMark x1="67344" y1="19632" x2="61875" y2="30368"/>
                        <a14:foregroundMark x1="40781" y1="20245" x2="31250" y2="26534"/>
                        <a14:foregroundMark x1="35313" y1="19785" x2="41875" y2="26074"/>
                        <a14:foregroundMark x1="61875" y1="64417" x2="38281" y2="79448"/>
                        <a14:foregroundMark x1="37344" y1="62577" x2="61250" y2="84356"/>
                        <a14:foregroundMark x1="60938" y1="67025" x2="56250" y2="77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144" y="4107197"/>
            <a:ext cx="1746615" cy="17793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97037" y="1798361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00477" y="2986325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03797" y="3666101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77569" y="668984"/>
            <a:ext cx="6998225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lvl="0" algn="l">
              <a:lnSpc>
                <a:spcPct val="150000"/>
              </a:lnSpc>
              <a:defRPr/>
            </a:pPr>
            <a:r>
              <a:rPr lang="en-US" sz="32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(nhớ, tươi vui, thân thiết, vui đùa)</a:t>
            </a:r>
            <a:endParaRPr lang="en-US" sz="32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3D2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" grpId="0" animBg="1"/>
      <p:bldP spid="26" grpId="0" animBg="1"/>
      <p:bldP spid="27" grpId="0" animBg="1"/>
      <p:bldP spid="23" grpId="0"/>
      <p:bldP spid="24" grpId="0"/>
      <p:bldP spid="25" grpId="0"/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336"/>
            <a:ext cx="12191999" cy="68427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3404" y="155724"/>
            <a:ext cx="11468099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2. 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Chọn từ</a:t>
            </a:r>
            <a:r>
              <a:rPr lang="en-US" sz="32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ngoặc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ô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vuông.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                         </a:t>
            </a: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nhớ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tươi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vui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vui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đùa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7591" y="1838282"/>
            <a:ext cx="1040990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Cá nhỏ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   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bơi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lội.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ếch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020930" y="1969870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830340" y="3193726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67452" y="3859344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5860" y="1998906"/>
            <a:ext cx="180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17237" y="3219146"/>
            <a:ext cx="878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37326" y="3884764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61183" y="2011267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07168" y="3219150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42582" y="3915192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04" y="5315510"/>
            <a:ext cx="2221205" cy="13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" grpId="0" animBg="1"/>
      <p:bldP spid="2" grpId="1" animBg="1"/>
      <p:bldP spid="26" grpId="0" animBg="1"/>
      <p:bldP spid="26" grpId="1" animBg="1"/>
      <p:bldP spid="27" grpId="0" animBg="1"/>
      <p:bldP spid="27" grpId="1" animBg="1"/>
      <p:bldP spid="3" grpId="0"/>
      <p:bldP spid="28" grpId="0"/>
      <p:bldP spid="32" grpId="0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16692" y="127196"/>
            <a:ext cx="11475308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"/>
                <a:cs typeface="Arial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Chọn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cột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phù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cột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 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Arial" pitchFamily="34" charset="0"/>
              </a:rPr>
              <a:t>.  </a:t>
            </a:r>
          </a:p>
        </p:txBody>
      </p:sp>
      <p:sp>
        <p:nvSpPr>
          <p:cNvPr id="48" name="Bạn Hà"/>
          <p:cNvSpPr/>
          <p:nvPr/>
        </p:nvSpPr>
        <p:spPr>
          <a:xfrm>
            <a:off x="1114699" y="1730480"/>
            <a:ext cx="4896317" cy="1055964"/>
          </a:xfrm>
          <a:prstGeom prst="roundRect">
            <a:avLst/>
          </a:prstGeom>
          <a:solidFill>
            <a:srgbClr val="99FF99"/>
          </a:solidFill>
          <a:ln>
            <a:solidFill>
              <a:srgbClr val="97F638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Hằng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học.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Bố em"/>
          <p:cNvSpPr/>
          <p:nvPr/>
        </p:nvSpPr>
        <p:spPr>
          <a:xfrm>
            <a:off x="1114701" y="3066722"/>
            <a:ext cx="4915367" cy="939644"/>
          </a:xfrm>
          <a:prstGeom prst="roundRect">
            <a:avLst/>
          </a:prstGeom>
          <a:solidFill>
            <a:srgbClr val="99FF99"/>
          </a:solidFill>
          <a:ln>
            <a:solidFill>
              <a:srgbClr val="97F638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Vì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buồn?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rường em"/>
          <p:cNvSpPr/>
          <p:nvPr/>
        </p:nvSpPr>
        <p:spPr>
          <a:xfrm>
            <a:off x="1114699" y="4286644"/>
            <a:ext cx="4888883" cy="824444"/>
          </a:xfrm>
          <a:prstGeom prst="roundRect">
            <a:avLst/>
          </a:prstGeom>
          <a:solidFill>
            <a:srgbClr val="99FF99"/>
          </a:solidFill>
          <a:ln>
            <a:solidFill>
              <a:srgbClr val="97F638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Sóc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cậu!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900019" y="1850471"/>
            <a:ext cx="3372579" cy="823306"/>
          </a:xfrm>
          <a:prstGeom prst="roundRect">
            <a:avLst/>
          </a:prstGeom>
          <a:solidFill>
            <a:srgbClr val="FFCCCC"/>
          </a:solidFill>
          <a:ln>
            <a:solidFill>
              <a:srgbClr val="FFCCCC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biết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900018" y="4327242"/>
            <a:ext cx="3372579" cy="823306"/>
          </a:xfrm>
          <a:prstGeom prst="roundRect">
            <a:avLst/>
          </a:prstGeom>
          <a:solidFill>
            <a:srgbClr val="FFCCCC"/>
          </a:solidFill>
          <a:ln>
            <a:solidFill>
              <a:srgbClr val="FFCCCC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Bộc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lộ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6" name="Straight Connector 55"/>
          <p:cNvCxnSpPr>
            <a:cxnSpLocks/>
            <a:stCxn id="48" idx="3"/>
            <a:endCxn id="54" idx="1"/>
          </p:cNvCxnSpPr>
          <p:nvPr/>
        </p:nvCxnSpPr>
        <p:spPr>
          <a:xfrm>
            <a:off x="6011016" y="2258462"/>
            <a:ext cx="1889002" cy="1206014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  <a:stCxn id="49" idx="3"/>
            <a:endCxn id="51" idx="1"/>
          </p:cNvCxnSpPr>
          <p:nvPr/>
        </p:nvCxnSpPr>
        <p:spPr>
          <a:xfrm flipV="1">
            <a:off x="6030068" y="2262124"/>
            <a:ext cx="1869951" cy="127442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  <a:stCxn id="50" idx="3"/>
            <a:endCxn id="52" idx="1"/>
          </p:cNvCxnSpPr>
          <p:nvPr/>
        </p:nvCxnSpPr>
        <p:spPr>
          <a:xfrm>
            <a:off x="6003582" y="4698866"/>
            <a:ext cx="1896436" cy="40029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571154" y="1212530"/>
            <a:ext cx="444352" cy="52322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080334" y="1212530"/>
            <a:ext cx="444352" cy="52322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900018" y="3052822"/>
            <a:ext cx="3372579" cy="823307"/>
            <a:chOff x="7919415" y="3287249"/>
            <a:chExt cx="3372579" cy="823307"/>
          </a:xfrm>
        </p:grpSpPr>
        <p:sp>
          <p:nvSpPr>
            <p:cNvPr id="54" name="Rounded Rectangle 53"/>
            <p:cNvSpPr/>
            <p:nvPr/>
          </p:nvSpPr>
          <p:spPr>
            <a:xfrm>
              <a:off x="7919415" y="3287249"/>
              <a:ext cx="3372579" cy="823307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25822" y="3486229"/>
              <a:ext cx="23423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2800" smtClean="0">
                  <a:solidFill>
                    <a:prstClr val="black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Kể lại sự việc</a:t>
              </a:r>
              <a:endParaRPr lang="en-US" sz="2800" dirty="0">
                <a:solidFill>
                  <a:prstClr val="black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27" grpId="0"/>
      <p:bldP spid="48" grpId="0" animBg="1"/>
      <p:bldP spid="49" grpId="0" animBg="1"/>
      <p:bldP spid="50" grpId="0" animBg="1"/>
      <p:bldP spid="51" grpId="0" animBg="1"/>
      <p:bldP spid="52" grpId="0" animBg="1"/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82" y="-221673"/>
            <a:ext cx="8382000" cy="476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2895599" y="1616223"/>
            <a:ext cx="6629400" cy="148272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Dặn</a:t>
            </a:r>
            <a:r>
              <a:rPr kumimoji="0" lang="en-US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dò</a:t>
            </a:r>
            <a:r>
              <a:rPr kumimoji="0" lang="en-US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 noChangeArrowheads="1"/>
          </p:cNvSpPr>
          <p:nvPr/>
        </p:nvSpPr>
        <p:spPr>
          <a:xfrm>
            <a:off x="647699" y="3563796"/>
            <a:ext cx="11125200" cy="1954646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R="0" lvl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hoàn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thành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vở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ô li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Tiếng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Việt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marR="0" lvl="0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-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Xem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trước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ngữ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chỉ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đặc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nêu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trang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91) </a:t>
            </a:r>
          </a:p>
          <a:p>
            <a:pPr marR="0" lvl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en-US" sz="3600" b="1" i="0" u="none" strike="noStrike" kern="1200" cap="none" spc="0" normalizeH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571500" marR="0" lvl="0" indent="-57150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362200" y="2316163"/>
            <a:ext cx="7467600" cy="16002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28346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kern="1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TẠM BIỆT CÁC CON</a:t>
            </a:r>
          </a:p>
          <a:p>
            <a:pPr algn="ctr">
              <a:defRPr/>
            </a:pPr>
            <a:r>
              <a:rPr lang="en-US" sz="3600" kern="1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HẸN GẶP LẠI TRONG TIẾT HỌC SAU!</a:t>
            </a:r>
            <a:endParaRPr lang="en-US" sz="3600" kern="10" dirty="0">
              <a:ln w="11430"/>
              <a:solidFill>
                <a:srgbClr val="C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9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2890" r="21012" b="18381"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95" y="54336"/>
            <a:ext cx="8291788" cy="1104500"/>
          </a:xfrm>
        </p:spPr>
        <p:txBody>
          <a:bodyPr>
            <a:normAutofit/>
          </a:bodyPr>
          <a:lstStyle/>
          <a:p>
            <a:r>
              <a:rPr lang="en-US" sz="31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1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1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11 </a:t>
            </a:r>
            <a:r>
              <a:rPr lang="en-US" sz="31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1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11 </a:t>
            </a:r>
            <a:r>
              <a:rPr lang="en-US" sz="31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100" b="1" dirty="0">
                <a:solidFill>
                  <a:schemeClr val="bg1"/>
                </a:solidFill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3444"/>
            <a:ext cx="11495632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chemeClr val="bg1"/>
                </a:solidFill>
                <a:latin typeface="HP001 5 hàng" panose="020B0603050302020204" pitchFamily="34" charset="0"/>
              </a:rPr>
              <a:t>             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Tiếng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Việt</a:t>
            </a:r>
            <a:endParaRPr lang="en-US" sz="2900" b="1" dirty="0" smtClean="0">
              <a:solidFill>
                <a:schemeClr val="bg1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500"/>
              </a:lnSpc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Mở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rộng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vốn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tình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cảm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bè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  <a:p>
            <a:pPr marL="0" indent="0">
              <a:lnSpc>
                <a:spcPts val="4500"/>
              </a:lnSpc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Dấu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chấm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dấu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chấm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dấu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chấm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than. 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(84)</a:t>
            </a: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881006" y="5458599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3430145" y="1363980"/>
            <a:ext cx="4757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400" b="1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Yêu</a:t>
            </a:r>
            <a:r>
              <a:rPr lang="en-US" altLang="zh-CN" sz="4400" b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cầu cần đạt </a:t>
            </a:r>
            <a:endParaRPr lang="zh-CN" altLang="en-US" sz="44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9664" y="2596277"/>
            <a:ext cx="105526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prstClr val="black"/>
                </a:solidFill>
                <a:latin typeface="Arial "/>
              </a:rPr>
              <a:t>Sau bài học,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prstClr val="black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prstClr val="black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Arial "/>
                <a:cs typeface="Times New Roman" pitchFamily="18" charset="0"/>
              </a:rPr>
              <a:t>:</a:t>
            </a:r>
            <a:endParaRPr lang="en-US" sz="3600" dirty="0">
              <a:solidFill>
                <a:prstClr val="black"/>
              </a:solidFill>
              <a:latin typeface="Arial "/>
            </a:endParaRPr>
          </a:p>
          <a:p>
            <a:pPr algn="just"/>
            <a:r>
              <a:rPr lang="vi-VN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-  </a:t>
            </a:r>
            <a:r>
              <a:rPr lang="vi-VN" sz="3600" dirty="0" smtClean="0">
                <a:solidFill>
                  <a:prstClr val="black"/>
                </a:solidFill>
                <a:latin typeface="Arial "/>
              </a:rPr>
              <a:t>Phát </a:t>
            </a:r>
            <a:r>
              <a:rPr lang="vi-VN" sz="3600" dirty="0">
                <a:solidFill>
                  <a:prstClr val="black"/>
                </a:solidFill>
                <a:latin typeface="Arial "/>
              </a:rPr>
              <a:t>triển vốn từ chỉ tình cảm bạn bè.</a:t>
            </a:r>
            <a:endParaRPr lang="en-US" sz="3600" dirty="0">
              <a:solidFill>
                <a:prstClr val="black"/>
              </a:solidFill>
              <a:latin typeface="Arial "/>
            </a:endParaRPr>
          </a:p>
          <a:p>
            <a:pPr algn="just"/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-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sử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 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dấu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 "/>
              </a:rPr>
              <a:t>chấm</a:t>
            </a:r>
            <a:r>
              <a:rPr lang="en-US" sz="3600" dirty="0">
                <a:solidFill>
                  <a:prstClr val="black"/>
                </a:solidFill>
                <a:latin typeface="Arial 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dấu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chấm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 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Arial 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dấu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chấm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than.</a:t>
            </a:r>
            <a:endParaRPr lang="en-US" sz="3600" dirty="0">
              <a:solidFill>
                <a:prstClr val="black"/>
              </a:solidFill>
              <a:latin typeface="Arial "/>
            </a:endParaRPr>
          </a:p>
          <a:p>
            <a:pPr algn="just"/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-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Phát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triển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năng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lực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năng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lực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ngôn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ngữ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năng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lực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văn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"/>
              </a:rPr>
              <a:t>học</a:t>
            </a:r>
            <a:r>
              <a:rPr lang="en-US" sz="3600" dirty="0" smtClean="0">
                <a:solidFill>
                  <a:prstClr val="black"/>
                </a:solidFill>
                <a:latin typeface="Arial "/>
              </a:rPr>
              <a:t>.</a:t>
            </a:r>
            <a:endParaRPr lang="en-US" sz="3600" dirty="0">
              <a:solidFill>
                <a:prstClr val="black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28524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3"/>
            <a:ext cx="8382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2895600" y="2738441"/>
            <a:ext cx="6629400" cy="148272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alt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z="5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4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38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922" y="0"/>
            <a:ext cx="1249268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3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3"/>
            <a:ext cx="8382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2895600" y="2738441"/>
            <a:ext cx="6629400" cy="148272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kumimoji="0" lang="en-US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thành</a:t>
            </a:r>
            <a:r>
              <a:rPr kumimoji="0" lang="en-US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kiến</a:t>
            </a:r>
            <a:r>
              <a:rPr kumimoji="0" lang="en-US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thức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193317" y="474970"/>
            <a:ext cx="1117544" cy="943808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17681" y="439067"/>
            <a:ext cx="9687507" cy="101561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Tìm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5AB246-65CF-45A8-9B60-90F11645E206}"/>
              </a:ext>
            </a:extLst>
          </p:cNvPr>
          <p:cNvSpPr txBox="1"/>
          <p:nvPr/>
        </p:nvSpPr>
        <p:spPr>
          <a:xfrm>
            <a:off x="2041705" y="1462454"/>
            <a:ext cx="303480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mến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5DE18B46-570F-4F4F-AE7E-F236DD56FD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15" y="2827064"/>
            <a:ext cx="3966900" cy="3301889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>
          <a:xfrm>
            <a:off x="7773831" y="1816401"/>
            <a:ext cx="4076301" cy="886327"/>
          </a:xfrm>
          <a:prstGeom prst="wedgeRoundRectCallout">
            <a:avLst>
              <a:gd name="adj1" fmla="val -47981"/>
              <a:gd name="adj2" fmla="val 137130"/>
              <a:gd name="adj3" fmla="val 16667"/>
            </a:avLst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61493" y="400799"/>
            <a:ext cx="9687507" cy="101561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Tìm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1620982" y="1315050"/>
            <a:ext cx="8950036" cy="3921968"/>
          </a:xfrm>
          <a:prstGeom prst="horizontalScroll">
            <a:avLst/>
          </a:prstGeom>
          <a:gradFill flip="none" rotWithShape="1">
            <a:gsLst>
              <a:gs pos="0">
                <a:srgbClr val="2EDABD">
                  <a:tint val="66000"/>
                  <a:satMod val="160000"/>
                </a:srgbClr>
              </a:gs>
              <a:gs pos="50000">
                <a:srgbClr val="2EDABD">
                  <a:tint val="44500"/>
                  <a:satMod val="160000"/>
                </a:srgbClr>
              </a:gs>
              <a:gs pos="100000">
                <a:srgbClr val="2EDABD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thân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thiết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gắn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bó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chia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sẻ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đoàn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kết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giận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dỗi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quý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thân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yêu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quan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tâm,giúp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đỡ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thân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mến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san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sẻ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thương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nhớ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,…  </a:t>
            </a:r>
            <a:endParaRPr lang="en-US" sz="3600" b="1" dirty="0">
              <a:solidFill>
                <a:srgbClr val="C0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88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3"/>
            <a:ext cx="8382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2895600" y="2738441"/>
            <a:ext cx="6629400" cy="148272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Vận</a:t>
            </a:r>
            <a:r>
              <a:rPr kumimoji="0" lang="en-US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dụng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274548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510</Words>
  <Application>Microsoft Office PowerPoint</Application>
  <PresentationFormat>Widescreen</PresentationFormat>
  <Paragraphs>68</Paragraphs>
  <Slides>15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宋体</vt:lpstr>
      <vt:lpstr>Arial</vt:lpstr>
      <vt:lpstr>Arial </vt:lpstr>
      <vt:lpstr>Arial-Rounded</vt:lpstr>
      <vt:lpstr>Calibri</vt:lpstr>
      <vt:lpstr>Calibri Light</vt:lpstr>
      <vt:lpstr>等线</vt:lpstr>
      <vt:lpstr>HP001 4 hàng</vt:lpstr>
      <vt:lpstr>HP001 5 hàng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Thứ năm ngày 11 tháng 11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57</cp:revision>
  <dcterms:created xsi:type="dcterms:W3CDTF">2021-07-18T08:35:24Z</dcterms:created>
  <dcterms:modified xsi:type="dcterms:W3CDTF">2021-11-11T03:14:01Z</dcterms:modified>
</cp:coreProperties>
</file>